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91136" autoAdjust="0"/>
  </p:normalViewPr>
  <p:slideViewPr>
    <p:cSldViewPr snapToObjects="1">
      <p:cViewPr>
        <p:scale>
          <a:sx n="110" d="100"/>
          <a:sy n="110" d="100"/>
        </p:scale>
        <p:origin x="-13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23. Mai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23. Mai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23. Mai 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6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642117" cy="467444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1980902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23.05.2014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026" name="Picture 2" descr="Z:\fabian\dl\k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23.05.2014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2" descr="Z:\fabian\dl\ke_logo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775" y="1196752"/>
            <a:ext cx="6642117" cy="1197198"/>
          </a:xfrm>
        </p:spPr>
        <p:txBody>
          <a:bodyPr/>
          <a:lstStyle/>
          <a:p>
            <a:r>
              <a:rPr lang="de-DE" dirty="0" smtClean="0"/>
              <a:t>TU_Darmstadt_2 Report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Mining Cup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DMC14: A Team Effort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Igor </a:t>
            </a:r>
            <a:r>
              <a:rPr lang="en-US" dirty="0" err="1"/>
              <a:t>Achieser</a:t>
            </a:r>
            <a:endParaRPr lang="en-US" dirty="0"/>
          </a:p>
          <a:p>
            <a:r>
              <a:rPr lang="en-US" dirty="0"/>
              <a:t>Marc-Andre </a:t>
            </a:r>
            <a:r>
              <a:rPr lang="en-US" dirty="0" err="1" smtClean="0"/>
              <a:t>Bär</a:t>
            </a:r>
            <a:endParaRPr lang="en-US" dirty="0"/>
          </a:p>
          <a:p>
            <a:r>
              <a:rPr lang="en-US" dirty="0"/>
              <a:t>Markus Brandt</a:t>
            </a:r>
          </a:p>
          <a:p>
            <a:r>
              <a:rPr lang="en-US" dirty="0"/>
              <a:t>Prof. Dr. Johannes </a:t>
            </a:r>
            <a:r>
              <a:rPr lang="en-US" dirty="0" err="1" smtClean="0"/>
              <a:t>Fürnkranz</a:t>
            </a:r>
            <a:endParaRPr lang="en-US" dirty="0"/>
          </a:p>
          <a:p>
            <a:r>
              <a:rPr lang="en-US" dirty="0"/>
              <a:t>Fabian </a:t>
            </a:r>
            <a:r>
              <a:rPr lang="en-US" dirty="0" err="1"/>
              <a:t>Hirschmann</a:t>
            </a:r>
            <a:endParaRPr lang="en-US" dirty="0"/>
          </a:p>
          <a:p>
            <a:r>
              <a:rPr lang="en-US" dirty="0"/>
              <a:t>Simon </a:t>
            </a:r>
            <a:r>
              <a:rPr lang="en-US" dirty="0" err="1"/>
              <a:t>Holthausen</a:t>
            </a:r>
            <a:endParaRPr lang="en-US" dirty="0"/>
          </a:p>
          <a:p>
            <a:r>
              <a:rPr lang="en-US" dirty="0" err="1"/>
              <a:t>Patryk</a:t>
            </a:r>
            <a:r>
              <a:rPr lang="en-US" dirty="0"/>
              <a:t> </a:t>
            </a:r>
            <a:r>
              <a:rPr lang="en-US" dirty="0" err="1"/>
              <a:t>Hopner</a:t>
            </a:r>
            <a:endParaRPr lang="en-US" dirty="0"/>
          </a:p>
          <a:p>
            <a:r>
              <a:rPr lang="en-US" dirty="0"/>
              <a:t>Dr. </a:t>
            </a:r>
            <a:r>
              <a:rPr lang="en-US" dirty="0" err="1"/>
              <a:t>Frederik</a:t>
            </a:r>
            <a:r>
              <a:rPr lang="en-US" dirty="0"/>
              <a:t> Janssen</a:t>
            </a:r>
          </a:p>
          <a:p>
            <a:r>
              <a:rPr lang="en-US" dirty="0" err="1"/>
              <a:t>Mirko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dirty="0" err="1"/>
              <a:t>ö</a:t>
            </a:r>
            <a:r>
              <a:rPr lang="en-US" dirty="0" err="1" smtClean="0"/>
              <a:t>hler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Suiteng</a:t>
            </a:r>
            <a:r>
              <a:rPr lang="en-US" dirty="0"/>
              <a:t> Lu</a:t>
            </a:r>
          </a:p>
          <a:p>
            <a:r>
              <a:rPr lang="en-US" dirty="0"/>
              <a:t>Michael </a:t>
            </a:r>
            <a:r>
              <a:rPr lang="en-US" dirty="0" err="1"/>
              <a:t>Markert</a:t>
            </a:r>
            <a:endParaRPr lang="en-US" dirty="0"/>
          </a:p>
          <a:p>
            <a:r>
              <a:rPr lang="en-US" dirty="0" err="1"/>
              <a:t>Eneldo</a:t>
            </a:r>
            <a:r>
              <a:rPr lang="en-US" dirty="0"/>
              <a:t> </a:t>
            </a:r>
            <a:r>
              <a:rPr lang="en-US" dirty="0" err="1"/>
              <a:t>Loza</a:t>
            </a:r>
            <a:r>
              <a:rPr lang="en-US" dirty="0"/>
              <a:t> </a:t>
            </a:r>
            <a:r>
              <a:rPr lang="en-US" dirty="0" err="1"/>
              <a:t>Menca</a:t>
            </a:r>
            <a:endParaRPr lang="en-US" dirty="0"/>
          </a:p>
          <a:p>
            <a:r>
              <a:rPr lang="en-US" dirty="0"/>
              <a:t>Thomas </a:t>
            </a:r>
            <a:r>
              <a:rPr lang="en-US" dirty="0" err="1"/>
              <a:t>Pignede</a:t>
            </a:r>
            <a:endParaRPr lang="en-US" dirty="0"/>
          </a:p>
          <a:p>
            <a:r>
              <a:rPr lang="en-US" dirty="0" err="1"/>
              <a:t>Elvir</a:t>
            </a:r>
            <a:r>
              <a:rPr lang="en-US" dirty="0"/>
              <a:t> </a:t>
            </a:r>
            <a:r>
              <a:rPr lang="en-US" dirty="0" err="1"/>
              <a:t>Sabic</a:t>
            </a:r>
            <a:endParaRPr lang="en-US" dirty="0"/>
          </a:p>
          <a:p>
            <a:r>
              <a:rPr lang="en-US" dirty="0" err="1"/>
              <a:t>Christoph</a:t>
            </a:r>
            <a:r>
              <a:rPr lang="en-US" dirty="0"/>
              <a:t> </a:t>
            </a:r>
            <a:r>
              <a:rPr lang="en-US" dirty="0" err="1"/>
              <a:t>Schatton</a:t>
            </a:r>
            <a:endParaRPr lang="en-US" dirty="0"/>
          </a:p>
          <a:p>
            <a:r>
              <a:rPr lang="en-US" dirty="0" err="1"/>
              <a:t>Svenja</a:t>
            </a:r>
            <a:r>
              <a:rPr lang="en-US" dirty="0"/>
              <a:t> Stark</a:t>
            </a:r>
          </a:p>
          <a:p>
            <a:r>
              <a:rPr lang="en-US" dirty="0"/>
              <a:t>Michael </a:t>
            </a:r>
            <a:r>
              <a:rPr lang="en-US" dirty="0" err="1"/>
              <a:t>Stahn</a:t>
            </a:r>
            <a:endParaRPr lang="en-US" dirty="0"/>
          </a:p>
          <a:p>
            <a:r>
              <a:rPr lang="en-US" dirty="0"/>
              <a:t>Christian </a:t>
            </a:r>
            <a:r>
              <a:rPr lang="en-US" dirty="0" smtClean="0"/>
              <a:t>Wirth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Analysis: Missing Delivery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r>
              <a:rPr lang="de-DE" dirty="0" smtClean="0"/>
              <a:t>Understanding the properties of the problem and its interactions as well as the algorithms used leads to: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Laplacian smoothed Return Rates (per Customer, Item, Manufacturer)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Discretized Price Attributes, i.e. [0, 10), [10, 20), [20, 30)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Clustering of ItemIDs, i.e. Into Summer/Fall/Winter Collections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86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Training: Train separately for known/unknown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85</TotalTime>
  <Words>135</Words>
  <Application>Microsoft Office PowerPoint</Application>
  <PresentationFormat>On-screen Show (4:3)</PresentationFormat>
  <Paragraphs>31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Präsentationsvorlage_BWL9</vt:lpstr>
      <vt:lpstr>Data Mining Cup 2014</vt:lpstr>
      <vt:lpstr>DMC14: A Team Effort</vt:lpstr>
      <vt:lpstr>Data Analysis: Missing Delivery Dates</vt:lpstr>
      <vt:lpstr>Feature Engineering</vt:lpstr>
      <vt:lpstr>Model Training: Train separately for known/unknown customer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TU_Darmstadt_2</dc:title>
  <dc:creator>Fabian Hirschmann;Simon Holthausen</dc:creator>
  <cp:lastModifiedBy>Windows User</cp:lastModifiedBy>
  <cp:revision>47</cp:revision>
  <dcterms:created xsi:type="dcterms:W3CDTF">2009-12-23T09:42:49Z</dcterms:created>
  <dcterms:modified xsi:type="dcterms:W3CDTF">2014-05-23T20:30:31Z</dcterms:modified>
</cp:coreProperties>
</file>