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0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91136" autoAdjust="0"/>
  </p:normalViewPr>
  <p:slideViewPr>
    <p:cSldViewPr snapToObjects="1">
      <p:cViewPr varScale="1">
        <p:scale>
          <a:sx n="81" d="100"/>
          <a:sy n="81" d="100"/>
        </p:scale>
        <p:origin x="-21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0BD1B-7301-428A-8817-3BFF72DB34C9}" type="doc">
      <dgm:prSet loTypeId="urn:microsoft.com/office/officeart/2005/8/layout/process5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5F89E0B-4147-4C18-A6D6-9D074BCFE1C5}">
      <dgm:prSet phldrT="[Text]"/>
      <dgm:spPr/>
      <dgm:t>
        <a:bodyPr/>
        <a:lstStyle/>
        <a:p>
          <a:r>
            <a:rPr lang="de-DE" dirty="0" smtClean="0"/>
            <a:t>Delivery Date Missing?</a:t>
          </a:r>
          <a:endParaRPr lang="en-US" dirty="0"/>
        </a:p>
      </dgm:t>
    </dgm:pt>
    <dgm:pt modelId="{69CF8F3F-B9BF-4CE2-85CC-29BE743338AD}" type="parTrans" cxnId="{2F121697-DB4F-412E-9435-832545460A03}">
      <dgm:prSet/>
      <dgm:spPr/>
      <dgm:t>
        <a:bodyPr/>
        <a:lstStyle/>
        <a:p>
          <a:endParaRPr lang="en-US"/>
        </a:p>
      </dgm:t>
    </dgm:pt>
    <dgm:pt modelId="{AE6EA62D-1259-47DC-B9C2-D732FC01A4C0}" type="sibTrans" cxnId="{2F121697-DB4F-412E-9435-832545460A03}">
      <dgm:prSet/>
      <dgm:spPr/>
      <dgm:t>
        <a:bodyPr/>
        <a:lstStyle/>
        <a:p>
          <a:endParaRPr lang="en-US"/>
        </a:p>
      </dgm:t>
    </dgm:pt>
    <dgm:pt modelId="{99E60159-F719-48E5-9EBC-E36EE0F20079}">
      <dgm:prSet phldrT="[Text]"/>
      <dgm:spPr/>
      <dgm:t>
        <a:bodyPr/>
        <a:lstStyle/>
        <a:p>
          <a:r>
            <a:rPr lang="de-DE" dirty="0" smtClean="0"/>
            <a:t>Item never delivered</a:t>
          </a:r>
          <a:endParaRPr lang="en-US" dirty="0"/>
        </a:p>
      </dgm:t>
    </dgm:pt>
    <dgm:pt modelId="{6290A01A-A9AF-44ED-B1BE-075CD24FBB5A}" type="parTrans" cxnId="{BE45BB5B-12D8-43AE-B6E4-7538E4149147}">
      <dgm:prSet/>
      <dgm:spPr/>
      <dgm:t>
        <a:bodyPr/>
        <a:lstStyle/>
        <a:p>
          <a:endParaRPr lang="en-US"/>
        </a:p>
      </dgm:t>
    </dgm:pt>
    <dgm:pt modelId="{25C6851C-E80E-429B-84A6-8BAA2C1977F5}" type="sibTrans" cxnId="{BE45BB5B-12D8-43AE-B6E4-7538E4149147}">
      <dgm:prSet/>
      <dgm:spPr/>
      <dgm:t>
        <a:bodyPr/>
        <a:lstStyle/>
        <a:p>
          <a:endParaRPr lang="en-US"/>
        </a:p>
      </dgm:t>
    </dgm:pt>
    <dgm:pt modelId="{CA8D0DFA-92B4-4AC3-B73B-8007921EA258}">
      <dgm:prSet phldrT="[Text]"/>
      <dgm:spPr/>
      <dgm:t>
        <a:bodyPr/>
        <a:lstStyle/>
        <a:p>
          <a:r>
            <a:rPr lang="de-DE" dirty="0" smtClean="0"/>
            <a:t>Instances unlabeled</a:t>
          </a:r>
          <a:endParaRPr lang="en-US" dirty="0"/>
        </a:p>
      </dgm:t>
    </dgm:pt>
    <dgm:pt modelId="{6533984C-AFB6-404C-9101-21723A021D21}" type="parTrans" cxnId="{7549B8E4-462C-45FE-B353-22C60DD54C16}">
      <dgm:prSet/>
      <dgm:spPr/>
      <dgm:t>
        <a:bodyPr/>
        <a:lstStyle/>
        <a:p>
          <a:endParaRPr lang="en-US"/>
        </a:p>
      </dgm:t>
    </dgm:pt>
    <dgm:pt modelId="{174BCD73-6F47-4880-B8F9-22CF9C3D6E51}" type="sibTrans" cxnId="{7549B8E4-462C-45FE-B353-22C60DD54C16}">
      <dgm:prSet/>
      <dgm:spPr/>
      <dgm:t>
        <a:bodyPr/>
        <a:lstStyle/>
        <a:p>
          <a:endParaRPr lang="en-US"/>
        </a:p>
      </dgm:t>
    </dgm:pt>
    <dgm:pt modelId="{BF616858-2975-4F52-825D-3BC51AC7C44B}">
      <dgm:prSet/>
      <dgm:spPr/>
      <dgm:t>
        <a:bodyPr/>
        <a:lstStyle/>
        <a:p>
          <a:r>
            <a:rPr lang="de-DE" dirty="0" smtClean="0"/>
            <a:t>Remove</a:t>
          </a:r>
          <a:endParaRPr lang="en-US" dirty="0"/>
        </a:p>
      </dgm:t>
    </dgm:pt>
    <dgm:pt modelId="{BA04BEBA-295D-4503-AFE7-24DAA2FCD8D1}" type="parTrans" cxnId="{63C28DD9-53B9-4877-B598-306F4E6DC740}">
      <dgm:prSet/>
      <dgm:spPr/>
      <dgm:t>
        <a:bodyPr/>
        <a:lstStyle/>
        <a:p>
          <a:endParaRPr lang="en-US"/>
        </a:p>
      </dgm:t>
    </dgm:pt>
    <dgm:pt modelId="{D33367AC-B01A-4D87-AA55-183B245AB586}" type="sibTrans" cxnId="{63C28DD9-53B9-4877-B598-306F4E6DC740}">
      <dgm:prSet/>
      <dgm:spPr/>
      <dgm:t>
        <a:bodyPr/>
        <a:lstStyle/>
        <a:p>
          <a:endParaRPr lang="en-US"/>
        </a:p>
      </dgm:t>
    </dgm:pt>
    <dgm:pt modelId="{ED8CB579-42AE-411B-9018-46136E6EB0FB}" type="pres">
      <dgm:prSet presAssocID="{EB00BD1B-7301-428A-8817-3BFF72DB34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A1CE5-54B5-42A9-A81E-B560825070E8}" type="pres">
      <dgm:prSet presAssocID="{15F89E0B-4147-4C18-A6D6-9D074BCFE1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6E413-CF9C-420C-8807-4857F82F70AF}" type="pres">
      <dgm:prSet presAssocID="{AE6EA62D-1259-47DC-B9C2-D732FC01A4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B566722-5614-4FF7-B093-89C6233992F7}" type="pres">
      <dgm:prSet presAssocID="{AE6EA62D-1259-47DC-B9C2-D732FC01A4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B1B6C31-A6F1-475D-87FC-09A1958D6645}" type="pres">
      <dgm:prSet presAssocID="{99E60159-F719-48E5-9EBC-E36EE0F200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5AA87-7A55-40A6-8DD6-7ABFAB47EE33}" type="pres">
      <dgm:prSet presAssocID="{25C6851C-E80E-429B-84A6-8BAA2C1977F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5D9A138-AC39-4251-927F-C7B9FC860287}" type="pres">
      <dgm:prSet presAssocID="{25C6851C-E80E-429B-84A6-8BAA2C1977F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93E9C8-FB29-4BAC-AD6C-70620E8075D3}" type="pres">
      <dgm:prSet presAssocID="{CA8D0DFA-92B4-4AC3-B73B-8007921EA2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42BFE-AEC8-432C-926C-28EEE1B1DD53}" type="pres">
      <dgm:prSet presAssocID="{174BCD73-6F47-4880-B8F9-22CF9C3D6E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E6F1F2B-D117-42D3-A2D7-4A49526DFA54}" type="pres">
      <dgm:prSet presAssocID="{174BCD73-6F47-4880-B8F9-22CF9C3D6E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64E56A6-9908-4E74-B951-1FDD023423A9}" type="pres">
      <dgm:prSet presAssocID="{BF616858-2975-4F52-825D-3BC51AC7C4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C28DD9-53B9-4877-B598-306F4E6DC740}" srcId="{EB00BD1B-7301-428A-8817-3BFF72DB34C9}" destId="{BF616858-2975-4F52-825D-3BC51AC7C44B}" srcOrd="3" destOrd="0" parTransId="{BA04BEBA-295D-4503-AFE7-24DAA2FCD8D1}" sibTransId="{D33367AC-B01A-4D87-AA55-183B245AB586}"/>
    <dgm:cxn modelId="{BC1CDD21-D598-4557-B944-AF600D20994B}" type="presOf" srcId="{15F89E0B-4147-4C18-A6D6-9D074BCFE1C5}" destId="{983A1CE5-54B5-42A9-A81E-B560825070E8}" srcOrd="0" destOrd="0" presId="urn:microsoft.com/office/officeart/2005/8/layout/process5"/>
    <dgm:cxn modelId="{F2C06B11-B30D-4FE8-AEAC-1A71296120B1}" type="presOf" srcId="{174BCD73-6F47-4880-B8F9-22CF9C3D6E51}" destId="{EE542BFE-AEC8-432C-926C-28EEE1B1DD53}" srcOrd="0" destOrd="0" presId="urn:microsoft.com/office/officeart/2005/8/layout/process5"/>
    <dgm:cxn modelId="{004CFCD9-F4D1-4FC5-904F-EF20D9F4D27A}" type="presOf" srcId="{25C6851C-E80E-429B-84A6-8BAA2C1977F5}" destId="{8485AA87-7A55-40A6-8DD6-7ABFAB47EE33}" srcOrd="0" destOrd="0" presId="urn:microsoft.com/office/officeart/2005/8/layout/process5"/>
    <dgm:cxn modelId="{2F121697-DB4F-412E-9435-832545460A03}" srcId="{EB00BD1B-7301-428A-8817-3BFF72DB34C9}" destId="{15F89E0B-4147-4C18-A6D6-9D074BCFE1C5}" srcOrd="0" destOrd="0" parTransId="{69CF8F3F-B9BF-4CE2-85CC-29BE743338AD}" sibTransId="{AE6EA62D-1259-47DC-B9C2-D732FC01A4C0}"/>
    <dgm:cxn modelId="{12DBF19D-E2C1-4DF8-83DD-6F0229FD962E}" type="presOf" srcId="{BF616858-2975-4F52-825D-3BC51AC7C44B}" destId="{864E56A6-9908-4E74-B951-1FDD023423A9}" srcOrd="0" destOrd="0" presId="urn:microsoft.com/office/officeart/2005/8/layout/process5"/>
    <dgm:cxn modelId="{BE45BB5B-12D8-43AE-B6E4-7538E4149147}" srcId="{EB00BD1B-7301-428A-8817-3BFF72DB34C9}" destId="{99E60159-F719-48E5-9EBC-E36EE0F20079}" srcOrd="1" destOrd="0" parTransId="{6290A01A-A9AF-44ED-B1BE-075CD24FBB5A}" sibTransId="{25C6851C-E80E-429B-84A6-8BAA2C1977F5}"/>
    <dgm:cxn modelId="{35B985BD-068C-4C82-A92A-9A49F38DDEC4}" type="presOf" srcId="{EB00BD1B-7301-428A-8817-3BFF72DB34C9}" destId="{ED8CB579-42AE-411B-9018-46136E6EB0FB}" srcOrd="0" destOrd="0" presId="urn:microsoft.com/office/officeart/2005/8/layout/process5"/>
    <dgm:cxn modelId="{1135C784-48E3-40C0-8775-20484ED7E245}" type="presOf" srcId="{AE6EA62D-1259-47DC-B9C2-D732FC01A4C0}" destId="{7F36E413-CF9C-420C-8807-4857F82F70AF}" srcOrd="0" destOrd="0" presId="urn:microsoft.com/office/officeart/2005/8/layout/process5"/>
    <dgm:cxn modelId="{8AF6FE36-87BB-4BAE-9437-6EA1FFE3D02D}" type="presOf" srcId="{99E60159-F719-48E5-9EBC-E36EE0F20079}" destId="{4B1B6C31-A6F1-475D-87FC-09A1958D6645}" srcOrd="0" destOrd="0" presId="urn:microsoft.com/office/officeart/2005/8/layout/process5"/>
    <dgm:cxn modelId="{DDD45F40-5393-4069-B28D-F13EBA2524AB}" type="presOf" srcId="{CA8D0DFA-92B4-4AC3-B73B-8007921EA258}" destId="{4693E9C8-FB29-4BAC-AD6C-70620E8075D3}" srcOrd="0" destOrd="0" presId="urn:microsoft.com/office/officeart/2005/8/layout/process5"/>
    <dgm:cxn modelId="{E054317A-550B-441E-BB46-804A7E7F3808}" type="presOf" srcId="{AE6EA62D-1259-47DC-B9C2-D732FC01A4C0}" destId="{AB566722-5614-4FF7-B093-89C6233992F7}" srcOrd="1" destOrd="0" presId="urn:microsoft.com/office/officeart/2005/8/layout/process5"/>
    <dgm:cxn modelId="{7549B8E4-462C-45FE-B353-22C60DD54C16}" srcId="{EB00BD1B-7301-428A-8817-3BFF72DB34C9}" destId="{CA8D0DFA-92B4-4AC3-B73B-8007921EA258}" srcOrd="2" destOrd="0" parTransId="{6533984C-AFB6-404C-9101-21723A021D21}" sibTransId="{174BCD73-6F47-4880-B8F9-22CF9C3D6E51}"/>
    <dgm:cxn modelId="{ACE55A73-1E51-43D8-B8E6-538BDBF66844}" type="presOf" srcId="{174BCD73-6F47-4880-B8F9-22CF9C3D6E51}" destId="{5E6F1F2B-D117-42D3-A2D7-4A49526DFA54}" srcOrd="1" destOrd="0" presId="urn:microsoft.com/office/officeart/2005/8/layout/process5"/>
    <dgm:cxn modelId="{FF6A9E21-4BDA-43F0-890E-09CDC09097B4}" type="presOf" srcId="{25C6851C-E80E-429B-84A6-8BAA2C1977F5}" destId="{F5D9A138-AC39-4251-927F-C7B9FC860287}" srcOrd="1" destOrd="0" presId="urn:microsoft.com/office/officeart/2005/8/layout/process5"/>
    <dgm:cxn modelId="{E6B550C2-2877-45C0-97F5-EB811EB51CBB}" type="presParOf" srcId="{ED8CB579-42AE-411B-9018-46136E6EB0FB}" destId="{983A1CE5-54B5-42A9-A81E-B560825070E8}" srcOrd="0" destOrd="0" presId="urn:microsoft.com/office/officeart/2005/8/layout/process5"/>
    <dgm:cxn modelId="{E504A654-75FE-4632-B41C-0E20CBB3E010}" type="presParOf" srcId="{ED8CB579-42AE-411B-9018-46136E6EB0FB}" destId="{7F36E413-CF9C-420C-8807-4857F82F70AF}" srcOrd="1" destOrd="0" presId="urn:microsoft.com/office/officeart/2005/8/layout/process5"/>
    <dgm:cxn modelId="{D061CDB1-4549-4229-9EEF-B61A14E2E4CF}" type="presParOf" srcId="{7F36E413-CF9C-420C-8807-4857F82F70AF}" destId="{AB566722-5614-4FF7-B093-89C6233992F7}" srcOrd="0" destOrd="0" presId="urn:microsoft.com/office/officeart/2005/8/layout/process5"/>
    <dgm:cxn modelId="{E63D17AB-E75B-4444-9811-CD5466B1CE0F}" type="presParOf" srcId="{ED8CB579-42AE-411B-9018-46136E6EB0FB}" destId="{4B1B6C31-A6F1-475D-87FC-09A1958D6645}" srcOrd="2" destOrd="0" presId="urn:microsoft.com/office/officeart/2005/8/layout/process5"/>
    <dgm:cxn modelId="{C0BB0A12-0A8F-4568-8336-51119F8E3031}" type="presParOf" srcId="{ED8CB579-42AE-411B-9018-46136E6EB0FB}" destId="{8485AA87-7A55-40A6-8DD6-7ABFAB47EE33}" srcOrd="3" destOrd="0" presId="urn:microsoft.com/office/officeart/2005/8/layout/process5"/>
    <dgm:cxn modelId="{68230EFF-DF74-4BE5-8050-C6ACFBA7EF70}" type="presParOf" srcId="{8485AA87-7A55-40A6-8DD6-7ABFAB47EE33}" destId="{F5D9A138-AC39-4251-927F-C7B9FC860287}" srcOrd="0" destOrd="0" presId="urn:microsoft.com/office/officeart/2005/8/layout/process5"/>
    <dgm:cxn modelId="{8E011B29-29FF-4E31-965C-09FD8CFC2597}" type="presParOf" srcId="{ED8CB579-42AE-411B-9018-46136E6EB0FB}" destId="{4693E9C8-FB29-4BAC-AD6C-70620E8075D3}" srcOrd="4" destOrd="0" presId="urn:microsoft.com/office/officeart/2005/8/layout/process5"/>
    <dgm:cxn modelId="{9700C67D-0FA5-4381-8392-A043C1A1C9C4}" type="presParOf" srcId="{ED8CB579-42AE-411B-9018-46136E6EB0FB}" destId="{EE542BFE-AEC8-432C-926C-28EEE1B1DD53}" srcOrd="5" destOrd="0" presId="urn:microsoft.com/office/officeart/2005/8/layout/process5"/>
    <dgm:cxn modelId="{44349C98-AC02-46ED-A9C3-907867DD7893}" type="presParOf" srcId="{EE542BFE-AEC8-432C-926C-28EEE1B1DD53}" destId="{5E6F1F2B-D117-42D3-A2D7-4A49526DFA54}" srcOrd="0" destOrd="0" presId="urn:microsoft.com/office/officeart/2005/8/layout/process5"/>
    <dgm:cxn modelId="{79C1DBBB-4D45-4C77-B8BF-0C14E19ECCEE}" type="presParOf" srcId="{ED8CB579-42AE-411B-9018-46136E6EB0FB}" destId="{864E56A6-9908-4E74-B951-1FDD023423A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F71D73-78AE-40DD-929B-039EBEDA3B39}" type="doc">
      <dgm:prSet loTypeId="urn:microsoft.com/office/officeart/2005/8/layout/process3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19E1A2AC-DC1C-4066-A138-3B4A94B2C142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 smtClean="0"/>
            <a:t>One Model</a:t>
          </a:r>
          <a:endParaRPr lang="en-US" dirty="0"/>
        </a:p>
      </dgm:t>
    </dgm:pt>
    <dgm:pt modelId="{392A88A7-2EE4-41A6-A93F-CE0E59D9023B}" type="parTrans" cxnId="{E15F5AD9-2386-45F1-8F8A-EF1BE3688B6D}">
      <dgm:prSet/>
      <dgm:spPr/>
      <dgm:t>
        <a:bodyPr/>
        <a:lstStyle/>
        <a:p>
          <a:endParaRPr lang="en-US"/>
        </a:p>
      </dgm:t>
    </dgm:pt>
    <dgm:pt modelId="{BBFA038B-DCAB-48E3-896B-43B5D0F6588D}" type="sibTrans" cxnId="{E15F5AD9-2386-45F1-8F8A-EF1BE3688B6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843B984B-DFC2-43AF-BF0B-9B41A5563499}">
      <dgm:prSet phldrT="[Text]"/>
      <dgm:spPr/>
      <dgm:t>
        <a:bodyPr/>
        <a:lstStyle/>
        <a:p>
          <a:r>
            <a:rPr lang="de-DE" dirty="0" smtClean="0"/>
            <a:t>Accuracy: 66.91%</a:t>
          </a:r>
          <a:endParaRPr lang="en-US" dirty="0"/>
        </a:p>
      </dgm:t>
    </dgm:pt>
    <dgm:pt modelId="{668E962B-B2AC-4B78-9963-76E65BBC8633}" type="parTrans" cxnId="{EA2E2885-94DC-4547-AB9C-0AB567966FCD}">
      <dgm:prSet/>
      <dgm:spPr/>
      <dgm:t>
        <a:bodyPr/>
        <a:lstStyle/>
        <a:p>
          <a:endParaRPr lang="en-US"/>
        </a:p>
      </dgm:t>
    </dgm:pt>
    <dgm:pt modelId="{5A7A0893-19E9-452B-B559-29A217286C3B}" type="sibTrans" cxnId="{EA2E2885-94DC-4547-AB9C-0AB567966FCD}">
      <dgm:prSet/>
      <dgm:spPr/>
      <dgm:t>
        <a:bodyPr/>
        <a:lstStyle/>
        <a:p>
          <a:endParaRPr lang="en-US"/>
        </a:p>
      </dgm:t>
    </dgm:pt>
    <dgm:pt modelId="{6A9F56C7-0414-4B6E-A083-29B7C493A933}">
      <dgm:prSet phldrT="[Text]"/>
      <dgm:spPr/>
      <dgm:t>
        <a:bodyPr/>
        <a:lstStyle/>
        <a:p>
          <a:r>
            <a:rPr lang="de-DE" dirty="0" smtClean="0"/>
            <a:t>Two Models</a:t>
          </a:r>
          <a:endParaRPr lang="en-US" dirty="0"/>
        </a:p>
      </dgm:t>
    </dgm:pt>
    <dgm:pt modelId="{AA8FC098-0358-4507-859D-4CAD01F61BFD}" type="parTrans" cxnId="{1F9E0E03-F35B-461F-99E4-B43596F39474}">
      <dgm:prSet/>
      <dgm:spPr/>
      <dgm:t>
        <a:bodyPr/>
        <a:lstStyle/>
        <a:p>
          <a:endParaRPr lang="en-US"/>
        </a:p>
      </dgm:t>
    </dgm:pt>
    <dgm:pt modelId="{FAC94327-2F69-4C0F-B9EE-9244622BDB20}" type="sibTrans" cxnId="{1F9E0E03-F35B-461F-99E4-B43596F39474}">
      <dgm:prSet/>
      <dgm:spPr/>
      <dgm:t>
        <a:bodyPr/>
        <a:lstStyle/>
        <a:p>
          <a:endParaRPr lang="en-US"/>
        </a:p>
      </dgm:t>
    </dgm:pt>
    <dgm:pt modelId="{5D463E45-6AE1-4865-85C5-F8396D2B9102}">
      <dgm:prSet phldrT="[Text]"/>
      <dgm:spPr/>
      <dgm:t>
        <a:bodyPr/>
        <a:lstStyle/>
        <a:p>
          <a:r>
            <a:rPr lang="de-DE" dirty="0" smtClean="0"/>
            <a:t>Accuracy: 68.54%</a:t>
          </a:r>
          <a:endParaRPr lang="en-US" dirty="0"/>
        </a:p>
      </dgm:t>
    </dgm:pt>
    <dgm:pt modelId="{2B4219EE-5AAE-4DCF-80D9-604793AF4ED1}" type="parTrans" cxnId="{757A89D4-194B-4B91-932F-E7DE5808EC1D}">
      <dgm:prSet/>
      <dgm:spPr/>
      <dgm:t>
        <a:bodyPr/>
        <a:lstStyle/>
        <a:p>
          <a:endParaRPr lang="en-US"/>
        </a:p>
      </dgm:t>
    </dgm:pt>
    <dgm:pt modelId="{E0AC2389-1DB1-4EEA-965B-985E1AD5EF6E}" type="sibTrans" cxnId="{757A89D4-194B-4B91-932F-E7DE5808EC1D}">
      <dgm:prSet/>
      <dgm:spPr/>
      <dgm:t>
        <a:bodyPr/>
        <a:lstStyle/>
        <a:p>
          <a:endParaRPr lang="en-US"/>
        </a:p>
      </dgm:t>
    </dgm:pt>
    <dgm:pt modelId="{EE8108F1-001A-40F8-82EC-BEF8C11E0B9D}" type="pres">
      <dgm:prSet presAssocID="{84F71D73-78AE-40DD-929B-039EBEDA3B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7DF5-3175-4BA0-9C9A-650E86943C57}" type="pres">
      <dgm:prSet presAssocID="{19E1A2AC-DC1C-4066-A138-3B4A94B2C142}" presName="composite" presStyleCnt="0"/>
      <dgm:spPr/>
    </dgm:pt>
    <dgm:pt modelId="{39F98D1B-FA55-4FD6-B53D-7AD98F6DA676}" type="pres">
      <dgm:prSet presAssocID="{19E1A2AC-DC1C-4066-A138-3B4A94B2C142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CE6AF-EEB9-4F4C-AF8C-474F968A4847}" type="pres">
      <dgm:prSet presAssocID="{19E1A2AC-DC1C-4066-A138-3B4A94B2C142}" presName="parSh" presStyleLbl="node1" presStyleIdx="0" presStyleCnt="2"/>
      <dgm:spPr/>
      <dgm:t>
        <a:bodyPr/>
        <a:lstStyle/>
        <a:p>
          <a:endParaRPr lang="en-US"/>
        </a:p>
      </dgm:t>
    </dgm:pt>
    <dgm:pt modelId="{CA062347-00FC-4CFA-BBB5-6843A8858B2D}" type="pres">
      <dgm:prSet presAssocID="{19E1A2AC-DC1C-4066-A138-3B4A94B2C142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0E38D-C360-4F83-B09E-C7842B0B8617}" type="pres">
      <dgm:prSet presAssocID="{BBFA038B-DCAB-48E3-896B-43B5D0F6588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D9B6B60-C688-495C-9735-32577F2B2959}" type="pres">
      <dgm:prSet presAssocID="{BBFA038B-DCAB-48E3-896B-43B5D0F6588D}" presName="connTx" presStyleLbl="sibTrans2D1" presStyleIdx="0" presStyleCnt="1"/>
      <dgm:spPr/>
      <dgm:t>
        <a:bodyPr/>
        <a:lstStyle/>
        <a:p>
          <a:endParaRPr lang="en-US"/>
        </a:p>
      </dgm:t>
    </dgm:pt>
    <dgm:pt modelId="{316BD733-B512-4D45-B1F7-7D2479E315FA}" type="pres">
      <dgm:prSet presAssocID="{6A9F56C7-0414-4B6E-A083-29B7C493A933}" presName="composite" presStyleCnt="0"/>
      <dgm:spPr/>
    </dgm:pt>
    <dgm:pt modelId="{78F5E295-D9AF-4A38-8F14-8C491FBAF70F}" type="pres">
      <dgm:prSet presAssocID="{6A9F56C7-0414-4B6E-A083-29B7C493A933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C3E56-5A92-4718-8290-C7D915400D36}" type="pres">
      <dgm:prSet presAssocID="{6A9F56C7-0414-4B6E-A083-29B7C493A933}" presName="parSh" presStyleLbl="node1" presStyleIdx="1" presStyleCnt="2"/>
      <dgm:spPr/>
      <dgm:t>
        <a:bodyPr/>
        <a:lstStyle/>
        <a:p>
          <a:endParaRPr lang="en-US"/>
        </a:p>
      </dgm:t>
    </dgm:pt>
    <dgm:pt modelId="{2688DCC3-9AF8-4B84-A209-FB186533A77C}" type="pres">
      <dgm:prSet presAssocID="{6A9F56C7-0414-4B6E-A083-29B7C493A933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C90662-AC61-47C8-8CBB-611CF2603F86}" type="presOf" srcId="{19E1A2AC-DC1C-4066-A138-3B4A94B2C142}" destId="{A90CE6AF-EEB9-4F4C-AF8C-474F968A4847}" srcOrd="1" destOrd="0" presId="urn:microsoft.com/office/officeart/2005/8/layout/process3"/>
    <dgm:cxn modelId="{757A89D4-194B-4B91-932F-E7DE5808EC1D}" srcId="{6A9F56C7-0414-4B6E-A083-29B7C493A933}" destId="{5D463E45-6AE1-4865-85C5-F8396D2B9102}" srcOrd="0" destOrd="0" parTransId="{2B4219EE-5AAE-4DCF-80D9-604793AF4ED1}" sibTransId="{E0AC2389-1DB1-4EEA-965B-985E1AD5EF6E}"/>
    <dgm:cxn modelId="{2AE1C5B5-E2B6-4BBF-B618-95A514E58CD1}" type="presOf" srcId="{5D463E45-6AE1-4865-85C5-F8396D2B9102}" destId="{2688DCC3-9AF8-4B84-A209-FB186533A77C}" srcOrd="0" destOrd="0" presId="urn:microsoft.com/office/officeart/2005/8/layout/process3"/>
    <dgm:cxn modelId="{5BCF6B23-7D4A-4748-AD79-CB93DA96B80F}" type="presOf" srcId="{BBFA038B-DCAB-48E3-896B-43B5D0F6588D}" destId="{D770E38D-C360-4F83-B09E-C7842B0B8617}" srcOrd="0" destOrd="0" presId="urn:microsoft.com/office/officeart/2005/8/layout/process3"/>
    <dgm:cxn modelId="{8320DE55-7408-4B86-AE4A-2E152D79357B}" type="presOf" srcId="{BBFA038B-DCAB-48E3-896B-43B5D0F6588D}" destId="{FD9B6B60-C688-495C-9735-32577F2B2959}" srcOrd="1" destOrd="0" presId="urn:microsoft.com/office/officeart/2005/8/layout/process3"/>
    <dgm:cxn modelId="{2955F971-949F-442F-99C9-A07F867349DB}" type="presOf" srcId="{843B984B-DFC2-43AF-BF0B-9B41A5563499}" destId="{CA062347-00FC-4CFA-BBB5-6843A8858B2D}" srcOrd="0" destOrd="0" presId="urn:microsoft.com/office/officeart/2005/8/layout/process3"/>
    <dgm:cxn modelId="{1F9E0E03-F35B-461F-99E4-B43596F39474}" srcId="{84F71D73-78AE-40DD-929B-039EBEDA3B39}" destId="{6A9F56C7-0414-4B6E-A083-29B7C493A933}" srcOrd="1" destOrd="0" parTransId="{AA8FC098-0358-4507-859D-4CAD01F61BFD}" sibTransId="{FAC94327-2F69-4C0F-B9EE-9244622BDB20}"/>
    <dgm:cxn modelId="{628F3D61-C425-4D5D-A94D-9B2F8E38C849}" type="presOf" srcId="{6A9F56C7-0414-4B6E-A083-29B7C493A933}" destId="{D91C3E56-5A92-4718-8290-C7D915400D36}" srcOrd="1" destOrd="0" presId="urn:microsoft.com/office/officeart/2005/8/layout/process3"/>
    <dgm:cxn modelId="{F6EC27B3-CBD2-4546-9350-11322ED09E06}" type="presOf" srcId="{84F71D73-78AE-40DD-929B-039EBEDA3B39}" destId="{EE8108F1-001A-40F8-82EC-BEF8C11E0B9D}" srcOrd="0" destOrd="0" presId="urn:microsoft.com/office/officeart/2005/8/layout/process3"/>
    <dgm:cxn modelId="{B6A08370-234E-4A56-A1EA-F67A4ABEE5CF}" type="presOf" srcId="{19E1A2AC-DC1C-4066-A138-3B4A94B2C142}" destId="{39F98D1B-FA55-4FD6-B53D-7AD98F6DA676}" srcOrd="0" destOrd="0" presId="urn:microsoft.com/office/officeart/2005/8/layout/process3"/>
    <dgm:cxn modelId="{57C8769C-6413-466E-AFF6-DA7C59A10AEA}" type="presOf" srcId="{6A9F56C7-0414-4B6E-A083-29B7C493A933}" destId="{78F5E295-D9AF-4A38-8F14-8C491FBAF70F}" srcOrd="0" destOrd="0" presId="urn:microsoft.com/office/officeart/2005/8/layout/process3"/>
    <dgm:cxn modelId="{E15F5AD9-2386-45F1-8F8A-EF1BE3688B6D}" srcId="{84F71D73-78AE-40DD-929B-039EBEDA3B39}" destId="{19E1A2AC-DC1C-4066-A138-3B4A94B2C142}" srcOrd="0" destOrd="0" parTransId="{392A88A7-2EE4-41A6-A93F-CE0E59D9023B}" sibTransId="{BBFA038B-DCAB-48E3-896B-43B5D0F6588D}"/>
    <dgm:cxn modelId="{EA2E2885-94DC-4547-AB9C-0AB567966FCD}" srcId="{19E1A2AC-DC1C-4066-A138-3B4A94B2C142}" destId="{843B984B-DFC2-43AF-BF0B-9B41A5563499}" srcOrd="0" destOrd="0" parTransId="{668E962B-B2AC-4B78-9963-76E65BBC8633}" sibTransId="{5A7A0893-19E9-452B-B559-29A217286C3B}"/>
    <dgm:cxn modelId="{D5DF97A1-2053-4B41-B0BA-853251AD1243}" type="presParOf" srcId="{EE8108F1-001A-40F8-82EC-BEF8C11E0B9D}" destId="{60097DF5-3175-4BA0-9C9A-650E86943C57}" srcOrd="0" destOrd="0" presId="urn:microsoft.com/office/officeart/2005/8/layout/process3"/>
    <dgm:cxn modelId="{23D30E82-439A-4C0E-B074-AD699790336C}" type="presParOf" srcId="{60097DF5-3175-4BA0-9C9A-650E86943C57}" destId="{39F98D1B-FA55-4FD6-B53D-7AD98F6DA676}" srcOrd="0" destOrd="0" presId="urn:microsoft.com/office/officeart/2005/8/layout/process3"/>
    <dgm:cxn modelId="{428D9F5C-CFF0-4BEB-8CE7-B085FC310F30}" type="presParOf" srcId="{60097DF5-3175-4BA0-9C9A-650E86943C57}" destId="{A90CE6AF-EEB9-4F4C-AF8C-474F968A4847}" srcOrd="1" destOrd="0" presId="urn:microsoft.com/office/officeart/2005/8/layout/process3"/>
    <dgm:cxn modelId="{5BD771ED-B02A-42B0-90C4-D8984B2C5B9D}" type="presParOf" srcId="{60097DF5-3175-4BA0-9C9A-650E86943C57}" destId="{CA062347-00FC-4CFA-BBB5-6843A8858B2D}" srcOrd="2" destOrd="0" presId="urn:microsoft.com/office/officeart/2005/8/layout/process3"/>
    <dgm:cxn modelId="{374C8CBA-A541-4D1D-8502-3AC7FC300F6D}" type="presParOf" srcId="{EE8108F1-001A-40F8-82EC-BEF8C11E0B9D}" destId="{D770E38D-C360-4F83-B09E-C7842B0B8617}" srcOrd="1" destOrd="0" presId="urn:microsoft.com/office/officeart/2005/8/layout/process3"/>
    <dgm:cxn modelId="{37771D8C-E6A0-4CA4-A8DD-3B919D352F08}" type="presParOf" srcId="{D770E38D-C360-4F83-B09E-C7842B0B8617}" destId="{FD9B6B60-C688-495C-9735-32577F2B2959}" srcOrd="0" destOrd="0" presId="urn:microsoft.com/office/officeart/2005/8/layout/process3"/>
    <dgm:cxn modelId="{1A1A8DB6-5078-4E75-BAC0-58D7702E6E1D}" type="presParOf" srcId="{EE8108F1-001A-40F8-82EC-BEF8C11E0B9D}" destId="{316BD733-B512-4D45-B1F7-7D2479E315FA}" srcOrd="2" destOrd="0" presId="urn:microsoft.com/office/officeart/2005/8/layout/process3"/>
    <dgm:cxn modelId="{71C75DCA-8733-4C52-BE9A-52BB93330BD5}" type="presParOf" srcId="{316BD733-B512-4D45-B1F7-7D2479E315FA}" destId="{78F5E295-D9AF-4A38-8F14-8C491FBAF70F}" srcOrd="0" destOrd="0" presId="urn:microsoft.com/office/officeart/2005/8/layout/process3"/>
    <dgm:cxn modelId="{67B5E3D4-DD27-4DAF-B4E1-AD7D27F99161}" type="presParOf" srcId="{316BD733-B512-4D45-B1F7-7D2479E315FA}" destId="{D91C3E56-5A92-4718-8290-C7D915400D36}" srcOrd="1" destOrd="0" presId="urn:microsoft.com/office/officeart/2005/8/layout/process3"/>
    <dgm:cxn modelId="{19352F47-BA2F-4F26-8C1E-5137AB1B52C2}" type="presParOf" srcId="{316BD733-B512-4D45-B1F7-7D2479E315FA}" destId="{2688DCC3-9AF8-4B84-A209-FB186533A77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A1CE5-54B5-42A9-A81E-B560825070E8}">
      <dsp:nvSpPr>
        <dsp:cNvPr id="0" name=""/>
        <dsp:cNvSpPr/>
      </dsp:nvSpPr>
      <dsp:spPr>
        <a:xfrm>
          <a:off x="752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Delivery Date Missing?</a:t>
          </a:r>
          <a:endParaRPr lang="en-US" sz="1900" kern="1200" dirty="0"/>
        </a:p>
      </dsp:txBody>
      <dsp:txXfrm>
        <a:off x="28943" y="981849"/>
        <a:ext cx="1547823" cy="906141"/>
      </dsp:txXfrm>
    </dsp:sp>
    <dsp:sp modelId="{7F36E413-CF9C-420C-8807-4857F82F70AF}">
      <dsp:nvSpPr>
        <dsp:cNvPr id="0" name=""/>
        <dsp:cNvSpPr/>
      </dsp:nvSpPr>
      <dsp:spPr>
        <a:xfrm>
          <a:off x="1746127" y="1235998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6127" y="1315566"/>
        <a:ext cx="238064" cy="238706"/>
      </dsp:txXfrm>
    </dsp:sp>
    <dsp:sp modelId="{4B1B6C31-A6F1-475D-87FC-09A1958D6645}">
      <dsp:nvSpPr>
        <dsp:cNvPr id="0" name=""/>
        <dsp:cNvSpPr/>
      </dsp:nvSpPr>
      <dsp:spPr>
        <a:xfrm>
          <a:off x="2246639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Item never delivered</a:t>
          </a:r>
          <a:endParaRPr lang="en-US" sz="1900" kern="1200" dirty="0"/>
        </a:p>
      </dsp:txBody>
      <dsp:txXfrm>
        <a:off x="2274830" y="981849"/>
        <a:ext cx="1547823" cy="906141"/>
      </dsp:txXfrm>
    </dsp:sp>
    <dsp:sp modelId="{8485AA87-7A55-40A6-8DD6-7ABFAB47EE33}">
      <dsp:nvSpPr>
        <dsp:cNvPr id="0" name=""/>
        <dsp:cNvSpPr/>
      </dsp:nvSpPr>
      <dsp:spPr>
        <a:xfrm rot="5400000">
          <a:off x="2878696" y="2028475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2929389" y="2057351"/>
        <a:ext cx="238706" cy="238064"/>
      </dsp:txXfrm>
    </dsp:sp>
    <dsp:sp modelId="{4693E9C8-FB29-4BAC-AD6C-70620E8075D3}">
      <dsp:nvSpPr>
        <dsp:cNvPr id="0" name=""/>
        <dsp:cNvSpPr/>
      </dsp:nvSpPr>
      <dsp:spPr>
        <a:xfrm>
          <a:off x="2246639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Instances unlabeled</a:t>
          </a:r>
          <a:endParaRPr lang="en-US" sz="1900" kern="1200" dirty="0"/>
        </a:p>
      </dsp:txBody>
      <dsp:txXfrm>
        <a:off x="2274830" y="2586054"/>
        <a:ext cx="1547823" cy="906141"/>
      </dsp:txXfrm>
    </dsp:sp>
    <dsp:sp modelId="{EE542BFE-AEC8-432C-926C-28EEE1B1DD53}">
      <dsp:nvSpPr>
        <dsp:cNvPr id="0" name=""/>
        <dsp:cNvSpPr/>
      </dsp:nvSpPr>
      <dsp:spPr>
        <a:xfrm rot="10800000">
          <a:off x="1765377" y="2840203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67404" y="2919771"/>
        <a:ext cx="238064" cy="238706"/>
      </dsp:txXfrm>
    </dsp:sp>
    <dsp:sp modelId="{864E56A6-9908-4E74-B951-1FDD023423A9}">
      <dsp:nvSpPr>
        <dsp:cNvPr id="0" name=""/>
        <dsp:cNvSpPr/>
      </dsp:nvSpPr>
      <dsp:spPr>
        <a:xfrm>
          <a:off x="752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Remove</a:t>
          </a:r>
          <a:endParaRPr lang="en-US" sz="1900" kern="1200" dirty="0"/>
        </a:p>
      </dsp:txBody>
      <dsp:txXfrm>
        <a:off x="28943" y="2586054"/>
        <a:ext cx="1547823" cy="90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CE6AF-EEB9-4F4C-AF8C-474F968A4847}">
      <dsp:nvSpPr>
        <dsp:cNvPr id="0" name=""/>
        <dsp:cNvSpPr/>
      </dsp:nvSpPr>
      <dsp:spPr>
        <a:xfrm>
          <a:off x="2825" y="151355"/>
          <a:ext cx="2425265" cy="1252799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One Model</a:t>
          </a:r>
          <a:endParaRPr lang="en-US" sz="2900" kern="1200" dirty="0"/>
        </a:p>
      </dsp:txBody>
      <dsp:txXfrm>
        <a:off x="2825" y="151355"/>
        <a:ext cx="2425265" cy="835200"/>
      </dsp:txXfrm>
    </dsp:sp>
    <dsp:sp modelId="{CA062347-00FC-4CFA-BBB5-6843A8858B2D}">
      <dsp:nvSpPr>
        <dsp:cNvPr id="0" name=""/>
        <dsp:cNvSpPr/>
      </dsp:nvSpPr>
      <dsp:spPr>
        <a:xfrm>
          <a:off x="499566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66.91%</a:t>
          </a:r>
          <a:endParaRPr lang="en-US" sz="2900" kern="1200" dirty="0"/>
        </a:p>
      </dsp:txBody>
      <dsp:txXfrm>
        <a:off x="548490" y="1035479"/>
        <a:ext cx="2327417" cy="1572552"/>
      </dsp:txXfrm>
    </dsp:sp>
    <dsp:sp modelId="{D770E38D-C360-4F83-B09E-C7842B0B8617}">
      <dsp:nvSpPr>
        <dsp:cNvPr id="0" name=""/>
        <dsp:cNvSpPr/>
      </dsp:nvSpPr>
      <dsp:spPr>
        <a:xfrm>
          <a:off x="2795752" y="267045"/>
          <a:ext cx="779442" cy="603821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795752" y="387809"/>
        <a:ext cx="598296" cy="362293"/>
      </dsp:txXfrm>
    </dsp:sp>
    <dsp:sp modelId="{D91C3E56-5A92-4718-8290-C7D915400D36}">
      <dsp:nvSpPr>
        <dsp:cNvPr id="0" name=""/>
        <dsp:cNvSpPr/>
      </dsp:nvSpPr>
      <dsp:spPr>
        <a:xfrm>
          <a:off x="3898736" y="151355"/>
          <a:ext cx="2425265" cy="1252799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Two Models</a:t>
          </a:r>
          <a:endParaRPr lang="en-US" sz="2900" kern="1200" dirty="0"/>
        </a:p>
      </dsp:txBody>
      <dsp:txXfrm>
        <a:off x="3898736" y="151355"/>
        <a:ext cx="2425265" cy="835200"/>
      </dsp:txXfrm>
    </dsp:sp>
    <dsp:sp modelId="{2688DCC3-9AF8-4B84-A209-FB186533A77C}">
      <dsp:nvSpPr>
        <dsp:cNvPr id="0" name=""/>
        <dsp:cNvSpPr/>
      </dsp:nvSpPr>
      <dsp:spPr>
        <a:xfrm>
          <a:off x="4395478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58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68.54%</a:t>
          </a:r>
          <a:endParaRPr lang="en-US" sz="2900" kern="1200" dirty="0"/>
        </a:p>
      </dsp:txBody>
      <dsp:txXfrm>
        <a:off x="4444402" y="1035479"/>
        <a:ext cx="2327417" cy="157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1. Juni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1. Juni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1. Juni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01.06.2014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01.06.2014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5083274"/>
            <a:ext cx="1331391" cy="101002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358775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 smtClean="0"/>
              <a:t>A team effort:</a:t>
            </a:r>
          </a:p>
          <a:p>
            <a:pPr>
              <a:lnSpc>
                <a:spcPct val="100000"/>
              </a:lnSpc>
            </a:pP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Igor </a:t>
            </a:r>
            <a:r>
              <a:rPr lang="en-US" sz="1800" b="0" dirty="0" err="1" smtClean="0"/>
              <a:t>Achieser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Marc-André </a:t>
            </a:r>
            <a:r>
              <a:rPr lang="en-US" sz="1800" b="0" dirty="0" err="1" smtClean="0"/>
              <a:t>Bär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Markus Brandt</a:t>
            </a:r>
          </a:p>
          <a:p>
            <a:pPr>
              <a:lnSpc>
                <a:spcPct val="100000"/>
              </a:lnSpc>
            </a:pPr>
            <a:r>
              <a:rPr lang="en-US" sz="1800" b="0" dirty="0" smtClean="0"/>
              <a:t>Prof. Dr. Johannes </a:t>
            </a:r>
            <a:r>
              <a:rPr lang="en-US" sz="1800" b="0" dirty="0" err="1" smtClean="0"/>
              <a:t>Fürnkranz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Fabian </a:t>
            </a:r>
            <a:r>
              <a:rPr lang="en-US" sz="1800" b="0" dirty="0" err="1" smtClean="0"/>
              <a:t>Hirschmann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Simon </a:t>
            </a:r>
            <a:r>
              <a:rPr lang="en-US" sz="1800" b="0" dirty="0" err="1" smtClean="0"/>
              <a:t>Holthausen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Patryk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Hopner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Dr. </a:t>
            </a:r>
            <a:r>
              <a:rPr lang="en-US" sz="1800" b="0" dirty="0" err="1" smtClean="0"/>
              <a:t>Frederik</a:t>
            </a:r>
            <a:r>
              <a:rPr lang="en-US" sz="1800" b="0" dirty="0" smtClean="0"/>
              <a:t> Janssen</a:t>
            </a:r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Mirko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Köhler</a:t>
            </a:r>
            <a:endParaRPr lang="en-US" sz="1800" b="0" dirty="0" smtClean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5183311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100000"/>
              </a:lnSpc>
            </a:pPr>
            <a:endParaRPr lang="de-DE" sz="1800" b="0" dirty="0" smtClean="0"/>
          </a:p>
          <a:p>
            <a:pPr algn="r">
              <a:lnSpc>
                <a:spcPct val="100000"/>
              </a:lnSpc>
            </a:pPr>
            <a:endParaRPr lang="en-US" sz="1800" b="0" dirty="0" smtClean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Suiteng</a:t>
            </a:r>
            <a:r>
              <a:rPr lang="en-US" sz="1800" b="0" dirty="0"/>
              <a:t> Lu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Markert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Eneldo</a:t>
            </a:r>
            <a:r>
              <a:rPr lang="en-US" sz="1800" b="0" dirty="0"/>
              <a:t> </a:t>
            </a:r>
            <a:r>
              <a:rPr lang="en-US" sz="1800" b="0" dirty="0" err="1"/>
              <a:t>Loza</a:t>
            </a:r>
            <a:r>
              <a:rPr lang="en-US" sz="1800" b="0" dirty="0"/>
              <a:t> </a:t>
            </a:r>
            <a:r>
              <a:rPr lang="en-US" sz="1800" b="0" dirty="0" err="1"/>
              <a:t>Mencía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Thomas </a:t>
            </a:r>
            <a:r>
              <a:rPr lang="en-US" sz="1800" b="0" dirty="0" err="1"/>
              <a:t>Pignede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Elvir</a:t>
            </a:r>
            <a:r>
              <a:rPr lang="en-US" sz="1800" b="0" dirty="0"/>
              <a:t> </a:t>
            </a:r>
            <a:r>
              <a:rPr lang="en-US" sz="1800" b="0" dirty="0" err="1"/>
              <a:t>Sabic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Christoph</a:t>
            </a:r>
            <a:r>
              <a:rPr lang="en-US" sz="1800" b="0" dirty="0"/>
              <a:t> </a:t>
            </a:r>
            <a:r>
              <a:rPr lang="en-US" sz="1800" b="0" dirty="0" err="1"/>
              <a:t>Schatton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Svenja</a:t>
            </a:r>
            <a:r>
              <a:rPr lang="en-US" sz="1800" b="0" dirty="0"/>
              <a:t> Stark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Stahn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Christian Wirth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Analysis: Missing Delivery Dates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815426"/>
              </p:ext>
            </p:extLst>
          </p:nvPr>
        </p:nvGraphicFramePr>
        <p:xfrm>
          <a:off x="4644008" y="1691259"/>
          <a:ext cx="3851597" cy="447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1196752"/>
            <a:ext cx="457200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de-DE" dirty="0" smtClean="0"/>
              <a:t>Good Feature Engineering involves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Understanding the Properties of the Task and their interaction with the strengths and limitations with the classifier used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Experimental Work</a:t>
            </a:r>
            <a:endParaRPr lang="de-DE" dirty="0"/>
          </a:p>
          <a:p>
            <a:r>
              <a:rPr lang="de-DE" dirty="0" smtClean="0"/>
              <a:t>And led to (inter alia)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Laplacian smoothed Return Rates (per Customer, Item, Manufacturer)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Discretized Price Attributes, i.e. [0, 10), [10, 20), [20, 30)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Clustering of ItemIDs, i.e. Into Summer/Fall/Winter Collections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86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Training: Separate Models for known and unknown customer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246334"/>
              </p:ext>
            </p:extLst>
          </p:nvPr>
        </p:nvGraphicFramePr>
        <p:xfrm>
          <a:off x="971600" y="3284984"/>
          <a:ext cx="6823569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640994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+mn-lt"/>
              </a:rPr>
              <a:t>Observation: Models use lots of customer related attributes which are not known for new customers yet.</a:t>
            </a:r>
          </a:p>
          <a:p>
            <a:endParaRPr lang="de-DE" sz="2000" dirty="0">
              <a:latin typeface="+mn-lt"/>
            </a:endParaRPr>
          </a:p>
          <a:p>
            <a:r>
              <a:rPr lang="de-DE" sz="2000" dirty="0" smtClean="0">
                <a:latin typeface="+mn-lt"/>
              </a:rPr>
              <a:t>Idea: Train separate models for known and unknown customers.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59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Algorithms utilized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143367"/>
              </p:ext>
            </p:extLst>
          </p:nvPr>
        </p:nvGraphicFramePr>
        <p:xfrm>
          <a:off x="360363" y="1619250"/>
          <a:ext cx="8244084" cy="30155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1517"/>
                <a:gridCol w="2364539"/>
                <a:gridCol w="2748028"/>
              </a:tblGrid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C5.0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68.65253%</a:t>
                      </a:r>
                      <a:endParaRPr lang="en-US" dirty="0"/>
                    </a:p>
                  </a:txBody>
                  <a:tcPr/>
                </a:tc>
              </a:tr>
              <a:tr h="446384">
                <a:tc>
                  <a:txBody>
                    <a:bodyPr/>
                    <a:lstStyle/>
                    <a:p>
                      <a:r>
                        <a:rPr lang="de-DE" dirty="0" smtClean="0"/>
                        <a:t>Stochastic 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68.53615%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Multivariate Adaptive Regression Splines (MARS)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Model++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68.18255%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Penalized Discriminant Analysis (PDA)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67.35556%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Extreme 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67.19302%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75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Thanks for your attention.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33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1978</TotalTime>
  <Words>253</Words>
  <Application>Microsoft Office PowerPoint</Application>
  <PresentationFormat>On-screen Show (4:3)</PresentationFormat>
  <Paragraphs>69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Präsentationsvorlage_BWL9</vt:lpstr>
      <vt:lpstr>Data Mining Cup 2014</vt:lpstr>
      <vt:lpstr>Data Analysis: Missing Delivery Dates</vt:lpstr>
      <vt:lpstr>Feature Engineering</vt:lpstr>
      <vt:lpstr>Model Training: Separate Models for known and unknown customer</vt:lpstr>
      <vt:lpstr>Algorithms utilized</vt:lpstr>
      <vt:lpstr>The End</vt:lpstr>
    </vt:vector>
  </TitlesOfParts>
  <Company>Technische Universität Darmstadt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subject>DMC TU_Darmstadt_2</dc:subject>
  <dc:creator>Fabian Hirschmann;Simon Holthausen</dc:creator>
  <cp:keywords>DMC2014</cp:keywords>
  <cp:lastModifiedBy>Windows User</cp:lastModifiedBy>
  <cp:revision>66</cp:revision>
  <dcterms:created xsi:type="dcterms:W3CDTF">2009-12-23T09:42:49Z</dcterms:created>
  <dcterms:modified xsi:type="dcterms:W3CDTF">2014-06-01T16:10:05Z</dcterms:modified>
</cp:coreProperties>
</file>