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083274"/>
            <a:ext cx="1331391" cy="10100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Good Feature Engineering involves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Understanding the Properties of the Task and their interaction with the strengths and limitations with the classifier 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Experimental Work</a:t>
            </a:r>
            <a:endParaRPr lang="de-DE" dirty="0"/>
          </a:p>
          <a:p>
            <a:r>
              <a:rPr lang="de-DE" dirty="0" smtClean="0"/>
              <a:t>And led to (inter alia)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43367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 for your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33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1980</TotalTime>
  <Words>258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Präsentationsvorlage_BWL9</vt:lpstr>
      <vt:lpstr>Data Mining Cup 2014</vt:lpstr>
      <vt:lpstr>Data Analysis: Missing Delivery Dates</vt:lpstr>
      <vt:lpstr>Feature Engineering</vt:lpstr>
      <vt:lpstr>Model Training: Separate Models for known and unknown customer</vt:lpstr>
      <vt:lpstr>Algorithms utilized</vt:lpstr>
      <vt:lpstr>The End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67</cp:revision>
  <dcterms:created xsi:type="dcterms:W3CDTF">2009-12-23T09:42:49Z</dcterms:created>
  <dcterms:modified xsi:type="dcterms:W3CDTF">2014-06-01T16:12:11Z</dcterms:modified>
</cp:coreProperties>
</file>