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91136" autoAdjust="0"/>
  </p:normalViewPr>
  <p:slideViewPr>
    <p:cSldViewPr snapToObjects="1">
      <p:cViewPr varScale="1">
        <p:scale>
          <a:sx n="81" d="100"/>
          <a:sy n="81" d="100"/>
        </p:scale>
        <p:origin x="-21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0BD1B-7301-428A-8817-3BFF72DB34C9}" type="doc">
      <dgm:prSet loTypeId="urn:microsoft.com/office/officeart/2005/8/layout/process5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15F89E0B-4147-4C18-A6D6-9D074BCFE1C5}">
      <dgm:prSet phldrT="[Text]"/>
      <dgm:spPr/>
      <dgm:t>
        <a:bodyPr/>
        <a:lstStyle/>
        <a:p>
          <a:r>
            <a:rPr lang="de-DE" dirty="0" smtClean="0"/>
            <a:t>Delivery Date Missing?</a:t>
          </a:r>
          <a:endParaRPr lang="en-US" dirty="0"/>
        </a:p>
      </dgm:t>
    </dgm:pt>
    <dgm:pt modelId="{69CF8F3F-B9BF-4CE2-85CC-29BE743338AD}" type="parTrans" cxnId="{2F121697-DB4F-412E-9435-832545460A03}">
      <dgm:prSet/>
      <dgm:spPr/>
      <dgm:t>
        <a:bodyPr/>
        <a:lstStyle/>
        <a:p>
          <a:endParaRPr lang="en-US"/>
        </a:p>
      </dgm:t>
    </dgm:pt>
    <dgm:pt modelId="{AE6EA62D-1259-47DC-B9C2-D732FC01A4C0}" type="sibTrans" cxnId="{2F121697-DB4F-412E-9435-832545460A03}">
      <dgm:prSet/>
      <dgm:spPr/>
      <dgm:t>
        <a:bodyPr/>
        <a:lstStyle/>
        <a:p>
          <a:endParaRPr lang="en-US"/>
        </a:p>
      </dgm:t>
    </dgm:pt>
    <dgm:pt modelId="{99E60159-F719-48E5-9EBC-E36EE0F20079}">
      <dgm:prSet phldrT="[Text]"/>
      <dgm:spPr/>
      <dgm:t>
        <a:bodyPr/>
        <a:lstStyle/>
        <a:p>
          <a:r>
            <a:rPr lang="de-DE" dirty="0" smtClean="0"/>
            <a:t>Item never delivered</a:t>
          </a:r>
          <a:endParaRPr lang="en-US" dirty="0"/>
        </a:p>
      </dgm:t>
    </dgm:pt>
    <dgm:pt modelId="{6290A01A-A9AF-44ED-B1BE-075CD24FBB5A}" type="parTrans" cxnId="{BE45BB5B-12D8-43AE-B6E4-7538E4149147}">
      <dgm:prSet/>
      <dgm:spPr/>
      <dgm:t>
        <a:bodyPr/>
        <a:lstStyle/>
        <a:p>
          <a:endParaRPr lang="en-US"/>
        </a:p>
      </dgm:t>
    </dgm:pt>
    <dgm:pt modelId="{25C6851C-E80E-429B-84A6-8BAA2C1977F5}" type="sibTrans" cxnId="{BE45BB5B-12D8-43AE-B6E4-7538E4149147}">
      <dgm:prSet/>
      <dgm:spPr/>
      <dgm:t>
        <a:bodyPr/>
        <a:lstStyle/>
        <a:p>
          <a:endParaRPr lang="en-US"/>
        </a:p>
      </dgm:t>
    </dgm:pt>
    <dgm:pt modelId="{CA8D0DFA-92B4-4AC3-B73B-8007921EA258}">
      <dgm:prSet phldrT="[Text]"/>
      <dgm:spPr/>
      <dgm:t>
        <a:bodyPr/>
        <a:lstStyle/>
        <a:p>
          <a:r>
            <a:rPr lang="de-DE" dirty="0" smtClean="0"/>
            <a:t>Instances unlabeled</a:t>
          </a:r>
          <a:endParaRPr lang="en-US" dirty="0"/>
        </a:p>
      </dgm:t>
    </dgm:pt>
    <dgm:pt modelId="{6533984C-AFB6-404C-9101-21723A021D21}" type="parTrans" cxnId="{7549B8E4-462C-45FE-B353-22C60DD54C16}">
      <dgm:prSet/>
      <dgm:spPr/>
      <dgm:t>
        <a:bodyPr/>
        <a:lstStyle/>
        <a:p>
          <a:endParaRPr lang="en-US"/>
        </a:p>
      </dgm:t>
    </dgm:pt>
    <dgm:pt modelId="{174BCD73-6F47-4880-B8F9-22CF9C3D6E51}" type="sibTrans" cxnId="{7549B8E4-462C-45FE-B353-22C60DD54C16}">
      <dgm:prSet/>
      <dgm:spPr/>
      <dgm:t>
        <a:bodyPr/>
        <a:lstStyle/>
        <a:p>
          <a:endParaRPr lang="en-US"/>
        </a:p>
      </dgm:t>
    </dgm:pt>
    <dgm:pt modelId="{BF616858-2975-4F52-825D-3BC51AC7C44B}">
      <dgm:prSet/>
      <dgm:spPr/>
      <dgm:t>
        <a:bodyPr/>
        <a:lstStyle/>
        <a:p>
          <a:r>
            <a:rPr lang="de-DE" dirty="0" smtClean="0"/>
            <a:t>Remove</a:t>
          </a:r>
          <a:endParaRPr lang="en-US" dirty="0"/>
        </a:p>
      </dgm:t>
    </dgm:pt>
    <dgm:pt modelId="{BA04BEBA-295D-4503-AFE7-24DAA2FCD8D1}" type="parTrans" cxnId="{63C28DD9-53B9-4877-B598-306F4E6DC740}">
      <dgm:prSet/>
      <dgm:spPr/>
      <dgm:t>
        <a:bodyPr/>
        <a:lstStyle/>
        <a:p>
          <a:endParaRPr lang="en-US"/>
        </a:p>
      </dgm:t>
    </dgm:pt>
    <dgm:pt modelId="{D33367AC-B01A-4D87-AA55-183B245AB586}" type="sibTrans" cxnId="{63C28DD9-53B9-4877-B598-306F4E6DC740}">
      <dgm:prSet/>
      <dgm:spPr/>
      <dgm:t>
        <a:bodyPr/>
        <a:lstStyle/>
        <a:p>
          <a:endParaRPr lang="en-US"/>
        </a:p>
      </dgm:t>
    </dgm:pt>
    <dgm:pt modelId="{ED8CB579-42AE-411B-9018-46136E6EB0FB}" type="pres">
      <dgm:prSet presAssocID="{EB00BD1B-7301-428A-8817-3BFF72DB34C9}" presName="diagram" presStyleCnt="0">
        <dgm:presLayoutVars>
          <dgm:dir/>
          <dgm:resizeHandles val="exact"/>
        </dgm:presLayoutVars>
      </dgm:prSet>
      <dgm:spPr/>
    </dgm:pt>
    <dgm:pt modelId="{983A1CE5-54B5-42A9-A81E-B560825070E8}" type="pres">
      <dgm:prSet presAssocID="{15F89E0B-4147-4C18-A6D6-9D074BCFE1C5}" presName="node" presStyleLbl="node1" presStyleIdx="0" presStyleCnt="4">
        <dgm:presLayoutVars>
          <dgm:bulletEnabled val="1"/>
        </dgm:presLayoutVars>
      </dgm:prSet>
      <dgm:spPr/>
    </dgm:pt>
    <dgm:pt modelId="{7F36E413-CF9C-420C-8807-4857F82F70AF}" type="pres">
      <dgm:prSet presAssocID="{AE6EA62D-1259-47DC-B9C2-D732FC01A4C0}" presName="sibTrans" presStyleLbl="sibTrans2D1" presStyleIdx="0" presStyleCnt="3"/>
      <dgm:spPr/>
    </dgm:pt>
    <dgm:pt modelId="{AB566722-5614-4FF7-B093-89C6233992F7}" type="pres">
      <dgm:prSet presAssocID="{AE6EA62D-1259-47DC-B9C2-D732FC01A4C0}" presName="connectorText" presStyleLbl="sibTrans2D1" presStyleIdx="0" presStyleCnt="3"/>
      <dgm:spPr/>
    </dgm:pt>
    <dgm:pt modelId="{4B1B6C31-A6F1-475D-87FC-09A1958D6645}" type="pres">
      <dgm:prSet presAssocID="{99E60159-F719-48E5-9EBC-E36EE0F20079}" presName="node" presStyleLbl="node1" presStyleIdx="1" presStyleCnt="4">
        <dgm:presLayoutVars>
          <dgm:bulletEnabled val="1"/>
        </dgm:presLayoutVars>
      </dgm:prSet>
      <dgm:spPr/>
    </dgm:pt>
    <dgm:pt modelId="{8485AA87-7A55-40A6-8DD6-7ABFAB47EE33}" type="pres">
      <dgm:prSet presAssocID="{25C6851C-E80E-429B-84A6-8BAA2C1977F5}" presName="sibTrans" presStyleLbl="sibTrans2D1" presStyleIdx="1" presStyleCnt="3"/>
      <dgm:spPr/>
    </dgm:pt>
    <dgm:pt modelId="{F5D9A138-AC39-4251-927F-C7B9FC860287}" type="pres">
      <dgm:prSet presAssocID="{25C6851C-E80E-429B-84A6-8BAA2C1977F5}" presName="connectorText" presStyleLbl="sibTrans2D1" presStyleIdx="1" presStyleCnt="3"/>
      <dgm:spPr/>
    </dgm:pt>
    <dgm:pt modelId="{4693E9C8-FB29-4BAC-AD6C-70620E8075D3}" type="pres">
      <dgm:prSet presAssocID="{CA8D0DFA-92B4-4AC3-B73B-8007921EA25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42BFE-AEC8-432C-926C-28EEE1B1DD53}" type="pres">
      <dgm:prSet presAssocID="{174BCD73-6F47-4880-B8F9-22CF9C3D6E51}" presName="sibTrans" presStyleLbl="sibTrans2D1" presStyleIdx="2" presStyleCnt="3"/>
      <dgm:spPr/>
    </dgm:pt>
    <dgm:pt modelId="{5E6F1F2B-D117-42D3-A2D7-4A49526DFA54}" type="pres">
      <dgm:prSet presAssocID="{174BCD73-6F47-4880-B8F9-22CF9C3D6E51}" presName="connectorText" presStyleLbl="sibTrans2D1" presStyleIdx="2" presStyleCnt="3"/>
      <dgm:spPr/>
    </dgm:pt>
    <dgm:pt modelId="{864E56A6-9908-4E74-B951-1FDD023423A9}" type="pres">
      <dgm:prSet presAssocID="{BF616858-2975-4F52-825D-3BC51AC7C44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C28DD9-53B9-4877-B598-306F4E6DC740}" srcId="{EB00BD1B-7301-428A-8817-3BFF72DB34C9}" destId="{BF616858-2975-4F52-825D-3BC51AC7C44B}" srcOrd="3" destOrd="0" parTransId="{BA04BEBA-295D-4503-AFE7-24DAA2FCD8D1}" sibTransId="{D33367AC-B01A-4D87-AA55-183B245AB586}"/>
    <dgm:cxn modelId="{FF6A9E21-4BDA-43F0-890E-09CDC09097B4}" type="presOf" srcId="{25C6851C-E80E-429B-84A6-8BAA2C1977F5}" destId="{F5D9A138-AC39-4251-927F-C7B9FC860287}" srcOrd="1" destOrd="0" presId="urn:microsoft.com/office/officeart/2005/8/layout/process5"/>
    <dgm:cxn modelId="{DDD45F40-5393-4069-B28D-F13EBA2524AB}" type="presOf" srcId="{CA8D0DFA-92B4-4AC3-B73B-8007921EA258}" destId="{4693E9C8-FB29-4BAC-AD6C-70620E8075D3}" srcOrd="0" destOrd="0" presId="urn:microsoft.com/office/officeart/2005/8/layout/process5"/>
    <dgm:cxn modelId="{8AF6FE36-87BB-4BAE-9437-6EA1FFE3D02D}" type="presOf" srcId="{99E60159-F719-48E5-9EBC-E36EE0F20079}" destId="{4B1B6C31-A6F1-475D-87FC-09A1958D6645}" srcOrd="0" destOrd="0" presId="urn:microsoft.com/office/officeart/2005/8/layout/process5"/>
    <dgm:cxn modelId="{F2C06B11-B30D-4FE8-AEAC-1A71296120B1}" type="presOf" srcId="{174BCD73-6F47-4880-B8F9-22CF9C3D6E51}" destId="{EE542BFE-AEC8-432C-926C-28EEE1B1DD53}" srcOrd="0" destOrd="0" presId="urn:microsoft.com/office/officeart/2005/8/layout/process5"/>
    <dgm:cxn modelId="{ACE55A73-1E51-43D8-B8E6-538BDBF66844}" type="presOf" srcId="{174BCD73-6F47-4880-B8F9-22CF9C3D6E51}" destId="{5E6F1F2B-D117-42D3-A2D7-4A49526DFA54}" srcOrd="1" destOrd="0" presId="urn:microsoft.com/office/officeart/2005/8/layout/process5"/>
    <dgm:cxn modelId="{E054317A-550B-441E-BB46-804A7E7F3808}" type="presOf" srcId="{AE6EA62D-1259-47DC-B9C2-D732FC01A4C0}" destId="{AB566722-5614-4FF7-B093-89C6233992F7}" srcOrd="1" destOrd="0" presId="urn:microsoft.com/office/officeart/2005/8/layout/process5"/>
    <dgm:cxn modelId="{12DBF19D-E2C1-4DF8-83DD-6F0229FD962E}" type="presOf" srcId="{BF616858-2975-4F52-825D-3BC51AC7C44B}" destId="{864E56A6-9908-4E74-B951-1FDD023423A9}" srcOrd="0" destOrd="0" presId="urn:microsoft.com/office/officeart/2005/8/layout/process5"/>
    <dgm:cxn modelId="{BE45BB5B-12D8-43AE-B6E4-7538E4149147}" srcId="{EB00BD1B-7301-428A-8817-3BFF72DB34C9}" destId="{99E60159-F719-48E5-9EBC-E36EE0F20079}" srcOrd="1" destOrd="0" parTransId="{6290A01A-A9AF-44ED-B1BE-075CD24FBB5A}" sibTransId="{25C6851C-E80E-429B-84A6-8BAA2C1977F5}"/>
    <dgm:cxn modelId="{35B985BD-068C-4C82-A92A-9A49F38DDEC4}" type="presOf" srcId="{EB00BD1B-7301-428A-8817-3BFF72DB34C9}" destId="{ED8CB579-42AE-411B-9018-46136E6EB0FB}" srcOrd="0" destOrd="0" presId="urn:microsoft.com/office/officeart/2005/8/layout/process5"/>
    <dgm:cxn modelId="{1135C784-48E3-40C0-8775-20484ED7E245}" type="presOf" srcId="{AE6EA62D-1259-47DC-B9C2-D732FC01A4C0}" destId="{7F36E413-CF9C-420C-8807-4857F82F70AF}" srcOrd="0" destOrd="0" presId="urn:microsoft.com/office/officeart/2005/8/layout/process5"/>
    <dgm:cxn modelId="{BC1CDD21-D598-4557-B944-AF600D20994B}" type="presOf" srcId="{15F89E0B-4147-4C18-A6D6-9D074BCFE1C5}" destId="{983A1CE5-54B5-42A9-A81E-B560825070E8}" srcOrd="0" destOrd="0" presId="urn:microsoft.com/office/officeart/2005/8/layout/process5"/>
    <dgm:cxn modelId="{7549B8E4-462C-45FE-B353-22C60DD54C16}" srcId="{EB00BD1B-7301-428A-8817-3BFF72DB34C9}" destId="{CA8D0DFA-92B4-4AC3-B73B-8007921EA258}" srcOrd="2" destOrd="0" parTransId="{6533984C-AFB6-404C-9101-21723A021D21}" sibTransId="{174BCD73-6F47-4880-B8F9-22CF9C3D6E51}"/>
    <dgm:cxn modelId="{004CFCD9-F4D1-4FC5-904F-EF20D9F4D27A}" type="presOf" srcId="{25C6851C-E80E-429B-84A6-8BAA2C1977F5}" destId="{8485AA87-7A55-40A6-8DD6-7ABFAB47EE33}" srcOrd="0" destOrd="0" presId="urn:microsoft.com/office/officeart/2005/8/layout/process5"/>
    <dgm:cxn modelId="{2F121697-DB4F-412E-9435-832545460A03}" srcId="{EB00BD1B-7301-428A-8817-3BFF72DB34C9}" destId="{15F89E0B-4147-4C18-A6D6-9D074BCFE1C5}" srcOrd="0" destOrd="0" parTransId="{69CF8F3F-B9BF-4CE2-85CC-29BE743338AD}" sibTransId="{AE6EA62D-1259-47DC-B9C2-D732FC01A4C0}"/>
    <dgm:cxn modelId="{E6B550C2-2877-45C0-97F5-EB811EB51CBB}" type="presParOf" srcId="{ED8CB579-42AE-411B-9018-46136E6EB0FB}" destId="{983A1CE5-54B5-42A9-A81E-B560825070E8}" srcOrd="0" destOrd="0" presId="urn:microsoft.com/office/officeart/2005/8/layout/process5"/>
    <dgm:cxn modelId="{E504A654-75FE-4632-B41C-0E20CBB3E010}" type="presParOf" srcId="{ED8CB579-42AE-411B-9018-46136E6EB0FB}" destId="{7F36E413-CF9C-420C-8807-4857F82F70AF}" srcOrd="1" destOrd="0" presId="urn:microsoft.com/office/officeart/2005/8/layout/process5"/>
    <dgm:cxn modelId="{D061CDB1-4549-4229-9EEF-B61A14E2E4CF}" type="presParOf" srcId="{7F36E413-CF9C-420C-8807-4857F82F70AF}" destId="{AB566722-5614-4FF7-B093-89C6233992F7}" srcOrd="0" destOrd="0" presId="urn:microsoft.com/office/officeart/2005/8/layout/process5"/>
    <dgm:cxn modelId="{E63D17AB-E75B-4444-9811-CD5466B1CE0F}" type="presParOf" srcId="{ED8CB579-42AE-411B-9018-46136E6EB0FB}" destId="{4B1B6C31-A6F1-475D-87FC-09A1958D6645}" srcOrd="2" destOrd="0" presId="urn:microsoft.com/office/officeart/2005/8/layout/process5"/>
    <dgm:cxn modelId="{C0BB0A12-0A8F-4568-8336-51119F8E3031}" type="presParOf" srcId="{ED8CB579-42AE-411B-9018-46136E6EB0FB}" destId="{8485AA87-7A55-40A6-8DD6-7ABFAB47EE33}" srcOrd="3" destOrd="0" presId="urn:microsoft.com/office/officeart/2005/8/layout/process5"/>
    <dgm:cxn modelId="{68230EFF-DF74-4BE5-8050-C6ACFBA7EF70}" type="presParOf" srcId="{8485AA87-7A55-40A6-8DD6-7ABFAB47EE33}" destId="{F5D9A138-AC39-4251-927F-C7B9FC860287}" srcOrd="0" destOrd="0" presId="urn:microsoft.com/office/officeart/2005/8/layout/process5"/>
    <dgm:cxn modelId="{8E011B29-29FF-4E31-965C-09FD8CFC2597}" type="presParOf" srcId="{ED8CB579-42AE-411B-9018-46136E6EB0FB}" destId="{4693E9C8-FB29-4BAC-AD6C-70620E8075D3}" srcOrd="4" destOrd="0" presId="urn:microsoft.com/office/officeart/2005/8/layout/process5"/>
    <dgm:cxn modelId="{9700C67D-0FA5-4381-8392-A043C1A1C9C4}" type="presParOf" srcId="{ED8CB579-42AE-411B-9018-46136E6EB0FB}" destId="{EE542BFE-AEC8-432C-926C-28EEE1B1DD53}" srcOrd="5" destOrd="0" presId="urn:microsoft.com/office/officeart/2005/8/layout/process5"/>
    <dgm:cxn modelId="{44349C98-AC02-46ED-A9C3-907867DD7893}" type="presParOf" srcId="{EE542BFE-AEC8-432C-926C-28EEE1B1DD53}" destId="{5E6F1F2B-D117-42D3-A2D7-4A49526DFA54}" srcOrd="0" destOrd="0" presId="urn:microsoft.com/office/officeart/2005/8/layout/process5"/>
    <dgm:cxn modelId="{79C1DBBB-4D45-4C77-B8BF-0C14E19ECCEE}" type="presParOf" srcId="{ED8CB579-42AE-411B-9018-46136E6EB0FB}" destId="{864E56A6-9908-4E74-B951-1FDD023423A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A1CE5-54B5-42A9-A81E-B560825070E8}">
      <dsp:nvSpPr>
        <dsp:cNvPr id="0" name=""/>
        <dsp:cNvSpPr/>
      </dsp:nvSpPr>
      <dsp:spPr>
        <a:xfrm>
          <a:off x="752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Delivery Date Missing?</a:t>
          </a:r>
          <a:endParaRPr lang="en-US" sz="1900" kern="1200" dirty="0"/>
        </a:p>
      </dsp:txBody>
      <dsp:txXfrm>
        <a:off x="28943" y="981849"/>
        <a:ext cx="1547823" cy="906141"/>
      </dsp:txXfrm>
    </dsp:sp>
    <dsp:sp modelId="{7F36E413-CF9C-420C-8807-4857F82F70AF}">
      <dsp:nvSpPr>
        <dsp:cNvPr id="0" name=""/>
        <dsp:cNvSpPr/>
      </dsp:nvSpPr>
      <dsp:spPr>
        <a:xfrm>
          <a:off x="1746127" y="1235998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6127" y="1315566"/>
        <a:ext cx="238064" cy="238706"/>
      </dsp:txXfrm>
    </dsp:sp>
    <dsp:sp modelId="{4B1B6C31-A6F1-475D-87FC-09A1958D6645}">
      <dsp:nvSpPr>
        <dsp:cNvPr id="0" name=""/>
        <dsp:cNvSpPr/>
      </dsp:nvSpPr>
      <dsp:spPr>
        <a:xfrm>
          <a:off x="2246639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Item never delivered</a:t>
          </a:r>
          <a:endParaRPr lang="en-US" sz="1900" kern="1200" dirty="0"/>
        </a:p>
      </dsp:txBody>
      <dsp:txXfrm>
        <a:off x="2274830" y="981849"/>
        <a:ext cx="1547823" cy="906141"/>
      </dsp:txXfrm>
    </dsp:sp>
    <dsp:sp modelId="{8485AA87-7A55-40A6-8DD6-7ABFAB47EE33}">
      <dsp:nvSpPr>
        <dsp:cNvPr id="0" name=""/>
        <dsp:cNvSpPr/>
      </dsp:nvSpPr>
      <dsp:spPr>
        <a:xfrm rot="5400000">
          <a:off x="2878696" y="2028475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67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2929389" y="2057351"/>
        <a:ext cx="238706" cy="238064"/>
      </dsp:txXfrm>
    </dsp:sp>
    <dsp:sp modelId="{4693E9C8-FB29-4BAC-AD6C-70620E8075D3}">
      <dsp:nvSpPr>
        <dsp:cNvPr id="0" name=""/>
        <dsp:cNvSpPr/>
      </dsp:nvSpPr>
      <dsp:spPr>
        <a:xfrm>
          <a:off x="2246639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Instances unlabeled</a:t>
          </a:r>
          <a:endParaRPr lang="en-US" sz="1900" kern="1200" dirty="0"/>
        </a:p>
      </dsp:txBody>
      <dsp:txXfrm>
        <a:off x="2274830" y="2586054"/>
        <a:ext cx="1547823" cy="906141"/>
      </dsp:txXfrm>
    </dsp:sp>
    <dsp:sp modelId="{EE542BFE-AEC8-432C-926C-28EEE1B1DD53}">
      <dsp:nvSpPr>
        <dsp:cNvPr id="0" name=""/>
        <dsp:cNvSpPr/>
      </dsp:nvSpPr>
      <dsp:spPr>
        <a:xfrm rot="10800000">
          <a:off x="1765377" y="2840203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867404" y="2919771"/>
        <a:ext cx="238064" cy="238706"/>
      </dsp:txXfrm>
    </dsp:sp>
    <dsp:sp modelId="{864E56A6-9908-4E74-B951-1FDD023423A9}">
      <dsp:nvSpPr>
        <dsp:cNvPr id="0" name=""/>
        <dsp:cNvSpPr/>
      </dsp:nvSpPr>
      <dsp:spPr>
        <a:xfrm>
          <a:off x="752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Remove</a:t>
          </a:r>
          <a:endParaRPr lang="en-US" sz="1900" kern="1200" dirty="0"/>
        </a:p>
      </dsp:txBody>
      <dsp:txXfrm>
        <a:off x="28943" y="2586054"/>
        <a:ext cx="1547823" cy="906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24. Mai 2014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24. Mai 2014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24. Mai 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83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6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642117" cy="467444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1980902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24.05.2014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026" name="Picture 2" descr="Z:\fabian\dl\ke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24.05.2014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5" name="Picture 2" descr="Z:\fabian\dl\ke_logo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58775" y="1196752"/>
            <a:ext cx="6642117" cy="1197198"/>
          </a:xfrm>
        </p:spPr>
        <p:txBody>
          <a:bodyPr/>
          <a:lstStyle/>
          <a:p>
            <a:r>
              <a:rPr lang="de-DE" dirty="0" smtClean="0"/>
              <a:t>TU_Darmstadt_2 Report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Mining Cup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28" y="2286793"/>
            <a:ext cx="2229890" cy="16916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2393950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Group 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Fabian Hirschmann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Simon Holthausen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Michael Markert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Christoph Schatton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DMC14: A Team Effort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Igor </a:t>
            </a:r>
            <a:r>
              <a:rPr lang="en-US" dirty="0" err="1"/>
              <a:t>Achieser</a:t>
            </a:r>
            <a:endParaRPr lang="en-US" dirty="0"/>
          </a:p>
          <a:p>
            <a:r>
              <a:rPr lang="en-US" dirty="0"/>
              <a:t>Marc-André </a:t>
            </a:r>
            <a:r>
              <a:rPr lang="en-US" dirty="0" err="1" smtClean="0"/>
              <a:t>Bär</a:t>
            </a:r>
            <a:endParaRPr lang="en-US" dirty="0" smtClean="0"/>
          </a:p>
          <a:p>
            <a:r>
              <a:rPr lang="en-US" dirty="0" smtClean="0"/>
              <a:t>Markus </a:t>
            </a:r>
            <a:r>
              <a:rPr lang="en-US" dirty="0"/>
              <a:t>Brandt</a:t>
            </a:r>
          </a:p>
          <a:p>
            <a:r>
              <a:rPr lang="en-US" dirty="0"/>
              <a:t>Prof. Dr. Johannes </a:t>
            </a:r>
            <a:r>
              <a:rPr lang="en-US" dirty="0" err="1" smtClean="0"/>
              <a:t>Fürnkranz</a:t>
            </a:r>
            <a:endParaRPr lang="en-US" dirty="0"/>
          </a:p>
          <a:p>
            <a:r>
              <a:rPr lang="en-US" dirty="0"/>
              <a:t>Fabian </a:t>
            </a:r>
            <a:r>
              <a:rPr lang="en-US" dirty="0" err="1"/>
              <a:t>Hirschmann</a:t>
            </a:r>
            <a:endParaRPr lang="en-US" dirty="0"/>
          </a:p>
          <a:p>
            <a:r>
              <a:rPr lang="en-US" dirty="0"/>
              <a:t>Simon </a:t>
            </a:r>
            <a:r>
              <a:rPr lang="en-US" dirty="0" err="1"/>
              <a:t>Holthausen</a:t>
            </a:r>
            <a:endParaRPr lang="en-US" dirty="0"/>
          </a:p>
          <a:p>
            <a:r>
              <a:rPr lang="en-US" dirty="0" err="1"/>
              <a:t>Patryk</a:t>
            </a:r>
            <a:r>
              <a:rPr lang="en-US" dirty="0"/>
              <a:t> </a:t>
            </a:r>
            <a:r>
              <a:rPr lang="en-US" dirty="0" err="1"/>
              <a:t>Hopner</a:t>
            </a:r>
            <a:endParaRPr lang="en-US" dirty="0"/>
          </a:p>
          <a:p>
            <a:r>
              <a:rPr lang="en-US" dirty="0"/>
              <a:t>Dr. </a:t>
            </a:r>
            <a:r>
              <a:rPr lang="en-US" dirty="0" err="1"/>
              <a:t>Frederik</a:t>
            </a:r>
            <a:r>
              <a:rPr lang="en-US" dirty="0"/>
              <a:t> Janssen</a:t>
            </a:r>
          </a:p>
          <a:p>
            <a:r>
              <a:rPr lang="en-US" dirty="0" err="1"/>
              <a:t>Mirko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dirty="0" err="1"/>
              <a:t>ö</a:t>
            </a:r>
            <a:r>
              <a:rPr lang="en-US" dirty="0" err="1" smtClean="0"/>
              <a:t>hler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Suiteng</a:t>
            </a:r>
            <a:r>
              <a:rPr lang="en-US" dirty="0"/>
              <a:t> Lu</a:t>
            </a:r>
          </a:p>
          <a:p>
            <a:r>
              <a:rPr lang="en-US" dirty="0"/>
              <a:t>Michael </a:t>
            </a:r>
            <a:r>
              <a:rPr lang="en-US" dirty="0" err="1"/>
              <a:t>Markert</a:t>
            </a:r>
            <a:endParaRPr lang="en-US" dirty="0"/>
          </a:p>
          <a:p>
            <a:r>
              <a:rPr lang="en-US" dirty="0" err="1"/>
              <a:t>Eneldo</a:t>
            </a:r>
            <a:r>
              <a:rPr lang="en-US" dirty="0"/>
              <a:t> </a:t>
            </a:r>
            <a:r>
              <a:rPr lang="en-US" dirty="0" err="1"/>
              <a:t>Loza</a:t>
            </a:r>
            <a:r>
              <a:rPr lang="en-US" dirty="0"/>
              <a:t> </a:t>
            </a:r>
            <a:r>
              <a:rPr lang="en-US" dirty="0" err="1" smtClean="0"/>
              <a:t>Mencía</a:t>
            </a:r>
            <a:endParaRPr lang="en-US" dirty="0" smtClean="0"/>
          </a:p>
          <a:p>
            <a:r>
              <a:rPr lang="en-US" dirty="0" smtClean="0"/>
              <a:t>Thomas </a:t>
            </a:r>
            <a:r>
              <a:rPr lang="en-US" dirty="0" err="1"/>
              <a:t>Pignede</a:t>
            </a:r>
            <a:endParaRPr lang="en-US" dirty="0"/>
          </a:p>
          <a:p>
            <a:r>
              <a:rPr lang="en-US" dirty="0" err="1"/>
              <a:t>Elvir</a:t>
            </a:r>
            <a:r>
              <a:rPr lang="en-US" dirty="0"/>
              <a:t> </a:t>
            </a:r>
            <a:r>
              <a:rPr lang="en-US" dirty="0" err="1"/>
              <a:t>Sabic</a:t>
            </a:r>
            <a:endParaRPr lang="en-US" dirty="0"/>
          </a:p>
          <a:p>
            <a:r>
              <a:rPr lang="en-US" dirty="0" err="1"/>
              <a:t>Christoph</a:t>
            </a:r>
            <a:r>
              <a:rPr lang="en-US" dirty="0"/>
              <a:t> </a:t>
            </a:r>
            <a:r>
              <a:rPr lang="en-US" dirty="0" err="1"/>
              <a:t>Schatton</a:t>
            </a:r>
            <a:endParaRPr lang="en-US" dirty="0"/>
          </a:p>
          <a:p>
            <a:r>
              <a:rPr lang="en-US" dirty="0" err="1"/>
              <a:t>Svenja</a:t>
            </a:r>
            <a:r>
              <a:rPr lang="en-US" dirty="0"/>
              <a:t> Stark</a:t>
            </a:r>
          </a:p>
          <a:p>
            <a:r>
              <a:rPr lang="en-US" dirty="0"/>
              <a:t>Michael </a:t>
            </a:r>
            <a:r>
              <a:rPr lang="en-US" dirty="0" err="1"/>
              <a:t>Stahn</a:t>
            </a:r>
            <a:endParaRPr lang="en-US" dirty="0"/>
          </a:p>
          <a:p>
            <a:r>
              <a:rPr lang="en-US" dirty="0"/>
              <a:t>Christian </a:t>
            </a:r>
            <a:r>
              <a:rPr lang="en-US" dirty="0" smtClean="0"/>
              <a:t>Wirth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Analysis: Missing Delivery Dates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815426"/>
              </p:ext>
            </p:extLst>
          </p:nvPr>
        </p:nvGraphicFramePr>
        <p:xfrm>
          <a:off x="4644008" y="1691259"/>
          <a:ext cx="3851597" cy="447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1196752"/>
            <a:ext cx="457200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479943"/>
          </a:xfrm>
        </p:spPr>
        <p:txBody>
          <a:bodyPr/>
          <a:lstStyle/>
          <a:p>
            <a:r>
              <a:rPr lang="de-DE" dirty="0" smtClean="0"/>
              <a:t>Understanding the properties of the problem and its interactions as well as the algorithms used leads to: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Laplacian smoothed Return Rates (per Customer, Item, Manufacturer)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Discretized Price Attributes, i.e. [0, 10), [10, 20), [20, 30)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Clustering of ItemIDs, i.e. Into Summer/Fall/Winter Collections</a:t>
            </a:r>
          </a:p>
          <a:p>
            <a:pPr marL="342900" indent="-34290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486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Training: Train separately for known/unknown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393</TotalTime>
  <Words>156</Words>
  <Application>Microsoft Office PowerPoint</Application>
  <PresentationFormat>On-screen Show (4:3)</PresentationFormat>
  <Paragraphs>40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Präsentationsvorlage_BWL9</vt:lpstr>
      <vt:lpstr>Data Mining Cup 2014</vt:lpstr>
      <vt:lpstr>DMC14: A Team Effort</vt:lpstr>
      <vt:lpstr>Data Analysis: Missing Delivery Dates</vt:lpstr>
      <vt:lpstr>Feature Engineering</vt:lpstr>
      <vt:lpstr>Model Training: Train separately for known/unknown customer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TU_Darmstadt_2</dc:title>
  <dc:creator>Fabian Hirschmann;Simon Holthausen</dc:creator>
  <cp:lastModifiedBy>Windows User</cp:lastModifiedBy>
  <cp:revision>54</cp:revision>
  <dcterms:created xsi:type="dcterms:W3CDTF">2009-12-23T09:42:49Z</dcterms:created>
  <dcterms:modified xsi:type="dcterms:W3CDTF">2014-05-24T22:00:53Z</dcterms:modified>
</cp:coreProperties>
</file>