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Features: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Attributes, i.e. Price: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</a:t>
            </a:r>
            <a:r>
              <a:rPr lang="de-DE" dirty="0" err="1" smtClean="0"/>
              <a:t>Collections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Customer Attributes, i.e. </a:t>
            </a:r>
            <a:r>
              <a:rPr lang="de-DE" dirty="0" err="1" smtClean="0"/>
              <a:t>Favourite</a:t>
            </a:r>
            <a:r>
              <a:rPr lang="de-DE" dirty="0" smtClean="0"/>
              <a:t> Color / Size / Money </a:t>
            </a:r>
            <a:r>
              <a:rPr lang="de-DE" dirty="0" err="1" smtClean="0"/>
              <a:t>spent</a:t>
            </a:r>
            <a:endParaRPr lang="de-DE" dirty="0" smtClean="0"/>
          </a:p>
          <a:p>
            <a:r>
              <a:rPr lang="de-DE" dirty="0" smtClean="0"/>
              <a:t>Feature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Greedy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(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out, </a:t>
            </a:r>
            <a:r>
              <a:rPr lang="de-DE" dirty="0" err="1" smtClean="0"/>
              <a:t>try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out)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Discretized</a:t>
            </a:r>
            <a:r>
              <a:rPr lang="de-DE" dirty="0" smtClean="0"/>
              <a:t> Attributes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Attributes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01802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</a:t>
                      </a:r>
                      <a:r>
                        <a:rPr lang="de-DE" dirty="0" smtClean="0"/>
                        <a:t>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556330" y="3430741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Better results doable,</a:t>
            </a:r>
          </a:p>
          <a:p>
            <a:r>
              <a:rPr lang="de-DE" dirty="0" smtClean="0"/>
              <a:t>but deadline was tight.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5"/>
            <a:ext cx="6304810" cy="49037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40</TotalTime>
  <Words>292</Words>
  <Application>Microsoft Office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Windows User</cp:lastModifiedBy>
  <cp:revision>84</cp:revision>
  <dcterms:created xsi:type="dcterms:W3CDTF">2009-12-23T09:42:49Z</dcterms:created>
  <dcterms:modified xsi:type="dcterms:W3CDTF">2014-06-05T13:05:38Z</dcterms:modified>
</cp:coreProperties>
</file>