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258" r:id="rId3"/>
    <p:sldId id="260" r:id="rId4"/>
    <p:sldId id="259" r:id="rId5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A300"/>
    <a:srgbClr val="FDCA00"/>
    <a:srgbClr val="9C1C26"/>
    <a:srgbClr val="312C8C"/>
    <a:srgbClr val="000000"/>
    <a:srgbClr val="B5B5B5"/>
    <a:srgbClr val="E950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43" autoAdjust="0"/>
    <p:restoredTop sz="91136" autoAdjust="0"/>
  </p:normalViewPr>
  <p:slideViewPr>
    <p:cSldViewPr snapToObjects="1">
      <p:cViewPr varScale="1">
        <p:scale>
          <a:sx n="62" d="100"/>
          <a:sy n="62" d="100"/>
        </p:scale>
        <p:origin x="-246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5">
  <dgm:title val=""/>
  <dgm:desc val=""/>
  <dgm:catLst>
    <dgm:cat type="accent4" pri="11500"/>
  </dgm:catLst>
  <dgm:styleLbl name="node0">
    <dgm:fillClrLst meth="cycle"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alpha val="9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alpha val="90000"/>
      </a:schemeClr>
      <a:schemeClr val="accent4">
        <a:alpha val="5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/>
    <dgm:txEffectClrLst/>
  </dgm:styleLbl>
  <dgm:styleLbl name="lnNode1">
    <dgm:fillClrLst>
      <a:schemeClr val="accent4">
        <a:shade val="90000"/>
      </a:schemeClr>
      <a:schemeClr val="accent4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  <a:alpha val="90000"/>
      </a:schemeClr>
      <a:schemeClr val="accent4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alpha val="90000"/>
        <a:tint val="40000"/>
      </a:schemeClr>
      <a:schemeClr val="accent4">
        <a:alpha val="5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B00BD1B-7301-428A-8817-3BFF72DB34C9}" type="doc">
      <dgm:prSet loTypeId="urn:microsoft.com/office/officeart/2005/8/layout/process5" loCatId="process" qsTypeId="urn:microsoft.com/office/officeart/2005/8/quickstyle/simple1" qsCatId="simple" csTypeId="urn:microsoft.com/office/officeart/2005/8/colors/accent4_5" csCatId="accent4" phldr="1"/>
      <dgm:spPr/>
      <dgm:t>
        <a:bodyPr/>
        <a:lstStyle/>
        <a:p>
          <a:endParaRPr lang="en-US"/>
        </a:p>
      </dgm:t>
    </dgm:pt>
    <dgm:pt modelId="{15F89E0B-4147-4C18-A6D6-9D074BCFE1C5}">
      <dgm:prSet phldrT="[Text]"/>
      <dgm:spPr/>
      <dgm:t>
        <a:bodyPr/>
        <a:lstStyle/>
        <a:p>
          <a:r>
            <a:rPr lang="de-DE" dirty="0" smtClean="0"/>
            <a:t>Delivery Date Missing?</a:t>
          </a:r>
          <a:endParaRPr lang="en-US" dirty="0"/>
        </a:p>
      </dgm:t>
    </dgm:pt>
    <dgm:pt modelId="{69CF8F3F-B9BF-4CE2-85CC-29BE743338AD}" type="parTrans" cxnId="{2F121697-DB4F-412E-9435-832545460A03}">
      <dgm:prSet/>
      <dgm:spPr/>
      <dgm:t>
        <a:bodyPr/>
        <a:lstStyle/>
        <a:p>
          <a:endParaRPr lang="en-US"/>
        </a:p>
      </dgm:t>
    </dgm:pt>
    <dgm:pt modelId="{AE6EA62D-1259-47DC-B9C2-D732FC01A4C0}" type="sibTrans" cxnId="{2F121697-DB4F-412E-9435-832545460A03}">
      <dgm:prSet/>
      <dgm:spPr/>
      <dgm:t>
        <a:bodyPr/>
        <a:lstStyle/>
        <a:p>
          <a:endParaRPr lang="en-US"/>
        </a:p>
      </dgm:t>
    </dgm:pt>
    <dgm:pt modelId="{99E60159-F719-48E5-9EBC-E36EE0F20079}">
      <dgm:prSet phldrT="[Text]"/>
      <dgm:spPr/>
      <dgm:t>
        <a:bodyPr/>
        <a:lstStyle/>
        <a:p>
          <a:r>
            <a:rPr lang="de-DE" dirty="0" smtClean="0"/>
            <a:t>Item never delivered</a:t>
          </a:r>
          <a:endParaRPr lang="en-US" dirty="0"/>
        </a:p>
      </dgm:t>
    </dgm:pt>
    <dgm:pt modelId="{6290A01A-A9AF-44ED-B1BE-075CD24FBB5A}" type="parTrans" cxnId="{BE45BB5B-12D8-43AE-B6E4-7538E4149147}">
      <dgm:prSet/>
      <dgm:spPr/>
      <dgm:t>
        <a:bodyPr/>
        <a:lstStyle/>
        <a:p>
          <a:endParaRPr lang="en-US"/>
        </a:p>
      </dgm:t>
    </dgm:pt>
    <dgm:pt modelId="{25C6851C-E80E-429B-84A6-8BAA2C1977F5}" type="sibTrans" cxnId="{BE45BB5B-12D8-43AE-B6E4-7538E4149147}">
      <dgm:prSet/>
      <dgm:spPr/>
      <dgm:t>
        <a:bodyPr/>
        <a:lstStyle/>
        <a:p>
          <a:endParaRPr lang="en-US"/>
        </a:p>
      </dgm:t>
    </dgm:pt>
    <dgm:pt modelId="{CA8D0DFA-92B4-4AC3-B73B-8007921EA258}">
      <dgm:prSet phldrT="[Text]"/>
      <dgm:spPr/>
      <dgm:t>
        <a:bodyPr/>
        <a:lstStyle/>
        <a:p>
          <a:r>
            <a:rPr lang="de-DE" dirty="0" smtClean="0"/>
            <a:t>Instances unlabeled</a:t>
          </a:r>
          <a:endParaRPr lang="en-US" dirty="0"/>
        </a:p>
      </dgm:t>
    </dgm:pt>
    <dgm:pt modelId="{6533984C-AFB6-404C-9101-21723A021D21}" type="parTrans" cxnId="{7549B8E4-462C-45FE-B353-22C60DD54C16}">
      <dgm:prSet/>
      <dgm:spPr/>
      <dgm:t>
        <a:bodyPr/>
        <a:lstStyle/>
        <a:p>
          <a:endParaRPr lang="en-US"/>
        </a:p>
      </dgm:t>
    </dgm:pt>
    <dgm:pt modelId="{174BCD73-6F47-4880-B8F9-22CF9C3D6E51}" type="sibTrans" cxnId="{7549B8E4-462C-45FE-B353-22C60DD54C16}">
      <dgm:prSet/>
      <dgm:spPr/>
      <dgm:t>
        <a:bodyPr/>
        <a:lstStyle/>
        <a:p>
          <a:endParaRPr lang="en-US"/>
        </a:p>
      </dgm:t>
    </dgm:pt>
    <dgm:pt modelId="{BF616858-2975-4F52-825D-3BC51AC7C44B}">
      <dgm:prSet/>
      <dgm:spPr/>
      <dgm:t>
        <a:bodyPr/>
        <a:lstStyle/>
        <a:p>
          <a:r>
            <a:rPr lang="de-DE" dirty="0" smtClean="0"/>
            <a:t>Remove</a:t>
          </a:r>
          <a:endParaRPr lang="en-US" dirty="0"/>
        </a:p>
      </dgm:t>
    </dgm:pt>
    <dgm:pt modelId="{BA04BEBA-295D-4503-AFE7-24DAA2FCD8D1}" type="parTrans" cxnId="{63C28DD9-53B9-4877-B598-306F4E6DC740}">
      <dgm:prSet/>
      <dgm:spPr/>
      <dgm:t>
        <a:bodyPr/>
        <a:lstStyle/>
        <a:p>
          <a:endParaRPr lang="en-US"/>
        </a:p>
      </dgm:t>
    </dgm:pt>
    <dgm:pt modelId="{D33367AC-B01A-4D87-AA55-183B245AB586}" type="sibTrans" cxnId="{63C28DD9-53B9-4877-B598-306F4E6DC740}">
      <dgm:prSet/>
      <dgm:spPr/>
      <dgm:t>
        <a:bodyPr/>
        <a:lstStyle/>
        <a:p>
          <a:endParaRPr lang="en-US"/>
        </a:p>
      </dgm:t>
    </dgm:pt>
    <dgm:pt modelId="{ED8CB579-42AE-411B-9018-46136E6EB0FB}" type="pres">
      <dgm:prSet presAssocID="{EB00BD1B-7301-428A-8817-3BFF72DB34C9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83A1CE5-54B5-42A9-A81E-B560825070E8}" type="pres">
      <dgm:prSet presAssocID="{15F89E0B-4147-4C18-A6D6-9D074BCFE1C5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36E413-CF9C-420C-8807-4857F82F70AF}" type="pres">
      <dgm:prSet presAssocID="{AE6EA62D-1259-47DC-B9C2-D732FC01A4C0}" presName="sibTrans" presStyleLbl="sibTrans2D1" presStyleIdx="0" presStyleCnt="3"/>
      <dgm:spPr/>
      <dgm:t>
        <a:bodyPr/>
        <a:lstStyle/>
        <a:p>
          <a:endParaRPr lang="en-US"/>
        </a:p>
      </dgm:t>
    </dgm:pt>
    <dgm:pt modelId="{AB566722-5614-4FF7-B093-89C6233992F7}" type="pres">
      <dgm:prSet presAssocID="{AE6EA62D-1259-47DC-B9C2-D732FC01A4C0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4B1B6C31-A6F1-475D-87FC-09A1958D6645}" type="pres">
      <dgm:prSet presAssocID="{99E60159-F719-48E5-9EBC-E36EE0F20079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85AA87-7A55-40A6-8DD6-7ABFAB47EE33}" type="pres">
      <dgm:prSet presAssocID="{25C6851C-E80E-429B-84A6-8BAA2C1977F5}" presName="sibTrans" presStyleLbl="sibTrans2D1" presStyleIdx="1" presStyleCnt="3"/>
      <dgm:spPr/>
      <dgm:t>
        <a:bodyPr/>
        <a:lstStyle/>
        <a:p>
          <a:endParaRPr lang="en-US"/>
        </a:p>
      </dgm:t>
    </dgm:pt>
    <dgm:pt modelId="{F5D9A138-AC39-4251-927F-C7B9FC860287}" type="pres">
      <dgm:prSet presAssocID="{25C6851C-E80E-429B-84A6-8BAA2C1977F5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4693E9C8-FB29-4BAC-AD6C-70620E8075D3}" type="pres">
      <dgm:prSet presAssocID="{CA8D0DFA-92B4-4AC3-B73B-8007921EA258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E542BFE-AEC8-432C-926C-28EEE1B1DD53}" type="pres">
      <dgm:prSet presAssocID="{174BCD73-6F47-4880-B8F9-22CF9C3D6E51}" presName="sibTrans" presStyleLbl="sibTrans2D1" presStyleIdx="2" presStyleCnt="3"/>
      <dgm:spPr/>
      <dgm:t>
        <a:bodyPr/>
        <a:lstStyle/>
        <a:p>
          <a:endParaRPr lang="en-US"/>
        </a:p>
      </dgm:t>
    </dgm:pt>
    <dgm:pt modelId="{5E6F1F2B-D117-42D3-A2D7-4A49526DFA54}" type="pres">
      <dgm:prSet presAssocID="{174BCD73-6F47-4880-B8F9-22CF9C3D6E51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864E56A6-9908-4E74-B951-1FDD023423A9}" type="pres">
      <dgm:prSet presAssocID="{BF616858-2975-4F52-825D-3BC51AC7C44B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3C28DD9-53B9-4877-B598-306F4E6DC740}" srcId="{EB00BD1B-7301-428A-8817-3BFF72DB34C9}" destId="{BF616858-2975-4F52-825D-3BC51AC7C44B}" srcOrd="3" destOrd="0" parTransId="{BA04BEBA-295D-4503-AFE7-24DAA2FCD8D1}" sibTransId="{D33367AC-B01A-4D87-AA55-183B245AB586}"/>
    <dgm:cxn modelId="{BC1CDD21-D598-4557-B944-AF600D20994B}" type="presOf" srcId="{15F89E0B-4147-4C18-A6D6-9D074BCFE1C5}" destId="{983A1CE5-54B5-42A9-A81E-B560825070E8}" srcOrd="0" destOrd="0" presId="urn:microsoft.com/office/officeart/2005/8/layout/process5"/>
    <dgm:cxn modelId="{F2C06B11-B30D-4FE8-AEAC-1A71296120B1}" type="presOf" srcId="{174BCD73-6F47-4880-B8F9-22CF9C3D6E51}" destId="{EE542BFE-AEC8-432C-926C-28EEE1B1DD53}" srcOrd="0" destOrd="0" presId="urn:microsoft.com/office/officeart/2005/8/layout/process5"/>
    <dgm:cxn modelId="{004CFCD9-F4D1-4FC5-904F-EF20D9F4D27A}" type="presOf" srcId="{25C6851C-E80E-429B-84A6-8BAA2C1977F5}" destId="{8485AA87-7A55-40A6-8DD6-7ABFAB47EE33}" srcOrd="0" destOrd="0" presId="urn:microsoft.com/office/officeart/2005/8/layout/process5"/>
    <dgm:cxn modelId="{2F121697-DB4F-412E-9435-832545460A03}" srcId="{EB00BD1B-7301-428A-8817-3BFF72DB34C9}" destId="{15F89E0B-4147-4C18-A6D6-9D074BCFE1C5}" srcOrd="0" destOrd="0" parTransId="{69CF8F3F-B9BF-4CE2-85CC-29BE743338AD}" sibTransId="{AE6EA62D-1259-47DC-B9C2-D732FC01A4C0}"/>
    <dgm:cxn modelId="{12DBF19D-E2C1-4DF8-83DD-6F0229FD962E}" type="presOf" srcId="{BF616858-2975-4F52-825D-3BC51AC7C44B}" destId="{864E56A6-9908-4E74-B951-1FDD023423A9}" srcOrd="0" destOrd="0" presId="urn:microsoft.com/office/officeart/2005/8/layout/process5"/>
    <dgm:cxn modelId="{BE45BB5B-12D8-43AE-B6E4-7538E4149147}" srcId="{EB00BD1B-7301-428A-8817-3BFF72DB34C9}" destId="{99E60159-F719-48E5-9EBC-E36EE0F20079}" srcOrd="1" destOrd="0" parTransId="{6290A01A-A9AF-44ED-B1BE-075CD24FBB5A}" sibTransId="{25C6851C-E80E-429B-84A6-8BAA2C1977F5}"/>
    <dgm:cxn modelId="{35B985BD-068C-4C82-A92A-9A49F38DDEC4}" type="presOf" srcId="{EB00BD1B-7301-428A-8817-3BFF72DB34C9}" destId="{ED8CB579-42AE-411B-9018-46136E6EB0FB}" srcOrd="0" destOrd="0" presId="urn:microsoft.com/office/officeart/2005/8/layout/process5"/>
    <dgm:cxn modelId="{1135C784-48E3-40C0-8775-20484ED7E245}" type="presOf" srcId="{AE6EA62D-1259-47DC-B9C2-D732FC01A4C0}" destId="{7F36E413-CF9C-420C-8807-4857F82F70AF}" srcOrd="0" destOrd="0" presId="urn:microsoft.com/office/officeart/2005/8/layout/process5"/>
    <dgm:cxn modelId="{8AF6FE36-87BB-4BAE-9437-6EA1FFE3D02D}" type="presOf" srcId="{99E60159-F719-48E5-9EBC-E36EE0F20079}" destId="{4B1B6C31-A6F1-475D-87FC-09A1958D6645}" srcOrd="0" destOrd="0" presId="urn:microsoft.com/office/officeart/2005/8/layout/process5"/>
    <dgm:cxn modelId="{DDD45F40-5393-4069-B28D-F13EBA2524AB}" type="presOf" srcId="{CA8D0DFA-92B4-4AC3-B73B-8007921EA258}" destId="{4693E9C8-FB29-4BAC-AD6C-70620E8075D3}" srcOrd="0" destOrd="0" presId="urn:microsoft.com/office/officeart/2005/8/layout/process5"/>
    <dgm:cxn modelId="{E054317A-550B-441E-BB46-804A7E7F3808}" type="presOf" srcId="{AE6EA62D-1259-47DC-B9C2-D732FC01A4C0}" destId="{AB566722-5614-4FF7-B093-89C6233992F7}" srcOrd="1" destOrd="0" presId="urn:microsoft.com/office/officeart/2005/8/layout/process5"/>
    <dgm:cxn modelId="{7549B8E4-462C-45FE-B353-22C60DD54C16}" srcId="{EB00BD1B-7301-428A-8817-3BFF72DB34C9}" destId="{CA8D0DFA-92B4-4AC3-B73B-8007921EA258}" srcOrd="2" destOrd="0" parTransId="{6533984C-AFB6-404C-9101-21723A021D21}" sibTransId="{174BCD73-6F47-4880-B8F9-22CF9C3D6E51}"/>
    <dgm:cxn modelId="{ACE55A73-1E51-43D8-B8E6-538BDBF66844}" type="presOf" srcId="{174BCD73-6F47-4880-B8F9-22CF9C3D6E51}" destId="{5E6F1F2B-D117-42D3-A2D7-4A49526DFA54}" srcOrd="1" destOrd="0" presId="urn:microsoft.com/office/officeart/2005/8/layout/process5"/>
    <dgm:cxn modelId="{FF6A9E21-4BDA-43F0-890E-09CDC09097B4}" type="presOf" srcId="{25C6851C-E80E-429B-84A6-8BAA2C1977F5}" destId="{F5D9A138-AC39-4251-927F-C7B9FC860287}" srcOrd="1" destOrd="0" presId="urn:microsoft.com/office/officeart/2005/8/layout/process5"/>
    <dgm:cxn modelId="{E6B550C2-2877-45C0-97F5-EB811EB51CBB}" type="presParOf" srcId="{ED8CB579-42AE-411B-9018-46136E6EB0FB}" destId="{983A1CE5-54B5-42A9-A81E-B560825070E8}" srcOrd="0" destOrd="0" presId="urn:microsoft.com/office/officeart/2005/8/layout/process5"/>
    <dgm:cxn modelId="{E504A654-75FE-4632-B41C-0E20CBB3E010}" type="presParOf" srcId="{ED8CB579-42AE-411B-9018-46136E6EB0FB}" destId="{7F36E413-CF9C-420C-8807-4857F82F70AF}" srcOrd="1" destOrd="0" presId="urn:microsoft.com/office/officeart/2005/8/layout/process5"/>
    <dgm:cxn modelId="{D061CDB1-4549-4229-9EEF-B61A14E2E4CF}" type="presParOf" srcId="{7F36E413-CF9C-420C-8807-4857F82F70AF}" destId="{AB566722-5614-4FF7-B093-89C6233992F7}" srcOrd="0" destOrd="0" presId="urn:microsoft.com/office/officeart/2005/8/layout/process5"/>
    <dgm:cxn modelId="{E63D17AB-E75B-4444-9811-CD5466B1CE0F}" type="presParOf" srcId="{ED8CB579-42AE-411B-9018-46136E6EB0FB}" destId="{4B1B6C31-A6F1-475D-87FC-09A1958D6645}" srcOrd="2" destOrd="0" presId="urn:microsoft.com/office/officeart/2005/8/layout/process5"/>
    <dgm:cxn modelId="{C0BB0A12-0A8F-4568-8336-51119F8E3031}" type="presParOf" srcId="{ED8CB579-42AE-411B-9018-46136E6EB0FB}" destId="{8485AA87-7A55-40A6-8DD6-7ABFAB47EE33}" srcOrd="3" destOrd="0" presId="urn:microsoft.com/office/officeart/2005/8/layout/process5"/>
    <dgm:cxn modelId="{68230EFF-DF74-4BE5-8050-C6ACFBA7EF70}" type="presParOf" srcId="{8485AA87-7A55-40A6-8DD6-7ABFAB47EE33}" destId="{F5D9A138-AC39-4251-927F-C7B9FC860287}" srcOrd="0" destOrd="0" presId="urn:microsoft.com/office/officeart/2005/8/layout/process5"/>
    <dgm:cxn modelId="{8E011B29-29FF-4E31-965C-09FD8CFC2597}" type="presParOf" srcId="{ED8CB579-42AE-411B-9018-46136E6EB0FB}" destId="{4693E9C8-FB29-4BAC-AD6C-70620E8075D3}" srcOrd="4" destOrd="0" presId="urn:microsoft.com/office/officeart/2005/8/layout/process5"/>
    <dgm:cxn modelId="{9700C67D-0FA5-4381-8392-A043C1A1C9C4}" type="presParOf" srcId="{ED8CB579-42AE-411B-9018-46136E6EB0FB}" destId="{EE542BFE-AEC8-432C-926C-28EEE1B1DD53}" srcOrd="5" destOrd="0" presId="urn:microsoft.com/office/officeart/2005/8/layout/process5"/>
    <dgm:cxn modelId="{44349C98-AC02-46ED-A9C3-907867DD7893}" type="presParOf" srcId="{EE542BFE-AEC8-432C-926C-28EEE1B1DD53}" destId="{5E6F1F2B-D117-42D3-A2D7-4A49526DFA54}" srcOrd="0" destOrd="0" presId="urn:microsoft.com/office/officeart/2005/8/layout/process5"/>
    <dgm:cxn modelId="{79C1DBBB-4D45-4C77-B8BF-0C14E19ECCEE}" type="presParOf" srcId="{ED8CB579-42AE-411B-9018-46136E6EB0FB}" destId="{864E56A6-9908-4E74-B951-1FDD023423A9}" srcOrd="6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3A1CE5-54B5-42A9-A81E-B560825070E8}">
      <dsp:nvSpPr>
        <dsp:cNvPr id="0" name=""/>
        <dsp:cNvSpPr/>
      </dsp:nvSpPr>
      <dsp:spPr>
        <a:xfrm>
          <a:off x="752" y="953658"/>
          <a:ext cx="1604205" cy="962523"/>
        </a:xfrm>
        <a:prstGeom prst="roundRect">
          <a:avLst>
            <a:gd name="adj" fmla="val 10000"/>
          </a:avLst>
        </a:prstGeom>
        <a:solidFill>
          <a:schemeClr val="accent4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 smtClean="0"/>
            <a:t>Delivery Date Missing?</a:t>
          </a:r>
          <a:endParaRPr lang="en-US" sz="1900" kern="1200" dirty="0"/>
        </a:p>
      </dsp:txBody>
      <dsp:txXfrm>
        <a:off x="28943" y="981849"/>
        <a:ext cx="1547823" cy="906141"/>
      </dsp:txXfrm>
    </dsp:sp>
    <dsp:sp modelId="{7F36E413-CF9C-420C-8807-4857F82F70AF}">
      <dsp:nvSpPr>
        <dsp:cNvPr id="0" name=""/>
        <dsp:cNvSpPr/>
      </dsp:nvSpPr>
      <dsp:spPr>
        <a:xfrm>
          <a:off x="1746127" y="1235998"/>
          <a:ext cx="340091" cy="397842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1746127" y="1315566"/>
        <a:ext cx="238064" cy="238706"/>
      </dsp:txXfrm>
    </dsp:sp>
    <dsp:sp modelId="{4B1B6C31-A6F1-475D-87FC-09A1958D6645}">
      <dsp:nvSpPr>
        <dsp:cNvPr id="0" name=""/>
        <dsp:cNvSpPr/>
      </dsp:nvSpPr>
      <dsp:spPr>
        <a:xfrm>
          <a:off x="2246639" y="953658"/>
          <a:ext cx="1604205" cy="962523"/>
        </a:xfrm>
        <a:prstGeom prst="roundRect">
          <a:avLst>
            <a:gd name="adj" fmla="val 10000"/>
          </a:avLst>
        </a:prstGeom>
        <a:solidFill>
          <a:schemeClr val="accent4">
            <a:alpha val="90000"/>
            <a:hueOff val="0"/>
            <a:satOff val="0"/>
            <a:lumOff val="0"/>
            <a:alphaOff val="-13333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 smtClean="0"/>
            <a:t>Item never delivered</a:t>
          </a:r>
          <a:endParaRPr lang="en-US" sz="1900" kern="1200" dirty="0"/>
        </a:p>
      </dsp:txBody>
      <dsp:txXfrm>
        <a:off x="2274830" y="981849"/>
        <a:ext cx="1547823" cy="906141"/>
      </dsp:txXfrm>
    </dsp:sp>
    <dsp:sp modelId="{8485AA87-7A55-40A6-8DD6-7ABFAB47EE33}">
      <dsp:nvSpPr>
        <dsp:cNvPr id="0" name=""/>
        <dsp:cNvSpPr/>
      </dsp:nvSpPr>
      <dsp:spPr>
        <a:xfrm rot="5400000">
          <a:off x="2878696" y="2028475"/>
          <a:ext cx="340091" cy="397842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shade val="90000"/>
            <a:hueOff val="0"/>
            <a:satOff val="0"/>
            <a:lumOff val="3676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 rot="-5400000">
        <a:off x="2929389" y="2057351"/>
        <a:ext cx="238706" cy="238064"/>
      </dsp:txXfrm>
    </dsp:sp>
    <dsp:sp modelId="{4693E9C8-FB29-4BAC-AD6C-70620E8075D3}">
      <dsp:nvSpPr>
        <dsp:cNvPr id="0" name=""/>
        <dsp:cNvSpPr/>
      </dsp:nvSpPr>
      <dsp:spPr>
        <a:xfrm>
          <a:off x="2246639" y="2557863"/>
          <a:ext cx="1604205" cy="962523"/>
        </a:xfrm>
        <a:prstGeom prst="roundRect">
          <a:avLst>
            <a:gd name="adj" fmla="val 10000"/>
          </a:avLst>
        </a:prstGeom>
        <a:solidFill>
          <a:schemeClr val="accent4">
            <a:alpha val="90000"/>
            <a:hueOff val="0"/>
            <a:satOff val="0"/>
            <a:lumOff val="0"/>
            <a:alphaOff val="-26667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 smtClean="0"/>
            <a:t>Instances unlabeled</a:t>
          </a:r>
          <a:endParaRPr lang="en-US" sz="1900" kern="1200" dirty="0"/>
        </a:p>
      </dsp:txBody>
      <dsp:txXfrm>
        <a:off x="2274830" y="2586054"/>
        <a:ext cx="1547823" cy="906141"/>
      </dsp:txXfrm>
    </dsp:sp>
    <dsp:sp modelId="{EE542BFE-AEC8-432C-926C-28EEE1B1DD53}">
      <dsp:nvSpPr>
        <dsp:cNvPr id="0" name=""/>
        <dsp:cNvSpPr/>
      </dsp:nvSpPr>
      <dsp:spPr>
        <a:xfrm rot="10800000">
          <a:off x="1765377" y="2840203"/>
          <a:ext cx="340091" cy="397842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shade val="90000"/>
            <a:hueOff val="0"/>
            <a:satOff val="0"/>
            <a:lumOff val="7353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 rot="10800000">
        <a:off x="1867404" y="2919771"/>
        <a:ext cx="238064" cy="238706"/>
      </dsp:txXfrm>
    </dsp:sp>
    <dsp:sp modelId="{864E56A6-9908-4E74-B951-1FDD023423A9}">
      <dsp:nvSpPr>
        <dsp:cNvPr id="0" name=""/>
        <dsp:cNvSpPr/>
      </dsp:nvSpPr>
      <dsp:spPr>
        <a:xfrm>
          <a:off x="752" y="2557863"/>
          <a:ext cx="1604205" cy="962523"/>
        </a:xfrm>
        <a:prstGeom prst="roundRect">
          <a:avLst>
            <a:gd name="adj" fmla="val 10000"/>
          </a:avLst>
        </a:prstGeom>
        <a:solidFill>
          <a:schemeClr val="accent4">
            <a:alpha val="90000"/>
            <a:hueOff val="0"/>
            <a:satOff val="0"/>
            <a:lumOff val="0"/>
            <a:alphaOff val="-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 smtClean="0"/>
            <a:t>Remove</a:t>
          </a:r>
          <a:endParaRPr lang="en-US" sz="1900" kern="1200" dirty="0"/>
        </a:p>
      </dsp:txBody>
      <dsp:txXfrm>
        <a:off x="28943" y="2586054"/>
        <a:ext cx="1547823" cy="9061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90500" y="387350"/>
            <a:ext cx="540385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8000" tIns="0" rIns="0" bIns="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 b="1">
                <a:latin typeface="Stafford" pitchFamily="2" charset="0"/>
              </a:defRPr>
            </a:lvl1pPr>
          </a:lstStyle>
          <a:p>
            <a:endParaRPr lang="de-DE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190500" y="8567738"/>
            <a:ext cx="13303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latin typeface="Stafford" pitchFamily="2" charset="0"/>
              </a:defRPr>
            </a:lvl1pPr>
          </a:lstStyle>
          <a:p>
            <a:fld id="{A32DC80D-291A-4ABB-A78B-0417274A267C}" type="datetime4">
              <a:rPr lang="de-DE"/>
              <a:pPr/>
              <a:t>25. Mai 2014</a:t>
            </a:fld>
            <a:endParaRPr lang="de-DE"/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520825" y="8567738"/>
            <a:ext cx="44640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latin typeface="Stafford" pitchFamily="2" charset="0"/>
              </a:defRPr>
            </a:lvl1pPr>
          </a:lstStyle>
          <a:p>
            <a:r>
              <a:rPr lang="de-DE" smtClean="0"/>
              <a:t>|  a</a:t>
            </a:r>
            <a:endParaRPr lang="de-DE"/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999163" y="8567738"/>
            <a:ext cx="6699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000" b="1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  <a:fld id="{C7CC2173-B0D1-45F1-9D54-E33B7353DA19}" type="slidenum">
              <a:rPr lang="de-DE"/>
              <a:pPr/>
              <a:t>‹#›</a:t>
            </a:fld>
            <a:endParaRPr lang="de-DE"/>
          </a:p>
        </p:txBody>
      </p:sp>
      <p:pic>
        <p:nvPicPr>
          <p:cNvPr id="50182" name="Picture 6" descr="tud_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40400" y="360363"/>
            <a:ext cx="928688" cy="417512"/>
          </a:xfrm>
          <a:prstGeom prst="rect">
            <a:avLst/>
          </a:prstGeom>
          <a:noFill/>
        </p:spPr>
      </p:pic>
      <p:sp>
        <p:nvSpPr>
          <p:cNvPr id="50183" name="Rectangle 7"/>
          <p:cNvSpPr>
            <a:spLocks noChangeArrowheads="1"/>
          </p:cNvSpPr>
          <p:nvPr/>
        </p:nvSpPr>
        <p:spPr bwMode="auto">
          <a:xfrm>
            <a:off x="190500" y="179388"/>
            <a:ext cx="6478588" cy="144462"/>
          </a:xfrm>
          <a:prstGeom prst="rect">
            <a:avLst/>
          </a:prstGeom>
          <a:solidFill>
            <a:srgbClr val="B5B5B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0184" name="Line 8"/>
          <p:cNvSpPr>
            <a:spLocks noChangeShapeType="1"/>
          </p:cNvSpPr>
          <p:nvPr/>
        </p:nvSpPr>
        <p:spPr bwMode="auto">
          <a:xfrm>
            <a:off x="190500" y="360363"/>
            <a:ext cx="6478588" cy="0"/>
          </a:xfrm>
          <a:prstGeom prst="line">
            <a:avLst/>
          </a:prstGeom>
          <a:noFill/>
          <a:ln w="1524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50185" name="Line 9"/>
          <p:cNvSpPr>
            <a:spLocks noChangeShapeType="1"/>
          </p:cNvSpPr>
          <p:nvPr/>
        </p:nvSpPr>
        <p:spPr bwMode="auto">
          <a:xfrm>
            <a:off x="190500" y="8496300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50186" name="Line 10"/>
          <p:cNvSpPr>
            <a:spLocks noChangeShapeType="1"/>
          </p:cNvSpPr>
          <p:nvPr/>
        </p:nvSpPr>
        <p:spPr bwMode="auto">
          <a:xfrm>
            <a:off x="188913" y="777875"/>
            <a:ext cx="6478587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500704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5" name="Picture 13" descr="tud_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32463" y="360363"/>
            <a:ext cx="935037" cy="420687"/>
          </a:xfrm>
          <a:prstGeom prst="rect">
            <a:avLst/>
          </a:prstGeom>
          <a:noFill/>
        </p:spPr>
      </p:pic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188913" y="8685213"/>
            <a:ext cx="1619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>
                <a:latin typeface="Stafford" pitchFamily="2" charset="0"/>
              </a:defRPr>
            </a:lvl1pPr>
          </a:lstStyle>
          <a:p>
            <a:fld id="{065B079B-E513-489A-8A1B-D7C78493EA86}" type="datetime4">
              <a:rPr lang="de-DE"/>
              <a:pPr/>
              <a:t>25. Mai 2014</a:t>
            </a:fld>
            <a:endParaRPr lang="de-DE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22388" y="923925"/>
            <a:ext cx="4194175" cy="30718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90500" y="4284663"/>
            <a:ext cx="6477000" cy="428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808163" y="8685213"/>
            <a:ext cx="4105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>
                <a:latin typeface="Stafford" pitchFamily="2" charset="0"/>
              </a:defRPr>
            </a:lvl1pPr>
          </a:lstStyle>
          <a:p>
            <a:r>
              <a:rPr lang="de-DE" smtClean="0"/>
              <a:t>|  a</a:t>
            </a:r>
            <a:endParaRPr lang="de-DE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913438" y="8685213"/>
            <a:ext cx="942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ts val="1300"/>
              </a:lnSpc>
              <a:defRPr sz="1000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  <a:fld id="{C36AA9A4-5D0B-4134-89A6-D8B9DAA4F25C}" type="slidenum">
              <a:rPr lang="de-DE"/>
              <a:pPr/>
              <a:t>‹#›</a:t>
            </a:fld>
            <a:endParaRPr lang="de-DE"/>
          </a:p>
        </p:txBody>
      </p:sp>
      <p:sp>
        <p:nvSpPr>
          <p:cNvPr id="3080" name="Rectangle 8"/>
          <p:cNvSpPr>
            <a:spLocks noChangeArrowheads="1"/>
          </p:cNvSpPr>
          <p:nvPr/>
        </p:nvSpPr>
        <p:spPr bwMode="auto">
          <a:xfrm>
            <a:off x="190500" y="387350"/>
            <a:ext cx="540385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8000" tIns="0" rIns="0" bIns="0" anchor="ctr"/>
          <a:lstStyle/>
          <a:p>
            <a:pPr>
              <a:lnSpc>
                <a:spcPts val="1300"/>
              </a:lnSpc>
            </a:pPr>
            <a:endParaRPr lang="de-DE" sz="1000" b="1">
              <a:latin typeface="Stafford" pitchFamily="2" charset="0"/>
            </a:endParaRPr>
          </a:p>
        </p:txBody>
      </p:sp>
      <p:sp>
        <p:nvSpPr>
          <p:cNvPr id="3081" name="Rectangle 9"/>
          <p:cNvSpPr>
            <a:spLocks noChangeArrowheads="1"/>
          </p:cNvSpPr>
          <p:nvPr/>
        </p:nvSpPr>
        <p:spPr bwMode="auto">
          <a:xfrm>
            <a:off x="190500" y="179388"/>
            <a:ext cx="6478588" cy="144462"/>
          </a:xfrm>
          <a:prstGeom prst="rect">
            <a:avLst/>
          </a:prstGeom>
          <a:solidFill>
            <a:srgbClr val="B5B5B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082" name="Line 10"/>
          <p:cNvSpPr>
            <a:spLocks noChangeShapeType="1"/>
          </p:cNvSpPr>
          <p:nvPr/>
        </p:nvSpPr>
        <p:spPr bwMode="auto">
          <a:xfrm>
            <a:off x="190500" y="360363"/>
            <a:ext cx="6478588" cy="0"/>
          </a:xfrm>
          <a:prstGeom prst="line">
            <a:avLst/>
          </a:prstGeom>
          <a:noFill/>
          <a:ln w="1524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83" name="Line 11"/>
          <p:cNvSpPr>
            <a:spLocks noChangeShapeType="1"/>
          </p:cNvSpPr>
          <p:nvPr/>
        </p:nvSpPr>
        <p:spPr bwMode="auto">
          <a:xfrm>
            <a:off x="190500" y="781050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84" name="Line 12"/>
          <p:cNvSpPr>
            <a:spLocks noChangeShapeType="1"/>
          </p:cNvSpPr>
          <p:nvPr/>
        </p:nvSpPr>
        <p:spPr bwMode="auto">
          <a:xfrm>
            <a:off x="190500" y="8685213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86" name="Line 14"/>
          <p:cNvSpPr>
            <a:spLocks noChangeShapeType="1"/>
          </p:cNvSpPr>
          <p:nvPr/>
        </p:nvSpPr>
        <p:spPr bwMode="auto">
          <a:xfrm>
            <a:off x="188913" y="4103688"/>
            <a:ext cx="6478587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6787406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1pPr>
    <a:lvl2pPr marL="4572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2pPr>
    <a:lvl3pPr marL="9144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3pPr>
    <a:lvl4pPr marL="13716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4pPr>
    <a:lvl5pPr marL="18288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25. Mai 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|  a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|  </a:t>
            </a:r>
            <a:fld id="{C36AA9A4-5D0B-4134-89A6-D8B9DAA4F25C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08341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ChangeArrowheads="1"/>
          </p:cNvSpPr>
          <p:nvPr/>
        </p:nvSpPr>
        <p:spPr bwMode="auto">
          <a:xfrm>
            <a:off x="250825" y="368300"/>
            <a:ext cx="8642350" cy="162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de-DE"/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358775" y="1449388"/>
            <a:ext cx="6642117" cy="467444"/>
          </a:xfrm>
        </p:spPr>
        <p:txBody>
          <a:bodyPr lIns="0" tIns="0" rIns="0" bIns="0"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b="1">
                <a:solidFill>
                  <a:schemeClr val="tx1"/>
                </a:solidFill>
              </a:defRPr>
            </a:lvl1pPr>
          </a:lstStyle>
          <a:p>
            <a:r>
              <a:rPr lang="de-DE" dirty="0" smtClean="0"/>
              <a:t>Untertitelmasters durch Klicken bearbeiten</a:t>
            </a:r>
            <a:endParaRPr lang="de-DE" dirty="0"/>
          </a:p>
        </p:txBody>
      </p:sp>
      <p:sp>
        <p:nvSpPr>
          <p:cNvPr id="87048" name="Rectangle 8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F5A300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endParaRPr lang="de-DE"/>
          </a:p>
        </p:txBody>
      </p:sp>
      <p:pic>
        <p:nvPicPr>
          <p:cNvPr id="87049" name="Picture 9" descr="tud_logo"/>
          <p:cNvPicPr>
            <a:picLocks noChangeAspect="1" noChangeArrowheads="1"/>
          </p:cNvPicPr>
          <p:nvPr/>
        </p:nvPicPr>
        <p:blipFill>
          <a:blip r:embed="rId2" cstate="print"/>
          <a:srcRect r="5453"/>
          <a:stretch>
            <a:fillRect/>
          </a:stretch>
        </p:blipFill>
        <p:spPr bwMode="auto">
          <a:xfrm>
            <a:off x="7172325" y="657225"/>
            <a:ext cx="1873250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7055" name="Line 15"/>
          <p:cNvSpPr>
            <a:spLocks noChangeShapeType="1"/>
          </p:cNvSpPr>
          <p:nvPr/>
        </p:nvSpPr>
        <p:spPr bwMode="auto">
          <a:xfrm>
            <a:off x="252413" y="6357958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87058" name="Rectangle 18"/>
          <p:cNvSpPr>
            <a:spLocks noChangeArrowheads="1"/>
          </p:cNvSpPr>
          <p:nvPr/>
        </p:nvSpPr>
        <p:spPr bwMode="auto">
          <a:xfrm>
            <a:off x="250825" y="360363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87059" name="Rectangle 19"/>
          <p:cNvSpPr>
            <a:spLocks noChangeArrowheads="1"/>
          </p:cNvSpPr>
          <p:nvPr userDrawn="1"/>
        </p:nvSpPr>
        <p:spPr bwMode="auto">
          <a:xfrm>
            <a:off x="250825" y="1980902"/>
            <a:ext cx="8640763" cy="793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15" name="Fußzeilenplatzhalter 3"/>
          <p:cNvSpPr txBox="1">
            <a:spLocks/>
          </p:cNvSpPr>
          <p:nvPr userDrawn="1"/>
        </p:nvSpPr>
        <p:spPr>
          <a:xfrm>
            <a:off x="252413" y="6489700"/>
            <a:ext cx="7200900" cy="2317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1E482C5-58E3-4583-8C64-AB4EA00E1990}" type="datetime1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25.05.2014</a:t>
            </a:fld>
            <a:r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  |  Technische Universität Darmstadt  |  Dept. of Computer Science  |  Fabian Hirschmann, Simon Holthausen  |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</p:txBody>
      </p:sp>
      <p:pic>
        <p:nvPicPr>
          <p:cNvPr id="1026" name="Picture 2" descr="Z:\fabian\dl\ke_logo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2758" y="6357958"/>
            <a:ext cx="502817" cy="448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60000" y="1620000"/>
            <a:ext cx="6823569" cy="4479943"/>
          </a:xfrm>
        </p:spPr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6421455" cy="1362075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6421455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58775" y="1592263"/>
            <a:ext cx="4135438" cy="4551381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86314" y="1592263"/>
            <a:ext cx="4105274" cy="4551381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57620" y="1620000"/>
            <a:ext cx="5000660" cy="4506163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358776" y="1620000"/>
            <a:ext cx="3106738" cy="4506163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6840000" cy="8382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1928801"/>
            <a:ext cx="5486400" cy="279877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8775" y="488950"/>
            <a:ext cx="6642117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Titelmasterformat durch Klicken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0000" y="1620000"/>
            <a:ext cx="6640892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F5A300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pic>
        <p:nvPicPr>
          <p:cNvPr id="1033" name="Picture 9" descr="tud_logo"/>
          <p:cNvPicPr>
            <a:picLocks noChangeAspect="1" noChangeArrowheads="1"/>
          </p:cNvPicPr>
          <p:nvPr/>
        </p:nvPicPr>
        <p:blipFill>
          <a:blip r:embed="rId10" cstate="print"/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8" name="Line 14"/>
          <p:cNvSpPr>
            <a:spLocks noChangeShapeType="1"/>
          </p:cNvSpPr>
          <p:nvPr/>
        </p:nvSpPr>
        <p:spPr bwMode="auto">
          <a:xfrm>
            <a:off x="250825" y="1449388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1" name="Line 15"/>
          <p:cNvSpPr>
            <a:spLocks noChangeShapeType="1"/>
          </p:cNvSpPr>
          <p:nvPr userDrawn="1"/>
        </p:nvSpPr>
        <p:spPr bwMode="auto">
          <a:xfrm>
            <a:off x="252413" y="6357958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3" name="Fußzeilenplatzhalter 3"/>
          <p:cNvSpPr txBox="1">
            <a:spLocks/>
          </p:cNvSpPr>
          <p:nvPr userDrawn="1"/>
        </p:nvSpPr>
        <p:spPr>
          <a:xfrm>
            <a:off x="252413" y="6489700"/>
            <a:ext cx="7200900" cy="2317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1E482C5-58E3-4583-8C64-AB4EA00E1990}" type="datetime1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25.05.2014</a:t>
            </a:fld>
            <a:r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  |  Technische Universität Darmstadt  |  Dept. of Computer Science  |  Fabian Hirschmann, Simon Holthausen  |</a:t>
            </a: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</p:txBody>
      </p:sp>
      <p:pic>
        <p:nvPicPr>
          <p:cNvPr id="15" name="Picture 2" descr="Z:\fabian\dl\ke_logo.png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2758" y="6357958"/>
            <a:ext cx="502817" cy="448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7" r:id="rId8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n-lt"/>
          <a:ea typeface="+mj-ea"/>
          <a:cs typeface="Tahoma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179388" indent="-179388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None/>
        <a:defRPr sz="200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179388" indent="-177800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Tahoma" pitchFamily="34" charset="0"/>
        </a:defRPr>
      </a:lvl2pPr>
      <a:lvl3pPr marL="538163" indent="-187325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Char char="§"/>
        <a:defRPr>
          <a:solidFill>
            <a:schemeClr val="tx1"/>
          </a:solidFill>
          <a:latin typeface="+mn-lt"/>
          <a:cs typeface="Tahoma" pitchFamily="34" charset="0"/>
        </a:defRPr>
      </a:lvl3pPr>
      <a:lvl4pPr marL="717550" indent="-173038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Tahoma" pitchFamily="34" charset="0"/>
        </a:defRPr>
      </a:lvl4pPr>
      <a:lvl5pPr marL="908050" indent="-188913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Tahoma" pitchFamily="34" charset="0"/>
        </a:defRPr>
      </a:lvl5pPr>
      <a:lvl6pPr marL="13652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8224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2796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7368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5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10"/>
          <p:cNvSpPr>
            <a:spLocks noGrp="1"/>
          </p:cNvSpPr>
          <p:nvPr>
            <p:ph type="subTitle" idx="1"/>
          </p:nvPr>
        </p:nvSpPr>
        <p:spPr>
          <a:xfrm>
            <a:off x="358775" y="1196752"/>
            <a:ext cx="6642117" cy="1197198"/>
          </a:xfrm>
        </p:spPr>
        <p:txBody>
          <a:bodyPr/>
          <a:lstStyle/>
          <a:p>
            <a:r>
              <a:rPr lang="de-DE" dirty="0" smtClean="0"/>
              <a:t>TU_Darmstadt_2 Report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Data Mining Cup 2014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4836880"/>
            <a:ext cx="1656184" cy="1256416"/>
          </a:xfrm>
          <a:prstGeom prst="rect">
            <a:avLst/>
          </a:prstGeom>
        </p:spPr>
      </p:pic>
      <p:sp>
        <p:nvSpPr>
          <p:cNvPr id="8" name="Content Placeholder 3"/>
          <p:cNvSpPr txBox="1">
            <a:spLocks/>
          </p:cNvSpPr>
          <p:nvPr/>
        </p:nvSpPr>
        <p:spPr bwMode="auto">
          <a:xfrm>
            <a:off x="358775" y="2276872"/>
            <a:ext cx="3421137" cy="3672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130000"/>
              </a:lnSpc>
              <a:spcBef>
                <a:spcPct val="0"/>
              </a:spcBef>
              <a:spcAft>
                <a:spcPts val="230"/>
              </a:spcAft>
              <a:buFont typeface="Wingdings" pitchFamily="2" charset="2"/>
              <a:buNone/>
              <a:defRPr sz="2000" b="1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179388" indent="-177800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Tahoma" pitchFamily="34" charset="0"/>
              </a:defRPr>
            </a:lvl2pPr>
            <a:lvl3pPr marL="538163" indent="-187325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cs typeface="Tahoma" pitchFamily="34" charset="0"/>
              </a:defRPr>
            </a:lvl3pPr>
            <a:lvl4pPr marL="717550" indent="-173038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Tahoma" pitchFamily="34" charset="0"/>
              </a:defRPr>
            </a:lvl4pPr>
            <a:lvl5pPr marL="908050" indent="-188913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Tahoma" pitchFamily="34" charset="0"/>
              </a:defRPr>
            </a:lvl5pPr>
            <a:lvl6pPr marL="1365250" indent="-1889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822450" indent="-1889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279650" indent="-1889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736850" indent="-1889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de-DE" sz="1800" dirty="0" smtClean="0"/>
              <a:t>A team effort:</a:t>
            </a:r>
          </a:p>
          <a:p>
            <a:pPr>
              <a:lnSpc>
                <a:spcPct val="100000"/>
              </a:lnSpc>
            </a:pPr>
            <a:endParaRPr lang="en-US" sz="1800" b="0" dirty="0" smtClean="0"/>
          </a:p>
          <a:p>
            <a:pPr>
              <a:lnSpc>
                <a:spcPct val="100000"/>
              </a:lnSpc>
            </a:pPr>
            <a:r>
              <a:rPr lang="en-US" sz="1800" b="0" dirty="0" smtClean="0"/>
              <a:t>Igor </a:t>
            </a:r>
            <a:r>
              <a:rPr lang="en-US" sz="1800" b="0" dirty="0" err="1" smtClean="0"/>
              <a:t>Achieser</a:t>
            </a:r>
            <a:endParaRPr lang="en-US" sz="1800" b="0" dirty="0" smtClean="0"/>
          </a:p>
          <a:p>
            <a:pPr>
              <a:lnSpc>
                <a:spcPct val="100000"/>
              </a:lnSpc>
            </a:pPr>
            <a:r>
              <a:rPr lang="en-US" sz="1800" b="0" dirty="0" smtClean="0"/>
              <a:t>Marc-André </a:t>
            </a:r>
            <a:r>
              <a:rPr lang="en-US" sz="1800" b="0" dirty="0" err="1" smtClean="0"/>
              <a:t>Bär</a:t>
            </a:r>
            <a:endParaRPr lang="en-US" sz="1800" b="0" dirty="0" smtClean="0"/>
          </a:p>
          <a:p>
            <a:pPr>
              <a:lnSpc>
                <a:spcPct val="100000"/>
              </a:lnSpc>
            </a:pPr>
            <a:r>
              <a:rPr lang="en-US" sz="1800" b="0" dirty="0" smtClean="0"/>
              <a:t>Markus Brandt</a:t>
            </a:r>
          </a:p>
          <a:p>
            <a:pPr>
              <a:lnSpc>
                <a:spcPct val="100000"/>
              </a:lnSpc>
            </a:pPr>
            <a:r>
              <a:rPr lang="en-US" sz="1800" b="0" dirty="0" smtClean="0"/>
              <a:t>Prof. Dr. Johannes </a:t>
            </a:r>
            <a:r>
              <a:rPr lang="en-US" sz="1800" b="0" dirty="0" err="1" smtClean="0"/>
              <a:t>Fürnkranz</a:t>
            </a:r>
            <a:endParaRPr lang="en-US" sz="1800" b="0" dirty="0" smtClean="0"/>
          </a:p>
          <a:p>
            <a:pPr>
              <a:lnSpc>
                <a:spcPct val="100000"/>
              </a:lnSpc>
            </a:pPr>
            <a:r>
              <a:rPr lang="en-US" sz="1800" b="0" dirty="0" smtClean="0"/>
              <a:t>Fabian </a:t>
            </a:r>
            <a:r>
              <a:rPr lang="en-US" sz="1800" b="0" dirty="0" err="1" smtClean="0"/>
              <a:t>Hirschmann</a:t>
            </a:r>
            <a:endParaRPr lang="en-US" sz="1800" b="0" dirty="0" smtClean="0"/>
          </a:p>
          <a:p>
            <a:pPr>
              <a:lnSpc>
                <a:spcPct val="100000"/>
              </a:lnSpc>
            </a:pPr>
            <a:r>
              <a:rPr lang="en-US" sz="1800" b="0" dirty="0" smtClean="0"/>
              <a:t>Simon </a:t>
            </a:r>
            <a:r>
              <a:rPr lang="en-US" sz="1800" b="0" dirty="0" err="1" smtClean="0"/>
              <a:t>Holthausen</a:t>
            </a:r>
            <a:endParaRPr lang="en-US" sz="1800" b="0" dirty="0" smtClean="0"/>
          </a:p>
          <a:p>
            <a:pPr>
              <a:lnSpc>
                <a:spcPct val="100000"/>
              </a:lnSpc>
            </a:pPr>
            <a:r>
              <a:rPr lang="en-US" sz="1800" b="0" dirty="0" err="1" smtClean="0"/>
              <a:t>Patryk</a:t>
            </a:r>
            <a:r>
              <a:rPr lang="en-US" sz="1800" b="0" dirty="0" smtClean="0"/>
              <a:t> </a:t>
            </a:r>
            <a:r>
              <a:rPr lang="en-US" sz="1800" b="0" dirty="0" err="1" smtClean="0"/>
              <a:t>Hopner</a:t>
            </a:r>
            <a:endParaRPr lang="en-US" sz="1800" b="0" dirty="0" smtClean="0"/>
          </a:p>
          <a:p>
            <a:pPr>
              <a:lnSpc>
                <a:spcPct val="100000"/>
              </a:lnSpc>
            </a:pPr>
            <a:r>
              <a:rPr lang="en-US" sz="1800" b="0" dirty="0" smtClean="0"/>
              <a:t>Dr. </a:t>
            </a:r>
            <a:r>
              <a:rPr lang="en-US" sz="1800" b="0" dirty="0" err="1" smtClean="0"/>
              <a:t>Frederik</a:t>
            </a:r>
            <a:r>
              <a:rPr lang="en-US" sz="1800" b="0" dirty="0" smtClean="0"/>
              <a:t> Janssen</a:t>
            </a:r>
          </a:p>
          <a:p>
            <a:pPr>
              <a:lnSpc>
                <a:spcPct val="100000"/>
              </a:lnSpc>
            </a:pPr>
            <a:r>
              <a:rPr lang="en-US" sz="1800" b="0" dirty="0" err="1" smtClean="0"/>
              <a:t>Mirko</a:t>
            </a:r>
            <a:r>
              <a:rPr lang="en-US" sz="1800" b="0" dirty="0" smtClean="0"/>
              <a:t> </a:t>
            </a:r>
            <a:r>
              <a:rPr lang="en-US" sz="1800" b="0" dirty="0" err="1" smtClean="0"/>
              <a:t>Köhler</a:t>
            </a:r>
            <a:endParaRPr lang="en-US" sz="1800" b="0" dirty="0" smtClean="0"/>
          </a:p>
        </p:txBody>
      </p:sp>
      <p:sp>
        <p:nvSpPr>
          <p:cNvPr id="12" name="Content Placeholder 3"/>
          <p:cNvSpPr txBox="1">
            <a:spLocks/>
          </p:cNvSpPr>
          <p:nvPr/>
        </p:nvSpPr>
        <p:spPr bwMode="auto">
          <a:xfrm>
            <a:off x="5183311" y="2276872"/>
            <a:ext cx="3421137" cy="3672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130000"/>
              </a:lnSpc>
              <a:spcBef>
                <a:spcPct val="0"/>
              </a:spcBef>
              <a:spcAft>
                <a:spcPts val="230"/>
              </a:spcAft>
              <a:buFont typeface="Wingdings" pitchFamily="2" charset="2"/>
              <a:buNone/>
              <a:defRPr sz="2000" b="1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179388" indent="-177800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Tahoma" pitchFamily="34" charset="0"/>
              </a:defRPr>
            </a:lvl2pPr>
            <a:lvl3pPr marL="538163" indent="-187325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cs typeface="Tahoma" pitchFamily="34" charset="0"/>
              </a:defRPr>
            </a:lvl3pPr>
            <a:lvl4pPr marL="717550" indent="-173038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Tahoma" pitchFamily="34" charset="0"/>
              </a:defRPr>
            </a:lvl4pPr>
            <a:lvl5pPr marL="908050" indent="-188913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Tahoma" pitchFamily="34" charset="0"/>
              </a:defRPr>
            </a:lvl5pPr>
            <a:lvl6pPr marL="1365250" indent="-1889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822450" indent="-1889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279650" indent="-1889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736850" indent="-1889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algn="r">
              <a:lnSpc>
                <a:spcPct val="100000"/>
              </a:lnSpc>
            </a:pPr>
            <a:endParaRPr lang="de-DE" sz="1800" b="0" dirty="0" smtClean="0"/>
          </a:p>
          <a:p>
            <a:pPr algn="r">
              <a:lnSpc>
                <a:spcPct val="100000"/>
              </a:lnSpc>
            </a:pPr>
            <a:endParaRPr lang="en-US" sz="1800" b="0" dirty="0" smtClean="0"/>
          </a:p>
          <a:p>
            <a:pPr algn="r">
              <a:lnSpc>
                <a:spcPct val="100000"/>
              </a:lnSpc>
            </a:pPr>
            <a:r>
              <a:rPr lang="en-US" sz="1800" b="0" dirty="0" err="1"/>
              <a:t>Suiteng</a:t>
            </a:r>
            <a:r>
              <a:rPr lang="en-US" sz="1800" b="0" dirty="0"/>
              <a:t> Lu</a:t>
            </a:r>
          </a:p>
          <a:p>
            <a:pPr algn="r">
              <a:lnSpc>
                <a:spcPct val="100000"/>
              </a:lnSpc>
            </a:pPr>
            <a:r>
              <a:rPr lang="en-US" sz="1800" b="0" dirty="0"/>
              <a:t>Michael </a:t>
            </a:r>
            <a:r>
              <a:rPr lang="en-US" sz="1800" b="0" dirty="0" err="1"/>
              <a:t>Markert</a:t>
            </a:r>
            <a:endParaRPr lang="en-US" sz="1800" b="0" dirty="0"/>
          </a:p>
          <a:p>
            <a:pPr algn="r">
              <a:lnSpc>
                <a:spcPct val="100000"/>
              </a:lnSpc>
            </a:pPr>
            <a:r>
              <a:rPr lang="en-US" sz="1800" b="0" dirty="0" err="1"/>
              <a:t>Eneldo</a:t>
            </a:r>
            <a:r>
              <a:rPr lang="en-US" sz="1800" b="0" dirty="0"/>
              <a:t> </a:t>
            </a:r>
            <a:r>
              <a:rPr lang="en-US" sz="1800" b="0" dirty="0" err="1"/>
              <a:t>Loza</a:t>
            </a:r>
            <a:r>
              <a:rPr lang="en-US" sz="1800" b="0" dirty="0"/>
              <a:t> </a:t>
            </a:r>
            <a:r>
              <a:rPr lang="en-US" sz="1800" b="0" dirty="0" err="1"/>
              <a:t>Mencía</a:t>
            </a:r>
            <a:endParaRPr lang="en-US" sz="1800" b="0" dirty="0"/>
          </a:p>
          <a:p>
            <a:pPr algn="r">
              <a:lnSpc>
                <a:spcPct val="100000"/>
              </a:lnSpc>
            </a:pPr>
            <a:r>
              <a:rPr lang="en-US" sz="1800" b="0" dirty="0"/>
              <a:t>Thomas </a:t>
            </a:r>
            <a:r>
              <a:rPr lang="en-US" sz="1800" b="0" dirty="0" err="1"/>
              <a:t>Pignede</a:t>
            </a:r>
            <a:endParaRPr lang="en-US" sz="1800" b="0" dirty="0"/>
          </a:p>
          <a:p>
            <a:pPr algn="r">
              <a:lnSpc>
                <a:spcPct val="100000"/>
              </a:lnSpc>
            </a:pPr>
            <a:r>
              <a:rPr lang="en-US" sz="1800" b="0" dirty="0" err="1"/>
              <a:t>Elvir</a:t>
            </a:r>
            <a:r>
              <a:rPr lang="en-US" sz="1800" b="0" dirty="0"/>
              <a:t> </a:t>
            </a:r>
            <a:r>
              <a:rPr lang="en-US" sz="1800" b="0" dirty="0" err="1"/>
              <a:t>Sabic</a:t>
            </a:r>
            <a:endParaRPr lang="en-US" sz="1800" b="0" dirty="0"/>
          </a:p>
          <a:p>
            <a:pPr algn="r">
              <a:lnSpc>
                <a:spcPct val="100000"/>
              </a:lnSpc>
            </a:pPr>
            <a:r>
              <a:rPr lang="en-US" sz="1800" b="0" dirty="0" err="1"/>
              <a:t>Christoph</a:t>
            </a:r>
            <a:r>
              <a:rPr lang="en-US" sz="1800" b="0" dirty="0"/>
              <a:t> </a:t>
            </a:r>
            <a:r>
              <a:rPr lang="en-US" sz="1800" b="0" dirty="0" err="1"/>
              <a:t>Schatton</a:t>
            </a:r>
            <a:endParaRPr lang="en-US" sz="1800" b="0" dirty="0"/>
          </a:p>
          <a:p>
            <a:pPr algn="r">
              <a:lnSpc>
                <a:spcPct val="100000"/>
              </a:lnSpc>
            </a:pPr>
            <a:r>
              <a:rPr lang="en-US" sz="1800" b="0" dirty="0" err="1"/>
              <a:t>Svenja</a:t>
            </a:r>
            <a:r>
              <a:rPr lang="en-US" sz="1800" b="0" dirty="0"/>
              <a:t> Stark</a:t>
            </a:r>
          </a:p>
          <a:p>
            <a:pPr algn="r">
              <a:lnSpc>
                <a:spcPct val="100000"/>
              </a:lnSpc>
            </a:pPr>
            <a:r>
              <a:rPr lang="en-US" sz="1800" b="0" dirty="0"/>
              <a:t>Michael </a:t>
            </a:r>
            <a:r>
              <a:rPr lang="en-US" sz="1800" b="0" dirty="0" err="1"/>
              <a:t>Stahn</a:t>
            </a:r>
            <a:endParaRPr lang="en-US" sz="1800" b="0" dirty="0"/>
          </a:p>
          <a:p>
            <a:pPr algn="r">
              <a:lnSpc>
                <a:spcPct val="100000"/>
              </a:lnSpc>
            </a:pPr>
            <a:r>
              <a:rPr lang="en-US" sz="1800" b="0" dirty="0"/>
              <a:t>Christian Wirth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Data Analysis: Missing Delivery Dates</a:t>
            </a:r>
            <a:endParaRPr lang="en-US" dirty="0"/>
          </a:p>
        </p:txBody>
      </p:sp>
      <p:graphicFrame>
        <p:nvGraphicFramePr>
          <p:cNvPr id="16" name="Content Placeholder 1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1815426"/>
              </p:ext>
            </p:extLst>
          </p:nvPr>
        </p:nvGraphicFramePr>
        <p:xfrm>
          <a:off x="4644008" y="1691259"/>
          <a:ext cx="3851597" cy="44740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8" name="Picture 1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15" y="1196752"/>
            <a:ext cx="4572009" cy="5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128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Feature Engineering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00" y="1620000"/>
            <a:ext cx="8316456" cy="4479943"/>
          </a:xfrm>
        </p:spPr>
        <p:txBody>
          <a:bodyPr/>
          <a:lstStyle/>
          <a:p>
            <a:r>
              <a:rPr lang="de-DE" dirty="0" smtClean="0"/>
              <a:t>Understanding the properties of the problem and its interactions as well as the algorithms used leads to: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dirty="0" smtClean="0"/>
              <a:t>Laplacian smoothed Return Rates (per Customer, Item, Manufacturer)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dirty="0" smtClean="0"/>
              <a:t>Discretized Price Attributes, i.e. [0, 10), [10, 20), [20, 30)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dirty="0" smtClean="0"/>
              <a:t>Clustering of ItemIDs, i.e. Into Summer/Fall/Winter Collections</a:t>
            </a:r>
          </a:p>
          <a:p>
            <a:pPr marL="342900" indent="-342900">
              <a:buFont typeface="Arial" pitchFamily="34" charset="0"/>
              <a:buChar char="•"/>
            </a:pP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148698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Model Training: Train separately for known/unknown customer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929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äsentationsvorlage_BWL9">
  <a:themeElements>
    <a:clrScheme name="v1_TUD_Präsentation_ro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v1_TUD_Präsentation_ro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v1_TUD_Präsentation_ro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Präsentationsvorlage_BWL9</Template>
  <TotalTime>1823</TotalTime>
  <Words>144</Words>
  <Application>Microsoft Office PowerPoint</Application>
  <PresentationFormat>On-screen Show (4:3)</PresentationFormat>
  <Paragraphs>38</Paragraphs>
  <Slides>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Präsentationsvorlage_BWL9</vt:lpstr>
      <vt:lpstr>Data Mining Cup 2014</vt:lpstr>
      <vt:lpstr>Data Analysis: Missing Delivery Dates</vt:lpstr>
      <vt:lpstr>Feature Engineering</vt:lpstr>
      <vt:lpstr>Model Training: Train separately for known/unknown customer</vt:lpstr>
    </vt:vector>
  </TitlesOfParts>
  <Company>Technische Universität Darmstadt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TU_Darmstadt_2</dc:title>
  <dc:subject>DMC TU_Darmstadt_2</dc:subject>
  <dc:creator>Fabian Hirschmann;Simon Holthausen</dc:creator>
  <cp:keywords>DMC2014</cp:keywords>
  <cp:lastModifiedBy>Windows User</cp:lastModifiedBy>
  <cp:revision>56</cp:revision>
  <dcterms:created xsi:type="dcterms:W3CDTF">2009-12-23T09:42:49Z</dcterms:created>
  <dcterms:modified xsi:type="dcterms:W3CDTF">2014-05-26T13:19:12Z</dcterms:modified>
</cp:coreProperties>
</file>