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>
        <p:scale>
          <a:sx n="110" d="100"/>
          <a:sy n="110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23.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23.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</a:t>
            </a:r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Technische Universität Darmstadt  |  Dept. of Computer Science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DMC14: A 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Igor </a:t>
            </a:r>
            <a:r>
              <a:rPr lang="en-US" dirty="0" err="1"/>
              <a:t>Achieser</a:t>
            </a:r>
            <a:endParaRPr lang="en-US" dirty="0"/>
          </a:p>
          <a:p>
            <a:r>
              <a:rPr lang="en-US" dirty="0"/>
              <a:t>Marc-Andre </a:t>
            </a:r>
            <a:r>
              <a:rPr lang="en-US" dirty="0" err="1" smtClean="0"/>
              <a:t>Bär</a:t>
            </a:r>
            <a:endParaRPr lang="en-US" dirty="0"/>
          </a:p>
          <a:p>
            <a:r>
              <a:rPr lang="en-US" dirty="0"/>
              <a:t>Markus Brandt</a:t>
            </a:r>
          </a:p>
          <a:p>
            <a:r>
              <a:rPr lang="en-US" dirty="0"/>
              <a:t>Prof. Dr. Johannes </a:t>
            </a:r>
            <a:r>
              <a:rPr lang="en-US" dirty="0" err="1" smtClean="0"/>
              <a:t>Fürnkranz</a:t>
            </a:r>
            <a:endParaRPr lang="en-US" dirty="0"/>
          </a:p>
          <a:p>
            <a:r>
              <a:rPr lang="en-US" dirty="0"/>
              <a:t>Fabian </a:t>
            </a:r>
            <a:r>
              <a:rPr lang="en-US" dirty="0" err="1"/>
              <a:t>Hirschmann</a:t>
            </a: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Holthausen</a:t>
            </a:r>
            <a:endParaRPr lang="en-US" dirty="0"/>
          </a:p>
          <a:p>
            <a:r>
              <a:rPr lang="en-US" dirty="0" err="1"/>
              <a:t>Patryk</a:t>
            </a:r>
            <a:r>
              <a:rPr lang="en-US" dirty="0"/>
              <a:t> </a:t>
            </a:r>
            <a:r>
              <a:rPr lang="en-US" dirty="0" err="1"/>
              <a:t>Hopner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Frederik</a:t>
            </a:r>
            <a:r>
              <a:rPr lang="en-US" dirty="0"/>
              <a:t> Janssen</a:t>
            </a:r>
          </a:p>
          <a:p>
            <a:r>
              <a:rPr lang="en-US" dirty="0" err="1"/>
              <a:t>Mirko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hler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Suiteng</a:t>
            </a:r>
            <a:r>
              <a:rPr lang="en-US" dirty="0"/>
              <a:t> Lu</a:t>
            </a:r>
          </a:p>
          <a:p>
            <a:r>
              <a:rPr lang="en-US" dirty="0"/>
              <a:t>Michael </a:t>
            </a:r>
            <a:r>
              <a:rPr lang="en-US" dirty="0" err="1"/>
              <a:t>Markert</a:t>
            </a:r>
            <a:endParaRPr lang="en-US" dirty="0"/>
          </a:p>
          <a:p>
            <a:r>
              <a:rPr lang="en-US" dirty="0" err="1"/>
              <a:t>Eneldo</a:t>
            </a:r>
            <a:r>
              <a:rPr lang="en-US" dirty="0"/>
              <a:t> </a:t>
            </a:r>
            <a:r>
              <a:rPr lang="en-US" dirty="0" err="1"/>
              <a:t>Loza</a:t>
            </a:r>
            <a:r>
              <a:rPr lang="en-US" dirty="0"/>
              <a:t> </a:t>
            </a:r>
            <a:r>
              <a:rPr lang="en-US" dirty="0" err="1"/>
              <a:t>Menca</a:t>
            </a:r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Pignede</a:t>
            </a:r>
            <a:endParaRPr lang="en-US" dirty="0"/>
          </a:p>
          <a:p>
            <a:r>
              <a:rPr lang="en-US" dirty="0" err="1"/>
              <a:t>Elvir</a:t>
            </a:r>
            <a:r>
              <a:rPr lang="en-US" dirty="0"/>
              <a:t> </a:t>
            </a:r>
            <a:r>
              <a:rPr lang="en-US" dirty="0" err="1"/>
              <a:t>Sabic</a:t>
            </a:r>
            <a:endParaRPr lang="en-US" dirty="0"/>
          </a:p>
          <a:p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Schatton</a:t>
            </a:r>
            <a:endParaRPr lang="en-US" dirty="0"/>
          </a:p>
          <a:p>
            <a:r>
              <a:rPr lang="en-US" dirty="0" err="1"/>
              <a:t>Svenja</a:t>
            </a:r>
            <a:r>
              <a:rPr lang="en-US" dirty="0"/>
              <a:t> Stark</a:t>
            </a:r>
          </a:p>
          <a:p>
            <a:r>
              <a:rPr lang="en-US" dirty="0"/>
              <a:t>Michael </a:t>
            </a:r>
            <a:r>
              <a:rPr lang="en-US" dirty="0" err="1"/>
              <a:t>Stahn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smtClean="0"/>
              <a:t>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53</TotalTime>
  <Words>59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Präsentationsvorlage_BWL9</vt:lpstr>
      <vt:lpstr>Data Mining Cup 2014</vt:lpstr>
      <vt:lpstr>DMC14: A Team Effort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41</cp:revision>
  <dcterms:created xsi:type="dcterms:W3CDTF">2009-12-23T09:42:49Z</dcterms:created>
  <dcterms:modified xsi:type="dcterms:W3CDTF">2014-05-23T19:51:10Z</dcterms:modified>
</cp:coreProperties>
</file>