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3" r:id="rId4"/>
  </p:sldMasterIdLst>
  <p:notesMasterIdLst>
    <p:notesMasterId r:id="rId12"/>
  </p:notesMasterIdLst>
  <p:sldIdLst>
    <p:sldId id="338" r:id="rId5"/>
    <p:sldId id="339" r:id="rId6"/>
    <p:sldId id="340" r:id="rId7"/>
    <p:sldId id="341" r:id="rId8"/>
    <p:sldId id="342" r:id="rId9"/>
    <p:sldId id="337" r:id="rId10"/>
    <p:sldId id="343" r:id="rId11"/>
  </p:sldIdLst>
  <p:sldSz cx="13004800" cy="97536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F7F2F-255D-4D12-AACE-D60E0C8313F7}" v="10" dt="2018-11-11T20:51:42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774" y="168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chweizer" userId="e8285e44-a4c6-4735-b3a2-6317fdeeb080" providerId="ADAL" clId="{140F7F2F-255D-4D12-AACE-D60E0C8313F7}"/>
    <pc:docChg chg="undo custSel addSld delSld modSld">
      <pc:chgData name="Patrick Schweizer" userId="e8285e44-a4c6-4735-b3a2-6317fdeeb080" providerId="ADAL" clId="{140F7F2F-255D-4D12-AACE-D60E0C8313F7}" dt="2018-11-11T20:54:30.671" v="1701" actId="1076"/>
      <pc:docMkLst>
        <pc:docMk/>
      </pc:docMkLst>
      <pc:sldChg chg="addSp delSp modSp">
        <pc:chgData name="Patrick Schweizer" userId="e8285e44-a4c6-4735-b3a2-6317fdeeb080" providerId="ADAL" clId="{140F7F2F-255D-4D12-AACE-D60E0C8313F7}" dt="2018-11-11T20:54:30.671" v="1701" actId="1076"/>
        <pc:sldMkLst>
          <pc:docMk/>
          <pc:sldMk cId="3808898787" sldId="337"/>
        </pc:sldMkLst>
        <pc:spChg chg="mod">
          <ac:chgData name="Patrick Schweizer" userId="e8285e44-a4c6-4735-b3a2-6317fdeeb080" providerId="ADAL" clId="{140F7F2F-255D-4D12-AACE-D60E0C8313F7}" dt="2018-11-03T21:02:01.516" v="660" actId="113"/>
          <ac:spMkLst>
            <pc:docMk/>
            <pc:sldMk cId="3808898787" sldId="337"/>
            <ac:spMk id="6" creationId="{00000000-0000-0000-0000-000000000000}"/>
          </ac:spMkLst>
        </pc:spChg>
        <pc:spChg chg="mod">
          <ac:chgData name="Patrick Schweizer" userId="e8285e44-a4c6-4735-b3a2-6317fdeeb080" providerId="ADAL" clId="{140F7F2F-255D-4D12-AACE-D60E0C8313F7}" dt="2018-11-03T21:25:39.593" v="1280" actId="114"/>
          <ac:spMkLst>
            <pc:docMk/>
            <pc:sldMk cId="3808898787" sldId="337"/>
            <ac:spMk id="7" creationId="{00000000-0000-0000-0000-000000000000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13" creationId="{B962E8B8-4A78-4150-809C-E39AD0D0607E}"/>
          </ac:spMkLst>
        </pc:spChg>
        <pc:spChg chg="add mod">
          <ac:chgData name="Patrick Schweizer" userId="e8285e44-a4c6-4735-b3a2-6317fdeeb080" providerId="ADAL" clId="{140F7F2F-255D-4D12-AACE-D60E0C8313F7}" dt="2018-11-01T20:01:03.042" v="422" actId="1076"/>
          <ac:spMkLst>
            <pc:docMk/>
            <pc:sldMk cId="3808898787" sldId="337"/>
            <ac:spMk id="14" creationId="{216A2CAF-C347-4F22-998B-D3896B8A427A}"/>
          </ac:spMkLst>
        </pc:spChg>
        <pc:spChg chg="mod">
          <ac:chgData name="Patrick Schweizer" userId="e8285e44-a4c6-4735-b3a2-6317fdeeb080" providerId="ADAL" clId="{140F7F2F-255D-4D12-AACE-D60E0C8313F7}" dt="2018-11-01T20:07:07.028" v="513" actId="20577"/>
          <ac:spMkLst>
            <pc:docMk/>
            <pc:sldMk cId="3808898787" sldId="337"/>
            <ac:spMk id="41" creationId="{3A0F074D-83B7-49AE-804F-B5E9B81BFB9B}"/>
          </ac:spMkLst>
        </pc:spChg>
        <pc:spChg chg="mod">
          <ac:chgData name="Patrick Schweizer" userId="e8285e44-a4c6-4735-b3a2-6317fdeeb080" providerId="ADAL" clId="{140F7F2F-255D-4D12-AACE-D60E0C8313F7}" dt="2018-11-01T19:35:42.545" v="28" actId="114"/>
          <ac:spMkLst>
            <pc:docMk/>
            <pc:sldMk cId="3808898787" sldId="337"/>
            <ac:spMk id="46" creationId="{E5063B1B-3F4F-404C-AA35-B256826C22DA}"/>
          </ac:spMkLst>
        </pc:spChg>
        <pc:spChg chg="mod">
          <ac:chgData name="Patrick Schweizer" userId="e8285e44-a4c6-4735-b3a2-6317fdeeb080" providerId="ADAL" clId="{140F7F2F-255D-4D12-AACE-D60E0C8313F7}" dt="2018-11-03T21:03:21.617" v="663" actId="20577"/>
          <ac:spMkLst>
            <pc:docMk/>
            <pc:sldMk cId="3808898787" sldId="337"/>
            <ac:spMk id="48" creationId="{A45D942D-68CD-4A6B-A711-6027B9AB0C57}"/>
          </ac:spMkLst>
        </pc:spChg>
        <pc:spChg chg="mod">
          <ac:chgData name="Patrick Schweizer" userId="e8285e44-a4c6-4735-b3a2-6317fdeeb080" providerId="ADAL" clId="{140F7F2F-255D-4D12-AACE-D60E0C8313F7}" dt="2018-11-01T20:07:16.072" v="514" actId="207"/>
          <ac:spMkLst>
            <pc:docMk/>
            <pc:sldMk cId="3808898787" sldId="337"/>
            <ac:spMk id="49" creationId="{85CD4FAA-5644-4763-AE25-3AD4B6896D20}"/>
          </ac:spMkLst>
        </pc:spChg>
        <pc:spChg chg="mod">
          <ac:chgData name="Patrick Schweizer" userId="e8285e44-a4c6-4735-b3a2-6317fdeeb080" providerId="ADAL" clId="{140F7F2F-255D-4D12-AACE-D60E0C8313F7}" dt="2018-11-03T21:06:25.871" v="698" actId="114"/>
          <ac:spMkLst>
            <pc:docMk/>
            <pc:sldMk cId="3808898787" sldId="337"/>
            <ac:spMk id="50" creationId="{AE91B085-FFF2-40B3-8B58-9EDF7335413F}"/>
          </ac:spMkLst>
        </pc:spChg>
        <pc:spChg chg="mod">
          <ac:chgData name="Patrick Schweizer" userId="e8285e44-a4c6-4735-b3a2-6317fdeeb080" providerId="ADAL" clId="{140F7F2F-255D-4D12-AACE-D60E0C8313F7}" dt="2018-11-11T20:46:56.792" v="1475" actId="20577"/>
          <ac:spMkLst>
            <pc:docMk/>
            <pc:sldMk cId="3808898787" sldId="337"/>
            <ac:spMk id="52" creationId="{B9E567C8-4AC6-4891-A9F1-EB5BA1246719}"/>
          </ac:spMkLst>
        </pc:spChg>
        <pc:spChg chg="mod">
          <ac:chgData name="Patrick Schweizer" userId="e8285e44-a4c6-4735-b3a2-6317fdeeb080" providerId="ADAL" clId="{140F7F2F-255D-4D12-AACE-D60E0C8313F7}" dt="2018-11-01T20:29:55.465" v="564" actId="207"/>
          <ac:spMkLst>
            <pc:docMk/>
            <pc:sldMk cId="3808898787" sldId="337"/>
            <ac:spMk id="54" creationId="{438CCAAC-DF48-4E45-9859-39192EEEC1C7}"/>
          </ac:spMkLst>
        </pc:spChg>
        <pc:spChg chg="mod">
          <ac:chgData name="Patrick Schweizer" userId="e8285e44-a4c6-4735-b3a2-6317fdeeb080" providerId="ADAL" clId="{140F7F2F-255D-4D12-AACE-D60E0C8313F7}" dt="2018-11-11T20:52:31.056" v="1580" actId="20577"/>
          <ac:spMkLst>
            <pc:docMk/>
            <pc:sldMk cId="3808898787" sldId="337"/>
            <ac:spMk id="56" creationId="{21896816-6573-4E85-BF3B-5856FED6AE68}"/>
          </ac:spMkLst>
        </pc:spChg>
        <pc:spChg chg="mod">
          <ac:chgData name="Patrick Schweizer" userId="e8285e44-a4c6-4735-b3a2-6317fdeeb080" providerId="ADAL" clId="{140F7F2F-255D-4D12-AACE-D60E0C8313F7}" dt="2018-11-11T20:47:43.040" v="1487" actId="20577"/>
          <ac:spMkLst>
            <pc:docMk/>
            <pc:sldMk cId="3808898787" sldId="337"/>
            <ac:spMk id="57" creationId="{D4EA2E90-2E5A-4C70-BC3E-46B65713DF2C}"/>
          </ac:spMkLst>
        </pc:spChg>
        <pc:spChg chg="mod">
          <ac:chgData name="Patrick Schweizer" userId="e8285e44-a4c6-4735-b3a2-6317fdeeb080" providerId="ADAL" clId="{140F7F2F-255D-4D12-AACE-D60E0C8313F7}" dt="2018-11-11T20:52:48.664" v="1581" actId="20577"/>
          <ac:spMkLst>
            <pc:docMk/>
            <pc:sldMk cId="3808898787" sldId="337"/>
            <ac:spMk id="58" creationId="{4FAE67EF-BE7C-4944-AAAB-EFB26490D9F2}"/>
          </ac:spMkLst>
        </pc:spChg>
        <pc:spChg chg="mod">
          <ac:chgData name="Patrick Schweizer" userId="e8285e44-a4c6-4735-b3a2-6317fdeeb080" providerId="ADAL" clId="{140F7F2F-255D-4D12-AACE-D60E0C8313F7}" dt="2018-11-01T19:34:18.638" v="12" actId="20577"/>
          <ac:spMkLst>
            <pc:docMk/>
            <pc:sldMk cId="3808898787" sldId="337"/>
            <ac:spMk id="68" creationId="{0AFDF8DD-1D25-424F-A526-2C21A827F9C6}"/>
          </ac:spMkLst>
        </pc:spChg>
        <pc:spChg chg="mod">
          <ac:chgData name="Patrick Schweizer" userId="e8285e44-a4c6-4735-b3a2-6317fdeeb080" providerId="ADAL" clId="{140F7F2F-255D-4D12-AACE-D60E0C8313F7}" dt="2018-11-11T20:54:13.517" v="1678" actId="20577"/>
          <ac:spMkLst>
            <pc:docMk/>
            <pc:sldMk cId="3808898787" sldId="337"/>
            <ac:spMk id="69" creationId="{32467F97-1B33-4383-94F6-79909B8EDD96}"/>
          </ac:spMkLst>
        </pc:spChg>
        <pc:spChg chg="mod">
          <ac:chgData name="Patrick Schweizer" userId="e8285e44-a4c6-4735-b3a2-6317fdeeb080" providerId="ADAL" clId="{140F7F2F-255D-4D12-AACE-D60E0C8313F7}" dt="2018-11-11T20:54:21.265" v="1699" actId="1036"/>
          <ac:spMkLst>
            <pc:docMk/>
            <pc:sldMk cId="3808898787" sldId="337"/>
            <ac:spMk id="70" creationId="{4A43CC25-1676-437E-802E-BDD4166B23C3}"/>
          </ac:spMkLst>
        </pc:spChg>
        <pc:spChg chg="add del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77" creationId="{3C3689E7-FCE6-408C-BCDB-A3B5E16ED002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78" creationId="{CC55AB06-3AC4-4868-94C3-A721B2E6F7CD}"/>
          </ac:spMkLst>
        </pc:spChg>
        <pc:spChg chg="add del mod">
          <ac:chgData name="Patrick Schweizer" userId="e8285e44-a4c6-4735-b3a2-6317fdeeb080" providerId="ADAL" clId="{140F7F2F-255D-4D12-AACE-D60E0C8313F7}" dt="2018-11-01T19:59:34.267" v="212" actId="478"/>
          <ac:spMkLst>
            <pc:docMk/>
            <pc:sldMk cId="3808898787" sldId="337"/>
            <ac:spMk id="79" creationId="{30F4E82E-EB2C-4E3F-A815-02510D641E37}"/>
          </ac:spMkLst>
        </pc:spChg>
        <pc:spChg chg="add del">
          <ac:chgData name="Patrick Schweizer" userId="e8285e44-a4c6-4735-b3a2-6317fdeeb080" providerId="ADAL" clId="{140F7F2F-255D-4D12-AACE-D60E0C8313F7}" dt="2018-11-03T20:57:29.541" v="574"/>
          <ac:spMkLst>
            <pc:docMk/>
            <pc:sldMk cId="3808898787" sldId="337"/>
            <ac:spMk id="79" creationId="{4CFFF4C9-8A89-4622-B652-4DBDCD60E78C}"/>
          </ac:spMkLst>
        </pc:spChg>
        <pc:spChg chg="add mod">
          <ac:chgData name="Patrick Schweizer" userId="e8285e44-a4c6-4735-b3a2-6317fdeeb080" providerId="ADAL" clId="{140F7F2F-255D-4D12-AACE-D60E0C8313F7}" dt="2018-11-03T21:03:50.733" v="689" actId="1076"/>
          <ac:spMkLst>
            <pc:docMk/>
            <pc:sldMk cId="3808898787" sldId="337"/>
            <ac:spMk id="80" creationId="{40554496-18A0-4CEF-9717-B2D26FF2F07E}"/>
          </ac:spMkLst>
        </pc:spChg>
        <pc:spChg chg="add mod">
          <ac:chgData name="Patrick Schweizer" userId="e8285e44-a4c6-4735-b3a2-6317fdeeb080" providerId="ADAL" clId="{140F7F2F-255D-4D12-AACE-D60E0C8313F7}" dt="2018-11-01T20:23:23.688" v="551" actId="1076"/>
          <ac:spMkLst>
            <pc:docMk/>
            <pc:sldMk cId="3808898787" sldId="337"/>
            <ac:spMk id="82" creationId="{5034410C-BBDD-4EAF-9951-567770F88CA9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83" creationId="{FD57B01C-D371-4141-856B-CCDD41F99841}"/>
          </ac:spMkLst>
        </pc:spChg>
        <pc:spChg chg="add mod">
          <ac:chgData name="Patrick Schweizer" userId="e8285e44-a4c6-4735-b3a2-6317fdeeb080" providerId="ADAL" clId="{140F7F2F-255D-4D12-AACE-D60E0C8313F7}" dt="2018-11-11T20:54:27.774" v="1700" actId="1076"/>
          <ac:spMkLst>
            <pc:docMk/>
            <pc:sldMk cId="3808898787" sldId="337"/>
            <ac:spMk id="84" creationId="{ED52B33C-2D2D-4EE7-977D-8898C56DE0F6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85" creationId="{69363762-1A65-46A8-9743-617FE58D714A}"/>
          </ac:spMkLst>
        </pc:spChg>
        <pc:spChg chg="mod">
          <ac:chgData name="Patrick Schweizer" userId="e8285e44-a4c6-4735-b3a2-6317fdeeb080" providerId="ADAL" clId="{140F7F2F-255D-4D12-AACE-D60E0C8313F7}" dt="2018-11-11T20:54:10.062" v="1677" actId="5793"/>
          <ac:spMkLst>
            <pc:docMk/>
            <pc:sldMk cId="3808898787" sldId="337"/>
            <ac:spMk id="86" creationId="{0F314504-AC53-47EF-938B-BA9B4419240C}"/>
          </ac:spMkLst>
        </pc:spChg>
        <pc:spChg chg="mod">
          <ac:chgData name="Patrick Schweizer" userId="e8285e44-a4c6-4735-b3a2-6317fdeeb080" providerId="ADAL" clId="{140F7F2F-255D-4D12-AACE-D60E0C8313F7}" dt="2018-11-03T20:57:42.755" v="579" actId="20577"/>
          <ac:spMkLst>
            <pc:docMk/>
            <pc:sldMk cId="3808898787" sldId="337"/>
            <ac:spMk id="86" creationId="{276817F6-2D49-4198-AFEC-60363D0E1BB2}"/>
          </ac:spMkLst>
        </pc:spChg>
        <pc:spChg chg="mod">
          <ac:chgData name="Patrick Schweizer" userId="e8285e44-a4c6-4735-b3a2-6317fdeeb080" providerId="ADAL" clId="{140F7F2F-255D-4D12-AACE-D60E0C8313F7}" dt="2018-11-03T20:59:21.125" v="637" actId="20577"/>
          <ac:spMkLst>
            <pc:docMk/>
            <pc:sldMk cId="3808898787" sldId="337"/>
            <ac:spMk id="87" creationId="{1CE3809C-4D0F-46F2-AD71-C1E5ECE14F9A}"/>
          </ac:spMkLst>
        </pc:spChg>
        <pc:spChg chg="mod">
          <ac:chgData name="Patrick Schweizer" userId="e8285e44-a4c6-4735-b3a2-6317fdeeb080" providerId="ADAL" clId="{140F7F2F-255D-4D12-AACE-D60E0C8313F7}" dt="2018-11-11T20:53:25.946" v="1622" actId="1035"/>
          <ac:spMkLst>
            <pc:docMk/>
            <pc:sldMk cId="3808898787" sldId="337"/>
            <ac:spMk id="87" creationId="{B34607EA-B866-43EF-86BE-C88858BF89FF}"/>
          </ac:spMkLst>
        </pc:spChg>
        <pc:spChg chg="mod">
          <ac:chgData name="Patrick Schweizer" userId="e8285e44-a4c6-4735-b3a2-6317fdeeb080" providerId="ADAL" clId="{140F7F2F-255D-4D12-AACE-D60E0C8313F7}" dt="2018-11-03T20:59:32.416" v="641" actId="20577"/>
          <ac:spMkLst>
            <pc:docMk/>
            <pc:sldMk cId="3808898787" sldId="337"/>
            <ac:spMk id="88" creationId="{E6F95540-2685-4E62-A41C-758DC30AF066}"/>
          </ac:spMkLst>
        </pc:spChg>
        <pc:grpChg chg="mod">
          <ac:chgData name="Patrick Schweizer" userId="e8285e44-a4c6-4735-b3a2-6317fdeeb080" providerId="ADAL" clId="{140F7F2F-255D-4D12-AACE-D60E0C8313F7}" dt="2018-11-01T19:57:12.151" v="190" actId="207"/>
          <ac:grpSpMkLst>
            <pc:docMk/>
            <pc:sldMk cId="3808898787" sldId="337"/>
            <ac:grpSpMk id="15" creationId="{00000000-0000-0000-0000-000000000000}"/>
          </ac:grpSpMkLst>
        </pc:grpChg>
        <pc:grpChg chg="mod">
          <ac:chgData name="Patrick Schweizer" userId="e8285e44-a4c6-4735-b3a2-6317fdeeb080" providerId="ADAL" clId="{140F7F2F-255D-4D12-AACE-D60E0C8313F7}" dt="2018-11-01T19:51:20.437" v="132" actId="1076"/>
          <ac:grpSpMkLst>
            <pc:docMk/>
            <pc:sldMk cId="3808898787" sldId="337"/>
            <ac:grpSpMk id="26" creationId="{BDFBC404-3817-4F0C-AF07-8BABDF93F0AC}"/>
          </ac:grpSpMkLst>
        </pc:grpChg>
        <pc:grpChg chg="mod">
          <ac:chgData name="Patrick Schweizer" userId="e8285e44-a4c6-4735-b3a2-6317fdeeb080" providerId="ADAL" clId="{140F7F2F-255D-4D12-AACE-D60E0C8313F7}" dt="2018-11-03T21:03:47.128" v="688" actId="1076"/>
          <ac:grpSpMkLst>
            <pc:docMk/>
            <pc:sldMk cId="3808898787" sldId="337"/>
            <ac:grpSpMk id="35" creationId="{BB603843-03F7-493E-AD72-FC2E1D321FFA}"/>
          </ac:grpSpMkLst>
        </pc:grpChg>
        <pc:grpChg chg="mod">
          <ac:chgData name="Patrick Schweizer" userId="e8285e44-a4c6-4735-b3a2-6317fdeeb080" providerId="ADAL" clId="{140F7F2F-255D-4D12-AACE-D60E0C8313F7}" dt="2018-11-01T19:51:07.934" v="130" actId="1076"/>
          <ac:grpSpMkLst>
            <pc:docMk/>
            <pc:sldMk cId="3808898787" sldId="337"/>
            <ac:grpSpMk id="51" creationId="{2A76BA99-F85C-4295-98BA-D8255B0551B6}"/>
          </ac:grpSpMkLst>
        </pc:grpChg>
        <pc:grpChg chg="mod">
          <ac:chgData name="Patrick Schweizer" userId="e8285e44-a4c6-4735-b3a2-6317fdeeb080" providerId="ADAL" clId="{140F7F2F-255D-4D12-AACE-D60E0C8313F7}" dt="2018-11-11T20:50:46.640" v="1548" actId="1076"/>
          <ac:grpSpMkLst>
            <pc:docMk/>
            <pc:sldMk cId="3808898787" sldId="337"/>
            <ac:grpSpMk id="55" creationId="{5735541D-B744-4568-97F7-0A7D0C7ED8AF}"/>
          </ac:grpSpMkLst>
        </pc:grpChg>
        <pc:grpChg chg="mod">
          <ac:chgData name="Patrick Schweizer" userId="e8285e44-a4c6-4735-b3a2-6317fdeeb080" providerId="ADAL" clId="{140F7F2F-255D-4D12-AACE-D60E0C8313F7}" dt="2018-11-11T20:53:54.782" v="1660" actId="1076"/>
          <ac:grpSpMkLst>
            <pc:docMk/>
            <pc:sldMk cId="3808898787" sldId="337"/>
            <ac:grpSpMk id="60" creationId="{E847B296-6E66-461B-ADB4-776EC10CC79B}"/>
          </ac:grpSpMkLst>
        </pc:grpChg>
        <pc:grpChg chg="mod">
          <ac:chgData name="Patrick Schweizer" userId="e8285e44-a4c6-4735-b3a2-6317fdeeb080" providerId="ADAL" clId="{140F7F2F-255D-4D12-AACE-D60E0C8313F7}" dt="2018-11-01T19:51:13.041" v="131" actId="1076"/>
          <ac:grpSpMkLst>
            <pc:docMk/>
            <pc:sldMk cId="3808898787" sldId="337"/>
            <ac:grpSpMk id="63" creationId="{F1187A9D-6368-4477-A096-D5CAFD7BFE51}"/>
          </ac:grpSpMkLst>
        </pc:grpChg>
        <pc:grpChg chg="mod">
          <ac:chgData name="Patrick Schweizer" userId="e8285e44-a4c6-4735-b3a2-6317fdeeb080" providerId="ADAL" clId="{140F7F2F-255D-4D12-AACE-D60E0C8313F7}" dt="2018-11-01T19:50:59.578" v="129" actId="1076"/>
          <ac:grpSpMkLst>
            <pc:docMk/>
            <pc:sldMk cId="3808898787" sldId="337"/>
            <ac:grpSpMk id="67" creationId="{9C55E17A-27FB-4246-BEEA-D8879EAE99C4}"/>
          </ac:grpSpMkLst>
        </pc:grpChg>
        <pc:grpChg chg="mod">
          <ac:chgData name="Patrick Schweizer" userId="e8285e44-a4c6-4735-b3a2-6317fdeeb080" providerId="ADAL" clId="{140F7F2F-255D-4D12-AACE-D60E0C8313F7}" dt="2018-11-11T20:54:30.671" v="1701" actId="1076"/>
          <ac:grpSpMkLst>
            <pc:docMk/>
            <pc:sldMk cId="3808898787" sldId="337"/>
            <ac:grpSpMk id="71" creationId="{09DCE76F-3385-449C-89A2-EE73830081AE}"/>
          </ac:grpSpMkLst>
        </pc:grpChg>
        <pc:grpChg chg="add mod">
          <ac:chgData name="Patrick Schweizer" userId="e8285e44-a4c6-4735-b3a2-6317fdeeb080" providerId="ADAL" clId="{140F7F2F-255D-4D12-AACE-D60E0C8313F7}" dt="2018-11-11T20:51:42.617" v="1556"/>
          <ac:grpSpMkLst>
            <pc:docMk/>
            <pc:sldMk cId="3808898787" sldId="337"/>
            <ac:grpSpMk id="79" creationId="{C69E60F5-5D85-4B71-9BD6-36DA159B3443}"/>
          </ac:grpSpMkLst>
        </pc:grpChg>
        <pc:grpChg chg="add del mod">
          <ac:chgData name="Patrick Schweizer" userId="e8285e44-a4c6-4735-b3a2-6317fdeeb080" providerId="ADAL" clId="{140F7F2F-255D-4D12-AACE-D60E0C8313F7}" dt="2018-11-03T21:03:40.605" v="687" actId="478"/>
          <ac:grpSpMkLst>
            <pc:docMk/>
            <pc:sldMk cId="3808898787" sldId="337"/>
            <ac:grpSpMk id="81" creationId="{4AE8CF17-CD5A-4D9D-A7DA-043E2BB1C475}"/>
          </ac:grpSpMkLst>
        </pc:grpChg>
        <pc:grpChg chg="add mod">
          <ac:chgData name="Patrick Schweizer" userId="e8285e44-a4c6-4735-b3a2-6317fdeeb080" providerId="ADAL" clId="{140F7F2F-255D-4D12-AACE-D60E0C8313F7}" dt="2018-11-11T20:50:52.531" v="1549" actId="1076"/>
          <ac:grpSpMkLst>
            <pc:docMk/>
            <pc:sldMk cId="3808898787" sldId="337"/>
            <ac:grpSpMk id="88" creationId="{CAF1B52C-A54C-45EF-A512-D5370E020A99}"/>
          </ac:grpSpMkLst>
        </pc:grpChg>
        <pc:picChg chg="add del mod">
          <ac:chgData name="Patrick Schweizer" userId="e8285e44-a4c6-4735-b3a2-6317fdeeb080" providerId="ADAL" clId="{140F7F2F-255D-4D12-AACE-D60E0C8313F7}" dt="2018-11-11T20:47:19.766" v="1477" actId="478"/>
          <ac:picMkLst>
            <pc:docMk/>
            <pc:sldMk cId="3808898787" sldId="337"/>
            <ac:picMk id="75" creationId="{B62D909F-5A35-4C5E-B55D-62A6145BDDB2}"/>
          </ac:picMkLst>
        </pc:picChg>
        <pc:picChg chg="add del">
          <ac:chgData name="Patrick Schweizer" userId="e8285e44-a4c6-4735-b3a2-6317fdeeb080" providerId="ADAL" clId="{140F7F2F-255D-4D12-AACE-D60E0C8313F7}" dt="2018-11-01T19:59:20.853" v="208" actId="478"/>
          <ac:picMkLst>
            <pc:docMk/>
            <pc:sldMk cId="3808898787" sldId="337"/>
            <ac:picMk id="81" creationId="{DD66BE9C-2C02-4EA1-9CF3-BF175F4AF3EC}"/>
          </ac:picMkLst>
        </pc:picChg>
        <pc:cxnChg chg="mod">
          <ac:chgData name="Patrick Schweizer" userId="e8285e44-a4c6-4735-b3a2-6317fdeeb080" providerId="ADAL" clId="{140F7F2F-255D-4D12-AACE-D60E0C8313F7}" dt="2018-11-11T20:52:51.293" v="1582" actId="14100"/>
          <ac:cxnSpMkLst>
            <pc:docMk/>
            <pc:sldMk cId="3808898787" sldId="337"/>
            <ac:cxnSpMk id="16" creationId="{87DE71AC-CC54-4009-A99D-3FCBBBF6A77D}"/>
          </ac:cxnSpMkLst>
        </pc:cxnChg>
        <pc:cxnChg chg="mod">
          <ac:chgData name="Patrick Schweizer" userId="e8285e44-a4c6-4735-b3a2-6317fdeeb080" providerId="ADAL" clId="{140F7F2F-255D-4D12-AACE-D60E0C8313F7}" dt="2018-11-03T21:03:32.143" v="667" actId="20577"/>
          <ac:cxnSpMkLst>
            <pc:docMk/>
            <pc:sldMk cId="3808898787" sldId="337"/>
            <ac:cxnSpMk id="28" creationId="{33A3D460-D7FB-4F10-9478-94AC9BD38D26}"/>
          </ac:cxnSpMkLst>
        </pc:cxnChg>
        <pc:cxnChg chg="mod">
          <ac:chgData name="Patrick Schweizer" userId="e8285e44-a4c6-4735-b3a2-6317fdeeb080" providerId="ADAL" clId="{140F7F2F-255D-4D12-AACE-D60E0C8313F7}" dt="2018-11-11T20:53:54.782" v="1660" actId="1076"/>
          <ac:cxnSpMkLst>
            <pc:docMk/>
            <pc:sldMk cId="3808898787" sldId="337"/>
            <ac:cxnSpMk id="30" creationId="{6DEEE88F-5671-4E3F-8A51-66FD4562D2BE}"/>
          </ac:cxnSpMkLst>
        </pc:cxnChg>
        <pc:cxnChg chg="mod">
          <ac:chgData name="Patrick Schweizer" userId="e8285e44-a4c6-4735-b3a2-6317fdeeb080" providerId="ADAL" clId="{140F7F2F-255D-4D12-AACE-D60E0C8313F7}" dt="2018-11-03T21:03:47.128" v="688" actId="1076"/>
          <ac:cxnSpMkLst>
            <pc:docMk/>
            <pc:sldMk cId="3808898787" sldId="337"/>
            <ac:cxnSpMk id="38" creationId="{3C7A6491-04A5-4511-877E-336AAF318C82}"/>
          </ac:cxnSpMkLst>
        </pc:cxnChg>
        <pc:cxnChg chg="mod">
          <ac:chgData name="Patrick Schweizer" userId="e8285e44-a4c6-4735-b3a2-6317fdeeb080" providerId="ADAL" clId="{140F7F2F-255D-4D12-AACE-D60E0C8313F7}" dt="2018-11-03T21:24:28.583" v="1270" actId="20577"/>
          <ac:cxnSpMkLst>
            <pc:docMk/>
            <pc:sldMk cId="3808898787" sldId="337"/>
            <ac:cxnSpMk id="66" creationId="{86E35487-D46E-4CA6-AAD1-0393673F80E0}"/>
          </ac:cxnSpMkLst>
        </pc:cxnChg>
        <pc:cxnChg chg="mod">
          <ac:chgData name="Patrick Schweizer" userId="e8285e44-a4c6-4735-b3a2-6317fdeeb080" providerId="ADAL" clId="{140F7F2F-255D-4D12-AACE-D60E0C8313F7}" dt="2018-11-11T20:54:30.671" v="1701" actId="1076"/>
          <ac:cxnSpMkLst>
            <pc:docMk/>
            <pc:sldMk cId="3808898787" sldId="337"/>
            <ac:cxnSpMk id="74" creationId="{C2986F5F-098B-4DA7-9671-B34E261AC581}"/>
          </ac:cxnSpMkLst>
        </pc:cxnChg>
        <pc:cxnChg chg="add mod">
          <ac:chgData name="Patrick Schweizer" userId="e8285e44-a4c6-4735-b3a2-6317fdeeb080" providerId="ADAL" clId="{140F7F2F-255D-4D12-AACE-D60E0C8313F7}" dt="2018-11-11T20:52:48.664" v="1581" actId="20577"/>
          <ac:cxnSpMkLst>
            <pc:docMk/>
            <pc:sldMk cId="3808898787" sldId="337"/>
            <ac:cxnSpMk id="76" creationId="{1DA2827B-9FE3-46D0-8464-41AE5FA4C59B}"/>
          </ac:cxnSpMkLst>
        </pc:cxnChg>
        <pc:cxnChg chg="add mod">
          <ac:chgData name="Patrick Schweizer" userId="e8285e44-a4c6-4735-b3a2-6317fdeeb080" providerId="ADAL" clId="{140F7F2F-255D-4D12-AACE-D60E0C8313F7}" dt="2018-11-11T20:52:54.671" v="1583" actId="14100"/>
          <ac:cxnSpMkLst>
            <pc:docMk/>
            <pc:sldMk cId="3808898787" sldId="337"/>
            <ac:cxnSpMk id="92" creationId="{DE4873E0-67DE-4C96-BA6D-FC6466DD0816}"/>
          </ac:cxnSpMkLst>
        </pc:cxnChg>
      </pc:sldChg>
      <pc:sldChg chg="addSp delSp modSp">
        <pc:chgData name="Patrick Schweizer" userId="e8285e44-a4c6-4735-b3a2-6317fdeeb080" providerId="ADAL" clId="{140F7F2F-255D-4D12-AACE-D60E0C8313F7}" dt="2018-11-03T20:55:02.933" v="572" actId="20577"/>
        <pc:sldMkLst>
          <pc:docMk/>
          <pc:sldMk cId="2014623675" sldId="338"/>
        </pc:sldMkLst>
        <pc:spChg chg="mod">
          <ac:chgData name="Patrick Schweizer" userId="e8285e44-a4c6-4735-b3a2-6317fdeeb080" providerId="ADAL" clId="{140F7F2F-255D-4D12-AACE-D60E0C8313F7}" dt="2018-11-03T20:55:02.933" v="572" actId="20577"/>
          <ac:spMkLst>
            <pc:docMk/>
            <pc:sldMk cId="2014623675" sldId="338"/>
            <ac:spMk id="2" creationId="{FCC2C456-3CFD-4E49-9D7B-6783CDC01DB5}"/>
          </ac:spMkLst>
        </pc:spChg>
        <pc:picChg chg="add del mod">
          <ac:chgData name="Patrick Schweizer" userId="e8285e44-a4c6-4735-b3a2-6317fdeeb080" providerId="ADAL" clId="{140F7F2F-255D-4D12-AACE-D60E0C8313F7}" dt="2018-11-01T19:33:31.802" v="4"/>
          <ac:picMkLst>
            <pc:docMk/>
            <pc:sldMk cId="2014623675" sldId="338"/>
            <ac:picMk id="4" creationId="{156FCBBE-6FE3-483F-BB5F-ED125B0EADD9}"/>
          </ac:picMkLst>
        </pc:picChg>
      </pc:sldChg>
      <pc:sldChg chg="modSp">
        <pc:chgData name="Patrick Schweizer" userId="e8285e44-a4c6-4735-b3a2-6317fdeeb080" providerId="ADAL" clId="{140F7F2F-255D-4D12-AACE-D60E0C8313F7}" dt="2018-11-11T20:46:20.526" v="1458" actId="14734"/>
        <pc:sldMkLst>
          <pc:docMk/>
          <pc:sldMk cId="2540486635" sldId="340"/>
        </pc:sldMkLst>
        <pc:graphicFrameChg chg="modGraphic">
          <ac:chgData name="Patrick Schweizer" userId="e8285e44-a4c6-4735-b3a2-6317fdeeb080" providerId="ADAL" clId="{140F7F2F-255D-4D12-AACE-D60E0C8313F7}" dt="2018-11-11T20:46:20.526" v="1458" actId="14734"/>
          <ac:graphicFrameMkLst>
            <pc:docMk/>
            <pc:sldMk cId="2540486635" sldId="340"/>
            <ac:graphicFrameMk id="4" creationId="{FBA930BC-905D-4C09-9266-C8070E0F72AF}"/>
          </ac:graphicFrameMkLst>
        </pc:graphicFrameChg>
      </pc:sldChg>
      <pc:sldChg chg="addSp modSp">
        <pc:chgData name="Patrick Schweizer" userId="e8285e44-a4c6-4735-b3a2-6317fdeeb080" providerId="ADAL" clId="{140F7F2F-255D-4D12-AACE-D60E0C8313F7}" dt="2018-11-11T20:46:09.338" v="1456" actId="20577"/>
        <pc:sldMkLst>
          <pc:docMk/>
          <pc:sldMk cId="918007530" sldId="341"/>
        </pc:sldMkLst>
        <pc:spChg chg="mod">
          <ac:chgData name="Patrick Schweizer" userId="e8285e44-a4c6-4735-b3a2-6317fdeeb080" providerId="ADAL" clId="{140F7F2F-255D-4D12-AACE-D60E0C8313F7}" dt="2018-11-01T20:19:48.601" v="519" actId="20577"/>
          <ac:spMkLst>
            <pc:docMk/>
            <pc:sldMk cId="918007530" sldId="341"/>
            <ac:spMk id="7" creationId="{654B67E9-FFF5-4A42-AA5E-E7713837AB7F}"/>
          </ac:spMkLst>
        </pc:spChg>
        <pc:spChg chg="add mod">
          <ac:chgData name="Patrick Schweizer" userId="e8285e44-a4c6-4735-b3a2-6317fdeeb080" providerId="ADAL" clId="{140F7F2F-255D-4D12-AACE-D60E0C8313F7}" dt="2018-11-11T20:46:09.338" v="1456" actId="20577"/>
          <ac:spMkLst>
            <pc:docMk/>
            <pc:sldMk cId="918007530" sldId="341"/>
            <ac:spMk id="8" creationId="{96818D2A-5403-4104-BCE4-FB8E80AA0DEC}"/>
          </ac:spMkLst>
        </pc:spChg>
      </pc:sldChg>
      <pc:sldChg chg="addSp delSp modSp add">
        <pc:chgData name="Patrick Schweizer" userId="e8285e44-a4c6-4735-b3a2-6317fdeeb080" providerId="ADAL" clId="{140F7F2F-255D-4D12-AACE-D60E0C8313F7}" dt="2018-11-03T21:20:07.992" v="1269" actId="2164"/>
        <pc:sldMkLst>
          <pc:docMk/>
          <pc:sldMk cId="367034905" sldId="343"/>
        </pc:sldMkLst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13" creationId="{B962E8B8-4A78-4150-809C-E39AD0D0607E}"/>
          </ac:spMkLst>
        </pc:spChg>
        <pc:spChg chg="del mod">
          <ac:chgData name="Patrick Schweizer" userId="e8285e44-a4c6-4735-b3a2-6317fdeeb080" providerId="ADAL" clId="{140F7F2F-255D-4D12-AACE-D60E0C8313F7}" dt="2018-11-03T21:09:09.108" v="776" actId="478"/>
          <ac:spMkLst>
            <pc:docMk/>
            <pc:sldMk cId="367034905" sldId="343"/>
            <ac:spMk id="14" creationId="{216A2CAF-C347-4F22-998B-D3896B8A427A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77" creationId="{3C3689E7-FCE6-408C-BCDB-A3B5E16ED002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78" creationId="{CC55AB06-3AC4-4868-94C3-A721B2E6F7CD}"/>
          </ac:spMkLst>
        </pc:spChg>
        <pc:spChg chg="add mod">
          <ac:chgData name="Patrick Schweizer" userId="e8285e44-a4c6-4735-b3a2-6317fdeeb080" providerId="ADAL" clId="{140F7F2F-255D-4D12-AACE-D60E0C8313F7}" dt="2018-11-03T21:09:36.600" v="800" actId="20577"/>
          <ac:spMkLst>
            <pc:docMk/>
            <pc:sldMk cId="367034905" sldId="343"/>
            <ac:spMk id="79" creationId="{DFE0B07B-D983-497A-A813-39794C11EF0B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0" creationId="{40554496-18A0-4CEF-9717-B2D26FF2F07E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2" creationId="{5034410C-BBDD-4EAF-9951-567770F88CA9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3" creationId="{FD57B01C-D371-4141-856B-CCDD41F99841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4" creationId="{ED52B33C-2D2D-4EE7-977D-8898C56DE0F6}"/>
          </ac:spMkLst>
        </pc:spChg>
        <pc:spChg chg="del">
          <ac:chgData name="Patrick Schweizer" userId="e8285e44-a4c6-4735-b3a2-6317fdeeb080" providerId="ADAL" clId="{140F7F2F-255D-4D12-AACE-D60E0C8313F7}" dt="2018-11-03T21:08:59.679" v="773" actId="478"/>
          <ac:spMkLst>
            <pc:docMk/>
            <pc:sldMk cId="367034905" sldId="343"/>
            <ac:spMk id="85" creationId="{69363762-1A65-46A8-9743-617FE58D714A}"/>
          </ac:spMkLst>
        </pc:s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15" creationId="{00000000-0000-0000-0000-000000000000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26" creationId="{BDFBC404-3817-4F0C-AF07-8BABDF93F0AC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32" creationId="{264E10F4-8986-4A60-B2C2-EFE76A2EE755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35" creationId="{BB603843-03F7-493E-AD72-FC2E1D321FFA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47" creationId="{4217037E-4CD4-4474-A0A3-180EDE8CE20B}"/>
          </ac:grpSpMkLst>
        </pc:grpChg>
        <pc:grpChg chg="del">
          <ac:chgData name="Patrick Schweizer" userId="e8285e44-a4c6-4735-b3a2-6317fdeeb080" providerId="ADAL" clId="{140F7F2F-255D-4D12-AACE-D60E0C8313F7}" dt="2018-11-03T21:08:59.679" v="773" actId="478"/>
          <ac:grpSpMkLst>
            <pc:docMk/>
            <pc:sldMk cId="367034905" sldId="343"/>
            <ac:grpSpMk id="51" creationId="{2A76BA99-F85C-4295-98BA-D8255B0551B6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55" creationId="{5735541D-B744-4568-97F7-0A7D0C7ED8AF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60" creationId="{E847B296-6E66-461B-ADB4-776EC10CC79B}"/>
          </ac:grpSpMkLst>
        </pc:grpChg>
        <pc:grpChg chg="del">
          <ac:chgData name="Patrick Schweizer" userId="e8285e44-a4c6-4735-b3a2-6317fdeeb080" providerId="ADAL" clId="{140F7F2F-255D-4D12-AACE-D60E0C8313F7}" dt="2018-11-03T21:08:59.679" v="773" actId="478"/>
          <ac:grpSpMkLst>
            <pc:docMk/>
            <pc:sldMk cId="367034905" sldId="343"/>
            <ac:grpSpMk id="63" creationId="{F1187A9D-6368-4477-A096-D5CAFD7BFE51}"/>
          </ac:grpSpMkLst>
        </pc:grpChg>
        <pc:grpChg chg="del">
          <ac:chgData name="Patrick Schweizer" userId="e8285e44-a4c6-4735-b3a2-6317fdeeb080" providerId="ADAL" clId="{140F7F2F-255D-4D12-AACE-D60E0C8313F7}" dt="2018-11-03T21:08:59.679" v="773" actId="478"/>
          <ac:grpSpMkLst>
            <pc:docMk/>
            <pc:sldMk cId="367034905" sldId="343"/>
            <ac:grpSpMk id="67" creationId="{9C55E17A-27FB-4246-BEEA-D8879EAE99C4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71" creationId="{09DCE76F-3385-449C-89A2-EE73830081AE}"/>
          </ac:grpSpMkLst>
        </pc:grpChg>
        <pc:graphicFrameChg chg="add mod modGraphic">
          <ac:chgData name="Patrick Schweizer" userId="e8285e44-a4c6-4735-b3a2-6317fdeeb080" providerId="ADAL" clId="{140F7F2F-255D-4D12-AACE-D60E0C8313F7}" dt="2018-11-03T21:20:07.992" v="1269" actId="2164"/>
          <ac:graphicFrameMkLst>
            <pc:docMk/>
            <pc:sldMk cId="367034905" sldId="343"/>
            <ac:graphicFrameMk id="2" creationId="{7D9084E3-0381-4DE4-86F0-222F0C028E93}"/>
          </ac:graphicFrameMkLst>
        </pc:graphicFrameChg>
        <pc:picChg chg="del">
          <ac:chgData name="Patrick Schweizer" userId="e8285e44-a4c6-4735-b3a2-6317fdeeb080" providerId="ADAL" clId="{140F7F2F-255D-4D12-AACE-D60E0C8313F7}" dt="2018-11-03T21:06:52.670" v="700" actId="478"/>
          <ac:picMkLst>
            <pc:docMk/>
            <pc:sldMk cId="367034905" sldId="343"/>
            <ac:picMk id="75" creationId="{B62D909F-5A35-4C5E-B55D-62A6145BDDB2}"/>
          </ac:picMkLst>
        </pc:pic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16" creationId="{87DE71AC-CC54-4009-A99D-3FCBBBF6A77D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28" creationId="{33A3D460-D7FB-4F10-9478-94AC9BD38D26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30" creationId="{6DEEE88F-5671-4E3F-8A51-66FD4562D2BE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38" creationId="{3C7A6491-04A5-4511-877E-336AAF318C82}"/>
          </ac:cxnSpMkLst>
        </pc:cxnChg>
        <pc:cxnChg chg="del mod">
          <ac:chgData name="Patrick Schweizer" userId="e8285e44-a4c6-4735-b3a2-6317fdeeb080" providerId="ADAL" clId="{140F7F2F-255D-4D12-AACE-D60E0C8313F7}" dt="2018-11-03T21:08:59.679" v="773" actId="478"/>
          <ac:cxnSpMkLst>
            <pc:docMk/>
            <pc:sldMk cId="367034905" sldId="343"/>
            <ac:cxnSpMk id="66" creationId="{86E35487-D46E-4CA6-AAD1-0393673F80E0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74" creationId="{C2986F5F-098B-4DA7-9671-B34E261AC581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76" creationId="{1DA2827B-9FE3-46D0-8464-41AE5FA4C59B}"/>
          </ac:cxnSpMkLst>
        </pc:cxnChg>
      </pc:sldChg>
      <pc:sldChg chg="modSp add del">
        <pc:chgData name="Patrick Schweizer" userId="e8285e44-a4c6-4735-b3a2-6317fdeeb080" providerId="ADAL" clId="{140F7F2F-255D-4D12-AACE-D60E0C8313F7}" dt="2018-11-11T20:45:45.124" v="1451" actId="2696"/>
        <pc:sldMkLst>
          <pc:docMk/>
          <pc:sldMk cId="2531455901" sldId="344"/>
        </pc:sldMkLst>
        <pc:spChg chg="mod">
          <ac:chgData name="Patrick Schweizer" userId="e8285e44-a4c6-4735-b3a2-6317fdeeb080" providerId="ADAL" clId="{140F7F2F-255D-4D12-AACE-D60E0C8313F7}" dt="2018-11-03T21:33:23.053" v="1442" actId="404"/>
          <ac:spMkLst>
            <pc:docMk/>
            <pc:sldMk cId="2531455901" sldId="344"/>
            <ac:spMk id="2" creationId="{1C024452-1C89-4059-A820-993C3D29EF4A}"/>
          </ac:spMkLst>
        </pc:spChg>
        <pc:spChg chg="mod">
          <ac:chgData name="Patrick Schweizer" userId="e8285e44-a4c6-4735-b3a2-6317fdeeb080" providerId="ADAL" clId="{140F7F2F-255D-4D12-AACE-D60E0C8313F7}" dt="2018-11-03T21:33:52.600" v="1450" actId="1076"/>
          <ac:spMkLst>
            <pc:docMk/>
            <pc:sldMk cId="2531455901" sldId="344"/>
            <ac:spMk id="3" creationId="{96303AB0-3E83-44F3-BE6A-6A3795EC075A}"/>
          </ac:spMkLst>
        </pc:spChg>
      </pc:sldChg>
    </pc:docChg>
  </pc:docChgLst>
  <pc:docChgLst>
    <pc:chgData name="Daniel Reiter" userId="a85cd42d-b5dd-4de7-81f5-2585415cc29e" providerId="ADAL" clId="{2510A963-2416-4444-B4A3-9448D52937BB}"/>
    <pc:docChg chg="modSld">
      <pc:chgData name="Daniel Reiter" userId="a85cd42d-b5dd-4de7-81f5-2585415cc29e" providerId="ADAL" clId="{2510A963-2416-4444-B4A3-9448D52937BB}" dt="2018-11-05T17:01:25.688" v="0" actId="1076"/>
      <pc:docMkLst>
        <pc:docMk/>
      </pc:docMkLst>
      <pc:sldChg chg="modSp">
        <pc:chgData name="Daniel Reiter" userId="a85cd42d-b5dd-4de7-81f5-2585415cc29e" providerId="ADAL" clId="{2510A963-2416-4444-B4A3-9448D52937BB}" dt="2018-11-05T17:01:25.688" v="0" actId="1076"/>
        <pc:sldMkLst>
          <pc:docMk/>
          <pc:sldMk cId="3808898787" sldId="337"/>
        </pc:sldMkLst>
        <pc:picChg chg="mod">
          <ac:chgData name="Daniel Reiter" userId="a85cd42d-b5dd-4de7-81f5-2585415cc29e" providerId="ADAL" clId="{2510A963-2416-4444-B4A3-9448D52937BB}" dt="2018-11-05T17:01:25.688" v="0" actId="1076"/>
          <ac:picMkLst>
            <pc:docMk/>
            <pc:sldMk cId="3808898787" sldId="337"/>
            <ac:picMk id="75" creationId="{B62D909F-5A35-4C5E-B55D-62A6145BDDB2}"/>
          </ac:picMkLst>
        </pc:picChg>
      </pc:sldChg>
    </pc:docChg>
  </pc:docChgLst>
  <pc:docChgLst>
    <pc:chgData name="Patrick Schweizer" userId="S::patrick.schweizer@edu.teko.ch::e8285e44-a4c6-4735-b3a2-6317fdeeb080" providerId="AD" clId="Web-{208B3CCE-FB6D-40D0-8D16-216DB8D0B5E9}"/>
    <pc:docChg chg="modSld">
      <pc:chgData name="Patrick Schweizer" userId="S::patrick.schweizer@edu.teko.ch::e8285e44-a4c6-4735-b3a2-6317fdeeb080" providerId="AD" clId="Web-{208B3CCE-FB6D-40D0-8D16-216DB8D0B5E9}" dt="2018-11-01T09:48:38.780" v="79" actId="20577"/>
      <pc:docMkLst>
        <pc:docMk/>
      </pc:docMkLst>
      <pc:sldChg chg="modSp">
        <pc:chgData name="Patrick Schweizer" userId="S::patrick.schweizer@edu.teko.ch::e8285e44-a4c6-4735-b3a2-6317fdeeb080" providerId="AD" clId="Web-{208B3CCE-FB6D-40D0-8D16-216DB8D0B5E9}" dt="2018-11-01T09:48:38.780" v="78" actId="20577"/>
        <pc:sldMkLst>
          <pc:docMk/>
          <pc:sldMk cId="2014623675" sldId="338"/>
        </pc:sldMkLst>
        <pc:spChg chg="mod">
          <ac:chgData name="Patrick Schweizer" userId="S::patrick.schweizer@edu.teko.ch::e8285e44-a4c6-4735-b3a2-6317fdeeb080" providerId="AD" clId="Web-{208B3CCE-FB6D-40D0-8D16-216DB8D0B5E9}" dt="2018-11-01T09:48:38.780" v="78" actId="20577"/>
          <ac:spMkLst>
            <pc:docMk/>
            <pc:sldMk cId="2014623675" sldId="338"/>
            <ac:spMk id="2" creationId="{FCC2C456-3CFD-4E49-9D7B-6783CDC01D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4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4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CH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4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CH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4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71FCCB-A63C-4BD0-92B3-5108E0F5D134}" type="slidenum">
              <a:rPr lang="de-CH" sz="1400" b="0" strike="noStrike" spc="-1">
                <a:latin typeface="Times New Roman"/>
              </a:rPr>
              <a:pPr algn="r"/>
              <a:t>‹Nr.›</a:t>
            </a:fld>
            <a:endParaRPr lang="de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9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2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3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5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6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4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CustomShape 1"/>
          <p:cNvSpPr/>
          <p:nvPr/>
        </p:nvSpPr>
        <p:spPr>
          <a:xfrm>
            <a:off x="9319320" y="8882640"/>
            <a:ext cx="3021840" cy="66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7" name="Grafik 1436"/>
          <p:cNvPicPr/>
          <p:nvPr/>
        </p:nvPicPr>
        <p:blipFill>
          <a:blip r:embed="rId14"/>
          <a:stretch/>
        </p:blipFill>
        <p:spPr>
          <a:xfrm>
            <a:off x="10905480" y="163440"/>
            <a:ext cx="1875960" cy="462600"/>
          </a:xfrm>
          <a:prstGeom prst="rect">
            <a:avLst/>
          </a:prstGeom>
          <a:ln>
            <a:noFill/>
          </a:ln>
        </p:spPr>
      </p:pic>
      <p:pic>
        <p:nvPicPr>
          <p:cNvPr id="1438" name="Grafik 1437"/>
          <p:cNvPicPr/>
          <p:nvPr/>
        </p:nvPicPr>
        <p:blipFill>
          <a:blip r:embed="rId15"/>
          <a:srcRect t="33199" b="22900"/>
          <a:stretch/>
        </p:blipFill>
        <p:spPr>
          <a:xfrm>
            <a:off x="-3240" y="-1440"/>
            <a:ext cx="451440" cy="9740880"/>
          </a:xfrm>
          <a:prstGeom prst="rect">
            <a:avLst/>
          </a:prstGeom>
          <a:ln>
            <a:noFill/>
          </a:ln>
        </p:spPr>
      </p:pic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CH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C2C456-3CFD-4E49-9D7B-6783CDC01DB5}"/>
              </a:ext>
            </a:extLst>
          </p:cNvPr>
          <p:cNvSpPr txBox="1"/>
          <p:nvPr/>
        </p:nvSpPr>
        <p:spPr>
          <a:xfrm>
            <a:off x="1677864" y="1708448"/>
            <a:ext cx="7011150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CH" sz="4800" err="1"/>
              <a:t>Draftversion</a:t>
            </a:r>
            <a:r>
              <a:rPr lang="de-CH" sz="4800"/>
              <a:t>:</a:t>
            </a:r>
          </a:p>
          <a:p>
            <a:r>
              <a:rPr lang="de-CH" sz="4800"/>
              <a:t>	UML Ampelsteuerung</a:t>
            </a:r>
          </a:p>
        </p:txBody>
      </p:sp>
    </p:spTree>
    <p:extLst>
      <p:ext uri="{BB962C8B-B14F-4D97-AF65-F5344CB8AC3E}">
        <p14:creationId xmlns:p14="http://schemas.microsoft.com/office/powerpoint/2010/main" val="20146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C2C456-3CFD-4E49-9D7B-6783CDC01DB5}"/>
              </a:ext>
            </a:extLst>
          </p:cNvPr>
          <p:cNvSpPr txBox="1"/>
          <p:nvPr/>
        </p:nvSpPr>
        <p:spPr>
          <a:xfrm>
            <a:off x="453728" y="196280"/>
            <a:ext cx="3714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/>
              <a:t>Grobkonzept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E1FFDE-91BD-4722-B052-7081BB7FC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7" y="1027648"/>
            <a:ext cx="8523025" cy="81696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C504A5D-0E6E-44E6-8F93-7842E3E99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93" y="1688846"/>
            <a:ext cx="2448799" cy="18001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E1A60E3-9854-48FE-AA50-54B31883FFEC}"/>
              </a:ext>
            </a:extLst>
          </p:cNvPr>
          <p:cNvSpPr txBox="1"/>
          <p:nvPr/>
        </p:nvSpPr>
        <p:spPr>
          <a:xfrm>
            <a:off x="9943775" y="932702"/>
            <a:ext cx="2704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Ampelstatus</a:t>
            </a:r>
          </a:p>
          <a:p>
            <a:r>
              <a:rPr lang="de-CH" sz="2800"/>
              <a:t>Auto/ Fahrräder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B65479-B269-4827-981F-D0C187FC0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50887">
            <a:off x="2960262" y="1646514"/>
            <a:ext cx="333375" cy="6953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E970C68-7323-42E6-90C0-6AF666E41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356105">
            <a:off x="1674472" y="6308293"/>
            <a:ext cx="333375" cy="6953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9B1BDCB-4C6F-4FDE-960F-4410273F3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42269">
            <a:off x="7435388" y="3067190"/>
            <a:ext cx="333375" cy="6953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5456A2D-FFB4-45B9-9E60-B56B1149D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244099">
            <a:off x="6184833" y="7637651"/>
            <a:ext cx="333375" cy="6953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0D85C55-BA05-4CCA-822E-21F82374DA14}"/>
              </a:ext>
            </a:extLst>
          </p:cNvPr>
          <p:cNvSpPr txBox="1"/>
          <p:nvPr/>
        </p:nvSpPr>
        <p:spPr>
          <a:xfrm>
            <a:off x="5998343" y="819978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1889EF6-B2B9-4E35-9D5A-057C90595321}"/>
              </a:ext>
            </a:extLst>
          </p:cNvPr>
          <p:cNvSpPr txBox="1"/>
          <p:nvPr/>
        </p:nvSpPr>
        <p:spPr>
          <a:xfrm>
            <a:off x="7875766" y="3153242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D8F3C9-E2C7-4CBE-9FD4-E5A4493E23DB}"/>
              </a:ext>
            </a:extLst>
          </p:cNvPr>
          <p:cNvSpPr txBox="1"/>
          <p:nvPr/>
        </p:nvSpPr>
        <p:spPr>
          <a:xfrm>
            <a:off x="2613968" y="1194312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D252DCF-4071-4745-9BEE-58A7D0BBA72C}"/>
              </a:ext>
            </a:extLst>
          </p:cNvPr>
          <p:cNvSpPr txBox="1"/>
          <p:nvPr/>
        </p:nvSpPr>
        <p:spPr>
          <a:xfrm>
            <a:off x="677649" y="6394345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Id:4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20670F6-3491-4256-9EE7-A10AE8C4F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792" y="4032209"/>
            <a:ext cx="484808" cy="13486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15181F4-8668-4B88-AF0A-70F2AB63ADAD}"/>
              </a:ext>
            </a:extLst>
          </p:cNvPr>
          <p:cNvSpPr txBox="1"/>
          <p:nvPr/>
        </p:nvSpPr>
        <p:spPr>
          <a:xfrm>
            <a:off x="9943775" y="3489484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Fussgänger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8AC152F-C8ED-4CF4-B5A5-8539D9428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01" y="2901368"/>
            <a:ext cx="286609" cy="7972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B3CB5FF-1950-44AD-AEF8-877498EB1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770" y="6334487"/>
            <a:ext cx="286609" cy="79729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90D1B29-9830-42C1-BA27-EFEF85564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09" y="2883840"/>
            <a:ext cx="286609" cy="79729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4183D3-C9C6-4A5C-AA4B-AE41C89CE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78" y="6316959"/>
            <a:ext cx="286609" cy="79729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FB6E21F-CF7C-48B1-963B-05B2BA4C6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4525" y="2485192"/>
            <a:ext cx="286609" cy="79729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7ACCF76-57D5-4EBA-A335-9FA3D046A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1480" y="1738833"/>
            <a:ext cx="286609" cy="79729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ABA46B2-84AA-4EDB-AE38-7BA51364A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3625" y="7587449"/>
            <a:ext cx="286609" cy="79729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4800D74-8ECD-43E0-A699-323099713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40580" y="6841090"/>
            <a:ext cx="286609" cy="797294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2DD3FAC-6A87-445A-A09D-A45D542BD469}"/>
              </a:ext>
            </a:extLst>
          </p:cNvPr>
          <p:cNvSpPr txBox="1"/>
          <p:nvPr/>
        </p:nvSpPr>
        <p:spPr>
          <a:xfrm>
            <a:off x="813768" y="3241012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249853-346E-4CB2-9516-8C042F5A55F0}"/>
              </a:ext>
            </a:extLst>
          </p:cNvPr>
          <p:cNvSpPr txBox="1"/>
          <p:nvPr/>
        </p:nvSpPr>
        <p:spPr>
          <a:xfrm>
            <a:off x="2180248" y="7006843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Id:14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B654744-19B8-4298-8220-9D5EF23B8340}"/>
              </a:ext>
            </a:extLst>
          </p:cNvPr>
          <p:cNvSpPr txBox="1"/>
          <p:nvPr/>
        </p:nvSpPr>
        <p:spPr>
          <a:xfrm>
            <a:off x="2491012" y="8069497"/>
            <a:ext cx="95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F7F83EC-077F-4AA8-A442-1CE294C6FA46}"/>
              </a:ext>
            </a:extLst>
          </p:cNvPr>
          <p:cNvSpPr txBox="1"/>
          <p:nvPr/>
        </p:nvSpPr>
        <p:spPr>
          <a:xfrm>
            <a:off x="5916647" y="6655955"/>
            <a:ext cx="95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E47D7B-6D86-4FAA-B402-A7B2EC516C9A}"/>
              </a:ext>
            </a:extLst>
          </p:cNvPr>
          <p:cNvSpPr txBox="1"/>
          <p:nvPr/>
        </p:nvSpPr>
        <p:spPr>
          <a:xfrm>
            <a:off x="7780116" y="643312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2ECC11B-4704-44F6-968B-08B987D52704}"/>
              </a:ext>
            </a:extLst>
          </p:cNvPr>
          <p:cNvSpPr txBox="1"/>
          <p:nvPr/>
        </p:nvSpPr>
        <p:spPr>
          <a:xfrm>
            <a:off x="6271149" y="2435891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72C55D0-E95D-4A06-9897-5062E0A427F2}"/>
              </a:ext>
            </a:extLst>
          </p:cNvPr>
          <p:cNvSpPr txBox="1"/>
          <p:nvPr/>
        </p:nvSpPr>
        <p:spPr>
          <a:xfrm>
            <a:off x="6010117" y="1512327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EBA39FF-891F-4878-8EEC-56EC95B4CF14}"/>
              </a:ext>
            </a:extLst>
          </p:cNvPr>
          <p:cNvSpPr txBox="1"/>
          <p:nvPr/>
        </p:nvSpPr>
        <p:spPr>
          <a:xfrm>
            <a:off x="2515878" y="291188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Id:13</a:t>
            </a:r>
          </a:p>
        </p:txBody>
      </p:sp>
    </p:spTree>
    <p:extLst>
      <p:ext uri="{BB962C8B-B14F-4D97-AF65-F5344CB8AC3E}">
        <p14:creationId xmlns:p14="http://schemas.microsoft.com/office/powerpoint/2010/main" val="25176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C2C456-3CFD-4E49-9D7B-6783CDC01DB5}"/>
              </a:ext>
            </a:extLst>
          </p:cNvPr>
          <p:cNvSpPr txBox="1"/>
          <p:nvPr/>
        </p:nvSpPr>
        <p:spPr>
          <a:xfrm>
            <a:off x="453728" y="196280"/>
            <a:ext cx="9504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/>
              <a:t>Ampelsteuerung (Abhängigkeiten)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F0276D-BC69-4223-B57E-10AB2DDB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4" y="1059573"/>
            <a:ext cx="4485626" cy="4465299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BA930BC-905D-4C09-9266-C8070E0F7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18184"/>
              </p:ext>
            </p:extLst>
          </p:nvPr>
        </p:nvGraphicFramePr>
        <p:xfrm>
          <a:off x="597744" y="6942163"/>
          <a:ext cx="989399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333">
                  <a:extLst>
                    <a:ext uri="{9D8B030D-6E8A-4147-A177-3AD203B41FA5}">
                      <a16:colId xmlns:a16="http://schemas.microsoft.com/office/drawing/2014/main" val="1376335191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677779956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3265154392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3717681634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1840271394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2999703256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2011322137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3585817419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274692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 err="1"/>
                        <a:t>Id</a:t>
                      </a:r>
                      <a:r>
                        <a:rPr lang="de-CH" b="0"/>
                        <a:t>: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9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Id</a:t>
                      </a:r>
                      <a:r>
                        <a:rPr lang="de-CH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err="1"/>
                        <a:t>Id</a:t>
                      </a:r>
                      <a:r>
                        <a:rPr lang="de-CH"/>
                        <a:t>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7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err="1"/>
                        <a:t>Id</a:t>
                      </a:r>
                      <a:r>
                        <a:rPr lang="de-CH"/>
                        <a:t>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3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err="1"/>
                        <a:t>Id</a:t>
                      </a:r>
                      <a:r>
                        <a:rPr lang="de-CH"/>
                        <a:t>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/>
                        <a:t>Blaulicht (Basic)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37355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5D70D461-3463-43BD-8669-A0D58C40D91D}"/>
              </a:ext>
            </a:extLst>
          </p:cNvPr>
          <p:cNvSpPr txBox="1"/>
          <p:nvPr/>
        </p:nvSpPr>
        <p:spPr>
          <a:xfrm>
            <a:off x="6358384" y="1233691"/>
            <a:ext cx="5556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/>
              <a:t>Abhängigkeiten:</a:t>
            </a:r>
          </a:p>
          <a:p>
            <a:pPr marL="457200" indent="-457200">
              <a:buFontTx/>
              <a:buChar char="-"/>
            </a:pPr>
            <a:r>
              <a:rPr lang="de-CH" sz="3200" err="1"/>
              <a:t>Id</a:t>
            </a:r>
            <a:r>
              <a:rPr lang="de-CH" sz="3200"/>
              <a:t>: 1 und 3 zusammen</a:t>
            </a:r>
          </a:p>
          <a:p>
            <a:pPr marL="457200" indent="-457200">
              <a:buFontTx/>
              <a:buChar char="-"/>
            </a:pPr>
            <a:r>
              <a:rPr lang="de-CH" sz="3200" err="1"/>
              <a:t>Id</a:t>
            </a:r>
            <a:r>
              <a:rPr lang="de-CH" sz="3200"/>
              <a:t>: 2 und 4 zusammen</a:t>
            </a:r>
          </a:p>
          <a:p>
            <a:pPr marL="457200" indent="-457200">
              <a:buFontTx/>
              <a:buChar char="-"/>
            </a:pPr>
            <a:r>
              <a:rPr lang="de-CH" sz="3200" err="1"/>
              <a:t>Id</a:t>
            </a:r>
            <a:r>
              <a:rPr lang="de-CH" sz="3200"/>
              <a:t>: 11 invertiert zu </a:t>
            </a:r>
            <a:r>
              <a:rPr lang="de-CH" sz="3200" err="1"/>
              <a:t>Id</a:t>
            </a:r>
            <a:r>
              <a:rPr lang="de-CH" sz="3200"/>
              <a:t>: 1 etc.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5C64DDC-C7D2-4F13-B93B-214495AF9A7E}"/>
              </a:ext>
            </a:extLst>
          </p:cNvPr>
          <p:cNvSpPr txBox="1"/>
          <p:nvPr/>
        </p:nvSpPr>
        <p:spPr>
          <a:xfrm>
            <a:off x="6358384" y="3709797"/>
            <a:ext cx="4722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Open Points:</a:t>
            </a:r>
          </a:p>
          <a:p>
            <a:pPr marL="457200" indent="-457200">
              <a:buFontTx/>
              <a:buChar char="-"/>
            </a:pPr>
            <a:r>
              <a:rPr lang="de-CH" sz="3200" dirty="0"/>
              <a:t>Fussgängerampel bei </a:t>
            </a:r>
            <a:br>
              <a:rPr lang="de-CH" sz="3200" dirty="0"/>
            </a:br>
            <a:r>
              <a:rPr lang="de-CH" sz="3200" dirty="0"/>
              <a:t>Links- Rechtsabbieger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4E00296-E11A-4C65-A0C7-A8D5EFA2D0BA}"/>
              </a:ext>
            </a:extLst>
          </p:cNvPr>
          <p:cNvSpPr txBox="1"/>
          <p:nvPr/>
        </p:nvSpPr>
        <p:spPr>
          <a:xfrm>
            <a:off x="597744" y="5557168"/>
            <a:ext cx="81243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/>
              <a:t>Für jede Kreuzung werden die erlaubten </a:t>
            </a:r>
          </a:p>
          <a:p>
            <a:r>
              <a:rPr lang="de-CH" sz="3200"/>
              <a:t>Ampelzustände in einer Tabelle vordefiniert.</a:t>
            </a:r>
          </a:p>
          <a:p>
            <a:r>
              <a:rPr lang="de-CH" sz="2000"/>
              <a:t>Zustandsänderung durch Wechsel vom Tabellenindex</a:t>
            </a:r>
          </a:p>
        </p:txBody>
      </p:sp>
    </p:spTree>
    <p:extLst>
      <p:ext uri="{BB962C8B-B14F-4D97-AF65-F5344CB8AC3E}">
        <p14:creationId xmlns:p14="http://schemas.microsoft.com/office/powerpoint/2010/main" val="254048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7B445-3657-4C14-A158-E7044802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Ampel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C85EC8-BCFC-49B1-9351-4A57F7CD9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8" y="1589336"/>
            <a:ext cx="4505795" cy="331236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0D02B66-FE6F-4677-925B-35DF6F192114}"/>
              </a:ext>
            </a:extLst>
          </p:cNvPr>
          <p:cNvSpPr/>
          <p:nvPr/>
        </p:nvSpPr>
        <p:spPr>
          <a:xfrm>
            <a:off x="650160" y="5308848"/>
            <a:ext cx="3579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/>
              <a:t>Eigenschaft: </a:t>
            </a:r>
            <a:r>
              <a:rPr lang="de-CH" sz="2800" dirty="0" err="1"/>
              <a:t>actState</a:t>
            </a:r>
            <a:endParaRPr lang="de-CH" sz="28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9D7B804-61AA-4B84-9FF8-36D6ACF7ED05}"/>
              </a:ext>
            </a:extLst>
          </p:cNvPr>
          <p:cNvSpPr/>
          <p:nvPr/>
        </p:nvSpPr>
        <p:spPr>
          <a:xfrm>
            <a:off x="813768" y="3724672"/>
            <a:ext cx="4752528" cy="14401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4B67E9-FFF5-4A42-AA5E-E7713837AB7F}"/>
              </a:ext>
            </a:extLst>
          </p:cNvPr>
          <p:cNvSpPr/>
          <p:nvPr/>
        </p:nvSpPr>
        <p:spPr>
          <a:xfrm>
            <a:off x="3190032" y="6306476"/>
            <a:ext cx="963436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200" dirty="0"/>
              <a:t>Während dem Farbwechsel Bsp. vom </a:t>
            </a:r>
          </a:p>
          <a:p>
            <a:r>
              <a:rPr lang="de-CH" sz="3200" dirty="0"/>
              <a:t>Status 1 zum Status 3 ist die Eigenschaft </a:t>
            </a:r>
          </a:p>
          <a:p>
            <a:r>
              <a:rPr lang="de-CH" sz="3200" dirty="0" err="1"/>
              <a:t>inProgress</a:t>
            </a:r>
            <a:r>
              <a:rPr lang="de-CH" sz="3200" dirty="0"/>
              <a:t> auf </a:t>
            </a:r>
            <a:r>
              <a:rPr lang="de-CH" sz="3200" dirty="0" err="1"/>
              <a:t>false</a:t>
            </a:r>
            <a:r>
              <a:rPr lang="de-CH" sz="3200" dirty="0"/>
              <a:t> zu setzen.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CH" sz="3200" dirty="0">
                <a:sym typeface="Wingdings" panose="05000000000000000000" pitchFamily="2" charset="2"/>
              </a:rPr>
              <a:t>Methode «</a:t>
            </a:r>
            <a:r>
              <a:rPr lang="de-CH" sz="3200" dirty="0" err="1"/>
              <a:t>updateTrafficLights</a:t>
            </a:r>
            <a:r>
              <a:rPr lang="de-CH" sz="3200" dirty="0"/>
              <a:t>» prüft dieses </a:t>
            </a:r>
            <a:r>
              <a:rPr lang="de-CH" sz="3200" dirty="0" err="1"/>
              <a:t>Flag</a:t>
            </a:r>
            <a:endParaRPr lang="de-CH" sz="3200" dirty="0"/>
          </a:p>
          <a:p>
            <a:r>
              <a:rPr lang="de-CH" sz="3200" dirty="0"/>
              <a:t>und gibt erst wenn alle Ampeln den Statuswechsel </a:t>
            </a:r>
          </a:p>
          <a:p>
            <a:r>
              <a:rPr lang="de-CH" sz="3200" dirty="0"/>
              <a:t>vollzogen haben ein entsprechender Rückgabewert.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6818D2A-5403-4104-BCE4-FB8E80AA0DEC}"/>
              </a:ext>
            </a:extLst>
          </p:cNvPr>
          <p:cNvSpPr/>
          <p:nvPr/>
        </p:nvSpPr>
        <p:spPr>
          <a:xfrm>
            <a:off x="5648593" y="4183142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 err="1"/>
              <a:t>enum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1800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34B38-694D-4ED8-82CB-70880D7D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Car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D15D72-0A26-4128-B4A9-8A227EB4D2B7}"/>
              </a:ext>
            </a:extLst>
          </p:cNvPr>
          <p:cNvSpPr/>
          <p:nvPr/>
        </p:nvSpPr>
        <p:spPr>
          <a:xfrm>
            <a:off x="5854328" y="1852464"/>
            <a:ext cx="6901633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200"/>
              <a:t>Für die Kreuzung spielt der </a:t>
            </a:r>
            <a:r>
              <a:rPr lang="de-CH" sz="3200" err="1"/>
              <a:t>Fz</a:t>
            </a:r>
            <a:r>
              <a:rPr lang="de-CH" sz="3200"/>
              <a:t> Typ </a:t>
            </a:r>
          </a:p>
          <a:p>
            <a:r>
              <a:rPr lang="de-CH" sz="3200"/>
              <a:t>prinzipiell keine Rolle.</a:t>
            </a:r>
          </a:p>
          <a:p>
            <a:endParaRPr lang="de-CH" sz="3200"/>
          </a:p>
          <a:p>
            <a:pPr marL="457200" indent="-457200">
              <a:buFontTx/>
              <a:buChar char="-"/>
            </a:pPr>
            <a:r>
              <a:rPr lang="de-CH" sz="3200"/>
              <a:t>Es gelten für alle Typen dieselben </a:t>
            </a:r>
            <a:br>
              <a:rPr lang="de-CH" sz="3200"/>
            </a:br>
            <a:r>
              <a:rPr lang="de-CH" sz="3200"/>
              <a:t>Vorschriften!</a:t>
            </a:r>
          </a:p>
          <a:p>
            <a:pPr marL="457200" indent="-457200">
              <a:buFontTx/>
              <a:buChar char="-"/>
            </a:pPr>
            <a:endParaRPr lang="de-CH" sz="3200"/>
          </a:p>
          <a:p>
            <a:r>
              <a:rPr lang="de-CH" sz="3200" err="1"/>
              <a:t>Fz</a:t>
            </a:r>
            <a:r>
              <a:rPr lang="de-CH" sz="3200"/>
              <a:t> Typ sowie </a:t>
            </a:r>
            <a:r>
              <a:rPr lang="de-CH" sz="3200" err="1"/>
              <a:t>maxSpeed</a:t>
            </a:r>
            <a:r>
              <a:rPr lang="de-CH" sz="3200"/>
              <a:t> wird für </a:t>
            </a:r>
          </a:p>
          <a:p>
            <a:r>
              <a:rPr lang="de-CH" sz="3200"/>
              <a:t>die Grafik benötigt.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7E300C-8BD8-448D-8E0D-3D057D4BD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0" y="2078360"/>
            <a:ext cx="5267652" cy="55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1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3863983" y="5178567"/>
            <a:ext cx="5090155" cy="4433969"/>
            <a:chOff x="2001806" y="1724764"/>
            <a:chExt cx="4572032" cy="4433969"/>
          </a:xfrm>
        </p:grpSpPr>
        <p:sp>
          <p:nvSpPr>
            <p:cNvPr id="5" name="Textfeld 4"/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err="1"/>
                <a:t>class</a:t>
              </a:r>
              <a:r>
                <a:rPr lang="de-CH"/>
                <a:t> Algorithmus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01806" y="2096082"/>
              <a:ext cx="457203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carsAndRoute</a:t>
              </a:r>
              <a:r>
                <a:rPr lang="de-CH"/>
                <a:t>: </a:t>
              </a:r>
              <a:r>
                <a:rPr lang="de-CH" err="1"/>
                <a:t>HashMap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pedstrainAndRoute</a:t>
              </a:r>
              <a:r>
                <a:rPr lang="de-CH"/>
                <a:t>: </a:t>
              </a:r>
              <a:r>
                <a:rPr lang="de-CH" err="1"/>
                <a:t>HashMap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publicTrafficAndRoute</a:t>
              </a:r>
              <a:r>
                <a:rPr lang="de-CH"/>
                <a:t>: </a:t>
              </a:r>
              <a:r>
                <a:rPr lang="de-CH" err="1"/>
                <a:t>HashMap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allowedLightTable</a:t>
              </a:r>
              <a:r>
                <a:rPr lang="de-CH"/>
                <a:t> : </a:t>
              </a:r>
              <a:r>
                <a:rPr lang="de-CH" err="1"/>
                <a:t>int</a:t>
              </a:r>
              <a:r>
                <a:rPr lang="de-CH"/>
                <a:t>[][]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01806" y="3296411"/>
              <a:ext cx="4572032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/>
                <a:t>+ Algorithmus()</a:t>
              </a:r>
            </a:p>
            <a:p>
              <a:r>
                <a:rPr lang="de-CH"/>
                <a:t>+ </a:t>
              </a:r>
              <a:r>
                <a:rPr lang="de-CH" err="1"/>
                <a:t>setCrossroadSetting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«?Parameter?»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startSimulate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«?Parameter?»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stoppSimulate</a:t>
              </a:r>
              <a:r>
                <a:rPr lang="de-CH"/>
                <a:t>()</a:t>
              </a:r>
            </a:p>
            <a:p>
              <a:r>
                <a:rPr lang="de-CH"/>
                <a:t>+ </a:t>
              </a:r>
              <a:r>
                <a:rPr lang="de-CH" err="1"/>
                <a:t>createNewCar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</a:t>
              </a:r>
              <a:r>
                <a:rPr lang="de-CH" err="1">
                  <a:solidFill>
                    <a:srgbClr val="FF0000"/>
                  </a:solidFill>
                </a:rPr>
                <a:t>PosAndSettings</a:t>
              </a:r>
              <a:r>
                <a:rPr lang="de-CH">
                  <a:solidFill>
                    <a:srgbClr val="FF0000"/>
                  </a:solidFill>
                </a:rPr>
                <a:t>»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createNewPedstrain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</a:t>
              </a:r>
              <a:r>
                <a:rPr lang="de-CH" err="1">
                  <a:solidFill>
                    <a:srgbClr val="FF0000"/>
                  </a:solidFill>
                </a:rPr>
                <a:t>PosAndSettings</a:t>
              </a:r>
              <a:r>
                <a:rPr lang="de-CH">
                  <a:solidFill>
                    <a:srgbClr val="FF0000"/>
                  </a:solidFill>
                </a:rPr>
                <a:t>»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createNewPublicTraffic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</a:t>
              </a:r>
              <a:r>
                <a:rPr lang="de-CH" err="1">
                  <a:solidFill>
                    <a:srgbClr val="FF0000"/>
                  </a:solidFill>
                </a:rPr>
                <a:t>PosAndSettings</a:t>
              </a:r>
              <a:r>
                <a:rPr lang="de-CH">
                  <a:solidFill>
                    <a:srgbClr val="FF0000"/>
                  </a:solidFill>
                </a:rPr>
                <a:t>»</a:t>
              </a:r>
              <a:r>
                <a:rPr lang="de-CH"/>
                <a:t>)</a:t>
              </a:r>
            </a:p>
            <a:p>
              <a:r>
                <a:rPr lang="de-CH"/>
                <a:t>+ </a:t>
              </a:r>
              <a:r>
                <a:rPr lang="de-CH" err="1"/>
                <a:t>accident</a:t>
              </a:r>
              <a:r>
                <a:rPr lang="de-CH"/>
                <a:t>()</a:t>
              </a:r>
            </a:p>
            <a:p>
              <a:r>
                <a:rPr lang="de-CH"/>
                <a:t>+ </a:t>
              </a:r>
              <a:r>
                <a:rPr lang="de-CH" err="1"/>
                <a:t>clearCrossroad</a:t>
              </a:r>
              <a:r>
                <a:rPr lang="de-CH"/>
                <a:t>(</a:t>
              </a:r>
              <a:r>
                <a:rPr lang="de-CH">
                  <a:solidFill>
                    <a:srgbClr val="FF0000"/>
                  </a:solidFill>
                </a:rPr>
                <a:t>«Parameter?»</a:t>
              </a:r>
              <a:r>
                <a:rPr lang="de-CH"/>
                <a:t>)</a:t>
              </a:r>
            </a:p>
            <a:p>
              <a:r>
                <a:rPr lang="de-CH">
                  <a:solidFill>
                    <a:srgbClr val="FF0000"/>
                  </a:solidFill>
                </a:rPr>
                <a:t>+ ……..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64E10F4-8986-4A60-B2C2-EFE76A2EE755}"/>
              </a:ext>
            </a:extLst>
          </p:cNvPr>
          <p:cNvGrpSpPr/>
          <p:nvPr/>
        </p:nvGrpSpPr>
        <p:grpSpPr>
          <a:xfrm>
            <a:off x="10955012" y="831290"/>
            <a:ext cx="4572032" cy="3325430"/>
            <a:chOff x="2001806" y="1724764"/>
            <a:chExt cx="4572032" cy="3325430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A0F074D-83B7-49AE-804F-B5E9B81BFB9B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err="1"/>
                <a:t>class</a:t>
              </a:r>
              <a:r>
                <a:rPr lang="de-CH"/>
                <a:t> </a:t>
              </a:r>
              <a:r>
                <a:rPr lang="de-CH" err="1"/>
                <a:t>TrafficLight</a:t>
              </a:r>
              <a:endParaRPr lang="de-CH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74C6B87-3CC1-4F7A-9DB1-6AD58177029A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actState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inProgress</a:t>
              </a:r>
              <a:r>
                <a:rPr lang="de-CH" dirty="0"/>
                <a:t>: </a:t>
              </a:r>
              <a:r>
                <a:rPr lang="de-CH" dirty="0" err="1"/>
                <a:t>boolean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flashFrequence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picture</a:t>
              </a:r>
              <a:r>
                <a:rPr lang="de-CH" dirty="0"/>
                <a:t>: </a:t>
              </a:r>
              <a:r>
                <a:rPr lang="de-CH" dirty="0" err="1"/>
                <a:t>Stirng</a:t>
              </a:r>
              <a:endParaRPr lang="de-CH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5063B1B-3F4F-404C-AA35-B256826C22DA}"/>
                </a:ext>
              </a:extLst>
            </p:cNvPr>
            <p:cNvSpPr txBox="1"/>
            <p:nvPr/>
          </p:nvSpPr>
          <p:spPr>
            <a:xfrm>
              <a:off x="2001806" y="3295868"/>
              <a:ext cx="4572032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Trafficlight</a:t>
              </a:r>
              <a:r>
                <a:rPr lang="de-CH" i="1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setFlashYellow</a:t>
              </a:r>
              <a:r>
                <a:rPr lang="de-CH" dirty="0"/>
                <a:t> 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setRed</a:t>
              </a:r>
              <a:r>
                <a:rPr lang="de-CH" dirty="0"/>
                <a:t> 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setGreen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setSettings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getState</a:t>
              </a:r>
              <a:r>
                <a:rPr lang="de-CH" dirty="0"/>
                <a:t>() : </a:t>
              </a:r>
              <a:r>
                <a:rPr lang="de-CH" dirty="0" err="1"/>
                <a:t>int</a:t>
              </a:r>
              <a:endParaRPr lang="de-CH" dirty="0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217037E-4CD4-4474-A0A3-180EDE8CE20B}"/>
              </a:ext>
            </a:extLst>
          </p:cNvPr>
          <p:cNvGrpSpPr/>
          <p:nvPr/>
        </p:nvGrpSpPr>
        <p:grpSpPr>
          <a:xfrm>
            <a:off x="910059" y="356105"/>
            <a:ext cx="8397384" cy="3023628"/>
            <a:chOff x="2001314" y="1724764"/>
            <a:chExt cx="4572524" cy="3023628"/>
          </a:xfrm>
        </p:grpSpPr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5D942D-68CD-4A6B-A711-6027B9AB0C57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Crossroad</a:t>
              </a:r>
              <a:endParaRPr lang="de-CH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5CD4FAA-5644-4763-AE25-3AD4B6896D20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trafficLights</a:t>
              </a:r>
              <a:r>
                <a:rPr lang="de-CH"/>
                <a:t> : </a:t>
              </a:r>
              <a:r>
                <a:rPr lang="de-CH" err="1"/>
                <a:t>HashMap</a:t>
              </a:r>
              <a:r>
                <a:rPr lang="de-CH"/>
                <a:t>	</a:t>
              </a:r>
              <a:r>
                <a:rPr lang="de-CH">
                  <a:solidFill>
                    <a:srgbClr val="FF0000"/>
                  </a:solidFill>
                </a:rPr>
                <a:t>(</a:t>
              </a:r>
              <a:r>
                <a:rPr lang="de-CH" err="1">
                  <a:solidFill>
                    <a:srgbClr val="FF0000"/>
                  </a:solidFill>
                </a:rPr>
                <a:t>int</a:t>
              </a:r>
              <a:r>
                <a:rPr lang="de-CH">
                  <a:solidFill>
                    <a:srgbClr val="FF0000"/>
                  </a:solidFill>
                </a:rPr>
                <a:t> </a:t>
              </a:r>
              <a:r>
                <a:rPr lang="de-CH" err="1">
                  <a:solidFill>
                    <a:srgbClr val="FF0000"/>
                  </a:solidFill>
                </a:rPr>
                <a:t>id</a:t>
              </a:r>
              <a:r>
                <a:rPr lang="de-CH">
                  <a:solidFill>
                    <a:srgbClr val="FF0000"/>
                  </a:solidFill>
                </a:rPr>
                <a:t>, </a:t>
              </a:r>
              <a:r>
                <a:rPr lang="de-CH" err="1">
                  <a:solidFill>
                    <a:srgbClr val="FF0000"/>
                  </a:solidFill>
                </a:rPr>
                <a:t>class</a:t>
              </a:r>
              <a:r>
                <a:rPr lang="de-CH">
                  <a:solidFill>
                    <a:srgbClr val="FF0000"/>
                  </a:solidFill>
                </a:rPr>
                <a:t> </a:t>
              </a:r>
              <a:r>
                <a:rPr lang="de-CH" err="1">
                  <a:solidFill>
                    <a:srgbClr val="FF0000"/>
                  </a:solidFill>
                </a:rPr>
                <a:t>TrafficLight</a:t>
              </a:r>
              <a:r>
                <a:rPr lang="de-CH">
                  <a:solidFill>
                    <a:srgbClr val="FF0000"/>
                  </a:solidFill>
                </a:rPr>
                <a:t>)</a:t>
              </a:r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picture</a:t>
              </a:r>
              <a:r>
                <a:rPr lang="de-CH"/>
                <a:t>: String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AE91B085-FFF2-40B3-8B58-9EDF7335413F}"/>
                </a:ext>
              </a:extLst>
            </p:cNvPr>
            <p:cNvSpPr txBox="1"/>
            <p:nvPr/>
          </p:nvSpPr>
          <p:spPr>
            <a:xfrm>
              <a:off x="2001314" y="2717067"/>
              <a:ext cx="4572032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GuiCrossroad</a:t>
              </a:r>
              <a:r>
                <a:rPr lang="de-CH" i="1" dirty="0"/>
                <a:t>(</a:t>
              </a:r>
              <a:r>
                <a:rPr lang="de-CH" i="1" dirty="0" err="1"/>
                <a:t>countOfRoutes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selectCrossroad</a:t>
              </a:r>
              <a:r>
                <a:rPr lang="de-CH" dirty="0"/>
                <a:t>() : </a:t>
              </a:r>
              <a:r>
                <a:rPr lang="de-CH" dirty="0" err="1"/>
                <a:t>int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drawCrossroad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drawCarOrPublicTraffic</a:t>
              </a:r>
              <a:r>
                <a:rPr lang="de-CH" dirty="0"/>
                <a:t>(</a:t>
              </a:r>
              <a:r>
                <a:rPr lang="de-CH" dirty="0" err="1"/>
                <a:t>car</a:t>
              </a:r>
              <a:r>
                <a:rPr lang="de-CH" dirty="0"/>
                <a:t> : </a:t>
              </a:r>
              <a:r>
                <a:rPr lang="de-CH" dirty="0" err="1"/>
                <a:t>class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drawPedstrain</a:t>
              </a:r>
              <a:r>
                <a:rPr lang="de-CH" dirty="0"/>
                <a:t>(</a:t>
              </a:r>
              <a:r>
                <a:rPr lang="de-CH" dirty="0" err="1"/>
                <a:t>pedstrain</a:t>
              </a:r>
              <a:r>
                <a:rPr lang="de-CH" dirty="0"/>
                <a:t> : </a:t>
              </a:r>
              <a:r>
                <a:rPr lang="de-CH" dirty="0" err="1"/>
                <a:t>class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updateTrafficLights</a:t>
              </a:r>
              <a:r>
                <a:rPr lang="de-CH" dirty="0"/>
                <a:t>(</a:t>
              </a:r>
              <a:r>
                <a:rPr lang="de-CH" dirty="0" err="1"/>
                <a:t>actLightId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, </a:t>
              </a:r>
              <a:r>
                <a:rPr lang="de-CH" dirty="0" err="1"/>
                <a:t>allowedLightTable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[][]) : </a:t>
              </a:r>
              <a:r>
                <a:rPr lang="de-CH" dirty="0" err="1"/>
                <a:t>int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updateCrossroad</a:t>
              </a:r>
              <a:r>
                <a:rPr lang="de-CH" dirty="0"/>
                <a:t>(</a:t>
              </a:r>
              <a:r>
                <a:rPr lang="de-CH" dirty="0" err="1"/>
                <a:t>carsAndRoute</a:t>
              </a:r>
              <a:r>
                <a:rPr lang="de-CH" dirty="0"/>
                <a:t> : </a:t>
              </a:r>
              <a:r>
                <a:rPr lang="de-CH" dirty="0" err="1"/>
                <a:t>HashMap</a:t>
              </a:r>
              <a:r>
                <a:rPr lang="de-CH" dirty="0"/>
                <a:t>, </a:t>
              </a:r>
              <a:r>
                <a:rPr lang="de-CH" dirty="0" err="1"/>
                <a:t>pedstrainAndRoute</a:t>
              </a:r>
              <a:r>
                <a:rPr lang="de-CH" dirty="0"/>
                <a:t> : </a:t>
              </a:r>
              <a:r>
                <a:rPr lang="de-CH" dirty="0" err="1"/>
                <a:t>HashMap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A76BA99-F85C-4295-98BA-D8255B0551B6}"/>
              </a:ext>
            </a:extLst>
          </p:cNvPr>
          <p:cNvGrpSpPr/>
          <p:nvPr/>
        </p:nvGrpSpPr>
        <p:grpSpPr>
          <a:xfrm>
            <a:off x="-12602038" y="9361322"/>
            <a:ext cx="11544421" cy="1660902"/>
            <a:chOff x="2001806" y="1724764"/>
            <a:chExt cx="4572032" cy="1714496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9E567C8-4AC6-4891-A9F1-EB5BA1246719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81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PublicTransport</a:t>
              </a:r>
              <a:endParaRPr lang="de-CH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CD86362-17BC-4E2B-9C0F-E50DC16A4C24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81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err="1"/>
                <a:t>tbd</a:t>
              </a:r>
              <a:endParaRPr lang="de-CH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38CCAAC-DF48-4E45-9859-39192EEEC1C7}"/>
                </a:ext>
              </a:extLst>
            </p:cNvPr>
            <p:cNvSpPr txBox="1"/>
            <p:nvPr/>
          </p:nvSpPr>
          <p:spPr>
            <a:xfrm>
              <a:off x="2001806" y="2486136"/>
              <a:ext cx="4572032" cy="953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/>
                <a:t>+ </a:t>
              </a:r>
              <a:r>
                <a:rPr lang="de-CH" i="1" err="1"/>
                <a:t>PublicTraffic</a:t>
              </a:r>
              <a:r>
                <a:rPr lang="de-CH" i="1"/>
                <a:t>()</a:t>
              </a:r>
            </a:p>
            <a:p>
              <a:r>
                <a:rPr lang="de-CH" i="1"/>
                <a:t>+ </a:t>
              </a:r>
              <a:r>
                <a:rPr lang="de-CH" i="1">
                  <a:solidFill>
                    <a:srgbClr val="FF0000"/>
                  </a:solidFill>
                </a:rPr>
                <a:t>??????</a:t>
              </a:r>
            </a:p>
            <a:p>
              <a:endParaRPr lang="de-CH" i="1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5735541D-B744-4568-97F7-0A7D0C7ED8AF}"/>
              </a:ext>
            </a:extLst>
          </p:cNvPr>
          <p:cNvGrpSpPr/>
          <p:nvPr/>
        </p:nvGrpSpPr>
        <p:grpSpPr>
          <a:xfrm>
            <a:off x="-19772781" y="-2119514"/>
            <a:ext cx="9059069" cy="1386981"/>
            <a:chOff x="2001806" y="1724764"/>
            <a:chExt cx="4572032" cy="1386981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21896816-6573-4E85-BF3B-5856FED6AE68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Abstract </a:t>
              </a:r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TrafficMember</a:t>
              </a:r>
              <a:endParaRPr lang="de-CH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D4EA2E90-2E5A-4C70-BC3E-46B65713DF2C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picture</a:t>
              </a:r>
              <a:r>
                <a:rPr lang="de-CH" dirty="0"/>
                <a:t>: String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positions</a:t>
              </a:r>
              <a:r>
                <a:rPr lang="de-CH" dirty="0"/>
                <a:t>: Point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4FAE67EF-BE7C-4944-AAAB-EFB26490D9F2}"/>
                </a:ext>
              </a:extLst>
            </p:cNvPr>
            <p:cNvSpPr txBox="1"/>
            <p:nvPr/>
          </p:nvSpPr>
          <p:spPr>
            <a:xfrm>
              <a:off x="2001806" y="2742413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getActPosition</a:t>
              </a:r>
              <a:r>
                <a:rPr lang="de-CH" i="1" dirty="0"/>
                <a:t>() : Point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FBC404-3817-4F0C-AF07-8BABDF93F0AC}"/>
              </a:ext>
            </a:extLst>
          </p:cNvPr>
          <p:cNvGrpSpPr/>
          <p:nvPr/>
        </p:nvGrpSpPr>
        <p:grpSpPr>
          <a:xfrm rot="5551414">
            <a:off x="9363947" y="2216261"/>
            <a:ext cx="352400" cy="452140"/>
            <a:chOff x="10542488" y="4562229"/>
            <a:chExt cx="352400" cy="452140"/>
          </a:xfrm>
          <a:solidFill>
            <a:srgbClr val="0070C0"/>
          </a:solidFill>
        </p:grpSpPr>
        <p:sp>
          <p:nvSpPr>
            <p:cNvPr id="24" name="Gleichschenkliges Dreieck 23">
              <a:extLst>
                <a:ext uri="{FF2B5EF4-FFF2-40B4-BE49-F238E27FC236}">
                  <a16:creationId xmlns:a16="http://schemas.microsoft.com/office/drawing/2014/main" id="{9D387446-7CD7-4490-A421-727DB0E17F74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Gleichschenkliges Dreieck 58">
              <a:extLst>
                <a:ext uri="{FF2B5EF4-FFF2-40B4-BE49-F238E27FC236}">
                  <a16:creationId xmlns:a16="http://schemas.microsoft.com/office/drawing/2014/main" id="{836D6CFE-E879-46D2-9A19-0A837B195741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3A3D460-D7FB-4F10-9478-94AC9BD38D26}"/>
              </a:ext>
            </a:extLst>
          </p:cNvPr>
          <p:cNvCxnSpPr>
            <a:cxnSpLocks/>
          </p:cNvCxnSpPr>
          <p:nvPr/>
        </p:nvCxnSpPr>
        <p:spPr>
          <a:xfrm flipV="1">
            <a:off x="9702994" y="2056294"/>
            <a:ext cx="1345948" cy="39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C55E17A-27FB-4246-BEEA-D8879EAE99C4}"/>
              </a:ext>
            </a:extLst>
          </p:cNvPr>
          <p:cNvGrpSpPr/>
          <p:nvPr/>
        </p:nvGrpSpPr>
        <p:grpSpPr>
          <a:xfrm>
            <a:off x="-12635284" y="5090065"/>
            <a:ext cx="11544421" cy="1660848"/>
            <a:chOff x="2001806" y="1724764"/>
            <a:chExt cx="4572032" cy="1714451"/>
          </a:xfrm>
        </p:grpSpPr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AFDF8DD-1D25-424F-A526-2C21A827F9C6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81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err="1"/>
                <a:t>class</a:t>
              </a:r>
              <a:r>
                <a:rPr lang="de-CH"/>
                <a:t> Car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2467F97-1B33-4383-94F6-79909B8EDD96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667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maxSpeed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carType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4A43CC25-1676-437E-802E-BDD4166B23C3}"/>
                </a:ext>
              </a:extLst>
            </p:cNvPr>
            <p:cNvSpPr txBox="1"/>
            <p:nvPr/>
          </p:nvSpPr>
          <p:spPr>
            <a:xfrm>
              <a:off x="2001806" y="2772027"/>
              <a:ext cx="4572032" cy="6671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Car(</a:t>
              </a:r>
              <a:r>
                <a:rPr lang="de-CH" i="1" dirty="0" err="1"/>
                <a:t>maxSpeed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carType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position</a:t>
              </a:r>
              <a:r>
                <a:rPr lang="de-CH" i="1" dirty="0"/>
                <a:t> : Point)</a:t>
              </a:r>
            </a:p>
            <a:p>
              <a:r>
                <a:rPr lang="de-CH" i="1" dirty="0"/>
                <a:t>+ </a:t>
              </a:r>
              <a:r>
                <a:rPr lang="de-CH" dirty="0" err="1"/>
                <a:t>changeCarSettings</a:t>
              </a:r>
              <a:r>
                <a:rPr lang="de-CH" dirty="0"/>
                <a:t>(</a:t>
              </a:r>
              <a:r>
                <a:rPr lang="de-CH" i="1" dirty="0" err="1"/>
                <a:t>maxSpeed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carType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position</a:t>
              </a:r>
              <a:r>
                <a:rPr lang="de-CH" i="1" dirty="0"/>
                <a:t> : Point</a:t>
              </a:r>
              <a:r>
                <a:rPr lang="de-CH" dirty="0"/>
                <a:t>)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7DE71AC-CC54-4009-A99D-3FCBBBF6A77D}"/>
              </a:ext>
            </a:extLst>
          </p:cNvPr>
          <p:cNvCxnSpPr>
            <a:cxnSpLocks/>
          </p:cNvCxnSpPr>
          <p:nvPr/>
        </p:nvCxnSpPr>
        <p:spPr>
          <a:xfrm flipH="1" flipV="1">
            <a:off x="-17065686" y="-455534"/>
            <a:ext cx="4430403" cy="100680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DA2827B-9FE3-46D0-8464-41AE5FA4C59B}"/>
              </a:ext>
            </a:extLst>
          </p:cNvPr>
          <p:cNvCxnSpPr>
            <a:cxnSpLocks/>
          </p:cNvCxnSpPr>
          <p:nvPr/>
        </p:nvCxnSpPr>
        <p:spPr>
          <a:xfrm flipH="1" flipV="1">
            <a:off x="-15612150" y="-517889"/>
            <a:ext cx="2976866" cy="57530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962E8B8-4A78-4150-809C-E39AD0D0607E}"/>
              </a:ext>
            </a:extLst>
          </p:cNvPr>
          <p:cNvSpPr txBox="1"/>
          <p:nvPr/>
        </p:nvSpPr>
        <p:spPr>
          <a:xfrm>
            <a:off x="9313458" y="18562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/>
              <a:t>0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C3689E7-FCE6-408C-BCDB-A3B5E16ED002}"/>
              </a:ext>
            </a:extLst>
          </p:cNvPr>
          <p:cNvSpPr txBox="1"/>
          <p:nvPr/>
        </p:nvSpPr>
        <p:spPr>
          <a:xfrm>
            <a:off x="10607053" y="1550567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*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6A2CAF-C347-4F22-998B-D3896B8A427A}"/>
              </a:ext>
            </a:extLst>
          </p:cNvPr>
          <p:cNvSpPr txBox="1"/>
          <p:nvPr/>
        </p:nvSpPr>
        <p:spPr>
          <a:xfrm>
            <a:off x="1713615" y="19289936"/>
            <a:ext cx="731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Pedstrain</a:t>
            </a:r>
            <a:r>
              <a:rPr lang="de-CH" dirty="0"/>
              <a:t>, Car und </a:t>
            </a:r>
            <a:r>
              <a:rPr lang="de-CH" dirty="0" err="1"/>
              <a:t>PublicTraffic</a:t>
            </a:r>
            <a:r>
              <a:rPr lang="de-CH" dirty="0"/>
              <a:t> könnten zwar selbständig überleben, </a:t>
            </a:r>
          </a:p>
          <a:p>
            <a:r>
              <a:rPr lang="de-CH" dirty="0"/>
              <a:t>jedoch macht dies ohne Algorithmus der Kreuzung keinen Sinn.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C69E60F5-5D85-4B71-9BD6-36DA159B3443}"/>
              </a:ext>
            </a:extLst>
          </p:cNvPr>
          <p:cNvGrpSpPr/>
          <p:nvPr/>
        </p:nvGrpSpPr>
        <p:grpSpPr>
          <a:xfrm>
            <a:off x="-11301628" y="1353490"/>
            <a:ext cx="9059069" cy="1388211"/>
            <a:chOff x="2001806" y="1724764"/>
            <a:chExt cx="4572032" cy="1388211"/>
          </a:xfrm>
        </p:grpSpPr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96CF743-A61D-416A-B407-091D39EFA64E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Pedestrain</a:t>
              </a:r>
              <a:endParaRPr lang="de-CH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F314504-AC53-47EF-938B-BA9B4419240C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B34607EA-B866-43EF-86BE-C88858BF89FF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Pedstrain</a:t>
              </a:r>
              <a:r>
                <a:rPr lang="de-CH" i="1" dirty="0"/>
                <a:t>(</a:t>
              </a:r>
              <a:r>
                <a:rPr lang="de-CH" i="1" dirty="0" err="1"/>
                <a:t>position</a:t>
              </a:r>
              <a:r>
                <a:rPr lang="de-CH" i="1" dirty="0"/>
                <a:t> : Point)</a:t>
              </a:r>
            </a:p>
            <a:p>
              <a:r>
                <a:rPr lang="de-CH" i="1" dirty="0"/>
                <a:t>+ </a:t>
              </a:r>
              <a:r>
                <a:rPr lang="de-CH" dirty="0" err="1"/>
                <a:t>changePedstrainSettings</a:t>
              </a:r>
              <a:r>
                <a:rPr lang="de-CH" dirty="0"/>
                <a:t>(</a:t>
              </a:r>
              <a:r>
                <a:rPr lang="de-CH" i="1" dirty="0" err="1"/>
                <a:t>position</a:t>
              </a:r>
              <a:r>
                <a:rPr lang="de-CH" i="1" dirty="0"/>
                <a:t> : Point</a:t>
              </a:r>
              <a:r>
                <a:rPr lang="de-CH" dirty="0"/>
                <a:t>)</a:t>
              </a:r>
            </a:p>
          </p:txBody>
        </p:sp>
      </p:grp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E4873E0-67DE-4C96-BA6D-FC6466DD0816}"/>
              </a:ext>
            </a:extLst>
          </p:cNvPr>
          <p:cNvCxnSpPr>
            <a:cxnSpLocks/>
          </p:cNvCxnSpPr>
          <p:nvPr/>
        </p:nvCxnSpPr>
        <p:spPr>
          <a:xfrm flipH="1" flipV="1">
            <a:off x="15527045" y="-5759860"/>
            <a:ext cx="6806405" cy="433482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FD6458A-4F6C-4C36-B886-593222C86B94}"/>
              </a:ext>
            </a:extLst>
          </p:cNvPr>
          <p:cNvGrpSpPr/>
          <p:nvPr/>
        </p:nvGrpSpPr>
        <p:grpSpPr>
          <a:xfrm>
            <a:off x="709500" y="-5931759"/>
            <a:ext cx="9078120" cy="2254729"/>
            <a:chOff x="2001805" y="1689243"/>
            <a:chExt cx="4581647" cy="2254729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3081E319-58A0-49D4-A2CC-4783458251CB}"/>
                </a:ext>
              </a:extLst>
            </p:cNvPr>
            <p:cNvSpPr txBox="1"/>
            <p:nvPr/>
          </p:nvSpPr>
          <p:spPr>
            <a:xfrm>
              <a:off x="2001805" y="1689243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Driveway</a:t>
              </a:r>
              <a:endParaRPr lang="de-CH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4D281ECB-CB88-4E9E-A7C1-CF53C25F341D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1E5A54FF-05A7-46F5-8A47-C1C523802F02}"/>
                </a:ext>
              </a:extLst>
            </p:cNvPr>
            <p:cNvSpPr txBox="1"/>
            <p:nvPr/>
          </p:nvSpPr>
          <p:spPr>
            <a:xfrm>
              <a:off x="2011420" y="2466644"/>
              <a:ext cx="457203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direction</a:t>
              </a:r>
              <a:r>
                <a:rPr lang="de-CH" i="1" dirty="0"/>
                <a:t>()</a:t>
              </a:r>
            </a:p>
            <a:p>
              <a:r>
                <a:rPr lang="de-CH" i="1" dirty="0"/>
                <a:t>+ </a:t>
              </a:r>
              <a:r>
                <a:rPr lang="de-CH" i="1" dirty="0" err="1"/>
                <a:t>c</a:t>
              </a:r>
              <a:r>
                <a:rPr lang="de-CH" dirty="0" err="1"/>
                <a:t>anIDrivehere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pedestrianStripes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bicyclePath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publicTrafficRail</a:t>
              </a:r>
              <a:r>
                <a:rPr lang="de-CH" dirty="0"/>
                <a:t>()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615ED34A-8879-4EDF-9A5A-F56670D6F31F}"/>
              </a:ext>
            </a:extLst>
          </p:cNvPr>
          <p:cNvGrpSpPr/>
          <p:nvPr/>
        </p:nvGrpSpPr>
        <p:grpSpPr>
          <a:xfrm>
            <a:off x="4848727" y="-36152"/>
            <a:ext cx="352400" cy="452140"/>
            <a:chOff x="10542488" y="4562229"/>
            <a:chExt cx="352400" cy="452140"/>
          </a:xfrm>
        </p:grpSpPr>
        <p:sp>
          <p:nvSpPr>
            <p:cNvPr id="93" name="Gleichschenkliges Dreieck 92">
              <a:extLst>
                <a:ext uri="{FF2B5EF4-FFF2-40B4-BE49-F238E27FC236}">
                  <a16:creationId xmlns:a16="http://schemas.microsoft.com/office/drawing/2014/main" id="{2A54468B-F9A7-4C90-9218-C001169B1C39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Gleichschenkliges Dreieck 93">
              <a:extLst>
                <a:ext uri="{FF2B5EF4-FFF2-40B4-BE49-F238E27FC236}">
                  <a16:creationId xmlns:a16="http://schemas.microsoft.com/office/drawing/2014/main" id="{4BBB48F6-5FF8-4636-A680-31CD51C0981F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39958DA-D120-4785-9F70-ACAD6A478B56}"/>
              </a:ext>
            </a:extLst>
          </p:cNvPr>
          <p:cNvCxnSpPr>
            <a:cxnSpLocks/>
          </p:cNvCxnSpPr>
          <p:nvPr/>
        </p:nvCxnSpPr>
        <p:spPr>
          <a:xfrm flipV="1">
            <a:off x="5024927" y="-3608962"/>
            <a:ext cx="84276" cy="3830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75274846-2C49-4A59-AC17-5894AB634D4D}"/>
              </a:ext>
            </a:extLst>
          </p:cNvPr>
          <p:cNvSpPr txBox="1"/>
          <p:nvPr/>
        </p:nvSpPr>
        <p:spPr>
          <a:xfrm>
            <a:off x="5248560" y="-6248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0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2ADDC187-7DDB-4C6C-BB96-2F9FFDC8366D}"/>
              </a:ext>
            </a:extLst>
          </p:cNvPr>
          <p:cNvSpPr txBox="1"/>
          <p:nvPr/>
        </p:nvSpPr>
        <p:spPr>
          <a:xfrm>
            <a:off x="5201127" y="-36880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4</a:t>
            </a: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4E4C5C75-DEB0-465F-B6DC-92B1B5BF2019}"/>
              </a:ext>
            </a:extLst>
          </p:cNvPr>
          <p:cNvGrpSpPr/>
          <p:nvPr/>
        </p:nvGrpSpPr>
        <p:grpSpPr>
          <a:xfrm>
            <a:off x="-11269674" y="3187602"/>
            <a:ext cx="9059069" cy="1388211"/>
            <a:chOff x="2001806" y="1724764"/>
            <a:chExt cx="4572032" cy="1388211"/>
          </a:xfrm>
        </p:grpSpPr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6AD5163-FAF5-4FF2-9DDD-B9E1EBF034FA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Bicycle</a:t>
              </a:r>
              <a:endParaRPr lang="de-CH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114EBE90-1AE0-4344-9CE4-BDB5002277F6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dirty="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A8B64161-F8D8-46DB-A692-9E52DE72D7C3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Bicycle</a:t>
              </a:r>
              <a:r>
                <a:rPr lang="de-CH" i="1" dirty="0"/>
                <a:t>(</a:t>
              </a:r>
              <a:r>
                <a:rPr lang="de-CH" i="1" dirty="0" err="1"/>
                <a:t>position</a:t>
              </a:r>
              <a:r>
                <a:rPr lang="de-CH" i="1" dirty="0"/>
                <a:t> : Point)</a:t>
              </a:r>
            </a:p>
            <a:p>
              <a:r>
                <a:rPr lang="de-CH" i="1" dirty="0"/>
                <a:t>+ </a:t>
              </a:r>
              <a:r>
                <a:rPr lang="de-CH" dirty="0" err="1"/>
                <a:t>changeBicycleSettings</a:t>
              </a:r>
              <a:r>
                <a:rPr lang="de-CH" dirty="0"/>
                <a:t>(</a:t>
              </a:r>
              <a:r>
                <a:rPr lang="de-CH" i="1" dirty="0" err="1"/>
                <a:t>position</a:t>
              </a:r>
              <a:r>
                <a:rPr lang="de-CH" i="1" dirty="0"/>
                <a:t> : Point</a:t>
              </a:r>
              <a:r>
                <a:rPr lang="de-CH" dirty="0"/>
                <a:t>)</a:t>
              </a:r>
            </a:p>
          </p:txBody>
        </p:sp>
      </p:grp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156CD68D-5AF9-405D-8B56-F6FC9AFE804A}"/>
              </a:ext>
            </a:extLst>
          </p:cNvPr>
          <p:cNvCxnSpPr>
            <a:cxnSpLocks/>
          </p:cNvCxnSpPr>
          <p:nvPr/>
        </p:nvCxnSpPr>
        <p:spPr>
          <a:xfrm flipH="1" flipV="1">
            <a:off x="-10681486" y="-1459434"/>
            <a:ext cx="11584626" cy="336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12ED6ADE-99AC-4AB1-98A4-8A674F5562F8}"/>
              </a:ext>
            </a:extLst>
          </p:cNvPr>
          <p:cNvGrpSpPr/>
          <p:nvPr/>
        </p:nvGrpSpPr>
        <p:grpSpPr>
          <a:xfrm rot="17301572">
            <a:off x="558101" y="1606463"/>
            <a:ext cx="352400" cy="452140"/>
            <a:chOff x="10542488" y="4562229"/>
            <a:chExt cx="352400" cy="452140"/>
          </a:xfrm>
        </p:grpSpPr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7B6F02A3-FADB-472F-AED6-E6FB461A0468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Gleichschenkliges Dreieck 110">
              <a:extLst>
                <a:ext uri="{FF2B5EF4-FFF2-40B4-BE49-F238E27FC236}">
                  <a16:creationId xmlns:a16="http://schemas.microsoft.com/office/drawing/2014/main" id="{3900A22D-5994-4035-BB3D-23F5D705A161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12" name="Textfeld 111">
            <a:extLst>
              <a:ext uri="{FF2B5EF4-FFF2-40B4-BE49-F238E27FC236}">
                <a16:creationId xmlns:a16="http://schemas.microsoft.com/office/drawing/2014/main" id="{BE296D7A-32F0-454E-8BF7-F68D3B9A7E20}"/>
              </a:ext>
            </a:extLst>
          </p:cNvPr>
          <p:cNvSpPr txBox="1"/>
          <p:nvPr/>
        </p:nvSpPr>
        <p:spPr>
          <a:xfrm>
            <a:off x="389132" y="13069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0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D3A1354-F6E5-40E2-B2F9-1B850065D546}"/>
              </a:ext>
            </a:extLst>
          </p:cNvPr>
          <p:cNvSpPr txBox="1"/>
          <p:nvPr/>
        </p:nvSpPr>
        <p:spPr>
          <a:xfrm>
            <a:off x="-10550046" y="-1882439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*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EBDBE1B3-F5EC-4ECA-A733-9C154FF28F10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-14360766" y="-715520"/>
            <a:ext cx="3091092" cy="4459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FD717BD6-27B1-4BFB-9738-BC31F50622B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575895" y="3366281"/>
            <a:ext cx="833166" cy="1812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40B6F1D2-A49B-43AD-89FE-98164601A8E5}"/>
              </a:ext>
            </a:extLst>
          </p:cNvPr>
          <p:cNvGrpSpPr/>
          <p:nvPr/>
        </p:nvGrpSpPr>
        <p:grpSpPr>
          <a:xfrm>
            <a:off x="11603729" y="-3559631"/>
            <a:ext cx="4971246" cy="1388211"/>
            <a:chOff x="2001806" y="1724764"/>
            <a:chExt cx="4572032" cy="1388211"/>
          </a:xfrm>
        </p:grpSpPr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D83DEB1-367F-44F2-9745-050E33C18A8D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Class Observable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3DBD634-D393-4F59-8917-1E5ACA23AE23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		{Abstract}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F3BD56EE-CB05-4485-A0C3-3F8C5927EE99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addObersver</a:t>
              </a:r>
              <a:endParaRPr lang="de-CH" i="1" dirty="0"/>
            </a:p>
            <a:p>
              <a:r>
                <a:rPr lang="de-CH" i="1" dirty="0"/>
                <a:t>+ </a:t>
              </a:r>
              <a:r>
                <a:rPr lang="de-CH" i="1" dirty="0" err="1"/>
                <a:t>notifyObserver</a:t>
              </a:r>
              <a:endParaRPr lang="de-CH" dirty="0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884AA4A9-EF05-46F1-90F5-33B95CC5C67D}"/>
              </a:ext>
            </a:extLst>
          </p:cNvPr>
          <p:cNvGrpSpPr/>
          <p:nvPr/>
        </p:nvGrpSpPr>
        <p:grpSpPr>
          <a:xfrm>
            <a:off x="11879813" y="-6971372"/>
            <a:ext cx="5069889" cy="1109982"/>
            <a:chOff x="1994158" y="1724764"/>
            <a:chExt cx="4579680" cy="1109982"/>
          </a:xfrm>
        </p:grpSpPr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FF7C7C58-A8B7-43CC-8FED-96D4CC762FDC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&lt;Interface&gt; Oberserver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D0D7918D-9586-4579-8029-E70B5AAC03F2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dirty="0"/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C52D0299-D18E-437F-B28C-12054B92D67B}"/>
                </a:ext>
              </a:extLst>
            </p:cNvPr>
            <p:cNvSpPr txBox="1"/>
            <p:nvPr/>
          </p:nvSpPr>
          <p:spPr>
            <a:xfrm>
              <a:off x="1994158" y="246541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Update()</a:t>
              </a:r>
            </a:p>
          </p:txBody>
        </p:sp>
      </p:grp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77E12814-7048-4402-9335-35A683A62C7F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14023264" y="-5747559"/>
            <a:ext cx="66088" cy="2187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C1EE7E22-AE16-4C84-BB07-6EF7E3B298AF}"/>
              </a:ext>
            </a:extLst>
          </p:cNvPr>
          <p:cNvGrpSpPr/>
          <p:nvPr/>
        </p:nvGrpSpPr>
        <p:grpSpPr>
          <a:xfrm>
            <a:off x="14287879" y="-4061102"/>
            <a:ext cx="352400" cy="452140"/>
            <a:chOff x="10542488" y="4562229"/>
            <a:chExt cx="352400" cy="452140"/>
          </a:xfrm>
        </p:grpSpPr>
        <p:sp>
          <p:nvSpPr>
            <p:cNvPr id="126" name="Gleichschenkliges Dreieck 125">
              <a:extLst>
                <a:ext uri="{FF2B5EF4-FFF2-40B4-BE49-F238E27FC236}">
                  <a16:creationId xmlns:a16="http://schemas.microsoft.com/office/drawing/2014/main" id="{0CB22CC7-85BB-4CB1-AF46-7BFAAA03C934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27" name="Gleichschenkliges Dreieck 126">
              <a:extLst>
                <a:ext uri="{FF2B5EF4-FFF2-40B4-BE49-F238E27FC236}">
                  <a16:creationId xmlns:a16="http://schemas.microsoft.com/office/drawing/2014/main" id="{698CAB19-7220-4048-AC21-E37C811BC2C3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F5AA07FF-B04B-4920-BAD6-671667E8727B}"/>
              </a:ext>
            </a:extLst>
          </p:cNvPr>
          <p:cNvCxnSpPr>
            <a:cxnSpLocks/>
          </p:cNvCxnSpPr>
          <p:nvPr/>
        </p:nvCxnSpPr>
        <p:spPr>
          <a:xfrm flipV="1">
            <a:off x="13506450" y="-2270688"/>
            <a:ext cx="741914" cy="30575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CCDCE337-333F-409E-9BF3-0A7033867241}"/>
              </a:ext>
            </a:extLst>
          </p:cNvPr>
          <p:cNvCxnSpPr>
            <a:cxnSpLocks/>
          </p:cNvCxnSpPr>
          <p:nvPr/>
        </p:nvCxnSpPr>
        <p:spPr>
          <a:xfrm flipV="1">
            <a:off x="-10681486" y="-2586682"/>
            <a:ext cx="22285215" cy="6074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C2859567-A2B9-4304-9B34-3DD3EAFAFCAC}"/>
              </a:ext>
            </a:extLst>
          </p:cNvPr>
          <p:cNvGrpSpPr/>
          <p:nvPr/>
        </p:nvGrpSpPr>
        <p:grpSpPr>
          <a:xfrm>
            <a:off x="16447218" y="3716818"/>
            <a:ext cx="4971246" cy="1111212"/>
            <a:chOff x="2001806" y="1724764"/>
            <a:chExt cx="4572032" cy="1111212"/>
          </a:xfrm>
        </p:grpSpPr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65CE85FC-C3E7-4FB3-A11E-5AF4626E470C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Class </a:t>
              </a:r>
              <a:r>
                <a:rPr lang="de-CH" dirty="0" err="1"/>
                <a:t>TrafficLightController</a:t>
              </a:r>
              <a:endParaRPr lang="de-CH" dirty="0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ECBCD1E0-7651-4012-88B7-0072B9D1B980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		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8C66B38D-2DB0-43ED-97C7-13894BD554F3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i="1" dirty="0"/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9646E9F7-1B90-4A1C-87F9-6C18EDFFB2C3}"/>
              </a:ext>
            </a:extLst>
          </p:cNvPr>
          <p:cNvGrpSpPr/>
          <p:nvPr/>
        </p:nvGrpSpPr>
        <p:grpSpPr>
          <a:xfrm>
            <a:off x="23332914" y="3743586"/>
            <a:ext cx="4971246" cy="1111212"/>
            <a:chOff x="2001806" y="1724764"/>
            <a:chExt cx="4572032" cy="1111212"/>
          </a:xfrm>
        </p:grpSpPr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48BB74E5-969E-49B3-906D-EDC3398AD63A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ClassTrafficMemberController</a:t>
              </a:r>
              <a:endParaRPr lang="de-CH" dirty="0"/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0830CE16-99B6-4B3E-BBCA-73DDB39F3B3D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dirty="0"/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9EF2C11A-BF4E-4BCA-ACB2-4C45427B527C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i="1" dirty="0"/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250C0939-DE57-460D-B6E3-97E0CCCFDBF1}"/>
              </a:ext>
            </a:extLst>
          </p:cNvPr>
          <p:cNvGrpSpPr/>
          <p:nvPr/>
        </p:nvGrpSpPr>
        <p:grpSpPr>
          <a:xfrm>
            <a:off x="28304160" y="6246158"/>
            <a:ext cx="4971246" cy="1111212"/>
            <a:chOff x="2001806" y="1724764"/>
            <a:chExt cx="4572032" cy="1111212"/>
          </a:xfrm>
        </p:grpSpPr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F7F8FE1F-10E2-494A-A93B-AF2B2F11AB5A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Class </a:t>
              </a:r>
              <a:r>
                <a:rPr lang="de-CH" dirty="0" err="1"/>
                <a:t>PrimaryStageController</a:t>
              </a:r>
              <a:endParaRPr lang="de-CH" dirty="0"/>
            </a:p>
          </p:txBody>
        </p:sp>
        <p:sp>
          <p:nvSpPr>
            <p:cNvPr id="140" name="Textfeld 139">
              <a:extLst>
                <a:ext uri="{FF2B5EF4-FFF2-40B4-BE49-F238E27FC236}">
                  <a16:creationId xmlns:a16="http://schemas.microsoft.com/office/drawing/2014/main" id="{967DAF05-E70B-41ED-8A0C-D83188772CEE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		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21A8A17C-2EF7-48FB-BD03-B09EBC5937E0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i="1" dirty="0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6676CAD8-D291-483D-8744-5F7CBFEB365C}"/>
              </a:ext>
            </a:extLst>
          </p:cNvPr>
          <p:cNvGrpSpPr/>
          <p:nvPr/>
        </p:nvGrpSpPr>
        <p:grpSpPr>
          <a:xfrm>
            <a:off x="20847291" y="6245780"/>
            <a:ext cx="4971246" cy="1111212"/>
            <a:chOff x="2001806" y="1724764"/>
            <a:chExt cx="4572032" cy="1111212"/>
          </a:xfrm>
        </p:grpSpPr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96C05372-9408-47A4-A70B-9CEDB9AD2DFE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Class </a:t>
              </a:r>
              <a:r>
                <a:rPr lang="de-CH" dirty="0" err="1"/>
                <a:t>DriverwayController</a:t>
              </a:r>
              <a:endParaRPr lang="de-CH" dirty="0"/>
            </a:p>
          </p:txBody>
        </p: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DA73E635-8E73-419A-8790-4188A901F5AA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		</a:t>
              </a:r>
            </a:p>
          </p:txBody>
        </p: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00B8DBF6-C217-4D15-B390-AAA2224B181A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i="1" dirty="0"/>
            </a:p>
          </p:txBody>
        </p:sp>
      </p:grp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0C438B1A-EFB8-4E19-A24D-533A7D136853}"/>
              </a:ext>
            </a:extLst>
          </p:cNvPr>
          <p:cNvCxnSpPr>
            <a:cxnSpLocks/>
          </p:cNvCxnSpPr>
          <p:nvPr/>
        </p:nvCxnSpPr>
        <p:spPr>
          <a:xfrm flipH="1" flipV="1">
            <a:off x="-12266380" y="-598985"/>
            <a:ext cx="5044890" cy="1865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D5C1F8B4-A660-4C6B-92A6-AD8515698874}"/>
              </a:ext>
            </a:extLst>
          </p:cNvPr>
          <p:cNvCxnSpPr>
            <a:cxnSpLocks/>
          </p:cNvCxnSpPr>
          <p:nvPr/>
        </p:nvCxnSpPr>
        <p:spPr>
          <a:xfrm flipH="1" flipV="1">
            <a:off x="22150173" y="-1593127"/>
            <a:ext cx="183277" cy="78656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36BF9A85-B5D3-46E7-B3BF-B0865EBE71AD}"/>
              </a:ext>
            </a:extLst>
          </p:cNvPr>
          <p:cNvCxnSpPr>
            <a:cxnSpLocks/>
          </p:cNvCxnSpPr>
          <p:nvPr/>
        </p:nvCxnSpPr>
        <p:spPr>
          <a:xfrm flipV="1">
            <a:off x="18969263" y="-1484315"/>
            <a:ext cx="3209657" cy="526085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B1C96E0B-CCA5-4492-BC9A-098AA11B9509}"/>
              </a:ext>
            </a:extLst>
          </p:cNvPr>
          <p:cNvCxnSpPr>
            <a:cxnSpLocks/>
          </p:cNvCxnSpPr>
          <p:nvPr/>
        </p:nvCxnSpPr>
        <p:spPr>
          <a:xfrm>
            <a:off x="22178920" y="-1484315"/>
            <a:ext cx="3596749" cy="504124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7B91C4B9-6BBC-4EE4-A9AA-ED32B47CFF46}"/>
              </a:ext>
            </a:extLst>
          </p:cNvPr>
          <p:cNvCxnSpPr>
            <a:cxnSpLocks/>
          </p:cNvCxnSpPr>
          <p:nvPr/>
        </p:nvCxnSpPr>
        <p:spPr>
          <a:xfrm>
            <a:off x="22241811" y="-1482329"/>
            <a:ext cx="9753459" cy="775487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BD034B64-97CB-4F25-9D76-083B13E4D12E}"/>
              </a:ext>
            </a:extLst>
          </p:cNvPr>
          <p:cNvGrpSpPr/>
          <p:nvPr/>
        </p:nvGrpSpPr>
        <p:grpSpPr>
          <a:xfrm>
            <a:off x="3090271" y="11307706"/>
            <a:ext cx="4971246" cy="1111212"/>
            <a:chOff x="2001806" y="1724764"/>
            <a:chExt cx="4572032" cy="1111212"/>
          </a:xfrm>
        </p:grpSpPr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2F6E5175-C5C8-4DDE-913C-CDED2E589C0F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Class </a:t>
              </a:r>
              <a:r>
                <a:rPr lang="de-CH" dirty="0" err="1"/>
                <a:t>Application</a:t>
              </a:r>
              <a:endParaRPr lang="de-CH" dirty="0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F61EA2E1-57C4-4C10-9991-59AFB32D4493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		{Abstract}</a:t>
              </a: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BD00A885-6BAC-455D-A49E-281B6864B9DE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i="1" dirty="0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593523A9-115D-4997-85B4-C732CF24191E}"/>
              </a:ext>
            </a:extLst>
          </p:cNvPr>
          <p:cNvGrpSpPr/>
          <p:nvPr/>
        </p:nvGrpSpPr>
        <p:grpSpPr>
          <a:xfrm>
            <a:off x="3090271" y="13957320"/>
            <a:ext cx="4971246" cy="1111212"/>
            <a:chOff x="2001806" y="1724764"/>
            <a:chExt cx="4572032" cy="1111212"/>
          </a:xfrm>
        </p:grpSpPr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DC3FB14F-1A7A-463D-83BA-F911CEE87BC7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Class </a:t>
              </a:r>
              <a:r>
                <a:rPr lang="de-CH" dirty="0" err="1"/>
                <a:t>CrossroadView</a:t>
              </a:r>
              <a:endParaRPr lang="de-CH" dirty="0"/>
            </a:p>
          </p:txBody>
        </p: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66D8E1E4-50B6-4CB6-A6F5-B861F89E3F98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		</a:t>
              </a:r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C22F26F0-128F-4F6A-8251-521341EF72C9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i="1" dirty="0"/>
            </a:p>
          </p:txBody>
        </p:sp>
      </p:grp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E0B224D0-AE9E-45AA-B44B-ED97D1CF6E4B}"/>
              </a:ext>
            </a:extLst>
          </p:cNvPr>
          <p:cNvCxnSpPr>
            <a:cxnSpLocks/>
            <a:stCxn id="163" idx="0"/>
            <a:endCxn id="161" idx="2"/>
          </p:cNvCxnSpPr>
          <p:nvPr/>
        </p:nvCxnSpPr>
        <p:spPr>
          <a:xfrm flipV="1">
            <a:off x="5575894" y="12418918"/>
            <a:ext cx="0" cy="15384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71179BCD-ACFD-4C1B-83BC-3C35805211EA}"/>
              </a:ext>
            </a:extLst>
          </p:cNvPr>
          <p:cNvGrpSpPr/>
          <p:nvPr/>
        </p:nvGrpSpPr>
        <p:grpSpPr>
          <a:xfrm>
            <a:off x="-2485623" y="15985508"/>
            <a:ext cx="4971246" cy="1111212"/>
            <a:chOff x="2001806" y="1724764"/>
            <a:chExt cx="4572032" cy="1111212"/>
          </a:xfrm>
        </p:grpSpPr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B2EC776D-BEB0-4636-A1CB-70051A1AA13B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Class </a:t>
              </a:r>
              <a:r>
                <a:rPr lang="de-CH" dirty="0" err="1"/>
                <a:t>TrafficLightView</a:t>
              </a:r>
              <a:endParaRPr lang="de-CH" dirty="0"/>
            </a:p>
          </p:txBody>
        </p: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85581B12-0373-453F-B9A0-02218F9BBD8F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		</a:t>
              </a: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3EA0D9D3-E326-4922-9409-B1E7D8E9017E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i="1" dirty="0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0DD69557-6417-4485-B805-4EB55E663DEB}"/>
              </a:ext>
            </a:extLst>
          </p:cNvPr>
          <p:cNvGrpSpPr/>
          <p:nvPr/>
        </p:nvGrpSpPr>
        <p:grpSpPr>
          <a:xfrm>
            <a:off x="3090271" y="15986237"/>
            <a:ext cx="4971246" cy="1111212"/>
            <a:chOff x="2001806" y="1724764"/>
            <a:chExt cx="4572032" cy="1111212"/>
          </a:xfrm>
        </p:grpSpPr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7015A30D-5C8B-45F8-827D-04DAF5BB4B1B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Class </a:t>
              </a:r>
              <a:r>
                <a:rPr lang="de-CH" dirty="0" err="1"/>
                <a:t>TrafficMemberView</a:t>
              </a:r>
              <a:endParaRPr lang="de-CH" dirty="0"/>
            </a:p>
          </p:txBody>
        </p:sp>
        <p:sp>
          <p:nvSpPr>
            <p:cNvPr id="175" name="Textfeld 174">
              <a:extLst>
                <a:ext uri="{FF2B5EF4-FFF2-40B4-BE49-F238E27FC236}">
                  <a16:creationId xmlns:a16="http://schemas.microsoft.com/office/drawing/2014/main" id="{DBD883BD-54FF-47AD-AB69-875F7816D823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		</a:t>
              </a:r>
            </a:p>
          </p:txBody>
        </p: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C813D801-BD7A-4A15-8F14-4493304E2733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i="1" dirty="0"/>
            </a:p>
          </p:txBody>
        </p:sp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8590BE5E-523B-4968-B72A-64007B6500ED}"/>
              </a:ext>
            </a:extLst>
          </p:cNvPr>
          <p:cNvGrpSpPr/>
          <p:nvPr/>
        </p:nvGrpSpPr>
        <p:grpSpPr>
          <a:xfrm>
            <a:off x="8563319" y="15985886"/>
            <a:ext cx="4971246" cy="1111212"/>
            <a:chOff x="2001806" y="1724764"/>
            <a:chExt cx="4572032" cy="1111212"/>
          </a:xfrm>
        </p:grpSpPr>
        <p:sp>
          <p:nvSpPr>
            <p:cNvPr id="178" name="Textfeld 177">
              <a:extLst>
                <a:ext uri="{FF2B5EF4-FFF2-40B4-BE49-F238E27FC236}">
                  <a16:creationId xmlns:a16="http://schemas.microsoft.com/office/drawing/2014/main" id="{BA296F37-59EA-4D99-8796-6630F7FB8BEE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Class </a:t>
              </a:r>
              <a:r>
                <a:rPr lang="de-CH" dirty="0" err="1"/>
                <a:t>DrivewayView</a:t>
              </a:r>
              <a:endParaRPr lang="de-CH" dirty="0"/>
            </a:p>
          </p:txBody>
        </p:sp>
        <p:sp>
          <p:nvSpPr>
            <p:cNvPr id="179" name="Textfeld 178">
              <a:extLst>
                <a:ext uri="{FF2B5EF4-FFF2-40B4-BE49-F238E27FC236}">
                  <a16:creationId xmlns:a16="http://schemas.microsoft.com/office/drawing/2014/main" id="{B8A2A4A7-24F6-4CC3-BC40-9D978E5E377A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		</a:t>
              </a:r>
            </a:p>
          </p:txBody>
        </p: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585D03A3-3091-4462-A9AD-D1800A1C6A4C}"/>
                </a:ext>
              </a:extLst>
            </p:cNvPr>
            <p:cNvSpPr txBox="1"/>
            <p:nvPr/>
          </p:nvSpPr>
          <p:spPr>
            <a:xfrm>
              <a:off x="2001806" y="246664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CH" i="1" dirty="0"/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222F20B7-F391-4968-91C5-A51D6E9D634A}"/>
              </a:ext>
            </a:extLst>
          </p:cNvPr>
          <p:cNvGrpSpPr/>
          <p:nvPr/>
        </p:nvGrpSpPr>
        <p:grpSpPr>
          <a:xfrm rot="8325987">
            <a:off x="6997620" y="15034499"/>
            <a:ext cx="352400" cy="452140"/>
            <a:chOff x="10542488" y="4562229"/>
            <a:chExt cx="352400" cy="452140"/>
          </a:xfrm>
          <a:solidFill>
            <a:srgbClr val="0070C0"/>
          </a:solidFill>
        </p:grpSpPr>
        <p:sp>
          <p:nvSpPr>
            <p:cNvPr id="182" name="Gleichschenkliges Dreieck 181">
              <a:extLst>
                <a:ext uri="{FF2B5EF4-FFF2-40B4-BE49-F238E27FC236}">
                  <a16:creationId xmlns:a16="http://schemas.microsoft.com/office/drawing/2014/main" id="{22187907-EFE0-46DA-A004-655CD88CF776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Gleichschenkliges Dreieck 182">
              <a:extLst>
                <a:ext uri="{FF2B5EF4-FFF2-40B4-BE49-F238E27FC236}">
                  <a16:creationId xmlns:a16="http://schemas.microsoft.com/office/drawing/2014/main" id="{A22E98B9-267C-41D8-99B7-D11BCE43460A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AFB840A3-BABE-4E28-8DD1-3E13F6807FD6}"/>
              </a:ext>
            </a:extLst>
          </p:cNvPr>
          <p:cNvCxnSpPr>
            <a:cxnSpLocks/>
          </p:cNvCxnSpPr>
          <p:nvPr/>
        </p:nvCxnSpPr>
        <p:spPr>
          <a:xfrm flipV="1">
            <a:off x="0" y="15407969"/>
            <a:ext cx="3862242" cy="57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01CB56B4-1753-473F-B1A0-85D30462B372}"/>
              </a:ext>
            </a:extLst>
          </p:cNvPr>
          <p:cNvGrpSpPr/>
          <p:nvPr/>
        </p:nvGrpSpPr>
        <p:grpSpPr>
          <a:xfrm rot="10800000">
            <a:off x="5399694" y="15068532"/>
            <a:ext cx="352400" cy="452140"/>
            <a:chOff x="10542488" y="4562229"/>
            <a:chExt cx="352400" cy="452140"/>
          </a:xfrm>
          <a:solidFill>
            <a:srgbClr val="0070C0"/>
          </a:solidFill>
        </p:grpSpPr>
        <p:sp>
          <p:nvSpPr>
            <p:cNvPr id="186" name="Gleichschenkliges Dreieck 185">
              <a:extLst>
                <a:ext uri="{FF2B5EF4-FFF2-40B4-BE49-F238E27FC236}">
                  <a16:creationId xmlns:a16="http://schemas.microsoft.com/office/drawing/2014/main" id="{DBB7A208-1D22-43CB-A572-AED5FCB46039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Gleichschenkliges Dreieck 186">
              <a:extLst>
                <a:ext uri="{FF2B5EF4-FFF2-40B4-BE49-F238E27FC236}">
                  <a16:creationId xmlns:a16="http://schemas.microsoft.com/office/drawing/2014/main" id="{D6118B9D-0442-4E6C-920E-85753A5BEB1B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AC35FBC9-D274-40C1-BB25-F7D41AA00860}"/>
              </a:ext>
            </a:extLst>
          </p:cNvPr>
          <p:cNvGrpSpPr/>
          <p:nvPr/>
        </p:nvGrpSpPr>
        <p:grpSpPr>
          <a:xfrm rot="14183488">
            <a:off x="3877277" y="15088268"/>
            <a:ext cx="352400" cy="452140"/>
            <a:chOff x="10542488" y="4562229"/>
            <a:chExt cx="352400" cy="452140"/>
          </a:xfrm>
          <a:solidFill>
            <a:srgbClr val="0070C0"/>
          </a:solidFill>
        </p:grpSpPr>
        <p:sp>
          <p:nvSpPr>
            <p:cNvPr id="189" name="Gleichschenkliges Dreieck 188">
              <a:extLst>
                <a:ext uri="{FF2B5EF4-FFF2-40B4-BE49-F238E27FC236}">
                  <a16:creationId xmlns:a16="http://schemas.microsoft.com/office/drawing/2014/main" id="{BAE90004-36EA-4AF5-8745-E955B99EB8D0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Gleichschenkliges Dreieck 189">
              <a:extLst>
                <a:ext uri="{FF2B5EF4-FFF2-40B4-BE49-F238E27FC236}">
                  <a16:creationId xmlns:a16="http://schemas.microsoft.com/office/drawing/2014/main" id="{110062A4-E598-4433-B981-B90CB1CC5808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92" name="Gerader Verbinder 191">
            <a:extLst>
              <a:ext uri="{FF2B5EF4-FFF2-40B4-BE49-F238E27FC236}">
                <a16:creationId xmlns:a16="http://schemas.microsoft.com/office/drawing/2014/main" id="{3BF6A9B3-8B47-4A1E-9BC7-D36ECCFB6F88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7270605" y="15448411"/>
            <a:ext cx="3778337" cy="53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74154A9A-0615-4E9F-8045-2E34100BF2C7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5575894" y="15557523"/>
            <a:ext cx="0" cy="42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836E8A86-87CA-4C31-9D79-209793EF167C}"/>
              </a:ext>
            </a:extLst>
          </p:cNvPr>
          <p:cNvCxnSpPr>
            <a:cxnSpLocks/>
            <a:endCxn id="174" idx="3"/>
          </p:cNvCxnSpPr>
          <p:nvPr/>
        </p:nvCxnSpPr>
        <p:spPr>
          <a:xfrm flipH="1">
            <a:off x="8061517" y="4925571"/>
            <a:ext cx="17579608" cy="11245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27BFA3CE-9864-441B-B7AF-48662189A47A}"/>
              </a:ext>
            </a:extLst>
          </p:cNvPr>
          <p:cNvCxnSpPr>
            <a:cxnSpLocks/>
          </p:cNvCxnSpPr>
          <p:nvPr/>
        </p:nvCxnSpPr>
        <p:spPr>
          <a:xfrm flipH="1">
            <a:off x="-1057618" y="4925571"/>
            <a:ext cx="19981555" cy="10962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9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D9084E3-0381-4DE4-86F0-222F0C02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20285"/>
              </p:ext>
            </p:extLst>
          </p:nvPr>
        </p:nvGraphicFramePr>
        <p:xfrm>
          <a:off x="650160" y="2017080"/>
          <a:ext cx="11703241" cy="355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636">
                  <a:extLst>
                    <a:ext uri="{9D8B030D-6E8A-4147-A177-3AD203B41FA5}">
                      <a16:colId xmlns:a16="http://schemas.microsoft.com/office/drawing/2014/main" val="1897837390"/>
                    </a:ext>
                  </a:extLst>
                </a:gridCol>
                <a:gridCol w="1218668">
                  <a:extLst>
                    <a:ext uri="{9D8B030D-6E8A-4147-A177-3AD203B41FA5}">
                      <a16:colId xmlns:a16="http://schemas.microsoft.com/office/drawing/2014/main" val="2447197523"/>
                    </a:ext>
                  </a:extLst>
                </a:gridCol>
                <a:gridCol w="2302952">
                  <a:extLst>
                    <a:ext uri="{9D8B030D-6E8A-4147-A177-3AD203B41FA5}">
                      <a16:colId xmlns:a16="http://schemas.microsoft.com/office/drawing/2014/main" val="1556642198"/>
                    </a:ext>
                  </a:extLst>
                </a:gridCol>
                <a:gridCol w="6099985">
                  <a:extLst>
                    <a:ext uri="{9D8B030D-6E8A-4147-A177-3AD203B41FA5}">
                      <a16:colId xmlns:a16="http://schemas.microsoft.com/office/drawing/2014/main" val="2982115016"/>
                    </a:ext>
                  </a:extLst>
                </a:gridCol>
              </a:tblGrid>
              <a:tr h="455321">
                <a:tc>
                  <a:txBody>
                    <a:bodyPr/>
                    <a:lstStyle/>
                    <a:p>
                      <a:r>
                        <a:rPr lang="de-CH"/>
                        <a:t>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Priorität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Bemerkung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6999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/>
                        <a:t>Algorithmus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Sehr 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i="1"/>
                        <a:t>Klasse Algorithmus und </a:t>
                      </a:r>
                      <a:r>
                        <a:rPr lang="de-CH" i="1" err="1"/>
                        <a:t>GuiCrossroad</a:t>
                      </a:r>
                      <a:r>
                        <a:rPr lang="de-CH" i="1"/>
                        <a:t> müssen «zusammen» Wachsen</a:t>
                      </a:r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10940"/>
                  </a:ext>
                </a:extLst>
              </a:tr>
              <a:tr h="416727">
                <a:tc>
                  <a:txBody>
                    <a:bodyPr/>
                    <a:lstStyle/>
                    <a:p>
                      <a:r>
                        <a:rPr lang="de-CH" err="1"/>
                        <a:t>GuiCrossroad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Darstellung der Kreuzung und sämtliche GUI Interaktionen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96244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 err="1"/>
                        <a:t>TrafficLight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In sich abgeschlossene 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46839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 err="1"/>
                        <a:t>Pedstrain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Medium / 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/>
                        <a:t>In sich abgeschlossene 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41178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Light /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Erbt von </a:t>
                      </a:r>
                      <a:r>
                        <a:rPr lang="de-CH" err="1"/>
                        <a:t>Pedstrain</a:t>
                      </a:r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3328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 err="1"/>
                        <a:t>PublicTraffic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Erbt von Car und </a:t>
                      </a:r>
                      <a:r>
                        <a:rPr lang="de-CH" err="1"/>
                        <a:t>Pedstrain</a:t>
                      </a:r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52055"/>
                  </a:ext>
                </a:extLst>
              </a:tr>
            </a:tbl>
          </a:graphicData>
        </a:graphic>
      </p:graphicFrame>
      <p:sp>
        <p:nvSpPr>
          <p:cNvPr id="79" name="Titel 1">
            <a:extLst>
              <a:ext uri="{FF2B5EF4-FFF2-40B4-BE49-F238E27FC236}">
                <a16:creationId xmlns:a16="http://schemas.microsoft.com/office/drawing/2014/main" id="{DFE0B07B-D983-497A-A813-39794C11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</p:spPr>
        <p:txBody>
          <a:bodyPr/>
          <a:lstStyle/>
          <a:p>
            <a:r>
              <a:rPr lang="de-CH"/>
              <a:t>Relevanz/ </a:t>
            </a:r>
            <a:r>
              <a:rPr lang="de-CH" err="1"/>
              <a:t>Prioritöt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3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CE995AA946A94B88ACDEFD5D4AA2FD" ma:contentTypeVersion="3" ma:contentTypeDescription="Ein neues Dokument erstellen." ma:contentTypeScope="" ma:versionID="4ceb2d819718ab1e314097f5c60286a6">
  <xsd:schema xmlns:xsd="http://www.w3.org/2001/XMLSchema" xmlns:xs="http://www.w3.org/2001/XMLSchema" xmlns:p="http://schemas.microsoft.com/office/2006/metadata/properties" xmlns:ns2="d507507a-b2e4-4a70-9f0d-ba3f89d8d529" targetNamespace="http://schemas.microsoft.com/office/2006/metadata/properties" ma:root="true" ma:fieldsID="647c9ac65c25d6d514c228cffc0766be" ns2:_="">
    <xsd:import namespace="d507507a-b2e4-4a70-9f0d-ba3f89d8d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7507a-b2e4-4a70-9f0d-ba3f89d8d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0085B-DCF8-4CFB-84D7-A952F5FDF4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07507a-b2e4-4a70-9f0d-ba3f89d8d5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3FB586-2ADA-4FB7-83E4-74989D2014A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507507a-b2e4-4a70-9f0d-ba3f89d8d52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9FD80C-7106-4755-B6BA-E5A5D8483E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626</Words>
  <Application>Microsoft Office PowerPoint</Application>
  <PresentationFormat>Benutzerdefiniert</PresentationFormat>
  <Paragraphs>219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DejaVu Sans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Ampel</vt:lpstr>
      <vt:lpstr>Car</vt:lpstr>
      <vt:lpstr>PowerPoint-Präsentation</vt:lpstr>
      <vt:lpstr>Relevanz/ Prioritöt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Lehrerkonferenz</dc:title>
  <dc:subject/>
  <dc:creator/>
  <dc:description/>
  <cp:lastModifiedBy>Daniel Reiter</cp:lastModifiedBy>
  <cp:revision>8</cp:revision>
  <cp:lastPrinted>2013-03-28T14:53:44Z</cp:lastPrinted>
  <dcterms:created xsi:type="dcterms:W3CDTF">2018-04-22T14:47:34Z</dcterms:created>
  <dcterms:modified xsi:type="dcterms:W3CDTF">2018-12-01T16:11:32Z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  <property fmtid="{D5CDD505-2E9C-101B-9397-08002B2CF9AE}" pid="12" name="ContentTypeId">
    <vt:lpwstr>0x010100CACE995AA946A94B88ACDEFD5D4AA2FD</vt:lpwstr>
  </property>
</Properties>
</file>