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03" r:id="rId1"/>
  </p:sldMasterIdLst>
  <p:notesMasterIdLst>
    <p:notesMasterId r:id="rId4"/>
  </p:notesMasterIdLst>
  <p:sldIdLst>
    <p:sldId id="338" r:id="rId2"/>
    <p:sldId id="337" r:id="rId3"/>
  </p:sldIdLst>
  <p:sldSz cx="13004800" cy="97536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220" y="7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CH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14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CH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14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CH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148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CH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148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CH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148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171FCCB-A63C-4BD0-92B3-5108E0F5D134}" type="slidenum">
              <a:rPr lang="de-CH" sz="1400" b="0" strike="noStrike" spc="-1">
                <a:latin typeface="Times New Roman"/>
              </a:rPr>
              <a:pPr algn="r"/>
              <a:t>‹Nr.›</a:t>
            </a:fld>
            <a:endParaRPr lang="de-CH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6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4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6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8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9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7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2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3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4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5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76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42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4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4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4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240" cy="754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5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5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53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5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56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57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b="0" strike="noStrike" spc="-1">
              <a:latin typeface="Arial"/>
            </a:endParaRPr>
          </a:p>
        </p:txBody>
      </p:sp>
      <p:sp>
        <p:nvSpPr>
          <p:cNvPr id="145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  <p:sp>
        <p:nvSpPr>
          <p:cNvPr id="1461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CustomShape 1"/>
          <p:cNvSpPr/>
          <p:nvPr/>
        </p:nvSpPr>
        <p:spPr>
          <a:xfrm>
            <a:off x="9319320" y="8882640"/>
            <a:ext cx="3021840" cy="66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37" name="Grafik 1436"/>
          <p:cNvPicPr/>
          <p:nvPr/>
        </p:nvPicPr>
        <p:blipFill>
          <a:blip r:embed="rId14"/>
          <a:stretch/>
        </p:blipFill>
        <p:spPr>
          <a:xfrm>
            <a:off x="10905480" y="163440"/>
            <a:ext cx="1875960" cy="462600"/>
          </a:xfrm>
          <a:prstGeom prst="rect">
            <a:avLst/>
          </a:prstGeom>
          <a:ln>
            <a:noFill/>
          </a:ln>
        </p:spPr>
      </p:pic>
      <p:pic>
        <p:nvPicPr>
          <p:cNvPr id="1438" name="Grafik 1437"/>
          <p:cNvPicPr/>
          <p:nvPr/>
        </p:nvPicPr>
        <p:blipFill>
          <a:blip r:embed="rId15"/>
          <a:srcRect t="33199" b="22900"/>
          <a:stretch/>
        </p:blipFill>
        <p:spPr>
          <a:xfrm>
            <a:off x="-3240" y="-1440"/>
            <a:ext cx="451440" cy="9740880"/>
          </a:xfrm>
          <a:prstGeom prst="rect">
            <a:avLst/>
          </a:prstGeom>
          <a:ln>
            <a:noFill/>
          </a:ln>
        </p:spPr>
      </p:pic>
      <p:sp>
        <p:nvSpPr>
          <p:cNvPr id="1439" name="PlaceHolder 2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240" cy="16279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CH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440" name="PlaceHolder 3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CC2C456-3CFD-4E49-9D7B-6783CDC01DB5}"/>
              </a:ext>
            </a:extLst>
          </p:cNvPr>
          <p:cNvSpPr txBox="1"/>
          <p:nvPr/>
        </p:nvSpPr>
        <p:spPr>
          <a:xfrm>
            <a:off x="1677864" y="1708448"/>
            <a:ext cx="70111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800" dirty="0" err="1"/>
              <a:t>Draftversion</a:t>
            </a:r>
            <a:r>
              <a:rPr lang="de-CH" sz="4800" dirty="0"/>
              <a:t>:</a:t>
            </a:r>
          </a:p>
          <a:p>
            <a:r>
              <a:rPr lang="de-CH" sz="4800" dirty="0"/>
              <a:t>	UML Ampelsteuerung</a:t>
            </a:r>
          </a:p>
        </p:txBody>
      </p:sp>
    </p:spTree>
    <p:extLst>
      <p:ext uri="{BB962C8B-B14F-4D97-AF65-F5344CB8AC3E}">
        <p14:creationId xmlns:p14="http://schemas.microsoft.com/office/powerpoint/2010/main" val="201462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/>
          <p:cNvGrpSpPr/>
          <p:nvPr/>
        </p:nvGrpSpPr>
        <p:grpSpPr>
          <a:xfrm>
            <a:off x="4216384" y="5136475"/>
            <a:ext cx="4572032" cy="3364267"/>
            <a:chOff x="2001806" y="1724764"/>
            <a:chExt cx="4572032" cy="3364267"/>
          </a:xfrm>
        </p:grpSpPr>
        <p:sp>
          <p:nvSpPr>
            <p:cNvPr id="5" name="Textfeld 4"/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Algorithmus</a:t>
              </a: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001806" y="2096082"/>
              <a:ext cx="457203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carsAndRoute</a:t>
              </a:r>
              <a:r>
                <a:rPr lang="de-CH" dirty="0"/>
                <a:t>: </a:t>
              </a:r>
              <a:r>
                <a:rPr lang="de-CH" dirty="0" err="1"/>
                <a:t>HashMap</a:t>
              </a:r>
              <a:endParaRPr lang="de-CH" dirty="0"/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pedstrainAndRoute</a:t>
              </a:r>
              <a:r>
                <a:rPr lang="de-CH" dirty="0"/>
                <a:t>: </a:t>
              </a:r>
              <a:r>
                <a:rPr lang="de-CH" dirty="0" err="1"/>
                <a:t>HashMap</a:t>
              </a:r>
              <a:endParaRPr lang="de-CH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001806" y="2749929"/>
              <a:ext cx="4572032" cy="2339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 dirty="0"/>
                <a:t>+ </a:t>
              </a:r>
              <a:r>
                <a:rPr lang="de-CH" i="1" dirty="0" err="1"/>
                <a:t>a</a:t>
              </a:r>
              <a:r>
                <a:rPr lang="de-CH" dirty="0" err="1"/>
                <a:t>lgorithmus</a:t>
              </a:r>
              <a:r>
                <a:rPr lang="de-CH" i="1" dirty="0"/>
                <a:t>()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startSimulate</a:t>
              </a:r>
              <a:r>
                <a:rPr lang="de-CH" dirty="0"/>
                <a:t>()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stoppSimulate</a:t>
              </a:r>
              <a:r>
                <a:rPr lang="de-CH" dirty="0"/>
                <a:t>()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interrogatePedstrain</a:t>
              </a:r>
              <a:r>
                <a:rPr lang="de-CH" dirty="0"/>
                <a:t>(route : </a:t>
              </a:r>
              <a:r>
                <a:rPr lang="de-CH" dirty="0" err="1"/>
                <a:t>Map</a:t>
              </a:r>
              <a:r>
                <a:rPr lang="de-CH" dirty="0"/>
                <a:t>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setCarRoutes</a:t>
              </a:r>
              <a:r>
                <a:rPr lang="de-CH" dirty="0"/>
                <a:t>(</a:t>
              </a:r>
              <a:r>
                <a:rPr lang="de-CH" dirty="0" err="1"/>
                <a:t>countOfCars</a:t>
              </a:r>
              <a:r>
                <a:rPr lang="de-CH" dirty="0"/>
                <a:t> : </a:t>
              </a:r>
              <a:r>
                <a:rPr lang="de-CH" dirty="0" err="1"/>
                <a:t>int</a:t>
              </a:r>
              <a:r>
                <a:rPr lang="de-CH" dirty="0"/>
                <a:t>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createNewCar</a:t>
              </a:r>
              <a:r>
                <a:rPr lang="de-CH" dirty="0"/>
                <a:t>()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createNewPedstrain</a:t>
              </a:r>
              <a:r>
                <a:rPr lang="de-CH" dirty="0"/>
                <a:t>()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accident</a:t>
              </a:r>
              <a:r>
                <a:rPr lang="de-CH" dirty="0"/>
                <a:t>()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64E10F4-8986-4A60-B2C2-EFE76A2EE755}"/>
              </a:ext>
            </a:extLst>
          </p:cNvPr>
          <p:cNvGrpSpPr/>
          <p:nvPr/>
        </p:nvGrpSpPr>
        <p:grpSpPr>
          <a:xfrm>
            <a:off x="10894888" y="788144"/>
            <a:ext cx="4572032" cy="3354765"/>
            <a:chOff x="2001806" y="1724764"/>
            <a:chExt cx="4572032" cy="3354765"/>
          </a:xfrm>
        </p:grpSpPr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3A0F074D-83B7-49AE-804F-B5E9B81BFB9B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</a:t>
              </a:r>
              <a:r>
                <a:rPr lang="de-CH" dirty="0" err="1"/>
                <a:t>trafficlight</a:t>
              </a:r>
              <a:endParaRPr lang="de-CH" dirty="0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374C6B87-3CC1-4F7A-9DB1-6AD58177029A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actState</a:t>
              </a:r>
              <a:r>
                <a:rPr lang="de-CH" dirty="0"/>
                <a:t>: </a:t>
              </a:r>
              <a:r>
                <a:rPr lang="de-CH" dirty="0" err="1"/>
                <a:t>int</a:t>
              </a:r>
              <a:endParaRPr lang="de-CH" dirty="0"/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flashFrequence</a:t>
              </a:r>
              <a:r>
                <a:rPr lang="de-CH" dirty="0"/>
                <a:t>: </a:t>
              </a:r>
              <a:r>
                <a:rPr lang="de-CH" dirty="0" err="1"/>
                <a:t>int</a:t>
              </a:r>
              <a:endParaRPr lang="de-CH" dirty="0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E5063B1B-3F4F-404C-AA35-B256826C22DA}"/>
                </a:ext>
              </a:extLst>
            </p:cNvPr>
            <p:cNvSpPr txBox="1"/>
            <p:nvPr/>
          </p:nvSpPr>
          <p:spPr>
            <a:xfrm>
              <a:off x="2001806" y="2740427"/>
              <a:ext cx="4572032" cy="2339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 dirty="0"/>
                <a:t>+ </a:t>
              </a:r>
              <a:r>
                <a:rPr lang="de-CH" dirty="0" err="1"/>
                <a:t>trafficlight</a:t>
              </a:r>
              <a:r>
                <a:rPr lang="de-CH" i="1" dirty="0"/>
                <a:t>()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startSimulate</a:t>
              </a:r>
              <a:r>
                <a:rPr lang="de-CH" dirty="0"/>
                <a:t>()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stoppSimulate</a:t>
              </a:r>
              <a:r>
                <a:rPr lang="de-CH" dirty="0"/>
                <a:t>()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interrogatePedstrain</a:t>
              </a:r>
              <a:r>
                <a:rPr lang="de-CH" dirty="0"/>
                <a:t>(route : </a:t>
              </a:r>
              <a:r>
                <a:rPr lang="de-CH" dirty="0" err="1"/>
                <a:t>Map</a:t>
              </a:r>
              <a:r>
                <a:rPr lang="de-CH" dirty="0"/>
                <a:t>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setCarRoutes</a:t>
              </a:r>
              <a:r>
                <a:rPr lang="de-CH" dirty="0"/>
                <a:t>(</a:t>
              </a:r>
              <a:r>
                <a:rPr lang="de-CH" dirty="0" err="1"/>
                <a:t>countOfCars</a:t>
              </a:r>
              <a:r>
                <a:rPr lang="de-CH" dirty="0"/>
                <a:t> : </a:t>
              </a:r>
              <a:r>
                <a:rPr lang="de-CH" dirty="0" err="1"/>
                <a:t>int</a:t>
              </a:r>
              <a:r>
                <a:rPr lang="de-CH" dirty="0"/>
                <a:t>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createNewCar</a:t>
              </a:r>
              <a:r>
                <a:rPr lang="de-CH" dirty="0"/>
                <a:t>()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createNewPedstrain</a:t>
              </a:r>
              <a:r>
                <a:rPr lang="de-CH" dirty="0"/>
                <a:t>()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accident</a:t>
              </a:r>
              <a:r>
                <a:rPr lang="de-CH" dirty="0"/>
                <a:t>()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4217037E-4CD4-4474-A0A3-180EDE8CE20B}"/>
              </a:ext>
            </a:extLst>
          </p:cNvPr>
          <p:cNvGrpSpPr/>
          <p:nvPr/>
        </p:nvGrpSpPr>
        <p:grpSpPr>
          <a:xfrm>
            <a:off x="4206884" y="1416978"/>
            <a:ext cx="4577712" cy="2223908"/>
            <a:chOff x="2001806" y="1724764"/>
            <a:chExt cx="4577712" cy="2223908"/>
          </a:xfrm>
        </p:grpSpPr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45D942D-68CD-4A6B-A711-6027B9AB0C57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</a:t>
              </a:r>
              <a:r>
                <a:rPr lang="de-CH" dirty="0" err="1"/>
                <a:t>crossroad</a:t>
              </a:r>
              <a:endParaRPr lang="de-CH" dirty="0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5CD4FAA-5644-4763-AE25-3AD4B6896D20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 dirty="0" err="1"/>
                <a:t>picture</a:t>
              </a:r>
              <a:r>
                <a:rPr lang="de-CH" dirty="0"/>
                <a:t>: String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AE91B085-FFF2-40B3-8B58-9EDF7335413F}"/>
                </a:ext>
              </a:extLst>
            </p:cNvPr>
            <p:cNvSpPr txBox="1"/>
            <p:nvPr/>
          </p:nvSpPr>
          <p:spPr>
            <a:xfrm>
              <a:off x="2007486" y="2471344"/>
              <a:ext cx="4572032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 dirty="0"/>
                <a:t>+ </a:t>
              </a:r>
              <a:r>
                <a:rPr lang="de-CH" dirty="0" err="1"/>
                <a:t>crossroad</a:t>
              </a:r>
              <a:r>
                <a:rPr lang="de-CH" i="1" dirty="0"/>
                <a:t>(</a:t>
              </a:r>
              <a:r>
                <a:rPr lang="de-CH" dirty="0" err="1"/>
                <a:t>countOfRoutes</a:t>
              </a:r>
              <a:r>
                <a:rPr lang="de-CH" dirty="0"/>
                <a:t> : </a:t>
              </a:r>
              <a:r>
                <a:rPr lang="de-CH" dirty="0" err="1"/>
                <a:t>int</a:t>
              </a:r>
              <a:r>
                <a:rPr lang="de-CH" i="1" dirty="0"/>
                <a:t>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drawCrossroad</a:t>
              </a:r>
              <a:r>
                <a:rPr lang="de-CH" dirty="0"/>
                <a:t>()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drawCar</a:t>
              </a:r>
              <a:r>
                <a:rPr lang="de-CH" dirty="0"/>
                <a:t>(</a:t>
              </a:r>
              <a:r>
                <a:rPr lang="de-CH" dirty="0" err="1"/>
                <a:t>car</a:t>
              </a:r>
              <a:r>
                <a:rPr lang="de-CH" dirty="0"/>
                <a:t> : </a:t>
              </a:r>
              <a:r>
                <a:rPr lang="de-CH" dirty="0" err="1"/>
                <a:t>class</a:t>
              </a:r>
              <a:r>
                <a:rPr lang="de-CH" dirty="0"/>
                <a:t>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drawPedstrain</a:t>
              </a:r>
              <a:r>
                <a:rPr lang="de-CH" dirty="0"/>
                <a:t>(</a:t>
              </a:r>
              <a:r>
                <a:rPr lang="de-CH" dirty="0" err="1"/>
                <a:t>pedstrain</a:t>
              </a:r>
              <a:r>
                <a:rPr lang="de-CH" dirty="0"/>
                <a:t> : </a:t>
              </a:r>
              <a:r>
                <a:rPr lang="de-CH" dirty="0" err="1"/>
                <a:t>class</a:t>
              </a:r>
              <a:r>
                <a:rPr lang="de-CH" dirty="0"/>
                <a:t>)</a:t>
              </a:r>
            </a:p>
            <a:p>
              <a:r>
                <a:rPr lang="de-CH" dirty="0"/>
                <a:t>+ </a:t>
              </a:r>
              <a:r>
                <a:rPr lang="de-CH" dirty="0" err="1"/>
                <a:t>updateCrossroad</a:t>
              </a:r>
              <a:r>
                <a:rPr lang="de-CH" dirty="0"/>
                <a:t>()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A76BA99-F85C-4295-98BA-D8255B0551B6}"/>
              </a:ext>
            </a:extLst>
          </p:cNvPr>
          <p:cNvGrpSpPr/>
          <p:nvPr/>
        </p:nvGrpSpPr>
        <p:grpSpPr>
          <a:xfrm>
            <a:off x="-7467152" y="546626"/>
            <a:ext cx="8568952" cy="3222004"/>
            <a:chOff x="2001806" y="1724764"/>
            <a:chExt cx="4572032" cy="3325973"/>
          </a:xfrm>
        </p:grpSpPr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B9E567C8-4AC6-4891-A9F1-EB5BA1246719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</a:t>
              </a:r>
              <a:r>
                <a:rPr lang="de-CH" dirty="0" err="1"/>
                <a:t>car</a:t>
              </a:r>
              <a:endParaRPr lang="de-CH" dirty="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FCD86362-17BC-4E2B-9C0F-E50DC16A4C24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maxSpeed</a:t>
              </a:r>
              <a:r>
                <a:rPr lang="de-CH" dirty="0"/>
                <a:t>: </a:t>
              </a:r>
              <a:r>
                <a:rPr lang="de-CH" dirty="0" err="1"/>
                <a:t>int</a:t>
              </a:r>
              <a:endParaRPr lang="de-CH" dirty="0"/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carType</a:t>
              </a:r>
              <a:r>
                <a:rPr lang="de-CH" dirty="0"/>
                <a:t>: </a:t>
              </a:r>
              <a:r>
                <a:rPr lang="de-CH" dirty="0" err="1"/>
                <a:t>int</a:t>
              </a:r>
              <a:endParaRPr lang="de-CH" dirty="0"/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picture</a:t>
              </a:r>
              <a:r>
                <a:rPr lang="de-CH" dirty="0"/>
                <a:t>: String</a:t>
              </a:r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positions</a:t>
              </a:r>
              <a:r>
                <a:rPr lang="de-CH" dirty="0"/>
                <a:t>: </a:t>
              </a:r>
              <a:r>
                <a:rPr lang="de-CH" dirty="0" err="1"/>
                <a:t>int</a:t>
              </a:r>
              <a:r>
                <a:rPr lang="de-CH" dirty="0"/>
                <a:t>[2][3]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438CCAAC-DF48-4E45-9859-39192EEEC1C7}"/>
                </a:ext>
              </a:extLst>
            </p:cNvPr>
            <p:cNvSpPr txBox="1"/>
            <p:nvPr/>
          </p:nvSpPr>
          <p:spPr>
            <a:xfrm>
              <a:off x="2001806" y="3296411"/>
              <a:ext cx="4572032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 dirty="0"/>
                <a:t>+ </a:t>
              </a:r>
              <a:r>
                <a:rPr lang="de-CH" dirty="0" err="1"/>
                <a:t>car</a:t>
              </a:r>
              <a:r>
                <a:rPr lang="de-CH" i="1" dirty="0"/>
                <a:t>(</a:t>
              </a:r>
              <a:r>
                <a:rPr lang="de-CH" i="1" dirty="0" err="1"/>
                <a:t>maxSpeed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, </a:t>
              </a:r>
              <a:r>
                <a:rPr lang="de-CH" i="1" dirty="0" err="1"/>
                <a:t>carType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, </a:t>
              </a:r>
              <a:r>
                <a:rPr lang="de-CH" i="1" dirty="0" err="1"/>
                <a:t>startposX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, </a:t>
              </a:r>
              <a:r>
                <a:rPr lang="de-CH" i="1" dirty="0" err="1"/>
                <a:t>startposY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)</a:t>
              </a:r>
            </a:p>
            <a:p>
              <a:r>
                <a:rPr lang="de-CH" i="1" dirty="0"/>
                <a:t>+ </a:t>
              </a:r>
              <a:r>
                <a:rPr lang="de-CH" dirty="0" err="1"/>
                <a:t>changeCarSettings</a:t>
              </a:r>
              <a:r>
                <a:rPr lang="de-CH" dirty="0"/>
                <a:t>(</a:t>
              </a:r>
              <a:r>
                <a:rPr lang="de-CH" i="1" dirty="0" err="1"/>
                <a:t>maxSpeed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, </a:t>
              </a:r>
              <a:r>
                <a:rPr lang="de-CH" i="1" dirty="0" err="1"/>
                <a:t>carType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, </a:t>
              </a:r>
              <a:r>
                <a:rPr lang="de-CH" i="1" dirty="0" err="1"/>
                <a:t>startposX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, </a:t>
              </a:r>
              <a:r>
                <a:rPr lang="de-CH" i="1" dirty="0" err="1"/>
                <a:t>startposY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dirty="0"/>
                <a:t>)</a:t>
              </a:r>
            </a:p>
            <a:p>
              <a:r>
                <a:rPr lang="de-CH" i="1" dirty="0"/>
                <a:t>+ </a:t>
              </a:r>
              <a:r>
                <a:rPr lang="de-CH" i="1" dirty="0" err="1"/>
                <a:t>setActPosion</a:t>
              </a:r>
              <a:r>
                <a:rPr lang="de-CH" i="1" dirty="0"/>
                <a:t>(</a:t>
              </a:r>
              <a:r>
                <a:rPr lang="de-CH" i="1" dirty="0" err="1"/>
                <a:t>position</a:t>
              </a:r>
              <a:r>
                <a:rPr lang="de-CH" i="1" dirty="0"/>
                <a:t>: </a:t>
              </a:r>
              <a:r>
                <a:rPr lang="de-CH" i="1" dirty="0" err="1"/>
                <a:t>int</a:t>
              </a:r>
              <a:r>
                <a:rPr lang="de-CH" i="1" dirty="0"/>
                <a:t>[2][3]</a:t>
              </a:r>
            </a:p>
            <a:p>
              <a:r>
                <a:rPr lang="de-CH" i="1" dirty="0"/>
                <a:t>+ </a:t>
              </a:r>
              <a:r>
                <a:rPr lang="de-CH" i="1" dirty="0" err="1"/>
                <a:t>getActPosition</a:t>
              </a:r>
              <a:r>
                <a:rPr lang="de-CH" i="1" dirty="0"/>
                <a:t>() : </a:t>
              </a:r>
              <a:r>
                <a:rPr lang="de-CH" i="1" dirty="0" err="1"/>
                <a:t>int</a:t>
              </a:r>
              <a:r>
                <a:rPr lang="de-CH" i="1" dirty="0"/>
                <a:t>[1][2]</a:t>
              </a:r>
            </a:p>
          </p:txBody>
        </p: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5735541D-B744-4568-97F7-0A7D0C7ED8AF}"/>
              </a:ext>
            </a:extLst>
          </p:cNvPr>
          <p:cNvGrpSpPr/>
          <p:nvPr/>
        </p:nvGrpSpPr>
        <p:grpSpPr>
          <a:xfrm>
            <a:off x="-5738960" y="5505807"/>
            <a:ext cx="6116644" cy="2494977"/>
            <a:chOff x="2001806" y="1724764"/>
            <a:chExt cx="4572032" cy="2494977"/>
          </a:xfrm>
        </p:grpSpPr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21896816-6573-4E85-BF3B-5856FED6AE68}"/>
                </a:ext>
              </a:extLst>
            </p:cNvPr>
            <p:cNvSpPr txBox="1"/>
            <p:nvPr/>
          </p:nvSpPr>
          <p:spPr>
            <a:xfrm>
              <a:off x="2001806" y="1724764"/>
              <a:ext cx="45720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dirty="0" err="1"/>
                <a:t>class</a:t>
              </a:r>
              <a:r>
                <a:rPr lang="de-CH" dirty="0"/>
                <a:t> </a:t>
              </a:r>
              <a:r>
                <a:rPr lang="de-CH" dirty="0" err="1"/>
                <a:t>pedstrain</a:t>
              </a:r>
              <a:endParaRPr lang="de-CH" dirty="0"/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D4EA2E90-2E5A-4C70-BC3E-46B65713DF2C}"/>
                </a:ext>
              </a:extLst>
            </p:cNvPr>
            <p:cNvSpPr txBox="1"/>
            <p:nvPr/>
          </p:nvSpPr>
          <p:spPr>
            <a:xfrm>
              <a:off x="2001806" y="2096082"/>
              <a:ext cx="457203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FontTx/>
                <a:buChar char="-"/>
              </a:pPr>
              <a:r>
                <a:rPr lang="de-CH" dirty="0" err="1"/>
                <a:t>picture</a:t>
              </a:r>
              <a:r>
                <a:rPr lang="de-CH" dirty="0"/>
                <a:t>: String</a:t>
              </a:r>
            </a:p>
            <a:p>
              <a:pPr>
                <a:buFontTx/>
                <a:buChar char="-"/>
              </a:pPr>
              <a:r>
                <a:rPr lang="de-CH" dirty="0"/>
                <a:t> </a:t>
              </a:r>
              <a:r>
                <a:rPr lang="de-CH" dirty="0" err="1"/>
                <a:t>positions</a:t>
              </a:r>
              <a:r>
                <a:rPr lang="de-CH" dirty="0"/>
                <a:t>: </a:t>
              </a:r>
              <a:r>
                <a:rPr lang="de-CH" dirty="0" err="1"/>
                <a:t>int</a:t>
              </a:r>
              <a:r>
                <a:rPr lang="de-CH" dirty="0"/>
                <a:t>[2][3]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4FAE67EF-BE7C-4944-AAAB-EFB26490D9F2}"/>
                </a:ext>
              </a:extLst>
            </p:cNvPr>
            <p:cNvSpPr txBox="1"/>
            <p:nvPr/>
          </p:nvSpPr>
          <p:spPr>
            <a:xfrm>
              <a:off x="2001806" y="2742413"/>
              <a:ext cx="4572032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CH" i="1" dirty="0"/>
                <a:t>+ </a:t>
              </a:r>
              <a:r>
                <a:rPr lang="de-CH" dirty="0" err="1"/>
                <a:t>pedstrain</a:t>
              </a:r>
              <a:r>
                <a:rPr lang="de-CH" i="1" dirty="0"/>
                <a:t>(</a:t>
              </a:r>
              <a:r>
                <a:rPr lang="de-CH" i="1" dirty="0" err="1"/>
                <a:t>startposX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, </a:t>
              </a:r>
              <a:r>
                <a:rPr lang="de-CH" i="1" dirty="0" err="1"/>
                <a:t>startposY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)</a:t>
              </a:r>
            </a:p>
            <a:p>
              <a:r>
                <a:rPr lang="de-CH" i="1" dirty="0"/>
                <a:t>+ </a:t>
              </a:r>
              <a:r>
                <a:rPr lang="de-CH" dirty="0" err="1"/>
                <a:t>change</a:t>
              </a:r>
              <a:r>
                <a:rPr lang="de-CH" dirty="0"/>
                <a:t> </a:t>
              </a:r>
              <a:r>
                <a:rPr lang="de-CH" dirty="0" err="1"/>
                <a:t>pedstrain</a:t>
              </a:r>
              <a:r>
                <a:rPr lang="de-CH" dirty="0"/>
                <a:t> Settings(</a:t>
              </a:r>
              <a:r>
                <a:rPr lang="de-CH" i="1" dirty="0" err="1"/>
                <a:t>startposX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i="1" dirty="0"/>
                <a:t>, </a:t>
              </a:r>
              <a:r>
                <a:rPr lang="de-CH" i="1" dirty="0" err="1"/>
                <a:t>startposY</a:t>
              </a:r>
              <a:r>
                <a:rPr lang="de-CH" i="1" dirty="0"/>
                <a:t> : </a:t>
              </a:r>
              <a:r>
                <a:rPr lang="de-CH" i="1" dirty="0" err="1"/>
                <a:t>int</a:t>
              </a:r>
              <a:r>
                <a:rPr lang="de-CH" dirty="0"/>
                <a:t>)</a:t>
              </a:r>
            </a:p>
            <a:p>
              <a:r>
                <a:rPr lang="de-CH" i="1" dirty="0"/>
                <a:t>+ </a:t>
              </a:r>
              <a:r>
                <a:rPr lang="de-CH" i="1" dirty="0" err="1"/>
                <a:t>setActPosion</a:t>
              </a:r>
              <a:r>
                <a:rPr lang="de-CH" i="1" dirty="0"/>
                <a:t>(</a:t>
              </a:r>
              <a:r>
                <a:rPr lang="de-CH" i="1" dirty="0" err="1"/>
                <a:t>position</a:t>
              </a:r>
              <a:r>
                <a:rPr lang="de-CH" i="1" dirty="0"/>
                <a:t>: </a:t>
              </a:r>
              <a:r>
                <a:rPr lang="de-CH" i="1" dirty="0" err="1"/>
                <a:t>int</a:t>
              </a:r>
              <a:r>
                <a:rPr lang="de-CH" i="1" dirty="0"/>
                <a:t>[2][3]</a:t>
              </a:r>
            </a:p>
            <a:p>
              <a:r>
                <a:rPr lang="de-CH" i="1" dirty="0"/>
                <a:t>+ </a:t>
              </a:r>
              <a:r>
                <a:rPr lang="de-CH" i="1" dirty="0" err="1"/>
                <a:t>getActPosition</a:t>
              </a:r>
              <a:r>
                <a:rPr lang="de-CH" i="1" dirty="0"/>
                <a:t>() : </a:t>
              </a:r>
              <a:r>
                <a:rPr lang="de-CH" i="1" dirty="0" err="1"/>
                <a:t>int</a:t>
              </a:r>
              <a:r>
                <a:rPr lang="de-CH" i="1" dirty="0"/>
                <a:t>[1][2]</a:t>
              </a:r>
            </a:p>
          </p:txBody>
        </p:sp>
      </p:grp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F89E267-A956-4217-8313-A1EC9A5326B0}"/>
              </a:ext>
            </a:extLst>
          </p:cNvPr>
          <p:cNvCxnSpPr>
            <a:stCxn id="5" idx="0"/>
            <a:endCxn id="50" idx="2"/>
          </p:cNvCxnSpPr>
          <p:nvPr/>
        </p:nvCxnSpPr>
        <p:spPr>
          <a:xfrm flipH="1" flipV="1">
            <a:off x="6498580" y="3640886"/>
            <a:ext cx="3820" cy="149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DFBC404-3817-4F0C-AF07-8BABDF93F0AC}"/>
              </a:ext>
            </a:extLst>
          </p:cNvPr>
          <p:cNvGrpSpPr/>
          <p:nvPr/>
        </p:nvGrpSpPr>
        <p:grpSpPr>
          <a:xfrm rot="5400000">
            <a:off x="10492618" y="2574164"/>
            <a:ext cx="352400" cy="452140"/>
            <a:chOff x="10542488" y="4562229"/>
            <a:chExt cx="352400" cy="452140"/>
          </a:xfrm>
        </p:grpSpPr>
        <p:sp>
          <p:nvSpPr>
            <p:cNvPr id="24" name="Gleichschenkliges Dreieck 23">
              <a:extLst>
                <a:ext uri="{FF2B5EF4-FFF2-40B4-BE49-F238E27FC236}">
                  <a16:creationId xmlns:a16="http://schemas.microsoft.com/office/drawing/2014/main" id="{9D387446-7CD7-4490-A421-727DB0E17F74}"/>
                </a:ext>
              </a:extLst>
            </p:cNvPr>
            <p:cNvSpPr/>
            <p:nvPr/>
          </p:nvSpPr>
          <p:spPr>
            <a:xfrm>
              <a:off x="10542488" y="4562229"/>
              <a:ext cx="352400" cy="22502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9" name="Gleichschenkliges Dreieck 58">
              <a:extLst>
                <a:ext uri="{FF2B5EF4-FFF2-40B4-BE49-F238E27FC236}">
                  <a16:creationId xmlns:a16="http://schemas.microsoft.com/office/drawing/2014/main" id="{836D6CFE-E879-46D2-9A19-0A837B195741}"/>
                </a:ext>
              </a:extLst>
            </p:cNvPr>
            <p:cNvSpPr/>
            <p:nvPr/>
          </p:nvSpPr>
          <p:spPr>
            <a:xfrm rot="10800000">
              <a:off x="10542488" y="4789344"/>
              <a:ext cx="352400" cy="22502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3A3D460-D7FB-4F10-9478-94AC9BD38D26}"/>
              </a:ext>
            </a:extLst>
          </p:cNvPr>
          <p:cNvCxnSpPr>
            <a:stCxn id="50" idx="3"/>
            <a:endCxn id="59" idx="0"/>
          </p:cNvCxnSpPr>
          <p:nvPr/>
        </p:nvCxnSpPr>
        <p:spPr>
          <a:xfrm flipV="1">
            <a:off x="8784596" y="2800235"/>
            <a:ext cx="1658153" cy="10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E847B296-6E66-461B-ADB4-776EC10CC79B}"/>
              </a:ext>
            </a:extLst>
          </p:cNvPr>
          <p:cNvGrpSpPr/>
          <p:nvPr/>
        </p:nvGrpSpPr>
        <p:grpSpPr>
          <a:xfrm rot="5400000">
            <a:off x="1132394" y="1931558"/>
            <a:ext cx="352400" cy="452140"/>
            <a:chOff x="10542488" y="4562229"/>
            <a:chExt cx="352400" cy="452140"/>
          </a:xfrm>
        </p:grpSpPr>
        <p:sp>
          <p:nvSpPr>
            <p:cNvPr id="61" name="Gleichschenkliges Dreieck 60">
              <a:extLst>
                <a:ext uri="{FF2B5EF4-FFF2-40B4-BE49-F238E27FC236}">
                  <a16:creationId xmlns:a16="http://schemas.microsoft.com/office/drawing/2014/main" id="{F02FB763-4583-4FF5-850E-9AB13BB4126A}"/>
                </a:ext>
              </a:extLst>
            </p:cNvPr>
            <p:cNvSpPr/>
            <p:nvPr/>
          </p:nvSpPr>
          <p:spPr>
            <a:xfrm>
              <a:off x="10542488" y="4562229"/>
              <a:ext cx="352400" cy="22502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2" name="Gleichschenkliges Dreieck 61">
              <a:extLst>
                <a:ext uri="{FF2B5EF4-FFF2-40B4-BE49-F238E27FC236}">
                  <a16:creationId xmlns:a16="http://schemas.microsoft.com/office/drawing/2014/main" id="{95E07DB6-1CD4-47B8-B2CF-C198909EB907}"/>
                </a:ext>
              </a:extLst>
            </p:cNvPr>
            <p:cNvSpPr/>
            <p:nvPr/>
          </p:nvSpPr>
          <p:spPr>
            <a:xfrm rot="10800000">
              <a:off x="10542488" y="4789344"/>
              <a:ext cx="352400" cy="22502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F1187A9D-6368-4477-A096-D5CAFD7BFE51}"/>
              </a:ext>
            </a:extLst>
          </p:cNvPr>
          <p:cNvGrpSpPr/>
          <p:nvPr/>
        </p:nvGrpSpPr>
        <p:grpSpPr>
          <a:xfrm rot="5400000">
            <a:off x="427554" y="6471600"/>
            <a:ext cx="352400" cy="452140"/>
            <a:chOff x="10542488" y="4562229"/>
            <a:chExt cx="352400" cy="452140"/>
          </a:xfrm>
        </p:grpSpPr>
        <p:sp>
          <p:nvSpPr>
            <p:cNvPr id="64" name="Gleichschenkliges Dreieck 63">
              <a:extLst>
                <a:ext uri="{FF2B5EF4-FFF2-40B4-BE49-F238E27FC236}">
                  <a16:creationId xmlns:a16="http://schemas.microsoft.com/office/drawing/2014/main" id="{D7909511-B8EB-4DB9-8581-296D7AB4D289}"/>
                </a:ext>
              </a:extLst>
            </p:cNvPr>
            <p:cNvSpPr/>
            <p:nvPr/>
          </p:nvSpPr>
          <p:spPr>
            <a:xfrm>
              <a:off x="10542488" y="4562229"/>
              <a:ext cx="352400" cy="22502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5" name="Gleichschenkliges Dreieck 64">
              <a:extLst>
                <a:ext uri="{FF2B5EF4-FFF2-40B4-BE49-F238E27FC236}">
                  <a16:creationId xmlns:a16="http://schemas.microsoft.com/office/drawing/2014/main" id="{95A5BE0E-B3F8-4DD3-9EBC-B987A4096F59}"/>
                </a:ext>
              </a:extLst>
            </p:cNvPr>
            <p:cNvSpPr/>
            <p:nvPr/>
          </p:nvSpPr>
          <p:spPr>
            <a:xfrm rot="10800000">
              <a:off x="10542488" y="4789344"/>
              <a:ext cx="352400" cy="22502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6DEEE88F-5671-4E3F-8A51-66FD4562D2BE}"/>
              </a:ext>
            </a:extLst>
          </p:cNvPr>
          <p:cNvCxnSpPr>
            <a:stCxn id="50" idx="1"/>
            <a:endCxn id="61" idx="0"/>
          </p:cNvCxnSpPr>
          <p:nvPr/>
        </p:nvCxnSpPr>
        <p:spPr>
          <a:xfrm flipH="1" flipV="1">
            <a:off x="1534665" y="2157629"/>
            <a:ext cx="2677899" cy="744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86E35487-D46E-4CA6-AAD1-0393673F80E0}"/>
              </a:ext>
            </a:extLst>
          </p:cNvPr>
          <p:cNvCxnSpPr>
            <a:stCxn id="50" idx="1"/>
            <a:endCxn id="64" idx="0"/>
          </p:cNvCxnSpPr>
          <p:nvPr/>
        </p:nvCxnSpPr>
        <p:spPr>
          <a:xfrm flipH="1">
            <a:off x="829825" y="2902222"/>
            <a:ext cx="3382739" cy="3795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89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CE995AA946A94B88ACDEFD5D4AA2FD" ma:contentTypeVersion="2" ma:contentTypeDescription="Ein neues Dokument erstellen." ma:contentTypeScope="" ma:versionID="7b5bc6bb6dad8ab9e46c4e74934adeba">
  <xsd:schema xmlns:xsd="http://www.w3.org/2001/XMLSchema" xmlns:xs="http://www.w3.org/2001/XMLSchema" xmlns:p="http://schemas.microsoft.com/office/2006/metadata/properties" xmlns:ns2="d507507a-b2e4-4a70-9f0d-ba3f89d8d529" targetNamespace="http://schemas.microsoft.com/office/2006/metadata/properties" ma:root="true" ma:fieldsID="0082411fad6f9cd1ab63381c5d2f88be" ns2:_="">
    <xsd:import namespace="d507507a-b2e4-4a70-9f0d-ba3f89d8d5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07507a-b2e4-4a70-9f0d-ba3f89d8d5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199492-0CF2-42DD-A66D-C62AF5AFBD85}"/>
</file>

<file path=customXml/itemProps2.xml><?xml version="1.0" encoding="utf-8"?>
<ds:datastoreItem xmlns:ds="http://schemas.openxmlformats.org/officeDocument/2006/customXml" ds:itemID="{3E85B9E3-8C68-47C9-97A4-C36BBDE640BC}"/>
</file>

<file path=customXml/itemProps3.xml><?xml version="1.0" encoding="utf-8"?>
<ds:datastoreItem xmlns:ds="http://schemas.openxmlformats.org/officeDocument/2006/customXml" ds:itemID="{43452243-ACDE-4FAC-8FD1-8005FEE9383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259</Words>
  <Application>Microsoft Office PowerPoint</Application>
  <PresentationFormat>Benutzerdefiniert</PresentationFormat>
  <Paragraphs>47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DejaVu Sans</vt:lpstr>
      <vt:lpstr>Symbol</vt:lpstr>
      <vt:lpstr>Times New Roman</vt:lpstr>
      <vt:lpstr>Wingdings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Lehrerkonferenz</dc:title>
  <dc:subject/>
  <dc:creator/>
  <dc:description/>
  <cp:lastModifiedBy>Patrick Schweizer</cp:lastModifiedBy>
  <cp:revision>375</cp:revision>
  <cp:lastPrinted>2013-03-28T14:53:44Z</cp:lastPrinted>
  <dcterms:created xsi:type="dcterms:W3CDTF">2018-04-22T14:47:34Z</dcterms:created>
  <dcterms:modified xsi:type="dcterms:W3CDTF">2018-10-31T23:05:50Z</dcterms:modified>
  <dc:language>de-CH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  <property fmtid="{D5CDD505-2E9C-101B-9397-08002B2CF9AE}" pid="12" name="ContentTypeId">
    <vt:lpwstr>0x010100CACE995AA946A94B88ACDEFD5D4AA2FD</vt:lpwstr>
  </property>
</Properties>
</file>