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4"/>
  </p:sldMasterIdLst>
  <p:notesMasterIdLst>
    <p:notesMasterId r:id="rId12"/>
  </p:notesMasterIdLst>
  <p:sldIdLst>
    <p:sldId id="338" r:id="rId5"/>
    <p:sldId id="339" r:id="rId6"/>
    <p:sldId id="340" r:id="rId7"/>
    <p:sldId id="341" r:id="rId8"/>
    <p:sldId id="342" r:id="rId9"/>
    <p:sldId id="337" r:id="rId10"/>
    <p:sldId id="343" r:id="rId11"/>
  </p:sldIdLst>
  <p:sldSz cx="13004800" cy="97536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F7F2F-255D-4D12-AACE-D60E0C8313F7}" v="10" dt="2018-11-11T20:51:42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774" y="166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chweizer" userId="e8285e44-a4c6-4735-b3a2-6317fdeeb080" providerId="ADAL" clId="{140F7F2F-255D-4D12-AACE-D60E0C8313F7}"/>
    <pc:docChg chg="undo custSel addSld delSld modSld">
      <pc:chgData name="Patrick Schweizer" userId="e8285e44-a4c6-4735-b3a2-6317fdeeb080" providerId="ADAL" clId="{140F7F2F-255D-4D12-AACE-D60E0C8313F7}" dt="2018-11-11T20:54:30.671" v="1701" actId="1076"/>
      <pc:docMkLst>
        <pc:docMk/>
      </pc:docMkLst>
      <pc:sldChg chg="addSp delSp modSp">
        <pc:chgData name="Patrick Schweizer" userId="e8285e44-a4c6-4735-b3a2-6317fdeeb080" providerId="ADAL" clId="{140F7F2F-255D-4D12-AACE-D60E0C8313F7}" dt="2018-11-11T20:54:30.671" v="1701" actId="1076"/>
        <pc:sldMkLst>
          <pc:docMk/>
          <pc:sldMk cId="3808898787" sldId="337"/>
        </pc:sldMkLst>
        <pc:spChg chg="mod">
          <ac:chgData name="Patrick Schweizer" userId="e8285e44-a4c6-4735-b3a2-6317fdeeb080" providerId="ADAL" clId="{140F7F2F-255D-4D12-AACE-D60E0C8313F7}" dt="2018-11-03T21:02:01.516" v="660" actId="113"/>
          <ac:spMkLst>
            <pc:docMk/>
            <pc:sldMk cId="3808898787" sldId="337"/>
            <ac:spMk id="6" creationId="{00000000-0000-0000-0000-000000000000}"/>
          </ac:spMkLst>
        </pc:spChg>
        <pc:spChg chg="mod">
          <ac:chgData name="Patrick Schweizer" userId="e8285e44-a4c6-4735-b3a2-6317fdeeb080" providerId="ADAL" clId="{140F7F2F-255D-4D12-AACE-D60E0C8313F7}" dt="2018-11-03T21:25:39.593" v="1280" actId="114"/>
          <ac:spMkLst>
            <pc:docMk/>
            <pc:sldMk cId="3808898787" sldId="337"/>
            <ac:spMk id="7" creationId="{00000000-0000-0000-0000-000000000000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13" creationId="{B962E8B8-4A78-4150-809C-E39AD0D0607E}"/>
          </ac:spMkLst>
        </pc:spChg>
        <pc:spChg chg="add mod">
          <ac:chgData name="Patrick Schweizer" userId="e8285e44-a4c6-4735-b3a2-6317fdeeb080" providerId="ADAL" clId="{140F7F2F-255D-4D12-AACE-D60E0C8313F7}" dt="2018-11-01T20:01:03.042" v="422" actId="1076"/>
          <ac:spMkLst>
            <pc:docMk/>
            <pc:sldMk cId="3808898787" sldId="337"/>
            <ac:spMk id="14" creationId="{216A2CAF-C347-4F22-998B-D3896B8A427A}"/>
          </ac:spMkLst>
        </pc:spChg>
        <pc:spChg chg="mod">
          <ac:chgData name="Patrick Schweizer" userId="e8285e44-a4c6-4735-b3a2-6317fdeeb080" providerId="ADAL" clId="{140F7F2F-255D-4D12-AACE-D60E0C8313F7}" dt="2018-11-01T20:07:07.028" v="513" actId="20577"/>
          <ac:spMkLst>
            <pc:docMk/>
            <pc:sldMk cId="3808898787" sldId="337"/>
            <ac:spMk id="41" creationId="{3A0F074D-83B7-49AE-804F-B5E9B81BFB9B}"/>
          </ac:spMkLst>
        </pc:spChg>
        <pc:spChg chg="mod">
          <ac:chgData name="Patrick Schweizer" userId="e8285e44-a4c6-4735-b3a2-6317fdeeb080" providerId="ADAL" clId="{140F7F2F-255D-4D12-AACE-D60E0C8313F7}" dt="2018-11-01T19:35:42.545" v="28" actId="114"/>
          <ac:spMkLst>
            <pc:docMk/>
            <pc:sldMk cId="3808898787" sldId="337"/>
            <ac:spMk id="46" creationId="{E5063B1B-3F4F-404C-AA35-B256826C22DA}"/>
          </ac:spMkLst>
        </pc:spChg>
        <pc:spChg chg="mod">
          <ac:chgData name="Patrick Schweizer" userId="e8285e44-a4c6-4735-b3a2-6317fdeeb080" providerId="ADAL" clId="{140F7F2F-255D-4D12-AACE-D60E0C8313F7}" dt="2018-11-03T21:03:21.617" v="663" actId="20577"/>
          <ac:spMkLst>
            <pc:docMk/>
            <pc:sldMk cId="3808898787" sldId="337"/>
            <ac:spMk id="48" creationId="{A45D942D-68CD-4A6B-A711-6027B9AB0C57}"/>
          </ac:spMkLst>
        </pc:spChg>
        <pc:spChg chg="mod">
          <ac:chgData name="Patrick Schweizer" userId="e8285e44-a4c6-4735-b3a2-6317fdeeb080" providerId="ADAL" clId="{140F7F2F-255D-4D12-AACE-D60E0C8313F7}" dt="2018-11-01T20:07:16.072" v="514" actId="207"/>
          <ac:spMkLst>
            <pc:docMk/>
            <pc:sldMk cId="3808898787" sldId="337"/>
            <ac:spMk id="49" creationId="{85CD4FAA-5644-4763-AE25-3AD4B6896D20}"/>
          </ac:spMkLst>
        </pc:spChg>
        <pc:spChg chg="mod">
          <ac:chgData name="Patrick Schweizer" userId="e8285e44-a4c6-4735-b3a2-6317fdeeb080" providerId="ADAL" clId="{140F7F2F-255D-4D12-AACE-D60E0C8313F7}" dt="2018-11-03T21:06:25.871" v="698" actId="114"/>
          <ac:spMkLst>
            <pc:docMk/>
            <pc:sldMk cId="3808898787" sldId="337"/>
            <ac:spMk id="50" creationId="{AE91B085-FFF2-40B3-8B58-9EDF7335413F}"/>
          </ac:spMkLst>
        </pc:spChg>
        <pc:spChg chg="mod">
          <ac:chgData name="Patrick Schweizer" userId="e8285e44-a4c6-4735-b3a2-6317fdeeb080" providerId="ADAL" clId="{140F7F2F-255D-4D12-AACE-D60E0C8313F7}" dt="2018-11-11T20:46:56.792" v="1475" actId="20577"/>
          <ac:spMkLst>
            <pc:docMk/>
            <pc:sldMk cId="3808898787" sldId="337"/>
            <ac:spMk id="52" creationId="{B9E567C8-4AC6-4891-A9F1-EB5BA1246719}"/>
          </ac:spMkLst>
        </pc:spChg>
        <pc:spChg chg="mod">
          <ac:chgData name="Patrick Schweizer" userId="e8285e44-a4c6-4735-b3a2-6317fdeeb080" providerId="ADAL" clId="{140F7F2F-255D-4D12-AACE-D60E0C8313F7}" dt="2018-11-01T20:29:55.465" v="564" actId="207"/>
          <ac:spMkLst>
            <pc:docMk/>
            <pc:sldMk cId="3808898787" sldId="337"/>
            <ac:spMk id="54" creationId="{438CCAAC-DF48-4E45-9859-39192EEEC1C7}"/>
          </ac:spMkLst>
        </pc:spChg>
        <pc:spChg chg="mod">
          <ac:chgData name="Patrick Schweizer" userId="e8285e44-a4c6-4735-b3a2-6317fdeeb080" providerId="ADAL" clId="{140F7F2F-255D-4D12-AACE-D60E0C8313F7}" dt="2018-11-11T20:52:31.056" v="1580" actId="20577"/>
          <ac:spMkLst>
            <pc:docMk/>
            <pc:sldMk cId="3808898787" sldId="337"/>
            <ac:spMk id="56" creationId="{21896816-6573-4E85-BF3B-5856FED6AE68}"/>
          </ac:spMkLst>
        </pc:spChg>
        <pc:spChg chg="mod">
          <ac:chgData name="Patrick Schweizer" userId="e8285e44-a4c6-4735-b3a2-6317fdeeb080" providerId="ADAL" clId="{140F7F2F-255D-4D12-AACE-D60E0C8313F7}" dt="2018-11-11T20:47:43.040" v="1487" actId="20577"/>
          <ac:spMkLst>
            <pc:docMk/>
            <pc:sldMk cId="3808898787" sldId="337"/>
            <ac:spMk id="57" creationId="{D4EA2E90-2E5A-4C70-BC3E-46B65713DF2C}"/>
          </ac:spMkLst>
        </pc:spChg>
        <pc:spChg chg="mod">
          <ac:chgData name="Patrick Schweizer" userId="e8285e44-a4c6-4735-b3a2-6317fdeeb080" providerId="ADAL" clId="{140F7F2F-255D-4D12-AACE-D60E0C8313F7}" dt="2018-11-11T20:52:48.664" v="1581" actId="20577"/>
          <ac:spMkLst>
            <pc:docMk/>
            <pc:sldMk cId="3808898787" sldId="337"/>
            <ac:spMk id="58" creationId="{4FAE67EF-BE7C-4944-AAAB-EFB26490D9F2}"/>
          </ac:spMkLst>
        </pc:spChg>
        <pc:spChg chg="mod">
          <ac:chgData name="Patrick Schweizer" userId="e8285e44-a4c6-4735-b3a2-6317fdeeb080" providerId="ADAL" clId="{140F7F2F-255D-4D12-AACE-D60E0C8313F7}" dt="2018-11-01T19:34:18.638" v="12" actId="20577"/>
          <ac:spMkLst>
            <pc:docMk/>
            <pc:sldMk cId="3808898787" sldId="337"/>
            <ac:spMk id="68" creationId="{0AFDF8DD-1D25-424F-A526-2C21A827F9C6}"/>
          </ac:spMkLst>
        </pc:spChg>
        <pc:spChg chg="mod">
          <ac:chgData name="Patrick Schweizer" userId="e8285e44-a4c6-4735-b3a2-6317fdeeb080" providerId="ADAL" clId="{140F7F2F-255D-4D12-AACE-D60E0C8313F7}" dt="2018-11-11T20:54:13.517" v="1678" actId="20577"/>
          <ac:spMkLst>
            <pc:docMk/>
            <pc:sldMk cId="3808898787" sldId="337"/>
            <ac:spMk id="69" creationId="{32467F97-1B33-4383-94F6-79909B8EDD96}"/>
          </ac:spMkLst>
        </pc:spChg>
        <pc:spChg chg="mod">
          <ac:chgData name="Patrick Schweizer" userId="e8285e44-a4c6-4735-b3a2-6317fdeeb080" providerId="ADAL" clId="{140F7F2F-255D-4D12-AACE-D60E0C8313F7}" dt="2018-11-11T20:54:21.265" v="1699" actId="1036"/>
          <ac:spMkLst>
            <pc:docMk/>
            <pc:sldMk cId="3808898787" sldId="337"/>
            <ac:spMk id="70" creationId="{4A43CC25-1676-437E-802E-BDD4166B23C3}"/>
          </ac:spMkLst>
        </pc:spChg>
        <pc:spChg chg="add del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77" creationId="{3C3689E7-FCE6-408C-BCDB-A3B5E16ED002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78" creationId="{CC55AB06-3AC4-4868-94C3-A721B2E6F7CD}"/>
          </ac:spMkLst>
        </pc:spChg>
        <pc:spChg chg="add del mod">
          <ac:chgData name="Patrick Schweizer" userId="e8285e44-a4c6-4735-b3a2-6317fdeeb080" providerId="ADAL" clId="{140F7F2F-255D-4D12-AACE-D60E0C8313F7}" dt="2018-11-01T19:59:34.267" v="212" actId="478"/>
          <ac:spMkLst>
            <pc:docMk/>
            <pc:sldMk cId="3808898787" sldId="337"/>
            <ac:spMk id="79" creationId="{30F4E82E-EB2C-4E3F-A815-02510D641E37}"/>
          </ac:spMkLst>
        </pc:spChg>
        <pc:spChg chg="add del">
          <ac:chgData name="Patrick Schweizer" userId="e8285e44-a4c6-4735-b3a2-6317fdeeb080" providerId="ADAL" clId="{140F7F2F-255D-4D12-AACE-D60E0C8313F7}" dt="2018-11-03T20:57:29.541" v="574"/>
          <ac:spMkLst>
            <pc:docMk/>
            <pc:sldMk cId="3808898787" sldId="337"/>
            <ac:spMk id="79" creationId="{4CFFF4C9-8A89-4622-B652-4DBDCD60E78C}"/>
          </ac:spMkLst>
        </pc:spChg>
        <pc:spChg chg="add mod">
          <ac:chgData name="Patrick Schweizer" userId="e8285e44-a4c6-4735-b3a2-6317fdeeb080" providerId="ADAL" clId="{140F7F2F-255D-4D12-AACE-D60E0C8313F7}" dt="2018-11-03T21:03:50.733" v="689" actId="1076"/>
          <ac:spMkLst>
            <pc:docMk/>
            <pc:sldMk cId="3808898787" sldId="337"/>
            <ac:spMk id="80" creationId="{40554496-18A0-4CEF-9717-B2D26FF2F07E}"/>
          </ac:spMkLst>
        </pc:spChg>
        <pc:spChg chg="add mod">
          <ac:chgData name="Patrick Schweizer" userId="e8285e44-a4c6-4735-b3a2-6317fdeeb080" providerId="ADAL" clId="{140F7F2F-255D-4D12-AACE-D60E0C8313F7}" dt="2018-11-01T20:23:23.688" v="551" actId="1076"/>
          <ac:spMkLst>
            <pc:docMk/>
            <pc:sldMk cId="3808898787" sldId="337"/>
            <ac:spMk id="82" creationId="{5034410C-BBDD-4EAF-9951-567770F88CA9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83" creationId="{FD57B01C-D371-4141-856B-CCDD41F99841}"/>
          </ac:spMkLst>
        </pc:spChg>
        <pc:spChg chg="add mod">
          <ac:chgData name="Patrick Schweizer" userId="e8285e44-a4c6-4735-b3a2-6317fdeeb080" providerId="ADAL" clId="{140F7F2F-255D-4D12-AACE-D60E0C8313F7}" dt="2018-11-11T20:54:27.774" v="1700" actId="1076"/>
          <ac:spMkLst>
            <pc:docMk/>
            <pc:sldMk cId="3808898787" sldId="337"/>
            <ac:spMk id="84" creationId="{ED52B33C-2D2D-4EE7-977D-8898C56DE0F6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85" creationId="{69363762-1A65-46A8-9743-617FE58D714A}"/>
          </ac:spMkLst>
        </pc:spChg>
        <pc:spChg chg="mod">
          <ac:chgData name="Patrick Schweizer" userId="e8285e44-a4c6-4735-b3a2-6317fdeeb080" providerId="ADAL" clId="{140F7F2F-255D-4D12-AACE-D60E0C8313F7}" dt="2018-11-11T20:54:10.062" v="1677" actId="5793"/>
          <ac:spMkLst>
            <pc:docMk/>
            <pc:sldMk cId="3808898787" sldId="337"/>
            <ac:spMk id="86" creationId="{0F314504-AC53-47EF-938B-BA9B4419240C}"/>
          </ac:spMkLst>
        </pc:spChg>
        <pc:spChg chg="mod">
          <ac:chgData name="Patrick Schweizer" userId="e8285e44-a4c6-4735-b3a2-6317fdeeb080" providerId="ADAL" clId="{140F7F2F-255D-4D12-AACE-D60E0C8313F7}" dt="2018-11-03T20:57:42.755" v="579" actId="20577"/>
          <ac:spMkLst>
            <pc:docMk/>
            <pc:sldMk cId="3808898787" sldId="337"/>
            <ac:spMk id="86" creationId="{276817F6-2D49-4198-AFEC-60363D0E1BB2}"/>
          </ac:spMkLst>
        </pc:spChg>
        <pc:spChg chg="mod">
          <ac:chgData name="Patrick Schweizer" userId="e8285e44-a4c6-4735-b3a2-6317fdeeb080" providerId="ADAL" clId="{140F7F2F-255D-4D12-AACE-D60E0C8313F7}" dt="2018-11-03T20:59:21.125" v="637" actId="20577"/>
          <ac:spMkLst>
            <pc:docMk/>
            <pc:sldMk cId="3808898787" sldId="337"/>
            <ac:spMk id="87" creationId="{1CE3809C-4D0F-46F2-AD71-C1E5ECE14F9A}"/>
          </ac:spMkLst>
        </pc:spChg>
        <pc:spChg chg="mod">
          <ac:chgData name="Patrick Schweizer" userId="e8285e44-a4c6-4735-b3a2-6317fdeeb080" providerId="ADAL" clId="{140F7F2F-255D-4D12-AACE-D60E0C8313F7}" dt="2018-11-11T20:53:25.946" v="1622" actId="1035"/>
          <ac:spMkLst>
            <pc:docMk/>
            <pc:sldMk cId="3808898787" sldId="337"/>
            <ac:spMk id="87" creationId="{B34607EA-B866-43EF-86BE-C88858BF89FF}"/>
          </ac:spMkLst>
        </pc:spChg>
        <pc:spChg chg="mod">
          <ac:chgData name="Patrick Schweizer" userId="e8285e44-a4c6-4735-b3a2-6317fdeeb080" providerId="ADAL" clId="{140F7F2F-255D-4D12-AACE-D60E0C8313F7}" dt="2018-11-03T20:59:32.416" v="641" actId="20577"/>
          <ac:spMkLst>
            <pc:docMk/>
            <pc:sldMk cId="3808898787" sldId="337"/>
            <ac:spMk id="88" creationId="{E6F95540-2685-4E62-A41C-758DC30AF066}"/>
          </ac:spMkLst>
        </pc:spChg>
        <pc:grpChg chg="mod">
          <ac:chgData name="Patrick Schweizer" userId="e8285e44-a4c6-4735-b3a2-6317fdeeb080" providerId="ADAL" clId="{140F7F2F-255D-4D12-AACE-D60E0C8313F7}" dt="2018-11-01T19:57:12.151" v="190" actId="207"/>
          <ac:grpSpMkLst>
            <pc:docMk/>
            <pc:sldMk cId="3808898787" sldId="337"/>
            <ac:grpSpMk id="15" creationId="{00000000-0000-0000-0000-000000000000}"/>
          </ac:grpSpMkLst>
        </pc:grpChg>
        <pc:grpChg chg="mod">
          <ac:chgData name="Patrick Schweizer" userId="e8285e44-a4c6-4735-b3a2-6317fdeeb080" providerId="ADAL" clId="{140F7F2F-255D-4D12-AACE-D60E0C8313F7}" dt="2018-11-01T19:51:20.437" v="132" actId="1076"/>
          <ac:grpSpMkLst>
            <pc:docMk/>
            <pc:sldMk cId="3808898787" sldId="337"/>
            <ac:grpSpMk id="26" creationId="{BDFBC404-3817-4F0C-AF07-8BABDF93F0AC}"/>
          </ac:grpSpMkLst>
        </pc:grpChg>
        <pc:grpChg chg="mod">
          <ac:chgData name="Patrick Schweizer" userId="e8285e44-a4c6-4735-b3a2-6317fdeeb080" providerId="ADAL" clId="{140F7F2F-255D-4D12-AACE-D60E0C8313F7}" dt="2018-11-03T21:03:47.128" v="688" actId="1076"/>
          <ac:grpSpMkLst>
            <pc:docMk/>
            <pc:sldMk cId="3808898787" sldId="337"/>
            <ac:grpSpMk id="35" creationId="{BB603843-03F7-493E-AD72-FC2E1D321FFA}"/>
          </ac:grpSpMkLst>
        </pc:grpChg>
        <pc:grpChg chg="mod">
          <ac:chgData name="Patrick Schweizer" userId="e8285e44-a4c6-4735-b3a2-6317fdeeb080" providerId="ADAL" clId="{140F7F2F-255D-4D12-AACE-D60E0C8313F7}" dt="2018-11-01T19:51:07.934" v="130" actId="1076"/>
          <ac:grpSpMkLst>
            <pc:docMk/>
            <pc:sldMk cId="3808898787" sldId="337"/>
            <ac:grpSpMk id="51" creationId="{2A76BA99-F85C-4295-98BA-D8255B0551B6}"/>
          </ac:grpSpMkLst>
        </pc:grpChg>
        <pc:grpChg chg="mod">
          <ac:chgData name="Patrick Schweizer" userId="e8285e44-a4c6-4735-b3a2-6317fdeeb080" providerId="ADAL" clId="{140F7F2F-255D-4D12-AACE-D60E0C8313F7}" dt="2018-11-11T20:50:46.640" v="1548" actId="1076"/>
          <ac:grpSpMkLst>
            <pc:docMk/>
            <pc:sldMk cId="3808898787" sldId="337"/>
            <ac:grpSpMk id="55" creationId="{5735541D-B744-4568-97F7-0A7D0C7ED8AF}"/>
          </ac:grpSpMkLst>
        </pc:grpChg>
        <pc:grpChg chg="mod">
          <ac:chgData name="Patrick Schweizer" userId="e8285e44-a4c6-4735-b3a2-6317fdeeb080" providerId="ADAL" clId="{140F7F2F-255D-4D12-AACE-D60E0C8313F7}" dt="2018-11-11T20:53:54.782" v="1660" actId="1076"/>
          <ac:grpSpMkLst>
            <pc:docMk/>
            <pc:sldMk cId="3808898787" sldId="337"/>
            <ac:grpSpMk id="60" creationId="{E847B296-6E66-461B-ADB4-776EC10CC79B}"/>
          </ac:grpSpMkLst>
        </pc:grpChg>
        <pc:grpChg chg="mod">
          <ac:chgData name="Patrick Schweizer" userId="e8285e44-a4c6-4735-b3a2-6317fdeeb080" providerId="ADAL" clId="{140F7F2F-255D-4D12-AACE-D60E0C8313F7}" dt="2018-11-01T19:51:13.041" v="131" actId="1076"/>
          <ac:grpSpMkLst>
            <pc:docMk/>
            <pc:sldMk cId="3808898787" sldId="337"/>
            <ac:grpSpMk id="63" creationId="{F1187A9D-6368-4477-A096-D5CAFD7BFE51}"/>
          </ac:grpSpMkLst>
        </pc:grpChg>
        <pc:grpChg chg="mod">
          <ac:chgData name="Patrick Schweizer" userId="e8285e44-a4c6-4735-b3a2-6317fdeeb080" providerId="ADAL" clId="{140F7F2F-255D-4D12-AACE-D60E0C8313F7}" dt="2018-11-01T19:50:59.578" v="129" actId="1076"/>
          <ac:grpSpMkLst>
            <pc:docMk/>
            <pc:sldMk cId="3808898787" sldId="337"/>
            <ac:grpSpMk id="67" creationId="{9C55E17A-27FB-4246-BEEA-D8879EAE99C4}"/>
          </ac:grpSpMkLst>
        </pc:grpChg>
        <pc:grpChg chg="mod">
          <ac:chgData name="Patrick Schweizer" userId="e8285e44-a4c6-4735-b3a2-6317fdeeb080" providerId="ADAL" clId="{140F7F2F-255D-4D12-AACE-D60E0C8313F7}" dt="2018-11-11T20:54:30.671" v="1701" actId="1076"/>
          <ac:grpSpMkLst>
            <pc:docMk/>
            <pc:sldMk cId="3808898787" sldId="337"/>
            <ac:grpSpMk id="71" creationId="{09DCE76F-3385-449C-89A2-EE73830081AE}"/>
          </ac:grpSpMkLst>
        </pc:grpChg>
        <pc:grpChg chg="add mod">
          <ac:chgData name="Patrick Schweizer" userId="e8285e44-a4c6-4735-b3a2-6317fdeeb080" providerId="ADAL" clId="{140F7F2F-255D-4D12-AACE-D60E0C8313F7}" dt="2018-11-11T20:51:42.617" v="1556"/>
          <ac:grpSpMkLst>
            <pc:docMk/>
            <pc:sldMk cId="3808898787" sldId="337"/>
            <ac:grpSpMk id="79" creationId="{C69E60F5-5D85-4B71-9BD6-36DA159B3443}"/>
          </ac:grpSpMkLst>
        </pc:grpChg>
        <pc:grpChg chg="add del mod">
          <ac:chgData name="Patrick Schweizer" userId="e8285e44-a4c6-4735-b3a2-6317fdeeb080" providerId="ADAL" clId="{140F7F2F-255D-4D12-AACE-D60E0C8313F7}" dt="2018-11-03T21:03:40.605" v="687" actId="478"/>
          <ac:grpSpMkLst>
            <pc:docMk/>
            <pc:sldMk cId="3808898787" sldId="337"/>
            <ac:grpSpMk id="81" creationId="{4AE8CF17-CD5A-4D9D-A7DA-043E2BB1C475}"/>
          </ac:grpSpMkLst>
        </pc:grpChg>
        <pc:grpChg chg="add mod">
          <ac:chgData name="Patrick Schweizer" userId="e8285e44-a4c6-4735-b3a2-6317fdeeb080" providerId="ADAL" clId="{140F7F2F-255D-4D12-AACE-D60E0C8313F7}" dt="2018-11-11T20:50:52.531" v="1549" actId="1076"/>
          <ac:grpSpMkLst>
            <pc:docMk/>
            <pc:sldMk cId="3808898787" sldId="337"/>
            <ac:grpSpMk id="88" creationId="{CAF1B52C-A54C-45EF-A512-D5370E020A99}"/>
          </ac:grpSpMkLst>
        </pc:grpChg>
        <pc:picChg chg="add del mod">
          <ac:chgData name="Patrick Schweizer" userId="e8285e44-a4c6-4735-b3a2-6317fdeeb080" providerId="ADAL" clId="{140F7F2F-255D-4D12-AACE-D60E0C8313F7}" dt="2018-11-11T20:47:19.766" v="1477" actId="478"/>
          <ac:picMkLst>
            <pc:docMk/>
            <pc:sldMk cId="3808898787" sldId="337"/>
            <ac:picMk id="75" creationId="{B62D909F-5A35-4C5E-B55D-62A6145BDDB2}"/>
          </ac:picMkLst>
        </pc:picChg>
        <pc:picChg chg="add del">
          <ac:chgData name="Patrick Schweizer" userId="e8285e44-a4c6-4735-b3a2-6317fdeeb080" providerId="ADAL" clId="{140F7F2F-255D-4D12-AACE-D60E0C8313F7}" dt="2018-11-01T19:59:20.853" v="208" actId="478"/>
          <ac:picMkLst>
            <pc:docMk/>
            <pc:sldMk cId="3808898787" sldId="337"/>
            <ac:picMk id="81" creationId="{DD66BE9C-2C02-4EA1-9CF3-BF175F4AF3EC}"/>
          </ac:picMkLst>
        </pc:picChg>
        <pc:cxnChg chg="mod">
          <ac:chgData name="Patrick Schweizer" userId="e8285e44-a4c6-4735-b3a2-6317fdeeb080" providerId="ADAL" clId="{140F7F2F-255D-4D12-AACE-D60E0C8313F7}" dt="2018-11-11T20:52:51.293" v="1582" actId="14100"/>
          <ac:cxnSpMkLst>
            <pc:docMk/>
            <pc:sldMk cId="3808898787" sldId="337"/>
            <ac:cxnSpMk id="16" creationId="{87DE71AC-CC54-4009-A99D-3FCBBBF6A77D}"/>
          </ac:cxnSpMkLst>
        </pc:cxnChg>
        <pc:cxnChg chg="mod">
          <ac:chgData name="Patrick Schweizer" userId="e8285e44-a4c6-4735-b3a2-6317fdeeb080" providerId="ADAL" clId="{140F7F2F-255D-4D12-AACE-D60E0C8313F7}" dt="2018-11-03T21:03:32.143" v="667" actId="20577"/>
          <ac:cxnSpMkLst>
            <pc:docMk/>
            <pc:sldMk cId="3808898787" sldId="337"/>
            <ac:cxnSpMk id="28" creationId="{33A3D460-D7FB-4F10-9478-94AC9BD38D26}"/>
          </ac:cxnSpMkLst>
        </pc:cxnChg>
        <pc:cxnChg chg="mod">
          <ac:chgData name="Patrick Schweizer" userId="e8285e44-a4c6-4735-b3a2-6317fdeeb080" providerId="ADAL" clId="{140F7F2F-255D-4D12-AACE-D60E0C8313F7}" dt="2018-11-11T20:53:54.782" v="1660" actId="1076"/>
          <ac:cxnSpMkLst>
            <pc:docMk/>
            <pc:sldMk cId="3808898787" sldId="337"/>
            <ac:cxnSpMk id="30" creationId="{6DEEE88F-5671-4E3F-8A51-66FD4562D2BE}"/>
          </ac:cxnSpMkLst>
        </pc:cxnChg>
        <pc:cxnChg chg="mod">
          <ac:chgData name="Patrick Schweizer" userId="e8285e44-a4c6-4735-b3a2-6317fdeeb080" providerId="ADAL" clId="{140F7F2F-255D-4D12-AACE-D60E0C8313F7}" dt="2018-11-03T21:03:47.128" v="688" actId="1076"/>
          <ac:cxnSpMkLst>
            <pc:docMk/>
            <pc:sldMk cId="3808898787" sldId="337"/>
            <ac:cxnSpMk id="38" creationId="{3C7A6491-04A5-4511-877E-336AAF318C82}"/>
          </ac:cxnSpMkLst>
        </pc:cxnChg>
        <pc:cxnChg chg="mod">
          <ac:chgData name="Patrick Schweizer" userId="e8285e44-a4c6-4735-b3a2-6317fdeeb080" providerId="ADAL" clId="{140F7F2F-255D-4D12-AACE-D60E0C8313F7}" dt="2018-11-03T21:24:28.583" v="1270" actId="20577"/>
          <ac:cxnSpMkLst>
            <pc:docMk/>
            <pc:sldMk cId="3808898787" sldId="337"/>
            <ac:cxnSpMk id="66" creationId="{86E35487-D46E-4CA6-AAD1-0393673F80E0}"/>
          </ac:cxnSpMkLst>
        </pc:cxnChg>
        <pc:cxnChg chg="mod">
          <ac:chgData name="Patrick Schweizer" userId="e8285e44-a4c6-4735-b3a2-6317fdeeb080" providerId="ADAL" clId="{140F7F2F-255D-4D12-AACE-D60E0C8313F7}" dt="2018-11-11T20:54:30.671" v="1701" actId="1076"/>
          <ac:cxnSpMkLst>
            <pc:docMk/>
            <pc:sldMk cId="3808898787" sldId="337"/>
            <ac:cxnSpMk id="74" creationId="{C2986F5F-098B-4DA7-9671-B34E261AC581}"/>
          </ac:cxnSpMkLst>
        </pc:cxnChg>
        <pc:cxnChg chg="add mod">
          <ac:chgData name="Patrick Schweizer" userId="e8285e44-a4c6-4735-b3a2-6317fdeeb080" providerId="ADAL" clId="{140F7F2F-255D-4D12-AACE-D60E0C8313F7}" dt="2018-11-11T20:52:48.664" v="1581" actId="20577"/>
          <ac:cxnSpMkLst>
            <pc:docMk/>
            <pc:sldMk cId="3808898787" sldId="337"/>
            <ac:cxnSpMk id="76" creationId="{1DA2827B-9FE3-46D0-8464-41AE5FA4C59B}"/>
          </ac:cxnSpMkLst>
        </pc:cxnChg>
        <pc:cxnChg chg="add mod">
          <ac:chgData name="Patrick Schweizer" userId="e8285e44-a4c6-4735-b3a2-6317fdeeb080" providerId="ADAL" clId="{140F7F2F-255D-4D12-AACE-D60E0C8313F7}" dt="2018-11-11T20:52:54.671" v="1583" actId="14100"/>
          <ac:cxnSpMkLst>
            <pc:docMk/>
            <pc:sldMk cId="3808898787" sldId="337"/>
            <ac:cxnSpMk id="92" creationId="{DE4873E0-67DE-4C96-BA6D-FC6466DD0816}"/>
          </ac:cxnSpMkLst>
        </pc:cxnChg>
      </pc:sldChg>
      <pc:sldChg chg="addSp delSp modSp">
        <pc:chgData name="Patrick Schweizer" userId="e8285e44-a4c6-4735-b3a2-6317fdeeb080" providerId="ADAL" clId="{140F7F2F-255D-4D12-AACE-D60E0C8313F7}" dt="2018-11-03T20:55:02.933" v="572" actId="20577"/>
        <pc:sldMkLst>
          <pc:docMk/>
          <pc:sldMk cId="2014623675" sldId="338"/>
        </pc:sldMkLst>
        <pc:spChg chg="mod">
          <ac:chgData name="Patrick Schweizer" userId="e8285e44-a4c6-4735-b3a2-6317fdeeb080" providerId="ADAL" clId="{140F7F2F-255D-4D12-AACE-D60E0C8313F7}" dt="2018-11-03T20:55:02.933" v="572" actId="20577"/>
          <ac:spMkLst>
            <pc:docMk/>
            <pc:sldMk cId="2014623675" sldId="338"/>
            <ac:spMk id="2" creationId="{FCC2C456-3CFD-4E49-9D7B-6783CDC01DB5}"/>
          </ac:spMkLst>
        </pc:spChg>
        <pc:picChg chg="add del mod">
          <ac:chgData name="Patrick Schweizer" userId="e8285e44-a4c6-4735-b3a2-6317fdeeb080" providerId="ADAL" clId="{140F7F2F-255D-4D12-AACE-D60E0C8313F7}" dt="2018-11-01T19:33:31.802" v="4"/>
          <ac:picMkLst>
            <pc:docMk/>
            <pc:sldMk cId="2014623675" sldId="338"/>
            <ac:picMk id="4" creationId="{156FCBBE-6FE3-483F-BB5F-ED125B0EADD9}"/>
          </ac:picMkLst>
        </pc:picChg>
      </pc:sldChg>
      <pc:sldChg chg="modSp">
        <pc:chgData name="Patrick Schweizer" userId="e8285e44-a4c6-4735-b3a2-6317fdeeb080" providerId="ADAL" clId="{140F7F2F-255D-4D12-AACE-D60E0C8313F7}" dt="2018-11-11T20:46:20.526" v="1458" actId="14734"/>
        <pc:sldMkLst>
          <pc:docMk/>
          <pc:sldMk cId="2540486635" sldId="340"/>
        </pc:sldMkLst>
        <pc:graphicFrameChg chg="modGraphic">
          <ac:chgData name="Patrick Schweizer" userId="e8285e44-a4c6-4735-b3a2-6317fdeeb080" providerId="ADAL" clId="{140F7F2F-255D-4D12-AACE-D60E0C8313F7}" dt="2018-11-11T20:46:20.526" v="1458" actId="14734"/>
          <ac:graphicFrameMkLst>
            <pc:docMk/>
            <pc:sldMk cId="2540486635" sldId="340"/>
            <ac:graphicFrameMk id="4" creationId="{FBA930BC-905D-4C09-9266-C8070E0F72AF}"/>
          </ac:graphicFrameMkLst>
        </pc:graphicFrameChg>
      </pc:sldChg>
      <pc:sldChg chg="addSp modSp">
        <pc:chgData name="Patrick Schweizer" userId="e8285e44-a4c6-4735-b3a2-6317fdeeb080" providerId="ADAL" clId="{140F7F2F-255D-4D12-AACE-D60E0C8313F7}" dt="2018-11-11T20:46:09.338" v="1456" actId="20577"/>
        <pc:sldMkLst>
          <pc:docMk/>
          <pc:sldMk cId="918007530" sldId="341"/>
        </pc:sldMkLst>
        <pc:spChg chg="mod">
          <ac:chgData name="Patrick Schweizer" userId="e8285e44-a4c6-4735-b3a2-6317fdeeb080" providerId="ADAL" clId="{140F7F2F-255D-4D12-AACE-D60E0C8313F7}" dt="2018-11-01T20:19:48.601" v="519" actId="20577"/>
          <ac:spMkLst>
            <pc:docMk/>
            <pc:sldMk cId="918007530" sldId="341"/>
            <ac:spMk id="7" creationId="{654B67E9-FFF5-4A42-AA5E-E7713837AB7F}"/>
          </ac:spMkLst>
        </pc:spChg>
        <pc:spChg chg="add mod">
          <ac:chgData name="Patrick Schweizer" userId="e8285e44-a4c6-4735-b3a2-6317fdeeb080" providerId="ADAL" clId="{140F7F2F-255D-4D12-AACE-D60E0C8313F7}" dt="2018-11-11T20:46:09.338" v="1456" actId="20577"/>
          <ac:spMkLst>
            <pc:docMk/>
            <pc:sldMk cId="918007530" sldId="341"/>
            <ac:spMk id="8" creationId="{96818D2A-5403-4104-BCE4-FB8E80AA0DEC}"/>
          </ac:spMkLst>
        </pc:spChg>
      </pc:sldChg>
      <pc:sldChg chg="addSp delSp modSp add">
        <pc:chgData name="Patrick Schweizer" userId="e8285e44-a4c6-4735-b3a2-6317fdeeb080" providerId="ADAL" clId="{140F7F2F-255D-4D12-AACE-D60E0C8313F7}" dt="2018-11-03T21:20:07.992" v="1269" actId="2164"/>
        <pc:sldMkLst>
          <pc:docMk/>
          <pc:sldMk cId="367034905" sldId="343"/>
        </pc:sldMkLst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13" creationId="{B962E8B8-4A78-4150-809C-E39AD0D0607E}"/>
          </ac:spMkLst>
        </pc:spChg>
        <pc:spChg chg="del mod">
          <ac:chgData name="Patrick Schweizer" userId="e8285e44-a4c6-4735-b3a2-6317fdeeb080" providerId="ADAL" clId="{140F7F2F-255D-4D12-AACE-D60E0C8313F7}" dt="2018-11-03T21:09:09.108" v="776" actId="478"/>
          <ac:spMkLst>
            <pc:docMk/>
            <pc:sldMk cId="367034905" sldId="343"/>
            <ac:spMk id="14" creationId="{216A2CAF-C347-4F22-998B-D3896B8A427A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77" creationId="{3C3689E7-FCE6-408C-BCDB-A3B5E16ED002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78" creationId="{CC55AB06-3AC4-4868-94C3-A721B2E6F7CD}"/>
          </ac:spMkLst>
        </pc:spChg>
        <pc:spChg chg="add mod">
          <ac:chgData name="Patrick Schweizer" userId="e8285e44-a4c6-4735-b3a2-6317fdeeb080" providerId="ADAL" clId="{140F7F2F-255D-4D12-AACE-D60E0C8313F7}" dt="2018-11-03T21:09:36.600" v="800" actId="20577"/>
          <ac:spMkLst>
            <pc:docMk/>
            <pc:sldMk cId="367034905" sldId="343"/>
            <ac:spMk id="79" creationId="{DFE0B07B-D983-497A-A813-39794C11EF0B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0" creationId="{40554496-18A0-4CEF-9717-B2D26FF2F07E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2" creationId="{5034410C-BBDD-4EAF-9951-567770F88CA9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3" creationId="{FD57B01C-D371-4141-856B-CCDD41F99841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4" creationId="{ED52B33C-2D2D-4EE7-977D-8898C56DE0F6}"/>
          </ac:spMkLst>
        </pc:spChg>
        <pc:spChg chg="del">
          <ac:chgData name="Patrick Schweizer" userId="e8285e44-a4c6-4735-b3a2-6317fdeeb080" providerId="ADAL" clId="{140F7F2F-255D-4D12-AACE-D60E0C8313F7}" dt="2018-11-03T21:08:59.679" v="773" actId="478"/>
          <ac:spMkLst>
            <pc:docMk/>
            <pc:sldMk cId="367034905" sldId="343"/>
            <ac:spMk id="85" creationId="{69363762-1A65-46A8-9743-617FE58D714A}"/>
          </ac:spMkLst>
        </pc:s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15" creationId="{00000000-0000-0000-0000-000000000000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26" creationId="{BDFBC404-3817-4F0C-AF07-8BABDF93F0AC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32" creationId="{264E10F4-8986-4A60-B2C2-EFE76A2EE755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35" creationId="{BB603843-03F7-493E-AD72-FC2E1D321FFA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47" creationId="{4217037E-4CD4-4474-A0A3-180EDE8CE20B}"/>
          </ac:grpSpMkLst>
        </pc:grpChg>
        <pc:grpChg chg="del">
          <ac:chgData name="Patrick Schweizer" userId="e8285e44-a4c6-4735-b3a2-6317fdeeb080" providerId="ADAL" clId="{140F7F2F-255D-4D12-AACE-D60E0C8313F7}" dt="2018-11-03T21:08:59.679" v="773" actId="478"/>
          <ac:grpSpMkLst>
            <pc:docMk/>
            <pc:sldMk cId="367034905" sldId="343"/>
            <ac:grpSpMk id="51" creationId="{2A76BA99-F85C-4295-98BA-D8255B0551B6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55" creationId="{5735541D-B744-4568-97F7-0A7D0C7ED8AF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60" creationId="{E847B296-6E66-461B-ADB4-776EC10CC79B}"/>
          </ac:grpSpMkLst>
        </pc:grpChg>
        <pc:grpChg chg="del">
          <ac:chgData name="Patrick Schweizer" userId="e8285e44-a4c6-4735-b3a2-6317fdeeb080" providerId="ADAL" clId="{140F7F2F-255D-4D12-AACE-D60E0C8313F7}" dt="2018-11-03T21:08:59.679" v="773" actId="478"/>
          <ac:grpSpMkLst>
            <pc:docMk/>
            <pc:sldMk cId="367034905" sldId="343"/>
            <ac:grpSpMk id="63" creationId="{F1187A9D-6368-4477-A096-D5CAFD7BFE51}"/>
          </ac:grpSpMkLst>
        </pc:grpChg>
        <pc:grpChg chg="del">
          <ac:chgData name="Patrick Schweizer" userId="e8285e44-a4c6-4735-b3a2-6317fdeeb080" providerId="ADAL" clId="{140F7F2F-255D-4D12-AACE-D60E0C8313F7}" dt="2018-11-03T21:08:59.679" v="773" actId="478"/>
          <ac:grpSpMkLst>
            <pc:docMk/>
            <pc:sldMk cId="367034905" sldId="343"/>
            <ac:grpSpMk id="67" creationId="{9C55E17A-27FB-4246-BEEA-D8879EAE99C4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71" creationId="{09DCE76F-3385-449C-89A2-EE73830081AE}"/>
          </ac:grpSpMkLst>
        </pc:grpChg>
        <pc:graphicFrameChg chg="add mod modGraphic">
          <ac:chgData name="Patrick Schweizer" userId="e8285e44-a4c6-4735-b3a2-6317fdeeb080" providerId="ADAL" clId="{140F7F2F-255D-4D12-AACE-D60E0C8313F7}" dt="2018-11-03T21:20:07.992" v="1269" actId="2164"/>
          <ac:graphicFrameMkLst>
            <pc:docMk/>
            <pc:sldMk cId="367034905" sldId="343"/>
            <ac:graphicFrameMk id="2" creationId="{7D9084E3-0381-4DE4-86F0-222F0C028E93}"/>
          </ac:graphicFrameMkLst>
        </pc:graphicFrameChg>
        <pc:picChg chg="del">
          <ac:chgData name="Patrick Schweizer" userId="e8285e44-a4c6-4735-b3a2-6317fdeeb080" providerId="ADAL" clId="{140F7F2F-255D-4D12-AACE-D60E0C8313F7}" dt="2018-11-03T21:06:52.670" v="700" actId="478"/>
          <ac:picMkLst>
            <pc:docMk/>
            <pc:sldMk cId="367034905" sldId="343"/>
            <ac:picMk id="75" creationId="{B62D909F-5A35-4C5E-B55D-62A6145BDDB2}"/>
          </ac:picMkLst>
        </pc:pic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16" creationId="{87DE71AC-CC54-4009-A99D-3FCBBBF6A77D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28" creationId="{33A3D460-D7FB-4F10-9478-94AC9BD38D26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30" creationId="{6DEEE88F-5671-4E3F-8A51-66FD4562D2BE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38" creationId="{3C7A6491-04A5-4511-877E-336AAF318C82}"/>
          </ac:cxnSpMkLst>
        </pc:cxnChg>
        <pc:cxnChg chg="del mod">
          <ac:chgData name="Patrick Schweizer" userId="e8285e44-a4c6-4735-b3a2-6317fdeeb080" providerId="ADAL" clId="{140F7F2F-255D-4D12-AACE-D60E0C8313F7}" dt="2018-11-03T21:08:59.679" v="773" actId="478"/>
          <ac:cxnSpMkLst>
            <pc:docMk/>
            <pc:sldMk cId="367034905" sldId="343"/>
            <ac:cxnSpMk id="66" creationId="{86E35487-D46E-4CA6-AAD1-0393673F80E0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74" creationId="{C2986F5F-098B-4DA7-9671-B34E261AC581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76" creationId="{1DA2827B-9FE3-46D0-8464-41AE5FA4C59B}"/>
          </ac:cxnSpMkLst>
        </pc:cxnChg>
      </pc:sldChg>
      <pc:sldChg chg="modSp add del">
        <pc:chgData name="Patrick Schweizer" userId="e8285e44-a4c6-4735-b3a2-6317fdeeb080" providerId="ADAL" clId="{140F7F2F-255D-4D12-AACE-D60E0C8313F7}" dt="2018-11-11T20:45:45.124" v="1451" actId="2696"/>
        <pc:sldMkLst>
          <pc:docMk/>
          <pc:sldMk cId="2531455901" sldId="344"/>
        </pc:sldMkLst>
        <pc:spChg chg="mod">
          <ac:chgData name="Patrick Schweizer" userId="e8285e44-a4c6-4735-b3a2-6317fdeeb080" providerId="ADAL" clId="{140F7F2F-255D-4D12-AACE-D60E0C8313F7}" dt="2018-11-03T21:33:23.053" v="1442" actId="404"/>
          <ac:spMkLst>
            <pc:docMk/>
            <pc:sldMk cId="2531455901" sldId="344"/>
            <ac:spMk id="2" creationId="{1C024452-1C89-4059-A820-993C3D29EF4A}"/>
          </ac:spMkLst>
        </pc:spChg>
        <pc:spChg chg="mod">
          <ac:chgData name="Patrick Schweizer" userId="e8285e44-a4c6-4735-b3a2-6317fdeeb080" providerId="ADAL" clId="{140F7F2F-255D-4D12-AACE-D60E0C8313F7}" dt="2018-11-03T21:33:52.600" v="1450" actId="1076"/>
          <ac:spMkLst>
            <pc:docMk/>
            <pc:sldMk cId="2531455901" sldId="344"/>
            <ac:spMk id="3" creationId="{96303AB0-3E83-44F3-BE6A-6A3795EC075A}"/>
          </ac:spMkLst>
        </pc:spChg>
      </pc:sldChg>
    </pc:docChg>
  </pc:docChgLst>
  <pc:docChgLst>
    <pc:chgData name="Daniel Reiter" userId="a85cd42d-b5dd-4de7-81f5-2585415cc29e" providerId="ADAL" clId="{2510A963-2416-4444-B4A3-9448D52937BB}"/>
    <pc:docChg chg="modSld">
      <pc:chgData name="Daniel Reiter" userId="a85cd42d-b5dd-4de7-81f5-2585415cc29e" providerId="ADAL" clId="{2510A963-2416-4444-B4A3-9448D52937BB}" dt="2018-11-05T17:01:25.688" v="0" actId="1076"/>
      <pc:docMkLst>
        <pc:docMk/>
      </pc:docMkLst>
      <pc:sldChg chg="modSp">
        <pc:chgData name="Daniel Reiter" userId="a85cd42d-b5dd-4de7-81f5-2585415cc29e" providerId="ADAL" clId="{2510A963-2416-4444-B4A3-9448D52937BB}" dt="2018-11-05T17:01:25.688" v="0" actId="1076"/>
        <pc:sldMkLst>
          <pc:docMk/>
          <pc:sldMk cId="3808898787" sldId="337"/>
        </pc:sldMkLst>
        <pc:picChg chg="mod">
          <ac:chgData name="Daniel Reiter" userId="a85cd42d-b5dd-4de7-81f5-2585415cc29e" providerId="ADAL" clId="{2510A963-2416-4444-B4A3-9448D52937BB}" dt="2018-11-05T17:01:25.688" v="0" actId="1076"/>
          <ac:picMkLst>
            <pc:docMk/>
            <pc:sldMk cId="3808898787" sldId="337"/>
            <ac:picMk id="75" creationId="{B62D909F-5A35-4C5E-B55D-62A6145BDDB2}"/>
          </ac:picMkLst>
        </pc:picChg>
      </pc:sldChg>
    </pc:docChg>
  </pc:docChgLst>
  <pc:docChgLst>
    <pc:chgData name="Patrick Schweizer" userId="S::patrick.schweizer@edu.teko.ch::e8285e44-a4c6-4735-b3a2-6317fdeeb080" providerId="AD" clId="Web-{208B3CCE-FB6D-40D0-8D16-216DB8D0B5E9}"/>
    <pc:docChg chg="modSld">
      <pc:chgData name="Patrick Schweizer" userId="S::patrick.schweizer@edu.teko.ch::e8285e44-a4c6-4735-b3a2-6317fdeeb080" providerId="AD" clId="Web-{208B3CCE-FB6D-40D0-8D16-216DB8D0B5E9}" dt="2018-11-01T09:48:38.780" v="79" actId="20577"/>
      <pc:docMkLst>
        <pc:docMk/>
      </pc:docMkLst>
      <pc:sldChg chg="modSp">
        <pc:chgData name="Patrick Schweizer" userId="S::patrick.schweizer@edu.teko.ch::e8285e44-a4c6-4735-b3a2-6317fdeeb080" providerId="AD" clId="Web-{208B3CCE-FB6D-40D0-8D16-216DB8D0B5E9}" dt="2018-11-01T09:48:38.780" v="78" actId="20577"/>
        <pc:sldMkLst>
          <pc:docMk/>
          <pc:sldMk cId="2014623675" sldId="338"/>
        </pc:sldMkLst>
        <pc:spChg chg="mod">
          <ac:chgData name="Patrick Schweizer" userId="S::patrick.schweizer@edu.teko.ch::e8285e44-a4c6-4735-b3a2-6317fdeeb080" providerId="AD" clId="Web-{208B3CCE-FB6D-40D0-8D16-216DB8D0B5E9}" dt="2018-11-01T09:48:38.780" v="78" actId="20577"/>
          <ac:spMkLst>
            <pc:docMk/>
            <pc:sldMk cId="2014623675" sldId="338"/>
            <ac:spMk id="2" creationId="{FCC2C456-3CFD-4E49-9D7B-6783CDC01D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4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4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CH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4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4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71FCCB-A63C-4BD0-92B3-5108E0F5D134}" type="slidenum">
              <a:rPr lang="de-CH" sz="1400" b="0" strike="noStrike" spc="-1">
                <a:latin typeface="Times New Roman"/>
              </a:rPr>
              <a:pPr algn="r"/>
              <a:t>‹Nr.›</a:t>
            </a:fld>
            <a:endParaRPr lang="de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4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CustomShape 1"/>
          <p:cNvSpPr/>
          <p:nvPr/>
        </p:nvSpPr>
        <p:spPr>
          <a:xfrm>
            <a:off x="9319320" y="8882640"/>
            <a:ext cx="3021840" cy="66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7" name="Grafik 1436"/>
          <p:cNvPicPr/>
          <p:nvPr/>
        </p:nvPicPr>
        <p:blipFill>
          <a:blip r:embed="rId14"/>
          <a:stretch/>
        </p:blipFill>
        <p:spPr>
          <a:xfrm>
            <a:off x="10905480" y="163440"/>
            <a:ext cx="1875960" cy="462600"/>
          </a:xfrm>
          <a:prstGeom prst="rect">
            <a:avLst/>
          </a:prstGeom>
          <a:ln>
            <a:noFill/>
          </a:ln>
        </p:spPr>
      </p:pic>
      <p:pic>
        <p:nvPicPr>
          <p:cNvPr id="1438" name="Grafik 1437"/>
          <p:cNvPicPr/>
          <p:nvPr/>
        </p:nvPicPr>
        <p:blipFill>
          <a:blip r:embed="rId15"/>
          <a:srcRect t="33199" b="22900"/>
          <a:stretch/>
        </p:blipFill>
        <p:spPr>
          <a:xfrm>
            <a:off x="-3240" y="-1440"/>
            <a:ext cx="451440" cy="9740880"/>
          </a:xfrm>
          <a:prstGeom prst="rect">
            <a:avLst/>
          </a:prstGeom>
          <a:ln>
            <a:noFill/>
          </a:ln>
        </p:spPr>
      </p:pic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CH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1677864" y="1708448"/>
            <a:ext cx="7011150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CH" sz="4800" err="1"/>
              <a:t>Draftversion</a:t>
            </a:r>
            <a:r>
              <a:rPr lang="de-CH" sz="4800"/>
              <a:t>:</a:t>
            </a:r>
          </a:p>
          <a:p>
            <a:r>
              <a:rPr lang="de-CH" sz="4800"/>
              <a:t>	UML Ampelsteuerung</a:t>
            </a:r>
          </a:p>
        </p:txBody>
      </p:sp>
    </p:spTree>
    <p:extLst>
      <p:ext uri="{BB962C8B-B14F-4D97-AF65-F5344CB8AC3E}">
        <p14:creationId xmlns:p14="http://schemas.microsoft.com/office/powerpoint/2010/main" val="20146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453728" y="196280"/>
            <a:ext cx="3714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/>
              <a:t>Grobkonzept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E1FFDE-91BD-4722-B052-7081BB7F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7" y="1027648"/>
            <a:ext cx="8523025" cy="81696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C504A5D-0E6E-44E6-8F93-7842E3E99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93" y="1688846"/>
            <a:ext cx="2448799" cy="18001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E1A60E3-9854-48FE-AA50-54B31883FFEC}"/>
              </a:ext>
            </a:extLst>
          </p:cNvPr>
          <p:cNvSpPr txBox="1"/>
          <p:nvPr/>
        </p:nvSpPr>
        <p:spPr>
          <a:xfrm>
            <a:off x="9943775" y="932702"/>
            <a:ext cx="2704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Ampelstatus</a:t>
            </a:r>
          </a:p>
          <a:p>
            <a:r>
              <a:rPr lang="de-CH" sz="2800"/>
              <a:t>Auto/ Fahrräder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B65479-B269-4827-981F-D0C187FC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50887">
            <a:off x="2960262" y="1646514"/>
            <a:ext cx="333375" cy="6953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E970C68-7323-42E6-90C0-6AF666E41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356105">
            <a:off x="1674472" y="6308293"/>
            <a:ext cx="333375" cy="6953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9B1BDCB-4C6F-4FDE-960F-4410273F3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42269">
            <a:off x="7435388" y="3067190"/>
            <a:ext cx="333375" cy="6953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5456A2D-FFB4-45B9-9E60-B56B1149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244099">
            <a:off x="6184833" y="7637651"/>
            <a:ext cx="333375" cy="6953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0D85C55-BA05-4CCA-822E-21F82374DA14}"/>
              </a:ext>
            </a:extLst>
          </p:cNvPr>
          <p:cNvSpPr txBox="1"/>
          <p:nvPr/>
        </p:nvSpPr>
        <p:spPr>
          <a:xfrm>
            <a:off x="5998343" y="819978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889EF6-B2B9-4E35-9D5A-057C90595321}"/>
              </a:ext>
            </a:extLst>
          </p:cNvPr>
          <p:cNvSpPr txBox="1"/>
          <p:nvPr/>
        </p:nvSpPr>
        <p:spPr>
          <a:xfrm>
            <a:off x="7875766" y="3153242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D8F3C9-E2C7-4CBE-9FD4-E5A4493E23DB}"/>
              </a:ext>
            </a:extLst>
          </p:cNvPr>
          <p:cNvSpPr txBox="1"/>
          <p:nvPr/>
        </p:nvSpPr>
        <p:spPr>
          <a:xfrm>
            <a:off x="2613968" y="1194312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D252DCF-4071-4745-9BEE-58A7D0BBA72C}"/>
              </a:ext>
            </a:extLst>
          </p:cNvPr>
          <p:cNvSpPr txBox="1"/>
          <p:nvPr/>
        </p:nvSpPr>
        <p:spPr>
          <a:xfrm>
            <a:off x="677649" y="6394345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Id:4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20670F6-3491-4256-9EE7-A10AE8C4F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792" y="4032209"/>
            <a:ext cx="484808" cy="13486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15181F4-8668-4B88-AF0A-70F2AB63ADAD}"/>
              </a:ext>
            </a:extLst>
          </p:cNvPr>
          <p:cNvSpPr txBox="1"/>
          <p:nvPr/>
        </p:nvSpPr>
        <p:spPr>
          <a:xfrm>
            <a:off x="9943775" y="3489484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Fussgänger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8AC152F-C8ED-4CF4-B5A5-8539D9428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01" y="2901368"/>
            <a:ext cx="286609" cy="7972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B3CB5FF-1950-44AD-AEF8-877498EB1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70" y="6334487"/>
            <a:ext cx="286609" cy="79729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90D1B29-9830-42C1-BA27-EFEF85564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09" y="2883840"/>
            <a:ext cx="286609" cy="79729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4183D3-C9C6-4A5C-AA4B-AE41C89CE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78" y="6316959"/>
            <a:ext cx="286609" cy="79729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FB6E21F-CF7C-48B1-963B-05B2BA4C6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4525" y="2485192"/>
            <a:ext cx="286609" cy="79729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7ACCF76-57D5-4EBA-A335-9FA3D046A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1480" y="1738833"/>
            <a:ext cx="286609" cy="79729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ABA46B2-84AA-4EDB-AE38-7BA51364A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3625" y="7587449"/>
            <a:ext cx="286609" cy="79729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4800D74-8ECD-43E0-A699-323099713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0580" y="6841090"/>
            <a:ext cx="286609" cy="797294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2DD3FAC-6A87-445A-A09D-A45D542BD469}"/>
              </a:ext>
            </a:extLst>
          </p:cNvPr>
          <p:cNvSpPr txBox="1"/>
          <p:nvPr/>
        </p:nvSpPr>
        <p:spPr>
          <a:xfrm>
            <a:off x="813768" y="3241012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249853-346E-4CB2-9516-8C042F5A55F0}"/>
              </a:ext>
            </a:extLst>
          </p:cNvPr>
          <p:cNvSpPr txBox="1"/>
          <p:nvPr/>
        </p:nvSpPr>
        <p:spPr>
          <a:xfrm>
            <a:off x="2180248" y="7006843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Id:14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B654744-19B8-4298-8220-9D5EF23B8340}"/>
              </a:ext>
            </a:extLst>
          </p:cNvPr>
          <p:cNvSpPr txBox="1"/>
          <p:nvPr/>
        </p:nvSpPr>
        <p:spPr>
          <a:xfrm>
            <a:off x="2491012" y="8069497"/>
            <a:ext cx="95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F7F83EC-077F-4AA8-A442-1CE294C6FA46}"/>
              </a:ext>
            </a:extLst>
          </p:cNvPr>
          <p:cNvSpPr txBox="1"/>
          <p:nvPr/>
        </p:nvSpPr>
        <p:spPr>
          <a:xfrm>
            <a:off x="5916647" y="6655955"/>
            <a:ext cx="95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E47D7B-6D86-4FAA-B402-A7B2EC516C9A}"/>
              </a:ext>
            </a:extLst>
          </p:cNvPr>
          <p:cNvSpPr txBox="1"/>
          <p:nvPr/>
        </p:nvSpPr>
        <p:spPr>
          <a:xfrm>
            <a:off x="7780116" y="643312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2ECC11B-4704-44F6-968B-08B987D52704}"/>
              </a:ext>
            </a:extLst>
          </p:cNvPr>
          <p:cNvSpPr txBox="1"/>
          <p:nvPr/>
        </p:nvSpPr>
        <p:spPr>
          <a:xfrm>
            <a:off x="6271149" y="2435891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72C55D0-E95D-4A06-9897-5062E0A427F2}"/>
              </a:ext>
            </a:extLst>
          </p:cNvPr>
          <p:cNvSpPr txBox="1"/>
          <p:nvPr/>
        </p:nvSpPr>
        <p:spPr>
          <a:xfrm>
            <a:off x="6010117" y="1512327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EBA39FF-891F-4878-8EEC-56EC95B4CF14}"/>
              </a:ext>
            </a:extLst>
          </p:cNvPr>
          <p:cNvSpPr txBox="1"/>
          <p:nvPr/>
        </p:nvSpPr>
        <p:spPr>
          <a:xfrm>
            <a:off x="2515878" y="291188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Id:13</a:t>
            </a:r>
          </a:p>
        </p:txBody>
      </p:sp>
    </p:spTree>
    <p:extLst>
      <p:ext uri="{BB962C8B-B14F-4D97-AF65-F5344CB8AC3E}">
        <p14:creationId xmlns:p14="http://schemas.microsoft.com/office/powerpoint/2010/main" val="25176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453728" y="196280"/>
            <a:ext cx="9504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/>
              <a:t>Ampelsteuerung (Abhängigkeiten)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F0276D-BC69-4223-B57E-10AB2DDB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4" y="1059573"/>
            <a:ext cx="4485626" cy="4465299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A930BC-905D-4C09-9266-C8070E0F7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18184"/>
              </p:ext>
            </p:extLst>
          </p:nvPr>
        </p:nvGraphicFramePr>
        <p:xfrm>
          <a:off x="597744" y="6942163"/>
          <a:ext cx="989399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333">
                  <a:extLst>
                    <a:ext uri="{9D8B030D-6E8A-4147-A177-3AD203B41FA5}">
                      <a16:colId xmlns:a16="http://schemas.microsoft.com/office/drawing/2014/main" val="1376335191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677779956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3265154392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3717681634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1840271394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2999703256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2011322137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3585817419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274692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 err="1"/>
                        <a:t>Id</a:t>
                      </a:r>
                      <a:r>
                        <a:rPr lang="de-CH" b="0"/>
                        <a:t>: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9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Id</a:t>
                      </a:r>
                      <a:r>
                        <a:rPr lang="de-CH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7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3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/>
                        <a:t>Blaulicht (Basic)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37355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5D70D461-3463-43BD-8669-A0D58C40D91D}"/>
              </a:ext>
            </a:extLst>
          </p:cNvPr>
          <p:cNvSpPr txBox="1"/>
          <p:nvPr/>
        </p:nvSpPr>
        <p:spPr>
          <a:xfrm>
            <a:off x="6358384" y="1233691"/>
            <a:ext cx="5556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/>
              <a:t>Abhängigkeiten:</a:t>
            </a:r>
          </a:p>
          <a:p>
            <a:pPr marL="457200" indent="-457200">
              <a:buFontTx/>
              <a:buChar char="-"/>
            </a:pPr>
            <a:r>
              <a:rPr lang="de-CH" sz="3200" err="1"/>
              <a:t>Id</a:t>
            </a:r>
            <a:r>
              <a:rPr lang="de-CH" sz="3200"/>
              <a:t>: 1 und 3 zusammen</a:t>
            </a:r>
          </a:p>
          <a:p>
            <a:pPr marL="457200" indent="-457200">
              <a:buFontTx/>
              <a:buChar char="-"/>
            </a:pPr>
            <a:r>
              <a:rPr lang="de-CH" sz="3200" err="1"/>
              <a:t>Id</a:t>
            </a:r>
            <a:r>
              <a:rPr lang="de-CH" sz="3200"/>
              <a:t>: 2 und 4 zusammen</a:t>
            </a:r>
          </a:p>
          <a:p>
            <a:pPr marL="457200" indent="-457200">
              <a:buFontTx/>
              <a:buChar char="-"/>
            </a:pPr>
            <a:r>
              <a:rPr lang="de-CH" sz="3200" err="1"/>
              <a:t>Id</a:t>
            </a:r>
            <a:r>
              <a:rPr lang="de-CH" sz="3200"/>
              <a:t>: 11 invertiert zu </a:t>
            </a:r>
            <a:r>
              <a:rPr lang="de-CH" sz="3200" err="1"/>
              <a:t>Id</a:t>
            </a:r>
            <a:r>
              <a:rPr lang="de-CH" sz="3200"/>
              <a:t>: 1 etc.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5C64DDC-C7D2-4F13-B93B-214495AF9A7E}"/>
              </a:ext>
            </a:extLst>
          </p:cNvPr>
          <p:cNvSpPr txBox="1"/>
          <p:nvPr/>
        </p:nvSpPr>
        <p:spPr>
          <a:xfrm>
            <a:off x="6358384" y="3709797"/>
            <a:ext cx="4722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Open Points: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Fussgängerampel bei </a:t>
            </a:r>
            <a:br>
              <a:rPr lang="de-CH" sz="3200" dirty="0"/>
            </a:br>
            <a:r>
              <a:rPr lang="de-CH" sz="3200" dirty="0"/>
              <a:t>Links- Rechtsabbieger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4E00296-E11A-4C65-A0C7-A8D5EFA2D0BA}"/>
              </a:ext>
            </a:extLst>
          </p:cNvPr>
          <p:cNvSpPr txBox="1"/>
          <p:nvPr/>
        </p:nvSpPr>
        <p:spPr>
          <a:xfrm>
            <a:off x="597744" y="5557168"/>
            <a:ext cx="81243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/>
              <a:t>Für jede Kreuzung werden die erlaubten </a:t>
            </a:r>
          </a:p>
          <a:p>
            <a:r>
              <a:rPr lang="de-CH" sz="3200"/>
              <a:t>Ampelzustände in einer Tabelle vordefiniert.</a:t>
            </a:r>
          </a:p>
          <a:p>
            <a:r>
              <a:rPr lang="de-CH" sz="2000"/>
              <a:t>Zustandsänderung durch Wechsel vom Tabellenindex</a:t>
            </a:r>
          </a:p>
        </p:txBody>
      </p:sp>
    </p:spTree>
    <p:extLst>
      <p:ext uri="{BB962C8B-B14F-4D97-AF65-F5344CB8AC3E}">
        <p14:creationId xmlns:p14="http://schemas.microsoft.com/office/powerpoint/2010/main" val="254048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7B445-3657-4C14-A158-E7044802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Ampel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C85EC8-BCFC-49B1-9351-4A57F7CD9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8" y="1589336"/>
            <a:ext cx="4505795" cy="331236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0D02B66-FE6F-4677-925B-35DF6F192114}"/>
              </a:ext>
            </a:extLst>
          </p:cNvPr>
          <p:cNvSpPr/>
          <p:nvPr/>
        </p:nvSpPr>
        <p:spPr>
          <a:xfrm>
            <a:off x="650160" y="5308848"/>
            <a:ext cx="3579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/>
              <a:t>Eigenschaft: </a:t>
            </a:r>
            <a:r>
              <a:rPr lang="de-CH" sz="2800" dirty="0" err="1"/>
              <a:t>actState</a:t>
            </a:r>
            <a:endParaRPr lang="de-CH" sz="28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9D7B804-61AA-4B84-9FF8-36D6ACF7ED05}"/>
              </a:ext>
            </a:extLst>
          </p:cNvPr>
          <p:cNvSpPr/>
          <p:nvPr/>
        </p:nvSpPr>
        <p:spPr>
          <a:xfrm>
            <a:off x="813768" y="3724672"/>
            <a:ext cx="4752528" cy="14401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4B67E9-FFF5-4A42-AA5E-E7713837AB7F}"/>
              </a:ext>
            </a:extLst>
          </p:cNvPr>
          <p:cNvSpPr/>
          <p:nvPr/>
        </p:nvSpPr>
        <p:spPr>
          <a:xfrm>
            <a:off x="3190032" y="6306476"/>
            <a:ext cx="963436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 dirty="0"/>
              <a:t>Während dem Farbwechsel Bsp. vom </a:t>
            </a:r>
          </a:p>
          <a:p>
            <a:r>
              <a:rPr lang="de-CH" sz="3200" dirty="0"/>
              <a:t>Status 1 zum Status 3 ist die Eigenschaft </a:t>
            </a:r>
          </a:p>
          <a:p>
            <a:r>
              <a:rPr lang="de-CH" sz="3200" dirty="0" err="1"/>
              <a:t>inProgress</a:t>
            </a:r>
            <a:r>
              <a:rPr lang="de-CH" sz="3200" dirty="0"/>
              <a:t> auf </a:t>
            </a:r>
            <a:r>
              <a:rPr lang="de-CH" sz="3200" dirty="0" err="1"/>
              <a:t>false</a:t>
            </a:r>
            <a:r>
              <a:rPr lang="de-CH" sz="3200" dirty="0"/>
              <a:t> zu setzen.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CH" sz="3200" dirty="0">
                <a:sym typeface="Wingdings" panose="05000000000000000000" pitchFamily="2" charset="2"/>
              </a:rPr>
              <a:t>Methode «</a:t>
            </a:r>
            <a:r>
              <a:rPr lang="de-CH" sz="3200" dirty="0" err="1"/>
              <a:t>updateTrafficLights</a:t>
            </a:r>
            <a:r>
              <a:rPr lang="de-CH" sz="3200" dirty="0"/>
              <a:t>» prüft dieses </a:t>
            </a:r>
            <a:r>
              <a:rPr lang="de-CH" sz="3200" dirty="0" err="1"/>
              <a:t>Flag</a:t>
            </a:r>
            <a:endParaRPr lang="de-CH" sz="3200" dirty="0"/>
          </a:p>
          <a:p>
            <a:r>
              <a:rPr lang="de-CH" sz="3200" dirty="0"/>
              <a:t>und gibt erst wenn alle Ampeln den Statuswechsel </a:t>
            </a:r>
          </a:p>
          <a:p>
            <a:r>
              <a:rPr lang="de-CH" sz="3200" dirty="0"/>
              <a:t>vollzogen haben ein entsprechender Rückgabewert.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6818D2A-5403-4104-BCE4-FB8E80AA0DEC}"/>
              </a:ext>
            </a:extLst>
          </p:cNvPr>
          <p:cNvSpPr/>
          <p:nvPr/>
        </p:nvSpPr>
        <p:spPr>
          <a:xfrm>
            <a:off x="5648593" y="4183142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 err="1"/>
              <a:t>enum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180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34B38-694D-4ED8-82CB-70880D7D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Car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D15D72-0A26-4128-B4A9-8A227EB4D2B7}"/>
              </a:ext>
            </a:extLst>
          </p:cNvPr>
          <p:cNvSpPr/>
          <p:nvPr/>
        </p:nvSpPr>
        <p:spPr>
          <a:xfrm>
            <a:off x="5854328" y="1852464"/>
            <a:ext cx="6901633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/>
              <a:t>Für die Kreuzung spielt der </a:t>
            </a:r>
            <a:r>
              <a:rPr lang="de-CH" sz="3200" err="1"/>
              <a:t>Fz</a:t>
            </a:r>
            <a:r>
              <a:rPr lang="de-CH" sz="3200"/>
              <a:t> Typ </a:t>
            </a:r>
          </a:p>
          <a:p>
            <a:r>
              <a:rPr lang="de-CH" sz="3200"/>
              <a:t>prinzipiell keine Rolle.</a:t>
            </a:r>
          </a:p>
          <a:p>
            <a:endParaRPr lang="de-CH" sz="3200"/>
          </a:p>
          <a:p>
            <a:pPr marL="457200" indent="-457200">
              <a:buFontTx/>
              <a:buChar char="-"/>
            </a:pPr>
            <a:r>
              <a:rPr lang="de-CH" sz="3200"/>
              <a:t>Es gelten für alle Typen dieselben </a:t>
            </a:r>
            <a:br>
              <a:rPr lang="de-CH" sz="3200"/>
            </a:br>
            <a:r>
              <a:rPr lang="de-CH" sz="3200"/>
              <a:t>Vorschriften!</a:t>
            </a:r>
          </a:p>
          <a:p>
            <a:pPr marL="457200" indent="-457200">
              <a:buFontTx/>
              <a:buChar char="-"/>
            </a:pPr>
            <a:endParaRPr lang="de-CH" sz="3200"/>
          </a:p>
          <a:p>
            <a:r>
              <a:rPr lang="de-CH" sz="3200" err="1"/>
              <a:t>Fz</a:t>
            </a:r>
            <a:r>
              <a:rPr lang="de-CH" sz="3200"/>
              <a:t> Typ sowie </a:t>
            </a:r>
            <a:r>
              <a:rPr lang="de-CH" sz="3200" err="1"/>
              <a:t>maxSpeed</a:t>
            </a:r>
            <a:r>
              <a:rPr lang="de-CH" sz="3200"/>
              <a:t> wird für </a:t>
            </a:r>
          </a:p>
          <a:p>
            <a:r>
              <a:rPr lang="de-CH" sz="3200"/>
              <a:t>die Grafik benötigt.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7E300C-8BD8-448D-8E0D-3D057D4B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078360"/>
            <a:ext cx="5267652" cy="55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1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3863983" y="5178567"/>
            <a:ext cx="5090155" cy="4433969"/>
            <a:chOff x="2001806" y="1724764"/>
            <a:chExt cx="4572032" cy="4433969"/>
          </a:xfrm>
        </p:grpSpPr>
        <p:sp>
          <p:nvSpPr>
            <p:cNvPr id="5" name="Textfeld 4"/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err="1"/>
                <a:t>class</a:t>
              </a:r>
              <a:r>
                <a:rPr lang="de-CH"/>
                <a:t> Algorithmus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01806" y="2096082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carsAndRoute</a:t>
              </a:r>
              <a:r>
                <a:rPr lang="de-CH"/>
                <a:t>: </a:t>
              </a:r>
              <a:r>
                <a:rPr lang="de-CH" err="1"/>
                <a:t>HashMap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pedstrainAndRoute</a:t>
              </a:r>
              <a:r>
                <a:rPr lang="de-CH"/>
                <a:t>: </a:t>
              </a:r>
              <a:r>
                <a:rPr lang="de-CH" err="1"/>
                <a:t>HashMap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publicTrafficAndRoute</a:t>
              </a:r>
              <a:r>
                <a:rPr lang="de-CH"/>
                <a:t>: </a:t>
              </a:r>
              <a:r>
                <a:rPr lang="de-CH" err="1"/>
                <a:t>HashMap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allowedLightTable</a:t>
              </a:r>
              <a:r>
                <a:rPr lang="de-CH"/>
                <a:t> : </a:t>
              </a:r>
              <a:r>
                <a:rPr lang="de-CH" err="1"/>
                <a:t>int</a:t>
              </a:r>
              <a:r>
                <a:rPr lang="de-CH"/>
                <a:t>[][]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01806" y="3296411"/>
              <a:ext cx="4572032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/>
                <a:t>+ Algorithmus()</a:t>
              </a:r>
            </a:p>
            <a:p>
              <a:r>
                <a:rPr lang="de-CH"/>
                <a:t>+ </a:t>
              </a:r>
              <a:r>
                <a:rPr lang="de-CH" err="1"/>
                <a:t>setCrossroadSetting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«?Parameter?»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startSimulate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«?Parameter?»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stoppSimulate</a:t>
              </a:r>
              <a:r>
                <a:rPr lang="de-CH"/>
                <a:t>()</a:t>
              </a:r>
            </a:p>
            <a:p>
              <a:r>
                <a:rPr lang="de-CH"/>
                <a:t>+ </a:t>
              </a:r>
              <a:r>
                <a:rPr lang="de-CH" err="1"/>
                <a:t>createNewCar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</a:t>
              </a:r>
              <a:r>
                <a:rPr lang="de-CH" err="1">
                  <a:solidFill>
                    <a:srgbClr val="FF0000"/>
                  </a:solidFill>
                </a:rPr>
                <a:t>PosAndSettings</a:t>
              </a:r>
              <a:r>
                <a:rPr lang="de-CH">
                  <a:solidFill>
                    <a:srgbClr val="FF0000"/>
                  </a:solidFill>
                </a:rPr>
                <a:t>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createNewPedstrain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</a:t>
              </a:r>
              <a:r>
                <a:rPr lang="de-CH" err="1">
                  <a:solidFill>
                    <a:srgbClr val="FF0000"/>
                  </a:solidFill>
                </a:rPr>
                <a:t>PosAndSettings</a:t>
              </a:r>
              <a:r>
                <a:rPr lang="de-CH">
                  <a:solidFill>
                    <a:srgbClr val="FF0000"/>
                  </a:solidFill>
                </a:rPr>
                <a:t>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createNewPublicTraffic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</a:t>
              </a:r>
              <a:r>
                <a:rPr lang="de-CH" err="1">
                  <a:solidFill>
                    <a:srgbClr val="FF0000"/>
                  </a:solidFill>
                </a:rPr>
                <a:t>PosAndSettings</a:t>
              </a:r>
              <a:r>
                <a:rPr lang="de-CH">
                  <a:solidFill>
                    <a:srgbClr val="FF0000"/>
                  </a:solidFill>
                </a:rPr>
                <a:t>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accident</a:t>
              </a:r>
              <a:r>
                <a:rPr lang="de-CH"/>
                <a:t>()</a:t>
              </a:r>
            </a:p>
            <a:p>
              <a:r>
                <a:rPr lang="de-CH"/>
                <a:t>+ </a:t>
              </a:r>
              <a:r>
                <a:rPr lang="de-CH" err="1"/>
                <a:t>clearCrossroad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«Parameter?»</a:t>
              </a:r>
              <a:r>
                <a:rPr lang="de-CH"/>
                <a:t>)</a:t>
              </a:r>
            </a:p>
            <a:p>
              <a:r>
                <a:rPr lang="de-CH">
                  <a:solidFill>
                    <a:srgbClr val="FF0000"/>
                  </a:solidFill>
                </a:rPr>
                <a:t>+ ……..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64E10F4-8986-4A60-B2C2-EFE76A2EE755}"/>
              </a:ext>
            </a:extLst>
          </p:cNvPr>
          <p:cNvGrpSpPr/>
          <p:nvPr/>
        </p:nvGrpSpPr>
        <p:grpSpPr>
          <a:xfrm>
            <a:off x="10955012" y="831290"/>
            <a:ext cx="4572032" cy="3325430"/>
            <a:chOff x="2001806" y="1724764"/>
            <a:chExt cx="4572032" cy="3325430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A0F074D-83B7-49AE-804F-B5E9B81BFB9B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err="1"/>
                <a:t>class</a:t>
              </a:r>
              <a:r>
                <a:rPr lang="de-CH"/>
                <a:t> </a:t>
              </a:r>
              <a:r>
                <a:rPr lang="de-CH" err="1"/>
                <a:t>TrafficLight</a:t>
              </a:r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74C6B87-3CC1-4F7A-9DB1-6AD58177029A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actState</a:t>
              </a:r>
              <a:r>
                <a:rPr lang="de-CH"/>
                <a:t>: </a:t>
              </a:r>
              <a:r>
                <a:rPr lang="de-CH" err="1"/>
                <a:t>int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inProgress</a:t>
              </a:r>
              <a:r>
                <a:rPr lang="de-CH"/>
                <a:t>: </a:t>
              </a:r>
              <a:r>
                <a:rPr lang="de-CH" err="1"/>
                <a:t>boolean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flashFrequence</a:t>
              </a:r>
              <a:r>
                <a:rPr lang="de-CH"/>
                <a:t>: </a:t>
              </a:r>
              <a:r>
                <a:rPr lang="de-CH" err="1"/>
                <a:t>int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picture</a:t>
              </a:r>
              <a:r>
                <a:rPr lang="de-CH"/>
                <a:t>: </a:t>
              </a:r>
              <a:r>
                <a:rPr lang="de-CH" err="1"/>
                <a:t>Stirng</a:t>
              </a:r>
              <a:endParaRPr lang="de-CH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5063B1B-3F4F-404C-AA35-B256826C22DA}"/>
                </a:ext>
              </a:extLst>
            </p:cNvPr>
            <p:cNvSpPr txBox="1"/>
            <p:nvPr/>
          </p:nvSpPr>
          <p:spPr>
            <a:xfrm>
              <a:off x="2001806" y="3295868"/>
              <a:ext cx="4572032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/>
                <a:t>+ </a:t>
              </a:r>
              <a:r>
                <a:rPr lang="de-CH" i="1" err="1"/>
                <a:t>Trafficlight</a:t>
              </a:r>
              <a:r>
                <a:rPr lang="de-CH" i="1"/>
                <a:t>()</a:t>
              </a:r>
            </a:p>
            <a:p>
              <a:r>
                <a:rPr lang="de-CH"/>
                <a:t>+ </a:t>
              </a:r>
              <a:r>
                <a:rPr lang="de-CH" err="1"/>
                <a:t>setFlashYellow</a:t>
              </a:r>
              <a:r>
                <a:rPr lang="de-CH"/>
                <a:t> ()</a:t>
              </a:r>
            </a:p>
            <a:p>
              <a:r>
                <a:rPr lang="de-CH"/>
                <a:t>+ </a:t>
              </a:r>
              <a:r>
                <a:rPr lang="de-CH" err="1"/>
                <a:t>setRed</a:t>
              </a:r>
              <a:r>
                <a:rPr lang="de-CH"/>
                <a:t> ()</a:t>
              </a:r>
            </a:p>
            <a:p>
              <a:r>
                <a:rPr lang="de-CH"/>
                <a:t>+ </a:t>
              </a:r>
              <a:r>
                <a:rPr lang="de-CH" err="1"/>
                <a:t>setGreen</a:t>
              </a:r>
              <a:r>
                <a:rPr lang="de-CH"/>
                <a:t>()</a:t>
              </a:r>
            </a:p>
            <a:p>
              <a:r>
                <a:rPr lang="de-CH"/>
                <a:t>+ </a:t>
              </a:r>
              <a:r>
                <a:rPr lang="de-CH" err="1"/>
                <a:t>setSettings</a:t>
              </a:r>
              <a:r>
                <a:rPr lang="de-CH"/>
                <a:t>()</a:t>
              </a:r>
            </a:p>
            <a:p>
              <a:r>
                <a:rPr lang="de-CH"/>
                <a:t>+ </a:t>
              </a:r>
              <a:r>
                <a:rPr lang="de-CH" err="1"/>
                <a:t>getState</a:t>
              </a:r>
              <a:r>
                <a:rPr lang="de-CH"/>
                <a:t>() : </a:t>
              </a:r>
              <a:r>
                <a:rPr lang="de-CH" err="1"/>
                <a:t>int</a:t>
              </a:r>
              <a:endParaRPr lang="de-CH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217037E-4CD4-4474-A0A3-180EDE8CE20B}"/>
              </a:ext>
            </a:extLst>
          </p:cNvPr>
          <p:cNvGrpSpPr/>
          <p:nvPr/>
        </p:nvGrpSpPr>
        <p:grpSpPr>
          <a:xfrm>
            <a:off x="910059" y="356105"/>
            <a:ext cx="8397384" cy="3023628"/>
            <a:chOff x="2001314" y="1724764"/>
            <a:chExt cx="4572524" cy="3023628"/>
          </a:xfrm>
        </p:grpSpPr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5D942D-68CD-4A6B-A711-6027B9AB0C57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err="1"/>
                <a:t>class</a:t>
              </a:r>
              <a:r>
                <a:rPr lang="de-CH"/>
                <a:t> </a:t>
              </a:r>
              <a:r>
                <a:rPr lang="de-CH" err="1"/>
                <a:t>GuiCrossroad</a:t>
              </a:r>
              <a:endParaRPr lang="de-CH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5CD4FAA-5644-4763-AE25-3AD4B6896D20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trafficLights</a:t>
              </a:r>
              <a:r>
                <a:rPr lang="de-CH"/>
                <a:t> : </a:t>
              </a:r>
              <a:r>
                <a:rPr lang="de-CH" err="1"/>
                <a:t>HashMap</a:t>
              </a:r>
              <a:r>
                <a:rPr lang="de-CH"/>
                <a:t>	</a:t>
              </a:r>
              <a:r>
                <a:rPr lang="de-CH">
                  <a:solidFill>
                    <a:srgbClr val="FF0000"/>
                  </a:solidFill>
                </a:rPr>
                <a:t>(</a:t>
              </a:r>
              <a:r>
                <a:rPr lang="de-CH" err="1">
                  <a:solidFill>
                    <a:srgbClr val="FF0000"/>
                  </a:solidFill>
                </a:rPr>
                <a:t>int</a:t>
              </a:r>
              <a:r>
                <a:rPr lang="de-CH">
                  <a:solidFill>
                    <a:srgbClr val="FF0000"/>
                  </a:solidFill>
                </a:rPr>
                <a:t> </a:t>
              </a:r>
              <a:r>
                <a:rPr lang="de-CH" err="1">
                  <a:solidFill>
                    <a:srgbClr val="FF0000"/>
                  </a:solidFill>
                </a:rPr>
                <a:t>id</a:t>
              </a:r>
              <a:r>
                <a:rPr lang="de-CH">
                  <a:solidFill>
                    <a:srgbClr val="FF0000"/>
                  </a:solidFill>
                </a:rPr>
                <a:t>, </a:t>
              </a:r>
              <a:r>
                <a:rPr lang="de-CH" err="1">
                  <a:solidFill>
                    <a:srgbClr val="FF0000"/>
                  </a:solidFill>
                </a:rPr>
                <a:t>class</a:t>
              </a:r>
              <a:r>
                <a:rPr lang="de-CH">
                  <a:solidFill>
                    <a:srgbClr val="FF0000"/>
                  </a:solidFill>
                </a:rPr>
                <a:t> </a:t>
              </a:r>
              <a:r>
                <a:rPr lang="de-CH" err="1">
                  <a:solidFill>
                    <a:srgbClr val="FF0000"/>
                  </a:solidFill>
                </a:rPr>
                <a:t>TrafficLight</a:t>
              </a:r>
              <a:r>
                <a:rPr lang="de-CH">
                  <a:solidFill>
                    <a:srgbClr val="FF0000"/>
                  </a:solidFill>
                </a:rPr>
                <a:t>)</a:t>
              </a:r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picture</a:t>
              </a:r>
              <a:r>
                <a:rPr lang="de-CH"/>
                <a:t>: String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E91B085-FFF2-40B3-8B58-9EDF7335413F}"/>
                </a:ext>
              </a:extLst>
            </p:cNvPr>
            <p:cNvSpPr txBox="1"/>
            <p:nvPr/>
          </p:nvSpPr>
          <p:spPr>
            <a:xfrm>
              <a:off x="2001314" y="2717067"/>
              <a:ext cx="4572032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/>
                <a:t>+ </a:t>
              </a:r>
              <a:r>
                <a:rPr lang="de-CH" i="1" err="1"/>
                <a:t>GuiCrossroad</a:t>
              </a:r>
              <a:r>
                <a:rPr lang="de-CH" i="1"/>
                <a:t>(</a:t>
              </a:r>
              <a:r>
                <a:rPr lang="de-CH" i="1" err="1"/>
                <a:t>countOfRoutes</a:t>
              </a:r>
              <a:r>
                <a:rPr lang="de-CH" i="1"/>
                <a:t> : </a:t>
              </a:r>
              <a:r>
                <a:rPr lang="de-CH" i="1" err="1"/>
                <a:t>int</a:t>
              </a:r>
              <a:r>
                <a:rPr lang="de-CH" i="1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selectCrossroad</a:t>
              </a:r>
              <a:r>
                <a:rPr lang="de-CH"/>
                <a:t>() : </a:t>
              </a:r>
              <a:r>
                <a:rPr lang="de-CH" err="1"/>
                <a:t>int</a:t>
              </a:r>
              <a:endParaRPr lang="de-CH"/>
            </a:p>
            <a:p>
              <a:r>
                <a:rPr lang="de-CH"/>
                <a:t>+ </a:t>
              </a:r>
              <a:r>
                <a:rPr lang="de-CH" err="1"/>
                <a:t>drawCrossroad</a:t>
              </a:r>
              <a:r>
                <a:rPr lang="de-CH"/>
                <a:t>()</a:t>
              </a:r>
            </a:p>
            <a:p>
              <a:r>
                <a:rPr lang="de-CH"/>
                <a:t>+ </a:t>
              </a:r>
              <a:r>
                <a:rPr lang="de-CH" err="1"/>
                <a:t>drawCarOrPublicTraffic</a:t>
              </a:r>
              <a:r>
                <a:rPr lang="de-CH"/>
                <a:t>(</a:t>
              </a:r>
              <a:r>
                <a:rPr lang="de-CH" err="1"/>
                <a:t>car</a:t>
              </a:r>
              <a:r>
                <a:rPr lang="de-CH"/>
                <a:t> : </a:t>
              </a:r>
              <a:r>
                <a:rPr lang="de-CH" err="1"/>
                <a:t>class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drawPedstrain</a:t>
              </a:r>
              <a:r>
                <a:rPr lang="de-CH"/>
                <a:t>(</a:t>
              </a:r>
              <a:r>
                <a:rPr lang="de-CH" err="1"/>
                <a:t>pedstrain</a:t>
              </a:r>
              <a:r>
                <a:rPr lang="de-CH"/>
                <a:t> : </a:t>
              </a:r>
              <a:r>
                <a:rPr lang="de-CH" err="1"/>
                <a:t>class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updateTrafficLights</a:t>
              </a:r>
              <a:r>
                <a:rPr lang="de-CH"/>
                <a:t>(</a:t>
              </a:r>
              <a:r>
                <a:rPr lang="de-CH" err="1"/>
                <a:t>actLightId</a:t>
              </a:r>
              <a:r>
                <a:rPr lang="de-CH"/>
                <a:t> : </a:t>
              </a:r>
              <a:r>
                <a:rPr lang="de-CH" err="1"/>
                <a:t>int</a:t>
              </a:r>
              <a:r>
                <a:rPr lang="de-CH"/>
                <a:t>, </a:t>
              </a:r>
              <a:r>
                <a:rPr lang="de-CH" err="1"/>
                <a:t>allowedLightTable</a:t>
              </a:r>
              <a:r>
                <a:rPr lang="de-CH"/>
                <a:t> : </a:t>
              </a:r>
              <a:r>
                <a:rPr lang="de-CH" err="1"/>
                <a:t>int</a:t>
              </a:r>
              <a:r>
                <a:rPr lang="de-CH"/>
                <a:t>[][]) : </a:t>
              </a:r>
              <a:r>
                <a:rPr lang="de-CH" err="1"/>
                <a:t>int</a:t>
              </a:r>
              <a:endParaRPr lang="de-CH"/>
            </a:p>
            <a:p>
              <a:r>
                <a:rPr lang="de-CH"/>
                <a:t>+ </a:t>
              </a:r>
              <a:r>
                <a:rPr lang="de-CH" err="1"/>
                <a:t>updateCrossroad</a:t>
              </a:r>
              <a:r>
                <a:rPr lang="de-CH"/>
                <a:t>(</a:t>
              </a:r>
              <a:r>
                <a:rPr lang="de-CH" err="1"/>
                <a:t>carsAndRoute</a:t>
              </a:r>
              <a:r>
                <a:rPr lang="de-CH"/>
                <a:t> : </a:t>
              </a:r>
              <a:r>
                <a:rPr lang="de-CH" err="1"/>
                <a:t>HashMap</a:t>
              </a:r>
              <a:r>
                <a:rPr lang="de-CH"/>
                <a:t>, </a:t>
              </a:r>
              <a:r>
                <a:rPr lang="de-CH" err="1"/>
                <a:t>pedstrainAndRoute</a:t>
              </a:r>
              <a:r>
                <a:rPr lang="de-CH"/>
                <a:t> : </a:t>
              </a:r>
              <a:r>
                <a:rPr lang="de-CH" err="1"/>
                <a:t>HashMap</a:t>
              </a:r>
              <a:r>
                <a:rPr lang="de-CH"/>
                <a:t>)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A76BA99-F85C-4295-98BA-D8255B0551B6}"/>
              </a:ext>
            </a:extLst>
          </p:cNvPr>
          <p:cNvGrpSpPr/>
          <p:nvPr/>
        </p:nvGrpSpPr>
        <p:grpSpPr>
          <a:xfrm>
            <a:off x="-12602038" y="9361322"/>
            <a:ext cx="11544421" cy="1660902"/>
            <a:chOff x="2001806" y="1724764"/>
            <a:chExt cx="4572032" cy="1714496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9E567C8-4AC6-4891-A9F1-EB5BA1246719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PublicTransport</a:t>
              </a:r>
              <a:endParaRPr lang="de-CH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CD86362-17BC-4E2B-9C0F-E50DC16A4C24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err="1"/>
                <a:t>tbd</a:t>
              </a:r>
              <a:endParaRPr lang="de-CH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38CCAAC-DF48-4E45-9859-39192EEEC1C7}"/>
                </a:ext>
              </a:extLst>
            </p:cNvPr>
            <p:cNvSpPr txBox="1"/>
            <p:nvPr/>
          </p:nvSpPr>
          <p:spPr>
            <a:xfrm>
              <a:off x="2001806" y="2486136"/>
              <a:ext cx="4572032" cy="953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/>
                <a:t>+ </a:t>
              </a:r>
              <a:r>
                <a:rPr lang="de-CH" i="1" err="1"/>
                <a:t>PublicTraffic</a:t>
              </a:r>
              <a:r>
                <a:rPr lang="de-CH" i="1"/>
                <a:t>()</a:t>
              </a:r>
            </a:p>
            <a:p>
              <a:r>
                <a:rPr lang="de-CH" i="1"/>
                <a:t>+ </a:t>
              </a:r>
              <a:r>
                <a:rPr lang="de-CH" i="1">
                  <a:solidFill>
                    <a:srgbClr val="FF0000"/>
                  </a:solidFill>
                </a:rPr>
                <a:t>??????</a:t>
              </a:r>
            </a:p>
            <a:p>
              <a:endParaRPr lang="de-CH" i="1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735541D-B744-4568-97F7-0A7D0C7ED8AF}"/>
              </a:ext>
            </a:extLst>
          </p:cNvPr>
          <p:cNvGrpSpPr/>
          <p:nvPr/>
        </p:nvGrpSpPr>
        <p:grpSpPr>
          <a:xfrm>
            <a:off x="-19772781" y="-2119514"/>
            <a:ext cx="9059069" cy="1663980"/>
            <a:chOff x="2001806" y="1724764"/>
            <a:chExt cx="4572032" cy="1663980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1896816-6573-4E85-BF3B-5856FED6AE68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Abstract </a:t>
              </a:r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objectPosition</a:t>
              </a:r>
              <a:endParaRPr lang="de-CH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D4EA2E90-2E5A-4C70-BC3E-46B65713DF2C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picture</a:t>
              </a:r>
              <a:r>
                <a:rPr lang="de-CH" dirty="0"/>
                <a:t>: String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positions</a:t>
              </a:r>
              <a:r>
                <a:rPr lang="de-CH" dirty="0"/>
                <a:t>: Point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4FAE67EF-BE7C-4944-AAAB-EFB26490D9F2}"/>
                </a:ext>
              </a:extLst>
            </p:cNvPr>
            <p:cNvSpPr txBox="1"/>
            <p:nvPr/>
          </p:nvSpPr>
          <p:spPr>
            <a:xfrm>
              <a:off x="2001806" y="2742413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setActPosition</a:t>
              </a:r>
              <a:r>
                <a:rPr lang="de-CH" i="1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: Point)</a:t>
              </a:r>
            </a:p>
            <a:p>
              <a:r>
                <a:rPr lang="de-CH" i="1" dirty="0"/>
                <a:t>+ </a:t>
              </a:r>
              <a:r>
                <a:rPr lang="de-CH" i="1" dirty="0" err="1"/>
                <a:t>getActPosition</a:t>
              </a:r>
              <a:r>
                <a:rPr lang="de-CH" i="1" dirty="0"/>
                <a:t>() : Point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FBC404-3817-4F0C-AF07-8BABDF93F0AC}"/>
              </a:ext>
            </a:extLst>
          </p:cNvPr>
          <p:cNvGrpSpPr/>
          <p:nvPr/>
        </p:nvGrpSpPr>
        <p:grpSpPr>
          <a:xfrm rot="5551414">
            <a:off x="10544300" y="1884811"/>
            <a:ext cx="352400" cy="452140"/>
            <a:chOff x="10542488" y="4562229"/>
            <a:chExt cx="352400" cy="452140"/>
          </a:xfrm>
          <a:solidFill>
            <a:srgbClr val="0070C0"/>
          </a:solidFill>
        </p:grpSpPr>
        <p:sp>
          <p:nvSpPr>
            <p:cNvPr id="24" name="Gleichschenkliges Dreieck 23">
              <a:extLst>
                <a:ext uri="{FF2B5EF4-FFF2-40B4-BE49-F238E27FC236}">
                  <a16:creationId xmlns:a16="http://schemas.microsoft.com/office/drawing/2014/main" id="{9D387446-7CD7-4490-A421-727DB0E17F74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Gleichschenkliges Dreieck 58">
              <a:extLst>
                <a:ext uri="{FF2B5EF4-FFF2-40B4-BE49-F238E27FC236}">
                  <a16:creationId xmlns:a16="http://schemas.microsoft.com/office/drawing/2014/main" id="{836D6CFE-E879-46D2-9A19-0A837B195741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A3D460-D7FB-4F10-9478-94AC9BD38D26}"/>
              </a:ext>
            </a:extLst>
          </p:cNvPr>
          <p:cNvCxnSpPr>
            <a:cxnSpLocks/>
            <a:stCxn id="50" idx="3"/>
            <a:endCxn id="59" idx="0"/>
          </p:cNvCxnSpPr>
          <p:nvPr/>
        </p:nvCxnSpPr>
        <p:spPr>
          <a:xfrm flipV="1">
            <a:off x="9306539" y="2100928"/>
            <a:ext cx="1188111" cy="2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847B296-6E66-461B-ADB4-776EC10CC79B}"/>
              </a:ext>
            </a:extLst>
          </p:cNvPr>
          <p:cNvGrpSpPr/>
          <p:nvPr/>
        </p:nvGrpSpPr>
        <p:grpSpPr>
          <a:xfrm rot="5400000">
            <a:off x="-2160734" y="2006429"/>
            <a:ext cx="352400" cy="452140"/>
            <a:chOff x="10542488" y="4562229"/>
            <a:chExt cx="352400" cy="452140"/>
          </a:xfrm>
        </p:grpSpPr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F02FB763-4583-4FF5-850E-9AB13BB4126A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Gleichschenkliges Dreieck 61">
              <a:extLst>
                <a:ext uri="{FF2B5EF4-FFF2-40B4-BE49-F238E27FC236}">
                  <a16:creationId xmlns:a16="http://schemas.microsoft.com/office/drawing/2014/main" id="{95E07DB6-1CD4-47B8-B2CF-C198909EB907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1187A9D-6368-4477-A096-D5CAFD7BFE51}"/>
              </a:ext>
            </a:extLst>
          </p:cNvPr>
          <p:cNvGrpSpPr/>
          <p:nvPr/>
        </p:nvGrpSpPr>
        <p:grpSpPr>
          <a:xfrm rot="5400000">
            <a:off x="-1007747" y="10049024"/>
            <a:ext cx="352400" cy="452140"/>
            <a:chOff x="10542488" y="4562229"/>
            <a:chExt cx="352400" cy="452140"/>
          </a:xfrm>
        </p:grpSpPr>
        <p:sp>
          <p:nvSpPr>
            <p:cNvPr id="64" name="Gleichschenkliges Dreieck 63">
              <a:extLst>
                <a:ext uri="{FF2B5EF4-FFF2-40B4-BE49-F238E27FC236}">
                  <a16:creationId xmlns:a16="http://schemas.microsoft.com/office/drawing/2014/main" id="{D7909511-B8EB-4DB9-8581-296D7AB4D289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Gleichschenkliges Dreieck 64">
              <a:extLst>
                <a:ext uri="{FF2B5EF4-FFF2-40B4-BE49-F238E27FC236}">
                  <a16:creationId xmlns:a16="http://schemas.microsoft.com/office/drawing/2014/main" id="{95A5BE0E-B3F8-4DD3-9EBC-B987A4096F59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DEEE88F-5671-4E3F-8A51-66FD4562D2BE}"/>
              </a:ext>
            </a:extLst>
          </p:cNvPr>
          <p:cNvCxnSpPr>
            <a:cxnSpLocks/>
            <a:stCxn id="7" idx="1"/>
            <a:endCxn id="61" idx="0"/>
          </p:cNvCxnSpPr>
          <p:nvPr/>
        </p:nvCxnSpPr>
        <p:spPr>
          <a:xfrm flipH="1" flipV="1">
            <a:off x="-1758465" y="2232500"/>
            <a:ext cx="5622448" cy="594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86E35487-D46E-4CA6-AAD1-0393673F80E0}"/>
              </a:ext>
            </a:extLst>
          </p:cNvPr>
          <p:cNvCxnSpPr>
            <a:cxnSpLocks/>
            <a:stCxn id="7" idx="1"/>
            <a:endCxn id="64" idx="0"/>
          </p:cNvCxnSpPr>
          <p:nvPr/>
        </p:nvCxnSpPr>
        <p:spPr>
          <a:xfrm flipH="1">
            <a:off x="-605478" y="8181375"/>
            <a:ext cx="4469461" cy="209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B603843-03F7-493E-AD72-FC2E1D321FFA}"/>
              </a:ext>
            </a:extLst>
          </p:cNvPr>
          <p:cNvGrpSpPr/>
          <p:nvPr/>
        </p:nvGrpSpPr>
        <p:grpSpPr>
          <a:xfrm>
            <a:off x="6220327" y="3392393"/>
            <a:ext cx="352400" cy="452140"/>
            <a:chOff x="10542488" y="4562229"/>
            <a:chExt cx="352400" cy="452140"/>
          </a:xfrm>
        </p:grpSpPr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C4825620-0A06-4F36-801A-9DCD3619FD0B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Gleichschenkliges Dreieck 36">
              <a:extLst>
                <a:ext uri="{FF2B5EF4-FFF2-40B4-BE49-F238E27FC236}">
                  <a16:creationId xmlns:a16="http://schemas.microsoft.com/office/drawing/2014/main" id="{BF763531-9C3E-41D1-9910-8308C962612E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C7A6491-04A5-4511-877E-336AAF318C82}"/>
              </a:ext>
            </a:extLst>
          </p:cNvPr>
          <p:cNvCxnSpPr>
            <a:cxnSpLocks/>
            <a:stCxn id="5" idx="0"/>
            <a:endCxn id="37" idx="0"/>
          </p:cNvCxnSpPr>
          <p:nvPr/>
        </p:nvCxnSpPr>
        <p:spPr>
          <a:xfrm flipH="1" flipV="1">
            <a:off x="6396527" y="3844533"/>
            <a:ext cx="12534" cy="133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C55E17A-27FB-4246-BEEA-D8879EAE99C4}"/>
              </a:ext>
            </a:extLst>
          </p:cNvPr>
          <p:cNvGrpSpPr/>
          <p:nvPr/>
        </p:nvGrpSpPr>
        <p:grpSpPr>
          <a:xfrm>
            <a:off x="-12635284" y="5090065"/>
            <a:ext cx="11544421" cy="1660848"/>
            <a:chOff x="2001806" y="1724764"/>
            <a:chExt cx="4572032" cy="1714451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AFDF8DD-1D25-424F-A526-2C21A827F9C6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err="1"/>
                <a:t>class</a:t>
              </a:r>
              <a:r>
                <a:rPr lang="de-CH"/>
                <a:t> Car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2467F97-1B33-4383-94F6-79909B8EDD96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67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maxSpeed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carType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4A43CC25-1676-437E-802E-BDD4166B23C3}"/>
                </a:ext>
              </a:extLst>
            </p:cNvPr>
            <p:cNvSpPr txBox="1"/>
            <p:nvPr/>
          </p:nvSpPr>
          <p:spPr>
            <a:xfrm>
              <a:off x="2001806" y="2772027"/>
              <a:ext cx="4572032" cy="667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Car(</a:t>
              </a:r>
              <a:r>
                <a:rPr lang="de-CH" i="1" dirty="0" err="1"/>
                <a:t>maxSpeed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carType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position</a:t>
              </a:r>
              <a:r>
                <a:rPr lang="de-CH" i="1" dirty="0"/>
                <a:t> : Point)</a:t>
              </a:r>
            </a:p>
            <a:p>
              <a:r>
                <a:rPr lang="de-CH" i="1" dirty="0"/>
                <a:t>+ </a:t>
              </a:r>
              <a:r>
                <a:rPr lang="de-CH" dirty="0" err="1"/>
                <a:t>changeCarSettings</a:t>
              </a:r>
              <a:r>
                <a:rPr lang="de-CH" dirty="0"/>
                <a:t>(</a:t>
              </a:r>
              <a:r>
                <a:rPr lang="de-CH" i="1" dirty="0" err="1"/>
                <a:t>maxSpeed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carType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position</a:t>
              </a:r>
              <a:r>
                <a:rPr lang="de-CH" i="1" dirty="0"/>
                <a:t> : Point</a:t>
              </a:r>
              <a:r>
                <a:rPr lang="de-CH" dirty="0"/>
                <a:t>)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7DE71AC-CC54-4009-A99D-3FCBBBF6A77D}"/>
              </a:ext>
            </a:extLst>
          </p:cNvPr>
          <p:cNvCxnSpPr>
            <a:cxnSpLocks/>
          </p:cNvCxnSpPr>
          <p:nvPr/>
        </p:nvCxnSpPr>
        <p:spPr>
          <a:xfrm flipH="1" flipV="1">
            <a:off x="-17065686" y="-455534"/>
            <a:ext cx="4430403" cy="10068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9DCE76F-3385-449C-89A2-EE73830081AE}"/>
              </a:ext>
            </a:extLst>
          </p:cNvPr>
          <p:cNvGrpSpPr/>
          <p:nvPr/>
        </p:nvGrpSpPr>
        <p:grpSpPr>
          <a:xfrm rot="5400000">
            <a:off x="-1028716" y="6081650"/>
            <a:ext cx="352400" cy="452140"/>
            <a:chOff x="10542488" y="4562229"/>
            <a:chExt cx="352400" cy="452140"/>
          </a:xfrm>
        </p:grpSpPr>
        <p:sp>
          <p:nvSpPr>
            <p:cNvPr id="72" name="Gleichschenkliges Dreieck 71">
              <a:extLst>
                <a:ext uri="{FF2B5EF4-FFF2-40B4-BE49-F238E27FC236}">
                  <a16:creationId xmlns:a16="http://schemas.microsoft.com/office/drawing/2014/main" id="{5565FAD1-247B-4295-B706-DF56EE8CC1B8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Gleichschenkliges Dreieck 72">
              <a:extLst>
                <a:ext uri="{FF2B5EF4-FFF2-40B4-BE49-F238E27FC236}">
                  <a16:creationId xmlns:a16="http://schemas.microsoft.com/office/drawing/2014/main" id="{89EA5AAF-515E-4FA9-B021-EF3F685D4EB3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C2986F5F-098B-4DA7-9671-B34E261AC581}"/>
              </a:ext>
            </a:extLst>
          </p:cNvPr>
          <p:cNvCxnSpPr>
            <a:cxnSpLocks/>
            <a:stCxn id="7" idx="1"/>
            <a:endCxn id="72" idx="0"/>
          </p:cNvCxnSpPr>
          <p:nvPr/>
        </p:nvCxnSpPr>
        <p:spPr>
          <a:xfrm flipH="1" flipV="1">
            <a:off x="-626447" y="6307721"/>
            <a:ext cx="4490430" cy="187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DA2827B-9FE3-46D0-8464-41AE5FA4C59B}"/>
              </a:ext>
            </a:extLst>
          </p:cNvPr>
          <p:cNvCxnSpPr>
            <a:cxnSpLocks/>
            <a:endCxn id="58" idx="2"/>
          </p:cNvCxnSpPr>
          <p:nvPr/>
        </p:nvCxnSpPr>
        <p:spPr>
          <a:xfrm flipH="1" flipV="1">
            <a:off x="-15243246" y="-455534"/>
            <a:ext cx="2607962" cy="5690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962E8B8-4A78-4150-809C-E39AD0D0607E}"/>
              </a:ext>
            </a:extLst>
          </p:cNvPr>
          <p:cNvSpPr txBox="1"/>
          <p:nvPr/>
        </p:nvSpPr>
        <p:spPr>
          <a:xfrm>
            <a:off x="9313458" y="18562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/>
              <a:t>0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C3689E7-FCE6-408C-BCDB-A3B5E16ED002}"/>
              </a:ext>
            </a:extLst>
          </p:cNvPr>
          <p:cNvSpPr txBox="1"/>
          <p:nvPr/>
        </p:nvSpPr>
        <p:spPr>
          <a:xfrm>
            <a:off x="10607053" y="1550567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/>
              <a:t>*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C55AB06-3AC4-4868-94C3-A721B2E6F7CD}"/>
              </a:ext>
            </a:extLst>
          </p:cNvPr>
          <p:cNvSpPr txBox="1"/>
          <p:nvPr/>
        </p:nvSpPr>
        <p:spPr>
          <a:xfrm>
            <a:off x="6409060" y="483502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/>
              <a:t>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0554496-18A0-4CEF-9717-B2D26FF2F07E}"/>
              </a:ext>
            </a:extLst>
          </p:cNvPr>
          <p:cNvSpPr txBox="1"/>
          <p:nvPr/>
        </p:nvSpPr>
        <p:spPr>
          <a:xfrm>
            <a:off x="6572727" y="343057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/>
              <a:t>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034410C-BBDD-4EAF-9951-567770F88CA9}"/>
              </a:ext>
            </a:extLst>
          </p:cNvPr>
          <p:cNvSpPr txBox="1"/>
          <p:nvPr/>
        </p:nvSpPr>
        <p:spPr>
          <a:xfrm>
            <a:off x="3586022" y="7334458"/>
            <a:ext cx="27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/>
              <a:t>0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D57B01C-D371-4141-856B-CCDD41F99841}"/>
              </a:ext>
            </a:extLst>
          </p:cNvPr>
          <p:cNvSpPr txBox="1"/>
          <p:nvPr/>
        </p:nvSpPr>
        <p:spPr>
          <a:xfrm>
            <a:off x="-2332493" y="1731596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/>
              <a:t>*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D52B33C-2D2D-4EE7-977D-8898C56DE0F6}"/>
              </a:ext>
            </a:extLst>
          </p:cNvPr>
          <p:cNvSpPr txBox="1"/>
          <p:nvPr/>
        </p:nvSpPr>
        <p:spPr>
          <a:xfrm>
            <a:off x="-1032747" y="5547899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/>
              <a:t>*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9363762-1A65-46A8-9743-617FE58D714A}"/>
              </a:ext>
            </a:extLst>
          </p:cNvPr>
          <p:cNvSpPr txBox="1"/>
          <p:nvPr/>
        </p:nvSpPr>
        <p:spPr>
          <a:xfrm>
            <a:off x="-994462" y="9693561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/>
              <a:t>*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6A2CAF-C347-4F22-998B-D3896B8A427A}"/>
              </a:ext>
            </a:extLst>
          </p:cNvPr>
          <p:cNvSpPr txBox="1"/>
          <p:nvPr/>
        </p:nvSpPr>
        <p:spPr>
          <a:xfrm>
            <a:off x="-9010650" y="-877551"/>
            <a:ext cx="731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Pedstrain</a:t>
            </a:r>
            <a:r>
              <a:rPr lang="de-CH" dirty="0"/>
              <a:t>, Car und </a:t>
            </a:r>
            <a:r>
              <a:rPr lang="de-CH" dirty="0" err="1"/>
              <a:t>PublicTraffic</a:t>
            </a:r>
            <a:r>
              <a:rPr lang="de-CH" dirty="0"/>
              <a:t> könnten zwar selbständig überleben, </a:t>
            </a:r>
          </a:p>
          <a:p>
            <a:r>
              <a:rPr lang="de-CH" dirty="0"/>
              <a:t>jedoch macht dies ohne Algorithmus der Kreuzung keinen Sinn.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C69E60F5-5D85-4B71-9BD6-36DA159B3443}"/>
              </a:ext>
            </a:extLst>
          </p:cNvPr>
          <p:cNvGrpSpPr/>
          <p:nvPr/>
        </p:nvGrpSpPr>
        <p:grpSpPr>
          <a:xfrm>
            <a:off x="-11295531" y="1149668"/>
            <a:ext cx="9059069" cy="1388211"/>
            <a:chOff x="2001806" y="1724764"/>
            <a:chExt cx="4572032" cy="1388211"/>
          </a:xfrm>
        </p:grpSpPr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96CF743-A61D-416A-B407-091D39EFA64E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Pedestrain</a:t>
              </a:r>
              <a:endParaRPr lang="de-CH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F314504-AC53-47EF-938B-BA9B4419240C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34607EA-B866-43EF-86BE-C88858BF89FF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Pedstrain</a:t>
              </a:r>
              <a:r>
                <a:rPr lang="de-CH" i="1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 : Point)</a:t>
              </a:r>
            </a:p>
            <a:p>
              <a:r>
                <a:rPr lang="de-CH" i="1" dirty="0"/>
                <a:t>+ </a:t>
              </a:r>
              <a:r>
                <a:rPr lang="de-CH" dirty="0" err="1"/>
                <a:t>changePedstrainSettings</a:t>
              </a:r>
              <a:r>
                <a:rPr lang="de-CH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 : Point</a:t>
              </a:r>
              <a:r>
                <a:rPr lang="de-CH" dirty="0"/>
                <a:t>)</a:t>
              </a:r>
            </a:p>
          </p:txBody>
        </p:sp>
      </p:grp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E4873E0-67DE-4C96-BA6D-FC6466DD0816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-12635284" y="-447005"/>
            <a:ext cx="1339753" cy="1781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9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D9084E3-0381-4DE4-86F0-222F0C02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0285"/>
              </p:ext>
            </p:extLst>
          </p:nvPr>
        </p:nvGraphicFramePr>
        <p:xfrm>
          <a:off x="650160" y="2017080"/>
          <a:ext cx="11703241" cy="355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636">
                  <a:extLst>
                    <a:ext uri="{9D8B030D-6E8A-4147-A177-3AD203B41FA5}">
                      <a16:colId xmlns:a16="http://schemas.microsoft.com/office/drawing/2014/main" val="1897837390"/>
                    </a:ext>
                  </a:extLst>
                </a:gridCol>
                <a:gridCol w="1218668">
                  <a:extLst>
                    <a:ext uri="{9D8B030D-6E8A-4147-A177-3AD203B41FA5}">
                      <a16:colId xmlns:a16="http://schemas.microsoft.com/office/drawing/2014/main" val="2447197523"/>
                    </a:ext>
                  </a:extLst>
                </a:gridCol>
                <a:gridCol w="2302952">
                  <a:extLst>
                    <a:ext uri="{9D8B030D-6E8A-4147-A177-3AD203B41FA5}">
                      <a16:colId xmlns:a16="http://schemas.microsoft.com/office/drawing/2014/main" val="1556642198"/>
                    </a:ext>
                  </a:extLst>
                </a:gridCol>
                <a:gridCol w="6099985">
                  <a:extLst>
                    <a:ext uri="{9D8B030D-6E8A-4147-A177-3AD203B41FA5}">
                      <a16:colId xmlns:a16="http://schemas.microsoft.com/office/drawing/2014/main" val="2982115016"/>
                    </a:ext>
                  </a:extLst>
                </a:gridCol>
              </a:tblGrid>
              <a:tr h="455321">
                <a:tc>
                  <a:txBody>
                    <a:bodyPr/>
                    <a:lstStyle/>
                    <a:p>
                      <a:r>
                        <a:rPr lang="de-CH"/>
                        <a:t>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Priorität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Bemerkung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6999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/>
                        <a:t>Algorithmus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Sehr 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i="1"/>
                        <a:t>Klasse Algorithmus und </a:t>
                      </a:r>
                      <a:r>
                        <a:rPr lang="de-CH" i="1" err="1"/>
                        <a:t>GuiCrossroad</a:t>
                      </a:r>
                      <a:r>
                        <a:rPr lang="de-CH" i="1"/>
                        <a:t> müssen «zusammen» Wachsen</a:t>
                      </a:r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10940"/>
                  </a:ext>
                </a:extLst>
              </a:tr>
              <a:tr h="416727">
                <a:tc>
                  <a:txBody>
                    <a:bodyPr/>
                    <a:lstStyle/>
                    <a:p>
                      <a:r>
                        <a:rPr lang="de-CH" err="1"/>
                        <a:t>GuiCrossroad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Darstellung der Kreuzung und sämtliche GUI Interaktionen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96244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err="1"/>
                        <a:t>TrafficLight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In sich abgeschlossene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46839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err="1"/>
                        <a:t>Pedstrain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Medium / 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/>
                        <a:t>In sich abgeschlossene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41178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Light /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Erbt von </a:t>
                      </a:r>
                      <a:r>
                        <a:rPr lang="de-CH" err="1"/>
                        <a:t>Pedstrain</a:t>
                      </a:r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3328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err="1"/>
                        <a:t>PublicTraffic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Erbt von Car und </a:t>
                      </a:r>
                      <a:r>
                        <a:rPr lang="de-CH" err="1"/>
                        <a:t>Pedstrain</a:t>
                      </a:r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52055"/>
                  </a:ext>
                </a:extLst>
              </a:tr>
            </a:tbl>
          </a:graphicData>
        </a:graphic>
      </p:graphicFrame>
      <p:sp>
        <p:nvSpPr>
          <p:cNvPr id="79" name="Titel 1">
            <a:extLst>
              <a:ext uri="{FF2B5EF4-FFF2-40B4-BE49-F238E27FC236}">
                <a16:creationId xmlns:a16="http://schemas.microsoft.com/office/drawing/2014/main" id="{DFE0B07B-D983-497A-A813-39794C11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</p:spPr>
        <p:txBody>
          <a:bodyPr/>
          <a:lstStyle/>
          <a:p>
            <a:r>
              <a:rPr lang="de-CH"/>
              <a:t>Relevanz/ </a:t>
            </a:r>
            <a:r>
              <a:rPr lang="de-CH" err="1"/>
              <a:t>Prioritöt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3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CE995AA946A94B88ACDEFD5D4AA2FD" ma:contentTypeVersion="3" ma:contentTypeDescription="Ein neues Dokument erstellen." ma:contentTypeScope="" ma:versionID="4ceb2d819718ab1e314097f5c60286a6">
  <xsd:schema xmlns:xsd="http://www.w3.org/2001/XMLSchema" xmlns:xs="http://www.w3.org/2001/XMLSchema" xmlns:p="http://schemas.microsoft.com/office/2006/metadata/properties" xmlns:ns2="d507507a-b2e4-4a70-9f0d-ba3f89d8d529" targetNamespace="http://schemas.microsoft.com/office/2006/metadata/properties" ma:root="true" ma:fieldsID="647c9ac65c25d6d514c228cffc0766be" ns2:_="">
    <xsd:import namespace="d507507a-b2e4-4a70-9f0d-ba3f89d8d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7507a-b2e4-4a70-9f0d-ba3f89d8d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9FD80C-7106-4755-B6BA-E5A5D8483E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3FB586-2ADA-4FB7-83E4-74989D2014A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507507a-b2e4-4a70-9f0d-ba3f89d8d52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A0085B-DCF8-4CFB-84D7-A952F5FDF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07507a-b2e4-4a70-9f0d-ba3f89d8d5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572</Words>
  <Application>Microsoft Office PowerPoint</Application>
  <PresentationFormat>Benutzerdefiniert</PresentationFormat>
  <Paragraphs>190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Ampel</vt:lpstr>
      <vt:lpstr>Car</vt:lpstr>
      <vt:lpstr>PowerPoint-Präsentation</vt:lpstr>
      <vt:lpstr>Relevanz/ Prioritöt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Lehrerkonferenz</dc:title>
  <dc:subject/>
  <dc:creator/>
  <dc:description/>
  <cp:lastModifiedBy>Patrick Schweizer</cp:lastModifiedBy>
  <cp:revision>2</cp:revision>
  <cp:lastPrinted>2013-03-28T14:53:44Z</cp:lastPrinted>
  <dcterms:created xsi:type="dcterms:W3CDTF">2018-04-22T14:47:34Z</dcterms:created>
  <dcterms:modified xsi:type="dcterms:W3CDTF">2018-11-11T20:59:44Z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  <property fmtid="{D5CDD505-2E9C-101B-9397-08002B2CF9AE}" pid="12" name="ContentTypeId">
    <vt:lpwstr>0x010100CACE995AA946A94B88ACDEFD5D4AA2FD</vt:lpwstr>
  </property>
</Properties>
</file>