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183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E39B-F06F-46E0-85A0-78326FE16FAF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0BFA-458E-4FF7-A97A-D3369DB361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95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E39B-F06F-46E0-85A0-78326FE16FAF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0BFA-458E-4FF7-A97A-D3369DB361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4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E39B-F06F-46E0-85A0-78326FE16FAF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0BFA-458E-4FF7-A97A-D3369DB361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12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E39B-F06F-46E0-85A0-78326FE16FAF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0BFA-458E-4FF7-A97A-D3369DB361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66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E39B-F06F-46E0-85A0-78326FE16FAF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0BFA-458E-4FF7-A97A-D3369DB361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40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E39B-F06F-46E0-85A0-78326FE16FAF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0BFA-458E-4FF7-A97A-D3369DB361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61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E39B-F06F-46E0-85A0-78326FE16FAF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0BFA-458E-4FF7-A97A-D3369DB361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51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E39B-F06F-46E0-85A0-78326FE16FAF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0BFA-458E-4FF7-A97A-D3369DB361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34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E39B-F06F-46E0-85A0-78326FE16FAF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0BFA-458E-4FF7-A97A-D3369DB361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94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E39B-F06F-46E0-85A0-78326FE16FAF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0BFA-458E-4FF7-A97A-D3369DB361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95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E39B-F06F-46E0-85A0-78326FE16FAF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0BFA-458E-4FF7-A97A-D3369DB361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05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FE39B-F06F-46E0-85A0-78326FE16FAF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0BFA-458E-4FF7-A97A-D3369DB361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3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2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5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4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850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1</cp:revision>
  <dcterms:created xsi:type="dcterms:W3CDTF">2024-11-23T10:42:02Z</dcterms:created>
  <dcterms:modified xsi:type="dcterms:W3CDTF">2024-11-23T10:42:57Z</dcterms:modified>
</cp:coreProperties>
</file>