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98" autoAdjust="0"/>
  </p:normalViewPr>
  <p:slideViewPr>
    <p:cSldViewPr>
      <p:cViewPr>
        <p:scale>
          <a:sx n="78" d="100"/>
          <a:sy n="78" d="100"/>
        </p:scale>
        <p:origin x="-1782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689B-29A5-4137-8415-41D1915683E2}" type="datetimeFigureOut">
              <a:rPr lang="es-AR" smtClean="0"/>
              <a:pPr/>
              <a:t>29/08/2016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73B-228D-47F2-8B63-389794D743B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689B-29A5-4137-8415-41D1915683E2}" type="datetimeFigureOut">
              <a:rPr lang="es-AR" smtClean="0"/>
              <a:pPr/>
              <a:t>29/08/2016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73B-228D-47F2-8B63-389794D743B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689B-29A5-4137-8415-41D1915683E2}" type="datetimeFigureOut">
              <a:rPr lang="es-AR" smtClean="0"/>
              <a:pPr/>
              <a:t>29/08/2016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73B-228D-47F2-8B63-389794D743B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689B-29A5-4137-8415-41D1915683E2}" type="datetimeFigureOut">
              <a:rPr lang="es-AR" smtClean="0"/>
              <a:pPr/>
              <a:t>29/08/2016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73B-228D-47F2-8B63-389794D743B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689B-29A5-4137-8415-41D1915683E2}" type="datetimeFigureOut">
              <a:rPr lang="es-AR" smtClean="0"/>
              <a:pPr/>
              <a:t>29/08/2016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73B-228D-47F2-8B63-389794D743B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689B-29A5-4137-8415-41D1915683E2}" type="datetimeFigureOut">
              <a:rPr lang="es-AR" smtClean="0"/>
              <a:pPr/>
              <a:t>29/08/2016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73B-228D-47F2-8B63-389794D743B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689B-29A5-4137-8415-41D1915683E2}" type="datetimeFigureOut">
              <a:rPr lang="es-AR" smtClean="0"/>
              <a:pPr/>
              <a:t>29/08/2016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73B-228D-47F2-8B63-389794D743B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689B-29A5-4137-8415-41D1915683E2}" type="datetimeFigureOut">
              <a:rPr lang="es-AR" smtClean="0"/>
              <a:pPr/>
              <a:t>29/08/2016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73B-228D-47F2-8B63-389794D743B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689B-29A5-4137-8415-41D1915683E2}" type="datetimeFigureOut">
              <a:rPr lang="es-AR" smtClean="0"/>
              <a:pPr/>
              <a:t>29/08/2016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73B-228D-47F2-8B63-389794D743B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689B-29A5-4137-8415-41D1915683E2}" type="datetimeFigureOut">
              <a:rPr lang="es-AR" smtClean="0"/>
              <a:pPr/>
              <a:t>29/08/2016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73B-228D-47F2-8B63-389794D743B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689B-29A5-4137-8415-41D1915683E2}" type="datetimeFigureOut">
              <a:rPr lang="es-AR" smtClean="0"/>
              <a:pPr/>
              <a:t>29/08/2016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73B-228D-47F2-8B63-389794D743B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1689B-29A5-4137-8415-41D1915683E2}" type="datetimeFigureOut">
              <a:rPr lang="es-AR" smtClean="0"/>
              <a:pPr/>
              <a:t>29/08/2016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B173B-228D-47F2-8B63-389794D743B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146"/>
          <p:cNvSpPr txBox="1">
            <a:spLocks noChangeArrowheads="1"/>
          </p:cNvSpPr>
          <p:nvPr/>
        </p:nvSpPr>
        <p:spPr bwMode="auto">
          <a:xfrm>
            <a:off x="755576" y="1628800"/>
            <a:ext cx="3595372" cy="23165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16057" tIns="8028" rIns="16057" bIns="8028">
            <a:spAutoFit/>
          </a:bodyPr>
          <a:lstStyle/>
          <a:p>
            <a:pPr defTabSz="129553">
              <a:spcBef>
                <a:spcPts val="970"/>
              </a:spcBef>
              <a:spcAft>
                <a:spcPts val="970"/>
              </a:spcAft>
            </a:pPr>
            <a:endParaRPr lang="es-AR" altLang="es-AR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Text Box 148"/>
          <p:cNvSpPr txBox="1">
            <a:spLocks noChangeArrowheads="1"/>
          </p:cNvSpPr>
          <p:nvPr/>
        </p:nvSpPr>
        <p:spPr bwMode="auto">
          <a:xfrm>
            <a:off x="5519461" y="754743"/>
            <a:ext cx="92333" cy="215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688" tIns="22844" rIns="45688" bIns="22844">
            <a:spAutoFit/>
          </a:bodyPr>
          <a:lstStyle/>
          <a:p>
            <a:pPr defTabSz="456641" eaLnBrk="0" hangingPunct="0"/>
            <a:endParaRPr lang="es-ES" altLang="es-A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9" name="Text Box 24"/>
          <p:cNvSpPr txBox="1">
            <a:spLocks noChangeArrowheads="1"/>
          </p:cNvSpPr>
          <p:nvPr/>
        </p:nvSpPr>
        <p:spPr bwMode="auto">
          <a:xfrm>
            <a:off x="755576" y="1338942"/>
            <a:ext cx="7992888" cy="34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884" tIns="36942" rIns="73884" bIns="36942">
            <a:spAutoFit/>
          </a:bodyPr>
          <a:lstStyle/>
          <a:p>
            <a:pPr algn="ctr"/>
            <a:r>
              <a:rPr lang="es-AR" sz="105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Autores</a:t>
            </a:r>
            <a:endParaRPr lang="es-ES" sz="1050" dirty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algn="ctr" defTabSz="193688"/>
            <a:endParaRPr lang="en-US" altLang="es-AR" sz="700" b="1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grpSp>
        <p:nvGrpSpPr>
          <p:cNvPr id="2" name="20 Grupo"/>
          <p:cNvGrpSpPr>
            <a:grpSpLocks/>
          </p:cNvGrpSpPr>
          <p:nvPr/>
        </p:nvGrpSpPr>
        <p:grpSpPr bwMode="auto">
          <a:xfrm>
            <a:off x="323528" y="980728"/>
            <a:ext cx="8446837" cy="385545"/>
            <a:chOff x="361746" y="376238"/>
            <a:chExt cx="5757118" cy="290195"/>
          </a:xfrm>
          <a:solidFill>
            <a:schemeClr val="accent1"/>
          </a:solidFill>
        </p:grpSpPr>
        <p:sp>
          <p:nvSpPr>
            <p:cNvPr id="3107" name="Text Box 146"/>
            <p:cNvSpPr txBox="1">
              <a:spLocks noChangeArrowheads="1"/>
            </p:cNvSpPr>
            <p:nvPr/>
          </p:nvSpPr>
          <p:spPr bwMode="auto">
            <a:xfrm>
              <a:off x="656217" y="376238"/>
              <a:ext cx="5462647" cy="29019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16057" tIns="8028" rIns="16057" bIns="8028">
              <a:spAutoFit/>
            </a:bodyPr>
            <a:lstStyle/>
            <a:p>
              <a:pPr algn="ctr" defTabSz="129553"/>
              <a:r>
                <a:rPr lang="en-US" altLang="es-AR" sz="1400" b="1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Verdana" pitchFamily="34" charset="0"/>
                  <a:cs typeface="Arial" pitchFamily="34" charset="0"/>
                </a:rPr>
                <a:t>TITULO</a:t>
              </a:r>
            </a:p>
            <a:p>
              <a:pPr algn="ctr" defTabSz="129553"/>
              <a:endParaRPr lang="en-US" altLang="es-AR" sz="10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endParaRPr>
            </a:p>
          </p:txBody>
        </p:sp>
        <p:sp>
          <p:nvSpPr>
            <p:cNvPr id="20" name="Text Box 146"/>
            <p:cNvSpPr txBox="1">
              <a:spLocks noChangeArrowheads="1"/>
            </p:cNvSpPr>
            <p:nvPr/>
          </p:nvSpPr>
          <p:spPr bwMode="auto">
            <a:xfrm>
              <a:off x="361746" y="376238"/>
              <a:ext cx="278745" cy="17436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16057" tIns="8028" rIns="16057" bIns="8028">
              <a:spAutoFit/>
            </a:bodyPr>
            <a:lstStyle/>
            <a:p>
              <a:pPr algn="ctr" defTabSz="129553">
                <a:defRPr/>
              </a:pP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25 Grupo"/>
          <p:cNvGrpSpPr>
            <a:grpSpLocks/>
          </p:cNvGrpSpPr>
          <p:nvPr/>
        </p:nvGrpSpPr>
        <p:grpSpPr bwMode="auto">
          <a:xfrm>
            <a:off x="323528" y="1633439"/>
            <a:ext cx="2073824" cy="319969"/>
            <a:chOff x="344488" y="1278354"/>
            <a:chExt cx="2822208" cy="344271"/>
          </a:xfrm>
          <a:solidFill>
            <a:schemeClr val="accent1"/>
          </a:solidFill>
        </p:grpSpPr>
        <p:sp>
          <p:nvSpPr>
            <p:cNvPr id="24" name="Text Box 146"/>
            <p:cNvSpPr txBox="1">
              <a:spLocks noChangeArrowheads="1"/>
            </p:cNvSpPr>
            <p:nvPr/>
          </p:nvSpPr>
          <p:spPr bwMode="auto">
            <a:xfrm>
              <a:off x="344488" y="1278354"/>
              <a:ext cx="534037" cy="24925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lIns="16057" tIns="8028" rIns="16057" bIns="8028">
              <a:spAutoFit/>
            </a:bodyPr>
            <a:lstStyle/>
            <a:p>
              <a:pPr algn="ctr" defTabSz="129553">
                <a:defRPr/>
              </a:pPr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6" name="24 Rectángulo"/>
            <p:cNvSpPr>
              <a:spLocks noChangeArrowheads="1"/>
            </p:cNvSpPr>
            <p:nvPr/>
          </p:nvSpPr>
          <p:spPr bwMode="auto">
            <a:xfrm>
              <a:off x="1015318" y="1291472"/>
              <a:ext cx="2151378" cy="3311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s-A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INTRODUCCIÓN</a:t>
              </a:r>
              <a:endParaRPr lang="es-AR" altLang="es-AR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1 Grupo"/>
          <p:cNvGrpSpPr>
            <a:grpSpLocks/>
          </p:cNvGrpSpPr>
          <p:nvPr/>
        </p:nvGrpSpPr>
        <p:grpSpPr bwMode="auto">
          <a:xfrm>
            <a:off x="4695639" y="1629233"/>
            <a:ext cx="4052825" cy="308093"/>
            <a:chOff x="5546688" y="2796739"/>
            <a:chExt cx="4744231" cy="405192"/>
          </a:xfrm>
          <a:solidFill>
            <a:schemeClr val="accent1"/>
          </a:solidFill>
        </p:grpSpPr>
        <p:grpSp>
          <p:nvGrpSpPr>
            <p:cNvPr id="5" name="26 Grupo"/>
            <p:cNvGrpSpPr>
              <a:grpSpLocks/>
            </p:cNvGrpSpPr>
            <p:nvPr/>
          </p:nvGrpSpPr>
          <p:grpSpPr bwMode="auto">
            <a:xfrm>
              <a:off x="6043853" y="2797154"/>
              <a:ext cx="4247066" cy="404777"/>
              <a:chOff x="970388" y="1265213"/>
              <a:chExt cx="5149851" cy="454037"/>
            </a:xfrm>
            <a:grpFill/>
          </p:grpSpPr>
          <p:sp>
            <p:nvSpPr>
              <p:cNvPr id="3102" name="Text Box 146"/>
              <p:cNvSpPr txBox="1">
                <a:spLocks noChangeArrowheads="1"/>
              </p:cNvSpPr>
              <p:nvPr/>
            </p:nvSpPr>
            <p:spPr bwMode="auto">
              <a:xfrm>
                <a:off x="970388" y="1265213"/>
                <a:ext cx="5149851" cy="34174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16057" tIns="8028" rIns="16057" bIns="8028">
                <a:spAutoFit/>
              </a:bodyPr>
              <a:lstStyle/>
              <a:p>
                <a:pPr defTabSz="129553">
                  <a:spcBef>
                    <a:spcPts val="970"/>
                  </a:spcBef>
                  <a:spcAft>
                    <a:spcPts val="970"/>
                  </a:spcAft>
                </a:pPr>
                <a:endParaRPr lang="es-AR" altLang="es-A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03" name="29 Rectángulo"/>
              <p:cNvSpPr>
                <a:spLocks noChangeArrowheads="1"/>
              </p:cNvSpPr>
              <p:nvPr/>
            </p:nvSpPr>
            <p:spPr bwMode="auto">
              <a:xfrm>
                <a:off x="1075470" y="1265214"/>
                <a:ext cx="1736288" cy="45403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s-AR" sz="1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OBJETIVOS</a:t>
                </a:r>
                <a:endParaRPr lang="es-AR" altLang="es-AR" sz="1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3" name="Text Box 146"/>
            <p:cNvSpPr txBox="1">
              <a:spLocks noChangeArrowheads="1"/>
            </p:cNvSpPr>
            <p:nvPr/>
          </p:nvSpPr>
          <p:spPr bwMode="auto">
            <a:xfrm>
              <a:off x="5546688" y="2796739"/>
              <a:ext cx="463554" cy="30466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lIns="16057" tIns="8028" rIns="16057" bIns="8028">
              <a:spAutoFit/>
            </a:bodyPr>
            <a:lstStyle/>
            <a:p>
              <a:pPr algn="ctr" defTabSz="129553">
                <a:defRPr/>
              </a:pPr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2 Grupo"/>
          <p:cNvGrpSpPr>
            <a:grpSpLocks/>
          </p:cNvGrpSpPr>
          <p:nvPr/>
        </p:nvGrpSpPr>
        <p:grpSpPr bwMode="auto">
          <a:xfrm>
            <a:off x="346768" y="2506133"/>
            <a:ext cx="8401696" cy="322420"/>
            <a:chOff x="590310" y="4494713"/>
            <a:chExt cx="9687165" cy="423907"/>
          </a:xfrm>
          <a:solidFill>
            <a:schemeClr val="accent1"/>
          </a:solidFill>
        </p:grpSpPr>
        <p:grpSp>
          <p:nvGrpSpPr>
            <p:cNvPr id="7" name="30 Grupo"/>
            <p:cNvGrpSpPr>
              <a:grpSpLocks/>
            </p:cNvGrpSpPr>
            <p:nvPr/>
          </p:nvGrpSpPr>
          <p:grpSpPr bwMode="auto">
            <a:xfrm>
              <a:off x="1074690" y="4498973"/>
              <a:ext cx="9202785" cy="419647"/>
              <a:chOff x="641290" y="1265236"/>
              <a:chExt cx="5462647" cy="485895"/>
            </a:xfrm>
            <a:grpFill/>
          </p:grpSpPr>
          <p:sp>
            <p:nvSpPr>
              <p:cNvPr id="3098" name="Text Box 146"/>
              <p:cNvSpPr txBox="1">
                <a:spLocks noChangeArrowheads="1"/>
              </p:cNvSpPr>
              <p:nvPr/>
            </p:nvSpPr>
            <p:spPr bwMode="auto">
              <a:xfrm>
                <a:off x="641290" y="1265236"/>
                <a:ext cx="5462647" cy="35265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16057" tIns="8028" rIns="16057" bIns="8028">
                <a:spAutoFit/>
              </a:bodyPr>
              <a:lstStyle/>
              <a:p>
                <a:pPr defTabSz="129553">
                  <a:spcBef>
                    <a:spcPts val="970"/>
                  </a:spcBef>
                  <a:spcAft>
                    <a:spcPts val="970"/>
                  </a:spcAft>
                </a:pPr>
                <a:endParaRPr lang="es-AR" altLang="es-A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99" name="33 Rectángulo"/>
              <p:cNvSpPr>
                <a:spLocks noChangeArrowheads="1"/>
              </p:cNvSpPr>
              <p:nvPr/>
            </p:nvSpPr>
            <p:spPr bwMode="auto">
              <a:xfrm>
                <a:off x="684628" y="1282595"/>
                <a:ext cx="1721716" cy="46853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s-AR" sz="1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MATERIALES Y METODOS</a:t>
                </a:r>
                <a:endParaRPr lang="es-AR" altLang="es-AR" sz="1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4" name="Text Box 146"/>
            <p:cNvSpPr txBox="1">
              <a:spLocks noChangeArrowheads="1"/>
            </p:cNvSpPr>
            <p:nvPr/>
          </p:nvSpPr>
          <p:spPr bwMode="auto">
            <a:xfrm>
              <a:off x="590310" y="4494713"/>
              <a:ext cx="463561" cy="30457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lIns="16057" tIns="8028" rIns="16057" bIns="8028">
              <a:spAutoFit/>
            </a:bodyPr>
            <a:lstStyle/>
            <a:p>
              <a:pPr algn="ctr" defTabSz="129553">
                <a:defRPr/>
              </a:pPr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3 Grupo"/>
          <p:cNvGrpSpPr>
            <a:grpSpLocks/>
          </p:cNvGrpSpPr>
          <p:nvPr/>
        </p:nvGrpSpPr>
        <p:grpSpPr bwMode="auto">
          <a:xfrm>
            <a:off x="323528" y="4248966"/>
            <a:ext cx="8424936" cy="307777"/>
            <a:chOff x="563848" y="6241957"/>
            <a:chExt cx="9699226" cy="403957"/>
          </a:xfrm>
          <a:solidFill>
            <a:schemeClr val="accent1"/>
          </a:solidFill>
        </p:grpSpPr>
        <p:grpSp>
          <p:nvGrpSpPr>
            <p:cNvPr id="9" name="42 Grupo"/>
            <p:cNvGrpSpPr>
              <a:grpSpLocks/>
            </p:cNvGrpSpPr>
            <p:nvPr/>
          </p:nvGrpSpPr>
          <p:grpSpPr bwMode="auto">
            <a:xfrm>
              <a:off x="1060290" y="6241957"/>
              <a:ext cx="9202784" cy="403957"/>
              <a:chOff x="636747" y="6533186"/>
              <a:chExt cx="2903597" cy="433546"/>
            </a:xfrm>
            <a:grpFill/>
          </p:grpSpPr>
          <p:sp>
            <p:nvSpPr>
              <p:cNvPr id="3094" name="Text Box 146"/>
              <p:cNvSpPr txBox="1">
                <a:spLocks noChangeArrowheads="1"/>
              </p:cNvSpPr>
              <p:nvPr/>
            </p:nvSpPr>
            <p:spPr bwMode="auto">
              <a:xfrm>
                <a:off x="636747" y="6540195"/>
                <a:ext cx="2903597" cy="32631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16057" tIns="8028" rIns="16057" bIns="8028">
                <a:spAutoFit/>
              </a:bodyPr>
              <a:lstStyle/>
              <a:p>
                <a:pPr defTabSz="129553">
                  <a:spcBef>
                    <a:spcPts val="970"/>
                  </a:spcBef>
                  <a:spcAft>
                    <a:spcPts val="970"/>
                  </a:spcAft>
                </a:pPr>
                <a:endParaRPr lang="es-AR" altLang="es-A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95" name="37 Rectángulo"/>
              <p:cNvSpPr>
                <a:spLocks noChangeArrowheads="1"/>
              </p:cNvSpPr>
              <p:nvPr/>
            </p:nvSpPr>
            <p:spPr bwMode="auto">
              <a:xfrm>
                <a:off x="657905" y="6533186"/>
                <a:ext cx="520091" cy="4335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s-AR" sz="1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RESULTADOS</a:t>
                </a:r>
                <a:endParaRPr lang="es-AR" altLang="es-AR" sz="1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5" name="Text Box 146"/>
            <p:cNvSpPr txBox="1">
              <a:spLocks noChangeArrowheads="1"/>
            </p:cNvSpPr>
            <p:nvPr/>
          </p:nvSpPr>
          <p:spPr bwMode="auto">
            <a:xfrm>
              <a:off x="563848" y="6263361"/>
              <a:ext cx="463536" cy="30404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lIns="16057" tIns="8028" rIns="16057" bIns="8028">
              <a:spAutoFit/>
            </a:bodyPr>
            <a:lstStyle/>
            <a:p>
              <a:pPr algn="ctr" defTabSz="129553">
                <a:defRPr/>
              </a:pPr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4 Grupo"/>
          <p:cNvGrpSpPr>
            <a:grpSpLocks/>
          </p:cNvGrpSpPr>
          <p:nvPr/>
        </p:nvGrpSpPr>
        <p:grpSpPr bwMode="auto">
          <a:xfrm>
            <a:off x="339043" y="6050046"/>
            <a:ext cx="8409421" cy="307780"/>
            <a:chOff x="544476" y="7910475"/>
            <a:chExt cx="9733000" cy="402814"/>
          </a:xfrm>
          <a:solidFill>
            <a:schemeClr val="accent1"/>
          </a:solidFill>
        </p:grpSpPr>
        <p:grpSp>
          <p:nvGrpSpPr>
            <p:cNvPr id="11" name="43 Grupo"/>
            <p:cNvGrpSpPr>
              <a:grpSpLocks/>
            </p:cNvGrpSpPr>
            <p:nvPr/>
          </p:nvGrpSpPr>
          <p:grpSpPr bwMode="auto">
            <a:xfrm>
              <a:off x="1038262" y="7910475"/>
              <a:ext cx="9239214" cy="402814"/>
              <a:chOff x="641291" y="6523035"/>
              <a:chExt cx="2903596" cy="323647"/>
            </a:xfrm>
            <a:grpFill/>
          </p:grpSpPr>
          <p:sp>
            <p:nvSpPr>
              <p:cNvPr id="3090" name="Text Box 146"/>
              <p:cNvSpPr txBox="1">
                <a:spLocks noChangeArrowheads="1"/>
              </p:cNvSpPr>
              <p:nvPr/>
            </p:nvSpPr>
            <p:spPr bwMode="auto">
              <a:xfrm>
                <a:off x="641291" y="6523035"/>
                <a:ext cx="2903596" cy="24359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16057" tIns="8028" rIns="16057" bIns="8028">
                <a:spAutoFit/>
              </a:bodyPr>
              <a:lstStyle/>
              <a:p>
                <a:pPr algn="ctr" defTabSz="129553">
                  <a:spcBef>
                    <a:spcPts val="970"/>
                  </a:spcBef>
                  <a:spcAft>
                    <a:spcPts val="970"/>
                  </a:spcAft>
                </a:pPr>
                <a:endParaRPr lang="es-AR" altLang="es-A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91" name="46 Rectángulo"/>
              <p:cNvSpPr>
                <a:spLocks noChangeArrowheads="1"/>
              </p:cNvSpPr>
              <p:nvPr/>
            </p:nvSpPr>
            <p:spPr bwMode="auto">
              <a:xfrm>
                <a:off x="661946" y="6523038"/>
                <a:ext cx="605915" cy="32364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s-AR" sz="1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CONCLUSIONES</a:t>
                </a:r>
                <a:endParaRPr lang="es-AR" altLang="es-AR" sz="1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9" name="Text Box 146"/>
            <p:cNvSpPr txBox="1">
              <a:spLocks noChangeArrowheads="1"/>
            </p:cNvSpPr>
            <p:nvPr/>
          </p:nvSpPr>
          <p:spPr bwMode="auto">
            <a:xfrm>
              <a:off x="544476" y="7916796"/>
              <a:ext cx="463551" cy="30318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lIns="16057" tIns="8028" rIns="16057" bIns="8028">
              <a:spAutoFit/>
            </a:bodyPr>
            <a:lstStyle/>
            <a:p>
              <a:pPr algn="ctr" defTabSz="129553">
                <a:defRPr/>
              </a:pPr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1" name="30 Imagen" descr="encabez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23437"/>
            <a:ext cx="4320480" cy="929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Caro</dc:creator>
  <cp:lastModifiedBy>Lorena Romero</cp:lastModifiedBy>
  <cp:revision>5</cp:revision>
  <dcterms:created xsi:type="dcterms:W3CDTF">2016-08-17T23:21:43Z</dcterms:created>
  <dcterms:modified xsi:type="dcterms:W3CDTF">2016-08-29T15:32:31Z</dcterms:modified>
</cp:coreProperties>
</file>