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6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1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3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14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8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6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5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5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9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1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2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5CB625-ECD3-4673-8899-8A83B0113E1E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9E9536-6427-4FF2-9248-0647FDF11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Prediction of Valuable </a:t>
            </a:r>
            <a:r>
              <a:rPr lang="en-US" altLang="zh-CN" dirty="0"/>
              <a:t>N</a:t>
            </a:r>
            <a:r>
              <a:rPr lang="en-US" altLang="zh-CN" dirty="0" smtClean="0"/>
              <a:t>odes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Xuesi</a:t>
            </a:r>
            <a:r>
              <a:rPr lang="en-US" altLang="zh-CN" dirty="0" smtClean="0"/>
              <a:t> Jian, </a:t>
            </a:r>
            <a:r>
              <a:rPr lang="en-US" altLang="zh-CN" dirty="0" err="1" smtClean="0"/>
              <a:t>Hanlu</a:t>
            </a:r>
            <a:r>
              <a:rPr lang="en-US" altLang="zh-CN" dirty="0" smtClean="0"/>
              <a:t> Feng, </a:t>
            </a:r>
            <a:r>
              <a:rPr lang="en-US" altLang="zh-CN" dirty="0" err="1" smtClean="0"/>
              <a:t>Xinzhou</a:t>
            </a:r>
            <a:r>
              <a:rPr lang="en-US" altLang="zh-CN" dirty="0" smtClean="0"/>
              <a:t>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7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Twitter dataset, 5722 records</a:t>
            </a:r>
          </a:p>
          <a:p>
            <a:r>
              <a:rPr lang="en-US" altLang="zh-CN" dirty="0" smtClean="0"/>
              <a:t>Delete those records with over 1000 followers</a:t>
            </a:r>
          </a:p>
          <a:p>
            <a:r>
              <a:rPr lang="en-US" altLang="zh-CN" dirty="0" smtClean="0"/>
              <a:t>4246 records 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/>
              <a:t>N</a:t>
            </a:r>
            <a:r>
              <a:rPr lang="en-US" altLang="zh-CN" dirty="0" smtClean="0"/>
              <a:t>aïve Bayes and </a:t>
            </a:r>
            <a:r>
              <a:rPr lang="en-US" altLang="zh-CN" dirty="0" err="1" smtClean="0"/>
              <a:t>NBtree</a:t>
            </a:r>
            <a:r>
              <a:rPr lang="en-US" altLang="zh-CN" dirty="0" smtClean="0"/>
              <a:t> to do the clustering</a:t>
            </a:r>
          </a:p>
          <a:p>
            <a:r>
              <a:rPr lang="en-US" altLang="zh-CN" dirty="0" smtClean="0"/>
              <a:t>10-folds-cross-validation</a:t>
            </a:r>
          </a:p>
          <a:p>
            <a:r>
              <a:rPr lang="en-US" altLang="zh-CN" dirty="0" smtClean="0"/>
              <a:t>Naïve Bayes get a better result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24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a        b</a:t>
            </a:r>
          </a:p>
          <a:p>
            <a:pPr marL="514350" indent="-514350">
              <a:buAutoNum type="arabicPlain" startAt="846"/>
            </a:pPr>
            <a:r>
              <a:rPr lang="en-US" altLang="zh-CN" dirty="0" smtClean="0"/>
              <a:t>    272 |   a = c2</a:t>
            </a:r>
          </a:p>
          <a:p>
            <a:pPr marL="514350" indent="-514350">
              <a:buAutoNum type="arabicPlain" startAt="2975"/>
            </a:pPr>
            <a:r>
              <a:rPr lang="en-US" altLang="zh-CN" dirty="0" smtClean="0"/>
              <a:t>  153 |   b = c1</a:t>
            </a:r>
          </a:p>
          <a:p>
            <a:pPr marL="0" indent="0">
              <a:buNone/>
            </a:pPr>
            <a:r>
              <a:rPr lang="en-US" altLang="zh-CN" dirty="0" smtClean="0"/>
              <a:t>Accuracy:23.53%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Really low accuracy, but it is still useful.</a:t>
            </a:r>
          </a:p>
          <a:p>
            <a:pPr marL="0" indent="0">
              <a:buNone/>
            </a:pPr>
            <a:r>
              <a:rPr lang="en-US" altLang="zh-CN" dirty="0" smtClean="0"/>
              <a:t>Because the low cost of the strategy for the company to use, but high utility.</a:t>
            </a:r>
          </a:p>
          <a:p>
            <a:pPr marL="0" indent="0">
              <a:buNone/>
            </a:pPr>
            <a:r>
              <a:rPr lang="en-US" altLang="zh-CN" dirty="0" smtClean="0"/>
              <a:t>Some of the current techniques using history information, even some side information to do the de-anonymous, only get 70% accuracy. </a:t>
            </a:r>
          </a:p>
        </p:txBody>
      </p:sp>
    </p:spTree>
    <p:extLst>
      <p:ext uri="{BB962C8B-B14F-4D97-AF65-F5344CB8AC3E}">
        <p14:creationId xmlns:p14="http://schemas.microsoft.com/office/powerpoint/2010/main" val="55344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The feature is not enough, some important features we can not get from the API. For example, education, the IP address and so on.</a:t>
            </a:r>
          </a:p>
          <a:p>
            <a:r>
              <a:rPr lang="en-US" altLang="zh-CN" dirty="0" smtClean="0"/>
              <a:t>The data is not enough, only 4000+ records maybe too small.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10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dataset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We use dataset from Stanford Large Network Dataset Collection to do the same thing.</a:t>
            </a:r>
          </a:p>
          <a:p>
            <a:r>
              <a:rPr lang="en-US" altLang="zh-CN" dirty="0" smtClean="0"/>
              <a:t>65.9942% accuracy with 225 features.</a:t>
            </a:r>
          </a:p>
          <a:p>
            <a:r>
              <a:rPr lang="en-US" altLang="zh-CN" dirty="0" smtClean="0"/>
              <a:t>But there exists some features seems like a tag, like “basketball”, we do not sure if it is belongs to the description or the posted tweets.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45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We didn’t do the description analysis which seems really useful to improve our accuracy. </a:t>
            </a:r>
          </a:p>
          <a:p>
            <a:r>
              <a:rPr lang="en-US" altLang="zh-CN" dirty="0" smtClean="0"/>
              <a:t>We can add a strategy for those coming information. How long will it take to get a good result after the new account created will be also interesting.</a:t>
            </a:r>
          </a:p>
          <a:p>
            <a:r>
              <a:rPr lang="en-US" altLang="zh-CN" dirty="0" smtClean="0"/>
              <a:t>Links, maybe the source can be a </a:t>
            </a:r>
            <a:r>
              <a:rPr lang="en-US" altLang="zh-CN" smtClean="0"/>
              <a:t>useful feature.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did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Nothing about the ego networks, misunderstanding of the ego networks before.</a:t>
            </a:r>
          </a:p>
          <a:p>
            <a:r>
              <a:rPr lang="en-US" altLang="zh-CN" dirty="0" smtClean="0"/>
              <a:t>We would like to predict if the user will be having lots of friends or followers.</a:t>
            </a:r>
          </a:p>
          <a:p>
            <a:r>
              <a:rPr lang="en-US" altLang="zh-CN" dirty="0" smtClean="0"/>
              <a:t>Use the information from the profile, which can be gathered after the account has been created.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0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Is this information useful?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It is useful for the companies of social networks.</a:t>
            </a:r>
          </a:p>
          <a:p>
            <a:r>
              <a:rPr lang="en-US" altLang="zh-CN" dirty="0" smtClean="0"/>
              <a:t>Help to keep these valuable users stay.</a:t>
            </a:r>
          </a:p>
          <a:p>
            <a:r>
              <a:rPr lang="en-US" altLang="zh-CN" dirty="0" smtClean="0"/>
              <a:t>Improve the service.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8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new?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Lots of researches working on detecting fake nodes by using many kinds of data.</a:t>
            </a:r>
          </a:p>
          <a:p>
            <a:r>
              <a:rPr lang="en-US" altLang="zh-CN" dirty="0" smtClean="0"/>
              <a:t>Our idea is new for the history data free.</a:t>
            </a:r>
          </a:p>
          <a:p>
            <a:r>
              <a:rPr lang="en-US" altLang="zh-CN" dirty="0" smtClean="0"/>
              <a:t>We can do the prediction after a new account has been created.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838201"/>
            <a:ext cx="7772400" cy="1152525"/>
          </a:xfrm>
        </p:spPr>
        <p:txBody>
          <a:bodyPr anchor="ctr"/>
          <a:lstStyle/>
          <a:p>
            <a:r>
              <a:rPr lang="en-US" altLang="zh-CN" sz="4400"/>
              <a:t>Get Data</a:t>
            </a:r>
            <a:endParaRPr lang="zh-CN" altLang="en-US" sz="440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852739" y="2024063"/>
            <a:ext cx="6556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https://dev.twitter.com/rest/reference/get/friends/list</a:t>
            </a:r>
          </a:p>
        </p:txBody>
      </p:sp>
      <p:pic>
        <p:nvPicPr>
          <p:cNvPr id="3076" name="Picture 4" descr="Unnamed QQ Screenshot201412010948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493963"/>
            <a:ext cx="8064500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838201"/>
            <a:ext cx="7772400" cy="1152525"/>
          </a:xfrm>
        </p:spPr>
        <p:txBody>
          <a:bodyPr anchor="ctr"/>
          <a:lstStyle/>
          <a:p>
            <a:r>
              <a:rPr lang="en-US" altLang="zh-CN" sz="4400"/>
              <a:t>Features</a:t>
            </a:r>
            <a:endParaRPr lang="zh-CN" altLang="en-US" sz="4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852739" y="2025651"/>
            <a:ext cx="6556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/>
          </a:p>
          <a:p>
            <a:endParaRPr lang="zh-CN" altLang="en-US"/>
          </a:p>
        </p:txBody>
      </p:sp>
      <p:pic>
        <p:nvPicPr>
          <p:cNvPr id="4100" name="Picture 4" descr="u=1087810675,2060116831&amp;fm=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6" y="1917701"/>
            <a:ext cx="23336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u=1446966666,120593133&amp;fm=21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1844675"/>
            <a:ext cx="23161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u=2287312130,2306209554&amp;fm=21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4005263"/>
            <a:ext cx="22240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u=4233819272,3617801856&amp;fm=23&amp;g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3933825"/>
            <a:ext cx="23034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616200" y="1501775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Localization</a:t>
            </a:r>
            <a:endParaRPr lang="zh-CN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608264" y="3694113"/>
            <a:ext cx="1400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Profile</a:t>
            </a:r>
            <a:endParaRPr lang="zh-CN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608264" y="5819776"/>
            <a:ext cx="7088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Gender,Language, TimeZone,Description,etc.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5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in our collecting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username,</a:t>
            </a:r>
            <a:r>
              <a:rPr lang="en-US" altLang="zh-CN" dirty="0">
                <a:solidFill>
                  <a:srgbClr val="FF0000"/>
                </a:solidFill>
              </a:rPr>
              <a:t>userid</a:t>
            </a:r>
            <a:r>
              <a:rPr lang="en-US" altLang="zh-CN" dirty="0"/>
              <a:t>,u'follow_request_sent',</a:t>
            </a:r>
            <a:r>
              <a:rPr lang="en-US" altLang="zh-CN" dirty="0">
                <a:solidFill>
                  <a:srgbClr val="FF0000"/>
                </a:solidFill>
              </a:rPr>
              <a:t>u'profile_use_background_image'</a:t>
            </a:r>
            <a:r>
              <a:rPr lang="en-US" altLang="zh-CN" dirty="0"/>
              <a:t>,u'profile_text_color',u'default_profile_image',u'profile_background_image_url_https',u'verified',u'profile_location',u'muting',u'profile_sidebar_fill_color',u'followers_count',u'profile_sidebar_border_color',u'profile_background_color',u'listed_count',u'is_translation_enabled',u'utc_offset',u'statuses_count',u'description',</a:t>
            </a:r>
            <a:r>
              <a:rPr lang="en-US" altLang="zh-CN" dirty="0">
                <a:solidFill>
                  <a:srgbClr val="FF0000"/>
                </a:solidFill>
              </a:rPr>
              <a:t>u'friends_count'</a:t>
            </a:r>
            <a:r>
              <a:rPr lang="en-US" altLang="zh-CN" dirty="0"/>
              <a:t>,u'location',u'profile_link_color',u'following',u'geo_enabled',u'lang',u'profile_background_tile',u'favourites_count',u'screen_name',u'notifications',u'created_at',u'contributors_enabled',u'time_zone',u'protected',u'default_profile',u'is_translator',u'favorited',u'user_mentions',u'hashtags',u'contributors',u'truncated',u'text',u'retweeted',u'in_reply_to_status_id_str',u'coordinates',u'in_reply_to_user_id_str',u'in_reply_to_status_id',u'in_reply_to_screen_name',u'place',u'retweet_count',u'geo',u'favorite_count',u'in_reply_to_user_id',u'possibly_sensitive',u'country',u'place_type',u'full_name',u'attributes',u'w',u'type',u'resize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2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preprocessing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Useless features: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    -      Delete</a:t>
            </a:r>
          </a:p>
          <a:p>
            <a:r>
              <a:rPr lang="en-US" altLang="zh-CN" dirty="0" smtClean="0"/>
              <a:t>History data: Count of tweets         -	      Delete</a:t>
            </a:r>
          </a:p>
          <a:p>
            <a:r>
              <a:rPr lang="en-US" altLang="zh-CN" dirty="0" smtClean="0"/>
              <a:t>Grand truth: </a:t>
            </a:r>
            <a:r>
              <a:rPr lang="en-US" altLang="zh-CN" dirty="0" smtClean="0"/>
              <a:t>Count of friends	        -          Take it as grand truth, 2 							categories: Lots(top 10%), Few</a:t>
            </a:r>
          </a:p>
          <a:p>
            <a:r>
              <a:rPr lang="en-US" altLang="zh-CN" dirty="0" smtClean="0"/>
              <a:t>Default data: Background image          -          Add a new feature                        							“ Default or not”</a:t>
            </a:r>
          </a:p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data: Background image link	-	Delete</a:t>
            </a:r>
          </a:p>
          <a:p>
            <a:r>
              <a:rPr lang="en-US" altLang="zh-CN" dirty="0" smtClean="0"/>
              <a:t>Time data: Created time	-	Make it into 3 categories in hours: 							Morning, Noon, Night							2 in days: Weekends, Weekdays</a:t>
            </a:r>
          </a:p>
        </p:txBody>
      </p:sp>
    </p:spTree>
    <p:extLst>
      <p:ext uri="{BB962C8B-B14F-4D97-AF65-F5344CB8AC3E}">
        <p14:creationId xmlns:p14="http://schemas.microsoft.com/office/powerpoint/2010/main" val="23180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new features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How old: 10-, 10 – 20, 20 – 30, 30 – 45, 45 – 60, 60+</a:t>
            </a:r>
          </a:p>
          <a:p>
            <a:r>
              <a:rPr lang="en-US" altLang="zh-CN" dirty="0" smtClean="0"/>
              <a:t>Born city: Large city, Small town</a:t>
            </a:r>
          </a:p>
          <a:p>
            <a:r>
              <a:rPr lang="en-US" altLang="zh-CN" dirty="0" smtClean="0"/>
              <a:t>Name or Nickname</a:t>
            </a:r>
          </a:p>
          <a:p>
            <a:r>
              <a:rPr lang="en-US" altLang="zh-CN" dirty="0" smtClean="0"/>
              <a:t>Source of images: Internet, Local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0695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169</TotalTime>
  <Words>577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宋体</vt:lpstr>
      <vt:lpstr>Arial</vt:lpstr>
      <vt:lpstr>Tw Cen MT</vt:lpstr>
      <vt:lpstr>Droplet</vt:lpstr>
      <vt:lpstr>Prediction of Valuable Nodes</vt:lpstr>
      <vt:lpstr>What we did</vt:lpstr>
      <vt:lpstr> Is this information useful?</vt:lpstr>
      <vt:lpstr>What’s new?</vt:lpstr>
      <vt:lpstr>Get Data</vt:lpstr>
      <vt:lpstr>Features</vt:lpstr>
      <vt:lpstr>Features in our collecting data</vt:lpstr>
      <vt:lpstr>Data preprocessing</vt:lpstr>
      <vt:lpstr>Some new features</vt:lpstr>
      <vt:lpstr>Dataset</vt:lpstr>
      <vt:lpstr>Clustering</vt:lpstr>
      <vt:lpstr>Results</vt:lpstr>
      <vt:lpstr>Why?</vt:lpstr>
      <vt:lpstr>Another dataset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Nits</dc:creator>
  <cp:lastModifiedBy>Nits</cp:lastModifiedBy>
  <cp:revision>30</cp:revision>
  <dcterms:created xsi:type="dcterms:W3CDTF">2014-12-01T17:44:06Z</dcterms:created>
  <dcterms:modified xsi:type="dcterms:W3CDTF">2014-12-01T20:33:12Z</dcterms:modified>
</cp:coreProperties>
</file>