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1"/>
  </p:notesMasterIdLst>
  <p:sldIdLst>
    <p:sldId id="322" r:id="rId2"/>
    <p:sldId id="323" r:id="rId3"/>
    <p:sldId id="283" r:id="rId4"/>
    <p:sldId id="546" r:id="rId5"/>
    <p:sldId id="555" r:id="rId6"/>
    <p:sldId id="556" r:id="rId7"/>
    <p:sldId id="481" r:id="rId8"/>
    <p:sldId id="528" r:id="rId9"/>
    <p:sldId id="554" r:id="rId10"/>
  </p:sldIdLst>
  <p:sldSz cx="9144000" cy="5145088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415661"/>
    <a:srgbClr val="DA8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3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5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2" d="100"/>
        <a:sy n="42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AB2D6-7D2D-4045-A876-D8AE1F9EACE2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B0147-15CD-4249-B4BC-D92A282CE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824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9C252-B8D0-45BC-8B32-1871FD7C782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80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546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0147-15CD-4249-B4BC-D92A282CE29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8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721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500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606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0147-15CD-4249-B4BC-D92A282CE29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966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0147-15CD-4249-B4BC-D92A282CE29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346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9C252-B8D0-45BC-8B32-1871FD7C782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61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2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0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5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B0D8-D049-4A31-8F2D-814DBCEBC8C0}" type="datetimeFigureOut">
              <a:rPr lang="zh-CN" altLang="en-US" smtClean="0"/>
              <a:pPr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73C6-6C2F-48CB-8888-B8D11C5DB6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76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60276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4" name="文本框 37"/>
          <p:cNvSpPr txBox="1"/>
          <p:nvPr userDrawn="1"/>
        </p:nvSpPr>
        <p:spPr>
          <a:xfrm>
            <a:off x="545445" y="196280"/>
            <a:ext cx="1369614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lvl="0"/>
            <a:r>
              <a:rPr lang="zh-CN" altLang="zh-CN" sz="1600" b="0" i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年度工作概述</a:t>
            </a:r>
          </a:p>
        </p:txBody>
      </p:sp>
    </p:spTree>
    <p:extLst>
      <p:ext uri="{BB962C8B-B14F-4D97-AF65-F5344CB8AC3E}">
        <p14:creationId xmlns:p14="http://schemas.microsoft.com/office/powerpoint/2010/main" val="331367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60276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4" name="文本框 37"/>
          <p:cNvSpPr txBox="1"/>
          <p:nvPr userDrawn="1"/>
        </p:nvSpPr>
        <p:spPr>
          <a:xfrm>
            <a:off x="545445" y="196280"/>
            <a:ext cx="1369614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lvl="0"/>
            <a:r>
              <a:rPr lang="zh-CN" altLang="zh-CN" sz="1600" b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工作完成情况</a:t>
            </a:r>
          </a:p>
        </p:txBody>
      </p:sp>
    </p:spTree>
    <p:extLst>
      <p:ext uri="{BB962C8B-B14F-4D97-AF65-F5344CB8AC3E}">
        <p14:creationId xmlns:p14="http://schemas.microsoft.com/office/powerpoint/2010/main" val="258892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60276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4" name="文本框 37"/>
          <p:cNvSpPr txBox="1"/>
          <p:nvPr userDrawn="1"/>
        </p:nvSpPr>
        <p:spPr>
          <a:xfrm>
            <a:off x="545445" y="196280"/>
            <a:ext cx="1369614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lvl="0"/>
            <a:r>
              <a:rPr lang="zh-CN" altLang="zh-CN" sz="1600" b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成功项目展示</a:t>
            </a:r>
          </a:p>
        </p:txBody>
      </p:sp>
    </p:spTree>
    <p:extLst>
      <p:ext uri="{BB962C8B-B14F-4D97-AF65-F5344CB8AC3E}">
        <p14:creationId xmlns:p14="http://schemas.microsoft.com/office/powerpoint/2010/main" val="161269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60276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4" name="文本框 37"/>
          <p:cNvSpPr txBox="1"/>
          <p:nvPr userDrawn="1"/>
        </p:nvSpPr>
        <p:spPr>
          <a:xfrm>
            <a:off x="545445" y="196280"/>
            <a:ext cx="1369614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zh-CN" sz="1600" b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明年工作计划</a:t>
            </a:r>
          </a:p>
        </p:txBody>
      </p:sp>
    </p:spTree>
    <p:extLst>
      <p:ext uri="{BB962C8B-B14F-4D97-AF65-F5344CB8AC3E}">
        <p14:creationId xmlns:p14="http://schemas.microsoft.com/office/powerpoint/2010/main" val="352882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7"/>
          <p:cNvSpPr txBox="1"/>
          <p:nvPr userDrawn="1"/>
        </p:nvSpPr>
        <p:spPr>
          <a:xfrm>
            <a:off x="4271935" y="203184"/>
            <a:ext cx="600130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lvl="0" defTabSz="685869"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安装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38D03C8-5A6E-48BF-B576-BF785595610E}"/>
              </a:ext>
            </a:extLst>
          </p:cNvPr>
          <p:cNvCxnSpPr>
            <a:cxnSpLocks/>
          </p:cNvCxnSpPr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AE3EB0-54E6-4F03-BF5D-660BE55BAA33}"/>
              </a:ext>
            </a:extLst>
          </p:cNvPr>
          <p:cNvCxnSpPr>
            <a:cxnSpLocks/>
          </p:cNvCxnSpPr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4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7"/>
          <p:cNvSpPr txBox="1"/>
          <p:nvPr userDrawn="1"/>
        </p:nvSpPr>
        <p:spPr>
          <a:xfrm>
            <a:off x="3694854" y="203184"/>
            <a:ext cx="1754292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lvl="0" defTabSz="685869">
              <a:defRPr/>
            </a:pPr>
            <a:r>
              <a:rPr lang="zh-CN" altLang="en-US" sz="1800" b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破解前预备知识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38D03C8-5A6E-48BF-B576-BF785595610E}"/>
              </a:ext>
            </a:extLst>
          </p:cNvPr>
          <p:cNvCxnSpPr>
            <a:cxnSpLocks/>
          </p:cNvCxnSpPr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AE3EB0-54E6-4F03-BF5D-660BE55BAA33}"/>
              </a:ext>
            </a:extLst>
          </p:cNvPr>
          <p:cNvCxnSpPr>
            <a:cxnSpLocks/>
          </p:cNvCxnSpPr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11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7"/>
          <p:cNvSpPr txBox="1"/>
          <p:nvPr userDrawn="1"/>
        </p:nvSpPr>
        <p:spPr>
          <a:xfrm>
            <a:off x="4271935" y="158987"/>
            <a:ext cx="600130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lvl="0" defTabSz="685869">
              <a:defRPr/>
            </a:pPr>
            <a:r>
              <a:rPr lang="zh-CN" altLang="en-US" sz="1800" b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破解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38D03C8-5A6E-48BF-B576-BF785595610E}"/>
              </a:ext>
            </a:extLst>
          </p:cNvPr>
          <p:cNvCxnSpPr>
            <a:cxnSpLocks/>
          </p:cNvCxnSpPr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AE3EB0-54E6-4F03-BF5D-660BE55BAA33}"/>
              </a:ext>
            </a:extLst>
          </p:cNvPr>
          <p:cNvCxnSpPr>
            <a:cxnSpLocks/>
          </p:cNvCxnSpPr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80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77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7"/>
          <p:cNvSpPr txBox="1"/>
          <p:nvPr userDrawn="1"/>
        </p:nvSpPr>
        <p:spPr>
          <a:xfrm>
            <a:off x="4094834" y="203130"/>
            <a:ext cx="1061795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lvl="0" defTabSz="685869">
              <a:defRPr/>
            </a:pPr>
            <a:r>
              <a:rPr lang="zh-CN" altLang="en-US" sz="1800" b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简单介绍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38D03C8-5A6E-48BF-B576-BF785595610E}"/>
              </a:ext>
            </a:extLst>
          </p:cNvPr>
          <p:cNvCxnSpPr>
            <a:cxnSpLocks/>
          </p:cNvCxnSpPr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AE3EB0-54E6-4F03-BF5D-660BE55BAA33}"/>
              </a:ext>
            </a:extLst>
          </p:cNvPr>
          <p:cNvCxnSpPr>
            <a:cxnSpLocks/>
          </p:cNvCxnSpPr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54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20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70367"/>
            <a:ext cx="381000" cy="274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1" y="285839"/>
            <a:ext cx="8229600" cy="85751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1" y="876571"/>
            <a:ext cx="5029200" cy="3239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0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 userDrawn="1"/>
        </p:nvSpPr>
        <p:spPr>
          <a:xfrm>
            <a:off x="3865651" y="368823"/>
            <a:ext cx="1292662" cy="300175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pPr lvl="0" algn="ctr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点击添加标题</a:t>
            </a:r>
            <a:endParaRPr lang="en-US" altLang="zh-CN" sz="15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 userDrawn="1"/>
        </p:nvSpPr>
        <p:spPr>
          <a:xfrm>
            <a:off x="3274748" y="710767"/>
            <a:ext cx="2562232" cy="346356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27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pic>
        <p:nvPicPr>
          <p:cNvPr id="7" name="图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9" y="184605"/>
            <a:ext cx="1112837" cy="50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61931"/>
            <a:ext cx="1008063" cy="66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091" y="-19884"/>
            <a:ext cx="2523768" cy="98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15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859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D4E0-26D5-45A0-88C8-42D882EC83E6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3A18-43B1-46E0-BD29-54B47A049A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1080309" y="1352967"/>
            <a:ext cx="3520266" cy="2716155"/>
          </a:xfrm>
          <a:custGeom>
            <a:avLst/>
            <a:gdLst>
              <a:gd name="connsiteX0" fmla="*/ 1338111 w 8898844"/>
              <a:gd name="connsiteY0" fmla="*/ 0 h 6864021"/>
              <a:gd name="connsiteX1" fmla="*/ 1659844 w 8898844"/>
              <a:gd name="connsiteY1" fmla="*/ 323013 h 6864021"/>
              <a:gd name="connsiteX2" fmla="*/ 1780494 w 8898844"/>
              <a:gd name="connsiteY2" fmla="*/ 282636 h 6864021"/>
              <a:gd name="connsiteX3" fmla="*/ 1941361 w 8898844"/>
              <a:gd name="connsiteY3" fmla="*/ 282636 h 6864021"/>
              <a:gd name="connsiteX4" fmla="*/ 1941361 w 8898844"/>
              <a:gd name="connsiteY4" fmla="*/ 242260 h 6864021"/>
              <a:gd name="connsiteX5" fmla="*/ 2182661 w 8898844"/>
              <a:gd name="connsiteY5" fmla="*/ 565272 h 6864021"/>
              <a:gd name="connsiteX6" fmla="*/ 2464178 w 8898844"/>
              <a:gd name="connsiteY6" fmla="*/ 686402 h 6864021"/>
              <a:gd name="connsiteX7" fmla="*/ 2423961 w 8898844"/>
              <a:gd name="connsiteY7" fmla="*/ 484519 h 6864021"/>
              <a:gd name="connsiteX8" fmla="*/ 2665261 w 8898844"/>
              <a:gd name="connsiteY8" fmla="*/ 686402 h 6864021"/>
              <a:gd name="connsiteX9" fmla="*/ 2986995 w 8898844"/>
              <a:gd name="connsiteY9" fmla="*/ 767155 h 6864021"/>
              <a:gd name="connsiteX10" fmla="*/ 3107644 w 8898844"/>
              <a:gd name="connsiteY10" fmla="*/ 969038 h 6864021"/>
              <a:gd name="connsiteX11" fmla="*/ 3268512 w 8898844"/>
              <a:gd name="connsiteY11" fmla="*/ 847909 h 6864021"/>
              <a:gd name="connsiteX12" fmla="*/ 3308727 w 8898844"/>
              <a:gd name="connsiteY12" fmla="*/ 888285 h 6864021"/>
              <a:gd name="connsiteX13" fmla="*/ 3147861 w 8898844"/>
              <a:gd name="connsiteY13" fmla="*/ 1009415 h 6864021"/>
              <a:gd name="connsiteX14" fmla="*/ 3550027 w 8898844"/>
              <a:gd name="connsiteY14" fmla="*/ 1170921 h 6864021"/>
              <a:gd name="connsiteX15" fmla="*/ 3630461 w 8898844"/>
              <a:gd name="connsiteY15" fmla="*/ 969038 h 6864021"/>
              <a:gd name="connsiteX16" fmla="*/ 3831544 w 8898844"/>
              <a:gd name="connsiteY16" fmla="*/ 1009415 h 6864021"/>
              <a:gd name="connsiteX17" fmla="*/ 3992411 w 8898844"/>
              <a:gd name="connsiteY17" fmla="*/ 1090168 h 6864021"/>
              <a:gd name="connsiteX18" fmla="*/ 4635878 w 8898844"/>
              <a:gd name="connsiteY18" fmla="*/ 1372804 h 6864021"/>
              <a:gd name="connsiteX19" fmla="*/ 4796744 w 8898844"/>
              <a:gd name="connsiteY19" fmla="*/ 1413181 h 6864021"/>
              <a:gd name="connsiteX20" fmla="*/ 4957610 w 8898844"/>
              <a:gd name="connsiteY20" fmla="*/ 1493934 h 6864021"/>
              <a:gd name="connsiteX21" fmla="*/ 5239128 w 8898844"/>
              <a:gd name="connsiteY21" fmla="*/ 1413181 h 6864021"/>
              <a:gd name="connsiteX22" fmla="*/ 5399994 w 8898844"/>
              <a:gd name="connsiteY22" fmla="*/ 1493934 h 6864021"/>
              <a:gd name="connsiteX23" fmla="*/ 5399994 w 8898844"/>
              <a:gd name="connsiteY23" fmla="*/ 1332428 h 6864021"/>
              <a:gd name="connsiteX24" fmla="*/ 6123894 w 8898844"/>
              <a:gd name="connsiteY24" fmla="*/ 1413181 h 6864021"/>
              <a:gd name="connsiteX25" fmla="*/ 6204328 w 8898844"/>
              <a:gd name="connsiteY25" fmla="*/ 1574687 h 6864021"/>
              <a:gd name="connsiteX26" fmla="*/ 6324978 w 8898844"/>
              <a:gd name="connsiteY26" fmla="*/ 1574687 h 6864021"/>
              <a:gd name="connsiteX27" fmla="*/ 6485844 w 8898844"/>
              <a:gd name="connsiteY27" fmla="*/ 1453558 h 6864021"/>
              <a:gd name="connsiteX28" fmla="*/ 6928228 w 8898844"/>
              <a:gd name="connsiteY28" fmla="*/ 1170921 h 6864021"/>
              <a:gd name="connsiteX29" fmla="*/ 6968444 w 8898844"/>
              <a:gd name="connsiteY29" fmla="*/ 1130545 h 6864021"/>
              <a:gd name="connsiteX30" fmla="*/ 7008660 w 8898844"/>
              <a:gd name="connsiteY30" fmla="*/ 1211298 h 6864021"/>
              <a:gd name="connsiteX31" fmla="*/ 7209744 w 8898844"/>
              <a:gd name="connsiteY31" fmla="*/ 969038 h 6864021"/>
              <a:gd name="connsiteX32" fmla="*/ 7290178 w 8898844"/>
              <a:gd name="connsiteY32" fmla="*/ 1049792 h 6864021"/>
              <a:gd name="connsiteX33" fmla="*/ 7611910 w 8898844"/>
              <a:gd name="connsiteY33" fmla="*/ 565272 h 6864021"/>
              <a:gd name="connsiteX34" fmla="*/ 7571694 w 8898844"/>
              <a:gd name="connsiteY34" fmla="*/ 524896 h 6864021"/>
              <a:gd name="connsiteX35" fmla="*/ 7491260 w 8898844"/>
              <a:gd name="connsiteY35" fmla="*/ 686402 h 6864021"/>
              <a:gd name="connsiteX36" fmla="*/ 7451044 w 8898844"/>
              <a:gd name="connsiteY36" fmla="*/ 646026 h 6864021"/>
              <a:gd name="connsiteX37" fmla="*/ 7491260 w 8898844"/>
              <a:gd name="connsiteY37" fmla="*/ 403766 h 6864021"/>
              <a:gd name="connsiteX38" fmla="*/ 7611910 w 8898844"/>
              <a:gd name="connsiteY38" fmla="*/ 323013 h 6864021"/>
              <a:gd name="connsiteX39" fmla="*/ 7692344 w 8898844"/>
              <a:gd name="connsiteY39" fmla="*/ 524896 h 6864021"/>
              <a:gd name="connsiteX40" fmla="*/ 7812994 w 8898844"/>
              <a:gd name="connsiteY40" fmla="*/ 282636 h 6864021"/>
              <a:gd name="connsiteX41" fmla="*/ 7853210 w 8898844"/>
              <a:gd name="connsiteY41" fmla="*/ 605649 h 6864021"/>
              <a:gd name="connsiteX42" fmla="*/ 8054294 w 8898844"/>
              <a:gd name="connsiteY42" fmla="*/ 444143 h 6864021"/>
              <a:gd name="connsiteX43" fmla="*/ 8295594 w 8898844"/>
              <a:gd name="connsiteY43" fmla="*/ 888285 h 6864021"/>
              <a:gd name="connsiteX44" fmla="*/ 8577111 w 8898844"/>
              <a:gd name="connsiteY44" fmla="*/ 767155 h 6864021"/>
              <a:gd name="connsiteX45" fmla="*/ 8577111 w 8898844"/>
              <a:gd name="connsiteY45" fmla="*/ 888285 h 6864021"/>
              <a:gd name="connsiteX46" fmla="*/ 8858627 w 8898844"/>
              <a:gd name="connsiteY46" fmla="*/ 1009415 h 6864021"/>
              <a:gd name="connsiteX47" fmla="*/ 8898844 w 8898844"/>
              <a:gd name="connsiteY47" fmla="*/ 1170921 h 6864021"/>
              <a:gd name="connsiteX48" fmla="*/ 8898844 w 8898844"/>
              <a:gd name="connsiteY48" fmla="*/ 1211298 h 6864021"/>
              <a:gd name="connsiteX49" fmla="*/ 8737977 w 8898844"/>
              <a:gd name="connsiteY49" fmla="*/ 1655441 h 6864021"/>
              <a:gd name="connsiteX50" fmla="*/ 8536894 w 8898844"/>
              <a:gd name="connsiteY50" fmla="*/ 1816947 h 6864021"/>
              <a:gd name="connsiteX51" fmla="*/ 8335810 w 8898844"/>
              <a:gd name="connsiteY51" fmla="*/ 2059207 h 6864021"/>
              <a:gd name="connsiteX52" fmla="*/ 8255378 w 8898844"/>
              <a:gd name="connsiteY52" fmla="*/ 2139960 h 6864021"/>
              <a:gd name="connsiteX53" fmla="*/ 8456461 w 8898844"/>
              <a:gd name="connsiteY53" fmla="*/ 2664855 h 6864021"/>
              <a:gd name="connsiteX54" fmla="*/ 8456461 w 8898844"/>
              <a:gd name="connsiteY54" fmla="*/ 2907115 h 6864021"/>
              <a:gd name="connsiteX55" fmla="*/ 8054294 w 8898844"/>
              <a:gd name="connsiteY55" fmla="*/ 3512764 h 6864021"/>
              <a:gd name="connsiteX56" fmla="*/ 8134728 w 8898844"/>
              <a:gd name="connsiteY56" fmla="*/ 3512764 h 6864021"/>
              <a:gd name="connsiteX57" fmla="*/ 8416244 w 8898844"/>
              <a:gd name="connsiteY57" fmla="*/ 3189751 h 6864021"/>
              <a:gd name="connsiteX58" fmla="*/ 8416244 w 8898844"/>
              <a:gd name="connsiteY58" fmla="*/ 3391634 h 6864021"/>
              <a:gd name="connsiteX59" fmla="*/ 8496677 w 8898844"/>
              <a:gd name="connsiteY59" fmla="*/ 3674270 h 6864021"/>
              <a:gd name="connsiteX60" fmla="*/ 8215160 w 8898844"/>
              <a:gd name="connsiteY60" fmla="*/ 4360673 h 6864021"/>
              <a:gd name="connsiteX61" fmla="*/ 7933644 w 8898844"/>
              <a:gd name="connsiteY61" fmla="*/ 4845192 h 6864021"/>
              <a:gd name="connsiteX62" fmla="*/ 7812994 w 8898844"/>
              <a:gd name="connsiteY62" fmla="*/ 4925945 h 6864021"/>
              <a:gd name="connsiteX63" fmla="*/ 7692344 w 8898844"/>
              <a:gd name="connsiteY63" fmla="*/ 5127828 h 6864021"/>
              <a:gd name="connsiteX64" fmla="*/ 7491260 w 8898844"/>
              <a:gd name="connsiteY64" fmla="*/ 5329711 h 6864021"/>
              <a:gd name="connsiteX65" fmla="*/ 7491260 w 8898844"/>
              <a:gd name="connsiteY65" fmla="*/ 5450841 h 6864021"/>
              <a:gd name="connsiteX66" fmla="*/ 6968444 w 8898844"/>
              <a:gd name="connsiteY66" fmla="*/ 6096866 h 6864021"/>
              <a:gd name="connsiteX67" fmla="*/ 6767360 w 8898844"/>
              <a:gd name="connsiteY67" fmla="*/ 6258373 h 6864021"/>
              <a:gd name="connsiteX68" fmla="*/ 6767360 w 8898844"/>
              <a:gd name="connsiteY68" fmla="*/ 6217996 h 6864021"/>
              <a:gd name="connsiteX69" fmla="*/ 6888010 w 8898844"/>
              <a:gd name="connsiteY69" fmla="*/ 6016113 h 6864021"/>
              <a:gd name="connsiteX70" fmla="*/ 6284760 w 8898844"/>
              <a:gd name="connsiteY70" fmla="*/ 6339126 h 6864021"/>
              <a:gd name="connsiteX71" fmla="*/ 6003244 w 8898844"/>
              <a:gd name="connsiteY71" fmla="*/ 6379502 h 6864021"/>
              <a:gd name="connsiteX72" fmla="*/ 4836960 w 8898844"/>
              <a:gd name="connsiteY72" fmla="*/ 6702515 h 6864021"/>
              <a:gd name="connsiteX73" fmla="*/ 2986995 w 8898844"/>
              <a:gd name="connsiteY73" fmla="*/ 6823645 h 6864021"/>
              <a:gd name="connsiteX74" fmla="*/ 1338111 w 8898844"/>
              <a:gd name="connsiteY74" fmla="*/ 6217996 h 6864021"/>
              <a:gd name="connsiteX75" fmla="*/ 815294 w 8898844"/>
              <a:gd name="connsiteY75" fmla="*/ 5773854 h 6864021"/>
              <a:gd name="connsiteX76" fmla="*/ 654428 w 8898844"/>
              <a:gd name="connsiteY76" fmla="*/ 5693100 h 6864021"/>
              <a:gd name="connsiteX77" fmla="*/ 372911 w 8898844"/>
              <a:gd name="connsiteY77" fmla="*/ 5491217 h 6864021"/>
              <a:gd name="connsiteX78" fmla="*/ 372911 w 8898844"/>
              <a:gd name="connsiteY78" fmla="*/ 5450841 h 6864021"/>
              <a:gd name="connsiteX79" fmla="*/ 51178 w 8898844"/>
              <a:gd name="connsiteY79" fmla="*/ 4966322 h 6864021"/>
              <a:gd name="connsiteX80" fmla="*/ 91394 w 8898844"/>
              <a:gd name="connsiteY80" fmla="*/ 4925945 h 6864021"/>
              <a:gd name="connsiteX81" fmla="*/ 493561 w 8898844"/>
              <a:gd name="connsiteY81" fmla="*/ 5208581 h 6864021"/>
              <a:gd name="connsiteX82" fmla="*/ 1016378 w 8898844"/>
              <a:gd name="connsiteY82" fmla="*/ 5450841 h 6864021"/>
              <a:gd name="connsiteX83" fmla="*/ 1257678 w 8898844"/>
              <a:gd name="connsiteY83" fmla="*/ 5410464 h 6864021"/>
              <a:gd name="connsiteX84" fmla="*/ 4394578 w 8898844"/>
              <a:gd name="connsiteY84" fmla="*/ 6016113 h 6864021"/>
              <a:gd name="connsiteX85" fmla="*/ 4113061 w 8898844"/>
              <a:gd name="connsiteY85" fmla="*/ 6016113 h 6864021"/>
              <a:gd name="connsiteX86" fmla="*/ 1458761 w 8898844"/>
              <a:gd name="connsiteY86" fmla="*/ 5329711 h 6864021"/>
              <a:gd name="connsiteX87" fmla="*/ 1137028 w 8898844"/>
              <a:gd name="connsiteY87" fmla="*/ 5127828 h 6864021"/>
              <a:gd name="connsiteX88" fmla="*/ 533778 w 8898844"/>
              <a:gd name="connsiteY88" fmla="*/ 4643309 h 6864021"/>
              <a:gd name="connsiteX89" fmla="*/ 453344 w 8898844"/>
              <a:gd name="connsiteY89" fmla="*/ 4481802 h 6864021"/>
              <a:gd name="connsiteX90" fmla="*/ 252261 w 8898844"/>
              <a:gd name="connsiteY90" fmla="*/ 4118413 h 6864021"/>
              <a:gd name="connsiteX91" fmla="*/ 10961 w 8898844"/>
              <a:gd name="connsiteY91" fmla="*/ 3755024 h 6864021"/>
              <a:gd name="connsiteX92" fmla="*/ 91394 w 8898844"/>
              <a:gd name="connsiteY92" fmla="*/ 3512764 h 6864021"/>
              <a:gd name="connsiteX93" fmla="*/ 171828 w 8898844"/>
              <a:gd name="connsiteY93" fmla="*/ 3432011 h 6864021"/>
              <a:gd name="connsiteX94" fmla="*/ 413128 w 8898844"/>
              <a:gd name="connsiteY94" fmla="*/ 3674270 h 6864021"/>
              <a:gd name="connsiteX95" fmla="*/ 453344 w 8898844"/>
              <a:gd name="connsiteY95" fmla="*/ 3472387 h 6864021"/>
              <a:gd name="connsiteX96" fmla="*/ 493561 w 8898844"/>
              <a:gd name="connsiteY96" fmla="*/ 3674270 h 6864021"/>
              <a:gd name="connsiteX97" fmla="*/ 895728 w 8898844"/>
              <a:gd name="connsiteY97" fmla="*/ 3674270 h 6864021"/>
              <a:gd name="connsiteX98" fmla="*/ 533778 w 8898844"/>
              <a:gd name="connsiteY98" fmla="*/ 3028245 h 6864021"/>
              <a:gd name="connsiteX99" fmla="*/ 815294 w 8898844"/>
              <a:gd name="connsiteY99" fmla="*/ 3230128 h 6864021"/>
              <a:gd name="connsiteX100" fmla="*/ 895728 w 8898844"/>
              <a:gd name="connsiteY100" fmla="*/ 3149375 h 6864021"/>
              <a:gd name="connsiteX101" fmla="*/ 453344 w 8898844"/>
              <a:gd name="connsiteY101" fmla="*/ 2705232 h 6864021"/>
              <a:gd name="connsiteX102" fmla="*/ 493561 w 8898844"/>
              <a:gd name="connsiteY102" fmla="*/ 2664855 h 6864021"/>
              <a:gd name="connsiteX103" fmla="*/ 614211 w 8898844"/>
              <a:gd name="connsiteY103" fmla="*/ 2785986 h 6864021"/>
              <a:gd name="connsiteX104" fmla="*/ 815294 w 8898844"/>
              <a:gd name="connsiteY104" fmla="*/ 2866739 h 6864021"/>
              <a:gd name="connsiteX105" fmla="*/ 1177244 w 8898844"/>
              <a:gd name="connsiteY105" fmla="*/ 3028245 h 6864021"/>
              <a:gd name="connsiteX106" fmla="*/ 1619628 w 8898844"/>
              <a:gd name="connsiteY106" fmla="*/ 3108998 h 6864021"/>
              <a:gd name="connsiteX107" fmla="*/ 1659844 w 8898844"/>
              <a:gd name="connsiteY107" fmla="*/ 3028245 h 6864021"/>
              <a:gd name="connsiteX108" fmla="*/ 2062011 w 8898844"/>
              <a:gd name="connsiteY108" fmla="*/ 3149375 h 6864021"/>
              <a:gd name="connsiteX109" fmla="*/ 2464178 w 8898844"/>
              <a:gd name="connsiteY109" fmla="*/ 3310881 h 6864021"/>
              <a:gd name="connsiteX110" fmla="*/ 2062011 w 8898844"/>
              <a:gd name="connsiteY110" fmla="*/ 3149375 h 6864021"/>
              <a:gd name="connsiteX111" fmla="*/ 2062011 w 8898844"/>
              <a:gd name="connsiteY111" fmla="*/ 3028245 h 6864021"/>
              <a:gd name="connsiteX112" fmla="*/ 1820711 w 8898844"/>
              <a:gd name="connsiteY112" fmla="*/ 2745609 h 6864021"/>
              <a:gd name="connsiteX113" fmla="*/ 1740278 w 8898844"/>
              <a:gd name="connsiteY113" fmla="*/ 2907115 h 6864021"/>
              <a:gd name="connsiteX114" fmla="*/ 1619628 w 8898844"/>
              <a:gd name="connsiteY114" fmla="*/ 2705232 h 6864021"/>
              <a:gd name="connsiteX115" fmla="*/ 1137028 w 8898844"/>
              <a:gd name="connsiteY115" fmla="*/ 2301466 h 6864021"/>
              <a:gd name="connsiteX116" fmla="*/ 935944 w 8898844"/>
              <a:gd name="connsiteY116" fmla="*/ 2139960 h 6864021"/>
              <a:gd name="connsiteX117" fmla="*/ 654428 w 8898844"/>
              <a:gd name="connsiteY117" fmla="*/ 1816947 h 6864021"/>
              <a:gd name="connsiteX118" fmla="*/ 533778 w 8898844"/>
              <a:gd name="connsiteY118" fmla="*/ 1372804 h 6864021"/>
              <a:gd name="connsiteX119" fmla="*/ 815294 w 8898844"/>
              <a:gd name="connsiteY119" fmla="*/ 1413181 h 6864021"/>
              <a:gd name="connsiteX120" fmla="*/ 614211 w 8898844"/>
              <a:gd name="connsiteY120" fmla="*/ 524896 h 6864021"/>
              <a:gd name="connsiteX121" fmla="*/ 935944 w 8898844"/>
              <a:gd name="connsiteY121" fmla="*/ 726779 h 6864021"/>
              <a:gd name="connsiteX122" fmla="*/ 1137028 w 8898844"/>
              <a:gd name="connsiteY122" fmla="*/ 646026 h 6864021"/>
              <a:gd name="connsiteX123" fmla="*/ 1177244 w 8898844"/>
              <a:gd name="connsiteY123" fmla="*/ 807532 h 6864021"/>
              <a:gd name="connsiteX124" fmla="*/ 1297894 w 8898844"/>
              <a:gd name="connsiteY124" fmla="*/ 524896 h 6864021"/>
              <a:gd name="connsiteX125" fmla="*/ 1539194 w 8898844"/>
              <a:gd name="connsiteY125" fmla="*/ 969038 h 6864021"/>
              <a:gd name="connsiteX126" fmla="*/ 1775624 w 8898844"/>
              <a:gd name="connsiteY126" fmla="*/ 1113117 h 6864021"/>
              <a:gd name="connsiteX127" fmla="*/ 1808171 w 8898844"/>
              <a:gd name="connsiteY127" fmla="*/ 1096551 h 6864021"/>
              <a:gd name="connsiteX128" fmla="*/ 1820711 w 8898844"/>
              <a:gd name="connsiteY128" fmla="*/ 1130545 h 6864021"/>
              <a:gd name="connsiteX129" fmla="*/ 1821120 w 8898844"/>
              <a:gd name="connsiteY129" fmla="*/ 1129164 h 6864021"/>
              <a:gd name="connsiteX130" fmla="*/ 1821339 w 8898844"/>
              <a:gd name="connsiteY130" fmla="*/ 1150102 h 6864021"/>
              <a:gd name="connsiteX131" fmla="*/ 1860928 w 8898844"/>
              <a:gd name="connsiteY131" fmla="*/ 1292051 h 6864021"/>
              <a:gd name="connsiteX132" fmla="*/ 2182661 w 8898844"/>
              <a:gd name="connsiteY132" fmla="*/ 1655441 h 6864021"/>
              <a:gd name="connsiteX133" fmla="*/ 2383744 w 8898844"/>
              <a:gd name="connsiteY133" fmla="*/ 1615064 h 6864021"/>
              <a:gd name="connsiteX134" fmla="*/ 1981578 w 8898844"/>
              <a:gd name="connsiteY134" fmla="*/ 1049792 h 6864021"/>
              <a:gd name="connsiteX135" fmla="*/ 1860928 w 8898844"/>
              <a:gd name="connsiteY135" fmla="*/ 1292051 h 6864021"/>
              <a:gd name="connsiteX136" fmla="*/ 1901144 w 8898844"/>
              <a:gd name="connsiteY136" fmla="*/ 1090168 h 6864021"/>
              <a:gd name="connsiteX137" fmla="*/ 1827623 w 8898844"/>
              <a:gd name="connsiteY137" fmla="*/ 1107202 h 6864021"/>
              <a:gd name="connsiteX138" fmla="*/ 1821120 w 8898844"/>
              <a:gd name="connsiteY138" fmla="*/ 1129164 h 6864021"/>
              <a:gd name="connsiteX139" fmla="*/ 1820711 w 8898844"/>
              <a:gd name="connsiteY139" fmla="*/ 1090168 h 6864021"/>
              <a:gd name="connsiteX140" fmla="*/ 1808171 w 8898844"/>
              <a:gd name="connsiteY140" fmla="*/ 1096551 h 6864021"/>
              <a:gd name="connsiteX141" fmla="*/ 1797147 w 8898844"/>
              <a:gd name="connsiteY141" fmla="*/ 1066668 h 6864021"/>
              <a:gd name="connsiteX142" fmla="*/ 1579411 w 8898844"/>
              <a:gd name="connsiteY142" fmla="*/ 646026 h 6864021"/>
              <a:gd name="connsiteX143" fmla="*/ 1539194 w 8898844"/>
              <a:gd name="connsiteY143" fmla="*/ 686402 h 6864021"/>
              <a:gd name="connsiteX144" fmla="*/ 1458761 w 8898844"/>
              <a:gd name="connsiteY144" fmla="*/ 444143 h 6864021"/>
              <a:gd name="connsiteX145" fmla="*/ 1297894 w 8898844"/>
              <a:gd name="connsiteY145" fmla="*/ 121130 h 6864021"/>
              <a:gd name="connsiteX146" fmla="*/ 1338111 w 8898844"/>
              <a:gd name="connsiteY146" fmla="*/ 0 h 6864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8898844" h="6864021">
                <a:moveTo>
                  <a:pt x="1338111" y="0"/>
                </a:moveTo>
                <a:cubicBezTo>
                  <a:pt x="1458761" y="121130"/>
                  <a:pt x="1539194" y="242260"/>
                  <a:pt x="1659844" y="323013"/>
                </a:cubicBezTo>
                <a:cubicBezTo>
                  <a:pt x="1700061" y="323013"/>
                  <a:pt x="1740278" y="282636"/>
                  <a:pt x="1780494" y="282636"/>
                </a:cubicBezTo>
                <a:cubicBezTo>
                  <a:pt x="1820711" y="242260"/>
                  <a:pt x="1901144" y="282636"/>
                  <a:pt x="1941361" y="282636"/>
                </a:cubicBezTo>
                <a:cubicBezTo>
                  <a:pt x="1941361" y="282636"/>
                  <a:pt x="1941361" y="242260"/>
                  <a:pt x="1941361" y="242260"/>
                </a:cubicBezTo>
                <a:cubicBezTo>
                  <a:pt x="2021794" y="363390"/>
                  <a:pt x="2102227" y="484519"/>
                  <a:pt x="2182661" y="565272"/>
                </a:cubicBezTo>
                <a:cubicBezTo>
                  <a:pt x="2263094" y="605649"/>
                  <a:pt x="2383744" y="646026"/>
                  <a:pt x="2464178" y="686402"/>
                </a:cubicBezTo>
                <a:cubicBezTo>
                  <a:pt x="2464178" y="646026"/>
                  <a:pt x="2423961" y="605649"/>
                  <a:pt x="2423961" y="484519"/>
                </a:cubicBezTo>
                <a:cubicBezTo>
                  <a:pt x="2504394" y="605649"/>
                  <a:pt x="2584827" y="686402"/>
                  <a:pt x="2665261" y="686402"/>
                </a:cubicBezTo>
                <a:cubicBezTo>
                  <a:pt x="2785911" y="686402"/>
                  <a:pt x="2866344" y="726779"/>
                  <a:pt x="2986995" y="767155"/>
                </a:cubicBezTo>
                <a:cubicBezTo>
                  <a:pt x="3107644" y="807532"/>
                  <a:pt x="3147861" y="807532"/>
                  <a:pt x="3107644" y="969038"/>
                </a:cubicBezTo>
                <a:cubicBezTo>
                  <a:pt x="3188078" y="928662"/>
                  <a:pt x="3228295" y="888285"/>
                  <a:pt x="3268512" y="847909"/>
                </a:cubicBezTo>
                <a:cubicBezTo>
                  <a:pt x="3268512" y="847909"/>
                  <a:pt x="3268512" y="847909"/>
                  <a:pt x="3308727" y="888285"/>
                </a:cubicBezTo>
                <a:cubicBezTo>
                  <a:pt x="3228295" y="928662"/>
                  <a:pt x="3188078" y="969038"/>
                  <a:pt x="3147861" y="1009415"/>
                </a:cubicBezTo>
                <a:cubicBezTo>
                  <a:pt x="3268512" y="1049792"/>
                  <a:pt x="3389161" y="1130545"/>
                  <a:pt x="3550027" y="1170921"/>
                </a:cubicBezTo>
                <a:cubicBezTo>
                  <a:pt x="3590244" y="1130545"/>
                  <a:pt x="3630461" y="1009415"/>
                  <a:pt x="3630461" y="969038"/>
                </a:cubicBezTo>
                <a:cubicBezTo>
                  <a:pt x="3710894" y="969038"/>
                  <a:pt x="3791327" y="969038"/>
                  <a:pt x="3831544" y="1009415"/>
                </a:cubicBezTo>
                <a:cubicBezTo>
                  <a:pt x="3871761" y="1009415"/>
                  <a:pt x="3952194" y="1049792"/>
                  <a:pt x="3992411" y="1090168"/>
                </a:cubicBezTo>
                <a:cubicBezTo>
                  <a:pt x="4153277" y="1332428"/>
                  <a:pt x="4394578" y="1332428"/>
                  <a:pt x="4635878" y="1372804"/>
                </a:cubicBezTo>
                <a:cubicBezTo>
                  <a:pt x="4676094" y="1413181"/>
                  <a:pt x="4716310" y="1413181"/>
                  <a:pt x="4796744" y="1413181"/>
                </a:cubicBezTo>
                <a:cubicBezTo>
                  <a:pt x="4836960" y="1453558"/>
                  <a:pt x="4917394" y="1493934"/>
                  <a:pt x="4957610" y="1493934"/>
                </a:cubicBezTo>
                <a:cubicBezTo>
                  <a:pt x="5078260" y="1493934"/>
                  <a:pt x="5158694" y="1453558"/>
                  <a:pt x="5239128" y="1413181"/>
                </a:cubicBezTo>
                <a:cubicBezTo>
                  <a:pt x="5279344" y="1413181"/>
                  <a:pt x="5359778" y="1453558"/>
                  <a:pt x="5399994" y="1493934"/>
                </a:cubicBezTo>
                <a:cubicBezTo>
                  <a:pt x="5399994" y="1453558"/>
                  <a:pt x="5399994" y="1413181"/>
                  <a:pt x="5399994" y="1332428"/>
                </a:cubicBezTo>
                <a:cubicBezTo>
                  <a:pt x="5601078" y="1695817"/>
                  <a:pt x="5882594" y="1453558"/>
                  <a:pt x="6123894" y="1413181"/>
                </a:cubicBezTo>
                <a:cubicBezTo>
                  <a:pt x="6123894" y="1493934"/>
                  <a:pt x="6164110" y="1534311"/>
                  <a:pt x="6204328" y="1574687"/>
                </a:cubicBezTo>
                <a:cubicBezTo>
                  <a:pt x="6204328" y="1574687"/>
                  <a:pt x="6284760" y="1574687"/>
                  <a:pt x="6324978" y="1574687"/>
                </a:cubicBezTo>
                <a:cubicBezTo>
                  <a:pt x="6405410" y="1534311"/>
                  <a:pt x="6445628" y="1493934"/>
                  <a:pt x="6485844" y="1453558"/>
                </a:cubicBezTo>
                <a:cubicBezTo>
                  <a:pt x="6646710" y="1372804"/>
                  <a:pt x="6847794" y="1372804"/>
                  <a:pt x="6928228" y="1170921"/>
                </a:cubicBezTo>
                <a:cubicBezTo>
                  <a:pt x="6928228" y="1130545"/>
                  <a:pt x="6928228" y="1130545"/>
                  <a:pt x="6968444" y="1130545"/>
                </a:cubicBezTo>
                <a:cubicBezTo>
                  <a:pt x="6968444" y="1170921"/>
                  <a:pt x="7008660" y="1211298"/>
                  <a:pt x="7008660" y="1211298"/>
                </a:cubicBezTo>
                <a:cubicBezTo>
                  <a:pt x="7089094" y="1130545"/>
                  <a:pt x="7169528" y="1049792"/>
                  <a:pt x="7209744" y="969038"/>
                </a:cubicBezTo>
                <a:cubicBezTo>
                  <a:pt x="7249960" y="969038"/>
                  <a:pt x="7249960" y="1009415"/>
                  <a:pt x="7290178" y="1049792"/>
                </a:cubicBezTo>
                <a:cubicBezTo>
                  <a:pt x="7370610" y="888285"/>
                  <a:pt x="7571694" y="767155"/>
                  <a:pt x="7611910" y="565272"/>
                </a:cubicBezTo>
                <a:cubicBezTo>
                  <a:pt x="7571694" y="565272"/>
                  <a:pt x="7571694" y="524896"/>
                  <a:pt x="7571694" y="524896"/>
                </a:cubicBezTo>
                <a:cubicBezTo>
                  <a:pt x="7531478" y="565272"/>
                  <a:pt x="7491260" y="605649"/>
                  <a:pt x="7491260" y="686402"/>
                </a:cubicBezTo>
                <a:cubicBezTo>
                  <a:pt x="7451044" y="686402"/>
                  <a:pt x="7451044" y="686402"/>
                  <a:pt x="7451044" y="646026"/>
                </a:cubicBezTo>
                <a:cubicBezTo>
                  <a:pt x="7491260" y="565272"/>
                  <a:pt x="7491260" y="484519"/>
                  <a:pt x="7491260" y="403766"/>
                </a:cubicBezTo>
                <a:cubicBezTo>
                  <a:pt x="7531478" y="363390"/>
                  <a:pt x="7571694" y="363390"/>
                  <a:pt x="7611910" y="323013"/>
                </a:cubicBezTo>
                <a:cubicBezTo>
                  <a:pt x="7652128" y="403766"/>
                  <a:pt x="7692344" y="444143"/>
                  <a:pt x="7692344" y="524896"/>
                </a:cubicBezTo>
                <a:cubicBezTo>
                  <a:pt x="7732560" y="484519"/>
                  <a:pt x="7772778" y="403766"/>
                  <a:pt x="7812994" y="282636"/>
                </a:cubicBezTo>
                <a:cubicBezTo>
                  <a:pt x="7853210" y="403766"/>
                  <a:pt x="7853210" y="484519"/>
                  <a:pt x="7853210" y="605649"/>
                </a:cubicBezTo>
                <a:cubicBezTo>
                  <a:pt x="7933644" y="565272"/>
                  <a:pt x="7973860" y="524896"/>
                  <a:pt x="8054294" y="444143"/>
                </a:cubicBezTo>
                <a:cubicBezTo>
                  <a:pt x="8134728" y="605649"/>
                  <a:pt x="8215160" y="726779"/>
                  <a:pt x="8295594" y="888285"/>
                </a:cubicBezTo>
                <a:cubicBezTo>
                  <a:pt x="8376027" y="847909"/>
                  <a:pt x="8456461" y="807532"/>
                  <a:pt x="8577111" y="767155"/>
                </a:cubicBezTo>
                <a:cubicBezTo>
                  <a:pt x="8577111" y="807532"/>
                  <a:pt x="8577111" y="807532"/>
                  <a:pt x="8577111" y="888285"/>
                </a:cubicBezTo>
                <a:cubicBezTo>
                  <a:pt x="8737977" y="767155"/>
                  <a:pt x="8778194" y="888285"/>
                  <a:pt x="8858627" y="1009415"/>
                </a:cubicBezTo>
                <a:cubicBezTo>
                  <a:pt x="8858627" y="1049792"/>
                  <a:pt x="8898844" y="1130545"/>
                  <a:pt x="8898844" y="1170921"/>
                </a:cubicBezTo>
                <a:cubicBezTo>
                  <a:pt x="8898844" y="1211298"/>
                  <a:pt x="8898844" y="1211298"/>
                  <a:pt x="8898844" y="1211298"/>
                </a:cubicBezTo>
                <a:cubicBezTo>
                  <a:pt x="8858627" y="1372804"/>
                  <a:pt x="8818411" y="1534311"/>
                  <a:pt x="8737977" y="1655441"/>
                </a:cubicBezTo>
                <a:cubicBezTo>
                  <a:pt x="8697761" y="1736194"/>
                  <a:pt x="8617327" y="1776571"/>
                  <a:pt x="8536894" y="1816947"/>
                </a:cubicBezTo>
                <a:cubicBezTo>
                  <a:pt x="8496677" y="1897700"/>
                  <a:pt x="8416244" y="1978453"/>
                  <a:pt x="8335810" y="2059207"/>
                </a:cubicBezTo>
                <a:cubicBezTo>
                  <a:pt x="8295594" y="2099583"/>
                  <a:pt x="8255378" y="2099583"/>
                  <a:pt x="8255378" y="2139960"/>
                </a:cubicBezTo>
                <a:cubicBezTo>
                  <a:pt x="8215160" y="2382219"/>
                  <a:pt x="8416244" y="2462973"/>
                  <a:pt x="8456461" y="2664855"/>
                </a:cubicBezTo>
                <a:cubicBezTo>
                  <a:pt x="8496677" y="2745609"/>
                  <a:pt x="8536894" y="2826362"/>
                  <a:pt x="8456461" y="2907115"/>
                </a:cubicBezTo>
                <a:cubicBezTo>
                  <a:pt x="8295594" y="3108998"/>
                  <a:pt x="8215160" y="3310881"/>
                  <a:pt x="8054294" y="3512764"/>
                </a:cubicBezTo>
                <a:cubicBezTo>
                  <a:pt x="8094510" y="3512764"/>
                  <a:pt x="8094510" y="3512764"/>
                  <a:pt x="8134728" y="3512764"/>
                </a:cubicBezTo>
                <a:cubicBezTo>
                  <a:pt x="8215160" y="3432011"/>
                  <a:pt x="8295594" y="3310881"/>
                  <a:pt x="8416244" y="3189751"/>
                </a:cubicBezTo>
                <a:cubicBezTo>
                  <a:pt x="8416244" y="3310881"/>
                  <a:pt x="8416244" y="3351258"/>
                  <a:pt x="8416244" y="3391634"/>
                </a:cubicBezTo>
                <a:cubicBezTo>
                  <a:pt x="8577111" y="3472387"/>
                  <a:pt x="8536894" y="3593517"/>
                  <a:pt x="8496677" y="3674270"/>
                </a:cubicBezTo>
                <a:cubicBezTo>
                  <a:pt x="8416244" y="3916530"/>
                  <a:pt x="8335810" y="4118413"/>
                  <a:pt x="8215160" y="4360673"/>
                </a:cubicBezTo>
                <a:cubicBezTo>
                  <a:pt x="8134728" y="4522179"/>
                  <a:pt x="7933644" y="4643309"/>
                  <a:pt x="7933644" y="4845192"/>
                </a:cubicBezTo>
                <a:cubicBezTo>
                  <a:pt x="7933644" y="4885568"/>
                  <a:pt x="7853210" y="4885568"/>
                  <a:pt x="7812994" y="4925945"/>
                </a:cubicBezTo>
                <a:cubicBezTo>
                  <a:pt x="7772778" y="5006698"/>
                  <a:pt x="7732560" y="5127828"/>
                  <a:pt x="7692344" y="5127828"/>
                </a:cubicBezTo>
                <a:cubicBezTo>
                  <a:pt x="7531478" y="5087451"/>
                  <a:pt x="7531478" y="5248958"/>
                  <a:pt x="7491260" y="5329711"/>
                </a:cubicBezTo>
                <a:cubicBezTo>
                  <a:pt x="7491260" y="5370088"/>
                  <a:pt x="7491260" y="5410464"/>
                  <a:pt x="7491260" y="5450841"/>
                </a:cubicBezTo>
                <a:cubicBezTo>
                  <a:pt x="7290178" y="5652724"/>
                  <a:pt x="7129310" y="5894983"/>
                  <a:pt x="6968444" y="6096866"/>
                </a:cubicBezTo>
                <a:cubicBezTo>
                  <a:pt x="6928228" y="6177620"/>
                  <a:pt x="6847794" y="6217996"/>
                  <a:pt x="6767360" y="6258373"/>
                </a:cubicBezTo>
                <a:cubicBezTo>
                  <a:pt x="6767360" y="6258373"/>
                  <a:pt x="6767360" y="6258373"/>
                  <a:pt x="6767360" y="6217996"/>
                </a:cubicBezTo>
                <a:cubicBezTo>
                  <a:pt x="6807578" y="6177620"/>
                  <a:pt x="6847794" y="6096866"/>
                  <a:pt x="6888010" y="6016113"/>
                </a:cubicBezTo>
                <a:cubicBezTo>
                  <a:pt x="6686928" y="6137243"/>
                  <a:pt x="6485844" y="6258373"/>
                  <a:pt x="6284760" y="6339126"/>
                </a:cubicBezTo>
                <a:cubicBezTo>
                  <a:pt x="6204328" y="6379502"/>
                  <a:pt x="6083678" y="6339126"/>
                  <a:pt x="6003244" y="6379502"/>
                </a:cubicBezTo>
                <a:cubicBezTo>
                  <a:pt x="5601078" y="6500632"/>
                  <a:pt x="5239128" y="6621762"/>
                  <a:pt x="4836960" y="6702515"/>
                </a:cubicBezTo>
                <a:cubicBezTo>
                  <a:pt x="4233710" y="6864022"/>
                  <a:pt x="3630461" y="6904398"/>
                  <a:pt x="2986995" y="6823645"/>
                </a:cubicBezTo>
                <a:cubicBezTo>
                  <a:pt x="2383744" y="6783268"/>
                  <a:pt x="1860928" y="6541009"/>
                  <a:pt x="1338111" y="6217996"/>
                </a:cubicBezTo>
                <a:cubicBezTo>
                  <a:pt x="1177244" y="6096866"/>
                  <a:pt x="895728" y="6016113"/>
                  <a:pt x="815294" y="5773854"/>
                </a:cubicBezTo>
                <a:cubicBezTo>
                  <a:pt x="815294" y="5733477"/>
                  <a:pt x="694644" y="5733477"/>
                  <a:pt x="654428" y="5693100"/>
                </a:cubicBezTo>
                <a:cubicBezTo>
                  <a:pt x="573994" y="5652724"/>
                  <a:pt x="453344" y="5571971"/>
                  <a:pt x="372911" y="5491217"/>
                </a:cubicBezTo>
                <a:cubicBezTo>
                  <a:pt x="372911" y="5491217"/>
                  <a:pt x="413128" y="5450841"/>
                  <a:pt x="372911" y="5450841"/>
                </a:cubicBezTo>
                <a:cubicBezTo>
                  <a:pt x="252261" y="5289334"/>
                  <a:pt x="171828" y="5127828"/>
                  <a:pt x="51178" y="4966322"/>
                </a:cubicBezTo>
                <a:cubicBezTo>
                  <a:pt x="91394" y="4966322"/>
                  <a:pt x="91394" y="4966322"/>
                  <a:pt x="91394" y="4925945"/>
                </a:cubicBezTo>
                <a:cubicBezTo>
                  <a:pt x="252261" y="5047075"/>
                  <a:pt x="372911" y="5127828"/>
                  <a:pt x="493561" y="5208581"/>
                </a:cubicBezTo>
                <a:cubicBezTo>
                  <a:pt x="694644" y="5248958"/>
                  <a:pt x="855511" y="5329711"/>
                  <a:pt x="1016378" y="5450841"/>
                </a:cubicBezTo>
                <a:cubicBezTo>
                  <a:pt x="1056594" y="5450841"/>
                  <a:pt x="1137028" y="5410464"/>
                  <a:pt x="1257678" y="5410464"/>
                </a:cubicBezTo>
                <a:cubicBezTo>
                  <a:pt x="2343527" y="6137243"/>
                  <a:pt x="3710894" y="6298749"/>
                  <a:pt x="4394578" y="6016113"/>
                </a:cubicBezTo>
                <a:cubicBezTo>
                  <a:pt x="4314144" y="6016113"/>
                  <a:pt x="4193494" y="6016113"/>
                  <a:pt x="4113061" y="6016113"/>
                </a:cubicBezTo>
                <a:cubicBezTo>
                  <a:pt x="3147861" y="6056490"/>
                  <a:pt x="2263094" y="5894983"/>
                  <a:pt x="1458761" y="5329711"/>
                </a:cubicBezTo>
                <a:cubicBezTo>
                  <a:pt x="1378328" y="5248958"/>
                  <a:pt x="1257678" y="5208581"/>
                  <a:pt x="1137028" y="5127828"/>
                </a:cubicBezTo>
                <a:cubicBezTo>
                  <a:pt x="935944" y="4966322"/>
                  <a:pt x="734861" y="4804815"/>
                  <a:pt x="533778" y="4643309"/>
                </a:cubicBezTo>
                <a:cubicBezTo>
                  <a:pt x="493561" y="4643309"/>
                  <a:pt x="493561" y="4562556"/>
                  <a:pt x="453344" y="4481802"/>
                </a:cubicBezTo>
                <a:cubicBezTo>
                  <a:pt x="413128" y="4360673"/>
                  <a:pt x="372911" y="4199166"/>
                  <a:pt x="252261" y="4118413"/>
                </a:cubicBezTo>
                <a:cubicBezTo>
                  <a:pt x="131611" y="3997283"/>
                  <a:pt x="51178" y="3876153"/>
                  <a:pt x="10961" y="3755024"/>
                </a:cubicBezTo>
                <a:cubicBezTo>
                  <a:pt x="-29255" y="3674270"/>
                  <a:pt x="51178" y="3593517"/>
                  <a:pt x="91394" y="3512764"/>
                </a:cubicBezTo>
                <a:cubicBezTo>
                  <a:pt x="91394" y="3472387"/>
                  <a:pt x="131611" y="3472387"/>
                  <a:pt x="171828" y="3432011"/>
                </a:cubicBezTo>
                <a:cubicBezTo>
                  <a:pt x="252261" y="3512764"/>
                  <a:pt x="332694" y="3593517"/>
                  <a:pt x="413128" y="3674270"/>
                </a:cubicBezTo>
                <a:cubicBezTo>
                  <a:pt x="413128" y="3593517"/>
                  <a:pt x="453344" y="3553141"/>
                  <a:pt x="453344" y="3472387"/>
                </a:cubicBezTo>
                <a:cubicBezTo>
                  <a:pt x="493561" y="3553141"/>
                  <a:pt x="493561" y="3593517"/>
                  <a:pt x="493561" y="3674270"/>
                </a:cubicBezTo>
                <a:cubicBezTo>
                  <a:pt x="614211" y="3674270"/>
                  <a:pt x="734861" y="3674270"/>
                  <a:pt x="895728" y="3674270"/>
                </a:cubicBezTo>
                <a:cubicBezTo>
                  <a:pt x="453344" y="3149375"/>
                  <a:pt x="453344" y="3149375"/>
                  <a:pt x="533778" y="3028245"/>
                </a:cubicBezTo>
                <a:cubicBezTo>
                  <a:pt x="654428" y="3108998"/>
                  <a:pt x="734861" y="3149375"/>
                  <a:pt x="815294" y="3230128"/>
                </a:cubicBezTo>
                <a:cubicBezTo>
                  <a:pt x="855511" y="3189751"/>
                  <a:pt x="855511" y="3189751"/>
                  <a:pt x="895728" y="3149375"/>
                </a:cubicBezTo>
                <a:cubicBezTo>
                  <a:pt x="734861" y="2987869"/>
                  <a:pt x="614211" y="2866739"/>
                  <a:pt x="453344" y="2705232"/>
                </a:cubicBezTo>
                <a:cubicBezTo>
                  <a:pt x="493561" y="2705232"/>
                  <a:pt x="493561" y="2664855"/>
                  <a:pt x="493561" y="2664855"/>
                </a:cubicBezTo>
                <a:cubicBezTo>
                  <a:pt x="533778" y="2705232"/>
                  <a:pt x="573994" y="2745609"/>
                  <a:pt x="614211" y="2785986"/>
                </a:cubicBezTo>
                <a:cubicBezTo>
                  <a:pt x="694644" y="2785986"/>
                  <a:pt x="734861" y="2826362"/>
                  <a:pt x="815294" y="2866739"/>
                </a:cubicBezTo>
                <a:cubicBezTo>
                  <a:pt x="935944" y="2907115"/>
                  <a:pt x="1096811" y="2907115"/>
                  <a:pt x="1177244" y="3028245"/>
                </a:cubicBezTo>
                <a:cubicBezTo>
                  <a:pt x="1338111" y="3189751"/>
                  <a:pt x="1498978" y="3028245"/>
                  <a:pt x="1619628" y="3108998"/>
                </a:cubicBezTo>
                <a:cubicBezTo>
                  <a:pt x="1659844" y="3108998"/>
                  <a:pt x="1659844" y="3068622"/>
                  <a:pt x="1659844" y="3028245"/>
                </a:cubicBezTo>
                <a:cubicBezTo>
                  <a:pt x="1740278" y="3270504"/>
                  <a:pt x="1860928" y="3310881"/>
                  <a:pt x="2062011" y="3149375"/>
                </a:cubicBezTo>
                <a:cubicBezTo>
                  <a:pt x="2102227" y="3391634"/>
                  <a:pt x="2102227" y="3391634"/>
                  <a:pt x="2464178" y="3310881"/>
                </a:cubicBezTo>
                <a:cubicBezTo>
                  <a:pt x="2303311" y="3230128"/>
                  <a:pt x="2263094" y="3068622"/>
                  <a:pt x="2062011" y="3149375"/>
                </a:cubicBezTo>
                <a:cubicBezTo>
                  <a:pt x="2062011" y="3108998"/>
                  <a:pt x="2062011" y="3028245"/>
                  <a:pt x="2062011" y="3028245"/>
                </a:cubicBezTo>
                <a:cubicBezTo>
                  <a:pt x="1901144" y="3028245"/>
                  <a:pt x="1901144" y="2907115"/>
                  <a:pt x="1820711" y="2745609"/>
                </a:cubicBezTo>
                <a:cubicBezTo>
                  <a:pt x="1780494" y="2826362"/>
                  <a:pt x="1780494" y="2866739"/>
                  <a:pt x="1740278" y="2907115"/>
                </a:cubicBezTo>
                <a:cubicBezTo>
                  <a:pt x="1700061" y="2826362"/>
                  <a:pt x="1700061" y="2745609"/>
                  <a:pt x="1619628" y="2705232"/>
                </a:cubicBezTo>
                <a:cubicBezTo>
                  <a:pt x="1458761" y="2584102"/>
                  <a:pt x="1297894" y="2422596"/>
                  <a:pt x="1137028" y="2301466"/>
                </a:cubicBezTo>
                <a:cubicBezTo>
                  <a:pt x="1056594" y="2261090"/>
                  <a:pt x="976161" y="2220713"/>
                  <a:pt x="935944" y="2139960"/>
                </a:cubicBezTo>
                <a:cubicBezTo>
                  <a:pt x="855511" y="2018830"/>
                  <a:pt x="694644" y="2018830"/>
                  <a:pt x="654428" y="1816947"/>
                </a:cubicBezTo>
                <a:cubicBezTo>
                  <a:pt x="614211" y="1695817"/>
                  <a:pt x="573994" y="1534311"/>
                  <a:pt x="533778" y="1372804"/>
                </a:cubicBezTo>
                <a:cubicBezTo>
                  <a:pt x="654428" y="1413181"/>
                  <a:pt x="734861" y="1413181"/>
                  <a:pt x="815294" y="1413181"/>
                </a:cubicBezTo>
                <a:cubicBezTo>
                  <a:pt x="734861" y="1090168"/>
                  <a:pt x="694644" y="807532"/>
                  <a:pt x="614211" y="524896"/>
                </a:cubicBezTo>
                <a:cubicBezTo>
                  <a:pt x="815294" y="444143"/>
                  <a:pt x="855511" y="646026"/>
                  <a:pt x="935944" y="726779"/>
                </a:cubicBezTo>
                <a:cubicBezTo>
                  <a:pt x="1016378" y="726779"/>
                  <a:pt x="1056594" y="686402"/>
                  <a:pt x="1137028" y="646026"/>
                </a:cubicBezTo>
                <a:cubicBezTo>
                  <a:pt x="1137028" y="686402"/>
                  <a:pt x="1137028" y="726779"/>
                  <a:pt x="1177244" y="807532"/>
                </a:cubicBezTo>
                <a:cubicBezTo>
                  <a:pt x="1217461" y="686402"/>
                  <a:pt x="1257678" y="605649"/>
                  <a:pt x="1297894" y="524896"/>
                </a:cubicBezTo>
                <a:cubicBezTo>
                  <a:pt x="1378328" y="686402"/>
                  <a:pt x="1458761" y="847909"/>
                  <a:pt x="1539194" y="969038"/>
                </a:cubicBezTo>
                <a:cubicBezTo>
                  <a:pt x="1574384" y="1075027"/>
                  <a:pt x="1671155" y="1150102"/>
                  <a:pt x="1775624" y="1113117"/>
                </a:cubicBezTo>
                <a:lnTo>
                  <a:pt x="1808171" y="1096551"/>
                </a:lnTo>
                <a:lnTo>
                  <a:pt x="1820711" y="1130545"/>
                </a:lnTo>
                <a:lnTo>
                  <a:pt x="1821120" y="1129164"/>
                </a:lnTo>
                <a:lnTo>
                  <a:pt x="1821339" y="1150102"/>
                </a:lnTo>
                <a:cubicBezTo>
                  <a:pt x="1823225" y="1208774"/>
                  <a:pt x="1830765" y="1261769"/>
                  <a:pt x="1860928" y="1292051"/>
                </a:cubicBezTo>
                <a:cubicBezTo>
                  <a:pt x="1941361" y="1413181"/>
                  <a:pt x="2062011" y="1534311"/>
                  <a:pt x="2182661" y="1655441"/>
                </a:cubicBezTo>
                <a:cubicBezTo>
                  <a:pt x="2222877" y="1695817"/>
                  <a:pt x="2383744" y="1776571"/>
                  <a:pt x="2383744" y="1615064"/>
                </a:cubicBezTo>
                <a:cubicBezTo>
                  <a:pt x="2222877" y="1413181"/>
                  <a:pt x="1981578" y="1372804"/>
                  <a:pt x="1981578" y="1049792"/>
                </a:cubicBezTo>
                <a:cubicBezTo>
                  <a:pt x="1941361" y="1130545"/>
                  <a:pt x="1901144" y="1211298"/>
                  <a:pt x="1860928" y="1292051"/>
                </a:cubicBezTo>
                <a:cubicBezTo>
                  <a:pt x="1860928" y="1170921"/>
                  <a:pt x="1860928" y="1130545"/>
                  <a:pt x="1901144" y="1090168"/>
                </a:cubicBezTo>
                <a:cubicBezTo>
                  <a:pt x="1870982" y="1090168"/>
                  <a:pt x="1840819" y="1090168"/>
                  <a:pt x="1827623" y="1107202"/>
                </a:cubicBezTo>
                <a:lnTo>
                  <a:pt x="1821120" y="1129164"/>
                </a:lnTo>
                <a:lnTo>
                  <a:pt x="1820711" y="1090168"/>
                </a:lnTo>
                <a:lnTo>
                  <a:pt x="1808171" y="1096551"/>
                </a:lnTo>
                <a:lnTo>
                  <a:pt x="1797147" y="1066668"/>
                </a:lnTo>
                <a:cubicBezTo>
                  <a:pt x="1755359" y="910997"/>
                  <a:pt x="1790549" y="716685"/>
                  <a:pt x="1579411" y="646026"/>
                </a:cubicBezTo>
                <a:cubicBezTo>
                  <a:pt x="1579411" y="646026"/>
                  <a:pt x="1539194" y="686402"/>
                  <a:pt x="1539194" y="686402"/>
                </a:cubicBezTo>
                <a:cubicBezTo>
                  <a:pt x="1539194" y="605649"/>
                  <a:pt x="1498978" y="524896"/>
                  <a:pt x="1458761" y="444143"/>
                </a:cubicBezTo>
                <a:cubicBezTo>
                  <a:pt x="1418544" y="323013"/>
                  <a:pt x="1338111" y="242260"/>
                  <a:pt x="1297894" y="121130"/>
                </a:cubicBezTo>
                <a:cubicBezTo>
                  <a:pt x="1297894" y="121130"/>
                  <a:pt x="1297894" y="40377"/>
                  <a:pt x="133811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45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N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2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28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4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26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63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42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66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16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2C926-1AF6-4C84-925A-B6B02113653E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AA99D-0B2A-4248-B920-D9E6984CC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4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8" r:id="rId13"/>
    <p:sldLayoutId id="2147483689" r:id="rId14"/>
    <p:sldLayoutId id="2147483690" r:id="rId15"/>
    <p:sldLayoutId id="2147483691" r:id="rId16"/>
    <p:sldLayoutId id="2147483666" r:id="rId17"/>
    <p:sldLayoutId id="2147483667" r:id="rId18"/>
    <p:sldLayoutId id="2147483668" r:id="rId19"/>
    <p:sldLayoutId id="2147483669" r:id="rId20"/>
    <p:sldLayoutId id="2147483662" r:id="rId21"/>
    <p:sldLayoutId id="2147483664" r:id="rId22"/>
    <p:sldLayoutId id="2147483686" r:id="rId23"/>
    <p:sldLayoutId id="2147483687" r:id="rId24"/>
    <p:sldLayoutId id="2147483692" r:id="rId25"/>
    <p:sldLayoutId id="2147483693" r:id="rId26"/>
    <p:sldLayoutId id="2147483694" r:id="rId27"/>
    <p:sldLayoutId id="2147483695" r:id="rId28"/>
    <p:sldLayoutId id="2147483696" r:id="rId29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taruml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DC712D2D-1873-4058-844F-E70662C90D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86" b="23255"/>
          <a:stretch/>
        </p:blipFill>
        <p:spPr>
          <a:xfrm>
            <a:off x="165541" y="2845167"/>
            <a:ext cx="8747525" cy="2340529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F01D2BD3-A445-47A7-A428-4B6136A7F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11" y="1667600"/>
            <a:ext cx="3619577" cy="76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StarUML</a:t>
            </a:r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10" name="矩形 259">
            <a:extLst>
              <a:ext uri="{FF2B5EF4-FFF2-40B4-BE49-F238E27FC236}">
                <a16:creationId xmlns:a16="http://schemas.microsoft.com/office/drawing/2014/main" id="{6B2E7A44-64A7-43F1-8FED-1A3C6124D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6818" y="2845167"/>
            <a:ext cx="3030362" cy="20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2" tIns="32516" rIns="65032" bIns="325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汇报人：龙行超 </a:t>
            </a:r>
            <a:r>
              <a:rPr lang="en-US" altLang="zh-CN"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2017141463145</a:t>
            </a:r>
            <a:r>
              <a:rPr lang="zh-CN" altLang="en-US"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时间：</a:t>
            </a:r>
            <a:r>
              <a:rPr lang="en-US" altLang="zh-CN"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lang="zh-CN" altLang="en-US"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402232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35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SubTitle_1"/>
          <p:cNvSpPr/>
          <p:nvPr>
            <p:custDataLst>
              <p:tags r:id="rId2"/>
            </p:custDataLst>
          </p:nvPr>
        </p:nvSpPr>
        <p:spPr>
          <a:xfrm>
            <a:off x="3824147" y="2219623"/>
            <a:ext cx="2978530" cy="428255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972922" tIns="0" rIns="0" bIns="0" rtlCol="0" anchor="ctr" anchorCtr="0">
            <a:noAutofit/>
          </a:bodyPr>
          <a:lstStyle/>
          <a:p>
            <a:pPr defTabSz="685869">
              <a:defRPr/>
            </a:pPr>
            <a:r>
              <a:rPr lang="zh-CN" altLang="en-US" sz="1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安装及破解</a:t>
            </a:r>
            <a:endParaRPr lang="zh-CN" altLang="en-US" sz="1400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MH_Other_1"/>
          <p:cNvSpPr txBox="1"/>
          <p:nvPr>
            <p:custDataLst>
              <p:tags r:id="rId3"/>
            </p:custDataLst>
          </p:nvPr>
        </p:nvSpPr>
        <p:spPr>
          <a:xfrm flipH="1">
            <a:off x="3977491" y="2183619"/>
            <a:ext cx="601520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3200" b="0" dirty="0">
                <a:solidFill>
                  <a:srgbClr val="FFFFFF"/>
                </a:solidFill>
                <a:latin typeface="IrisUPC" pitchFamily="34" charset="-34"/>
                <a:cs typeface="IrisUPC" pitchFamily="34" charset="-34"/>
                <a:sym typeface="Arial" panose="020B0604020202020204" pitchFamily="34" charset="0"/>
              </a:rPr>
              <a:t>01</a:t>
            </a:r>
            <a:endParaRPr lang="zh-CN" altLang="en-US" sz="3200" b="0" dirty="0">
              <a:solidFill>
                <a:srgbClr val="FFFFFF"/>
              </a:solidFill>
              <a:latin typeface="IrisUPC" pitchFamily="34" charset="-34"/>
              <a:cs typeface="IrisUPC" pitchFamily="34" charset="-34"/>
              <a:sym typeface="Arial" panose="020B0604020202020204" pitchFamily="34" charset="0"/>
            </a:endParaRPr>
          </a:p>
        </p:txBody>
      </p:sp>
      <p:sp>
        <p:nvSpPr>
          <p:cNvPr id="19" name="MH_SubTitle_2"/>
          <p:cNvSpPr/>
          <p:nvPr>
            <p:custDataLst>
              <p:tags r:id="rId4"/>
            </p:custDataLst>
          </p:nvPr>
        </p:nvSpPr>
        <p:spPr>
          <a:xfrm flipH="1">
            <a:off x="2338179" y="2926182"/>
            <a:ext cx="2977441" cy="427592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wrap="square" lIns="230429" tIns="0" rIns="0" bIns="0" rtlCol="0" anchor="ctr"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简单介绍</a:t>
            </a:r>
            <a:endParaRPr lang="zh-CN" altLang="en-US" sz="1400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MH_Other_2"/>
          <p:cNvSpPr txBox="1"/>
          <p:nvPr>
            <p:custDataLst>
              <p:tags r:id="rId5"/>
            </p:custDataLst>
          </p:nvPr>
        </p:nvSpPr>
        <p:spPr>
          <a:xfrm flipH="1">
            <a:off x="4579011" y="2903699"/>
            <a:ext cx="601520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3200" b="0" dirty="0">
                <a:solidFill>
                  <a:srgbClr val="FFFFFF"/>
                </a:solidFill>
                <a:latin typeface="IrisUPC" pitchFamily="34" charset="-34"/>
                <a:cs typeface="IrisUPC" pitchFamily="34" charset="-34"/>
                <a:sym typeface="Arial" panose="020B0604020202020204" pitchFamily="34" charset="0"/>
              </a:rPr>
              <a:t>02</a:t>
            </a:r>
            <a:endParaRPr lang="zh-CN" altLang="en-US" sz="3200" b="0" dirty="0">
              <a:solidFill>
                <a:srgbClr val="FFFFFF"/>
              </a:solidFill>
              <a:latin typeface="IrisUPC" pitchFamily="34" charset="-34"/>
              <a:cs typeface="IrisUPC" pitchFamily="34" charset="-34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>
            <p:custDataLst>
              <p:tags r:id="rId6"/>
            </p:custDataLst>
          </p:nvPr>
        </p:nvSpPr>
        <p:spPr>
          <a:xfrm>
            <a:off x="2913145" y="764229"/>
            <a:ext cx="1194364" cy="4816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3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25" name="MH_Others_2"/>
          <p:cNvSpPr txBox="1"/>
          <p:nvPr>
            <p:custDataLst>
              <p:tags r:id="rId7"/>
            </p:custDataLst>
          </p:nvPr>
        </p:nvSpPr>
        <p:spPr>
          <a:xfrm>
            <a:off x="4089276" y="998473"/>
            <a:ext cx="1224136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dist">
              <a:defRPr/>
            </a:pPr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1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274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7" grpId="0"/>
      <p:bldP spid="19" grpId="0" animBg="1"/>
      <p:bldP spid="38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95BDB38-A8BE-4056-A6CA-740E188BC2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86" b="23255"/>
          <a:stretch/>
        </p:blipFill>
        <p:spPr>
          <a:xfrm>
            <a:off x="232967" y="2804559"/>
            <a:ext cx="8747525" cy="2340529"/>
          </a:xfrm>
          <a:prstGeom prst="rect">
            <a:avLst/>
          </a:prstGeom>
        </p:spPr>
      </p:pic>
      <p:sp>
        <p:nvSpPr>
          <p:cNvPr id="11" name="MH_SubTitle_1">
            <a:extLst>
              <a:ext uri="{FF2B5EF4-FFF2-40B4-BE49-F238E27FC236}">
                <a16:creationId xmlns:a16="http://schemas.microsoft.com/office/drawing/2014/main" id="{03BE4C68-E22C-4D95-AAF6-25828293DC1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60605" y="1566010"/>
            <a:ext cx="2978530" cy="428255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972922" tIns="0" rIns="0" bIns="0" rtlCol="0" anchor="ctr" anchorCtr="0">
            <a:noAutofit/>
          </a:bodyPr>
          <a:lstStyle/>
          <a:p>
            <a:pPr defTabSz="685869">
              <a:defRPr/>
            </a:pPr>
            <a:r>
              <a:rPr lang="zh-CN" altLang="en-US" sz="1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安装及破解</a:t>
            </a:r>
            <a:endParaRPr lang="zh-CN" altLang="en-US" sz="1400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MH_Other_1">
            <a:extLst>
              <a:ext uri="{FF2B5EF4-FFF2-40B4-BE49-F238E27FC236}">
                <a16:creationId xmlns:a16="http://schemas.microsoft.com/office/drawing/2014/main" id="{68BA08AA-6D46-4357-8B04-FB1A87DF93E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flipH="1">
            <a:off x="3113949" y="1530006"/>
            <a:ext cx="601520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3200" b="0" dirty="0">
                <a:solidFill>
                  <a:srgbClr val="FFFFFF"/>
                </a:solidFill>
                <a:latin typeface="IrisUPC" pitchFamily="34" charset="-34"/>
                <a:cs typeface="IrisUPC" pitchFamily="34" charset="-34"/>
                <a:sym typeface="Arial" panose="020B0604020202020204" pitchFamily="34" charset="0"/>
              </a:rPr>
              <a:t>01</a:t>
            </a:r>
            <a:endParaRPr lang="zh-CN" altLang="en-US" sz="3200" b="0" dirty="0">
              <a:solidFill>
                <a:srgbClr val="FFFFFF"/>
              </a:solidFill>
              <a:latin typeface="IrisUPC" pitchFamily="34" charset="-34"/>
              <a:cs typeface="IrisUPC" pitchFamily="34" charset="-34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淘宝店chenying0907 5"/>
          <p:cNvSpPr>
            <a:spLocks/>
          </p:cNvSpPr>
          <p:nvPr/>
        </p:nvSpPr>
        <p:spPr bwMode="auto">
          <a:xfrm>
            <a:off x="240313" y="478751"/>
            <a:ext cx="1445962" cy="2318064"/>
          </a:xfrm>
          <a:custGeom>
            <a:avLst/>
            <a:gdLst>
              <a:gd name="T0" fmla="*/ 5067 w 6381"/>
              <a:gd name="T1" fmla="*/ 2220 h 10218"/>
              <a:gd name="T2" fmla="*/ 5805 w 6381"/>
              <a:gd name="T3" fmla="*/ 2072 h 10218"/>
              <a:gd name="T4" fmla="*/ 6324 w 6381"/>
              <a:gd name="T5" fmla="*/ 1680 h 10218"/>
              <a:gd name="T6" fmla="*/ 6150 w 6381"/>
              <a:gd name="T7" fmla="*/ 1262 h 10218"/>
              <a:gd name="T8" fmla="*/ 5034 w 6381"/>
              <a:gd name="T9" fmla="*/ 1299 h 10218"/>
              <a:gd name="T10" fmla="*/ 4382 w 6381"/>
              <a:gd name="T11" fmla="*/ 1669 h 10218"/>
              <a:gd name="T12" fmla="*/ 3914 w 6381"/>
              <a:gd name="T13" fmla="*/ 2019 h 10218"/>
              <a:gd name="T14" fmla="*/ 3125 w 6381"/>
              <a:gd name="T15" fmla="*/ 2583 h 10218"/>
              <a:gd name="T16" fmla="*/ 3200 w 6381"/>
              <a:gd name="T17" fmla="*/ 1887 h 10218"/>
              <a:gd name="T18" fmla="*/ 3374 w 6381"/>
              <a:gd name="T19" fmla="*/ 1403 h 10218"/>
              <a:gd name="T20" fmla="*/ 2938 w 6381"/>
              <a:gd name="T21" fmla="*/ 195 h 10218"/>
              <a:gd name="T22" fmla="*/ 2625 w 6381"/>
              <a:gd name="T23" fmla="*/ 89 h 10218"/>
              <a:gd name="T24" fmla="*/ 2506 w 6381"/>
              <a:gd name="T25" fmla="*/ 909 h 10218"/>
              <a:gd name="T26" fmla="*/ 2756 w 6381"/>
              <a:gd name="T27" fmla="*/ 1738 h 10218"/>
              <a:gd name="T28" fmla="*/ 3037 w 6381"/>
              <a:gd name="T29" fmla="*/ 2085 h 10218"/>
              <a:gd name="T30" fmla="*/ 2588 w 6381"/>
              <a:gd name="T31" fmla="*/ 3185 h 10218"/>
              <a:gd name="T32" fmla="*/ 1834 w 6381"/>
              <a:gd name="T33" fmla="*/ 4541 h 10218"/>
              <a:gd name="T34" fmla="*/ 1461 w 6381"/>
              <a:gd name="T35" fmla="*/ 4068 h 10218"/>
              <a:gd name="T36" fmla="*/ 1608 w 6381"/>
              <a:gd name="T37" fmla="*/ 3539 h 10218"/>
              <a:gd name="T38" fmla="*/ 1954 w 6381"/>
              <a:gd name="T39" fmla="*/ 2049 h 10218"/>
              <a:gd name="T40" fmla="*/ 1568 w 6381"/>
              <a:gd name="T41" fmla="*/ 1366 h 10218"/>
              <a:gd name="T42" fmla="*/ 1053 w 6381"/>
              <a:gd name="T43" fmla="*/ 2266 h 10218"/>
              <a:gd name="T44" fmla="*/ 943 w 6381"/>
              <a:gd name="T45" fmla="*/ 3027 h 10218"/>
              <a:gd name="T46" fmla="*/ 1235 w 6381"/>
              <a:gd name="T47" fmla="*/ 3632 h 10218"/>
              <a:gd name="T48" fmla="*/ 1453 w 6381"/>
              <a:gd name="T49" fmla="*/ 4554 h 10218"/>
              <a:gd name="T50" fmla="*/ 1499 w 6381"/>
              <a:gd name="T51" fmla="*/ 5587 h 10218"/>
              <a:gd name="T52" fmla="*/ 1239 w 6381"/>
              <a:gd name="T53" fmla="*/ 7493 h 10218"/>
              <a:gd name="T54" fmla="*/ 911 w 6381"/>
              <a:gd name="T55" fmla="*/ 8101 h 10218"/>
              <a:gd name="T56" fmla="*/ 919 w 6381"/>
              <a:gd name="T57" fmla="*/ 7357 h 10218"/>
              <a:gd name="T58" fmla="*/ 301 w 6381"/>
              <a:gd name="T59" fmla="*/ 6296 h 10218"/>
              <a:gd name="T60" fmla="*/ 51 w 6381"/>
              <a:gd name="T61" fmla="*/ 6526 h 10218"/>
              <a:gd name="T62" fmla="*/ 294 w 6381"/>
              <a:gd name="T63" fmla="*/ 7848 h 10218"/>
              <a:gd name="T64" fmla="*/ 1067 w 6381"/>
              <a:gd name="T65" fmla="*/ 8475 h 10218"/>
              <a:gd name="T66" fmla="*/ 1180 w 6381"/>
              <a:gd name="T67" fmla="*/ 8963 h 10218"/>
              <a:gd name="T68" fmla="*/ 1154 w 6381"/>
              <a:gd name="T69" fmla="*/ 10105 h 10218"/>
              <a:gd name="T70" fmla="*/ 1363 w 6381"/>
              <a:gd name="T71" fmla="*/ 9318 h 10218"/>
              <a:gd name="T72" fmla="*/ 1956 w 6381"/>
              <a:gd name="T73" fmla="*/ 8533 h 10218"/>
              <a:gd name="T74" fmla="*/ 2293 w 6381"/>
              <a:gd name="T75" fmla="*/ 8207 h 10218"/>
              <a:gd name="T76" fmla="*/ 2547 w 6381"/>
              <a:gd name="T77" fmla="*/ 7630 h 10218"/>
              <a:gd name="T78" fmla="*/ 2487 w 6381"/>
              <a:gd name="T79" fmla="*/ 6997 h 10218"/>
              <a:gd name="T80" fmla="*/ 2065 w 6381"/>
              <a:gd name="T81" fmla="*/ 7016 h 10218"/>
              <a:gd name="T82" fmla="*/ 1738 w 6381"/>
              <a:gd name="T83" fmla="*/ 7732 h 10218"/>
              <a:gd name="T84" fmla="*/ 1788 w 6381"/>
              <a:gd name="T85" fmla="*/ 8430 h 10218"/>
              <a:gd name="T86" fmla="*/ 1482 w 6381"/>
              <a:gd name="T87" fmla="*/ 9028 h 10218"/>
              <a:gd name="T88" fmla="*/ 1485 w 6381"/>
              <a:gd name="T89" fmla="*/ 6936 h 10218"/>
              <a:gd name="T90" fmla="*/ 1872 w 6381"/>
              <a:gd name="T91" fmla="*/ 6478 h 10218"/>
              <a:gd name="T92" fmla="*/ 2482 w 6381"/>
              <a:gd name="T93" fmla="*/ 6345 h 10218"/>
              <a:gd name="T94" fmla="*/ 3015 w 6381"/>
              <a:gd name="T95" fmla="*/ 5946 h 10218"/>
              <a:gd name="T96" fmla="*/ 3187 w 6381"/>
              <a:gd name="T97" fmla="*/ 5281 h 10218"/>
              <a:gd name="T98" fmla="*/ 2836 w 6381"/>
              <a:gd name="T99" fmla="*/ 4893 h 10218"/>
              <a:gd name="T100" fmla="*/ 2271 w 6381"/>
              <a:gd name="T101" fmla="*/ 5312 h 10218"/>
              <a:gd name="T102" fmla="*/ 1960 w 6381"/>
              <a:gd name="T103" fmla="*/ 5971 h 10218"/>
              <a:gd name="T104" fmla="*/ 1848 w 6381"/>
              <a:gd name="T105" fmla="*/ 6338 h 10218"/>
              <a:gd name="T106" fmla="*/ 1663 w 6381"/>
              <a:gd name="T107" fmla="*/ 5754 h 10218"/>
              <a:gd name="T108" fmla="*/ 2165 w 6381"/>
              <a:gd name="T109" fmla="*/ 4237 h 10218"/>
              <a:gd name="T110" fmla="*/ 3017 w 6381"/>
              <a:gd name="T111" fmla="*/ 3810 h 10218"/>
              <a:gd name="T112" fmla="*/ 3521 w 6381"/>
              <a:gd name="T113" fmla="*/ 3975 h 10218"/>
              <a:gd name="T114" fmla="*/ 4387 w 6381"/>
              <a:gd name="T115" fmla="*/ 3778 h 10218"/>
              <a:gd name="T116" fmla="*/ 4821 w 6381"/>
              <a:gd name="T117" fmla="*/ 3413 h 10218"/>
              <a:gd name="T118" fmla="*/ 4007 w 6381"/>
              <a:gd name="T119" fmla="*/ 3196 h 10218"/>
              <a:gd name="T120" fmla="*/ 3053 w 6381"/>
              <a:gd name="T121" fmla="*/ 3557 h 10218"/>
              <a:gd name="T122" fmla="*/ 2314 w 6381"/>
              <a:gd name="T123" fmla="*/ 3952 h 10218"/>
              <a:gd name="T124" fmla="*/ 3316 w 6381"/>
              <a:gd name="T125" fmla="*/ 2703 h 10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81" h="10218">
                <a:moveTo>
                  <a:pt x="4392" y="2029"/>
                </a:moveTo>
                <a:lnTo>
                  <a:pt x="4422" y="2046"/>
                </a:lnTo>
                <a:lnTo>
                  <a:pt x="4453" y="2062"/>
                </a:lnTo>
                <a:lnTo>
                  <a:pt x="4486" y="2078"/>
                </a:lnTo>
                <a:lnTo>
                  <a:pt x="4518" y="2094"/>
                </a:lnTo>
                <a:lnTo>
                  <a:pt x="4551" y="2107"/>
                </a:lnTo>
                <a:lnTo>
                  <a:pt x="4583" y="2120"/>
                </a:lnTo>
                <a:lnTo>
                  <a:pt x="4616" y="2133"/>
                </a:lnTo>
                <a:lnTo>
                  <a:pt x="4650" y="2144"/>
                </a:lnTo>
                <a:lnTo>
                  <a:pt x="4683" y="2155"/>
                </a:lnTo>
                <a:lnTo>
                  <a:pt x="4718" y="2164"/>
                </a:lnTo>
                <a:lnTo>
                  <a:pt x="4752" y="2174"/>
                </a:lnTo>
                <a:lnTo>
                  <a:pt x="4787" y="2183"/>
                </a:lnTo>
                <a:lnTo>
                  <a:pt x="4821" y="2190"/>
                </a:lnTo>
                <a:lnTo>
                  <a:pt x="4855" y="2197"/>
                </a:lnTo>
                <a:lnTo>
                  <a:pt x="4891" y="2203"/>
                </a:lnTo>
                <a:lnTo>
                  <a:pt x="4925" y="2208"/>
                </a:lnTo>
                <a:lnTo>
                  <a:pt x="4961" y="2212"/>
                </a:lnTo>
                <a:lnTo>
                  <a:pt x="4996" y="2215"/>
                </a:lnTo>
                <a:lnTo>
                  <a:pt x="5032" y="2218"/>
                </a:lnTo>
                <a:lnTo>
                  <a:pt x="5067" y="2220"/>
                </a:lnTo>
                <a:lnTo>
                  <a:pt x="5102" y="2221"/>
                </a:lnTo>
                <a:lnTo>
                  <a:pt x="5138" y="2221"/>
                </a:lnTo>
                <a:lnTo>
                  <a:pt x="5173" y="2220"/>
                </a:lnTo>
                <a:lnTo>
                  <a:pt x="5209" y="2219"/>
                </a:lnTo>
                <a:lnTo>
                  <a:pt x="5244" y="2217"/>
                </a:lnTo>
                <a:lnTo>
                  <a:pt x="5280" y="2214"/>
                </a:lnTo>
                <a:lnTo>
                  <a:pt x="5315" y="2210"/>
                </a:lnTo>
                <a:lnTo>
                  <a:pt x="5350" y="2206"/>
                </a:lnTo>
                <a:lnTo>
                  <a:pt x="5386" y="2201"/>
                </a:lnTo>
                <a:lnTo>
                  <a:pt x="5420" y="2194"/>
                </a:lnTo>
                <a:lnTo>
                  <a:pt x="5456" y="2188"/>
                </a:lnTo>
                <a:lnTo>
                  <a:pt x="5490" y="2180"/>
                </a:lnTo>
                <a:lnTo>
                  <a:pt x="5527" y="2171"/>
                </a:lnTo>
                <a:lnTo>
                  <a:pt x="5562" y="2161"/>
                </a:lnTo>
                <a:lnTo>
                  <a:pt x="5598" y="2150"/>
                </a:lnTo>
                <a:lnTo>
                  <a:pt x="5633" y="2139"/>
                </a:lnTo>
                <a:lnTo>
                  <a:pt x="5668" y="2128"/>
                </a:lnTo>
                <a:lnTo>
                  <a:pt x="5703" y="2115"/>
                </a:lnTo>
                <a:lnTo>
                  <a:pt x="5737" y="2102"/>
                </a:lnTo>
                <a:lnTo>
                  <a:pt x="5772" y="2087"/>
                </a:lnTo>
                <a:lnTo>
                  <a:pt x="5805" y="2072"/>
                </a:lnTo>
                <a:lnTo>
                  <a:pt x="5838" y="2056"/>
                </a:lnTo>
                <a:lnTo>
                  <a:pt x="5872" y="2040"/>
                </a:lnTo>
                <a:lnTo>
                  <a:pt x="5904" y="2022"/>
                </a:lnTo>
                <a:lnTo>
                  <a:pt x="5937" y="2005"/>
                </a:lnTo>
                <a:lnTo>
                  <a:pt x="5968" y="1985"/>
                </a:lnTo>
                <a:lnTo>
                  <a:pt x="5999" y="1966"/>
                </a:lnTo>
                <a:lnTo>
                  <a:pt x="6031" y="1946"/>
                </a:lnTo>
                <a:lnTo>
                  <a:pt x="6057" y="1928"/>
                </a:lnTo>
                <a:lnTo>
                  <a:pt x="6085" y="1908"/>
                </a:lnTo>
                <a:lnTo>
                  <a:pt x="6113" y="1888"/>
                </a:lnTo>
                <a:lnTo>
                  <a:pt x="6141" y="1866"/>
                </a:lnTo>
                <a:lnTo>
                  <a:pt x="6171" y="1843"/>
                </a:lnTo>
                <a:lnTo>
                  <a:pt x="6199" y="1818"/>
                </a:lnTo>
                <a:lnTo>
                  <a:pt x="6227" y="1793"/>
                </a:lnTo>
                <a:lnTo>
                  <a:pt x="6254" y="1766"/>
                </a:lnTo>
                <a:lnTo>
                  <a:pt x="6267" y="1752"/>
                </a:lnTo>
                <a:lnTo>
                  <a:pt x="6280" y="1738"/>
                </a:lnTo>
                <a:lnTo>
                  <a:pt x="6291" y="1724"/>
                </a:lnTo>
                <a:lnTo>
                  <a:pt x="6303" y="1709"/>
                </a:lnTo>
                <a:lnTo>
                  <a:pt x="6314" y="1695"/>
                </a:lnTo>
                <a:lnTo>
                  <a:pt x="6324" y="1680"/>
                </a:lnTo>
                <a:lnTo>
                  <a:pt x="6334" y="1664"/>
                </a:lnTo>
                <a:lnTo>
                  <a:pt x="6343" y="1649"/>
                </a:lnTo>
                <a:lnTo>
                  <a:pt x="6351" y="1633"/>
                </a:lnTo>
                <a:lnTo>
                  <a:pt x="6358" y="1618"/>
                </a:lnTo>
                <a:lnTo>
                  <a:pt x="6364" y="1602"/>
                </a:lnTo>
                <a:lnTo>
                  <a:pt x="6370" y="1585"/>
                </a:lnTo>
                <a:lnTo>
                  <a:pt x="6374" y="1568"/>
                </a:lnTo>
                <a:lnTo>
                  <a:pt x="6377" y="1552"/>
                </a:lnTo>
                <a:lnTo>
                  <a:pt x="6380" y="1535"/>
                </a:lnTo>
                <a:lnTo>
                  <a:pt x="6381" y="1519"/>
                </a:lnTo>
                <a:lnTo>
                  <a:pt x="6380" y="1482"/>
                </a:lnTo>
                <a:lnTo>
                  <a:pt x="6374" y="1449"/>
                </a:lnTo>
                <a:lnTo>
                  <a:pt x="6363" y="1418"/>
                </a:lnTo>
                <a:lnTo>
                  <a:pt x="6349" y="1390"/>
                </a:lnTo>
                <a:lnTo>
                  <a:pt x="6330" y="1366"/>
                </a:lnTo>
                <a:lnTo>
                  <a:pt x="6307" y="1342"/>
                </a:lnTo>
                <a:lnTo>
                  <a:pt x="6282" y="1322"/>
                </a:lnTo>
                <a:lnTo>
                  <a:pt x="6254" y="1304"/>
                </a:lnTo>
                <a:lnTo>
                  <a:pt x="6221" y="1289"/>
                </a:lnTo>
                <a:lnTo>
                  <a:pt x="6188" y="1275"/>
                </a:lnTo>
                <a:lnTo>
                  <a:pt x="6150" y="1262"/>
                </a:lnTo>
                <a:lnTo>
                  <a:pt x="6112" y="1253"/>
                </a:lnTo>
                <a:lnTo>
                  <a:pt x="6071" y="1244"/>
                </a:lnTo>
                <a:lnTo>
                  <a:pt x="6030" y="1238"/>
                </a:lnTo>
                <a:lnTo>
                  <a:pt x="5986" y="1233"/>
                </a:lnTo>
                <a:lnTo>
                  <a:pt x="5943" y="1229"/>
                </a:lnTo>
                <a:lnTo>
                  <a:pt x="5897" y="1226"/>
                </a:lnTo>
                <a:lnTo>
                  <a:pt x="5853" y="1225"/>
                </a:lnTo>
                <a:lnTo>
                  <a:pt x="5807" y="1224"/>
                </a:lnTo>
                <a:lnTo>
                  <a:pt x="5762" y="1225"/>
                </a:lnTo>
                <a:lnTo>
                  <a:pt x="5716" y="1226"/>
                </a:lnTo>
                <a:lnTo>
                  <a:pt x="5672" y="1228"/>
                </a:lnTo>
                <a:lnTo>
                  <a:pt x="5629" y="1230"/>
                </a:lnTo>
                <a:lnTo>
                  <a:pt x="5586" y="1233"/>
                </a:lnTo>
                <a:lnTo>
                  <a:pt x="5506" y="1240"/>
                </a:lnTo>
                <a:lnTo>
                  <a:pt x="5435" y="1247"/>
                </a:lnTo>
                <a:lnTo>
                  <a:pt x="5372" y="1254"/>
                </a:lnTo>
                <a:lnTo>
                  <a:pt x="5322" y="1259"/>
                </a:lnTo>
                <a:lnTo>
                  <a:pt x="5253" y="1266"/>
                </a:lnTo>
                <a:lnTo>
                  <a:pt x="5181" y="1276"/>
                </a:lnTo>
                <a:lnTo>
                  <a:pt x="5109" y="1286"/>
                </a:lnTo>
                <a:lnTo>
                  <a:pt x="5034" y="1299"/>
                </a:lnTo>
                <a:lnTo>
                  <a:pt x="4997" y="1306"/>
                </a:lnTo>
                <a:lnTo>
                  <a:pt x="4960" y="1314"/>
                </a:lnTo>
                <a:lnTo>
                  <a:pt x="4922" y="1322"/>
                </a:lnTo>
                <a:lnTo>
                  <a:pt x="4885" y="1332"/>
                </a:lnTo>
                <a:lnTo>
                  <a:pt x="4848" y="1342"/>
                </a:lnTo>
                <a:lnTo>
                  <a:pt x="4812" y="1354"/>
                </a:lnTo>
                <a:lnTo>
                  <a:pt x="4776" y="1366"/>
                </a:lnTo>
                <a:lnTo>
                  <a:pt x="4741" y="1379"/>
                </a:lnTo>
                <a:lnTo>
                  <a:pt x="4707" y="1393"/>
                </a:lnTo>
                <a:lnTo>
                  <a:pt x="4673" y="1409"/>
                </a:lnTo>
                <a:lnTo>
                  <a:pt x="4640" y="1425"/>
                </a:lnTo>
                <a:lnTo>
                  <a:pt x="4608" y="1444"/>
                </a:lnTo>
                <a:lnTo>
                  <a:pt x="4577" y="1463"/>
                </a:lnTo>
                <a:lnTo>
                  <a:pt x="4548" y="1483"/>
                </a:lnTo>
                <a:lnTo>
                  <a:pt x="4519" y="1505"/>
                </a:lnTo>
                <a:lnTo>
                  <a:pt x="4493" y="1529"/>
                </a:lnTo>
                <a:lnTo>
                  <a:pt x="4468" y="1553"/>
                </a:lnTo>
                <a:lnTo>
                  <a:pt x="4443" y="1580"/>
                </a:lnTo>
                <a:lnTo>
                  <a:pt x="4421" y="1608"/>
                </a:lnTo>
                <a:lnTo>
                  <a:pt x="4401" y="1638"/>
                </a:lnTo>
                <a:lnTo>
                  <a:pt x="4382" y="1669"/>
                </a:lnTo>
                <a:lnTo>
                  <a:pt x="4365" y="1703"/>
                </a:lnTo>
                <a:lnTo>
                  <a:pt x="4351" y="1737"/>
                </a:lnTo>
                <a:lnTo>
                  <a:pt x="4338" y="1775"/>
                </a:lnTo>
                <a:lnTo>
                  <a:pt x="4336" y="1783"/>
                </a:lnTo>
                <a:lnTo>
                  <a:pt x="4335" y="1790"/>
                </a:lnTo>
                <a:lnTo>
                  <a:pt x="4335" y="1798"/>
                </a:lnTo>
                <a:lnTo>
                  <a:pt x="4335" y="1805"/>
                </a:lnTo>
                <a:lnTo>
                  <a:pt x="4335" y="1812"/>
                </a:lnTo>
                <a:lnTo>
                  <a:pt x="4337" y="1819"/>
                </a:lnTo>
                <a:lnTo>
                  <a:pt x="4339" y="1826"/>
                </a:lnTo>
                <a:lnTo>
                  <a:pt x="4341" y="1832"/>
                </a:lnTo>
                <a:lnTo>
                  <a:pt x="4297" y="1849"/>
                </a:lnTo>
                <a:lnTo>
                  <a:pt x="4253" y="1865"/>
                </a:lnTo>
                <a:lnTo>
                  <a:pt x="4209" y="1882"/>
                </a:lnTo>
                <a:lnTo>
                  <a:pt x="4166" y="1900"/>
                </a:lnTo>
                <a:lnTo>
                  <a:pt x="4123" y="1918"/>
                </a:lnTo>
                <a:lnTo>
                  <a:pt x="4081" y="1938"/>
                </a:lnTo>
                <a:lnTo>
                  <a:pt x="4038" y="1957"/>
                </a:lnTo>
                <a:lnTo>
                  <a:pt x="3997" y="1977"/>
                </a:lnTo>
                <a:lnTo>
                  <a:pt x="3955" y="1997"/>
                </a:lnTo>
                <a:lnTo>
                  <a:pt x="3914" y="2019"/>
                </a:lnTo>
                <a:lnTo>
                  <a:pt x="3873" y="2041"/>
                </a:lnTo>
                <a:lnTo>
                  <a:pt x="3833" y="2063"/>
                </a:lnTo>
                <a:lnTo>
                  <a:pt x="3792" y="2085"/>
                </a:lnTo>
                <a:lnTo>
                  <a:pt x="3752" y="2110"/>
                </a:lnTo>
                <a:lnTo>
                  <a:pt x="3712" y="2133"/>
                </a:lnTo>
                <a:lnTo>
                  <a:pt x="3674" y="2157"/>
                </a:lnTo>
                <a:lnTo>
                  <a:pt x="3634" y="2183"/>
                </a:lnTo>
                <a:lnTo>
                  <a:pt x="3596" y="2208"/>
                </a:lnTo>
                <a:lnTo>
                  <a:pt x="3558" y="2234"/>
                </a:lnTo>
                <a:lnTo>
                  <a:pt x="3520" y="2261"/>
                </a:lnTo>
                <a:lnTo>
                  <a:pt x="3483" y="2288"/>
                </a:lnTo>
                <a:lnTo>
                  <a:pt x="3445" y="2315"/>
                </a:lnTo>
                <a:lnTo>
                  <a:pt x="3409" y="2343"/>
                </a:lnTo>
                <a:lnTo>
                  <a:pt x="3372" y="2372"/>
                </a:lnTo>
                <a:lnTo>
                  <a:pt x="3336" y="2400"/>
                </a:lnTo>
                <a:lnTo>
                  <a:pt x="3300" y="2430"/>
                </a:lnTo>
                <a:lnTo>
                  <a:pt x="3265" y="2459"/>
                </a:lnTo>
                <a:lnTo>
                  <a:pt x="3229" y="2489"/>
                </a:lnTo>
                <a:lnTo>
                  <a:pt x="3194" y="2520"/>
                </a:lnTo>
                <a:lnTo>
                  <a:pt x="3160" y="2551"/>
                </a:lnTo>
                <a:lnTo>
                  <a:pt x="3125" y="2583"/>
                </a:lnTo>
                <a:lnTo>
                  <a:pt x="3092" y="2615"/>
                </a:lnTo>
                <a:lnTo>
                  <a:pt x="3101" y="2576"/>
                </a:lnTo>
                <a:lnTo>
                  <a:pt x="3110" y="2538"/>
                </a:lnTo>
                <a:lnTo>
                  <a:pt x="3119" y="2500"/>
                </a:lnTo>
                <a:lnTo>
                  <a:pt x="3126" y="2461"/>
                </a:lnTo>
                <a:lnTo>
                  <a:pt x="3134" y="2423"/>
                </a:lnTo>
                <a:lnTo>
                  <a:pt x="3140" y="2384"/>
                </a:lnTo>
                <a:lnTo>
                  <a:pt x="3147" y="2346"/>
                </a:lnTo>
                <a:lnTo>
                  <a:pt x="3152" y="2307"/>
                </a:lnTo>
                <a:lnTo>
                  <a:pt x="3159" y="2268"/>
                </a:lnTo>
                <a:lnTo>
                  <a:pt x="3164" y="2229"/>
                </a:lnTo>
                <a:lnTo>
                  <a:pt x="3168" y="2190"/>
                </a:lnTo>
                <a:lnTo>
                  <a:pt x="3172" y="2151"/>
                </a:lnTo>
                <a:lnTo>
                  <a:pt x="3178" y="2073"/>
                </a:lnTo>
                <a:lnTo>
                  <a:pt x="3181" y="1995"/>
                </a:lnTo>
                <a:lnTo>
                  <a:pt x="3182" y="1966"/>
                </a:lnTo>
                <a:lnTo>
                  <a:pt x="3183" y="1938"/>
                </a:lnTo>
                <a:lnTo>
                  <a:pt x="3184" y="1908"/>
                </a:lnTo>
                <a:lnTo>
                  <a:pt x="3185" y="1879"/>
                </a:lnTo>
                <a:lnTo>
                  <a:pt x="3192" y="1884"/>
                </a:lnTo>
                <a:lnTo>
                  <a:pt x="3200" y="1887"/>
                </a:lnTo>
                <a:lnTo>
                  <a:pt x="3208" y="1890"/>
                </a:lnTo>
                <a:lnTo>
                  <a:pt x="3216" y="1892"/>
                </a:lnTo>
                <a:lnTo>
                  <a:pt x="3225" y="1894"/>
                </a:lnTo>
                <a:lnTo>
                  <a:pt x="3233" y="1894"/>
                </a:lnTo>
                <a:lnTo>
                  <a:pt x="3243" y="1894"/>
                </a:lnTo>
                <a:lnTo>
                  <a:pt x="3251" y="1893"/>
                </a:lnTo>
                <a:lnTo>
                  <a:pt x="3259" y="1890"/>
                </a:lnTo>
                <a:lnTo>
                  <a:pt x="3266" y="1887"/>
                </a:lnTo>
                <a:lnTo>
                  <a:pt x="3273" y="1883"/>
                </a:lnTo>
                <a:lnTo>
                  <a:pt x="3280" y="1877"/>
                </a:lnTo>
                <a:lnTo>
                  <a:pt x="3286" y="1871"/>
                </a:lnTo>
                <a:lnTo>
                  <a:pt x="3291" y="1863"/>
                </a:lnTo>
                <a:lnTo>
                  <a:pt x="3296" y="1854"/>
                </a:lnTo>
                <a:lnTo>
                  <a:pt x="3300" y="1844"/>
                </a:lnTo>
                <a:lnTo>
                  <a:pt x="3317" y="1781"/>
                </a:lnTo>
                <a:lnTo>
                  <a:pt x="3334" y="1718"/>
                </a:lnTo>
                <a:lnTo>
                  <a:pt x="3347" y="1655"/>
                </a:lnTo>
                <a:lnTo>
                  <a:pt x="3357" y="1592"/>
                </a:lnTo>
                <a:lnTo>
                  <a:pt x="3365" y="1529"/>
                </a:lnTo>
                <a:lnTo>
                  <a:pt x="3371" y="1466"/>
                </a:lnTo>
                <a:lnTo>
                  <a:pt x="3374" y="1403"/>
                </a:lnTo>
                <a:lnTo>
                  <a:pt x="3375" y="1340"/>
                </a:lnTo>
                <a:lnTo>
                  <a:pt x="3374" y="1278"/>
                </a:lnTo>
                <a:lnTo>
                  <a:pt x="3370" y="1215"/>
                </a:lnTo>
                <a:lnTo>
                  <a:pt x="3364" y="1152"/>
                </a:lnTo>
                <a:lnTo>
                  <a:pt x="3356" y="1090"/>
                </a:lnTo>
                <a:lnTo>
                  <a:pt x="3346" y="1030"/>
                </a:lnTo>
                <a:lnTo>
                  <a:pt x="3334" y="968"/>
                </a:lnTo>
                <a:lnTo>
                  <a:pt x="3319" y="908"/>
                </a:lnTo>
                <a:lnTo>
                  <a:pt x="3301" y="847"/>
                </a:lnTo>
                <a:lnTo>
                  <a:pt x="3282" y="789"/>
                </a:lnTo>
                <a:lnTo>
                  <a:pt x="3261" y="730"/>
                </a:lnTo>
                <a:lnTo>
                  <a:pt x="3238" y="672"/>
                </a:lnTo>
                <a:lnTo>
                  <a:pt x="3212" y="616"/>
                </a:lnTo>
                <a:lnTo>
                  <a:pt x="3185" y="559"/>
                </a:lnTo>
                <a:lnTo>
                  <a:pt x="3156" y="504"/>
                </a:lnTo>
                <a:lnTo>
                  <a:pt x="3124" y="449"/>
                </a:lnTo>
                <a:lnTo>
                  <a:pt x="3091" y="397"/>
                </a:lnTo>
                <a:lnTo>
                  <a:pt x="3055" y="344"/>
                </a:lnTo>
                <a:lnTo>
                  <a:pt x="3018" y="294"/>
                </a:lnTo>
                <a:lnTo>
                  <a:pt x="2978" y="244"/>
                </a:lnTo>
                <a:lnTo>
                  <a:pt x="2938" y="195"/>
                </a:lnTo>
                <a:lnTo>
                  <a:pt x="2894" y="148"/>
                </a:lnTo>
                <a:lnTo>
                  <a:pt x="2850" y="102"/>
                </a:lnTo>
                <a:lnTo>
                  <a:pt x="2803" y="58"/>
                </a:lnTo>
                <a:lnTo>
                  <a:pt x="2755" y="14"/>
                </a:lnTo>
                <a:lnTo>
                  <a:pt x="2746" y="9"/>
                </a:lnTo>
                <a:lnTo>
                  <a:pt x="2739" y="5"/>
                </a:lnTo>
                <a:lnTo>
                  <a:pt x="2730" y="2"/>
                </a:lnTo>
                <a:lnTo>
                  <a:pt x="2722" y="0"/>
                </a:lnTo>
                <a:lnTo>
                  <a:pt x="2714" y="0"/>
                </a:lnTo>
                <a:lnTo>
                  <a:pt x="2705" y="1"/>
                </a:lnTo>
                <a:lnTo>
                  <a:pt x="2697" y="2"/>
                </a:lnTo>
                <a:lnTo>
                  <a:pt x="2689" y="5"/>
                </a:lnTo>
                <a:lnTo>
                  <a:pt x="2681" y="8"/>
                </a:lnTo>
                <a:lnTo>
                  <a:pt x="2673" y="12"/>
                </a:lnTo>
                <a:lnTo>
                  <a:pt x="2665" y="17"/>
                </a:lnTo>
                <a:lnTo>
                  <a:pt x="2658" y="23"/>
                </a:lnTo>
                <a:lnTo>
                  <a:pt x="2652" y="29"/>
                </a:lnTo>
                <a:lnTo>
                  <a:pt x="2647" y="36"/>
                </a:lnTo>
                <a:lnTo>
                  <a:pt x="2643" y="44"/>
                </a:lnTo>
                <a:lnTo>
                  <a:pt x="2639" y="52"/>
                </a:lnTo>
                <a:lnTo>
                  <a:pt x="2625" y="89"/>
                </a:lnTo>
                <a:lnTo>
                  <a:pt x="2611" y="127"/>
                </a:lnTo>
                <a:lnTo>
                  <a:pt x="2599" y="165"/>
                </a:lnTo>
                <a:lnTo>
                  <a:pt x="2587" y="202"/>
                </a:lnTo>
                <a:lnTo>
                  <a:pt x="2575" y="241"/>
                </a:lnTo>
                <a:lnTo>
                  <a:pt x="2564" y="279"/>
                </a:lnTo>
                <a:lnTo>
                  <a:pt x="2555" y="318"/>
                </a:lnTo>
                <a:lnTo>
                  <a:pt x="2546" y="357"/>
                </a:lnTo>
                <a:lnTo>
                  <a:pt x="2538" y="396"/>
                </a:lnTo>
                <a:lnTo>
                  <a:pt x="2531" y="435"/>
                </a:lnTo>
                <a:lnTo>
                  <a:pt x="2524" y="475"/>
                </a:lnTo>
                <a:lnTo>
                  <a:pt x="2519" y="513"/>
                </a:lnTo>
                <a:lnTo>
                  <a:pt x="2514" y="553"/>
                </a:lnTo>
                <a:lnTo>
                  <a:pt x="2510" y="592"/>
                </a:lnTo>
                <a:lnTo>
                  <a:pt x="2506" y="632"/>
                </a:lnTo>
                <a:lnTo>
                  <a:pt x="2503" y="671"/>
                </a:lnTo>
                <a:lnTo>
                  <a:pt x="2501" y="711"/>
                </a:lnTo>
                <a:lnTo>
                  <a:pt x="2500" y="750"/>
                </a:lnTo>
                <a:lnTo>
                  <a:pt x="2500" y="791"/>
                </a:lnTo>
                <a:lnTo>
                  <a:pt x="2501" y="830"/>
                </a:lnTo>
                <a:lnTo>
                  <a:pt x="2502" y="870"/>
                </a:lnTo>
                <a:lnTo>
                  <a:pt x="2506" y="909"/>
                </a:lnTo>
                <a:lnTo>
                  <a:pt x="2509" y="949"/>
                </a:lnTo>
                <a:lnTo>
                  <a:pt x="2513" y="988"/>
                </a:lnTo>
                <a:lnTo>
                  <a:pt x="2517" y="1028"/>
                </a:lnTo>
                <a:lnTo>
                  <a:pt x="2523" y="1067"/>
                </a:lnTo>
                <a:lnTo>
                  <a:pt x="2530" y="1107"/>
                </a:lnTo>
                <a:lnTo>
                  <a:pt x="2537" y="1146"/>
                </a:lnTo>
                <a:lnTo>
                  <a:pt x="2545" y="1185"/>
                </a:lnTo>
                <a:lnTo>
                  <a:pt x="2554" y="1224"/>
                </a:lnTo>
                <a:lnTo>
                  <a:pt x="2564" y="1263"/>
                </a:lnTo>
                <a:lnTo>
                  <a:pt x="2574" y="1302"/>
                </a:lnTo>
                <a:lnTo>
                  <a:pt x="2583" y="1332"/>
                </a:lnTo>
                <a:lnTo>
                  <a:pt x="2597" y="1373"/>
                </a:lnTo>
                <a:lnTo>
                  <a:pt x="2613" y="1419"/>
                </a:lnTo>
                <a:lnTo>
                  <a:pt x="2633" y="1473"/>
                </a:lnTo>
                <a:lnTo>
                  <a:pt x="2655" y="1530"/>
                </a:lnTo>
                <a:lnTo>
                  <a:pt x="2681" y="1589"/>
                </a:lnTo>
                <a:lnTo>
                  <a:pt x="2695" y="1620"/>
                </a:lnTo>
                <a:lnTo>
                  <a:pt x="2709" y="1650"/>
                </a:lnTo>
                <a:lnTo>
                  <a:pt x="2724" y="1680"/>
                </a:lnTo>
                <a:lnTo>
                  <a:pt x="2739" y="1709"/>
                </a:lnTo>
                <a:lnTo>
                  <a:pt x="2756" y="1738"/>
                </a:lnTo>
                <a:lnTo>
                  <a:pt x="2772" y="1766"/>
                </a:lnTo>
                <a:lnTo>
                  <a:pt x="2789" y="1793"/>
                </a:lnTo>
                <a:lnTo>
                  <a:pt x="2806" y="1818"/>
                </a:lnTo>
                <a:lnTo>
                  <a:pt x="2824" y="1843"/>
                </a:lnTo>
                <a:lnTo>
                  <a:pt x="2843" y="1865"/>
                </a:lnTo>
                <a:lnTo>
                  <a:pt x="2861" y="1885"/>
                </a:lnTo>
                <a:lnTo>
                  <a:pt x="2880" y="1903"/>
                </a:lnTo>
                <a:lnTo>
                  <a:pt x="2899" y="1919"/>
                </a:lnTo>
                <a:lnTo>
                  <a:pt x="2919" y="1933"/>
                </a:lnTo>
                <a:lnTo>
                  <a:pt x="2939" y="1944"/>
                </a:lnTo>
                <a:lnTo>
                  <a:pt x="2959" y="1951"/>
                </a:lnTo>
                <a:lnTo>
                  <a:pt x="2979" y="1956"/>
                </a:lnTo>
                <a:lnTo>
                  <a:pt x="3000" y="1957"/>
                </a:lnTo>
                <a:lnTo>
                  <a:pt x="3021" y="1954"/>
                </a:lnTo>
                <a:lnTo>
                  <a:pt x="3042" y="1948"/>
                </a:lnTo>
                <a:lnTo>
                  <a:pt x="3042" y="1956"/>
                </a:lnTo>
                <a:lnTo>
                  <a:pt x="3042" y="1965"/>
                </a:lnTo>
                <a:lnTo>
                  <a:pt x="3042" y="1974"/>
                </a:lnTo>
                <a:lnTo>
                  <a:pt x="3042" y="1982"/>
                </a:lnTo>
                <a:lnTo>
                  <a:pt x="3040" y="2034"/>
                </a:lnTo>
                <a:lnTo>
                  <a:pt x="3037" y="2085"/>
                </a:lnTo>
                <a:lnTo>
                  <a:pt x="3033" y="2137"/>
                </a:lnTo>
                <a:lnTo>
                  <a:pt x="3029" y="2189"/>
                </a:lnTo>
                <a:lnTo>
                  <a:pt x="3023" y="2239"/>
                </a:lnTo>
                <a:lnTo>
                  <a:pt x="3017" y="2290"/>
                </a:lnTo>
                <a:lnTo>
                  <a:pt x="3010" y="2341"/>
                </a:lnTo>
                <a:lnTo>
                  <a:pt x="3002" y="2391"/>
                </a:lnTo>
                <a:lnTo>
                  <a:pt x="2994" y="2442"/>
                </a:lnTo>
                <a:lnTo>
                  <a:pt x="2983" y="2492"/>
                </a:lnTo>
                <a:lnTo>
                  <a:pt x="2973" y="2542"/>
                </a:lnTo>
                <a:lnTo>
                  <a:pt x="2963" y="2593"/>
                </a:lnTo>
                <a:lnTo>
                  <a:pt x="2952" y="2642"/>
                </a:lnTo>
                <a:lnTo>
                  <a:pt x="2940" y="2693"/>
                </a:lnTo>
                <a:lnTo>
                  <a:pt x="2928" y="2743"/>
                </a:lnTo>
                <a:lnTo>
                  <a:pt x="2916" y="2793"/>
                </a:lnTo>
                <a:lnTo>
                  <a:pt x="2866" y="2847"/>
                </a:lnTo>
                <a:lnTo>
                  <a:pt x="2817" y="2900"/>
                </a:lnTo>
                <a:lnTo>
                  <a:pt x="2770" y="2956"/>
                </a:lnTo>
                <a:lnTo>
                  <a:pt x="2723" y="3012"/>
                </a:lnTo>
                <a:lnTo>
                  <a:pt x="2678" y="3069"/>
                </a:lnTo>
                <a:lnTo>
                  <a:pt x="2632" y="3126"/>
                </a:lnTo>
                <a:lnTo>
                  <a:pt x="2588" y="3185"/>
                </a:lnTo>
                <a:lnTo>
                  <a:pt x="2544" y="3244"/>
                </a:lnTo>
                <a:lnTo>
                  <a:pt x="2501" y="3303"/>
                </a:lnTo>
                <a:lnTo>
                  <a:pt x="2459" y="3364"/>
                </a:lnTo>
                <a:lnTo>
                  <a:pt x="2418" y="3425"/>
                </a:lnTo>
                <a:lnTo>
                  <a:pt x="2377" y="3487"/>
                </a:lnTo>
                <a:lnTo>
                  <a:pt x="2337" y="3549"/>
                </a:lnTo>
                <a:lnTo>
                  <a:pt x="2299" y="3612"/>
                </a:lnTo>
                <a:lnTo>
                  <a:pt x="2261" y="3676"/>
                </a:lnTo>
                <a:lnTo>
                  <a:pt x="2223" y="3740"/>
                </a:lnTo>
                <a:lnTo>
                  <a:pt x="2187" y="3805"/>
                </a:lnTo>
                <a:lnTo>
                  <a:pt x="2150" y="3869"/>
                </a:lnTo>
                <a:lnTo>
                  <a:pt x="2116" y="3935"/>
                </a:lnTo>
                <a:lnTo>
                  <a:pt x="2081" y="4001"/>
                </a:lnTo>
                <a:lnTo>
                  <a:pt x="2048" y="4067"/>
                </a:lnTo>
                <a:lnTo>
                  <a:pt x="2014" y="4134"/>
                </a:lnTo>
                <a:lnTo>
                  <a:pt x="1983" y="4201"/>
                </a:lnTo>
                <a:lnTo>
                  <a:pt x="1952" y="4268"/>
                </a:lnTo>
                <a:lnTo>
                  <a:pt x="1921" y="4336"/>
                </a:lnTo>
                <a:lnTo>
                  <a:pt x="1891" y="4404"/>
                </a:lnTo>
                <a:lnTo>
                  <a:pt x="1863" y="4473"/>
                </a:lnTo>
                <a:lnTo>
                  <a:pt x="1834" y="4541"/>
                </a:lnTo>
                <a:lnTo>
                  <a:pt x="1807" y="4609"/>
                </a:lnTo>
                <a:lnTo>
                  <a:pt x="1780" y="4678"/>
                </a:lnTo>
                <a:lnTo>
                  <a:pt x="1754" y="4748"/>
                </a:lnTo>
                <a:lnTo>
                  <a:pt x="1729" y="4817"/>
                </a:lnTo>
                <a:lnTo>
                  <a:pt x="1694" y="4747"/>
                </a:lnTo>
                <a:lnTo>
                  <a:pt x="1660" y="4676"/>
                </a:lnTo>
                <a:lnTo>
                  <a:pt x="1629" y="4605"/>
                </a:lnTo>
                <a:lnTo>
                  <a:pt x="1599" y="4534"/>
                </a:lnTo>
                <a:lnTo>
                  <a:pt x="1585" y="4499"/>
                </a:lnTo>
                <a:lnTo>
                  <a:pt x="1572" y="4464"/>
                </a:lnTo>
                <a:lnTo>
                  <a:pt x="1560" y="4428"/>
                </a:lnTo>
                <a:lnTo>
                  <a:pt x="1547" y="4393"/>
                </a:lnTo>
                <a:lnTo>
                  <a:pt x="1536" y="4356"/>
                </a:lnTo>
                <a:lnTo>
                  <a:pt x="1524" y="4321"/>
                </a:lnTo>
                <a:lnTo>
                  <a:pt x="1513" y="4284"/>
                </a:lnTo>
                <a:lnTo>
                  <a:pt x="1503" y="4249"/>
                </a:lnTo>
                <a:lnTo>
                  <a:pt x="1494" y="4212"/>
                </a:lnTo>
                <a:lnTo>
                  <a:pt x="1485" y="4176"/>
                </a:lnTo>
                <a:lnTo>
                  <a:pt x="1476" y="4141"/>
                </a:lnTo>
                <a:lnTo>
                  <a:pt x="1468" y="4104"/>
                </a:lnTo>
                <a:lnTo>
                  <a:pt x="1461" y="4068"/>
                </a:lnTo>
                <a:lnTo>
                  <a:pt x="1454" y="4031"/>
                </a:lnTo>
                <a:lnTo>
                  <a:pt x="1448" y="3995"/>
                </a:lnTo>
                <a:lnTo>
                  <a:pt x="1441" y="3958"/>
                </a:lnTo>
                <a:lnTo>
                  <a:pt x="1436" y="3922"/>
                </a:lnTo>
                <a:lnTo>
                  <a:pt x="1431" y="3885"/>
                </a:lnTo>
                <a:lnTo>
                  <a:pt x="1427" y="3849"/>
                </a:lnTo>
                <a:lnTo>
                  <a:pt x="1423" y="3812"/>
                </a:lnTo>
                <a:lnTo>
                  <a:pt x="1420" y="3775"/>
                </a:lnTo>
                <a:lnTo>
                  <a:pt x="1417" y="3739"/>
                </a:lnTo>
                <a:lnTo>
                  <a:pt x="1415" y="3701"/>
                </a:lnTo>
                <a:lnTo>
                  <a:pt x="1413" y="3664"/>
                </a:lnTo>
                <a:lnTo>
                  <a:pt x="1422" y="3667"/>
                </a:lnTo>
                <a:lnTo>
                  <a:pt x="1430" y="3668"/>
                </a:lnTo>
                <a:lnTo>
                  <a:pt x="1439" y="3668"/>
                </a:lnTo>
                <a:lnTo>
                  <a:pt x="1449" y="3667"/>
                </a:lnTo>
                <a:lnTo>
                  <a:pt x="1458" y="3665"/>
                </a:lnTo>
                <a:lnTo>
                  <a:pt x="1467" y="3661"/>
                </a:lnTo>
                <a:lnTo>
                  <a:pt x="1476" y="3656"/>
                </a:lnTo>
                <a:lnTo>
                  <a:pt x="1485" y="3650"/>
                </a:lnTo>
                <a:lnTo>
                  <a:pt x="1549" y="3596"/>
                </a:lnTo>
                <a:lnTo>
                  <a:pt x="1608" y="3539"/>
                </a:lnTo>
                <a:lnTo>
                  <a:pt x="1664" y="3481"/>
                </a:lnTo>
                <a:lnTo>
                  <a:pt x="1715" y="3421"/>
                </a:lnTo>
                <a:lnTo>
                  <a:pt x="1761" y="3358"/>
                </a:lnTo>
                <a:lnTo>
                  <a:pt x="1804" y="3294"/>
                </a:lnTo>
                <a:lnTo>
                  <a:pt x="1841" y="3227"/>
                </a:lnTo>
                <a:lnTo>
                  <a:pt x="1876" y="3161"/>
                </a:lnTo>
                <a:lnTo>
                  <a:pt x="1906" y="3092"/>
                </a:lnTo>
                <a:lnTo>
                  <a:pt x="1932" y="3022"/>
                </a:lnTo>
                <a:lnTo>
                  <a:pt x="1955" y="2950"/>
                </a:lnTo>
                <a:lnTo>
                  <a:pt x="1974" y="2878"/>
                </a:lnTo>
                <a:lnTo>
                  <a:pt x="1989" y="2804"/>
                </a:lnTo>
                <a:lnTo>
                  <a:pt x="2000" y="2730"/>
                </a:lnTo>
                <a:lnTo>
                  <a:pt x="2008" y="2655"/>
                </a:lnTo>
                <a:lnTo>
                  <a:pt x="2012" y="2581"/>
                </a:lnTo>
                <a:lnTo>
                  <a:pt x="2013" y="2505"/>
                </a:lnTo>
                <a:lnTo>
                  <a:pt x="2011" y="2429"/>
                </a:lnTo>
                <a:lnTo>
                  <a:pt x="2006" y="2353"/>
                </a:lnTo>
                <a:lnTo>
                  <a:pt x="1997" y="2277"/>
                </a:lnTo>
                <a:lnTo>
                  <a:pt x="1986" y="2200"/>
                </a:lnTo>
                <a:lnTo>
                  <a:pt x="1971" y="2124"/>
                </a:lnTo>
                <a:lnTo>
                  <a:pt x="1954" y="2049"/>
                </a:lnTo>
                <a:lnTo>
                  <a:pt x="1933" y="1974"/>
                </a:lnTo>
                <a:lnTo>
                  <a:pt x="1910" y="1899"/>
                </a:lnTo>
                <a:lnTo>
                  <a:pt x="1884" y="1826"/>
                </a:lnTo>
                <a:lnTo>
                  <a:pt x="1856" y="1753"/>
                </a:lnTo>
                <a:lnTo>
                  <a:pt x="1824" y="1682"/>
                </a:lnTo>
                <a:lnTo>
                  <a:pt x="1791" y="1611"/>
                </a:lnTo>
                <a:lnTo>
                  <a:pt x="1754" y="1541"/>
                </a:lnTo>
                <a:lnTo>
                  <a:pt x="1716" y="1473"/>
                </a:lnTo>
                <a:lnTo>
                  <a:pt x="1675" y="1406"/>
                </a:lnTo>
                <a:lnTo>
                  <a:pt x="1669" y="1397"/>
                </a:lnTo>
                <a:lnTo>
                  <a:pt x="1662" y="1389"/>
                </a:lnTo>
                <a:lnTo>
                  <a:pt x="1654" y="1382"/>
                </a:lnTo>
                <a:lnTo>
                  <a:pt x="1645" y="1376"/>
                </a:lnTo>
                <a:lnTo>
                  <a:pt x="1636" y="1371"/>
                </a:lnTo>
                <a:lnTo>
                  <a:pt x="1627" y="1367"/>
                </a:lnTo>
                <a:lnTo>
                  <a:pt x="1617" y="1363"/>
                </a:lnTo>
                <a:lnTo>
                  <a:pt x="1607" y="1361"/>
                </a:lnTo>
                <a:lnTo>
                  <a:pt x="1597" y="1361"/>
                </a:lnTo>
                <a:lnTo>
                  <a:pt x="1587" y="1361"/>
                </a:lnTo>
                <a:lnTo>
                  <a:pt x="1577" y="1363"/>
                </a:lnTo>
                <a:lnTo>
                  <a:pt x="1568" y="1366"/>
                </a:lnTo>
                <a:lnTo>
                  <a:pt x="1558" y="1371"/>
                </a:lnTo>
                <a:lnTo>
                  <a:pt x="1550" y="1378"/>
                </a:lnTo>
                <a:lnTo>
                  <a:pt x="1542" y="1386"/>
                </a:lnTo>
                <a:lnTo>
                  <a:pt x="1535" y="1395"/>
                </a:lnTo>
                <a:lnTo>
                  <a:pt x="1487" y="1467"/>
                </a:lnTo>
                <a:lnTo>
                  <a:pt x="1439" y="1540"/>
                </a:lnTo>
                <a:lnTo>
                  <a:pt x="1393" y="1613"/>
                </a:lnTo>
                <a:lnTo>
                  <a:pt x="1346" y="1687"/>
                </a:lnTo>
                <a:lnTo>
                  <a:pt x="1302" y="1761"/>
                </a:lnTo>
                <a:lnTo>
                  <a:pt x="1258" y="1835"/>
                </a:lnTo>
                <a:lnTo>
                  <a:pt x="1236" y="1874"/>
                </a:lnTo>
                <a:lnTo>
                  <a:pt x="1216" y="1911"/>
                </a:lnTo>
                <a:lnTo>
                  <a:pt x="1195" y="1950"/>
                </a:lnTo>
                <a:lnTo>
                  <a:pt x="1175" y="1988"/>
                </a:lnTo>
                <a:lnTo>
                  <a:pt x="1156" y="2028"/>
                </a:lnTo>
                <a:lnTo>
                  <a:pt x="1137" y="2066"/>
                </a:lnTo>
                <a:lnTo>
                  <a:pt x="1118" y="2106"/>
                </a:lnTo>
                <a:lnTo>
                  <a:pt x="1101" y="2145"/>
                </a:lnTo>
                <a:lnTo>
                  <a:pt x="1084" y="2185"/>
                </a:lnTo>
                <a:lnTo>
                  <a:pt x="1068" y="2225"/>
                </a:lnTo>
                <a:lnTo>
                  <a:pt x="1053" y="2266"/>
                </a:lnTo>
                <a:lnTo>
                  <a:pt x="1037" y="2306"/>
                </a:lnTo>
                <a:lnTo>
                  <a:pt x="1024" y="2347"/>
                </a:lnTo>
                <a:lnTo>
                  <a:pt x="1011" y="2388"/>
                </a:lnTo>
                <a:lnTo>
                  <a:pt x="999" y="2430"/>
                </a:lnTo>
                <a:lnTo>
                  <a:pt x="988" y="2471"/>
                </a:lnTo>
                <a:lnTo>
                  <a:pt x="978" y="2514"/>
                </a:lnTo>
                <a:lnTo>
                  <a:pt x="969" y="2556"/>
                </a:lnTo>
                <a:lnTo>
                  <a:pt x="962" y="2599"/>
                </a:lnTo>
                <a:lnTo>
                  <a:pt x="954" y="2642"/>
                </a:lnTo>
                <a:lnTo>
                  <a:pt x="950" y="2669"/>
                </a:lnTo>
                <a:lnTo>
                  <a:pt x="947" y="2697"/>
                </a:lnTo>
                <a:lnTo>
                  <a:pt x="944" y="2726"/>
                </a:lnTo>
                <a:lnTo>
                  <a:pt x="941" y="2757"/>
                </a:lnTo>
                <a:lnTo>
                  <a:pt x="939" y="2789"/>
                </a:lnTo>
                <a:lnTo>
                  <a:pt x="938" y="2821"/>
                </a:lnTo>
                <a:lnTo>
                  <a:pt x="937" y="2854"/>
                </a:lnTo>
                <a:lnTo>
                  <a:pt x="937" y="2888"/>
                </a:lnTo>
                <a:lnTo>
                  <a:pt x="937" y="2923"/>
                </a:lnTo>
                <a:lnTo>
                  <a:pt x="939" y="2957"/>
                </a:lnTo>
                <a:lnTo>
                  <a:pt x="940" y="2992"/>
                </a:lnTo>
                <a:lnTo>
                  <a:pt x="943" y="3027"/>
                </a:lnTo>
                <a:lnTo>
                  <a:pt x="947" y="3062"/>
                </a:lnTo>
                <a:lnTo>
                  <a:pt x="951" y="3097"/>
                </a:lnTo>
                <a:lnTo>
                  <a:pt x="956" y="3132"/>
                </a:lnTo>
                <a:lnTo>
                  <a:pt x="964" y="3167"/>
                </a:lnTo>
                <a:lnTo>
                  <a:pt x="971" y="3201"/>
                </a:lnTo>
                <a:lnTo>
                  <a:pt x="979" y="3235"/>
                </a:lnTo>
                <a:lnTo>
                  <a:pt x="989" y="3268"/>
                </a:lnTo>
                <a:lnTo>
                  <a:pt x="999" y="3300"/>
                </a:lnTo>
                <a:lnTo>
                  <a:pt x="1011" y="3332"/>
                </a:lnTo>
                <a:lnTo>
                  <a:pt x="1024" y="3362"/>
                </a:lnTo>
                <a:lnTo>
                  <a:pt x="1039" y="3391"/>
                </a:lnTo>
                <a:lnTo>
                  <a:pt x="1055" y="3419"/>
                </a:lnTo>
                <a:lnTo>
                  <a:pt x="1072" y="3446"/>
                </a:lnTo>
                <a:lnTo>
                  <a:pt x="1091" y="3471"/>
                </a:lnTo>
                <a:lnTo>
                  <a:pt x="1110" y="3495"/>
                </a:lnTo>
                <a:lnTo>
                  <a:pt x="1133" y="3517"/>
                </a:lnTo>
                <a:lnTo>
                  <a:pt x="1156" y="3537"/>
                </a:lnTo>
                <a:lnTo>
                  <a:pt x="1180" y="3555"/>
                </a:lnTo>
                <a:lnTo>
                  <a:pt x="1207" y="3573"/>
                </a:lnTo>
                <a:lnTo>
                  <a:pt x="1235" y="3587"/>
                </a:lnTo>
                <a:lnTo>
                  <a:pt x="1235" y="3632"/>
                </a:lnTo>
                <a:lnTo>
                  <a:pt x="1237" y="3678"/>
                </a:lnTo>
                <a:lnTo>
                  <a:pt x="1239" y="3723"/>
                </a:lnTo>
                <a:lnTo>
                  <a:pt x="1242" y="3768"/>
                </a:lnTo>
                <a:lnTo>
                  <a:pt x="1247" y="3814"/>
                </a:lnTo>
                <a:lnTo>
                  <a:pt x="1252" y="3859"/>
                </a:lnTo>
                <a:lnTo>
                  <a:pt x="1257" y="3904"/>
                </a:lnTo>
                <a:lnTo>
                  <a:pt x="1264" y="3949"/>
                </a:lnTo>
                <a:lnTo>
                  <a:pt x="1272" y="3994"/>
                </a:lnTo>
                <a:lnTo>
                  <a:pt x="1280" y="4038"/>
                </a:lnTo>
                <a:lnTo>
                  <a:pt x="1291" y="4083"/>
                </a:lnTo>
                <a:lnTo>
                  <a:pt x="1301" y="4127"/>
                </a:lnTo>
                <a:lnTo>
                  <a:pt x="1312" y="4171"/>
                </a:lnTo>
                <a:lnTo>
                  <a:pt x="1324" y="4216"/>
                </a:lnTo>
                <a:lnTo>
                  <a:pt x="1337" y="4259"/>
                </a:lnTo>
                <a:lnTo>
                  <a:pt x="1351" y="4302"/>
                </a:lnTo>
                <a:lnTo>
                  <a:pt x="1365" y="4345"/>
                </a:lnTo>
                <a:lnTo>
                  <a:pt x="1382" y="4388"/>
                </a:lnTo>
                <a:lnTo>
                  <a:pt x="1398" y="4429"/>
                </a:lnTo>
                <a:lnTo>
                  <a:pt x="1415" y="4472"/>
                </a:lnTo>
                <a:lnTo>
                  <a:pt x="1433" y="4512"/>
                </a:lnTo>
                <a:lnTo>
                  <a:pt x="1453" y="4554"/>
                </a:lnTo>
                <a:lnTo>
                  <a:pt x="1472" y="4594"/>
                </a:lnTo>
                <a:lnTo>
                  <a:pt x="1493" y="4634"/>
                </a:lnTo>
                <a:lnTo>
                  <a:pt x="1514" y="4673"/>
                </a:lnTo>
                <a:lnTo>
                  <a:pt x="1537" y="4713"/>
                </a:lnTo>
                <a:lnTo>
                  <a:pt x="1560" y="4751"/>
                </a:lnTo>
                <a:lnTo>
                  <a:pt x="1584" y="4789"/>
                </a:lnTo>
                <a:lnTo>
                  <a:pt x="1608" y="4826"/>
                </a:lnTo>
                <a:lnTo>
                  <a:pt x="1635" y="4862"/>
                </a:lnTo>
                <a:lnTo>
                  <a:pt x="1661" y="4898"/>
                </a:lnTo>
                <a:lnTo>
                  <a:pt x="1688" y="4933"/>
                </a:lnTo>
                <a:lnTo>
                  <a:pt x="1668" y="4993"/>
                </a:lnTo>
                <a:lnTo>
                  <a:pt x="1649" y="5053"/>
                </a:lnTo>
                <a:lnTo>
                  <a:pt x="1630" y="5112"/>
                </a:lnTo>
                <a:lnTo>
                  <a:pt x="1612" y="5171"/>
                </a:lnTo>
                <a:lnTo>
                  <a:pt x="1594" y="5231"/>
                </a:lnTo>
                <a:lnTo>
                  <a:pt x="1577" y="5291"/>
                </a:lnTo>
                <a:lnTo>
                  <a:pt x="1560" y="5350"/>
                </a:lnTo>
                <a:lnTo>
                  <a:pt x="1544" y="5409"/>
                </a:lnTo>
                <a:lnTo>
                  <a:pt x="1529" y="5469"/>
                </a:lnTo>
                <a:lnTo>
                  <a:pt x="1513" y="5529"/>
                </a:lnTo>
                <a:lnTo>
                  <a:pt x="1499" y="5587"/>
                </a:lnTo>
                <a:lnTo>
                  <a:pt x="1485" y="5646"/>
                </a:lnTo>
                <a:lnTo>
                  <a:pt x="1472" y="5706"/>
                </a:lnTo>
                <a:lnTo>
                  <a:pt x="1459" y="5764"/>
                </a:lnTo>
                <a:lnTo>
                  <a:pt x="1446" y="5823"/>
                </a:lnTo>
                <a:lnTo>
                  <a:pt x="1435" y="5881"/>
                </a:lnTo>
                <a:lnTo>
                  <a:pt x="1420" y="5961"/>
                </a:lnTo>
                <a:lnTo>
                  <a:pt x="1405" y="6041"/>
                </a:lnTo>
                <a:lnTo>
                  <a:pt x="1391" y="6121"/>
                </a:lnTo>
                <a:lnTo>
                  <a:pt x="1378" y="6202"/>
                </a:lnTo>
                <a:lnTo>
                  <a:pt x="1365" y="6282"/>
                </a:lnTo>
                <a:lnTo>
                  <a:pt x="1353" y="6362"/>
                </a:lnTo>
                <a:lnTo>
                  <a:pt x="1342" y="6442"/>
                </a:lnTo>
                <a:lnTo>
                  <a:pt x="1331" y="6523"/>
                </a:lnTo>
                <a:lnTo>
                  <a:pt x="1321" y="6603"/>
                </a:lnTo>
                <a:lnTo>
                  <a:pt x="1311" y="6684"/>
                </a:lnTo>
                <a:lnTo>
                  <a:pt x="1302" y="6765"/>
                </a:lnTo>
                <a:lnTo>
                  <a:pt x="1293" y="6845"/>
                </a:lnTo>
                <a:lnTo>
                  <a:pt x="1276" y="7007"/>
                </a:lnTo>
                <a:lnTo>
                  <a:pt x="1262" y="7169"/>
                </a:lnTo>
                <a:lnTo>
                  <a:pt x="1250" y="7331"/>
                </a:lnTo>
                <a:lnTo>
                  <a:pt x="1239" y="7493"/>
                </a:lnTo>
                <a:lnTo>
                  <a:pt x="1229" y="7655"/>
                </a:lnTo>
                <a:lnTo>
                  <a:pt x="1220" y="7818"/>
                </a:lnTo>
                <a:lnTo>
                  <a:pt x="1213" y="7980"/>
                </a:lnTo>
                <a:lnTo>
                  <a:pt x="1206" y="8143"/>
                </a:lnTo>
                <a:lnTo>
                  <a:pt x="1199" y="8305"/>
                </a:lnTo>
                <a:lnTo>
                  <a:pt x="1194" y="8468"/>
                </a:lnTo>
                <a:lnTo>
                  <a:pt x="1192" y="8464"/>
                </a:lnTo>
                <a:lnTo>
                  <a:pt x="1190" y="8461"/>
                </a:lnTo>
                <a:lnTo>
                  <a:pt x="1164" y="8434"/>
                </a:lnTo>
                <a:lnTo>
                  <a:pt x="1140" y="8407"/>
                </a:lnTo>
                <a:lnTo>
                  <a:pt x="1115" y="8380"/>
                </a:lnTo>
                <a:lnTo>
                  <a:pt x="1092" y="8353"/>
                </a:lnTo>
                <a:lnTo>
                  <a:pt x="1069" y="8326"/>
                </a:lnTo>
                <a:lnTo>
                  <a:pt x="1047" y="8298"/>
                </a:lnTo>
                <a:lnTo>
                  <a:pt x="1025" y="8270"/>
                </a:lnTo>
                <a:lnTo>
                  <a:pt x="1005" y="8243"/>
                </a:lnTo>
                <a:lnTo>
                  <a:pt x="985" y="8214"/>
                </a:lnTo>
                <a:lnTo>
                  <a:pt x="966" y="8187"/>
                </a:lnTo>
                <a:lnTo>
                  <a:pt x="946" y="8159"/>
                </a:lnTo>
                <a:lnTo>
                  <a:pt x="928" y="8129"/>
                </a:lnTo>
                <a:lnTo>
                  <a:pt x="911" y="8101"/>
                </a:lnTo>
                <a:lnTo>
                  <a:pt x="894" y="8072"/>
                </a:lnTo>
                <a:lnTo>
                  <a:pt x="876" y="8042"/>
                </a:lnTo>
                <a:lnTo>
                  <a:pt x="861" y="8013"/>
                </a:lnTo>
                <a:lnTo>
                  <a:pt x="865" y="8009"/>
                </a:lnTo>
                <a:lnTo>
                  <a:pt x="869" y="8005"/>
                </a:lnTo>
                <a:lnTo>
                  <a:pt x="873" y="8000"/>
                </a:lnTo>
                <a:lnTo>
                  <a:pt x="877" y="7994"/>
                </a:lnTo>
                <a:lnTo>
                  <a:pt x="881" y="7989"/>
                </a:lnTo>
                <a:lnTo>
                  <a:pt x="884" y="7982"/>
                </a:lnTo>
                <a:lnTo>
                  <a:pt x="886" y="7975"/>
                </a:lnTo>
                <a:lnTo>
                  <a:pt x="888" y="7968"/>
                </a:lnTo>
                <a:lnTo>
                  <a:pt x="899" y="7908"/>
                </a:lnTo>
                <a:lnTo>
                  <a:pt x="908" y="7847"/>
                </a:lnTo>
                <a:lnTo>
                  <a:pt x="916" y="7786"/>
                </a:lnTo>
                <a:lnTo>
                  <a:pt x="922" y="7725"/>
                </a:lnTo>
                <a:lnTo>
                  <a:pt x="926" y="7664"/>
                </a:lnTo>
                <a:lnTo>
                  <a:pt x="928" y="7602"/>
                </a:lnTo>
                <a:lnTo>
                  <a:pt x="929" y="7540"/>
                </a:lnTo>
                <a:lnTo>
                  <a:pt x="927" y="7479"/>
                </a:lnTo>
                <a:lnTo>
                  <a:pt x="924" y="7418"/>
                </a:lnTo>
                <a:lnTo>
                  <a:pt x="919" y="7357"/>
                </a:lnTo>
                <a:lnTo>
                  <a:pt x="912" y="7296"/>
                </a:lnTo>
                <a:lnTo>
                  <a:pt x="903" y="7235"/>
                </a:lnTo>
                <a:lnTo>
                  <a:pt x="891" y="7176"/>
                </a:lnTo>
                <a:lnTo>
                  <a:pt x="877" y="7116"/>
                </a:lnTo>
                <a:lnTo>
                  <a:pt x="862" y="7058"/>
                </a:lnTo>
                <a:lnTo>
                  <a:pt x="844" y="7001"/>
                </a:lnTo>
                <a:lnTo>
                  <a:pt x="825" y="6944"/>
                </a:lnTo>
                <a:lnTo>
                  <a:pt x="803" y="6888"/>
                </a:lnTo>
                <a:lnTo>
                  <a:pt x="778" y="6834"/>
                </a:lnTo>
                <a:lnTo>
                  <a:pt x="751" y="6780"/>
                </a:lnTo>
                <a:lnTo>
                  <a:pt x="723" y="6727"/>
                </a:lnTo>
                <a:lnTo>
                  <a:pt x="691" y="6677"/>
                </a:lnTo>
                <a:lnTo>
                  <a:pt x="658" y="6627"/>
                </a:lnTo>
                <a:lnTo>
                  <a:pt x="621" y="6579"/>
                </a:lnTo>
                <a:lnTo>
                  <a:pt x="584" y="6533"/>
                </a:lnTo>
                <a:lnTo>
                  <a:pt x="542" y="6488"/>
                </a:lnTo>
                <a:lnTo>
                  <a:pt x="500" y="6446"/>
                </a:lnTo>
                <a:lnTo>
                  <a:pt x="453" y="6405"/>
                </a:lnTo>
                <a:lnTo>
                  <a:pt x="406" y="6367"/>
                </a:lnTo>
                <a:lnTo>
                  <a:pt x="354" y="6330"/>
                </a:lnTo>
                <a:lnTo>
                  <a:pt x="301" y="6296"/>
                </a:lnTo>
                <a:lnTo>
                  <a:pt x="245" y="6264"/>
                </a:lnTo>
                <a:lnTo>
                  <a:pt x="236" y="6260"/>
                </a:lnTo>
                <a:lnTo>
                  <a:pt x="228" y="6255"/>
                </a:lnTo>
                <a:lnTo>
                  <a:pt x="218" y="6253"/>
                </a:lnTo>
                <a:lnTo>
                  <a:pt x="209" y="6251"/>
                </a:lnTo>
                <a:lnTo>
                  <a:pt x="200" y="6250"/>
                </a:lnTo>
                <a:lnTo>
                  <a:pt x="192" y="6251"/>
                </a:lnTo>
                <a:lnTo>
                  <a:pt x="183" y="6252"/>
                </a:lnTo>
                <a:lnTo>
                  <a:pt x="175" y="6254"/>
                </a:lnTo>
                <a:lnTo>
                  <a:pt x="167" y="6256"/>
                </a:lnTo>
                <a:lnTo>
                  <a:pt x="160" y="6261"/>
                </a:lnTo>
                <a:lnTo>
                  <a:pt x="153" y="6266"/>
                </a:lnTo>
                <a:lnTo>
                  <a:pt x="145" y="6271"/>
                </a:lnTo>
                <a:lnTo>
                  <a:pt x="139" y="6277"/>
                </a:lnTo>
                <a:lnTo>
                  <a:pt x="133" y="6285"/>
                </a:lnTo>
                <a:lnTo>
                  <a:pt x="128" y="6293"/>
                </a:lnTo>
                <a:lnTo>
                  <a:pt x="124" y="6302"/>
                </a:lnTo>
                <a:lnTo>
                  <a:pt x="103" y="6354"/>
                </a:lnTo>
                <a:lnTo>
                  <a:pt x="84" y="6408"/>
                </a:lnTo>
                <a:lnTo>
                  <a:pt x="67" y="6465"/>
                </a:lnTo>
                <a:lnTo>
                  <a:pt x="51" y="6526"/>
                </a:lnTo>
                <a:lnTo>
                  <a:pt x="37" y="6589"/>
                </a:lnTo>
                <a:lnTo>
                  <a:pt x="26" y="6652"/>
                </a:lnTo>
                <a:lnTo>
                  <a:pt x="16" y="6719"/>
                </a:lnTo>
                <a:lnTo>
                  <a:pt x="9" y="6786"/>
                </a:lnTo>
                <a:lnTo>
                  <a:pt x="4" y="6855"/>
                </a:lnTo>
                <a:lnTo>
                  <a:pt x="1" y="6925"/>
                </a:lnTo>
                <a:lnTo>
                  <a:pt x="0" y="6994"/>
                </a:lnTo>
                <a:lnTo>
                  <a:pt x="2" y="7064"/>
                </a:lnTo>
                <a:lnTo>
                  <a:pt x="7" y="7134"/>
                </a:lnTo>
                <a:lnTo>
                  <a:pt x="14" y="7204"/>
                </a:lnTo>
                <a:lnTo>
                  <a:pt x="24" y="7273"/>
                </a:lnTo>
                <a:lnTo>
                  <a:pt x="36" y="7340"/>
                </a:lnTo>
                <a:lnTo>
                  <a:pt x="52" y="7407"/>
                </a:lnTo>
                <a:lnTo>
                  <a:pt x="71" y="7470"/>
                </a:lnTo>
                <a:lnTo>
                  <a:pt x="93" y="7533"/>
                </a:lnTo>
                <a:lnTo>
                  <a:pt x="118" y="7593"/>
                </a:lnTo>
                <a:lnTo>
                  <a:pt x="147" y="7651"/>
                </a:lnTo>
                <a:lnTo>
                  <a:pt x="178" y="7705"/>
                </a:lnTo>
                <a:lnTo>
                  <a:pt x="213" y="7757"/>
                </a:lnTo>
                <a:lnTo>
                  <a:pt x="252" y="7804"/>
                </a:lnTo>
                <a:lnTo>
                  <a:pt x="294" y="7848"/>
                </a:lnTo>
                <a:lnTo>
                  <a:pt x="341" y="7888"/>
                </a:lnTo>
                <a:lnTo>
                  <a:pt x="391" y="7923"/>
                </a:lnTo>
                <a:lnTo>
                  <a:pt x="444" y="7953"/>
                </a:lnTo>
                <a:lnTo>
                  <a:pt x="503" y="7979"/>
                </a:lnTo>
                <a:lnTo>
                  <a:pt x="565" y="7999"/>
                </a:lnTo>
                <a:lnTo>
                  <a:pt x="630" y="8013"/>
                </a:lnTo>
                <a:lnTo>
                  <a:pt x="701" y="8021"/>
                </a:lnTo>
                <a:lnTo>
                  <a:pt x="721" y="8059"/>
                </a:lnTo>
                <a:lnTo>
                  <a:pt x="742" y="8095"/>
                </a:lnTo>
                <a:lnTo>
                  <a:pt x="764" y="8130"/>
                </a:lnTo>
                <a:lnTo>
                  <a:pt x="787" y="8166"/>
                </a:lnTo>
                <a:lnTo>
                  <a:pt x="812" y="8200"/>
                </a:lnTo>
                <a:lnTo>
                  <a:pt x="836" y="8235"/>
                </a:lnTo>
                <a:lnTo>
                  <a:pt x="862" y="8267"/>
                </a:lnTo>
                <a:lnTo>
                  <a:pt x="889" y="8299"/>
                </a:lnTo>
                <a:lnTo>
                  <a:pt x="917" y="8331"/>
                </a:lnTo>
                <a:lnTo>
                  <a:pt x="945" y="8362"/>
                </a:lnTo>
                <a:lnTo>
                  <a:pt x="975" y="8392"/>
                </a:lnTo>
                <a:lnTo>
                  <a:pt x="1004" y="8420"/>
                </a:lnTo>
                <a:lnTo>
                  <a:pt x="1035" y="8448"/>
                </a:lnTo>
                <a:lnTo>
                  <a:pt x="1067" y="8475"/>
                </a:lnTo>
                <a:lnTo>
                  <a:pt x="1099" y="8501"/>
                </a:lnTo>
                <a:lnTo>
                  <a:pt x="1132" y="8525"/>
                </a:lnTo>
                <a:lnTo>
                  <a:pt x="1136" y="8528"/>
                </a:lnTo>
                <a:lnTo>
                  <a:pt x="1141" y="8530"/>
                </a:lnTo>
                <a:lnTo>
                  <a:pt x="1145" y="8532"/>
                </a:lnTo>
                <a:lnTo>
                  <a:pt x="1149" y="8533"/>
                </a:lnTo>
                <a:lnTo>
                  <a:pt x="1157" y="8533"/>
                </a:lnTo>
                <a:lnTo>
                  <a:pt x="1166" y="8532"/>
                </a:lnTo>
                <a:lnTo>
                  <a:pt x="1173" y="8529"/>
                </a:lnTo>
                <a:lnTo>
                  <a:pt x="1181" y="8524"/>
                </a:lnTo>
                <a:lnTo>
                  <a:pt x="1187" y="8519"/>
                </a:lnTo>
                <a:lnTo>
                  <a:pt x="1192" y="8512"/>
                </a:lnTo>
                <a:lnTo>
                  <a:pt x="1191" y="8563"/>
                </a:lnTo>
                <a:lnTo>
                  <a:pt x="1189" y="8612"/>
                </a:lnTo>
                <a:lnTo>
                  <a:pt x="1188" y="8663"/>
                </a:lnTo>
                <a:lnTo>
                  <a:pt x="1187" y="8712"/>
                </a:lnTo>
                <a:lnTo>
                  <a:pt x="1185" y="8763"/>
                </a:lnTo>
                <a:lnTo>
                  <a:pt x="1184" y="8813"/>
                </a:lnTo>
                <a:lnTo>
                  <a:pt x="1182" y="8863"/>
                </a:lnTo>
                <a:lnTo>
                  <a:pt x="1181" y="8913"/>
                </a:lnTo>
                <a:lnTo>
                  <a:pt x="1180" y="8963"/>
                </a:lnTo>
                <a:lnTo>
                  <a:pt x="1178" y="9013"/>
                </a:lnTo>
                <a:lnTo>
                  <a:pt x="1177" y="9063"/>
                </a:lnTo>
                <a:lnTo>
                  <a:pt x="1176" y="9113"/>
                </a:lnTo>
                <a:lnTo>
                  <a:pt x="1174" y="9163"/>
                </a:lnTo>
                <a:lnTo>
                  <a:pt x="1173" y="9214"/>
                </a:lnTo>
                <a:lnTo>
                  <a:pt x="1172" y="9263"/>
                </a:lnTo>
                <a:lnTo>
                  <a:pt x="1170" y="9313"/>
                </a:lnTo>
                <a:lnTo>
                  <a:pt x="1169" y="9370"/>
                </a:lnTo>
                <a:lnTo>
                  <a:pt x="1167" y="9426"/>
                </a:lnTo>
                <a:lnTo>
                  <a:pt x="1166" y="9483"/>
                </a:lnTo>
                <a:lnTo>
                  <a:pt x="1164" y="9539"/>
                </a:lnTo>
                <a:lnTo>
                  <a:pt x="1163" y="9595"/>
                </a:lnTo>
                <a:lnTo>
                  <a:pt x="1162" y="9652"/>
                </a:lnTo>
                <a:lnTo>
                  <a:pt x="1161" y="9709"/>
                </a:lnTo>
                <a:lnTo>
                  <a:pt x="1160" y="9764"/>
                </a:lnTo>
                <a:lnTo>
                  <a:pt x="1158" y="9821"/>
                </a:lnTo>
                <a:lnTo>
                  <a:pt x="1157" y="9878"/>
                </a:lnTo>
                <a:lnTo>
                  <a:pt x="1156" y="9934"/>
                </a:lnTo>
                <a:lnTo>
                  <a:pt x="1155" y="9991"/>
                </a:lnTo>
                <a:lnTo>
                  <a:pt x="1155" y="10048"/>
                </a:lnTo>
                <a:lnTo>
                  <a:pt x="1154" y="10105"/>
                </a:lnTo>
                <a:lnTo>
                  <a:pt x="1153" y="10161"/>
                </a:lnTo>
                <a:lnTo>
                  <a:pt x="1152" y="10218"/>
                </a:lnTo>
                <a:lnTo>
                  <a:pt x="1337" y="10162"/>
                </a:lnTo>
                <a:lnTo>
                  <a:pt x="1339" y="10110"/>
                </a:lnTo>
                <a:lnTo>
                  <a:pt x="1340" y="10057"/>
                </a:lnTo>
                <a:lnTo>
                  <a:pt x="1341" y="10004"/>
                </a:lnTo>
                <a:lnTo>
                  <a:pt x="1343" y="9952"/>
                </a:lnTo>
                <a:lnTo>
                  <a:pt x="1344" y="9899"/>
                </a:lnTo>
                <a:lnTo>
                  <a:pt x="1345" y="9846"/>
                </a:lnTo>
                <a:lnTo>
                  <a:pt x="1346" y="9794"/>
                </a:lnTo>
                <a:lnTo>
                  <a:pt x="1348" y="9742"/>
                </a:lnTo>
                <a:lnTo>
                  <a:pt x="1349" y="9689"/>
                </a:lnTo>
                <a:lnTo>
                  <a:pt x="1350" y="9637"/>
                </a:lnTo>
                <a:lnTo>
                  <a:pt x="1351" y="9584"/>
                </a:lnTo>
                <a:lnTo>
                  <a:pt x="1353" y="9532"/>
                </a:lnTo>
                <a:lnTo>
                  <a:pt x="1354" y="9479"/>
                </a:lnTo>
                <a:lnTo>
                  <a:pt x="1355" y="9426"/>
                </a:lnTo>
                <a:lnTo>
                  <a:pt x="1357" y="9374"/>
                </a:lnTo>
                <a:lnTo>
                  <a:pt x="1358" y="9321"/>
                </a:lnTo>
                <a:lnTo>
                  <a:pt x="1360" y="9320"/>
                </a:lnTo>
                <a:lnTo>
                  <a:pt x="1363" y="9318"/>
                </a:lnTo>
                <a:lnTo>
                  <a:pt x="1404" y="9281"/>
                </a:lnTo>
                <a:lnTo>
                  <a:pt x="1443" y="9245"/>
                </a:lnTo>
                <a:lnTo>
                  <a:pt x="1482" y="9207"/>
                </a:lnTo>
                <a:lnTo>
                  <a:pt x="1519" y="9167"/>
                </a:lnTo>
                <a:lnTo>
                  <a:pt x="1556" y="9128"/>
                </a:lnTo>
                <a:lnTo>
                  <a:pt x="1592" y="9086"/>
                </a:lnTo>
                <a:lnTo>
                  <a:pt x="1627" y="9045"/>
                </a:lnTo>
                <a:lnTo>
                  <a:pt x="1661" y="9002"/>
                </a:lnTo>
                <a:lnTo>
                  <a:pt x="1695" y="8959"/>
                </a:lnTo>
                <a:lnTo>
                  <a:pt x="1727" y="8915"/>
                </a:lnTo>
                <a:lnTo>
                  <a:pt x="1758" y="8870"/>
                </a:lnTo>
                <a:lnTo>
                  <a:pt x="1788" y="8825"/>
                </a:lnTo>
                <a:lnTo>
                  <a:pt x="1818" y="8779"/>
                </a:lnTo>
                <a:lnTo>
                  <a:pt x="1846" y="8733"/>
                </a:lnTo>
                <a:lnTo>
                  <a:pt x="1874" y="8685"/>
                </a:lnTo>
                <a:lnTo>
                  <a:pt x="1900" y="8639"/>
                </a:lnTo>
                <a:lnTo>
                  <a:pt x="1911" y="8618"/>
                </a:lnTo>
                <a:lnTo>
                  <a:pt x="1922" y="8597"/>
                </a:lnTo>
                <a:lnTo>
                  <a:pt x="1933" y="8576"/>
                </a:lnTo>
                <a:lnTo>
                  <a:pt x="1945" y="8555"/>
                </a:lnTo>
                <a:lnTo>
                  <a:pt x="1956" y="8533"/>
                </a:lnTo>
                <a:lnTo>
                  <a:pt x="1967" y="8512"/>
                </a:lnTo>
                <a:lnTo>
                  <a:pt x="1978" y="8490"/>
                </a:lnTo>
                <a:lnTo>
                  <a:pt x="1989" y="8468"/>
                </a:lnTo>
                <a:lnTo>
                  <a:pt x="2001" y="8468"/>
                </a:lnTo>
                <a:lnTo>
                  <a:pt x="2013" y="8464"/>
                </a:lnTo>
                <a:lnTo>
                  <a:pt x="2019" y="8462"/>
                </a:lnTo>
                <a:lnTo>
                  <a:pt x="2025" y="8460"/>
                </a:lnTo>
                <a:lnTo>
                  <a:pt x="2031" y="8457"/>
                </a:lnTo>
                <a:lnTo>
                  <a:pt x="2037" y="8453"/>
                </a:lnTo>
                <a:lnTo>
                  <a:pt x="2061" y="8436"/>
                </a:lnTo>
                <a:lnTo>
                  <a:pt x="2084" y="8418"/>
                </a:lnTo>
                <a:lnTo>
                  <a:pt x="2108" y="8399"/>
                </a:lnTo>
                <a:lnTo>
                  <a:pt x="2130" y="8379"/>
                </a:lnTo>
                <a:lnTo>
                  <a:pt x="2152" y="8360"/>
                </a:lnTo>
                <a:lnTo>
                  <a:pt x="2173" y="8340"/>
                </a:lnTo>
                <a:lnTo>
                  <a:pt x="2195" y="8319"/>
                </a:lnTo>
                <a:lnTo>
                  <a:pt x="2216" y="8297"/>
                </a:lnTo>
                <a:lnTo>
                  <a:pt x="2235" y="8275"/>
                </a:lnTo>
                <a:lnTo>
                  <a:pt x="2255" y="8253"/>
                </a:lnTo>
                <a:lnTo>
                  <a:pt x="2274" y="8231"/>
                </a:lnTo>
                <a:lnTo>
                  <a:pt x="2293" y="8207"/>
                </a:lnTo>
                <a:lnTo>
                  <a:pt x="2310" y="8184"/>
                </a:lnTo>
                <a:lnTo>
                  <a:pt x="2327" y="8160"/>
                </a:lnTo>
                <a:lnTo>
                  <a:pt x="2345" y="8135"/>
                </a:lnTo>
                <a:lnTo>
                  <a:pt x="2361" y="8110"/>
                </a:lnTo>
                <a:lnTo>
                  <a:pt x="2376" y="8085"/>
                </a:lnTo>
                <a:lnTo>
                  <a:pt x="2391" y="8060"/>
                </a:lnTo>
                <a:lnTo>
                  <a:pt x="2405" y="8033"/>
                </a:lnTo>
                <a:lnTo>
                  <a:pt x="2419" y="8008"/>
                </a:lnTo>
                <a:lnTo>
                  <a:pt x="2433" y="7981"/>
                </a:lnTo>
                <a:lnTo>
                  <a:pt x="2446" y="7954"/>
                </a:lnTo>
                <a:lnTo>
                  <a:pt x="2458" y="7927"/>
                </a:lnTo>
                <a:lnTo>
                  <a:pt x="2469" y="7900"/>
                </a:lnTo>
                <a:lnTo>
                  <a:pt x="2480" y="7872"/>
                </a:lnTo>
                <a:lnTo>
                  <a:pt x="2490" y="7844"/>
                </a:lnTo>
                <a:lnTo>
                  <a:pt x="2500" y="7816"/>
                </a:lnTo>
                <a:lnTo>
                  <a:pt x="2510" y="7787"/>
                </a:lnTo>
                <a:lnTo>
                  <a:pt x="2518" y="7759"/>
                </a:lnTo>
                <a:lnTo>
                  <a:pt x="2526" y="7730"/>
                </a:lnTo>
                <a:lnTo>
                  <a:pt x="2533" y="7701"/>
                </a:lnTo>
                <a:lnTo>
                  <a:pt x="2539" y="7673"/>
                </a:lnTo>
                <a:lnTo>
                  <a:pt x="2547" y="7630"/>
                </a:lnTo>
                <a:lnTo>
                  <a:pt x="2555" y="7584"/>
                </a:lnTo>
                <a:lnTo>
                  <a:pt x="2561" y="7533"/>
                </a:lnTo>
                <a:lnTo>
                  <a:pt x="2567" y="7479"/>
                </a:lnTo>
                <a:lnTo>
                  <a:pt x="2569" y="7452"/>
                </a:lnTo>
                <a:lnTo>
                  <a:pt x="2570" y="7424"/>
                </a:lnTo>
                <a:lnTo>
                  <a:pt x="2571" y="7395"/>
                </a:lnTo>
                <a:lnTo>
                  <a:pt x="2571" y="7367"/>
                </a:lnTo>
                <a:lnTo>
                  <a:pt x="2571" y="7338"/>
                </a:lnTo>
                <a:lnTo>
                  <a:pt x="2570" y="7309"/>
                </a:lnTo>
                <a:lnTo>
                  <a:pt x="2568" y="7281"/>
                </a:lnTo>
                <a:lnTo>
                  <a:pt x="2566" y="7252"/>
                </a:lnTo>
                <a:lnTo>
                  <a:pt x="2563" y="7223"/>
                </a:lnTo>
                <a:lnTo>
                  <a:pt x="2559" y="7196"/>
                </a:lnTo>
                <a:lnTo>
                  <a:pt x="2553" y="7169"/>
                </a:lnTo>
                <a:lnTo>
                  <a:pt x="2547" y="7141"/>
                </a:lnTo>
                <a:lnTo>
                  <a:pt x="2540" y="7115"/>
                </a:lnTo>
                <a:lnTo>
                  <a:pt x="2532" y="7090"/>
                </a:lnTo>
                <a:lnTo>
                  <a:pt x="2523" y="7064"/>
                </a:lnTo>
                <a:lnTo>
                  <a:pt x="2513" y="7041"/>
                </a:lnTo>
                <a:lnTo>
                  <a:pt x="2500" y="7019"/>
                </a:lnTo>
                <a:lnTo>
                  <a:pt x="2487" y="6997"/>
                </a:lnTo>
                <a:lnTo>
                  <a:pt x="2473" y="6976"/>
                </a:lnTo>
                <a:lnTo>
                  <a:pt x="2458" y="6958"/>
                </a:lnTo>
                <a:lnTo>
                  <a:pt x="2441" y="6941"/>
                </a:lnTo>
                <a:lnTo>
                  <a:pt x="2421" y="6925"/>
                </a:lnTo>
                <a:lnTo>
                  <a:pt x="2402" y="6910"/>
                </a:lnTo>
                <a:lnTo>
                  <a:pt x="2380" y="6897"/>
                </a:lnTo>
                <a:lnTo>
                  <a:pt x="2356" y="6887"/>
                </a:lnTo>
                <a:lnTo>
                  <a:pt x="2331" y="6879"/>
                </a:lnTo>
                <a:lnTo>
                  <a:pt x="2308" y="6875"/>
                </a:lnTo>
                <a:lnTo>
                  <a:pt x="2285" y="6874"/>
                </a:lnTo>
                <a:lnTo>
                  <a:pt x="2263" y="6875"/>
                </a:lnTo>
                <a:lnTo>
                  <a:pt x="2240" y="6880"/>
                </a:lnTo>
                <a:lnTo>
                  <a:pt x="2219" y="6887"/>
                </a:lnTo>
                <a:lnTo>
                  <a:pt x="2198" y="6896"/>
                </a:lnTo>
                <a:lnTo>
                  <a:pt x="2177" y="6908"/>
                </a:lnTo>
                <a:lnTo>
                  <a:pt x="2157" y="6922"/>
                </a:lnTo>
                <a:lnTo>
                  <a:pt x="2138" y="6938"/>
                </a:lnTo>
                <a:lnTo>
                  <a:pt x="2119" y="6955"/>
                </a:lnTo>
                <a:lnTo>
                  <a:pt x="2101" y="6973"/>
                </a:lnTo>
                <a:lnTo>
                  <a:pt x="2082" y="6994"/>
                </a:lnTo>
                <a:lnTo>
                  <a:pt x="2065" y="7016"/>
                </a:lnTo>
                <a:lnTo>
                  <a:pt x="2048" y="7038"/>
                </a:lnTo>
                <a:lnTo>
                  <a:pt x="2032" y="7061"/>
                </a:lnTo>
                <a:lnTo>
                  <a:pt x="2015" y="7086"/>
                </a:lnTo>
                <a:lnTo>
                  <a:pt x="2000" y="7111"/>
                </a:lnTo>
                <a:lnTo>
                  <a:pt x="1986" y="7136"/>
                </a:lnTo>
                <a:lnTo>
                  <a:pt x="1958" y="7187"/>
                </a:lnTo>
                <a:lnTo>
                  <a:pt x="1932" y="7237"/>
                </a:lnTo>
                <a:lnTo>
                  <a:pt x="1909" y="7286"/>
                </a:lnTo>
                <a:lnTo>
                  <a:pt x="1888" y="7332"/>
                </a:lnTo>
                <a:lnTo>
                  <a:pt x="1870" y="7373"/>
                </a:lnTo>
                <a:lnTo>
                  <a:pt x="1853" y="7409"/>
                </a:lnTo>
                <a:lnTo>
                  <a:pt x="1839" y="7439"/>
                </a:lnTo>
                <a:lnTo>
                  <a:pt x="1826" y="7470"/>
                </a:lnTo>
                <a:lnTo>
                  <a:pt x="1813" y="7503"/>
                </a:lnTo>
                <a:lnTo>
                  <a:pt x="1800" y="7534"/>
                </a:lnTo>
                <a:lnTo>
                  <a:pt x="1788" y="7566"/>
                </a:lnTo>
                <a:lnTo>
                  <a:pt x="1777" y="7599"/>
                </a:lnTo>
                <a:lnTo>
                  <a:pt x="1765" y="7632"/>
                </a:lnTo>
                <a:lnTo>
                  <a:pt x="1755" y="7665"/>
                </a:lnTo>
                <a:lnTo>
                  <a:pt x="1746" y="7698"/>
                </a:lnTo>
                <a:lnTo>
                  <a:pt x="1738" y="7732"/>
                </a:lnTo>
                <a:lnTo>
                  <a:pt x="1730" y="7765"/>
                </a:lnTo>
                <a:lnTo>
                  <a:pt x="1723" y="7798"/>
                </a:lnTo>
                <a:lnTo>
                  <a:pt x="1717" y="7832"/>
                </a:lnTo>
                <a:lnTo>
                  <a:pt x="1712" y="7865"/>
                </a:lnTo>
                <a:lnTo>
                  <a:pt x="1708" y="7900"/>
                </a:lnTo>
                <a:lnTo>
                  <a:pt x="1704" y="7933"/>
                </a:lnTo>
                <a:lnTo>
                  <a:pt x="1702" y="7966"/>
                </a:lnTo>
                <a:lnTo>
                  <a:pt x="1700" y="8001"/>
                </a:lnTo>
                <a:lnTo>
                  <a:pt x="1700" y="8034"/>
                </a:lnTo>
                <a:lnTo>
                  <a:pt x="1701" y="8068"/>
                </a:lnTo>
                <a:lnTo>
                  <a:pt x="1702" y="8102"/>
                </a:lnTo>
                <a:lnTo>
                  <a:pt x="1705" y="8135"/>
                </a:lnTo>
                <a:lnTo>
                  <a:pt x="1709" y="8169"/>
                </a:lnTo>
                <a:lnTo>
                  <a:pt x="1715" y="8202"/>
                </a:lnTo>
                <a:lnTo>
                  <a:pt x="1721" y="8235"/>
                </a:lnTo>
                <a:lnTo>
                  <a:pt x="1729" y="8268"/>
                </a:lnTo>
                <a:lnTo>
                  <a:pt x="1738" y="8300"/>
                </a:lnTo>
                <a:lnTo>
                  <a:pt x="1748" y="8334"/>
                </a:lnTo>
                <a:lnTo>
                  <a:pt x="1760" y="8366"/>
                </a:lnTo>
                <a:lnTo>
                  <a:pt x="1774" y="8398"/>
                </a:lnTo>
                <a:lnTo>
                  <a:pt x="1788" y="8430"/>
                </a:lnTo>
                <a:lnTo>
                  <a:pt x="1804" y="8461"/>
                </a:lnTo>
                <a:lnTo>
                  <a:pt x="1809" y="8469"/>
                </a:lnTo>
                <a:lnTo>
                  <a:pt x="1814" y="8476"/>
                </a:lnTo>
                <a:lnTo>
                  <a:pt x="1820" y="8481"/>
                </a:lnTo>
                <a:lnTo>
                  <a:pt x="1826" y="8485"/>
                </a:lnTo>
                <a:lnTo>
                  <a:pt x="1817" y="8506"/>
                </a:lnTo>
                <a:lnTo>
                  <a:pt x="1807" y="8527"/>
                </a:lnTo>
                <a:lnTo>
                  <a:pt x="1797" y="8548"/>
                </a:lnTo>
                <a:lnTo>
                  <a:pt x="1787" y="8570"/>
                </a:lnTo>
                <a:lnTo>
                  <a:pt x="1764" y="8611"/>
                </a:lnTo>
                <a:lnTo>
                  <a:pt x="1742" y="8652"/>
                </a:lnTo>
                <a:lnTo>
                  <a:pt x="1719" y="8692"/>
                </a:lnTo>
                <a:lnTo>
                  <a:pt x="1696" y="8731"/>
                </a:lnTo>
                <a:lnTo>
                  <a:pt x="1670" y="8770"/>
                </a:lnTo>
                <a:lnTo>
                  <a:pt x="1646" y="8809"/>
                </a:lnTo>
                <a:lnTo>
                  <a:pt x="1620" y="8846"/>
                </a:lnTo>
                <a:lnTo>
                  <a:pt x="1593" y="8884"/>
                </a:lnTo>
                <a:lnTo>
                  <a:pt x="1566" y="8920"/>
                </a:lnTo>
                <a:lnTo>
                  <a:pt x="1539" y="8956"/>
                </a:lnTo>
                <a:lnTo>
                  <a:pt x="1510" y="8993"/>
                </a:lnTo>
                <a:lnTo>
                  <a:pt x="1482" y="9028"/>
                </a:lnTo>
                <a:lnTo>
                  <a:pt x="1453" y="9064"/>
                </a:lnTo>
                <a:lnTo>
                  <a:pt x="1423" y="9099"/>
                </a:lnTo>
                <a:lnTo>
                  <a:pt x="1393" y="9134"/>
                </a:lnTo>
                <a:lnTo>
                  <a:pt x="1362" y="9168"/>
                </a:lnTo>
                <a:lnTo>
                  <a:pt x="1367" y="9031"/>
                </a:lnTo>
                <a:lnTo>
                  <a:pt x="1371" y="8895"/>
                </a:lnTo>
                <a:lnTo>
                  <a:pt x="1375" y="8757"/>
                </a:lnTo>
                <a:lnTo>
                  <a:pt x="1380" y="8620"/>
                </a:lnTo>
                <a:lnTo>
                  <a:pt x="1385" y="8483"/>
                </a:lnTo>
                <a:lnTo>
                  <a:pt x="1390" y="8346"/>
                </a:lnTo>
                <a:lnTo>
                  <a:pt x="1396" y="8209"/>
                </a:lnTo>
                <a:lnTo>
                  <a:pt x="1402" y="8073"/>
                </a:lnTo>
                <a:lnTo>
                  <a:pt x="1409" y="7935"/>
                </a:lnTo>
                <a:lnTo>
                  <a:pt x="1417" y="7798"/>
                </a:lnTo>
                <a:lnTo>
                  <a:pt x="1426" y="7662"/>
                </a:lnTo>
                <a:lnTo>
                  <a:pt x="1435" y="7525"/>
                </a:lnTo>
                <a:lnTo>
                  <a:pt x="1445" y="7388"/>
                </a:lnTo>
                <a:lnTo>
                  <a:pt x="1456" y="7252"/>
                </a:lnTo>
                <a:lnTo>
                  <a:pt x="1468" y="7116"/>
                </a:lnTo>
                <a:lnTo>
                  <a:pt x="1481" y="6979"/>
                </a:lnTo>
                <a:lnTo>
                  <a:pt x="1485" y="6936"/>
                </a:lnTo>
                <a:lnTo>
                  <a:pt x="1489" y="6891"/>
                </a:lnTo>
                <a:lnTo>
                  <a:pt x="1494" y="6848"/>
                </a:lnTo>
                <a:lnTo>
                  <a:pt x="1498" y="6804"/>
                </a:lnTo>
                <a:lnTo>
                  <a:pt x="1503" y="6760"/>
                </a:lnTo>
                <a:lnTo>
                  <a:pt x="1508" y="6716"/>
                </a:lnTo>
                <a:lnTo>
                  <a:pt x="1514" y="6672"/>
                </a:lnTo>
                <a:lnTo>
                  <a:pt x="1519" y="6628"/>
                </a:lnTo>
                <a:lnTo>
                  <a:pt x="1529" y="6630"/>
                </a:lnTo>
                <a:lnTo>
                  <a:pt x="1537" y="6630"/>
                </a:lnTo>
                <a:lnTo>
                  <a:pt x="1547" y="6629"/>
                </a:lnTo>
                <a:lnTo>
                  <a:pt x="1556" y="6626"/>
                </a:lnTo>
                <a:lnTo>
                  <a:pt x="1587" y="6615"/>
                </a:lnTo>
                <a:lnTo>
                  <a:pt x="1619" y="6603"/>
                </a:lnTo>
                <a:lnTo>
                  <a:pt x="1649" y="6590"/>
                </a:lnTo>
                <a:lnTo>
                  <a:pt x="1681" y="6575"/>
                </a:lnTo>
                <a:lnTo>
                  <a:pt x="1713" y="6561"/>
                </a:lnTo>
                <a:lnTo>
                  <a:pt x="1744" y="6546"/>
                </a:lnTo>
                <a:lnTo>
                  <a:pt x="1777" y="6530"/>
                </a:lnTo>
                <a:lnTo>
                  <a:pt x="1808" y="6514"/>
                </a:lnTo>
                <a:lnTo>
                  <a:pt x="1839" y="6495"/>
                </a:lnTo>
                <a:lnTo>
                  <a:pt x="1872" y="6478"/>
                </a:lnTo>
                <a:lnTo>
                  <a:pt x="1903" y="6459"/>
                </a:lnTo>
                <a:lnTo>
                  <a:pt x="1934" y="6440"/>
                </a:lnTo>
                <a:lnTo>
                  <a:pt x="1966" y="6419"/>
                </a:lnTo>
                <a:lnTo>
                  <a:pt x="1996" y="6399"/>
                </a:lnTo>
                <a:lnTo>
                  <a:pt x="2027" y="6378"/>
                </a:lnTo>
                <a:lnTo>
                  <a:pt x="2057" y="6356"/>
                </a:lnTo>
                <a:lnTo>
                  <a:pt x="2063" y="6360"/>
                </a:lnTo>
                <a:lnTo>
                  <a:pt x="2070" y="6363"/>
                </a:lnTo>
                <a:lnTo>
                  <a:pt x="2101" y="6370"/>
                </a:lnTo>
                <a:lnTo>
                  <a:pt x="2132" y="6376"/>
                </a:lnTo>
                <a:lnTo>
                  <a:pt x="2164" y="6380"/>
                </a:lnTo>
                <a:lnTo>
                  <a:pt x="2196" y="6383"/>
                </a:lnTo>
                <a:lnTo>
                  <a:pt x="2228" y="6384"/>
                </a:lnTo>
                <a:lnTo>
                  <a:pt x="2259" y="6384"/>
                </a:lnTo>
                <a:lnTo>
                  <a:pt x="2292" y="6382"/>
                </a:lnTo>
                <a:lnTo>
                  <a:pt x="2323" y="6379"/>
                </a:lnTo>
                <a:lnTo>
                  <a:pt x="2356" y="6375"/>
                </a:lnTo>
                <a:lnTo>
                  <a:pt x="2387" y="6369"/>
                </a:lnTo>
                <a:lnTo>
                  <a:pt x="2419" y="6362"/>
                </a:lnTo>
                <a:lnTo>
                  <a:pt x="2451" y="6354"/>
                </a:lnTo>
                <a:lnTo>
                  <a:pt x="2482" y="6345"/>
                </a:lnTo>
                <a:lnTo>
                  <a:pt x="2513" y="6333"/>
                </a:lnTo>
                <a:lnTo>
                  <a:pt x="2544" y="6322"/>
                </a:lnTo>
                <a:lnTo>
                  <a:pt x="2574" y="6309"/>
                </a:lnTo>
                <a:lnTo>
                  <a:pt x="2604" y="6296"/>
                </a:lnTo>
                <a:lnTo>
                  <a:pt x="2634" y="6281"/>
                </a:lnTo>
                <a:lnTo>
                  <a:pt x="2662" y="6266"/>
                </a:lnTo>
                <a:lnTo>
                  <a:pt x="2692" y="6249"/>
                </a:lnTo>
                <a:lnTo>
                  <a:pt x="2720" y="6231"/>
                </a:lnTo>
                <a:lnTo>
                  <a:pt x="2747" y="6213"/>
                </a:lnTo>
                <a:lnTo>
                  <a:pt x="2774" y="6194"/>
                </a:lnTo>
                <a:lnTo>
                  <a:pt x="2800" y="6174"/>
                </a:lnTo>
                <a:lnTo>
                  <a:pt x="2825" y="6154"/>
                </a:lnTo>
                <a:lnTo>
                  <a:pt x="2851" y="6133"/>
                </a:lnTo>
                <a:lnTo>
                  <a:pt x="2874" y="6111"/>
                </a:lnTo>
                <a:lnTo>
                  <a:pt x="2897" y="6088"/>
                </a:lnTo>
                <a:lnTo>
                  <a:pt x="2920" y="6066"/>
                </a:lnTo>
                <a:lnTo>
                  <a:pt x="2941" y="6043"/>
                </a:lnTo>
                <a:lnTo>
                  <a:pt x="2961" y="6019"/>
                </a:lnTo>
                <a:lnTo>
                  <a:pt x="2980" y="5994"/>
                </a:lnTo>
                <a:lnTo>
                  <a:pt x="2998" y="5970"/>
                </a:lnTo>
                <a:lnTo>
                  <a:pt x="3015" y="5946"/>
                </a:lnTo>
                <a:lnTo>
                  <a:pt x="3031" y="5919"/>
                </a:lnTo>
                <a:lnTo>
                  <a:pt x="3047" y="5892"/>
                </a:lnTo>
                <a:lnTo>
                  <a:pt x="3062" y="5864"/>
                </a:lnTo>
                <a:lnTo>
                  <a:pt x="3077" y="5835"/>
                </a:lnTo>
                <a:lnTo>
                  <a:pt x="3091" y="5806"/>
                </a:lnTo>
                <a:lnTo>
                  <a:pt x="3104" y="5776"/>
                </a:lnTo>
                <a:lnTo>
                  <a:pt x="3117" y="5744"/>
                </a:lnTo>
                <a:lnTo>
                  <a:pt x="3128" y="5713"/>
                </a:lnTo>
                <a:lnTo>
                  <a:pt x="3139" y="5680"/>
                </a:lnTo>
                <a:lnTo>
                  <a:pt x="3148" y="5648"/>
                </a:lnTo>
                <a:lnTo>
                  <a:pt x="3158" y="5615"/>
                </a:lnTo>
                <a:lnTo>
                  <a:pt x="3166" y="5582"/>
                </a:lnTo>
                <a:lnTo>
                  <a:pt x="3173" y="5549"/>
                </a:lnTo>
                <a:lnTo>
                  <a:pt x="3179" y="5514"/>
                </a:lnTo>
                <a:lnTo>
                  <a:pt x="3183" y="5481"/>
                </a:lnTo>
                <a:lnTo>
                  <a:pt x="3187" y="5448"/>
                </a:lnTo>
                <a:lnTo>
                  <a:pt x="3189" y="5413"/>
                </a:lnTo>
                <a:lnTo>
                  <a:pt x="3191" y="5380"/>
                </a:lnTo>
                <a:lnTo>
                  <a:pt x="3191" y="5346"/>
                </a:lnTo>
                <a:lnTo>
                  <a:pt x="3190" y="5313"/>
                </a:lnTo>
                <a:lnTo>
                  <a:pt x="3187" y="5281"/>
                </a:lnTo>
                <a:lnTo>
                  <a:pt x="3184" y="5247"/>
                </a:lnTo>
                <a:lnTo>
                  <a:pt x="3179" y="5216"/>
                </a:lnTo>
                <a:lnTo>
                  <a:pt x="3172" y="5183"/>
                </a:lnTo>
                <a:lnTo>
                  <a:pt x="3164" y="5153"/>
                </a:lnTo>
                <a:lnTo>
                  <a:pt x="3154" y="5123"/>
                </a:lnTo>
                <a:lnTo>
                  <a:pt x="3143" y="5092"/>
                </a:lnTo>
                <a:lnTo>
                  <a:pt x="3130" y="5063"/>
                </a:lnTo>
                <a:lnTo>
                  <a:pt x="3116" y="5036"/>
                </a:lnTo>
                <a:lnTo>
                  <a:pt x="3100" y="5008"/>
                </a:lnTo>
                <a:lnTo>
                  <a:pt x="3083" y="4983"/>
                </a:lnTo>
                <a:lnTo>
                  <a:pt x="3063" y="4961"/>
                </a:lnTo>
                <a:lnTo>
                  <a:pt x="3044" y="4941"/>
                </a:lnTo>
                <a:lnTo>
                  <a:pt x="3023" y="4925"/>
                </a:lnTo>
                <a:lnTo>
                  <a:pt x="3002" y="4912"/>
                </a:lnTo>
                <a:lnTo>
                  <a:pt x="2979" y="4902"/>
                </a:lnTo>
                <a:lnTo>
                  <a:pt x="2957" y="4895"/>
                </a:lnTo>
                <a:lnTo>
                  <a:pt x="2934" y="4890"/>
                </a:lnTo>
                <a:lnTo>
                  <a:pt x="2909" y="4888"/>
                </a:lnTo>
                <a:lnTo>
                  <a:pt x="2885" y="4887"/>
                </a:lnTo>
                <a:lnTo>
                  <a:pt x="2860" y="4889"/>
                </a:lnTo>
                <a:lnTo>
                  <a:pt x="2836" y="4893"/>
                </a:lnTo>
                <a:lnTo>
                  <a:pt x="2810" y="4899"/>
                </a:lnTo>
                <a:lnTo>
                  <a:pt x="2785" y="4906"/>
                </a:lnTo>
                <a:lnTo>
                  <a:pt x="2759" y="4915"/>
                </a:lnTo>
                <a:lnTo>
                  <a:pt x="2733" y="4926"/>
                </a:lnTo>
                <a:lnTo>
                  <a:pt x="2708" y="4938"/>
                </a:lnTo>
                <a:lnTo>
                  <a:pt x="2683" y="4951"/>
                </a:lnTo>
                <a:lnTo>
                  <a:pt x="2657" y="4965"/>
                </a:lnTo>
                <a:lnTo>
                  <a:pt x="2633" y="4980"/>
                </a:lnTo>
                <a:lnTo>
                  <a:pt x="2609" y="4996"/>
                </a:lnTo>
                <a:lnTo>
                  <a:pt x="2584" y="5012"/>
                </a:lnTo>
                <a:lnTo>
                  <a:pt x="2561" y="5029"/>
                </a:lnTo>
                <a:lnTo>
                  <a:pt x="2539" y="5047"/>
                </a:lnTo>
                <a:lnTo>
                  <a:pt x="2495" y="5081"/>
                </a:lnTo>
                <a:lnTo>
                  <a:pt x="2455" y="5117"/>
                </a:lnTo>
                <a:lnTo>
                  <a:pt x="2418" y="5150"/>
                </a:lnTo>
                <a:lnTo>
                  <a:pt x="2387" y="5181"/>
                </a:lnTo>
                <a:lnTo>
                  <a:pt x="2363" y="5207"/>
                </a:lnTo>
                <a:lnTo>
                  <a:pt x="2338" y="5232"/>
                </a:lnTo>
                <a:lnTo>
                  <a:pt x="2315" y="5258"/>
                </a:lnTo>
                <a:lnTo>
                  <a:pt x="2293" y="5285"/>
                </a:lnTo>
                <a:lnTo>
                  <a:pt x="2271" y="5312"/>
                </a:lnTo>
                <a:lnTo>
                  <a:pt x="2249" y="5340"/>
                </a:lnTo>
                <a:lnTo>
                  <a:pt x="2228" y="5369"/>
                </a:lnTo>
                <a:lnTo>
                  <a:pt x="2208" y="5397"/>
                </a:lnTo>
                <a:lnTo>
                  <a:pt x="2188" y="5425"/>
                </a:lnTo>
                <a:lnTo>
                  <a:pt x="2169" y="5456"/>
                </a:lnTo>
                <a:lnTo>
                  <a:pt x="2151" y="5485"/>
                </a:lnTo>
                <a:lnTo>
                  <a:pt x="2133" y="5515"/>
                </a:lnTo>
                <a:lnTo>
                  <a:pt x="2116" y="5546"/>
                </a:lnTo>
                <a:lnTo>
                  <a:pt x="2100" y="5577"/>
                </a:lnTo>
                <a:lnTo>
                  <a:pt x="2084" y="5609"/>
                </a:lnTo>
                <a:lnTo>
                  <a:pt x="2069" y="5640"/>
                </a:lnTo>
                <a:lnTo>
                  <a:pt x="2055" y="5671"/>
                </a:lnTo>
                <a:lnTo>
                  <a:pt x="2041" y="5704"/>
                </a:lnTo>
                <a:lnTo>
                  <a:pt x="2029" y="5736"/>
                </a:lnTo>
                <a:lnTo>
                  <a:pt x="2017" y="5770"/>
                </a:lnTo>
                <a:lnTo>
                  <a:pt x="2004" y="5803"/>
                </a:lnTo>
                <a:lnTo>
                  <a:pt x="1994" y="5835"/>
                </a:lnTo>
                <a:lnTo>
                  <a:pt x="1984" y="5870"/>
                </a:lnTo>
                <a:lnTo>
                  <a:pt x="1975" y="5903"/>
                </a:lnTo>
                <a:lnTo>
                  <a:pt x="1967" y="5938"/>
                </a:lnTo>
                <a:lnTo>
                  <a:pt x="1960" y="5971"/>
                </a:lnTo>
                <a:lnTo>
                  <a:pt x="1953" y="6005"/>
                </a:lnTo>
                <a:lnTo>
                  <a:pt x="1947" y="6040"/>
                </a:lnTo>
                <a:lnTo>
                  <a:pt x="1942" y="6075"/>
                </a:lnTo>
                <a:lnTo>
                  <a:pt x="1938" y="6110"/>
                </a:lnTo>
                <a:lnTo>
                  <a:pt x="1934" y="6145"/>
                </a:lnTo>
                <a:lnTo>
                  <a:pt x="1931" y="6180"/>
                </a:lnTo>
                <a:lnTo>
                  <a:pt x="1931" y="6189"/>
                </a:lnTo>
                <a:lnTo>
                  <a:pt x="1933" y="6198"/>
                </a:lnTo>
                <a:lnTo>
                  <a:pt x="1937" y="6207"/>
                </a:lnTo>
                <a:lnTo>
                  <a:pt x="1941" y="6215"/>
                </a:lnTo>
                <a:lnTo>
                  <a:pt x="1946" y="6222"/>
                </a:lnTo>
                <a:lnTo>
                  <a:pt x="1953" y="6229"/>
                </a:lnTo>
                <a:lnTo>
                  <a:pt x="1960" y="6234"/>
                </a:lnTo>
                <a:lnTo>
                  <a:pt x="1969" y="6238"/>
                </a:lnTo>
                <a:lnTo>
                  <a:pt x="1973" y="6239"/>
                </a:lnTo>
                <a:lnTo>
                  <a:pt x="1978" y="6240"/>
                </a:lnTo>
                <a:lnTo>
                  <a:pt x="1953" y="6261"/>
                </a:lnTo>
                <a:lnTo>
                  <a:pt x="1927" y="6281"/>
                </a:lnTo>
                <a:lnTo>
                  <a:pt x="1901" y="6301"/>
                </a:lnTo>
                <a:lnTo>
                  <a:pt x="1875" y="6319"/>
                </a:lnTo>
                <a:lnTo>
                  <a:pt x="1848" y="6338"/>
                </a:lnTo>
                <a:lnTo>
                  <a:pt x="1821" y="6356"/>
                </a:lnTo>
                <a:lnTo>
                  <a:pt x="1794" y="6374"/>
                </a:lnTo>
                <a:lnTo>
                  <a:pt x="1766" y="6390"/>
                </a:lnTo>
                <a:lnTo>
                  <a:pt x="1738" y="6407"/>
                </a:lnTo>
                <a:lnTo>
                  <a:pt x="1710" y="6423"/>
                </a:lnTo>
                <a:lnTo>
                  <a:pt x="1681" y="6439"/>
                </a:lnTo>
                <a:lnTo>
                  <a:pt x="1653" y="6453"/>
                </a:lnTo>
                <a:lnTo>
                  <a:pt x="1624" y="6468"/>
                </a:lnTo>
                <a:lnTo>
                  <a:pt x="1594" y="6481"/>
                </a:lnTo>
                <a:lnTo>
                  <a:pt x="1565" y="6495"/>
                </a:lnTo>
                <a:lnTo>
                  <a:pt x="1535" y="6509"/>
                </a:lnTo>
                <a:lnTo>
                  <a:pt x="1545" y="6433"/>
                </a:lnTo>
                <a:lnTo>
                  <a:pt x="1556" y="6357"/>
                </a:lnTo>
                <a:lnTo>
                  <a:pt x="1567" y="6281"/>
                </a:lnTo>
                <a:lnTo>
                  <a:pt x="1579" y="6206"/>
                </a:lnTo>
                <a:lnTo>
                  <a:pt x="1592" y="6130"/>
                </a:lnTo>
                <a:lnTo>
                  <a:pt x="1605" y="6055"/>
                </a:lnTo>
                <a:lnTo>
                  <a:pt x="1619" y="5979"/>
                </a:lnTo>
                <a:lnTo>
                  <a:pt x="1633" y="5904"/>
                </a:lnTo>
                <a:lnTo>
                  <a:pt x="1648" y="5829"/>
                </a:lnTo>
                <a:lnTo>
                  <a:pt x="1663" y="5754"/>
                </a:lnTo>
                <a:lnTo>
                  <a:pt x="1679" y="5679"/>
                </a:lnTo>
                <a:lnTo>
                  <a:pt x="1697" y="5605"/>
                </a:lnTo>
                <a:lnTo>
                  <a:pt x="1714" y="5531"/>
                </a:lnTo>
                <a:lnTo>
                  <a:pt x="1732" y="5457"/>
                </a:lnTo>
                <a:lnTo>
                  <a:pt x="1751" y="5382"/>
                </a:lnTo>
                <a:lnTo>
                  <a:pt x="1770" y="5309"/>
                </a:lnTo>
                <a:lnTo>
                  <a:pt x="1792" y="5235"/>
                </a:lnTo>
                <a:lnTo>
                  <a:pt x="1813" y="5161"/>
                </a:lnTo>
                <a:lnTo>
                  <a:pt x="1834" y="5088"/>
                </a:lnTo>
                <a:lnTo>
                  <a:pt x="1858" y="5015"/>
                </a:lnTo>
                <a:lnTo>
                  <a:pt x="1881" y="4943"/>
                </a:lnTo>
                <a:lnTo>
                  <a:pt x="1905" y="4871"/>
                </a:lnTo>
                <a:lnTo>
                  <a:pt x="1930" y="4799"/>
                </a:lnTo>
                <a:lnTo>
                  <a:pt x="1957" y="4728"/>
                </a:lnTo>
                <a:lnTo>
                  <a:pt x="1984" y="4656"/>
                </a:lnTo>
                <a:lnTo>
                  <a:pt x="2012" y="4585"/>
                </a:lnTo>
                <a:lnTo>
                  <a:pt x="2041" y="4515"/>
                </a:lnTo>
                <a:lnTo>
                  <a:pt x="2070" y="4444"/>
                </a:lnTo>
                <a:lnTo>
                  <a:pt x="2102" y="4375"/>
                </a:lnTo>
                <a:lnTo>
                  <a:pt x="2133" y="4306"/>
                </a:lnTo>
                <a:lnTo>
                  <a:pt x="2165" y="4237"/>
                </a:lnTo>
                <a:lnTo>
                  <a:pt x="2200" y="4168"/>
                </a:lnTo>
                <a:lnTo>
                  <a:pt x="2277" y="4117"/>
                </a:lnTo>
                <a:lnTo>
                  <a:pt x="2355" y="4068"/>
                </a:lnTo>
                <a:lnTo>
                  <a:pt x="2393" y="4044"/>
                </a:lnTo>
                <a:lnTo>
                  <a:pt x="2433" y="4020"/>
                </a:lnTo>
                <a:lnTo>
                  <a:pt x="2472" y="3998"/>
                </a:lnTo>
                <a:lnTo>
                  <a:pt x="2513" y="3975"/>
                </a:lnTo>
                <a:lnTo>
                  <a:pt x="2553" y="3953"/>
                </a:lnTo>
                <a:lnTo>
                  <a:pt x="2594" y="3932"/>
                </a:lnTo>
                <a:lnTo>
                  <a:pt x="2634" y="3912"/>
                </a:lnTo>
                <a:lnTo>
                  <a:pt x="2676" y="3892"/>
                </a:lnTo>
                <a:lnTo>
                  <a:pt x="2718" y="3872"/>
                </a:lnTo>
                <a:lnTo>
                  <a:pt x="2760" y="3854"/>
                </a:lnTo>
                <a:lnTo>
                  <a:pt x="2803" y="3836"/>
                </a:lnTo>
                <a:lnTo>
                  <a:pt x="2847" y="3820"/>
                </a:lnTo>
                <a:lnTo>
                  <a:pt x="2883" y="3807"/>
                </a:lnTo>
                <a:lnTo>
                  <a:pt x="2920" y="3794"/>
                </a:lnTo>
                <a:lnTo>
                  <a:pt x="2957" y="3782"/>
                </a:lnTo>
                <a:lnTo>
                  <a:pt x="2994" y="3772"/>
                </a:lnTo>
                <a:lnTo>
                  <a:pt x="3005" y="3791"/>
                </a:lnTo>
                <a:lnTo>
                  <a:pt x="3017" y="3810"/>
                </a:lnTo>
                <a:lnTo>
                  <a:pt x="3032" y="3828"/>
                </a:lnTo>
                <a:lnTo>
                  <a:pt x="3047" y="3845"/>
                </a:lnTo>
                <a:lnTo>
                  <a:pt x="3059" y="3857"/>
                </a:lnTo>
                <a:lnTo>
                  <a:pt x="3072" y="3868"/>
                </a:lnTo>
                <a:lnTo>
                  <a:pt x="3087" y="3878"/>
                </a:lnTo>
                <a:lnTo>
                  <a:pt x="3101" y="3889"/>
                </a:lnTo>
                <a:lnTo>
                  <a:pt x="3115" y="3898"/>
                </a:lnTo>
                <a:lnTo>
                  <a:pt x="3130" y="3906"/>
                </a:lnTo>
                <a:lnTo>
                  <a:pt x="3146" y="3914"/>
                </a:lnTo>
                <a:lnTo>
                  <a:pt x="3163" y="3921"/>
                </a:lnTo>
                <a:lnTo>
                  <a:pt x="3179" y="3927"/>
                </a:lnTo>
                <a:lnTo>
                  <a:pt x="3196" y="3933"/>
                </a:lnTo>
                <a:lnTo>
                  <a:pt x="3213" y="3939"/>
                </a:lnTo>
                <a:lnTo>
                  <a:pt x="3230" y="3944"/>
                </a:lnTo>
                <a:lnTo>
                  <a:pt x="3266" y="3952"/>
                </a:lnTo>
                <a:lnTo>
                  <a:pt x="3302" y="3959"/>
                </a:lnTo>
                <a:lnTo>
                  <a:pt x="3340" y="3964"/>
                </a:lnTo>
                <a:lnTo>
                  <a:pt x="3376" y="3969"/>
                </a:lnTo>
                <a:lnTo>
                  <a:pt x="3414" y="3972"/>
                </a:lnTo>
                <a:lnTo>
                  <a:pt x="3450" y="3973"/>
                </a:lnTo>
                <a:lnTo>
                  <a:pt x="3521" y="3975"/>
                </a:lnTo>
                <a:lnTo>
                  <a:pt x="3588" y="3974"/>
                </a:lnTo>
                <a:lnTo>
                  <a:pt x="3629" y="3973"/>
                </a:lnTo>
                <a:lnTo>
                  <a:pt x="3671" y="3971"/>
                </a:lnTo>
                <a:lnTo>
                  <a:pt x="3712" y="3967"/>
                </a:lnTo>
                <a:lnTo>
                  <a:pt x="3754" y="3963"/>
                </a:lnTo>
                <a:lnTo>
                  <a:pt x="3795" y="3959"/>
                </a:lnTo>
                <a:lnTo>
                  <a:pt x="3837" y="3953"/>
                </a:lnTo>
                <a:lnTo>
                  <a:pt x="3877" y="3946"/>
                </a:lnTo>
                <a:lnTo>
                  <a:pt x="3919" y="3939"/>
                </a:lnTo>
                <a:lnTo>
                  <a:pt x="3959" y="3930"/>
                </a:lnTo>
                <a:lnTo>
                  <a:pt x="3999" y="3921"/>
                </a:lnTo>
                <a:lnTo>
                  <a:pt x="4039" y="3911"/>
                </a:lnTo>
                <a:lnTo>
                  <a:pt x="4079" y="3899"/>
                </a:lnTo>
                <a:lnTo>
                  <a:pt x="4118" y="3887"/>
                </a:lnTo>
                <a:lnTo>
                  <a:pt x="4158" y="3874"/>
                </a:lnTo>
                <a:lnTo>
                  <a:pt x="4197" y="3860"/>
                </a:lnTo>
                <a:lnTo>
                  <a:pt x="4236" y="3845"/>
                </a:lnTo>
                <a:lnTo>
                  <a:pt x="4274" y="3830"/>
                </a:lnTo>
                <a:lnTo>
                  <a:pt x="4312" y="3814"/>
                </a:lnTo>
                <a:lnTo>
                  <a:pt x="4349" y="3795"/>
                </a:lnTo>
                <a:lnTo>
                  <a:pt x="4387" y="3778"/>
                </a:lnTo>
                <a:lnTo>
                  <a:pt x="4423" y="3759"/>
                </a:lnTo>
                <a:lnTo>
                  <a:pt x="4460" y="3739"/>
                </a:lnTo>
                <a:lnTo>
                  <a:pt x="4496" y="3718"/>
                </a:lnTo>
                <a:lnTo>
                  <a:pt x="4531" y="3697"/>
                </a:lnTo>
                <a:lnTo>
                  <a:pt x="4566" y="3675"/>
                </a:lnTo>
                <a:lnTo>
                  <a:pt x="4601" y="3652"/>
                </a:lnTo>
                <a:lnTo>
                  <a:pt x="4635" y="3628"/>
                </a:lnTo>
                <a:lnTo>
                  <a:pt x="4668" y="3604"/>
                </a:lnTo>
                <a:lnTo>
                  <a:pt x="4702" y="3579"/>
                </a:lnTo>
                <a:lnTo>
                  <a:pt x="4734" y="3552"/>
                </a:lnTo>
                <a:lnTo>
                  <a:pt x="4766" y="3526"/>
                </a:lnTo>
                <a:lnTo>
                  <a:pt x="4798" y="3499"/>
                </a:lnTo>
                <a:lnTo>
                  <a:pt x="4807" y="3490"/>
                </a:lnTo>
                <a:lnTo>
                  <a:pt x="4813" y="3481"/>
                </a:lnTo>
                <a:lnTo>
                  <a:pt x="4819" y="3471"/>
                </a:lnTo>
                <a:lnTo>
                  <a:pt x="4822" y="3462"/>
                </a:lnTo>
                <a:lnTo>
                  <a:pt x="4825" y="3452"/>
                </a:lnTo>
                <a:lnTo>
                  <a:pt x="4826" y="3442"/>
                </a:lnTo>
                <a:lnTo>
                  <a:pt x="4826" y="3432"/>
                </a:lnTo>
                <a:lnTo>
                  <a:pt x="4824" y="3423"/>
                </a:lnTo>
                <a:lnTo>
                  <a:pt x="4821" y="3413"/>
                </a:lnTo>
                <a:lnTo>
                  <a:pt x="4818" y="3404"/>
                </a:lnTo>
                <a:lnTo>
                  <a:pt x="4813" y="3394"/>
                </a:lnTo>
                <a:lnTo>
                  <a:pt x="4807" y="3386"/>
                </a:lnTo>
                <a:lnTo>
                  <a:pt x="4800" y="3378"/>
                </a:lnTo>
                <a:lnTo>
                  <a:pt x="4792" y="3371"/>
                </a:lnTo>
                <a:lnTo>
                  <a:pt x="4783" y="3365"/>
                </a:lnTo>
                <a:lnTo>
                  <a:pt x="4773" y="3360"/>
                </a:lnTo>
                <a:lnTo>
                  <a:pt x="4721" y="3335"/>
                </a:lnTo>
                <a:lnTo>
                  <a:pt x="4668" y="3312"/>
                </a:lnTo>
                <a:lnTo>
                  <a:pt x="4614" y="3292"/>
                </a:lnTo>
                <a:lnTo>
                  <a:pt x="4561" y="3273"/>
                </a:lnTo>
                <a:lnTo>
                  <a:pt x="4506" y="3257"/>
                </a:lnTo>
                <a:lnTo>
                  <a:pt x="4451" y="3242"/>
                </a:lnTo>
                <a:lnTo>
                  <a:pt x="4397" y="3229"/>
                </a:lnTo>
                <a:lnTo>
                  <a:pt x="4341" y="3218"/>
                </a:lnTo>
                <a:lnTo>
                  <a:pt x="4285" y="3210"/>
                </a:lnTo>
                <a:lnTo>
                  <a:pt x="4231" y="3203"/>
                </a:lnTo>
                <a:lnTo>
                  <a:pt x="4174" y="3198"/>
                </a:lnTo>
                <a:lnTo>
                  <a:pt x="4118" y="3196"/>
                </a:lnTo>
                <a:lnTo>
                  <a:pt x="4063" y="3195"/>
                </a:lnTo>
                <a:lnTo>
                  <a:pt x="4007" y="3196"/>
                </a:lnTo>
                <a:lnTo>
                  <a:pt x="3951" y="3199"/>
                </a:lnTo>
                <a:lnTo>
                  <a:pt x="3896" y="3204"/>
                </a:lnTo>
                <a:lnTo>
                  <a:pt x="3841" y="3211"/>
                </a:lnTo>
                <a:lnTo>
                  <a:pt x="3785" y="3219"/>
                </a:lnTo>
                <a:lnTo>
                  <a:pt x="3731" y="3230"/>
                </a:lnTo>
                <a:lnTo>
                  <a:pt x="3677" y="3243"/>
                </a:lnTo>
                <a:lnTo>
                  <a:pt x="3622" y="3257"/>
                </a:lnTo>
                <a:lnTo>
                  <a:pt x="3570" y="3274"/>
                </a:lnTo>
                <a:lnTo>
                  <a:pt x="3516" y="3292"/>
                </a:lnTo>
                <a:lnTo>
                  <a:pt x="3463" y="3311"/>
                </a:lnTo>
                <a:lnTo>
                  <a:pt x="3412" y="3334"/>
                </a:lnTo>
                <a:lnTo>
                  <a:pt x="3361" y="3358"/>
                </a:lnTo>
                <a:lnTo>
                  <a:pt x="3310" y="3383"/>
                </a:lnTo>
                <a:lnTo>
                  <a:pt x="3261" y="3411"/>
                </a:lnTo>
                <a:lnTo>
                  <a:pt x="3212" y="3440"/>
                </a:lnTo>
                <a:lnTo>
                  <a:pt x="3164" y="3471"/>
                </a:lnTo>
                <a:lnTo>
                  <a:pt x="3117" y="3504"/>
                </a:lnTo>
                <a:lnTo>
                  <a:pt x="3070" y="3539"/>
                </a:lnTo>
                <a:lnTo>
                  <a:pt x="3064" y="3544"/>
                </a:lnTo>
                <a:lnTo>
                  <a:pt x="3058" y="3550"/>
                </a:lnTo>
                <a:lnTo>
                  <a:pt x="3053" y="3557"/>
                </a:lnTo>
                <a:lnTo>
                  <a:pt x="3050" y="3564"/>
                </a:lnTo>
                <a:lnTo>
                  <a:pt x="3047" y="3570"/>
                </a:lnTo>
                <a:lnTo>
                  <a:pt x="3044" y="3577"/>
                </a:lnTo>
                <a:lnTo>
                  <a:pt x="3043" y="3584"/>
                </a:lnTo>
                <a:lnTo>
                  <a:pt x="3042" y="3591"/>
                </a:lnTo>
                <a:lnTo>
                  <a:pt x="3009" y="3602"/>
                </a:lnTo>
                <a:lnTo>
                  <a:pt x="2975" y="3614"/>
                </a:lnTo>
                <a:lnTo>
                  <a:pt x="2943" y="3626"/>
                </a:lnTo>
                <a:lnTo>
                  <a:pt x="2909" y="3639"/>
                </a:lnTo>
                <a:lnTo>
                  <a:pt x="2878" y="3653"/>
                </a:lnTo>
                <a:lnTo>
                  <a:pt x="2846" y="3666"/>
                </a:lnTo>
                <a:lnTo>
                  <a:pt x="2815" y="3679"/>
                </a:lnTo>
                <a:lnTo>
                  <a:pt x="2785" y="3692"/>
                </a:lnTo>
                <a:lnTo>
                  <a:pt x="2723" y="3719"/>
                </a:lnTo>
                <a:lnTo>
                  <a:pt x="2662" y="3748"/>
                </a:lnTo>
                <a:lnTo>
                  <a:pt x="2603" y="3778"/>
                </a:lnTo>
                <a:lnTo>
                  <a:pt x="2543" y="3811"/>
                </a:lnTo>
                <a:lnTo>
                  <a:pt x="2484" y="3844"/>
                </a:lnTo>
                <a:lnTo>
                  <a:pt x="2427" y="3878"/>
                </a:lnTo>
                <a:lnTo>
                  <a:pt x="2370" y="3915"/>
                </a:lnTo>
                <a:lnTo>
                  <a:pt x="2314" y="3952"/>
                </a:lnTo>
                <a:lnTo>
                  <a:pt x="2332" y="3920"/>
                </a:lnTo>
                <a:lnTo>
                  <a:pt x="2351" y="3888"/>
                </a:lnTo>
                <a:lnTo>
                  <a:pt x="2370" y="3855"/>
                </a:lnTo>
                <a:lnTo>
                  <a:pt x="2388" y="3823"/>
                </a:lnTo>
                <a:lnTo>
                  <a:pt x="2434" y="3749"/>
                </a:lnTo>
                <a:lnTo>
                  <a:pt x="2480" y="3675"/>
                </a:lnTo>
                <a:lnTo>
                  <a:pt x="2529" y="3603"/>
                </a:lnTo>
                <a:lnTo>
                  <a:pt x="2577" y="3531"/>
                </a:lnTo>
                <a:lnTo>
                  <a:pt x="2628" y="3460"/>
                </a:lnTo>
                <a:lnTo>
                  <a:pt x="2679" y="3391"/>
                </a:lnTo>
                <a:lnTo>
                  <a:pt x="2731" y="3323"/>
                </a:lnTo>
                <a:lnTo>
                  <a:pt x="2785" y="3256"/>
                </a:lnTo>
                <a:lnTo>
                  <a:pt x="2840" y="3190"/>
                </a:lnTo>
                <a:lnTo>
                  <a:pt x="2895" y="3124"/>
                </a:lnTo>
                <a:lnTo>
                  <a:pt x="2952" y="3060"/>
                </a:lnTo>
                <a:lnTo>
                  <a:pt x="3011" y="2998"/>
                </a:lnTo>
                <a:lnTo>
                  <a:pt x="3069" y="2936"/>
                </a:lnTo>
                <a:lnTo>
                  <a:pt x="3129" y="2876"/>
                </a:lnTo>
                <a:lnTo>
                  <a:pt x="3191" y="2817"/>
                </a:lnTo>
                <a:lnTo>
                  <a:pt x="3254" y="2759"/>
                </a:lnTo>
                <a:lnTo>
                  <a:pt x="3316" y="2703"/>
                </a:lnTo>
                <a:lnTo>
                  <a:pt x="3381" y="2647"/>
                </a:lnTo>
                <a:lnTo>
                  <a:pt x="3447" y="2594"/>
                </a:lnTo>
                <a:lnTo>
                  <a:pt x="3513" y="2541"/>
                </a:lnTo>
                <a:lnTo>
                  <a:pt x="3581" y="2490"/>
                </a:lnTo>
                <a:lnTo>
                  <a:pt x="3650" y="2441"/>
                </a:lnTo>
                <a:lnTo>
                  <a:pt x="3719" y="2392"/>
                </a:lnTo>
                <a:lnTo>
                  <a:pt x="3790" y="2346"/>
                </a:lnTo>
                <a:lnTo>
                  <a:pt x="3861" y="2301"/>
                </a:lnTo>
                <a:lnTo>
                  <a:pt x="3934" y="2258"/>
                </a:lnTo>
                <a:lnTo>
                  <a:pt x="4008" y="2215"/>
                </a:lnTo>
                <a:lnTo>
                  <a:pt x="4083" y="2175"/>
                </a:lnTo>
                <a:lnTo>
                  <a:pt x="4159" y="2136"/>
                </a:lnTo>
                <a:lnTo>
                  <a:pt x="4235" y="2099"/>
                </a:lnTo>
                <a:lnTo>
                  <a:pt x="4313" y="2063"/>
                </a:lnTo>
                <a:lnTo>
                  <a:pt x="4392" y="2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淘宝店chenying0907 7"/>
          <p:cNvSpPr>
            <a:spLocks/>
          </p:cNvSpPr>
          <p:nvPr/>
        </p:nvSpPr>
        <p:spPr bwMode="auto">
          <a:xfrm>
            <a:off x="322055" y="3574195"/>
            <a:ext cx="641239" cy="1392426"/>
          </a:xfrm>
          <a:custGeom>
            <a:avLst/>
            <a:gdLst>
              <a:gd name="T0" fmla="*/ 2432 w 2831"/>
              <a:gd name="T1" fmla="*/ 4855 h 6142"/>
              <a:gd name="T2" fmla="*/ 2008 w 2831"/>
              <a:gd name="T3" fmla="*/ 4383 h 6142"/>
              <a:gd name="T4" fmla="*/ 1689 w 2831"/>
              <a:gd name="T5" fmla="*/ 3926 h 6142"/>
              <a:gd name="T6" fmla="*/ 1499 w 2831"/>
              <a:gd name="T7" fmla="*/ 3492 h 6142"/>
              <a:gd name="T8" fmla="*/ 1755 w 2831"/>
              <a:gd name="T9" fmla="*/ 3178 h 6142"/>
              <a:gd name="T10" fmla="*/ 1882 w 2831"/>
              <a:gd name="T11" fmla="*/ 3007 h 6142"/>
              <a:gd name="T12" fmla="*/ 1950 w 2831"/>
              <a:gd name="T13" fmla="*/ 2987 h 6142"/>
              <a:gd name="T14" fmla="*/ 2178 w 2831"/>
              <a:gd name="T15" fmla="*/ 2589 h 6142"/>
              <a:gd name="T16" fmla="*/ 2278 w 2831"/>
              <a:gd name="T17" fmla="*/ 2110 h 6142"/>
              <a:gd name="T18" fmla="*/ 2219 w 2831"/>
              <a:gd name="T19" fmla="*/ 1620 h 6142"/>
              <a:gd name="T20" fmla="*/ 2129 w 2831"/>
              <a:gd name="T21" fmla="*/ 1439 h 6142"/>
              <a:gd name="T22" fmla="*/ 2036 w 2831"/>
              <a:gd name="T23" fmla="*/ 1471 h 6142"/>
              <a:gd name="T24" fmla="*/ 1841 w 2831"/>
              <a:gd name="T25" fmla="*/ 1688 h 6142"/>
              <a:gd name="T26" fmla="*/ 1694 w 2831"/>
              <a:gd name="T27" fmla="*/ 1968 h 6142"/>
              <a:gd name="T28" fmla="*/ 1557 w 2831"/>
              <a:gd name="T29" fmla="*/ 2488 h 6142"/>
              <a:gd name="T30" fmla="*/ 1557 w 2831"/>
              <a:gd name="T31" fmla="*/ 2759 h 6142"/>
              <a:gd name="T32" fmla="*/ 1680 w 2831"/>
              <a:gd name="T33" fmla="*/ 2957 h 6142"/>
              <a:gd name="T34" fmla="*/ 1635 w 2831"/>
              <a:gd name="T35" fmla="*/ 3139 h 6142"/>
              <a:gd name="T36" fmla="*/ 1450 w 2831"/>
              <a:gd name="T37" fmla="*/ 3396 h 6142"/>
              <a:gd name="T38" fmla="*/ 1255 w 2831"/>
              <a:gd name="T39" fmla="*/ 2945 h 6142"/>
              <a:gd name="T40" fmla="*/ 1114 w 2831"/>
              <a:gd name="T41" fmla="*/ 2278 h 6142"/>
              <a:gd name="T42" fmla="*/ 1097 w 2831"/>
              <a:gd name="T43" fmla="*/ 1749 h 6142"/>
              <a:gd name="T44" fmla="*/ 1244 w 2831"/>
              <a:gd name="T45" fmla="*/ 1578 h 6142"/>
              <a:gd name="T46" fmla="*/ 1479 w 2831"/>
              <a:gd name="T47" fmla="*/ 1068 h 6142"/>
              <a:gd name="T48" fmla="*/ 1566 w 2831"/>
              <a:gd name="T49" fmla="*/ 527 h 6142"/>
              <a:gd name="T50" fmla="*/ 1440 w 2831"/>
              <a:gd name="T51" fmla="*/ 36 h 6142"/>
              <a:gd name="T52" fmla="*/ 1363 w 2831"/>
              <a:gd name="T53" fmla="*/ 0 h 6142"/>
              <a:gd name="T54" fmla="*/ 1101 w 2831"/>
              <a:gd name="T55" fmla="*/ 227 h 6142"/>
              <a:gd name="T56" fmla="*/ 815 w 2831"/>
              <a:gd name="T57" fmla="*/ 749 h 6142"/>
              <a:gd name="T58" fmla="*/ 760 w 2831"/>
              <a:gd name="T59" fmla="*/ 1342 h 6142"/>
              <a:gd name="T60" fmla="*/ 886 w 2831"/>
              <a:gd name="T61" fmla="*/ 1765 h 6142"/>
              <a:gd name="T62" fmla="*/ 917 w 2831"/>
              <a:gd name="T63" fmla="*/ 2066 h 6142"/>
              <a:gd name="T64" fmla="*/ 1000 w 2831"/>
              <a:gd name="T65" fmla="*/ 2640 h 6142"/>
              <a:gd name="T66" fmla="*/ 1159 w 2831"/>
              <a:gd name="T67" fmla="*/ 3191 h 6142"/>
              <a:gd name="T68" fmla="*/ 1381 w 2831"/>
              <a:gd name="T69" fmla="*/ 3707 h 6142"/>
              <a:gd name="T70" fmla="*/ 1677 w 2831"/>
              <a:gd name="T71" fmla="*/ 4200 h 6142"/>
              <a:gd name="T72" fmla="*/ 1555 w 2831"/>
              <a:gd name="T73" fmla="*/ 4339 h 6142"/>
              <a:gd name="T74" fmla="*/ 1272 w 2831"/>
              <a:gd name="T75" fmla="*/ 4240 h 6142"/>
              <a:gd name="T76" fmla="*/ 1185 w 2831"/>
              <a:gd name="T77" fmla="*/ 3927 h 6142"/>
              <a:gd name="T78" fmla="*/ 1019 w 2831"/>
              <a:gd name="T79" fmla="*/ 3639 h 6142"/>
              <a:gd name="T80" fmla="*/ 791 w 2831"/>
              <a:gd name="T81" fmla="*/ 3408 h 6142"/>
              <a:gd name="T82" fmla="*/ 522 w 2831"/>
              <a:gd name="T83" fmla="*/ 3262 h 6142"/>
              <a:gd name="T84" fmla="*/ 245 w 2831"/>
              <a:gd name="T85" fmla="*/ 3199 h 6142"/>
              <a:gd name="T86" fmla="*/ 38 w 2831"/>
              <a:gd name="T87" fmla="*/ 3298 h 6142"/>
              <a:gd name="T88" fmla="*/ 10 w 2831"/>
              <a:gd name="T89" fmla="*/ 3542 h 6142"/>
              <a:gd name="T90" fmla="*/ 116 w 2831"/>
              <a:gd name="T91" fmla="*/ 3803 h 6142"/>
              <a:gd name="T92" fmla="*/ 278 w 2831"/>
              <a:gd name="T93" fmla="*/ 4019 h 6142"/>
              <a:gd name="T94" fmla="*/ 469 w 2831"/>
              <a:gd name="T95" fmla="*/ 4180 h 6142"/>
              <a:gd name="T96" fmla="*/ 695 w 2831"/>
              <a:gd name="T97" fmla="*/ 4292 h 6142"/>
              <a:gd name="T98" fmla="*/ 940 w 2831"/>
              <a:gd name="T99" fmla="*/ 4335 h 6142"/>
              <a:gd name="T100" fmla="*/ 1184 w 2831"/>
              <a:gd name="T101" fmla="*/ 4382 h 6142"/>
              <a:gd name="T102" fmla="*/ 1433 w 2831"/>
              <a:gd name="T103" fmla="*/ 4449 h 6142"/>
              <a:gd name="T104" fmla="*/ 1684 w 2831"/>
              <a:gd name="T105" fmla="*/ 4460 h 6142"/>
              <a:gd name="T106" fmla="*/ 1905 w 2831"/>
              <a:gd name="T107" fmla="*/ 4498 h 6142"/>
              <a:gd name="T108" fmla="*/ 2226 w 2831"/>
              <a:gd name="T109" fmla="*/ 4853 h 6142"/>
              <a:gd name="T110" fmla="*/ 2515 w 2831"/>
              <a:gd name="T111" fmla="*/ 5082 h 6142"/>
              <a:gd name="T112" fmla="*/ 2552 w 2831"/>
              <a:gd name="T113" fmla="*/ 5450 h 6142"/>
              <a:gd name="T114" fmla="*/ 2345 w 2831"/>
              <a:gd name="T115" fmla="*/ 6082 h 6142"/>
              <a:gd name="T116" fmla="*/ 2736 w 2831"/>
              <a:gd name="T117" fmla="*/ 5498 h 6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31" h="6142">
                <a:moveTo>
                  <a:pt x="2647" y="5015"/>
                </a:moveTo>
                <a:lnTo>
                  <a:pt x="2631" y="5009"/>
                </a:lnTo>
                <a:lnTo>
                  <a:pt x="2617" y="5000"/>
                </a:lnTo>
                <a:lnTo>
                  <a:pt x="2602" y="4992"/>
                </a:lnTo>
                <a:lnTo>
                  <a:pt x="2587" y="4983"/>
                </a:lnTo>
                <a:lnTo>
                  <a:pt x="2556" y="4962"/>
                </a:lnTo>
                <a:lnTo>
                  <a:pt x="2525" y="4938"/>
                </a:lnTo>
                <a:lnTo>
                  <a:pt x="2494" y="4911"/>
                </a:lnTo>
                <a:lnTo>
                  <a:pt x="2462" y="4883"/>
                </a:lnTo>
                <a:lnTo>
                  <a:pt x="2432" y="4855"/>
                </a:lnTo>
                <a:lnTo>
                  <a:pt x="2402" y="4824"/>
                </a:lnTo>
                <a:lnTo>
                  <a:pt x="2345" y="4766"/>
                </a:lnTo>
                <a:lnTo>
                  <a:pt x="2295" y="4710"/>
                </a:lnTo>
                <a:lnTo>
                  <a:pt x="2254" y="4663"/>
                </a:lnTo>
                <a:lnTo>
                  <a:pt x="2222" y="4629"/>
                </a:lnTo>
                <a:lnTo>
                  <a:pt x="2178" y="4581"/>
                </a:lnTo>
                <a:lnTo>
                  <a:pt x="2134" y="4533"/>
                </a:lnTo>
                <a:lnTo>
                  <a:pt x="2092" y="4483"/>
                </a:lnTo>
                <a:lnTo>
                  <a:pt x="2049" y="4434"/>
                </a:lnTo>
                <a:lnTo>
                  <a:pt x="2008" y="4383"/>
                </a:lnTo>
                <a:lnTo>
                  <a:pt x="1967" y="4331"/>
                </a:lnTo>
                <a:lnTo>
                  <a:pt x="1927" y="4280"/>
                </a:lnTo>
                <a:lnTo>
                  <a:pt x="1888" y="4227"/>
                </a:lnTo>
                <a:lnTo>
                  <a:pt x="1858" y="4184"/>
                </a:lnTo>
                <a:lnTo>
                  <a:pt x="1828" y="4143"/>
                </a:lnTo>
                <a:lnTo>
                  <a:pt x="1799" y="4099"/>
                </a:lnTo>
                <a:lnTo>
                  <a:pt x="1771" y="4057"/>
                </a:lnTo>
                <a:lnTo>
                  <a:pt x="1742" y="4013"/>
                </a:lnTo>
                <a:lnTo>
                  <a:pt x="1715" y="3970"/>
                </a:lnTo>
                <a:lnTo>
                  <a:pt x="1689" y="3926"/>
                </a:lnTo>
                <a:lnTo>
                  <a:pt x="1662" y="3882"/>
                </a:lnTo>
                <a:lnTo>
                  <a:pt x="1636" y="3837"/>
                </a:lnTo>
                <a:lnTo>
                  <a:pt x="1611" y="3793"/>
                </a:lnTo>
                <a:lnTo>
                  <a:pt x="1587" y="3747"/>
                </a:lnTo>
                <a:lnTo>
                  <a:pt x="1562" y="3702"/>
                </a:lnTo>
                <a:lnTo>
                  <a:pt x="1539" y="3656"/>
                </a:lnTo>
                <a:lnTo>
                  <a:pt x="1516" y="3610"/>
                </a:lnTo>
                <a:lnTo>
                  <a:pt x="1493" y="3564"/>
                </a:lnTo>
                <a:lnTo>
                  <a:pt x="1471" y="3517"/>
                </a:lnTo>
                <a:lnTo>
                  <a:pt x="1499" y="3492"/>
                </a:lnTo>
                <a:lnTo>
                  <a:pt x="1527" y="3466"/>
                </a:lnTo>
                <a:lnTo>
                  <a:pt x="1554" y="3437"/>
                </a:lnTo>
                <a:lnTo>
                  <a:pt x="1581" y="3409"/>
                </a:lnTo>
                <a:lnTo>
                  <a:pt x="1608" y="3379"/>
                </a:lnTo>
                <a:lnTo>
                  <a:pt x="1634" y="3347"/>
                </a:lnTo>
                <a:lnTo>
                  <a:pt x="1659" y="3315"/>
                </a:lnTo>
                <a:lnTo>
                  <a:pt x="1684" y="3282"/>
                </a:lnTo>
                <a:lnTo>
                  <a:pt x="1708" y="3248"/>
                </a:lnTo>
                <a:lnTo>
                  <a:pt x="1731" y="3214"/>
                </a:lnTo>
                <a:lnTo>
                  <a:pt x="1755" y="3178"/>
                </a:lnTo>
                <a:lnTo>
                  <a:pt x="1776" y="3143"/>
                </a:lnTo>
                <a:lnTo>
                  <a:pt x="1796" y="3105"/>
                </a:lnTo>
                <a:lnTo>
                  <a:pt x="1815" y="3069"/>
                </a:lnTo>
                <a:lnTo>
                  <a:pt x="1834" y="3030"/>
                </a:lnTo>
                <a:lnTo>
                  <a:pt x="1851" y="2993"/>
                </a:lnTo>
                <a:lnTo>
                  <a:pt x="1857" y="2997"/>
                </a:lnTo>
                <a:lnTo>
                  <a:pt x="1863" y="3000"/>
                </a:lnTo>
                <a:lnTo>
                  <a:pt x="1869" y="3003"/>
                </a:lnTo>
                <a:lnTo>
                  <a:pt x="1876" y="3005"/>
                </a:lnTo>
                <a:lnTo>
                  <a:pt x="1882" y="3007"/>
                </a:lnTo>
                <a:lnTo>
                  <a:pt x="1889" y="3008"/>
                </a:lnTo>
                <a:lnTo>
                  <a:pt x="1896" y="3009"/>
                </a:lnTo>
                <a:lnTo>
                  <a:pt x="1903" y="3009"/>
                </a:lnTo>
                <a:lnTo>
                  <a:pt x="1910" y="3008"/>
                </a:lnTo>
                <a:lnTo>
                  <a:pt x="1918" y="3006"/>
                </a:lnTo>
                <a:lnTo>
                  <a:pt x="1925" y="3004"/>
                </a:lnTo>
                <a:lnTo>
                  <a:pt x="1932" y="3001"/>
                </a:lnTo>
                <a:lnTo>
                  <a:pt x="1938" y="2997"/>
                </a:lnTo>
                <a:lnTo>
                  <a:pt x="1944" y="2992"/>
                </a:lnTo>
                <a:lnTo>
                  <a:pt x="1950" y="2987"/>
                </a:lnTo>
                <a:lnTo>
                  <a:pt x="1956" y="2980"/>
                </a:lnTo>
                <a:lnTo>
                  <a:pt x="1986" y="2939"/>
                </a:lnTo>
                <a:lnTo>
                  <a:pt x="2016" y="2898"/>
                </a:lnTo>
                <a:lnTo>
                  <a:pt x="2044" y="2855"/>
                </a:lnTo>
                <a:lnTo>
                  <a:pt x="2070" y="2813"/>
                </a:lnTo>
                <a:lnTo>
                  <a:pt x="2095" y="2769"/>
                </a:lnTo>
                <a:lnTo>
                  <a:pt x="2118" y="2725"/>
                </a:lnTo>
                <a:lnTo>
                  <a:pt x="2139" y="2680"/>
                </a:lnTo>
                <a:lnTo>
                  <a:pt x="2160" y="2635"/>
                </a:lnTo>
                <a:lnTo>
                  <a:pt x="2178" y="2589"/>
                </a:lnTo>
                <a:lnTo>
                  <a:pt x="2195" y="2542"/>
                </a:lnTo>
                <a:lnTo>
                  <a:pt x="2210" y="2496"/>
                </a:lnTo>
                <a:lnTo>
                  <a:pt x="2224" y="2448"/>
                </a:lnTo>
                <a:lnTo>
                  <a:pt x="2237" y="2401"/>
                </a:lnTo>
                <a:lnTo>
                  <a:pt x="2248" y="2353"/>
                </a:lnTo>
                <a:lnTo>
                  <a:pt x="2257" y="2306"/>
                </a:lnTo>
                <a:lnTo>
                  <a:pt x="2264" y="2257"/>
                </a:lnTo>
                <a:lnTo>
                  <a:pt x="2270" y="2208"/>
                </a:lnTo>
                <a:lnTo>
                  <a:pt x="2275" y="2159"/>
                </a:lnTo>
                <a:lnTo>
                  <a:pt x="2278" y="2110"/>
                </a:lnTo>
                <a:lnTo>
                  <a:pt x="2279" y="2062"/>
                </a:lnTo>
                <a:lnTo>
                  <a:pt x="2279" y="2012"/>
                </a:lnTo>
                <a:lnTo>
                  <a:pt x="2277" y="1962"/>
                </a:lnTo>
                <a:lnTo>
                  <a:pt x="2274" y="1914"/>
                </a:lnTo>
                <a:lnTo>
                  <a:pt x="2269" y="1864"/>
                </a:lnTo>
                <a:lnTo>
                  <a:pt x="2262" y="1815"/>
                </a:lnTo>
                <a:lnTo>
                  <a:pt x="2254" y="1766"/>
                </a:lnTo>
                <a:lnTo>
                  <a:pt x="2244" y="1717"/>
                </a:lnTo>
                <a:lnTo>
                  <a:pt x="2232" y="1669"/>
                </a:lnTo>
                <a:lnTo>
                  <a:pt x="2219" y="1620"/>
                </a:lnTo>
                <a:lnTo>
                  <a:pt x="2205" y="1572"/>
                </a:lnTo>
                <a:lnTo>
                  <a:pt x="2188" y="1523"/>
                </a:lnTo>
                <a:lnTo>
                  <a:pt x="2171" y="1475"/>
                </a:lnTo>
                <a:lnTo>
                  <a:pt x="2167" y="1468"/>
                </a:lnTo>
                <a:lnTo>
                  <a:pt x="2162" y="1461"/>
                </a:lnTo>
                <a:lnTo>
                  <a:pt x="2157" y="1455"/>
                </a:lnTo>
                <a:lnTo>
                  <a:pt x="2150" y="1450"/>
                </a:lnTo>
                <a:lnTo>
                  <a:pt x="2143" y="1445"/>
                </a:lnTo>
                <a:lnTo>
                  <a:pt x="2136" y="1442"/>
                </a:lnTo>
                <a:lnTo>
                  <a:pt x="2129" y="1439"/>
                </a:lnTo>
                <a:lnTo>
                  <a:pt x="2121" y="1438"/>
                </a:lnTo>
                <a:lnTo>
                  <a:pt x="2113" y="1437"/>
                </a:lnTo>
                <a:lnTo>
                  <a:pt x="2105" y="1437"/>
                </a:lnTo>
                <a:lnTo>
                  <a:pt x="2097" y="1437"/>
                </a:lnTo>
                <a:lnTo>
                  <a:pt x="2089" y="1439"/>
                </a:lnTo>
                <a:lnTo>
                  <a:pt x="2081" y="1441"/>
                </a:lnTo>
                <a:lnTo>
                  <a:pt x="2073" y="1444"/>
                </a:lnTo>
                <a:lnTo>
                  <a:pt x="2066" y="1448"/>
                </a:lnTo>
                <a:lnTo>
                  <a:pt x="2059" y="1453"/>
                </a:lnTo>
                <a:lnTo>
                  <a:pt x="2036" y="1471"/>
                </a:lnTo>
                <a:lnTo>
                  <a:pt x="2014" y="1492"/>
                </a:lnTo>
                <a:lnTo>
                  <a:pt x="1991" y="1511"/>
                </a:lnTo>
                <a:lnTo>
                  <a:pt x="1970" y="1532"/>
                </a:lnTo>
                <a:lnTo>
                  <a:pt x="1950" y="1552"/>
                </a:lnTo>
                <a:lnTo>
                  <a:pt x="1930" y="1575"/>
                </a:lnTo>
                <a:lnTo>
                  <a:pt x="1910" y="1596"/>
                </a:lnTo>
                <a:lnTo>
                  <a:pt x="1892" y="1618"/>
                </a:lnTo>
                <a:lnTo>
                  <a:pt x="1874" y="1641"/>
                </a:lnTo>
                <a:lnTo>
                  <a:pt x="1857" y="1665"/>
                </a:lnTo>
                <a:lnTo>
                  <a:pt x="1841" y="1688"/>
                </a:lnTo>
                <a:lnTo>
                  <a:pt x="1824" y="1711"/>
                </a:lnTo>
                <a:lnTo>
                  <a:pt x="1809" y="1736"/>
                </a:lnTo>
                <a:lnTo>
                  <a:pt x="1794" y="1761"/>
                </a:lnTo>
                <a:lnTo>
                  <a:pt x="1780" y="1785"/>
                </a:lnTo>
                <a:lnTo>
                  <a:pt x="1766" y="1810"/>
                </a:lnTo>
                <a:lnTo>
                  <a:pt x="1753" y="1836"/>
                </a:lnTo>
                <a:lnTo>
                  <a:pt x="1739" y="1862"/>
                </a:lnTo>
                <a:lnTo>
                  <a:pt x="1727" y="1888"/>
                </a:lnTo>
                <a:lnTo>
                  <a:pt x="1716" y="1915"/>
                </a:lnTo>
                <a:lnTo>
                  <a:pt x="1694" y="1968"/>
                </a:lnTo>
                <a:lnTo>
                  <a:pt x="1673" y="2023"/>
                </a:lnTo>
                <a:lnTo>
                  <a:pt x="1654" y="2079"/>
                </a:lnTo>
                <a:lnTo>
                  <a:pt x="1637" y="2135"/>
                </a:lnTo>
                <a:lnTo>
                  <a:pt x="1622" y="2192"/>
                </a:lnTo>
                <a:lnTo>
                  <a:pt x="1607" y="2250"/>
                </a:lnTo>
                <a:lnTo>
                  <a:pt x="1597" y="2294"/>
                </a:lnTo>
                <a:lnTo>
                  <a:pt x="1585" y="2341"/>
                </a:lnTo>
                <a:lnTo>
                  <a:pt x="1575" y="2389"/>
                </a:lnTo>
                <a:lnTo>
                  <a:pt x="1565" y="2438"/>
                </a:lnTo>
                <a:lnTo>
                  <a:pt x="1557" y="2488"/>
                </a:lnTo>
                <a:lnTo>
                  <a:pt x="1550" y="2538"/>
                </a:lnTo>
                <a:lnTo>
                  <a:pt x="1548" y="2564"/>
                </a:lnTo>
                <a:lnTo>
                  <a:pt x="1546" y="2589"/>
                </a:lnTo>
                <a:lnTo>
                  <a:pt x="1545" y="2614"/>
                </a:lnTo>
                <a:lnTo>
                  <a:pt x="1545" y="2639"/>
                </a:lnTo>
                <a:lnTo>
                  <a:pt x="1545" y="2663"/>
                </a:lnTo>
                <a:lnTo>
                  <a:pt x="1547" y="2688"/>
                </a:lnTo>
                <a:lnTo>
                  <a:pt x="1549" y="2711"/>
                </a:lnTo>
                <a:lnTo>
                  <a:pt x="1553" y="2736"/>
                </a:lnTo>
                <a:lnTo>
                  <a:pt x="1557" y="2759"/>
                </a:lnTo>
                <a:lnTo>
                  <a:pt x="1563" y="2781"/>
                </a:lnTo>
                <a:lnTo>
                  <a:pt x="1570" y="2804"/>
                </a:lnTo>
                <a:lnTo>
                  <a:pt x="1578" y="2826"/>
                </a:lnTo>
                <a:lnTo>
                  <a:pt x="1589" y="2847"/>
                </a:lnTo>
                <a:lnTo>
                  <a:pt x="1600" y="2867"/>
                </a:lnTo>
                <a:lnTo>
                  <a:pt x="1612" y="2887"/>
                </a:lnTo>
                <a:lnTo>
                  <a:pt x="1626" y="2906"/>
                </a:lnTo>
                <a:lnTo>
                  <a:pt x="1642" y="2924"/>
                </a:lnTo>
                <a:lnTo>
                  <a:pt x="1660" y="2941"/>
                </a:lnTo>
                <a:lnTo>
                  <a:pt x="1680" y="2957"/>
                </a:lnTo>
                <a:lnTo>
                  <a:pt x="1701" y="2973"/>
                </a:lnTo>
                <a:lnTo>
                  <a:pt x="1705" y="2974"/>
                </a:lnTo>
                <a:lnTo>
                  <a:pt x="1708" y="2976"/>
                </a:lnTo>
                <a:lnTo>
                  <a:pt x="1706" y="2984"/>
                </a:lnTo>
                <a:lnTo>
                  <a:pt x="1703" y="2993"/>
                </a:lnTo>
                <a:lnTo>
                  <a:pt x="1691" y="3023"/>
                </a:lnTo>
                <a:lnTo>
                  <a:pt x="1678" y="3053"/>
                </a:lnTo>
                <a:lnTo>
                  <a:pt x="1664" y="3082"/>
                </a:lnTo>
                <a:lnTo>
                  <a:pt x="1650" y="3110"/>
                </a:lnTo>
                <a:lnTo>
                  <a:pt x="1635" y="3139"/>
                </a:lnTo>
                <a:lnTo>
                  <a:pt x="1620" y="3166"/>
                </a:lnTo>
                <a:lnTo>
                  <a:pt x="1604" y="3193"/>
                </a:lnTo>
                <a:lnTo>
                  <a:pt x="1587" y="3221"/>
                </a:lnTo>
                <a:lnTo>
                  <a:pt x="1569" y="3247"/>
                </a:lnTo>
                <a:lnTo>
                  <a:pt x="1550" y="3273"/>
                </a:lnTo>
                <a:lnTo>
                  <a:pt x="1532" y="3299"/>
                </a:lnTo>
                <a:lnTo>
                  <a:pt x="1512" y="3323"/>
                </a:lnTo>
                <a:lnTo>
                  <a:pt x="1491" y="3348"/>
                </a:lnTo>
                <a:lnTo>
                  <a:pt x="1471" y="3373"/>
                </a:lnTo>
                <a:lnTo>
                  <a:pt x="1450" y="3396"/>
                </a:lnTo>
                <a:lnTo>
                  <a:pt x="1428" y="3419"/>
                </a:lnTo>
                <a:lnTo>
                  <a:pt x="1411" y="3382"/>
                </a:lnTo>
                <a:lnTo>
                  <a:pt x="1396" y="3344"/>
                </a:lnTo>
                <a:lnTo>
                  <a:pt x="1381" y="3307"/>
                </a:lnTo>
                <a:lnTo>
                  <a:pt x="1366" y="3268"/>
                </a:lnTo>
                <a:lnTo>
                  <a:pt x="1341" y="3204"/>
                </a:lnTo>
                <a:lnTo>
                  <a:pt x="1318" y="3141"/>
                </a:lnTo>
                <a:lnTo>
                  <a:pt x="1296" y="3076"/>
                </a:lnTo>
                <a:lnTo>
                  <a:pt x="1276" y="3011"/>
                </a:lnTo>
                <a:lnTo>
                  <a:pt x="1255" y="2945"/>
                </a:lnTo>
                <a:lnTo>
                  <a:pt x="1236" y="2880"/>
                </a:lnTo>
                <a:lnTo>
                  <a:pt x="1218" y="2814"/>
                </a:lnTo>
                <a:lnTo>
                  <a:pt x="1202" y="2748"/>
                </a:lnTo>
                <a:lnTo>
                  <a:pt x="1186" y="2681"/>
                </a:lnTo>
                <a:lnTo>
                  <a:pt x="1171" y="2615"/>
                </a:lnTo>
                <a:lnTo>
                  <a:pt x="1157" y="2547"/>
                </a:lnTo>
                <a:lnTo>
                  <a:pt x="1145" y="2481"/>
                </a:lnTo>
                <a:lnTo>
                  <a:pt x="1133" y="2414"/>
                </a:lnTo>
                <a:lnTo>
                  <a:pt x="1123" y="2346"/>
                </a:lnTo>
                <a:lnTo>
                  <a:pt x="1114" y="2278"/>
                </a:lnTo>
                <a:lnTo>
                  <a:pt x="1106" y="2210"/>
                </a:lnTo>
                <a:lnTo>
                  <a:pt x="1100" y="2152"/>
                </a:lnTo>
                <a:lnTo>
                  <a:pt x="1095" y="2094"/>
                </a:lnTo>
                <a:lnTo>
                  <a:pt x="1091" y="2035"/>
                </a:lnTo>
                <a:lnTo>
                  <a:pt x="1089" y="1977"/>
                </a:lnTo>
                <a:lnTo>
                  <a:pt x="1087" y="1920"/>
                </a:lnTo>
                <a:lnTo>
                  <a:pt x="1086" y="1862"/>
                </a:lnTo>
                <a:lnTo>
                  <a:pt x="1086" y="1805"/>
                </a:lnTo>
                <a:lnTo>
                  <a:pt x="1087" y="1748"/>
                </a:lnTo>
                <a:lnTo>
                  <a:pt x="1097" y="1749"/>
                </a:lnTo>
                <a:lnTo>
                  <a:pt x="1108" y="1749"/>
                </a:lnTo>
                <a:lnTo>
                  <a:pt x="1117" y="1748"/>
                </a:lnTo>
                <a:lnTo>
                  <a:pt x="1127" y="1745"/>
                </a:lnTo>
                <a:lnTo>
                  <a:pt x="1136" y="1741"/>
                </a:lnTo>
                <a:lnTo>
                  <a:pt x="1144" y="1735"/>
                </a:lnTo>
                <a:lnTo>
                  <a:pt x="1152" y="1727"/>
                </a:lnTo>
                <a:lnTo>
                  <a:pt x="1158" y="1718"/>
                </a:lnTo>
                <a:lnTo>
                  <a:pt x="1188" y="1672"/>
                </a:lnTo>
                <a:lnTo>
                  <a:pt x="1216" y="1625"/>
                </a:lnTo>
                <a:lnTo>
                  <a:pt x="1244" y="1578"/>
                </a:lnTo>
                <a:lnTo>
                  <a:pt x="1272" y="1529"/>
                </a:lnTo>
                <a:lnTo>
                  <a:pt x="1299" y="1480"/>
                </a:lnTo>
                <a:lnTo>
                  <a:pt x="1324" y="1431"/>
                </a:lnTo>
                <a:lnTo>
                  <a:pt x="1350" y="1380"/>
                </a:lnTo>
                <a:lnTo>
                  <a:pt x="1374" y="1330"/>
                </a:lnTo>
                <a:lnTo>
                  <a:pt x="1397" y="1278"/>
                </a:lnTo>
                <a:lnTo>
                  <a:pt x="1419" y="1226"/>
                </a:lnTo>
                <a:lnTo>
                  <a:pt x="1441" y="1174"/>
                </a:lnTo>
                <a:lnTo>
                  <a:pt x="1461" y="1121"/>
                </a:lnTo>
                <a:lnTo>
                  <a:pt x="1479" y="1068"/>
                </a:lnTo>
                <a:lnTo>
                  <a:pt x="1495" y="1015"/>
                </a:lnTo>
                <a:lnTo>
                  <a:pt x="1511" y="961"/>
                </a:lnTo>
                <a:lnTo>
                  <a:pt x="1525" y="907"/>
                </a:lnTo>
                <a:lnTo>
                  <a:pt x="1537" y="853"/>
                </a:lnTo>
                <a:lnTo>
                  <a:pt x="1547" y="799"/>
                </a:lnTo>
                <a:lnTo>
                  <a:pt x="1555" y="744"/>
                </a:lnTo>
                <a:lnTo>
                  <a:pt x="1561" y="690"/>
                </a:lnTo>
                <a:lnTo>
                  <a:pt x="1565" y="635"/>
                </a:lnTo>
                <a:lnTo>
                  <a:pt x="1567" y="580"/>
                </a:lnTo>
                <a:lnTo>
                  <a:pt x="1566" y="527"/>
                </a:lnTo>
                <a:lnTo>
                  <a:pt x="1563" y="472"/>
                </a:lnTo>
                <a:lnTo>
                  <a:pt x="1558" y="417"/>
                </a:lnTo>
                <a:lnTo>
                  <a:pt x="1551" y="364"/>
                </a:lnTo>
                <a:lnTo>
                  <a:pt x="1540" y="309"/>
                </a:lnTo>
                <a:lnTo>
                  <a:pt x="1527" y="255"/>
                </a:lnTo>
                <a:lnTo>
                  <a:pt x="1511" y="203"/>
                </a:lnTo>
                <a:lnTo>
                  <a:pt x="1492" y="149"/>
                </a:lnTo>
                <a:lnTo>
                  <a:pt x="1470" y="97"/>
                </a:lnTo>
                <a:lnTo>
                  <a:pt x="1445" y="44"/>
                </a:lnTo>
                <a:lnTo>
                  <a:pt x="1440" y="36"/>
                </a:lnTo>
                <a:lnTo>
                  <a:pt x="1434" y="28"/>
                </a:lnTo>
                <a:lnTo>
                  <a:pt x="1428" y="22"/>
                </a:lnTo>
                <a:lnTo>
                  <a:pt x="1420" y="16"/>
                </a:lnTo>
                <a:lnTo>
                  <a:pt x="1413" y="10"/>
                </a:lnTo>
                <a:lnTo>
                  <a:pt x="1405" y="6"/>
                </a:lnTo>
                <a:lnTo>
                  <a:pt x="1397" y="3"/>
                </a:lnTo>
                <a:lnTo>
                  <a:pt x="1389" y="1"/>
                </a:lnTo>
                <a:lnTo>
                  <a:pt x="1380" y="0"/>
                </a:lnTo>
                <a:lnTo>
                  <a:pt x="1372" y="0"/>
                </a:lnTo>
                <a:lnTo>
                  <a:pt x="1363" y="0"/>
                </a:lnTo>
                <a:lnTo>
                  <a:pt x="1354" y="2"/>
                </a:lnTo>
                <a:lnTo>
                  <a:pt x="1346" y="5"/>
                </a:lnTo>
                <a:lnTo>
                  <a:pt x="1336" y="8"/>
                </a:lnTo>
                <a:lnTo>
                  <a:pt x="1328" y="12"/>
                </a:lnTo>
                <a:lnTo>
                  <a:pt x="1320" y="19"/>
                </a:lnTo>
                <a:lnTo>
                  <a:pt x="1273" y="56"/>
                </a:lnTo>
                <a:lnTo>
                  <a:pt x="1226" y="97"/>
                </a:lnTo>
                <a:lnTo>
                  <a:pt x="1183" y="138"/>
                </a:lnTo>
                <a:lnTo>
                  <a:pt x="1140" y="182"/>
                </a:lnTo>
                <a:lnTo>
                  <a:pt x="1101" y="227"/>
                </a:lnTo>
                <a:lnTo>
                  <a:pt x="1062" y="274"/>
                </a:lnTo>
                <a:lnTo>
                  <a:pt x="1027" y="321"/>
                </a:lnTo>
                <a:lnTo>
                  <a:pt x="992" y="371"/>
                </a:lnTo>
                <a:lnTo>
                  <a:pt x="961" y="422"/>
                </a:lnTo>
                <a:lnTo>
                  <a:pt x="930" y="474"/>
                </a:lnTo>
                <a:lnTo>
                  <a:pt x="903" y="528"/>
                </a:lnTo>
                <a:lnTo>
                  <a:pt x="878" y="581"/>
                </a:lnTo>
                <a:lnTo>
                  <a:pt x="855" y="637"/>
                </a:lnTo>
                <a:lnTo>
                  <a:pt x="834" y="693"/>
                </a:lnTo>
                <a:lnTo>
                  <a:pt x="815" y="749"/>
                </a:lnTo>
                <a:lnTo>
                  <a:pt x="799" y="807"/>
                </a:lnTo>
                <a:lnTo>
                  <a:pt x="785" y="866"/>
                </a:lnTo>
                <a:lnTo>
                  <a:pt x="774" y="925"/>
                </a:lnTo>
                <a:lnTo>
                  <a:pt x="764" y="983"/>
                </a:lnTo>
                <a:lnTo>
                  <a:pt x="757" y="1042"/>
                </a:lnTo>
                <a:lnTo>
                  <a:pt x="753" y="1102"/>
                </a:lnTo>
                <a:lnTo>
                  <a:pt x="751" y="1162"/>
                </a:lnTo>
                <a:lnTo>
                  <a:pt x="752" y="1222"/>
                </a:lnTo>
                <a:lnTo>
                  <a:pt x="755" y="1282"/>
                </a:lnTo>
                <a:lnTo>
                  <a:pt x="760" y="1342"/>
                </a:lnTo>
                <a:lnTo>
                  <a:pt x="769" y="1400"/>
                </a:lnTo>
                <a:lnTo>
                  <a:pt x="780" y="1460"/>
                </a:lnTo>
                <a:lnTo>
                  <a:pt x="794" y="1519"/>
                </a:lnTo>
                <a:lnTo>
                  <a:pt x="810" y="1578"/>
                </a:lnTo>
                <a:lnTo>
                  <a:pt x="829" y="1635"/>
                </a:lnTo>
                <a:lnTo>
                  <a:pt x="850" y="1692"/>
                </a:lnTo>
                <a:lnTo>
                  <a:pt x="875" y="1749"/>
                </a:lnTo>
                <a:lnTo>
                  <a:pt x="878" y="1755"/>
                </a:lnTo>
                <a:lnTo>
                  <a:pt x="882" y="1761"/>
                </a:lnTo>
                <a:lnTo>
                  <a:pt x="886" y="1765"/>
                </a:lnTo>
                <a:lnTo>
                  <a:pt x="890" y="1769"/>
                </a:lnTo>
                <a:lnTo>
                  <a:pt x="895" y="1772"/>
                </a:lnTo>
                <a:lnTo>
                  <a:pt x="900" y="1775"/>
                </a:lnTo>
                <a:lnTo>
                  <a:pt x="905" y="1777"/>
                </a:lnTo>
                <a:lnTo>
                  <a:pt x="910" y="1778"/>
                </a:lnTo>
                <a:lnTo>
                  <a:pt x="910" y="1835"/>
                </a:lnTo>
                <a:lnTo>
                  <a:pt x="910" y="1892"/>
                </a:lnTo>
                <a:lnTo>
                  <a:pt x="912" y="1950"/>
                </a:lnTo>
                <a:lnTo>
                  <a:pt x="914" y="2008"/>
                </a:lnTo>
                <a:lnTo>
                  <a:pt x="917" y="2066"/>
                </a:lnTo>
                <a:lnTo>
                  <a:pt x="922" y="2123"/>
                </a:lnTo>
                <a:lnTo>
                  <a:pt x="927" y="2181"/>
                </a:lnTo>
                <a:lnTo>
                  <a:pt x="933" y="2239"/>
                </a:lnTo>
                <a:lnTo>
                  <a:pt x="941" y="2296"/>
                </a:lnTo>
                <a:lnTo>
                  <a:pt x="949" y="2354"/>
                </a:lnTo>
                <a:lnTo>
                  <a:pt x="958" y="2411"/>
                </a:lnTo>
                <a:lnTo>
                  <a:pt x="967" y="2469"/>
                </a:lnTo>
                <a:lnTo>
                  <a:pt x="977" y="2525"/>
                </a:lnTo>
                <a:lnTo>
                  <a:pt x="989" y="2583"/>
                </a:lnTo>
                <a:lnTo>
                  <a:pt x="1000" y="2640"/>
                </a:lnTo>
                <a:lnTo>
                  <a:pt x="1013" y="2696"/>
                </a:lnTo>
                <a:lnTo>
                  <a:pt x="1027" y="2753"/>
                </a:lnTo>
                <a:lnTo>
                  <a:pt x="1041" y="2809"/>
                </a:lnTo>
                <a:lnTo>
                  <a:pt x="1056" y="2864"/>
                </a:lnTo>
                <a:lnTo>
                  <a:pt x="1071" y="2920"/>
                </a:lnTo>
                <a:lnTo>
                  <a:pt x="1088" y="2975"/>
                </a:lnTo>
                <a:lnTo>
                  <a:pt x="1105" y="3029"/>
                </a:lnTo>
                <a:lnTo>
                  <a:pt x="1123" y="3084"/>
                </a:lnTo>
                <a:lnTo>
                  <a:pt x="1141" y="3138"/>
                </a:lnTo>
                <a:lnTo>
                  <a:pt x="1159" y="3191"/>
                </a:lnTo>
                <a:lnTo>
                  <a:pt x="1178" y="3245"/>
                </a:lnTo>
                <a:lnTo>
                  <a:pt x="1199" y="3298"/>
                </a:lnTo>
                <a:lnTo>
                  <a:pt x="1219" y="3349"/>
                </a:lnTo>
                <a:lnTo>
                  <a:pt x="1240" y="3401"/>
                </a:lnTo>
                <a:lnTo>
                  <a:pt x="1262" y="3452"/>
                </a:lnTo>
                <a:lnTo>
                  <a:pt x="1284" y="3502"/>
                </a:lnTo>
                <a:lnTo>
                  <a:pt x="1306" y="3552"/>
                </a:lnTo>
                <a:lnTo>
                  <a:pt x="1330" y="3603"/>
                </a:lnTo>
                <a:lnTo>
                  <a:pt x="1356" y="3656"/>
                </a:lnTo>
                <a:lnTo>
                  <a:pt x="1381" y="3707"/>
                </a:lnTo>
                <a:lnTo>
                  <a:pt x="1407" y="3758"/>
                </a:lnTo>
                <a:lnTo>
                  <a:pt x="1435" y="3809"/>
                </a:lnTo>
                <a:lnTo>
                  <a:pt x="1463" y="3858"/>
                </a:lnTo>
                <a:lnTo>
                  <a:pt x="1491" y="3909"/>
                </a:lnTo>
                <a:lnTo>
                  <a:pt x="1521" y="3959"/>
                </a:lnTo>
                <a:lnTo>
                  <a:pt x="1550" y="4007"/>
                </a:lnTo>
                <a:lnTo>
                  <a:pt x="1580" y="4056"/>
                </a:lnTo>
                <a:lnTo>
                  <a:pt x="1612" y="4104"/>
                </a:lnTo>
                <a:lnTo>
                  <a:pt x="1644" y="4152"/>
                </a:lnTo>
                <a:lnTo>
                  <a:pt x="1677" y="4200"/>
                </a:lnTo>
                <a:lnTo>
                  <a:pt x="1710" y="4246"/>
                </a:lnTo>
                <a:lnTo>
                  <a:pt x="1743" y="4293"/>
                </a:lnTo>
                <a:lnTo>
                  <a:pt x="1778" y="4338"/>
                </a:lnTo>
                <a:lnTo>
                  <a:pt x="1745" y="4341"/>
                </a:lnTo>
                <a:lnTo>
                  <a:pt x="1714" y="4343"/>
                </a:lnTo>
                <a:lnTo>
                  <a:pt x="1682" y="4343"/>
                </a:lnTo>
                <a:lnTo>
                  <a:pt x="1650" y="4344"/>
                </a:lnTo>
                <a:lnTo>
                  <a:pt x="1618" y="4343"/>
                </a:lnTo>
                <a:lnTo>
                  <a:pt x="1587" y="4341"/>
                </a:lnTo>
                <a:lnTo>
                  <a:pt x="1555" y="4339"/>
                </a:lnTo>
                <a:lnTo>
                  <a:pt x="1524" y="4335"/>
                </a:lnTo>
                <a:lnTo>
                  <a:pt x="1492" y="4331"/>
                </a:lnTo>
                <a:lnTo>
                  <a:pt x="1461" y="4326"/>
                </a:lnTo>
                <a:lnTo>
                  <a:pt x="1430" y="4319"/>
                </a:lnTo>
                <a:lnTo>
                  <a:pt x="1398" y="4312"/>
                </a:lnTo>
                <a:lnTo>
                  <a:pt x="1368" y="4303"/>
                </a:lnTo>
                <a:lnTo>
                  <a:pt x="1336" y="4294"/>
                </a:lnTo>
                <a:lnTo>
                  <a:pt x="1306" y="4283"/>
                </a:lnTo>
                <a:lnTo>
                  <a:pt x="1275" y="4272"/>
                </a:lnTo>
                <a:lnTo>
                  <a:pt x="1272" y="4240"/>
                </a:lnTo>
                <a:lnTo>
                  <a:pt x="1267" y="4208"/>
                </a:lnTo>
                <a:lnTo>
                  <a:pt x="1262" y="4176"/>
                </a:lnTo>
                <a:lnTo>
                  <a:pt x="1254" y="4145"/>
                </a:lnTo>
                <a:lnTo>
                  <a:pt x="1247" y="4114"/>
                </a:lnTo>
                <a:lnTo>
                  <a:pt x="1239" y="4082"/>
                </a:lnTo>
                <a:lnTo>
                  <a:pt x="1230" y="4051"/>
                </a:lnTo>
                <a:lnTo>
                  <a:pt x="1220" y="4019"/>
                </a:lnTo>
                <a:lnTo>
                  <a:pt x="1209" y="3988"/>
                </a:lnTo>
                <a:lnTo>
                  <a:pt x="1197" y="3958"/>
                </a:lnTo>
                <a:lnTo>
                  <a:pt x="1185" y="3927"/>
                </a:lnTo>
                <a:lnTo>
                  <a:pt x="1171" y="3897"/>
                </a:lnTo>
                <a:lnTo>
                  <a:pt x="1157" y="3867"/>
                </a:lnTo>
                <a:lnTo>
                  <a:pt x="1142" y="3836"/>
                </a:lnTo>
                <a:lnTo>
                  <a:pt x="1127" y="3807"/>
                </a:lnTo>
                <a:lnTo>
                  <a:pt x="1110" y="3778"/>
                </a:lnTo>
                <a:lnTo>
                  <a:pt x="1092" y="3749"/>
                </a:lnTo>
                <a:lnTo>
                  <a:pt x="1075" y="3721"/>
                </a:lnTo>
                <a:lnTo>
                  <a:pt x="1057" y="3693"/>
                </a:lnTo>
                <a:lnTo>
                  <a:pt x="1038" y="3666"/>
                </a:lnTo>
                <a:lnTo>
                  <a:pt x="1019" y="3639"/>
                </a:lnTo>
                <a:lnTo>
                  <a:pt x="997" y="3612"/>
                </a:lnTo>
                <a:lnTo>
                  <a:pt x="977" y="3587"/>
                </a:lnTo>
                <a:lnTo>
                  <a:pt x="956" y="3562"/>
                </a:lnTo>
                <a:lnTo>
                  <a:pt x="933" y="3539"/>
                </a:lnTo>
                <a:lnTo>
                  <a:pt x="911" y="3514"/>
                </a:lnTo>
                <a:lnTo>
                  <a:pt x="888" y="3492"/>
                </a:lnTo>
                <a:lnTo>
                  <a:pt x="865" y="3470"/>
                </a:lnTo>
                <a:lnTo>
                  <a:pt x="840" y="3448"/>
                </a:lnTo>
                <a:lnTo>
                  <a:pt x="816" y="3428"/>
                </a:lnTo>
                <a:lnTo>
                  <a:pt x="791" y="3408"/>
                </a:lnTo>
                <a:lnTo>
                  <a:pt x="765" y="3390"/>
                </a:lnTo>
                <a:lnTo>
                  <a:pt x="733" y="3367"/>
                </a:lnTo>
                <a:lnTo>
                  <a:pt x="695" y="3344"/>
                </a:lnTo>
                <a:lnTo>
                  <a:pt x="673" y="3333"/>
                </a:lnTo>
                <a:lnTo>
                  <a:pt x="650" y="3321"/>
                </a:lnTo>
                <a:lnTo>
                  <a:pt x="627" y="3309"/>
                </a:lnTo>
                <a:lnTo>
                  <a:pt x="602" y="3297"/>
                </a:lnTo>
                <a:lnTo>
                  <a:pt x="576" y="3284"/>
                </a:lnTo>
                <a:lnTo>
                  <a:pt x="550" y="3273"/>
                </a:lnTo>
                <a:lnTo>
                  <a:pt x="522" y="3262"/>
                </a:lnTo>
                <a:lnTo>
                  <a:pt x="495" y="3252"/>
                </a:lnTo>
                <a:lnTo>
                  <a:pt x="468" y="3242"/>
                </a:lnTo>
                <a:lnTo>
                  <a:pt x="439" y="3233"/>
                </a:lnTo>
                <a:lnTo>
                  <a:pt x="411" y="3225"/>
                </a:lnTo>
                <a:lnTo>
                  <a:pt x="383" y="3218"/>
                </a:lnTo>
                <a:lnTo>
                  <a:pt x="354" y="3212"/>
                </a:lnTo>
                <a:lnTo>
                  <a:pt x="326" y="3207"/>
                </a:lnTo>
                <a:lnTo>
                  <a:pt x="299" y="3202"/>
                </a:lnTo>
                <a:lnTo>
                  <a:pt x="271" y="3200"/>
                </a:lnTo>
                <a:lnTo>
                  <a:pt x="245" y="3199"/>
                </a:lnTo>
                <a:lnTo>
                  <a:pt x="219" y="3200"/>
                </a:lnTo>
                <a:lnTo>
                  <a:pt x="194" y="3203"/>
                </a:lnTo>
                <a:lnTo>
                  <a:pt x="170" y="3208"/>
                </a:lnTo>
                <a:lnTo>
                  <a:pt x="147" y="3214"/>
                </a:lnTo>
                <a:lnTo>
                  <a:pt x="126" y="3222"/>
                </a:lnTo>
                <a:lnTo>
                  <a:pt x="104" y="3233"/>
                </a:lnTo>
                <a:lnTo>
                  <a:pt x="86" y="3245"/>
                </a:lnTo>
                <a:lnTo>
                  <a:pt x="68" y="3260"/>
                </a:lnTo>
                <a:lnTo>
                  <a:pt x="53" y="3277"/>
                </a:lnTo>
                <a:lnTo>
                  <a:pt x="38" y="3298"/>
                </a:lnTo>
                <a:lnTo>
                  <a:pt x="26" y="3321"/>
                </a:lnTo>
                <a:lnTo>
                  <a:pt x="17" y="3343"/>
                </a:lnTo>
                <a:lnTo>
                  <a:pt x="10" y="3366"/>
                </a:lnTo>
                <a:lnTo>
                  <a:pt x="5" y="3390"/>
                </a:lnTo>
                <a:lnTo>
                  <a:pt x="2" y="3414"/>
                </a:lnTo>
                <a:lnTo>
                  <a:pt x="0" y="3439"/>
                </a:lnTo>
                <a:lnTo>
                  <a:pt x="0" y="3465"/>
                </a:lnTo>
                <a:lnTo>
                  <a:pt x="2" y="3490"/>
                </a:lnTo>
                <a:lnTo>
                  <a:pt x="5" y="3516"/>
                </a:lnTo>
                <a:lnTo>
                  <a:pt x="10" y="3542"/>
                </a:lnTo>
                <a:lnTo>
                  <a:pt x="15" y="3568"/>
                </a:lnTo>
                <a:lnTo>
                  <a:pt x="23" y="3594"/>
                </a:lnTo>
                <a:lnTo>
                  <a:pt x="31" y="3621"/>
                </a:lnTo>
                <a:lnTo>
                  <a:pt x="40" y="3648"/>
                </a:lnTo>
                <a:lnTo>
                  <a:pt x="52" y="3674"/>
                </a:lnTo>
                <a:lnTo>
                  <a:pt x="63" y="3700"/>
                </a:lnTo>
                <a:lnTo>
                  <a:pt x="75" y="3726"/>
                </a:lnTo>
                <a:lnTo>
                  <a:pt x="88" y="3752"/>
                </a:lnTo>
                <a:lnTo>
                  <a:pt x="102" y="3778"/>
                </a:lnTo>
                <a:lnTo>
                  <a:pt x="116" y="3803"/>
                </a:lnTo>
                <a:lnTo>
                  <a:pt x="132" y="3827"/>
                </a:lnTo>
                <a:lnTo>
                  <a:pt x="148" y="3851"/>
                </a:lnTo>
                <a:lnTo>
                  <a:pt x="163" y="3875"/>
                </a:lnTo>
                <a:lnTo>
                  <a:pt x="179" y="3898"/>
                </a:lnTo>
                <a:lnTo>
                  <a:pt x="195" y="3920"/>
                </a:lnTo>
                <a:lnTo>
                  <a:pt x="213" y="3942"/>
                </a:lnTo>
                <a:lnTo>
                  <a:pt x="229" y="3963"/>
                </a:lnTo>
                <a:lnTo>
                  <a:pt x="246" y="3982"/>
                </a:lnTo>
                <a:lnTo>
                  <a:pt x="262" y="4001"/>
                </a:lnTo>
                <a:lnTo>
                  <a:pt x="278" y="4019"/>
                </a:lnTo>
                <a:lnTo>
                  <a:pt x="295" y="4037"/>
                </a:lnTo>
                <a:lnTo>
                  <a:pt x="311" y="4053"/>
                </a:lnTo>
                <a:lnTo>
                  <a:pt x="326" y="4067"/>
                </a:lnTo>
                <a:lnTo>
                  <a:pt x="345" y="4085"/>
                </a:lnTo>
                <a:lnTo>
                  <a:pt x="365" y="4102"/>
                </a:lnTo>
                <a:lnTo>
                  <a:pt x="386" y="4119"/>
                </a:lnTo>
                <a:lnTo>
                  <a:pt x="406" y="4135"/>
                </a:lnTo>
                <a:lnTo>
                  <a:pt x="426" y="4151"/>
                </a:lnTo>
                <a:lnTo>
                  <a:pt x="448" y="4166"/>
                </a:lnTo>
                <a:lnTo>
                  <a:pt x="469" y="4180"/>
                </a:lnTo>
                <a:lnTo>
                  <a:pt x="490" y="4195"/>
                </a:lnTo>
                <a:lnTo>
                  <a:pt x="512" y="4208"/>
                </a:lnTo>
                <a:lnTo>
                  <a:pt x="534" y="4221"/>
                </a:lnTo>
                <a:lnTo>
                  <a:pt x="556" y="4233"/>
                </a:lnTo>
                <a:lnTo>
                  <a:pt x="579" y="4244"/>
                </a:lnTo>
                <a:lnTo>
                  <a:pt x="601" y="4255"/>
                </a:lnTo>
                <a:lnTo>
                  <a:pt x="625" y="4265"/>
                </a:lnTo>
                <a:lnTo>
                  <a:pt x="648" y="4275"/>
                </a:lnTo>
                <a:lnTo>
                  <a:pt x="671" y="4284"/>
                </a:lnTo>
                <a:lnTo>
                  <a:pt x="695" y="4292"/>
                </a:lnTo>
                <a:lnTo>
                  <a:pt x="718" y="4300"/>
                </a:lnTo>
                <a:lnTo>
                  <a:pt x="742" y="4307"/>
                </a:lnTo>
                <a:lnTo>
                  <a:pt x="766" y="4313"/>
                </a:lnTo>
                <a:lnTo>
                  <a:pt x="791" y="4318"/>
                </a:lnTo>
                <a:lnTo>
                  <a:pt x="815" y="4323"/>
                </a:lnTo>
                <a:lnTo>
                  <a:pt x="839" y="4327"/>
                </a:lnTo>
                <a:lnTo>
                  <a:pt x="865" y="4330"/>
                </a:lnTo>
                <a:lnTo>
                  <a:pt x="889" y="4333"/>
                </a:lnTo>
                <a:lnTo>
                  <a:pt x="914" y="4335"/>
                </a:lnTo>
                <a:lnTo>
                  <a:pt x="940" y="4335"/>
                </a:lnTo>
                <a:lnTo>
                  <a:pt x="965" y="4336"/>
                </a:lnTo>
                <a:lnTo>
                  <a:pt x="990" y="4335"/>
                </a:lnTo>
                <a:lnTo>
                  <a:pt x="1015" y="4334"/>
                </a:lnTo>
                <a:lnTo>
                  <a:pt x="1042" y="4332"/>
                </a:lnTo>
                <a:lnTo>
                  <a:pt x="1067" y="4329"/>
                </a:lnTo>
                <a:lnTo>
                  <a:pt x="1089" y="4340"/>
                </a:lnTo>
                <a:lnTo>
                  <a:pt x="1113" y="4352"/>
                </a:lnTo>
                <a:lnTo>
                  <a:pt x="1136" y="4363"/>
                </a:lnTo>
                <a:lnTo>
                  <a:pt x="1160" y="4373"/>
                </a:lnTo>
                <a:lnTo>
                  <a:pt x="1184" y="4382"/>
                </a:lnTo>
                <a:lnTo>
                  <a:pt x="1208" y="4391"/>
                </a:lnTo>
                <a:lnTo>
                  <a:pt x="1232" y="4400"/>
                </a:lnTo>
                <a:lnTo>
                  <a:pt x="1256" y="4408"/>
                </a:lnTo>
                <a:lnTo>
                  <a:pt x="1282" y="4415"/>
                </a:lnTo>
                <a:lnTo>
                  <a:pt x="1306" y="4422"/>
                </a:lnTo>
                <a:lnTo>
                  <a:pt x="1331" y="4428"/>
                </a:lnTo>
                <a:lnTo>
                  <a:pt x="1357" y="4435"/>
                </a:lnTo>
                <a:lnTo>
                  <a:pt x="1382" y="4440"/>
                </a:lnTo>
                <a:lnTo>
                  <a:pt x="1407" y="4445"/>
                </a:lnTo>
                <a:lnTo>
                  <a:pt x="1433" y="4449"/>
                </a:lnTo>
                <a:lnTo>
                  <a:pt x="1458" y="4453"/>
                </a:lnTo>
                <a:lnTo>
                  <a:pt x="1483" y="4456"/>
                </a:lnTo>
                <a:lnTo>
                  <a:pt x="1509" y="4458"/>
                </a:lnTo>
                <a:lnTo>
                  <a:pt x="1534" y="4460"/>
                </a:lnTo>
                <a:lnTo>
                  <a:pt x="1559" y="4461"/>
                </a:lnTo>
                <a:lnTo>
                  <a:pt x="1584" y="4462"/>
                </a:lnTo>
                <a:lnTo>
                  <a:pt x="1610" y="4462"/>
                </a:lnTo>
                <a:lnTo>
                  <a:pt x="1634" y="4462"/>
                </a:lnTo>
                <a:lnTo>
                  <a:pt x="1659" y="4461"/>
                </a:lnTo>
                <a:lnTo>
                  <a:pt x="1684" y="4460"/>
                </a:lnTo>
                <a:lnTo>
                  <a:pt x="1709" y="4457"/>
                </a:lnTo>
                <a:lnTo>
                  <a:pt x="1733" y="4455"/>
                </a:lnTo>
                <a:lnTo>
                  <a:pt x="1758" y="4451"/>
                </a:lnTo>
                <a:lnTo>
                  <a:pt x="1781" y="4448"/>
                </a:lnTo>
                <a:lnTo>
                  <a:pt x="1805" y="4443"/>
                </a:lnTo>
                <a:lnTo>
                  <a:pt x="1828" y="4438"/>
                </a:lnTo>
                <a:lnTo>
                  <a:pt x="1852" y="4431"/>
                </a:lnTo>
                <a:lnTo>
                  <a:pt x="1869" y="4454"/>
                </a:lnTo>
                <a:lnTo>
                  <a:pt x="1887" y="4476"/>
                </a:lnTo>
                <a:lnTo>
                  <a:pt x="1905" y="4498"/>
                </a:lnTo>
                <a:lnTo>
                  <a:pt x="1924" y="4520"/>
                </a:lnTo>
                <a:lnTo>
                  <a:pt x="1943" y="4541"/>
                </a:lnTo>
                <a:lnTo>
                  <a:pt x="1961" y="4563"/>
                </a:lnTo>
                <a:lnTo>
                  <a:pt x="1980" y="4584"/>
                </a:lnTo>
                <a:lnTo>
                  <a:pt x="2000" y="4606"/>
                </a:lnTo>
                <a:lnTo>
                  <a:pt x="2049" y="4661"/>
                </a:lnTo>
                <a:lnTo>
                  <a:pt x="2112" y="4732"/>
                </a:lnTo>
                <a:lnTo>
                  <a:pt x="2147" y="4771"/>
                </a:lnTo>
                <a:lnTo>
                  <a:pt x="2186" y="4812"/>
                </a:lnTo>
                <a:lnTo>
                  <a:pt x="2226" y="4853"/>
                </a:lnTo>
                <a:lnTo>
                  <a:pt x="2268" y="4894"/>
                </a:lnTo>
                <a:lnTo>
                  <a:pt x="2311" y="4935"/>
                </a:lnTo>
                <a:lnTo>
                  <a:pt x="2356" y="4973"/>
                </a:lnTo>
                <a:lnTo>
                  <a:pt x="2378" y="4991"/>
                </a:lnTo>
                <a:lnTo>
                  <a:pt x="2401" y="5009"/>
                </a:lnTo>
                <a:lnTo>
                  <a:pt x="2424" y="5026"/>
                </a:lnTo>
                <a:lnTo>
                  <a:pt x="2446" y="5041"/>
                </a:lnTo>
                <a:lnTo>
                  <a:pt x="2469" y="5056"/>
                </a:lnTo>
                <a:lnTo>
                  <a:pt x="2492" y="5070"/>
                </a:lnTo>
                <a:lnTo>
                  <a:pt x="2515" y="5082"/>
                </a:lnTo>
                <a:lnTo>
                  <a:pt x="2537" y="5094"/>
                </a:lnTo>
                <a:lnTo>
                  <a:pt x="2559" y="5104"/>
                </a:lnTo>
                <a:lnTo>
                  <a:pt x="2582" y="5112"/>
                </a:lnTo>
                <a:lnTo>
                  <a:pt x="2604" y="5119"/>
                </a:lnTo>
                <a:lnTo>
                  <a:pt x="2626" y="5124"/>
                </a:lnTo>
                <a:lnTo>
                  <a:pt x="2613" y="5190"/>
                </a:lnTo>
                <a:lnTo>
                  <a:pt x="2599" y="5255"/>
                </a:lnTo>
                <a:lnTo>
                  <a:pt x="2584" y="5320"/>
                </a:lnTo>
                <a:lnTo>
                  <a:pt x="2569" y="5385"/>
                </a:lnTo>
                <a:lnTo>
                  <a:pt x="2552" y="5450"/>
                </a:lnTo>
                <a:lnTo>
                  <a:pt x="2535" y="5515"/>
                </a:lnTo>
                <a:lnTo>
                  <a:pt x="2518" y="5580"/>
                </a:lnTo>
                <a:lnTo>
                  <a:pt x="2499" y="5643"/>
                </a:lnTo>
                <a:lnTo>
                  <a:pt x="2479" y="5707"/>
                </a:lnTo>
                <a:lnTo>
                  <a:pt x="2459" y="5770"/>
                </a:lnTo>
                <a:lnTo>
                  <a:pt x="2438" y="5834"/>
                </a:lnTo>
                <a:lnTo>
                  <a:pt x="2417" y="5896"/>
                </a:lnTo>
                <a:lnTo>
                  <a:pt x="2393" y="5958"/>
                </a:lnTo>
                <a:lnTo>
                  <a:pt x="2370" y="6020"/>
                </a:lnTo>
                <a:lnTo>
                  <a:pt x="2345" y="6082"/>
                </a:lnTo>
                <a:lnTo>
                  <a:pt x="2320" y="6142"/>
                </a:lnTo>
                <a:lnTo>
                  <a:pt x="2535" y="6114"/>
                </a:lnTo>
                <a:lnTo>
                  <a:pt x="2566" y="6038"/>
                </a:lnTo>
                <a:lnTo>
                  <a:pt x="2594" y="5961"/>
                </a:lnTo>
                <a:lnTo>
                  <a:pt x="2621" y="5885"/>
                </a:lnTo>
                <a:lnTo>
                  <a:pt x="2647" y="5808"/>
                </a:lnTo>
                <a:lnTo>
                  <a:pt x="2671" y="5730"/>
                </a:lnTo>
                <a:lnTo>
                  <a:pt x="2694" y="5653"/>
                </a:lnTo>
                <a:lnTo>
                  <a:pt x="2715" y="5575"/>
                </a:lnTo>
                <a:lnTo>
                  <a:pt x="2736" y="5498"/>
                </a:lnTo>
                <a:lnTo>
                  <a:pt x="2750" y="5442"/>
                </a:lnTo>
                <a:lnTo>
                  <a:pt x="2762" y="5386"/>
                </a:lnTo>
                <a:lnTo>
                  <a:pt x="2775" y="5330"/>
                </a:lnTo>
                <a:lnTo>
                  <a:pt x="2787" y="5275"/>
                </a:lnTo>
                <a:lnTo>
                  <a:pt x="2798" y="5219"/>
                </a:lnTo>
                <a:lnTo>
                  <a:pt x="2810" y="5162"/>
                </a:lnTo>
                <a:lnTo>
                  <a:pt x="2821" y="5107"/>
                </a:lnTo>
                <a:lnTo>
                  <a:pt x="2831" y="5050"/>
                </a:lnTo>
                <a:lnTo>
                  <a:pt x="2647" y="50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70" name="文本框 118"/>
          <p:cNvSpPr txBox="1"/>
          <p:nvPr/>
        </p:nvSpPr>
        <p:spPr bwMode="auto">
          <a:xfrm>
            <a:off x="1677521" y="1453149"/>
            <a:ext cx="408192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Staruml </a:t>
            </a:r>
            <a:r>
              <a:rPr lang="zh-CN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安装网址：</a:t>
            </a:r>
            <a:r>
              <a:rPr lang="en-US" altLang="zh-CN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http://staruml.io/</a:t>
            </a:r>
            <a:r>
              <a:rPr lang="en-US" altLang="zh-CN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双击下载之后的</a:t>
            </a:r>
            <a:r>
              <a:rPr lang="en-US" altLang="zh-CN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文件自行安装</a:t>
            </a:r>
            <a:r>
              <a:rPr lang="en-US" altLang="zh-CN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171" name="文本框 119"/>
          <p:cNvSpPr txBox="1"/>
          <p:nvPr/>
        </p:nvSpPr>
        <p:spPr bwMode="auto">
          <a:xfrm>
            <a:off x="1686275" y="1254004"/>
            <a:ext cx="2957721" cy="261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安装网址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2DCDDE-CC2F-4C29-A52D-ED870059B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94" y="1999582"/>
            <a:ext cx="3933258" cy="25167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5318C93-F68A-4815-9282-23A6B74F63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93" y="1816855"/>
            <a:ext cx="3844988" cy="28837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CABE667-EBC6-4786-B0F0-F7E24E123A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424" y="2403508"/>
            <a:ext cx="3743325" cy="1866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9289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70" grpId="0"/>
      <p:bldP spid="1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淘宝店chenying0907 5"/>
          <p:cNvSpPr>
            <a:spLocks/>
          </p:cNvSpPr>
          <p:nvPr/>
        </p:nvSpPr>
        <p:spPr bwMode="auto">
          <a:xfrm>
            <a:off x="240313" y="478751"/>
            <a:ext cx="1445962" cy="2318064"/>
          </a:xfrm>
          <a:custGeom>
            <a:avLst/>
            <a:gdLst>
              <a:gd name="T0" fmla="*/ 5067 w 6381"/>
              <a:gd name="T1" fmla="*/ 2220 h 10218"/>
              <a:gd name="T2" fmla="*/ 5805 w 6381"/>
              <a:gd name="T3" fmla="*/ 2072 h 10218"/>
              <a:gd name="T4" fmla="*/ 6324 w 6381"/>
              <a:gd name="T5" fmla="*/ 1680 h 10218"/>
              <a:gd name="T6" fmla="*/ 6150 w 6381"/>
              <a:gd name="T7" fmla="*/ 1262 h 10218"/>
              <a:gd name="T8" fmla="*/ 5034 w 6381"/>
              <a:gd name="T9" fmla="*/ 1299 h 10218"/>
              <a:gd name="T10" fmla="*/ 4382 w 6381"/>
              <a:gd name="T11" fmla="*/ 1669 h 10218"/>
              <a:gd name="T12" fmla="*/ 3914 w 6381"/>
              <a:gd name="T13" fmla="*/ 2019 h 10218"/>
              <a:gd name="T14" fmla="*/ 3125 w 6381"/>
              <a:gd name="T15" fmla="*/ 2583 h 10218"/>
              <a:gd name="T16" fmla="*/ 3200 w 6381"/>
              <a:gd name="T17" fmla="*/ 1887 h 10218"/>
              <a:gd name="T18" fmla="*/ 3374 w 6381"/>
              <a:gd name="T19" fmla="*/ 1403 h 10218"/>
              <a:gd name="T20" fmla="*/ 2938 w 6381"/>
              <a:gd name="T21" fmla="*/ 195 h 10218"/>
              <a:gd name="T22" fmla="*/ 2625 w 6381"/>
              <a:gd name="T23" fmla="*/ 89 h 10218"/>
              <a:gd name="T24" fmla="*/ 2506 w 6381"/>
              <a:gd name="T25" fmla="*/ 909 h 10218"/>
              <a:gd name="T26" fmla="*/ 2756 w 6381"/>
              <a:gd name="T27" fmla="*/ 1738 h 10218"/>
              <a:gd name="T28" fmla="*/ 3037 w 6381"/>
              <a:gd name="T29" fmla="*/ 2085 h 10218"/>
              <a:gd name="T30" fmla="*/ 2588 w 6381"/>
              <a:gd name="T31" fmla="*/ 3185 h 10218"/>
              <a:gd name="T32" fmla="*/ 1834 w 6381"/>
              <a:gd name="T33" fmla="*/ 4541 h 10218"/>
              <a:gd name="T34" fmla="*/ 1461 w 6381"/>
              <a:gd name="T35" fmla="*/ 4068 h 10218"/>
              <a:gd name="T36" fmla="*/ 1608 w 6381"/>
              <a:gd name="T37" fmla="*/ 3539 h 10218"/>
              <a:gd name="T38" fmla="*/ 1954 w 6381"/>
              <a:gd name="T39" fmla="*/ 2049 h 10218"/>
              <a:gd name="T40" fmla="*/ 1568 w 6381"/>
              <a:gd name="T41" fmla="*/ 1366 h 10218"/>
              <a:gd name="T42" fmla="*/ 1053 w 6381"/>
              <a:gd name="T43" fmla="*/ 2266 h 10218"/>
              <a:gd name="T44" fmla="*/ 943 w 6381"/>
              <a:gd name="T45" fmla="*/ 3027 h 10218"/>
              <a:gd name="T46" fmla="*/ 1235 w 6381"/>
              <a:gd name="T47" fmla="*/ 3632 h 10218"/>
              <a:gd name="T48" fmla="*/ 1453 w 6381"/>
              <a:gd name="T49" fmla="*/ 4554 h 10218"/>
              <a:gd name="T50" fmla="*/ 1499 w 6381"/>
              <a:gd name="T51" fmla="*/ 5587 h 10218"/>
              <a:gd name="T52" fmla="*/ 1239 w 6381"/>
              <a:gd name="T53" fmla="*/ 7493 h 10218"/>
              <a:gd name="T54" fmla="*/ 911 w 6381"/>
              <a:gd name="T55" fmla="*/ 8101 h 10218"/>
              <a:gd name="T56" fmla="*/ 919 w 6381"/>
              <a:gd name="T57" fmla="*/ 7357 h 10218"/>
              <a:gd name="T58" fmla="*/ 301 w 6381"/>
              <a:gd name="T59" fmla="*/ 6296 h 10218"/>
              <a:gd name="T60" fmla="*/ 51 w 6381"/>
              <a:gd name="T61" fmla="*/ 6526 h 10218"/>
              <a:gd name="T62" fmla="*/ 294 w 6381"/>
              <a:gd name="T63" fmla="*/ 7848 h 10218"/>
              <a:gd name="T64" fmla="*/ 1067 w 6381"/>
              <a:gd name="T65" fmla="*/ 8475 h 10218"/>
              <a:gd name="T66" fmla="*/ 1180 w 6381"/>
              <a:gd name="T67" fmla="*/ 8963 h 10218"/>
              <a:gd name="T68" fmla="*/ 1154 w 6381"/>
              <a:gd name="T69" fmla="*/ 10105 h 10218"/>
              <a:gd name="T70" fmla="*/ 1363 w 6381"/>
              <a:gd name="T71" fmla="*/ 9318 h 10218"/>
              <a:gd name="T72" fmla="*/ 1956 w 6381"/>
              <a:gd name="T73" fmla="*/ 8533 h 10218"/>
              <a:gd name="T74" fmla="*/ 2293 w 6381"/>
              <a:gd name="T75" fmla="*/ 8207 h 10218"/>
              <a:gd name="T76" fmla="*/ 2547 w 6381"/>
              <a:gd name="T77" fmla="*/ 7630 h 10218"/>
              <a:gd name="T78" fmla="*/ 2487 w 6381"/>
              <a:gd name="T79" fmla="*/ 6997 h 10218"/>
              <a:gd name="T80" fmla="*/ 2065 w 6381"/>
              <a:gd name="T81" fmla="*/ 7016 h 10218"/>
              <a:gd name="T82" fmla="*/ 1738 w 6381"/>
              <a:gd name="T83" fmla="*/ 7732 h 10218"/>
              <a:gd name="T84" fmla="*/ 1788 w 6381"/>
              <a:gd name="T85" fmla="*/ 8430 h 10218"/>
              <a:gd name="T86" fmla="*/ 1482 w 6381"/>
              <a:gd name="T87" fmla="*/ 9028 h 10218"/>
              <a:gd name="T88" fmla="*/ 1485 w 6381"/>
              <a:gd name="T89" fmla="*/ 6936 h 10218"/>
              <a:gd name="T90" fmla="*/ 1872 w 6381"/>
              <a:gd name="T91" fmla="*/ 6478 h 10218"/>
              <a:gd name="T92" fmla="*/ 2482 w 6381"/>
              <a:gd name="T93" fmla="*/ 6345 h 10218"/>
              <a:gd name="T94" fmla="*/ 3015 w 6381"/>
              <a:gd name="T95" fmla="*/ 5946 h 10218"/>
              <a:gd name="T96" fmla="*/ 3187 w 6381"/>
              <a:gd name="T97" fmla="*/ 5281 h 10218"/>
              <a:gd name="T98" fmla="*/ 2836 w 6381"/>
              <a:gd name="T99" fmla="*/ 4893 h 10218"/>
              <a:gd name="T100" fmla="*/ 2271 w 6381"/>
              <a:gd name="T101" fmla="*/ 5312 h 10218"/>
              <a:gd name="T102" fmla="*/ 1960 w 6381"/>
              <a:gd name="T103" fmla="*/ 5971 h 10218"/>
              <a:gd name="T104" fmla="*/ 1848 w 6381"/>
              <a:gd name="T105" fmla="*/ 6338 h 10218"/>
              <a:gd name="T106" fmla="*/ 1663 w 6381"/>
              <a:gd name="T107" fmla="*/ 5754 h 10218"/>
              <a:gd name="T108" fmla="*/ 2165 w 6381"/>
              <a:gd name="T109" fmla="*/ 4237 h 10218"/>
              <a:gd name="T110" fmla="*/ 3017 w 6381"/>
              <a:gd name="T111" fmla="*/ 3810 h 10218"/>
              <a:gd name="T112" fmla="*/ 3521 w 6381"/>
              <a:gd name="T113" fmla="*/ 3975 h 10218"/>
              <a:gd name="T114" fmla="*/ 4387 w 6381"/>
              <a:gd name="T115" fmla="*/ 3778 h 10218"/>
              <a:gd name="T116" fmla="*/ 4821 w 6381"/>
              <a:gd name="T117" fmla="*/ 3413 h 10218"/>
              <a:gd name="T118" fmla="*/ 4007 w 6381"/>
              <a:gd name="T119" fmla="*/ 3196 h 10218"/>
              <a:gd name="T120" fmla="*/ 3053 w 6381"/>
              <a:gd name="T121" fmla="*/ 3557 h 10218"/>
              <a:gd name="T122" fmla="*/ 2314 w 6381"/>
              <a:gd name="T123" fmla="*/ 3952 h 10218"/>
              <a:gd name="T124" fmla="*/ 3316 w 6381"/>
              <a:gd name="T125" fmla="*/ 2703 h 10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81" h="10218">
                <a:moveTo>
                  <a:pt x="4392" y="2029"/>
                </a:moveTo>
                <a:lnTo>
                  <a:pt x="4422" y="2046"/>
                </a:lnTo>
                <a:lnTo>
                  <a:pt x="4453" y="2062"/>
                </a:lnTo>
                <a:lnTo>
                  <a:pt x="4486" y="2078"/>
                </a:lnTo>
                <a:lnTo>
                  <a:pt x="4518" y="2094"/>
                </a:lnTo>
                <a:lnTo>
                  <a:pt x="4551" y="2107"/>
                </a:lnTo>
                <a:lnTo>
                  <a:pt x="4583" y="2120"/>
                </a:lnTo>
                <a:lnTo>
                  <a:pt x="4616" y="2133"/>
                </a:lnTo>
                <a:lnTo>
                  <a:pt x="4650" y="2144"/>
                </a:lnTo>
                <a:lnTo>
                  <a:pt x="4683" y="2155"/>
                </a:lnTo>
                <a:lnTo>
                  <a:pt x="4718" y="2164"/>
                </a:lnTo>
                <a:lnTo>
                  <a:pt x="4752" y="2174"/>
                </a:lnTo>
                <a:lnTo>
                  <a:pt x="4787" y="2183"/>
                </a:lnTo>
                <a:lnTo>
                  <a:pt x="4821" y="2190"/>
                </a:lnTo>
                <a:lnTo>
                  <a:pt x="4855" y="2197"/>
                </a:lnTo>
                <a:lnTo>
                  <a:pt x="4891" y="2203"/>
                </a:lnTo>
                <a:lnTo>
                  <a:pt x="4925" y="2208"/>
                </a:lnTo>
                <a:lnTo>
                  <a:pt x="4961" y="2212"/>
                </a:lnTo>
                <a:lnTo>
                  <a:pt x="4996" y="2215"/>
                </a:lnTo>
                <a:lnTo>
                  <a:pt x="5032" y="2218"/>
                </a:lnTo>
                <a:lnTo>
                  <a:pt x="5067" y="2220"/>
                </a:lnTo>
                <a:lnTo>
                  <a:pt x="5102" y="2221"/>
                </a:lnTo>
                <a:lnTo>
                  <a:pt x="5138" y="2221"/>
                </a:lnTo>
                <a:lnTo>
                  <a:pt x="5173" y="2220"/>
                </a:lnTo>
                <a:lnTo>
                  <a:pt x="5209" y="2219"/>
                </a:lnTo>
                <a:lnTo>
                  <a:pt x="5244" y="2217"/>
                </a:lnTo>
                <a:lnTo>
                  <a:pt x="5280" y="2214"/>
                </a:lnTo>
                <a:lnTo>
                  <a:pt x="5315" y="2210"/>
                </a:lnTo>
                <a:lnTo>
                  <a:pt x="5350" y="2206"/>
                </a:lnTo>
                <a:lnTo>
                  <a:pt x="5386" y="2201"/>
                </a:lnTo>
                <a:lnTo>
                  <a:pt x="5420" y="2194"/>
                </a:lnTo>
                <a:lnTo>
                  <a:pt x="5456" y="2188"/>
                </a:lnTo>
                <a:lnTo>
                  <a:pt x="5490" y="2180"/>
                </a:lnTo>
                <a:lnTo>
                  <a:pt x="5527" y="2171"/>
                </a:lnTo>
                <a:lnTo>
                  <a:pt x="5562" y="2161"/>
                </a:lnTo>
                <a:lnTo>
                  <a:pt x="5598" y="2150"/>
                </a:lnTo>
                <a:lnTo>
                  <a:pt x="5633" y="2139"/>
                </a:lnTo>
                <a:lnTo>
                  <a:pt x="5668" y="2128"/>
                </a:lnTo>
                <a:lnTo>
                  <a:pt x="5703" y="2115"/>
                </a:lnTo>
                <a:lnTo>
                  <a:pt x="5737" y="2102"/>
                </a:lnTo>
                <a:lnTo>
                  <a:pt x="5772" y="2087"/>
                </a:lnTo>
                <a:lnTo>
                  <a:pt x="5805" y="2072"/>
                </a:lnTo>
                <a:lnTo>
                  <a:pt x="5838" y="2056"/>
                </a:lnTo>
                <a:lnTo>
                  <a:pt x="5872" y="2040"/>
                </a:lnTo>
                <a:lnTo>
                  <a:pt x="5904" y="2022"/>
                </a:lnTo>
                <a:lnTo>
                  <a:pt x="5937" y="2005"/>
                </a:lnTo>
                <a:lnTo>
                  <a:pt x="5968" y="1985"/>
                </a:lnTo>
                <a:lnTo>
                  <a:pt x="5999" y="1966"/>
                </a:lnTo>
                <a:lnTo>
                  <a:pt x="6031" y="1946"/>
                </a:lnTo>
                <a:lnTo>
                  <a:pt x="6057" y="1928"/>
                </a:lnTo>
                <a:lnTo>
                  <a:pt x="6085" y="1908"/>
                </a:lnTo>
                <a:lnTo>
                  <a:pt x="6113" y="1888"/>
                </a:lnTo>
                <a:lnTo>
                  <a:pt x="6141" y="1866"/>
                </a:lnTo>
                <a:lnTo>
                  <a:pt x="6171" y="1843"/>
                </a:lnTo>
                <a:lnTo>
                  <a:pt x="6199" y="1818"/>
                </a:lnTo>
                <a:lnTo>
                  <a:pt x="6227" y="1793"/>
                </a:lnTo>
                <a:lnTo>
                  <a:pt x="6254" y="1766"/>
                </a:lnTo>
                <a:lnTo>
                  <a:pt x="6267" y="1752"/>
                </a:lnTo>
                <a:lnTo>
                  <a:pt x="6280" y="1738"/>
                </a:lnTo>
                <a:lnTo>
                  <a:pt x="6291" y="1724"/>
                </a:lnTo>
                <a:lnTo>
                  <a:pt x="6303" y="1709"/>
                </a:lnTo>
                <a:lnTo>
                  <a:pt x="6314" y="1695"/>
                </a:lnTo>
                <a:lnTo>
                  <a:pt x="6324" y="1680"/>
                </a:lnTo>
                <a:lnTo>
                  <a:pt x="6334" y="1664"/>
                </a:lnTo>
                <a:lnTo>
                  <a:pt x="6343" y="1649"/>
                </a:lnTo>
                <a:lnTo>
                  <a:pt x="6351" y="1633"/>
                </a:lnTo>
                <a:lnTo>
                  <a:pt x="6358" y="1618"/>
                </a:lnTo>
                <a:lnTo>
                  <a:pt x="6364" y="1602"/>
                </a:lnTo>
                <a:lnTo>
                  <a:pt x="6370" y="1585"/>
                </a:lnTo>
                <a:lnTo>
                  <a:pt x="6374" y="1568"/>
                </a:lnTo>
                <a:lnTo>
                  <a:pt x="6377" y="1552"/>
                </a:lnTo>
                <a:lnTo>
                  <a:pt x="6380" y="1535"/>
                </a:lnTo>
                <a:lnTo>
                  <a:pt x="6381" y="1519"/>
                </a:lnTo>
                <a:lnTo>
                  <a:pt x="6380" y="1482"/>
                </a:lnTo>
                <a:lnTo>
                  <a:pt x="6374" y="1449"/>
                </a:lnTo>
                <a:lnTo>
                  <a:pt x="6363" y="1418"/>
                </a:lnTo>
                <a:lnTo>
                  <a:pt x="6349" y="1390"/>
                </a:lnTo>
                <a:lnTo>
                  <a:pt x="6330" y="1366"/>
                </a:lnTo>
                <a:lnTo>
                  <a:pt x="6307" y="1342"/>
                </a:lnTo>
                <a:lnTo>
                  <a:pt x="6282" y="1322"/>
                </a:lnTo>
                <a:lnTo>
                  <a:pt x="6254" y="1304"/>
                </a:lnTo>
                <a:lnTo>
                  <a:pt x="6221" y="1289"/>
                </a:lnTo>
                <a:lnTo>
                  <a:pt x="6188" y="1275"/>
                </a:lnTo>
                <a:lnTo>
                  <a:pt x="6150" y="1262"/>
                </a:lnTo>
                <a:lnTo>
                  <a:pt x="6112" y="1253"/>
                </a:lnTo>
                <a:lnTo>
                  <a:pt x="6071" y="1244"/>
                </a:lnTo>
                <a:lnTo>
                  <a:pt x="6030" y="1238"/>
                </a:lnTo>
                <a:lnTo>
                  <a:pt x="5986" y="1233"/>
                </a:lnTo>
                <a:lnTo>
                  <a:pt x="5943" y="1229"/>
                </a:lnTo>
                <a:lnTo>
                  <a:pt x="5897" y="1226"/>
                </a:lnTo>
                <a:lnTo>
                  <a:pt x="5853" y="1225"/>
                </a:lnTo>
                <a:lnTo>
                  <a:pt x="5807" y="1224"/>
                </a:lnTo>
                <a:lnTo>
                  <a:pt x="5762" y="1225"/>
                </a:lnTo>
                <a:lnTo>
                  <a:pt x="5716" y="1226"/>
                </a:lnTo>
                <a:lnTo>
                  <a:pt x="5672" y="1228"/>
                </a:lnTo>
                <a:lnTo>
                  <a:pt x="5629" y="1230"/>
                </a:lnTo>
                <a:lnTo>
                  <a:pt x="5586" y="1233"/>
                </a:lnTo>
                <a:lnTo>
                  <a:pt x="5506" y="1240"/>
                </a:lnTo>
                <a:lnTo>
                  <a:pt x="5435" y="1247"/>
                </a:lnTo>
                <a:lnTo>
                  <a:pt x="5372" y="1254"/>
                </a:lnTo>
                <a:lnTo>
                  <a:pt x="5322" y="1259"/>
                </a:lnTo>
                <a:lnTo>
                  <a:pt x="5253" y="1266"/>
                </a:lnTo>
                <a:lnTo>
                  <a:pt x="5181" y="1276"/>
                </a:lnTo>
                <a:lnTo>
                  <a:pt x="5109" y="1286"/>
                </a:lnTo>
                <a:lnTo>
                  <a:pt x="5034" y="1299"/>
                </a:lnTo>
                <a:lnTo>
                  <a:pt x="4997" y="1306"/>
                </a:lnTo>
                <a:lnTo>
                  <a:pt x="4960" y="1314"/>
                </a:lnTo>
                <a:lnTo>
                  <a:pt x="4922" y="1322"/>
                </a:lnTo>
                <a:lnTo>
                  <a:pt x="4885" y="1332"/>
                </a:lnTo>
                <a:lnTo>
                  <a:pt x="4848" y="1342"/>
                </a:lnTo>
                <a:lnTo>
                  <a:pt x="4812" y="1354"/>
                </a:lnTo>
                <a:lnTo>
                  <a:pt x="4776" y="1366"/>
                </a:lnTo>
                <a:lnTo>
                  <a:pt x="4741" y="1379"/>
                </a:lnTo>
                <a:lnTo>
                  <a:pt x="4707" y="1393"/>
                </a:lnTo>
                <a:lnTo>
                  <a:pt x="4673" y="1409"/>
                </a:lnTo>
                <a:lnTo>
                  <a:pt x="4640" y="1425"/>
                </a:lnTo>
                <a:lnTo>
                  <a:pt x="4608" y="1444"/>
                </a:lnTo>
                <a:lnTo>
                  <a:pt x="4577" y="1463"/>
                </a:lnTo>
                <a:lnTo>
                  <a:pt x="4548" y="1483"/>
                </a:lnTo>
                <a:lnTo>
                  <a:pt x="4519" y="1505"/>
                </a:lnTo>
                <a:lnTo>
                  <a:pt x="4493" y="1529"/>
                </a:lnTo>
                <a:lnTo>
                  <a:pt x="4468" y="1553"/>
                </a:lnTo>
                <a:lnTo>
                  <a:pt x="4443" y="1580"/>
                </a:lnTo>
                <a:lnTo>
                  <a:pt x="4421" y="1608"/>
                </a:lnTo>
                <a:lnTo>
                  <a:pt x="4401" y="1638"/>
                </a:lnTo>
                <a:lnTo>
                  <a:pt x="4382" y="1669"/>
                </a:lnTo>
                <a:lnTo>
                  <a:pt x="4365" y="1703"/>
                </a:lnTo>
                <a:lnTo>
                  <a:pt x="4351" y="1737"/>
                </a:lnTo>
                <a:lnTo>
                  <a:pt x="4338" y="1775"/>
                </a:lnTo>
                <a:lnTo>
                  <a:pt x="4336" y="1783"/>
                </a:lnTo>
                <a:lnTo>
                  <a:pt x="4335" y="1790"/>
                </a:lnTo>
                <a:lnTo>
                  <a:pt x="4335" y="1798"/>
                </a:lnTo>
                <a:lnTo>
                  <a:pt x="4335" y="1805"/>
                </a:lnTo>
                <a:lnTo>
                  <a:pt x="4335" y="1812"/>
                </a:lnTo>
                <a:lnTo>
                  <a:pt x="4337" y="1819"/>
                </a:lnTo>
                <a:lnTo>
                  <a:pt x="4339" y="1826"/>
                </a:lnTo>
                <a:lnTo>
                  <a:pt x="4341" y="1832"/>
                </a:lnTo>
                <a:lnTo>
                  <a:pt x="4297" y="1849"/>
                </a:lnTo>
                <a:lnTo>
                  <a:pt x="4253" y="1865"/>
                </a:lnTo>
                <a:lnTo>
                  <a:pt x="4209" y="1882"/>
                </a:lnTo>
                <a:lnTo>
                  <a:pt x="4166" y="1900"/>
                </a:lnTo>
                <a:lnTo>
                  <a:pt x="4123" y="1918"/>
                </a:lnTo>
                <a:lnTo>
                  <a:pt x="4081" y="1938"/>
                </a:lnTo>
                <a:lnTo>
                  <a:pt x="4038" y="1957"/>
                </a:lnTo>
                <a:lnTo>
                  <a:pt x="3997" y="1977"/>
                </a:lnTo>
                <a:lnTo>
                  <a:pt x="3955" y="1997"/>
                </a:lnTo>
                <a:lnTo>
                  <a:pt x="3914" y="2019"/>
                </a:lnTo>
                <a:lnTo>
                  <a:pt x="3873" y="2041"/>
                </a:lnTo>
                <a:lnTo>
                  <a:pt x="3833" y="2063"/>
                </a:lnTo>
                <a:lnTo>
                  <a:pt x="3792" y="2085"/>
                </a:lnTo>
                <a:lnTo>
                  <a:pt x="3752" y="2110"/>
                </a:lnTo>
                <a:lnTo>
                  <a:pt x="3712" y="2133"/>
                </a:lnTo>
                <a:lnTo>
                  <a:pt x="3674" y="2157"/>
                </a:lnTo>
                <a:lnTo>
                  <a:pt x="3634" y="2183"/>
                </a:lnTo>
                <a:lnTo>
                  <a:pt x="3596" y="2208"/>
                </a:lnTo>
                <a:lnTo>
                  <a:pt x="3558" y="2234"/>
                </a:lnTo>
                <a:lnTo>
                  <a:pt x="3520" y="2261"/>
                </a:lnTo>
                <a:lnTo>
                  <a:pt x="3483" y="2288"/>
                </a:lnTo>
                <a:lnTo>
                  <a:pt x="3445" y="2315"/>
                </a:lnTo>
                <a:lnTo>
                  <a:pt x="3409" y="2343"/>
                </a:lnTo>
                <a:lnTo>
                  <a:pt x="3372" y="2372"/>
                </a:lnTo>
                <a:lnTo>
                  <a:pt x="3336" y="2400"/>
                </a:lnTo>
                <a:lnTo>
                  <a:pt x="3300" y="2430"/>
                </a:lnTo>
                <a:lnTo>
                  <a:pt x="3265" y="2459"/>
                </a:lnTo>
                <a:lnTo>
                  <a:pt x="3229" y="2489"/>
                </a:lnTo>
                <a:lnTo>
                  <a:pt x="3194" y="2520"/>
                </a:lnTo>
                <a:lnTo>
                  <a:pt x="3160" y="2551"/>
                </a:lnTo>
                <a:lnTo>
                  <a:pt x="3125" y="2583"/>
                </a:lnTo>
                <a:lnTo>
                  <a:pt x="3092" y="2615"/>
                </a:lnTo>
                <a:lnTo>
                  <a:pt x="3101" y="2576"/>
                </a:lnTo>
                <a:lnTo>
                  <a:pt x="3110" y="2538"/>
                </a:lnTo>
                <a:lnTo>
                  <a:pt x="3119" y="2500"/>
                </a:lnTo>
                <a:lnTo>
                  <a:pt x="3126" y="2461"/>
                </a:lnTo>
                <a:lnTo>
                  <a:pt x="3134" y="2423"/>
                </a:lnTo>
                <a:lnTo>
                  <a:pt x="3140" y="2384"/>
                </a:lnTo>
                <a:lnTo>
                  <a:pt x="3147" y="2346"/>
                </a:lnTo>
                <a:lnTo>
                  <a:pt x="3152" y="2307"/>
                </a:lnTo>
                <a:lnTo>
                  <a:pt x="3159" y="2268"/>
                </a:lnTo>
                <a:lnTo>
                  <a:pt x="3164" y="2229"/>
                </a:lnTo>
                <a:lnTo>
                  <a:pt x="3168" y="2190"/>
                </a:lnTo>
                <a:lnTo>
                  <a:pt x="3172" y="2151"/>
                </a:lnTo>
                <a:lnTo>
                  <a:pt x="3178" y="2073"/>
                </a:lnTo>
                <a:lnTo>
                  <a:pt x="3181" y="1995"/>
                </a:lnTo>
                <a:lnTo>
                  <a:pt x="3182" y="1966"/>
                </a:lnTo>
                <a:lnTo>
                  <a:pt x="3183" y="1938"/>
                </a:lnTo>
                <a:lnTo>
                  <a:pt x="3184" y="1908"/>
                </a:lnTo>
                <a:lnTo>
                  <a:pt x="3185" y="1879"/>
                </a:lnTo>
                <a:lnTo>
                  <a:pt x="3192" y="1884"/>
                </a:lnTo>
                <a:lnTo>
                  <a:pt x="3200" y="1887"/>
                </a:lnTo>
                <a:lnTo>
                  <a:pt x="3208" y="1890"/>
                </a:lnTo>
                <a:lnTo>
                  <a:pt x="3216" y="1892"/>
                </a:lnTo>
                <a:lnTo>
                  <a:pt x="3225" y="1894"/>
                </a:lnTo>
                <a:lnTo>
                  <a:pt x="3233" y="1894"/>
                </a:lnTo>
                <a:lnTo>
                  <a:pt x="3243" y="1894"/>
                </a:lnTo>
                <a:lnTo>
                  <a:pt x="3251" y="1893"/>
                </a:lnTo>
                <a:lnTo>
                  <a:pt x="3259" y="1890"/>
                </a:lnTo>
                <a:lnTo>
                  <a:pt x="3266" y="1887"/>
                </a:lnTo>
                <a:lnTo>
                  <a:pt x="3273" y="1883"/>
                </a:lnTo>
                <a:lnTo>
                  <a:pt x="3280" y="1877"/>
                </a:lnTo>
                <a:lnTo>
                  <a:pt x="3286" y="1871"/>
                </a:lnTo>
                <a:lnTo>
                  <a:pt x="3291" y="1863"/>
                </a:lnTo>
                <a:lnTo>
                  <a:pt x="3296" y="1854"/>
                </a:lnTo>
                <a:lnTo>
                  <a:pt x="3300" y="1844"/>
                </a:lnTo>
                <a:lnTo>
                  <a:pt x="3317" y="1781"/>
                </a:lnTo>
                <a:lnTo>
                  <a:pt x="3334" y="1718"/>
                </a:lnTo>
                <a:lnTo>
                  <a:pt x="3347" y="1655"/>
                </a:lnTo>
                <a:lnTo>
                  <a:pt x="3357" y="1592"/>
                </a:lnTo>
                <a:lnTo>
                  <a:pt x="3365" y="1529"/>
                </a:lnTo>
                <a:lnTo>
                  <a:pt x="3371" y="1466"/>
                </a:lnTo>
                <a:lnTo>
                  <a:pt x="3374" y="1403"/>
                </a:lnTo>
                <a:lnTo>
                  <a:pt x="3375" y="1340"/>
                </a:lnTo>
                <a:lnTo>
                  <a:pt x="3374" y="1278"/>
                </a:lnTo>
                <a:lnTo>
                  <a:pt x="3370" y="1215"/>
                </a:lnTo>
                <a:lnTo>
                  <a:pt x="3364" y="1152"/>
                </a:lnTo>
                <a:lnTo>
                  <a:pt x="3356" y="1090"/>
                </a:lnTo>
                <a:lnTo>
                  <a:pt x="3346" y="1030"/>
                </a:lnTo>
                <a:lnTo>
                  <a:pt x="3334" y="968"/>
                </a:lnTo>
                <a:lnTo>
                  <a:pt x="3319" y="908"/>
                </a:lnTo>
                <a:lnTo>
                  <a:pt x="3301" y="847"/>
                </a:lnTo>
                <a:lnTo>
                  <a:pt x="3282" y="789"/>
                </a:lnTo>
                <a:lnTo>
                  <a:pt x="3261" y="730"/>
                </a:lnTo>
                <a:lnTo>
                  <a:pt x="3238" y="672"/>
                </a:lnTo>
                <a:lnTo>
                  <a:pt x="3212" y="616"/>
                </a:lnTo>
                <a:lnTo>
                  <a:pt x="3185" y="559"/>
                </a:lnTo>
                <a:lnTo>
                  <a:pt x="3156" y="504"/>
                </a:lnTo>
                <a:lnTo>
                  <a:pt x="3124" y="449"/>
                </a:lnTo>
                <a:lnTo>
                  <a:pt x="3091" y="397"/>
                </a:lnTo>
                <a:lnTo>
                  <a:pt x="3055" y="344"/>
                </a:lnTo>
                <a:lnTo>
                  <a:pt x="3018" y="294"/>
                </a:lnTo>
                <a:lnTo>
                  <a:pt x="2978" y="244"/>
                </a:lnTo>
                <a:lnTo>
                  <a:pt x="2938" y="195"/>
                </a:lnTo>
                <a:lnTo>
                  <a:pt x="2894" y="148"/>
                </a:lnTo>
                <a:lnTo>
                  <a:pt x="2850" y="102"/>
                </a:lnTo>
                <a:lnTo>
                  <a:pt x="2803" y="58"/>
                </a:lnTo>
                <a:lnTo>
                  <a:pt x="2755" y="14"/>
                </a:lnTo>
                <a:lnTo>
                  <a:pt x="2746" y="9"/>
                </a:lnTo>
                <a:lnTo>
                  <a:pt x="2739" y="5"/>
                </a:lnTo>
                <a:lnTo>
                  <a:pt x="2730" y="2"/>
                </a:lnTo>
                <a:lnTo>
                  <a:pt x="2722" y="0"/>
                </a:lnTo>
                <a:lnTo>
                  <a:pt x="2714" y="0"/>
                </a:lnTo>
                <a:lnTo>
                  <a:pt x="2705" y="1"/>
                </a:lnTo>
                <a:lnTo>
                  <a:pt x="2697" y="2"/>
                </a:lnTo>
                <a:lnTo>
                  <a:pt x="2689" y="5"/>
                </a:lnTo>
                <a:lnTo>
                  <a:pt x="2681" y="8"/>
                </a:lnTo>
                <a:lnTo>
                  <a:pt x="2673" y="12"/>
                </a:lnTo>
                <a:lnTo>
                  <a:pt x="2665" y="17"/>
                </a:lnTo>
                <a:lnTo>
                  <a:pt x="2658" y="23"/>
                </a:lnTo>
                <a:lnTo>
                  <a:pt x="2652" y="29"/>
                </a:lnTo>
                <a:lnTo>
                  <a:pt x="2647" y="36"/>
                </a:lnTo>
                <a:lnTo>
                  <a:pt x="2643" y="44"/>
                </a:lnTo>
                <a:lnTo>
                  <a:pt x="2639" y="52"/>
                </a:lnTo>
                <a:lnTo>
                  <a:pt x="2625" y="89"/>
                </a:lnTo>
                <a:lnTo>
                  <a:pt x="2611" y="127"/>
                </a:lnTo>
                <a:lnTo>
                  <a:pt x="2599" y="165"/>
                </a:lnTo>
                <a:lnTo>
                  <a:pt x="2587" y="202"/>
                </a:lnTo>
                <a:lnTo>
                  <a:pt x="2575" y="241"/>
                </a:lnTo>
                <a:lnTo>
                  <a:pt x="2564" y="279"/>
                </a:lnTo>
                <a:lnTo>
                  <a:pt x="2555" y="318"/>
                </a:lnTo>
                <a:lnTo>
                  <a:pt x="2546" y="357"/>
                </a:lnTo>
                <a:lnTo>
                  <a:pt x="2538" y="396"/>
                </a:lnTo>
                <a:lnTo>
                  <a:pt x="2531" y="435"/>
                </a:lnTo>
                <a:lnTo>
                  <a:pt x="2524" y="475"/>
                </a:lnTo>
                <a:lnTo>
                  <a:pt x="2519" y="513"/>
                </a:lnTo>
                <a:lnTo>
                  <a:pt x="2514" y="553"/>
                </a:lnTo>
                <a:lnTo>
                  <a:pt x="2510" y="592"/>
                </a:lnTo>
                <a:lnTo>
                  <a:pt x="2506" y="632"/>
                </a:lnTo>
                <a:lnTo>
                  <a:pt x="2503" y="671"/>
                </a:lnTo>
                <a:lnTo>
                  <a:pt x="2501" y="711"/>
                </a:lnTo>
                <a:lnTo>
                  <a:pt x="2500" y="750"/>
                </a:lnTo>
                <a:lnTo>
                  <a:pt x="2500" y="791"/>
                </a:lnTo>
                <a:lnTo>
                  <a:pt x="2501" y="830"/>
                </a:lnTo>
                <a:lnTo>
                  <a:pt x="2502" y="870"/>
                </a:lnTo>
                <a:lnTo>
                  <a:pt x="2506" y="909"/>
                </a:lnTo>
                <a:lnTo>
                  <a:pt x="2509" y="949"/>
                </a:lnTo>
                <a:lnTo>
                  <a:pt x="2513" y="988"/>
                </a:lnTo>
                <a:lnTo>
                  <a:pt x="2517" y="1028"/>
                </a:lnTo>
                <a:lnTo>
                  <a:pt x="2523" y="1067"/>
                </a:lnTo>
                <a:lnTo>
                  <a:pt x="2530" y="1107"/>
                </a:lnTo>
                <a:lnTo>
                  <a:pt x="2537" y="1146"/>
                </a:lnTo>
                <a:lnTo>
                  <a:pt x="2545" y="1185"/>
                </a:lnTo>
                <a:lnTo>
                  <a:pt x="2554" y="1224"/>
                </a:lnTo>
                <a:lnTo>
                  <a:pt x="2564" y="1263"/>
                </a:lnTo>
                <a:lnTo>
                  <a:pt x="2574" y="1302"/>
                </a:lnTo>
                <a:lnTo>
                  <a:pt x="2583" y="1332"/>
                </a:lnTo>
                <a:lnTo>
                  <a:pt x="2597" y="1373"/>
                </a:lnTo>
                <a:lnTo>
                  <a:pt x="2613" y="1419"/>
                </a:lnTo>
                <a:lnTo>
                  <a:pt x="2633" y="1473"/>
                </a:lnTo>
                <a:lnTo>
                  <a:pt x="2655" y="1530"/>
                </a:lnTo>
                <a:lnTo>
                  <a:pt x="2681" y="1589"/>
                </a:lnTo>
                <a:lnTo>
                  <a:pt x="2695" y="1620"/>
                </a:lnTo>
                <a:lnTo>
                  <a:pt x="2709" y="1650"/>
                </a:lnTo>
                <a:lnTo>
                  <a:pt x="2724" y="1680"/>
                </a:lnTo>
                <a:lnTo>
                  <a:pt x="2739" y="1709"/>
                </a:lnTo>
                <a:lnTo>
                  <a:pt x="2756" y="1738"/>
                </a:lnTo>
                <a:lnTo>
                  <a:pt x="2772" y="1766"/>
                </a:lnTo>
                <a:lnTo>
                  <a:pt x="2789" y="1793"/>
                </a:lnTo>
                <a:lnTo>
                  <a:pt x="2806" y="1818"/>
                </a:lnTo>
                <a:lnTo>
                  <a:pt x="2824" y="1843"/>
                </a:lnTo>
                <a:lnTo>
                  <a:pt x="2843" y="1865"/>
                </a:lnTo>
                <a:lnTo>
                  <a:pt x="2861" y="1885"/>
                </a:lnTo>
                <a:lnTo>
                  <a:pt x="2880" y="1903"/>
                </a:lnTo>
                <a:lnTo>
                  <a:pt x="2899" y="1919"/>
                </a:lnTo>
                <a:lnTo>
                  <a:pt x="2919" y="1933"/>
                </a:lnTo>
                <a:lnTo>
                  <a:pt x="2939" y="1944"/>
                </a:lnTo>
                <a:lnTo>
                  <a:pt x="2959" y="1951"/>
                </a:lnTo>
                <a:lnTo>
                  <a:pt x="2979" y="1956"/>
                </a:lnTo>
                <a:lnTo>
                  <a:pt x="3000" y="1957"/>
                </a:lnTo>
                <a:lnTo>
                  <a:pt x="3021" y="1954"/>
                </a:lnTo>
                <a:lnTo>
                  <a:pt x="3042" y="1948"/>
                </a:lnTo>
                <a:lnTo>
                  <a:pt x="3042" y="1956"/>
                </a:lnTo>
                <a:lnTo>
                  <a:pt x="3042" y="1965"/>
                </a:lnTo>
                <a:lnTo>
                  <a:pt x="3042" y="1974"/>
                </a:lnTo>
                <a:lnTo>
                  <a:pt x="3042" y="1982"/>
                </a:lnTo>
                <a:lnTo>
                  <a:pt x="3040" y="2034"/>
                </a:lnTo>
                <a:lnTo>
                  <a:pt x="3037" y="2085"/>
                </a:lnTo>
                <a:lnTo>
                  <a:pt x="3033" y="2137"/>
                </a:lnTo>
                <a:lnTo>
                  <a:pt x="3029" y="2189"/>
                </a:lnTo>
                <a:lnTo>
                  <a:pt x="3023" y="2239"/>
                </a:lnTo>
                <a:lnTo>
                  <a:pt x="3017" y="2290"/>
                </a:lnTo>
                <a:lnTo>
                  <a:pt x="3010" y="2341"/>
                </a:lnTo>
                <a:lnTo>
                  <a:pt x="3002" y="2391"/>
                </a:lnTo>
                <a:lnTo>
                  <a:pt x="2994" y="2442"/>
                </a:lnTo>
                <a:lnTo>
                  <a:pt x="2983" y="2492"/>
                </a:lnTo>
                <a:lnTo>
                  <a:pt x="2973" y="2542"/>
                </a:lnTo>
                <a:lnTo>
                  <a:pt x="2963" y="2593"/>
                </a:lnTo>
                <a:lnTo>
                  <a:pt x="2952" y="2642"/>
                </a:lnTo>
                <a:lnTo>
                  <a:pt x="2940" y="2693"/>
                </a:lnTo>
                <a:lnTo>
                  <a:pt x="2928" y="2743"/>
                </a:lnTo>
                <a:lnTo>
                  <a:pt x="2916" y="2793"/>
                </a:lnTo>
                <a:lnTo>
                  <a:pt x="2866" y="2847"/>
                </a:lnTo>
                <a:lnTo>
                  <a:pt x="2817" y="2900"/>
                </a:lnTo>
                <a:lnTo>
                  <a:pt x="2770" y="2956"/>
                </a:lnTo>
                <a:lnTo>
                  <a:pt x="2723" y="3012"/>
                </a:lnTo>
                <a:lnTo>
                  <a:pt x="2678" y="3069"/>
                </a:lnTo>
                <a:lnTo>
                  <a:pt x="2632" y="3126"/>
                </a:lnTo>
                <a:lnTo>
                  <a:pt x="2588" y="3185"/>
                </a:lnTo>
                <a:lnTo>
                  <a:pt x="2544" y="3244"/>
                </a:lnTo>
                <a:lnTo>
                  <a:pt x="2501" y="3303"/>
                </a:lnTo>
                <a:lnTo>
                  <a:pt x="2459" y="3364"/>
                </a:lnTo>
                <a:lnTo>
                  <a:pt x="2418" y="3425"/>
                </a:lnTo>
                <a:lnTo>
                  <a:pt x="2377" y="3487"/>
                </a:lnTo>
                <a:lnTo>
                  <a:pt x="2337" y="3549"/>
                </a:lnTo>
                <a:lnTo>
                  <a:pt x="2299" y="3612"/>
                </a:lnTo>
                <a:lnTo>
                  <a:pt x="2261" y="3676"/>
                </a:lnTo>
                <a:lnTo>
                  <a:pt x="2223" y="3740"/>
                </a:lnTo>
                <a:lnTo>
                  <a:pt x="2187" y="3805"/>
                </a:lnTo>
                <a:lnTo>
                  <a:pt x="2150" y="3869"/>
                </a:lnTo>
                <a:lnTo>
                  <a:pt x="2116" y="3935"/>
                </a:lnTo>
                <a:lnTo>
                  <a:pt x="2081" y="4001"/>
                </a:lnTo>
                <a:lnTo>
                  <a:pt x="2048" y="4067"/>
                </a:lnTo>
                <a:lnTo>
                  <a:pt x="2014" y="4134"/>
                </a:lnTo>
                <a:lnTo>
                  <a:pt x="1983" y="4201"/>
                </a:lnTo>
                <a:lnTo>
                  <a:pt x="1952" y="4268"/>
                </a:lnTo>
                <a:lnTo>
                  <a:pt x="1921" y="4336"/>
                </a:lnTo>
                <a:lnTo>
                  <a:pt x="1891" y="4404"/>
                </a:lnTo>
                <a:lnTo>
                  <a:pt x="1863" y="4473"/>
                </a:lnTo>
                <a:lnTo>
                  <a:pt x="1834" y="4541"/>
                </a:lnTo>
                <a:lnTo>
                  <a:pt x="1807" y="4609"/>
                </a:lnTo>
                <a:lnTo>
                  <a:pt x="1780" y="4678"/>
                </a:lnTo>
                <a:lnTo>
                  <a:pt x="1754" y="4748"/>
                </a:lnTo>
                <a:lnTo>
                  <a:pt x="1729" y="4817"/>
                </a:lnTo>
                <a:lnTo>
                  <a:pt x="1694" y="4747"/>
                </a:lnTo>
                <a:lnTo>
                  <a:pt x="1660" y="4676"/>
                </a:lnTo>
                <a:lnTo>
                  <a:pt x="1629" y="4605"/>
                </a:lnTo>
                <a:lnTo>
                  <a:pt x="1599" y="4534"/>
                </a:lnTo>
                <a:lnTo>
                  <a:pt x="1585" y="4499"/>
                </a:lnTo>
                <a:lnTo>
                  <a:pt x="1572" y="4464"/>
                </a:lnTo>
                <a:lnTo>
                  <a:pt x="1560" y="4428"/>
                </a:lnTo>
                <a:lnTo>
                  <a:pt x="1547" y="4393"/>
                </a:lnTo>
                <a:lnTo>
                  <a:pt x="1536" y="4356"/>
                </a:lnTo>
                <a:lnTo>
                  <a:pt x="1524" y="4321"/>
                </a:lnTo>
                <a:lnTo>
                  <a:pt x="1513" y="4284"/>
                </a:lnTo>
                <a:lnTo>
                  <a:pt x="1503" y="4249"/>
                </a:lnTo>
                <a:lnTo>
                  <a:pt x="1494" y="4212"/>
                </a:lnTo>
                <a:lnTo>
                  <a:pt x="1485" y="4176"/>
                </a:lnTo>
                <a:lnTo>
                  <a:pt x="1476" y="4141"/>
                </a:lnTo>
                <a:lnTo>
                  <a:pt x="1468" y="4104"/>
                </a:lnTo>
                <a:lnTo>
                  <a:pt x="1461" y="4068"/>
                </a:lnTo>
                <a:lnTo>
                  <a:pt x="1454" y="4031"/>
                </a:lnTo>
                <a:lnTo>
                  <a:pt x="1448" y="3995"/>
                </a:lnTo>
                <a:lnTo>
                  <a:pt x="1441" y="3958"/>
                </a:lnTo>
                <a:lnTo>
                  <a:pt x="1436" y="3922"/>
                </a:lnTo>
                <a:lnTo>
                  <a:pt x="1431" y="3885"/>
                </a:lnTo>
                <a:lnTo>
                  <a:pt x="1427" y="3849"/>
                </a:lnTo>
                <a:lnTo>
                  <a:pt x="1423" y="3812"/>
                </a:lnTo>
                <a:lnTo>
                  <a:pt x="1420" y="3775"/>
                </a:lnTo>
                <a:lnTo>
                  <a:pt x="1417" y="3739"/>
                </a:lnTo>
                <a:lnTo>
                  <a:pt x="1415" y="3701"/>
                </a:lnTo>
                <a:lnTo>
                  <a:pt x="1413" y="3664"/>
                </a:lnTo>
                <a:lnTo>
                  <a:pt x="1422" y="3667"/>
                </a:lnTo>
                <a:lnTo>
                  <a:pt x="1430" y="3668"/>
                </a:lnTo>
                <a:lnTo>
                  <a:pt x="1439" y="3668"/>
                </a:lnTo>
                <a:lnTo>
                  <a:pt x="1449" y="3667"/>
                </a:lnTo>
                <a:lnTo>
                  <a:pt x="1458" y="3665"/>
                </a:lnTo>
                <a:lnTo>
                  <a:pt x="1467" y="3661"/>
                </a:lnTo>
                <a:lnTo>
                  <a:pt x="1476" y="3656"/>
                </a:lnTo>
                <a:lnTo>
                  <a:pt x="1485" y="3650"/>
                </a:lnTo>
                <a:lnTo>
                  <a:pt x="1549" y="3596"/>
                </a:lnTo>
                <a:lnTo>
                  <a:pt x="1608" y="3539"/>
                </a:lnTo>
                <a:lnTo>
                  <a:pt x="1664" y="3481"/>
                </a:lnTo>
                <a:lnTo>
                  <a:pt x="1715" y="3421"/>
                </a:lnTo>
                <a:lnTo>
                  <a:pt x="1761" y="3358"/>
                </a:lnTo>
                <a:lnTo>
                  <a:pt x="1804" y="3294"/>
                </a:lnTo>
                <a:lnTo>
                  <a:pt x="1841" y="3227"/>
                </a:lnTo>
                <a:lnTo>
                  <a:pt x="1876" y="3161"/>
                </a:lnTo>
                <a:lnTo>
                  <a:pt x="1906" y="3092"/>
                </a:lnTo>
                <a:lnTo>
                  <a:pt x="1932" y="3022"/>
                </a:lnTo>
                <a:lnTo>
                  <a:pt x="1955" y="2950"/>
                </a:lnTo>
                <a:lnTo>
                  <a:pt x="1974" y="2878"/>
                </a:lnTo>
                <a:lnTo>
                  <a:pt x="1989" y="2804"/>
                </a:lnTo>
                <a:lnTo>
                  <a:pt x="2000" y="2730"/>
                </a:lnTo>
                <a:lnTo>
                  <a:pt x="2008" y="2655"/>
                </a:lnTo>
                <a:lnTo>
                  <a:pt x="2012" y="2581"/>
                </a:lnTo>
                <a:lnTo>
                  <a:pt x="2013" y="2505"/>
                </a:lnTo>
                <a:lnTo>
                  <a:pt x="2011" y="2429"/>
                </a:lnTo>
                <a:lnTo>
                  <a:pt x="2006" y="2353"/>
                </a:lnTo>
                <a:lnTo>
                  <a:pt x="1997" y="2277"/>
                </a:lnTo>
                <a:lnTo>
                  <a:pt x="1986" y="2200"/>
                </a:lnTo>
                <a:lnTo>
                  <a:pt x="1971" y="2124"/>
                </a:lnTo>
                <a:lnTo>
                  <a:pt x="1954" y="2049"/>
                </a:lnTo>
                <a:lnTo>
                  <a:pt x="1933" y="1974"/>
                </a:lnTo>
                <a:lnTo>
                  <a:pt x="1910" y="1899"/>
                </a:lnTo>
                <a:lnTo>
                  <a:pt x="1884" y="1826"/>
                </a:lnTo>
                <a:lnTo>
                  <a:pt x="1856" y="1753"/>
                </a:lnTo>
                <a:lnTo>
                  <a:pt x="1824" y="1682"/>
                </a:lnTo>
                <a:lnTo>
                  <a:pt x="1791" y="1611"/>
                </a:lnTo>
                <a:lnTo>
                  <a:pt x="1754" y="1541"/>
                </a:lnTo>
                <a:lnTo>
                  <a:pt x="1716" y="1473"/>
                </a:lnTo>
                <a:lnTo>
                  <a:pt x="1675" y="1406"/>
                </a:lnTo>
                <a:lnTo>
                  <a:pt x="1669" y="1397"/>
                </a:lnTo>
                <a:lnTo>
                  <a:pt x="1662" y="1389"/>
                </a:lnTo>
                <a:lnTo>
                  <a:pt x="1654" y="1382"/>
                </a:lnTo>
                <a:lnTo>
                  <a:pt x="1645" y="1376"/>
                </a:lnTo>
                <a:lnTo>
                  <a:pt x="1636" y="1371"/>
                </a:lnTo>
                <a:lnTo>
                  <a:pt x="1627" y="1367"/>
                </a:lnTo>
                <a:lnTo>
                  <a:pt x="1617" y="1363"/>
                </a:lnTo>
                <a:lnTo>
                  <a:pt x="1607" y="1361"/>
                </a:lnTo>
                <a:lnTo>
                  <a:pt x="1597" y="1361"/>
                </a:lnTo>
                <a:lnTo>
                  <a:pt x="1587" y="1361"/>
                </a:lnTo>
                <a:lnTo>
                  <a:pt x="1577" y="1363"/>
                </a:lnTo>
                <a:lnTo>
                  <a:pt x="1568" y="1366"/>
                </a:lnTo>
                <a:lnTo>
                  <a:pt x="1558" y="1371"/>
                </a:lnTo>
                <a:lnTo>
                  <a:pt x="1550" y="1378"/>
                </a:lnTo>
                <a:lnTo>
                  <a:pt x="1542" y="1386"/>
                </a:lnTo>
                <a:lnTo>
                  <a:pt x="1535" y="1395"/>
                </a:lnTo>
                <a:lnTo>
                  <a:pt x="1487" y="1467"/>
                </a:lnTo>
                <a:lnTo>
                  <a:pt x="1439" y="1540"/>
                </a:lnTo>
                <a:lnTo>
                  <a:pt x="1393" y="1613"/>
                </a:lnTo>
                <a:lnTo>
                  <a:pt x="1346" y="1687"/>
                </a:lnTo>
                <a:lnTo>
                  <a:pt x="1302" y="1761"/>
                </a:lnTo>
                <a:lnTo>
                  <a:pt x="1258" y="1835"/>
                </a:lnTo>
                <a:lnTo>
                  <a:pt x="1236" y="1874"/>
                </a:lnTo>
                <a:lnTo>
                  <a:pt x="1216" y="1911"/>
                </a:lnTo>
                <a:lnTo>
                  <a:pt x="1195" y="1950"/>
                </a:lnTo>
                <a:lnTo>
                  <a:pt x="1175" y="1988"/>
                </a:lnTo>
                <a:lnTo>
                  <a:pt x="1156" y="2028"/>
                </a:lnTo>
                <a:lnTo>
                  <a:pt x="1137" y="2066"/>
                </a:lnTo>
                <a:lnTo>
                  <a:pt x="1118" y="2106"/>
                </a:lnTo>
                <a:lnTo>
                  <a:pt x="1101" y="2145"/>
                </a:lnTo>
                <a:lnTo>
                  <a:pt x="1084" y="2185"/>
                </a:lnTo>
                <a:lnTo>
                  <a:pt x="1068" y="2225"/>
                </a:lnTo>
                <a:lnTo>
                  <a:pt x="1053" y="2266"/>
                </a:lnTo>
                <a:lnTo>
                  <a:pt x="1037" y="2306"/>
                </a:lnTo>
                <a:lnTo>
                  <a:pt x="1024" y="2347"/>
                </a:lnTo>
                <a:lnTo>
                  <a:pt x="1011" y="2388"/>
                </a:lnTo>
                <a:lnTo>
                  <a:pt x="999" y="2430"/>
                </a:lnTo>
                <a:lnTo>
                  <a:pt x="988" y="2471"/>
                </a:lnTo>
                <a:lnTo>
                  <a:pt x="978" y="2514"/>
                </a:lnTo>
                <a:lnTo>
                  <a:pt x="969" y="2556"/>
                </a:lnTo>
                <a:lnTo>
                  <a:pt x="962" y="2599"/>
                </a:lnTo>
                <a:lnTo>
                  <a:pt x="954" y="2642"/>
                </a:lnTo>
                <a:lnTo>
                  <a:pt x="950" y="2669"/>
                </a:lnTo>
                <a:lnTo>
                  <a:pt x="947" y="2697"/>
                </a:lnTo>
                <a:lnTo>
                  <a:pt x="944" y="2726"/>
                </a:lnTo>
                <a:lnTo>
                  <a:pt x="941" y="2757"/>
                </a:lnTo>
                <a:lnTo>
                  <a:pt x="939" y="2789"/>
                </a:lnTo>
                <a:lnTo>
                  <a:pt x="938" y="2821"/>
                </a:lnTo>
                <a:lnTo>
                  <a:pt x="937" y="2854"/>
                </a:lnTo>
                <a:lnTo>
                  <a:pt x="937" y="2888"/>
                </a:lnTo>
                <a:lnTo>
                  <a:pt x="937" y="2923"/>
                </a:lnTo>
                <a:lnTo>
                  <a:pt x="939" y="2957"/>
                </a:lnTo>
                <a:lnTo>
                  <a:pt x="940" y="2992"/>
                </a:lnTo>
                <a:lnTo>
                  <a:pt x="943" y="3027"/>
                </a:lnTo>
                <a:lnTo>
                  <a:pt x="947" y="3062"/>
                </a:lnTo>
                <a:lnTo>
                  <a:pt x="951" y="3097"/>
                </a:lnTo>
                <a:lnTo>
                  <a:pt x="956" y="3132"/>
                </a:lnTo>
                <a:lnTo>
                  <a:pt x="964" y="3167"/>
                </a:lnTo>
                <a:lnTo>
                  <a:pt x="971" y="3201"/>
                </a:lnTo>
                <a:lnTo>
                  <a:pt x="979" y="3235"/>
                </a:lnTo>
                <a:lnTo>
                  <a:pt x="989" y="3268"/>
                </a:lnTo>
                <a:lnTo>
                  <a:pt x="999" y="3300"/>
                </a:lnTo>
                <a:lnTo>
                  <a:pt x="1011" y="3332"/>
                </a:lnTo>
                <a:lnTo>
                  <a:pt x="1024" y="3362"/>
                </a:lnTo>
                <a:lnTo>
                  <a:pt x="1039" y="3391"/>
                </a:lnTo>
                <a:lnTo>
                  <a:pt x="1055" y="3419"/>
                </a:lnTo>
                <a:lnTo>
                  <a:pt x="1072" y="3446"/>
                </a:lnTo>
                <a:lnTo>
                  <a:pt x="1091" y="3471"/>
                </a:lnTo>
                <a:lnTo>
                  <a:pt x="1110" y="3495"/>
                </a:lnTo>
                <a:lnTo>
                  <a:pt x="1133" y="3517"/>
                </a:lnTo>
                <a:lnTo>
                  <a:pt x="1156" y="3537"/>
                </a:lnTo>
                <a:lnTo>
                  <a:pt x="1180" y="3555"/>
                </a:lnTo>
                <a:lnTo>
                  <a:pt x="1207" y="3573"/>
                </a:lnTo>
                <a:lnTo>
                  <a:pt x="1235" y="3587"/>
                </a:lnTo>
                <a:lnTo>
                  <a:pt x="1235" y="3632"/>
                </a:lnTo>
                <a:lnTo>
                  <a:pt x="1237" y="3678"/>
                </a:lnTo>
                <a:lnTo>
                  <a:pt x="1239" y="3723"/>
                </a:lnTo>
                <a:lnTo>
                  <a:pt x="1242" y="3768"/>
                </a:lnTo>
                <a:lnTo>
                  <a:pt x="1247" y="3814"/>
                </a:lnTo>
                <a:lnTo>
                  <a:pt x="1252" y="3859"/>
                </a:lnTo>
                <a:lnTo>
                  <a:pt x="1257" y="3904"/>
                </a:lnTo>
                <a:lnTo>
                  <a:pt x="1264" y="3949"/>
                </a:lnTo>
                <a:lnTo>
                  <a:pt x="1272" y="3994"/>
                </a:lnTo>
                <a:lnTo>
                  <a:pt x="1280" y="4038"/>
                </a:lnTo>
                <a:lnTo>
                  <a:pt x="1291" y="4083"/>
                </a:lnTo>
                <a:lnTo>
                  <a:pt x="1301" y="4127"/>
                </a:lnTo>
                <a:lnTo>
                  <a:pt x="1312" y="4171"/>
                </a:lnTo>
                <a:lnTo>
                  <a:pt x="1324" y="4216"/>
                </a:lnTo>
                <a:lnTo>
                  <a:pt x="1337" y="4259"/>
                </a:lnTo>
                <a:lnTo>
                  <a:pt x="1351" y="4302"/>
                </a:lnTo>
                <a:lnTo>
                  <a:pt x="1365" y="4345"/>
                </a:lnTo>
                <a:lnTo>
                  <a:pt x="1382" y="4388"/>
                </a:lnTo>
                <a:lnTo>
                  <a:pt x="1398" y="4429"/>
                </a:lnTo>
                <a:lnTo>
                  <a:pt x="1415" y="4472"/>
                </a:lnTo>
                <a:lnTo>
                  <a:pt x="1433" y="4512"/>
                </a:lnTo>
                <a:lnTo>
                  <a:pt x="1453" y="4554"/>
                </a:lnTo>
                <a:lnTo>
                  <a:pt x="1472" y="4594"/>
                </a:lnTo>
                <a:lnTo>
                  <a:pt x="1493" y="4634"/>
                </a:lnTo>
                <a:lnTo>
                  <a:pt x="1514" y="4673"/>
                </a:lnTo>
                <a:lnTo>
                  <a:pt x="1537" y="4713"/>
                </a:lnTo>
                <a:lnTo>
                  <a:pt x="1560" y="4751"/>
                </a:lnTo>
                <a:lnTo>
                  <a:pt x="1584" y="4789"/>
                </a:lnTo>
                <a:lnTo>
                  <a:pt x="1608" y="4826"/>
                </a:lnTo>
                <a:lnTo>
                  <a:pt x="1635" y="4862"/>
                </a:lnTo>
                <a:lnTo>
                  <a:pt x="1661" y="4898"/>
                </a:lnTo>
                <a:lnTo>
                  <a:pt x="1688" y="4933"/>
                </a:lnTo>
                <a:lnTo>
                  <a:pt x="1668" y="4993"/>
                </a:lnTo>
                <a:lnTo>
                  <a:pt x="1649" y="5053"/>
                </a:lnTo>
                <a:lnTo>
                  <a:pt x="1630" y="5112"/>
                </a:lnTo>
                <a:lnTo>
                  <a:pt x="1612" y="5171"/>
                </a:lnTo>
                <a:lnTo>
                  <a:pt x="1594" y="5231"/>
                </a:lnTo>
                <a:lnTo>
                  <a:pt x="1577" y="5291"/>
                </a:lnTo>
                <a:lnTo>
                  <a:pt x="1560" y="5350"/>
                </a:lnTo>
                <a:lnTo>
                  <a:pt x="1544" y="5409"/>
                </a:lnTo>
                <a:lnTo>
                  <a:pt x="1529" y="5469"/>
                </a:lnTo>
                <a:lnTo>
                  <a:pt x="1513" y="5529"/>
                </a:lnTo>
                <a:lnTo>
                  <a:pt x="1499" y="5587"/>
                </a:lnTo>
                <a:lnTo>
                  <a:pt x="1485" y="5646"/>
                </a:lnTo>
                <a:lnTo>
                  <a:pt x="1472" y="5706"/>
                </a:lnTo>
                <a:lnTo>
                  <a:pt x="1459" y="5764"/>
                </a:lnTo>
                <a:lnTo>
                  <a:pt x="1446" y="5823"/>
                </a:lnTo>
                <a:lnTo>
                  <a:pt x="1435" y="5881"/>
                </a:lnTo>
                <a:lnTo>
                  <a:pt x="1420" y="5961"/>
                </a:lnTo>
                <a:lnTo>
                  <a:pt x="1405" y="6041"/>
                </a:lnTo>
                <a:lnTo>
                  <a:pt x="1391" y="6121"/>
                </a:lnTo>
                <a:lnTo>
                  <a:pt x="1378" y="6202"/>
                </a:lnTo>
                <a:lnTo>
                  <a:pt x="1365" y="6282"/>
                </a:lnTo>
                <a:lnTo>
                  <a:pt x="1353" y="6362"/>
                </a:lnTo>
                <a:lnTo>
                  <a:pt x="1342" y="6442"/>
                </a:lnTo>
                <a:lnTo>
                  <a:pt x="1331" y="6523"/>
                </a:lnTo>
                <a:lnTo>
                  <a:pt x="1321" y="6603"/>
                </a:lnTo>
                <a:lnTo>
                  <a:pt x="1311" y="6684"/>
                </a:lnTo>
                <a:lnTo>
                  <a:pt x="1302" y="6765"/>
                </a:lnTo>
                <a:lnTo>
                  <a:pt x="1293" y="6845"/>
                </a:lnTo>
                <a:lnTo>
                  <a:pt x="1276" y="7007"/>
                </a:lnTo>
                <a:lnTo>
                  <a:pt x="1262" y="7169"/>
                </a:lnTo>
                <a:lnTo>
                  <a:pt x="1250" y="7331"/>
                </a:lnTo>
                <a:lnTo>
                  <a:pt x="1239" y="7493"/>
                </a:lnTo>
                <a:lnTo>
                  <a:pt x="1229" y="7655"/>
                </a:lnTo>
                <a:lnTo>
                  <a:pt x="1220" y="7818"/>
                </a:lnTo>
                <a:lnTo>
                  <a:pt x="1213" y="7980"/>
                </a:lnTo>
                <a:lnTo>
                  <a:pt x="1206" y="8143"/>
                </a:lnTo>
                <a:lnTo>
                  <a:pt x="1199" y="8305"/>
                </a:lnTo>
                <a:lnTo>
                  <a:pt x="1194" y="8468"/>
                </a:lnTo>
                <a:lnTo>
                  <a:pt x="1192" y="8464"/>
                </a:lnTo>
                <a:lnTo>
                  <a:pt x="1190" y="8461"/>
                </a:lnTo>
                <a:lnTo>
                  <a:pt x="1164" y="8434"/>
                </a:lnTo>
                <a:lnTo>
                  <a:pt x="1140" y="8407"/>
                </a:lnTo>
                <a:lnTo>
                  <a:pt x="1115" y="8380"/>
                </a:lnTo>
                <a:lnTo>
                  <a:pt x="1092" y="8353"/>
                </a:lnTo>
                <a:lnTo>
                  <a:pt x="1069" y="8326"/>
                </a:lnTo>
                <a:lnTo>
                  <a:pt x="1047" y="8298"/>
                </a:lnTo>
                <a:lnTo>
                  <a:pt x="1025" y="8270"/>
                </a:lnTo>
                <a:lnTo>
                  <a:pt x="1005" y="8243"/>
                </a:lnTo>
                <a:lnTo>
                  <a:pt x="985" y="8214"/>
                </a:lnTo>
                <a:lnTo>
                  <a:pt x="966" y="8187"/>
                </a:lnTo>
                <a:lnTo>
                  <a:pt x="946" y="8159"/>
                </a:lnTo>
                <a:lnTo>
                  <a:pt x="928" y="8129"/>
                </a:lnTo>
                <a:lnTo>
                  <a:pt x="911" y="8101"/>
                </a:lnTo>
                <a:lnTo>
                  <a:pt x="894" y="8072"/>
                </a:lnTo>
                <a:lnTo>
                  <a:pt x="876" y="8042"/>
                </a:lnTo>
                <a:lnTo>
                  <a:pt x="861" y="8013"/>
                </a:lnTo>
                <a:lnTo>
                  <a:pt x="865" y="8009"/>
                </a:lnTo>
                <a:lnTo>
                  <a:pt x="869" y="8005"/>
                </a:lnTo>
                <a:lnTo>
                  <a:pt x="873" y="8000"/>
                </a:lnTo>
                <a:lnTo>
                  <a:pt x="877" y="7994"/>
                </a:lnTo>
                <a:lnTo>
                  <a:pt x="881" y="7989"/>
                </a:lnTo>
                <a:lnTo>
                  <a:pt x="884" y="7982"/>
                </a:lnTo>
                <a:lnTo>
                  <a:pt x="886" y="7975"/>
                </a:lnTo>
                <a:lnTo>
                  <a:pt x="888" y="7968"/>
                </a:lnTo>
                <a:lnTo>
                  <a:pt x="899" y="7908"/>
                </a:lnTo>
                <a:lnTo>
                  <a:pt x="908" y="7847"/>
                </a:lnTo>
                <a:lnTo>
                  <a:pt x="916" y="7786"/>
                </a:lnTo>
                <a:lnTo>
                  <a:pt x="922" y="7725"/>
                </a:lnTo>
                <a:lnTo>
                  <a:pt x="926" y="7664"/>
                </a:lnTo>
                <a:lnTo>
                  <a:pt x="928" y="7602"/>
                </a:lnTo>
                <a:lnTo>
                  <a:pt x="929" y="7540"/>
                </a:lnTo>
                <a:lnTo>
                  <a:pt x="927" y="7479"/>
                </a:lnTo>
                <a:lnTo>
                  <a:pt x="924" y="7418"/>
                </a:lnTo>
                <a:lnTo>
                  <a:pt x="919" y="7357"/>
                </a:lnTo>
                <a:lnTo>
                  <a:pt x="912" y="7296"/>
                </a:lnTo>
                <a:lnTo>
                  <a:pt x="903" y="7235"/>
                </a:lnTo>
                <a:lnTo>
                  <a:pt x="891" y="7176"/>
                </a:lnTo>
                <a:lnTo>
                  <a:pt x="877" y="7116"/>
                </a:lnTo>
                <a:lnTo>
                  <a:pt x="862" y="7058"/>
                </a:lnTo>
                <a:lnTo>
                  <a:pt x="844" y="7001"/>
                </a:lnTo>
                <a:lnTo>
                  <a:pt x="825" y="6944"/>
                </a:lnTo>
                <a:lnTo>
                  <a:pt x="803" y="6888"/>
                </a:lnTo>
                <a:lnTo>
                  <a:pt x="778" y="6834"/>
                </a:lnTo>
                <a:lnTo>
                  <a:pt x="751" y="6780"/>
                </a:lnTo>
                <a:lnTo>
                  <a:pt x="723" y="6727"/>
                </a:lnTo>
                <a:lnTo>
                  <a:pt x="691" y="6677"/>
                </a:lnTo>
                <a:lnTo>
                  <a:pt x="658" y="6627"/>
                </a:lnTo>
                <a:lnTo>
                  <a:pt x="621" y="6579"/>
                </a:lnTo>
                <a:lnTo>
                  <a:pt x="584" y="6533"/>
                </a:lnTo>
                <a:lnTo>
                  <a:pt x="542" y="6488"/>
                </a:lnTo>
                <a:lnTo>
                  <a:pt x="500" y="6446"/>
                </a:lnTo>
                <a:lnTo>
                  <a:pt x="453" y="6405"/>
                </a:lnTo>
                <a:lnTo>
                  <a:pt x="406" y="6367"/>
                </a:lnTo>
                <a:lnTo>
                  <a:pt x="354" y="6330"/>
                </a:lnTo>
                <a:lnTo>
                  <a:pt x="301" y="6296"/>
                </a:lnTo>
                <a:lnTo>
                  <a:pt x="245" y="6264"/>
                </a:lnTo>
                <a:lnTo>
                  <a:pt x="236" y="6260"/>
                </a:lnTo>
                <a:lnTo>
                  <a:pt x="228" y="6255"/>
                </a:lnTo>
                <a:lnTo>
                  <a:pt x="218" y="6253"/>
                </a:lnTo>
                <a:lnTo>
                  <a:pt x="209" y="6251"/>
                </a:lnTo>
                <a:lnTo>
                  <a:pt x="200" y="6250"/>
                </a:lnTo>
                <a:lnTo>
                  <a:pt x="192" y="6251"/>
                </a:lnTo>
                <a:lnTo>
                  <a:pt x="183" y="6252"/>
                </a:lnTo>
                <a:lnTo>
                  <a:pt x="175" y="6254"/>
                </a:lnTo>
                <a:lnTo>
                  <a:pt x="167" y="6256"/>
                </a:lnTo>
                <a:lnTo>
                  <a:pt x="160" y="6261"/>
                </a:lnTo>
                <a:lnTo>
                  <a:pt x="153" y="6266"/>
                </a:lnTo>
                <a:lnTo>
                  <a:pt x="145" y="6271"/>
                </a:lnTo>
                <a:lnTo>
                  <a:pt x="139" y="6277"/>
                </a:lnTo>
                <a:lnTo>
                  <a:pt x="133" y="6285"/>
                </a:lnTo>
                <a:lnTo>
                  <a:pt x="128" y="6293"/>
                </a:lnTo>
                <a:lnTo>
                  <a:pt x="124" y="6302"/>
                </a:lnTo>
                <a:lnTo>
                  <a:pt x="103" y="6354"/>
                </a:lnTo>
                <a:lnTo>
                  <a:pt x="84" y="6408"/>
                </a:lnTo>
                <a:lnTo>
                  <a:pt x="67" y="6465"/>
                </a:lnTo>
                <a:lnTo>
                  <a:pt x="51" y="6526"/>
                </a:lnTo>
                <a:lnTo>
                  <a:pt x="37" y="6589"/>
                </a:lnTo>
                <a:lnTo>
                  <a:pt x="26" y="6652"/>
                </a:lnTo>
                <a:lnTo>
                  <a:pt x="16" y="6719"/>
                </a:lnTo>
                <a:lnTo>
                  <a:pt x="9" y="6786"/>
                </a:lnTo>
                <a:lnTo>
                  <a:pt x="4" y="6855"/>
                </a:lnTo>
                <a:lnTo>
                  <a:pt x="1" y="6925"/>
                </a:lnTo>
                <a:lnTo>
                  <a:pt x="0" y="6994"/>
                </a:lnTo>
                <a:lnTo>
                  <a:pt x="2" y="7064"/>
                </a:lnTo>
                <a:lnTo>
                  <a:pt x="7" y="7134"/>
                </a:lnTo>
                <a:lnTo>
                  <a:pt x="14" y="7204"/>
                </a:lnTo>
                <a:lnTo>
                  <a:pt x="24" y="7273"/>
                </a:lnTo>
                <a:lnTo>
                  <a:pt x="36" y="7340"/>
                </a:lnTo>
                <a:lnTo>
                  <a:pt x="52" y="7407"/>
                </a:lnTo>
                <a:lnTo>
                  <a:pt x="71" y="7470"/>
                </a:lnTo>
                <a:lnTo>
                  <a:pt x="93" y="7533"/>
                </a:lnTo>
                <a:lnTo>
                  <a:pt x="118" y="7593"/>
                </a:lnTo>
                <a:lnTo>
                  <a:pt x="147" y="7651"/>
                </a:lnTo>
                <a:lnTo>
                  <a:pt x="178" y="7705"/>
                </a:lnTo>
                <a:lnTo>
                  <a:pt x="213" y="7757"/>
                </a:lnTo>
                <a:lnTo>
                  <a:pt x="252" y="7804"/>
                </a:lnTo>
                <a:lnTo>
                  <a:pt x="294" y="7848"/>
                </a:lnTo>
                <a:lnTo>
                  <a:pt x="341" y="7888"/>
                </a:lnTo>
                <a:lnTo>
                  <a:pt x="391" y="7923"/>
                </a:lnTo>
                <a:lnTo>
                  <a:pt x="444" y="7953"/>
                </a:lnTo>
                <a:lnTo>
                  <a:pt x="503" y="7979"/>
                </a:lnTo>
                <a:lnTo>
                  <a:pt x="565" y="7999"/>
                </a:lnTo>
                <a:lnTo>
                  <a:pt x="630" y="8013"/>
                </a:lnTo>
                <a:lnTo>
                  <a:pt x="701" y="8021"/>
                </a:lnTo>
                <a:lnTo>
                  <a:pt x="721" y="8059"/>
                </a:lnTo>
                <a:lnTo>
                  <a:pt x="742" y="8095"/>
                </a:lnTo>
                <a:lnTo>
                  <a:pt x="764" y="8130"/>
                </a:lnTo>
                <a:lnTo>
                  <a:pt x="787" y="8166"/>
                </a:lnTo>
                <a:lnTo>
                  <a:pt x="812" y="8200"/>
                </a:lnTo>
                <a:lnTo>
                  <a:pt x="836" y="8235"/>
                </a:lnTo>
                <a:lnTo>
                  <a:pt x="862" y="8267"/>
                </a:lnTo>
                <a:lnTo>
                  <a:pt x="889" y="8299"/>
                </a:lnTo>
                <a:lnTo>
                  <a:pt x="917" y="8331"/>
                </a:lnTo>
                <a:lnTo>
                  <a:pt x="945" y="8362"/>
                </a:lnTo>
                <a:lnTo>
                  <a:pt x="975" y="8392"/>
                </a:lnTo>
                <a:lnTo>
                  <a:pt x="1004" y="8420"/>
                </a:lnTo>
                <a:lnTo>
                  <a:pt x="1035" y="8448"/>
                </a:lnTo>
                <a:lnTo>
                  <a:pt x="1067" y="8475"/>
                </a:lnTo>
                <a:lnTo>
                  <a:pt x="1099" y="8501"/>
                </a:lnTo>
                <a:lnTo>
                  <a:pt x="1132" y="8525"/>
                </a:lnTo>
                <a:lnTo>
                  <a:pt x="1136" y="8528"/>
                </a:lnTo>
                <a:lnTo>
                  <a:pt x="1141" y="8530"/>
                </a:lnTo>
                <a:lnTo>
                  <a:pt x="1145" y="8532"/>
                </a:lnTo>
                <a:lnTo>
                  <a:pt x="1149" y="8533"/>
                </a:lnTo>
                <a:lnTo>
                  <a:pt x="1157" y="8533"/>
                </a:lnTo>
                <a:lnTo>
                  <a:pt x="1166" y="8532"/>
                </a:lnTo>
                <a:lnTo>
                  <a:pt x="1173" y="8529"/>
                </a:lnTo>
                <a:lnTo>
                  <a:pt x="1181" y="8524"/>
                </a:lnTo>
                <a:lnTo>
                  <a:pt x="1187" y="8519"/>
                </a:lnTo>
                <a:lnTo>
                  <a:pt x="1192" y="8512"/>
                </a:lnTo>
                <a:lnTo>
                  <a:pt x="1191" y="8563"/>
                </a:lnTo>
                <a:lnTo>
                  <a:pt x="1189" y="8612"/>
                </a:lnTo>
                <a:lnTo>
                  <a:pt x="1188" y="8663"/>
                </a:lnTo>
                <a:lnTo>
                  <a:pt x="1187" y="8712"/>
                </a:lnTo>
                <a:lnTo>
                  <a:pt x="1185" y="8763"/>
                </a:lnTo>
                <a:lnTo>
                  <a:pt x="1184" y="8813"/>
                </a:lnTo>
                <a:lnTo>
                  <a:pt x="1182" y="8863"/>
                </a:lnTo>
                <a:lnTo>
                  <a:pt x="1181" y="8913"/>
                </a:lnTo>
                <a:lnTo>
                  <a:pt x="1180" y="8963"/>
                </a:lnTo>
                <a:lnTo>
                  <a:pt x="1178" y="9013"/>
                </a:lnTo>
                <a:lnTo>
                  <a:pt x="1177" y="9063"/>
                </a:lnTo>
                <a:lnTo>
                  <a:pt x="1176" y="9113"/>
                </a:lnTo>
                <a:lnTo>
                  <a:pt x="1174" y="9163"/>
                </a:lnTo>
                <a:lnTo>
                  <a:pt x="1173" y="9214"/>
                </a:lnTo>
                <a:lnTo>
                  <a:pt x="1172" y="9263"/>
                </a:lnTo>
                <a:lnTo>
                  <a:pt x="1170" y="9313"/>
                </a:lnTo>
                <a:lnTo>
                  <a:pt x="1169" y="9370"/>
                </a:lnTo>
                <a:lnTo>
                  <a:pt x="1167" y="9426"/>
                </a:lnTo>
                <a:lnTo>
                  <a:pt x="1166" y="9483"/>
                </a:lnTo>
                <a:lnTo>
                  <a:pt x="1164" y="9539"/>
                </a:lnTo>
                <a:lnTo>
                  <a:pt x="1163" y="9595"/>
                </a:lnTo>
                <a:lnTo>
                  <a:pt x="1162" y="9652"/>
                </a:lnTo>
                <a:lnTo>
                  <a:pt x="1161" y="9709"/>
                </a:lnTo>
                <a:lnTo>
                  <a:pt x="1160" y="9764"/>
                </a:lnTo>
                <a:lnTo>
                  <a:pt x="1158" y="9821"/>
                </a:lnTo>
                <a:lnTo>
                  <a:pt x="1157" y="9878"/>
                </a:lnTo>
                <a:lnTo>
                  <a:pt x="1156" y="9934"/>
                </a:lnTo>
                <a:lnTo>
                  <a:pt x="1155" y="9991"/>
                </a:lnTo>
                <a:lnTo>
                  <a:pt x="1155" y="10048"/>
                </a:lnTo>
                <a:lnTo>
                  <a:pt x="1154" y="10105"/>
                </a:lnTo>
                <a:lnTo>
                  <a:pt x="1153" y="10161"/>
                </a:lnTo>
                <a:lnTo>
                  <a:pt x="1152" y="10218"/>
                </a:lnTo>
                <a:lnTo>
                  <a:pt x="1337" y="10162"/>
                </a:lnTo>
                <a:lnTo>
                  <a:pt x="1339" y="10110"/>
                </a:lnTo>
                <a:lnTo>
                  <a:pt x="1340" y="10057"/>
                </a:lnTo>
                <a:lnTo>
                  <a:pt x="1341" y="10004"/>
                </a:lnTo>
                <a:lnTo>
                  <a:pt x="1343" y="9952"/>
                </a:lnTo>
                <a:lnTo>
                  <a:pt x="1344" y="9899"/>
                </a:lnTo>
                <a:lnTo>
                  <a:pt x="1345" y="9846"/>
                </a:lnTo>
                <a:lnTo>
                  <a:pt x="1346" y="9794"/>
                </a:lnTo>
                <a:lnTo>
                  <a:pt x="1348" y="9742"/>
                </a:lnTo>
                <a:lnTo>
                  <a:pt x="1349" y="9689"/>
                </a:lnTo>
                <a:lnTo>
                  <a:pt x="1350" y="9637"/>
                </a:lnTo>
                <a:lnTo>
                  <a:pt x="1351" y="9584"/>
                </a:lnTo>
                <a:lnTo>
                  <a:pt x="1353" y="9532"/>
                </a:lnTo>
                <a:lnTo>
                  <a:pt x="1354" y="9479"/>
                </a:lnTo>
                <a:lnTo>
                  <a:pt x="1355" y="9426"/>
                </a:lnTo>
                <a:lnTo>
                  <a:pt x="1357" y="9374"/>
                </a:lnTo>
                <a:lnTo>
                  <a:pt x="1358" y="9321"/>
                </a:lnTo>
                <a:lnTo>
                  <a:pt x="1360" y="9320"/>
                </a:lnTo>
                <a:lnTo>
                  <a:pt x="1363" y="9318"/>
                </a:lnTo>
                <a:lnTo>
                  <a:pt x="1404" y="9281"/>
                </a:lnTo>
                <a:lnTo>
                  <a:pt x="1443" y="9245"/>
                </a:lnTo>
                <a:lnTo>
                  <a:pt x="1482" y="9207"/>
                </a:lnTo>
                <a:lnTo>
                  <a:pt x="1519" y="9167"/>
                </a:lnTo>
                <a:lnTo>
                  <a:pt x="1556" y="9128"/>
                </a:lnTo>
                <a:lnTo>
                  <a:pt x="1592" y="9086"/>
                </a:lnTo>
                <a:lnTo>
                  <a:pt x="1627" y="9045"/>
                </a:lnTo>
                <a:lnTo>
                  <a:pt x="1661" y="9002"/>
                </a:lnTo>
                <a:lnTo>
                  <a:pt x="1695" y="8959"/>
                </a:lnTo>
                <a:lnTo>
                  <a:pt x="1727" y="8915"/>
                </a:lnTo>
                <a:lnTo>
                  <a:pt x="1758" y="8870"/>
                </a:lnTo>
                <a:lnTo>
                  <a:pt x="1788" y="8825"/>
                </a:lnTo>
                <a:lnTo>
                  <a:pt x="1818" y="8779"/>
                </a:lnTo>
                <a:lnTo>
                  <a:pt x="1846" y="8733"/>
                </a:lnTo>
                <a:lnTo>
                  <a:pt x="1874" y="8685"/>
                </a:lnTo>
                <a:lnTo>
                  <a:pt x="1900" y="8639"/>
                </a:lnTo>
                <a:lnTo>
                  <a:pt x="1911" y="8618"/>
                </a:lnTo>
                <a:lnTo>
                  <a:pt x="1922" y="8597"/>
                </a:lnTo>
                <a:lnTo>
                  <a:pt x="1933" y="8576"/>
                </a:lnTo>
                <a:lnTo>
                  <a:pt x="1945" y="8555"/>
                </a:lnTo>
                <a:lnTo>
                  <a:pt x="1956" y="8533"/>
                </a:lnTo>
                <a:lnTo>
                  <a:pt x="1967" y="8512"/>
                </a:lnTo>
                <a:lnTo>
                  <a:pt x="1978" y="8490"/>
                </a:lnTo>
                <a:lnTo>
                  <a:pt x="1989" y="8468"/>
                </a:lnTo>
                <a:lnTo>
                  <a:pt x="2001" y="8468"/>
                </a:lnTo>
                <a:lnTo>
                  <a:pt x="2013" y="8464"/>
                </a:lnTo>
                <a:lnTo>
                  <a:pt x="2019" y="8462"/>
                </a:lnTo>
                <a:lnTo>
                  <a:pt x="2025" y="8460"/>
                </a:lnTo>
                <a:lnTo>
                  <a:pt x="2031" y="8457"/>
                </a:lnTo>
                <a:lnTo>
                  <a:pt x="2037" y="8453"/>
                </a:lnTo>
                <a:lnTo>
                  <a:pt x="2061" y="8436"/>
                </a:lnTo>
                <a:lnTo>
                  <a:pt x="2084" y="8418"/>
                </a:lnTo>
                <a:lnTo>
                  <a:pt x="2108" y="8399"/>
                </a:lnTo>
                <a:lnTo>
                  <a:pt x="2130" y="8379"/>
                </a:lnTo>
                <a:lnTo>
                  <a:pt x="2152" y="8360"/>
                </a:lnTo>
                <a:lnTo>
                  <a:pt x="2173" y="8340"/>
                </a:lnTo>
                <a:lnTo>
                  <a:pt x="2195" y="8319"/>
                </a:lnTo>
                <a:lnTo>
                  <a:pt x="2216" y="8297"/>
                </a:lnTo>
                <a:lnTo>
                  <a:pt x="2235" y="8275"/>
                </a:lnTo>
                <a:lnTo>
                  <a:pt x="2255" y="8253"/>
                </a:lnTo>
                <a:lnTo>
                  <a:pt x="2274" y="8231"/>
                </a:lnTo>
                <a:lnTo>
                  <a:pt x="2293" y="8207"/>
                </a:lnTo>
                <a:lnTo>
                  <a:pt x="2310" y="8184"/>
                </a:lnTo>
                <a:lnTo>
                  <a:pt x="2327" y="8160"/>
                </a:lnTo>
                <a:lnTo>
                  <a:pt x="2345" y="8135"/>
                </a:lnTo>
                <a:lnTo>
                  <a:pt x="2361" y="8110"/>
                </a:lnTo>
                <a:lnTo>
                  <a:pt x="2376" y="8085"/>
                </a:lnTo>
                <a:lnTo>
                  <a:pt x="2391" y="8060"/>
                </a:lnTo>
                <a:lnTo>
                  <a:pt x="2405" y="8033"/>
                </a:lnTo>
                <a:lnTo>
                  <a:pt x="2419" y="8008"/>
                </a:lnTo>
                <a:lnTo>
                  <a:pt x="2433" y="7981"/>
                </a:lnTo>
                <a:lnTo>
                  <a:pt x="2446" y="7954"/>
                </a:lnTo>
                <a:lnTo>
                  <a:pt x="2458" y="7927"/>
                </a:lnTo>
                <a:lnTo>
                  <a:pt x="2469" y="7900"/>
                </a:lnTo>
                <a:lnTo>
                  <a:pt x="2480" y="7872"/>
                </a:lnTo>
                <a:lnTo>
                  <a:pt x="2490" y="7844"/>
                </a:lnTo>
                <a:lnTo>
                  <a:pt x="2500" y="7816"/>
                </a:lnTo>
                <a:lnTo>
                  <a:pt x="2510" y="7787"/>
                </a:lnTo>
                <a:lnTo>
                  <a:pt x="2518" y="7759"/>
                </a:lnTo>
                <a:lnTo>
                  <a:pt x="2526" y="7730"/>
                </a:lnTo>
                <a:lnTo>
                  <a:pt x="2533" y="7701"/>
                </a:lnTo>
                <a:lnTo>
                  <a:pt x="2539" y="7673"/>
                </a:lnTo>
                <a:lnTo>
                  <a:pt x="2547" y="7630"/>
                </a:lnTo>
                <a:lnTo>
                  <a:pt x="2555" y="7584"/>
                </a:lnTo>
                <a:lnTo>
                  <a:pt x="2561" y="7533"/>
                </a:lnTo>
                <a:lnTo>
                  <a:pt x="2567" y="7479"/>
                </a:lnTo>
                <a:lnTo>
                  <a:pt x="2569" y="7452"/>
                </a:lnTo>
                <a:lnTo>
                  <a:pt x="2570" y="7424"/>
                </a:lnTo>
                <a:lnTo>
                  <a:pt x="2571" y="7395"/>
                </a:lnTo>
                <a:lnTo>
                  <a:pt x="2571" y="7367"/>
                </a:lnTo>
                <a:lnTo>
                  <a:pt x="2571" y="7338"/>
                </a:lnTo>
                <a:lnTo>
                  <a:pt x="2570" y="7309"/>
                </a:lnTo>
                <a:lnTo>
                  <a:pt x="2568" y="7281"/>
                </a:lnTo>
                <a:lnTo>
                  <a:pt x="2566" y="7252"/>
                </a:lnTo>
                <a:lnTo>
                  <a:pt x="2563" y="7223"/>
                </a:lnTo>
                <a:lnTo>
                  <a:pt x="2559" y="7196"/>
                </a:lnTo>
                <a:lnTo>
                  <a:pt x="2553" y="7169"/>
                </a:lnTo>
                <a:lnTo>
                  <a:pt x="2547" y="7141"/>
                </a:lnTo>
                <a:lnTo>
                  <a:pt x="2540" y="7115"/>
                </a:lnTo>
                <a:lnTo>
                  <a:pt x="2532" y="7090"/>
                </a:lnTo>
                <a:lnTo>
                  <a:pt x="2523" y="7064"/>
                </a:lnTo>
                <a:lnTo>
                  <a:pt x="2513" y="7041"/>
                </a:lnTo>
                <a:lnTo>
                  <a:pt x="2500" y="7019"/>
                </a:lnTo>
                <a:lnTo>
                  <a:pt x="2487" y="6997"/>
                </a:lnTo>
                <a:lnTo>
                  <a:pt x="2473" y="6976"/>
                </a:lnTo>
                <a:lnTo>
                  <a:pt x="2458" y="6958"/>
                </a:lnTo>
                <a:lnTo>
                  <a:pt x="2441" y="6941"/>
                </a:lnTo>
                <a:lnTo>
                  <a:pt x="2421" y="6925"/>
                </a:lnTo>
                <a:lnTo>
                  <a:pt x="2402" y="6910"/>
                </a:lnTo>
                <a:lnTo>
                  <a:pt x="2380" y="6897"/>
                </a:lnTo>
                <a:lnTo>
                  <a:pt x="2356" y="6887"/>
                </a:lnTo>
                <a:lnTo>
                  <a:pt x="2331" y="6879"/>
                </a:lnTo>
                <a:lnTo>
                  <a:pt x="2308" y="6875"/>
                </a:lnTo>
                <a:lnTo>
                  <a:pt x="2285" y="6874"/>
                </a:lnTo>
                <a:lnTo>
                  <a:pt x="2263" y="6875"/>
                </a:lnTo>
                <a:lnTo>
                  <a:pt x="2240" y="6880"/>
                </a:lnTo>
                <a:lnTo>
                  <a:pt x="2219" y="6887"/>
                </a:lnTo>
                <a:lnTo>
                  <a:pt x="2198" y="6896"/>
                </a:lnTo>
                <a:lnTo>
                  <a:pt x="2177" y="6908"/>
                </a:lnTo>
                <a:lnTo>
                  <a:pt x="2157" y="6922"/>
                </a:lnTo>
                <a:lnTo>
                  <a:pt x="2138" y="6938"/>
                </a:lnTo>
                <a:lnTo>
                  <a:pt x="2119" y="6955"/>
                </a:lnTo>
                <a:lnTo>
                  <a:pt x="2101" y="6973"/>
                </a:lnTo>
                <a:lnTo>
                  <a:pt x="2082" y="6994"/>
                </a:lnTo>
                <a:lnTo>
                  <a:pt x="2065" y="7016"/>
                </a:lnTo>
                <a:lnTo>
                  <a:pt x="2048" y="7038"/>
                </a:lnTo>
                <a:lnTo>
                  <a:pt x="2032" y="7061"/>
                </a:lnTo>
                <a:lnTo>
                  <a:pt x="2015" y="7086"/>
                </a:lnTo>
                <a:lnTo>
                  <a:pt x="2000" y="7111"/>
                </a:lnTo>
                <a:lnTo>
                  <a:pt x="1986" y="7136"/>
                </a:lnTo>
                <a:lnTo>
                  <a:pt x="1958" y="7187"/>
                </a:lnTo>
                <a:lnTo>
                  <a:pt x="1932" y="7237"/>
                </a:lnTo>
                <a:lnTo>
                  <a:pt x="1909" y="7286"/>
                </a:lnTo>
                <a:lnTo>
                  <a:pt x="1888" y="7332"/>
                </a:lnTo>
                <a:lnTo>
                  <a:pt x="1870" y="7373"/>
                </a:lnTo>
                <a:lnTo>
                  <a:pt x="1853" y="7409"/>
                </a:lnTo>
                <a:lnTo>
                  <a:pt x="1839" y="7439"/>
                </a:lnTo>
                <a:lnTo>
                  <a:pt x="1826" y="7470"/>
                </a:lnTo>
                <a:lnTo>
                  <a:pt x="1813" y="7503"/>
                </a:lnTo>
                <a:lnTo>
                  <a:pt x="1800" y="7534"/>
                </a:lnTo>
                <a:lnTo>
                  <a:pt x="1788" y="7566"/>
                </a:lnTo>
                <a:lnTo>
                  <a:pt x="1777" y="7599"/>
                </a:lnTo>
                <a:lnTo>
                  <a:pt x="1765" y="7632"/>
                </a:lnTo>
                <a:lnTo>
                  <a:pt x="1755" y="7665"/>
                </a:lnTo>
                <a:lnTo>
                  <a:pt x="1746" y="7698"/>
                </a:lnTo>
                <a:lnTo>
                  <a:pt x="1738" y="7732"/>
                </a:lnTo>
                <a:lnTo>
                  <a:pt x="1730" y="7765"/>
                </a:lnTo>
                <a:lnTo>
                  <a:pt x="1723" y="7798"/>
                </a:lnTo>
                <a:lnTo>
                  <a:pt x="1717" y="7832"/>
                </a:lnTo>
                <a:lnTo>
                  <a:pt x="1712" y="7865"/>
                </a:lnTo>
                <a:lnTo>
                  <a:pt x="1708" y="7900"/>
                </a:lnTo>
                <a:lnTo>
                  <a:pt x="1704" y="7933"/>
                </a:lnTo>
                <a:lnTo>
                  <a:pt x="1702" y="7966"/>
                </a:lnTo>
                <a:lnTo>
                  <a:pt x="1700" y="8001"/>
                </a:lnTo>
                <a:lnTo>
                  <a:pt x="1700" y="8034"/>
                </a:lnTo>
                <a:lnTo>
                  <a:pt x="1701" y="8068"/>
                </a:lnTo>
                <a:lnTo>
                  <a:pt x="1702" y="8102"/>
                </a:lnTo>
                <a:lnTo>
                  <a:pt x="1705" y="8135"/>
                </a:lnTo>
                <a:lnTo>
                  <a:pt x="1709" y="8169"/>
                </a:lnTo>
                <a:lnTo>
                  <a:pt x="1715" y="8202"/>
                </a:lnTo>
                <a:lnTo>
                  <a:pt x="1721" y="8235"/>
                </a:lnTo>
                <a:lnTo>
                  <a:pt x="1729" y="8268"/>
                </a:lnTo>
                <a:lnTo>
                  <a:pt x="1738" y="8300"/>
                </a:lnTo>
                <a:lnTo>
                  <a:pt x="1748" y="8334"/>
                </a:lnTo>
                <a:lnTo>
                  <a:pt x="1760" y="8366"/>
                </a:lnTo>
                <a:lnTo>
                  <a:pt x="1774" y="8398"/>
                </a:lnTo>
                <a:lnTo>
                  <a:pt x="1788" y="8430"/>
                </a:lnTo>
                <a:lnTo>
                  <a:pt x="1804" y="8461"/>
                </a:lnTo>
                <a:lnTo>
                  <a:pt x="1809" y="8469"/>
                </a:lnTo>
                <a:lnTo>
                  <a:pt x="1814" y="8476"/>
                </a:lnTo>
                <a:lnTo>
                  <a:pt x="1820" y="8481"/>
                </a:lnTo>
                <a:lnTo>
                  <a:pt x="1826" y="8485"/>
                </a:lnTo>
                <a:lnTo>
                  <a:pt x="1817" y="8506"/>
                </a:lnTo>
                <a:lnTo>
                  <a:pt x="1807" y="8527"/>
                </a:lnTo>
                <a:lnTo>
                  <a:pt x="1797" y="8548"/>
                </a:lnTo>
                <a:lnTo>
                  <a:pt x="1787" y="8570"/>
                </a:lnTo>
                <a:lnTo>
                  <a:pt x="1764" y="8611"/>
                </a:lnTo>
                <a:lnTo>
                  <a:pt x="1742" y="8652"/>
                </a:lnTo>
                <a:lnTo>
                  <a:pt x="1719" y="8692"/>
                </a:lnTo>
                <a:lnTo>
                  <a:pt x="1696" y="8731"/>
                </a:lnTo>
                <a:lnTo>
                  <a:pt x="1670" y="8770"/>
                </a:lnTo>
                <a:lnTo>
                  <a:pt x="1646" y="8809"/>
                </a:lnTo>
                <a:lnTo>
                  <a:pt x="1620" y="8846"/>
                </a:lnTo>
                <a:lnTo>
                  <a:pt x="1593" y="8884"/>
                </a:lnTo>
                <a:lnTo>
                  <a:pt x="1566" y="8920"/>
                </a:lnTo>
                <a:lnTo>
                  <a:pt x="1539" y="8956"/>
                </a:lnTo>
                <a:lnTo>
                  <a:pt x="1510" y="8993"/>
                </a:lnTo>
                <a:lnTo>
                  <a:pt x="1482" y="9028"/>
                </a:lnTo>
                <a:lnTo>
                  <a:pt x="1453" y="9064"/>
                </a:lnTo>
                <a:lnTo>
                  <a:pt x="1423" y="9099"/>
                </a:lnTo>
                <a:lnTo>
                  <a:pt x="1393" y="9134"/>
                </a:lnTo>
                <a:lnTo>
                  <a:pt x="1362" y="9168"/>
                </a:lnTo>
                <a:lnTo>
                  <a:pt x="1367" y="9031"/>
                </a:lnTo>
                <a:lnTo>
                  <a:pt x="1371" y="8895"/>
                </a:lnTo>
                <a:lnTo>
                  <a:pt x="1375" y="8757"/>
                </a:lnTo>
                <a:lnTo>
                  <a:pt x="1380" y="8620"/>
                </a:lnTo>
                <a:lnTo>
                  <a:pt x="1385" y="8483"/>
                </a:lnTo>
                <a:lnTo>
                  <a:pt x="1390" y="8346"/>
                </a:lnTo>
                <a:lnTo>
                  <a:pt x="1396" y="8209"/>
                </a:lnTo>
                <a:lnTo>
                  <a:pt x="1402" y="8073"/>
                </a:lnTo>
                <a:lnTo>
                  <a:pt x="1409" y="7935"/>
                </a:lnTo>
                <a:lnTo>
                  <a:pt x="1417" y="7798"/>
                </a:lnTo>
                <a:lnTo>
                  <a:pt x="1426" y="7662"/>
                </a:lnTo>
                <a:lnTo>
                  <a:pt x="1435" y="7525"/>
                </a:lnTo>
                <a:lnTo>
                  <a:pt x="1445" y="7388"/>
                </a:lnTo>
                <a:lnTo>
                  <a:pt x="1456" y="7252"/>
                </a:lnTo>
                <a:lnTo>
                  <a:pt x="1468" y="7116"/>
                </a:lnTo>
                <a:lnTo>
                  <a:pt x="1481" y="6979"/>
                </a:lnTo>
                <a:lnTo>
                  <a:pt x="1485" y="6936"/>
                </a:lnTo>
                <a:lnTo>
                  <a:pt x="1489" y="6891"/>
                </a:lnTo>
                <a:lnTo>
                  <a:pt x="1494" y="6848"/>
                </a:lnTo>
                <a:lnTo>
                  <a:pt x="1498" y="6804"/>
                </a:lnTo>
                <a:lnTo>
                  <a:pt x="1503" y="6760"/>
                </a:lnTo>
                <a:lnTo>
                  <a:pt x="1508" y="6716"/>
                </a:lnTo>
                <a:lnTo>
                  <a:pt x="1514" y="6672"/>
                </a:lnTo>
                <a:lnTo>
                  <a:pt x="1519" y="6628"/>
                </a:lnTo>
                <a:lnTo>
                  <a:pt x="1529" y="6630"/>
                </a:lnTo>
                <a:lnTo>
                  <a:pt x="1537" y="6630"/>
                </a:lnTo>
                <a:lnTo>
                  <a:pt x="1547" y="6629"/>
                </a:lnTo>
                <a:lnTo>
                  <a:pt x="1556" y="6626"/>
                </a:lnTo>
                <a:lnTo>
                  <a:pt x="1587" y="6615"/>
                </a:lnTo>
                <a:lnTo>
                  <a:pt x="1619" y="6603"/>
                </a:lnTo>
                <a:lnTo>
                  <a:pt x="1649" y="6590"/>
                </a:lnTo>
                <a:lnTo>
                  <a:pt x="1681" y="6575"/>
                </a:lnTo>
                <a:lnTo>
                  <a:pt x="1713" y="6561"/>
                </a:lnTo>
                <a:lnTo>
                  <a:pt x="1744" y="6546"/>
                </a:lnTo>
                <a:lnTo>
                  <a:pt x="1777" y="6530"/>
                </a:lnTo>
                <a:lnTo>
                  <a:pt x="1808" y="6514"/>
                </a:lnTo>
                <a:lnTo>
                  <a:pt x="1839" y="6495"/>
                </a:lnTo>
                <a:lnTo>
                  <a:pt x="1872" y="6478"/>
                </a:lnTo>
                <a:lnTo>
                  <a:pt x="1903" y="6459"/>
                </a:lnTo>
                <a:lnTo>
                  <a:pt x="1934" y="6440"/>
                </a:lnTo>
                <a:lnTo>
                  <a:pt x="1966" y="6419"/>
                </a:lnTo>
                <a:lnTo>
                  <a:pt x="1996" y="6399"/>
                </a:lnTo>
                <a:lnTo>
                  <a:pt x="2027" y="6378"/>
                </a:lnTo>
                <a:lnTo>
                  <a:pt x="2057" y="6356"/>
                </a:lnTo>
                <a:lnTo>
                  <a:pt x="2063" y="6360"/>
                </a:lnTo>
                <a:lnTo>
                  <a:pt x="2070" y="6363"/>
                </a:lnTo>
                <a:lnTo>
                  <a:pt x="2101" y="6370"/>
                </a:lnTo>
                <a:lnTo>
                  <a:pt x="2132" y="6376"/>
                </a:lnTo>
                <a:lnTo>
                  <a:pt x="2164" y="6380"/>
                </a:lnTo>
                <a:lnTo>
                  <a:pt x="2196" y="6383"/>
                </a:lnTo>
                <a:lnTo>
                  <a:pt x="2228" y="6384"/>
                </a:lnTo>
                <a:lnTo>
                  <a:pt x="2259" y="6384"/>
                </a:lnTo>
                <a:lnTo>
                  <a:pt x="2292" y="6382"/>
                </a:lnTo>
                <a:lnTo>
                  <a:pt x="2323" y="6379"/>
                </a:lnTo>
                <a:lnTo>
                  <a:pt x="2356" y="6375"/>
                </a:lnTo>
                <a:lnTo>
                  <a:pt x="2387" y="6369"/>
                </a:lnTo>
                <a:lnTo>
                  <a:pt x="2419" y="6362"/>
                </a:lnTo>
                <a:lnTo>
                  <a:pt x="2451" y="6354"/>
                </a:lnTo>
                <a:lnTo>
                  <a:pt x="2482" y="6345"/>
                </a:lnTo>
                <a:lnTo>
                  <a:pt x="2513" y="6333"/>
                </a:lnTo>
                <a:lnTo>
                  <a:pt x="2544" y="6322"/>
                </a:lnTo>
                <a:lnTo>
                  <a:pt x="2574" y="6309"/>
                </a:lnTo>
                <a:lnTo>
                  <a:pt x="2604" y="6296"/>
                </a:lnTo>
                <a:lnTo>
                  <a:pt x="2634" y="6281"/>
                </a:lnTo>
                <a:lnTo>
                  <a:pt x="2662" y="6266"/>
                </a:lnTo>
                <a:lnTo>
                  <a:pt x="2692" y="6249"/>
                </a:lnTo>
                <a:lnTo>
                  <a:pt x="2720" y="6231"/>
                </a:lnTo>
                <a:lnTo>
                  <a:pt x="2747" y="6213"/>
                </a:lnTo>
                <a:lnTo>
                  <a:pt x="2774" y="6194"/>
                </a:lnTo>
                <a:lnTo>
                  <a:pt x="2800" y="6174"/>
                </a:lnTo>
                <a:lnTo>
                  <a:pt x="2825" y="6154"/>
                </a:lnTo>
                <a:lnTo>
                  <a:pt x="2851" y="6133"/>
                </a:lnTo>
                <a:lnTo>
                  <a:pt x="2874" y="6111"/>
                </a:lnTo>
                <a:lnTo>
                  <a:pt x="2897" y="6088"/>
                </a:lnTo>
                <a:lnTo>
                  <a:pt x="2920" y="6066"/>
                </a:lnTo>
                <a:lnTo>
                  <a:pt x="2941" y="6043"/>
                </a:lnTo>
                <a:lnTo>
                  <a:pt x="2961" y="6019"/>
                </a:lnTo>
                <a:lnTo>
                  <a:pt x="2980" y="5994"/>
                </a:lnTo>
                <a:lnTo>
                  <a:pt x="2998" y="5970"/>
                </a:lnTo>
                <a:lnTo>
                  <a:pt x="3015" y="5946"/>
                </a:lnTo>
                <a:lnTo>
                  <a:pt x="3031" y="5919"/>
                </a:lnTo>
                <a:lnTo>
                  <a:pt x="3047" y="5892"/>
                </a:lnTo>
                <a:lnTo>
                  <a:pt x="3062" y="5864"/>
                </a:lnTo>
                <a:lnTo>
                  <a:pt x="3077" y="5835"/>
                </a:lnTo>
                <a:lnTo>
                  <a:pt x="3091" y="5806"/>
                </a:lnTo>
                <a:lnTo>
                  <a:pt x="3104" y="5776"/>
                </a:lnTo>
                <a:lnTo>
                  <a:pt x="3117" y="5744"/>
                </a:lnTo>
                <a:lnTo>
                  <a:pt x="3128" y="5713"/>
                </a:lnTo>
                <a:lnTo>
                  <a:pt x="3139" y="5680"/>
                </a:lnTo>
                <a:lnTo>
                  <a:pt x="3148" y="5648"/>
                </a:lnTo>
                <a:lnTo>
                  <a:pt x="3158" y="5615"/>
                </a:lnTo>
                <a:lnTo>
                  <a:pt x="3166" y="5582"/>
                </a:lnTo>
                <a:lnTo>
                  <a:pt x="3173" y="5549"/>
                </a:lnTo>
                <a:lnTo>
                  <a:pt x="3179" y="5514"/>
                </a:lnTo>
                <a:lnTo>
                  <a:pt x="3183" y="5481"/>
                </a:lnTo>
                <a:lnTo>
                  <a:pt x="3187" y="5448"/>
                </a:lnTo>
                <a:lnTo>
                  <a:pt x="3189" y="5413"/>
                </a:lnTo>
                <a:lnTo>
                  <a:pt x="3191" y="5380"/>
                </a:lnTo>
                <a:lnTo>
                  <a:pt x="3191" y="5346"/>
                </a:lnTo>
                <a:lnTo>
                  <a:pt x="3190" y="5313"/>
                </a:lnTo>
                <a:lnTo>
                  <a:pt x="3187" y="5281"/>
                </a:lnTo>
                <a:lnTo>
                  <a:pt x="3184" y="5247"/>
                </a:lnTo>
                <a:lnTo>
                  <a:pt x="3179" y="5216"/>
                </a:lnTo>
                <a:lnTo>
                  <a:pt x="3172" y="5183"/>
                </a:lnTo>
                <a:lnTo>
                  <a:pt x="3164" y="5153"/>
                </a:lnTo>
                <a:lnTo>
                  <a:pt x="3154" y="5123"/>
                </a:lnTo>
                <a:lnTo>
                  <a:pt x="3143" y="5092"/>
                </a:lnTo>
                <a:lnTo>
                  <a:pt x="3130" y="5063"/>
                </a:lnTo>
                <a:lnTo>
                  <a:pt x="3116" y="5036"/>
                </a:lnTo>
                <a:lnTo>
                  <a:pt x="3100" y="5008"/>
                </a:lnTo>
                <a:lnTo>
                  <a:pt x="3083" y="4983"/>
                </a:lnTo>
                <a:lnTo>
                  <a:pt x="3063" y="4961"/>
                </a:lnTo>
                <a:lnTo>
                  <a:pt x="3044" y="4941"/>
                </a:lnTo>
                <a:lnTo>
                  <a:pt x="3023" y="4925"/>
                </a:lnTo>
                <a:lnTo>
                  <a:pt x="3002" y="4912"/>
                </a:lnTo>
                <a:lnTo>
                  <a:pt x="2979" y="4902"/>
                </a:lnTo>
                <a:lnTo>
                  <a:pt x="2957" y="4895"/>
                </a:lnTo>
                <a:lnTo>
                  <a:pt x="2934" y="4890"/>
                </a:lnTo>
                <a:lnTo>
                  <a:pt x="2909" y="4888"/>
                </a:lnTo>
                <a:lnTo>
                  <a:pt x="2885" y="4887"/>
                </a:lnTo>
                <a:lnTo>
                  <a:pt x="2860" y="4889"/>
                </a:lnTo>
                <a:lnTo>
                  <a:pt x="2836" y="4893"/>
                </a:lnTo>
                <a:lnTo>
                  <a:pt x="2810" y="4899"/>
                </a:lnTo>
                <a:lnTo>
                  <a:pt x="2785" y="4906"/>
                </a:lnTo>
                <a:lnTo>
                  <a:pt x="2759" y="4915"/>
                </a:lnTo>
                <a:lnTo>
                  <a:pt x="2733" y="4926"/>
                </a:lnTo>
                <a:lnTo>
                  <a:pt x="2708" y="4938"/>
                </a:lnTo>
                <a:lnTo>
                  <a:pt x="2683" y="4951"/>
                </a:lnTo>
                <a:lnTo>
                  <a:pt x="2657" y="4965"/>
                </a:lnTo>
                <a:lnTo>
                  <a:pt x="2633" y="4980"/>
                </a:lnTo>
                <a:lnTo>
                  <a:pt x="2609" y="4996"/>
                </a:lnTo>
                <a:lnTo>
                  <a:pt x="2584" y="5012"/>
                </a:lnTo>
                <a:lnTo>
                  <a:pt x="2561" y="5029"/>
                </a:lnTo>
                <a:lnTo>
                  <a:pt x="2539" y="5047"/>
                </a:lnTo>
                <a:lnTo>
                  <a:pt x="2495" y="5081"/>
                </a:lnTo>
                <a:lnTo>
                  <a:pt x="2455" y="5117"/>
                </a:lnTo>
                <a:lnTo>
                  <a:pt x="2418" y="5150"/>
                </a:lnTo>
                <a:lnTo>
                  <a:pt x="2387" y="5181"/>
                </a:lnTo>
                <a:lnTo>
                  <a:pt x="2363" y="5207"/>
                </a:lnTo>
                <a:lnTo>
                  <a:pt x="2338" y="5232"/>
                </a:lnTo>
                <a:lnTo>
                  <a:pt x="2315" y="5258"/>
                </a:lnTo>
                <a:lnTo>
                  <a:pt x="2293" y="5285"/>
                </a:lnTo>
                <a:lnTo>
                  <a:pt x="2271" y="5312"/>
                </a:lnTo>
                <a:lnTo>
                  <a:pt x="2249" y="5340"/>
                </a:lnTo>
                <a:lnTo>
                  <a:pt x="2228" y="5369"/>
                </a:lnTo>
                <a:lnTo>
                  <a:pt x="2208" y="5397"/>
                </a:lnTo>
                <a:lnTo>
                  <a:pt x="2188" y="5425"/>
                </a:lnTo>
                <a:lnTo>
                  <a:pt x="2169" y="5456"/>
                </a:lnTo>
                <a:lnTo>
                  <a:pt x="2151" y="5485"/>
                </a:lnTo>
                <a:lnTo>
                  <a:pt x="2133" y="5515"/>
                </a:lnTo>
                <a:lnTo>
                  <a:pt x="2116" y="5546"/>
                </a:lnTo>
                <a:lnTo>
                  <a:pt x="2100" y="5577"/>
                </a:lnTo>
                <a:lnTo>
                  <a:pt x="2084" y="5609"/>
                </a:lnTo>
                <a:lnTo>
                  <a:pt x="2069" y="5640"/>
                </a:lnTo>
                <a:lnTo>
                  <a:pt x="2055" y="5671"/>
                </a:lnTo>
                <a:lnTo>
                  <a:pt x="2041" y="5704"/>
                </a:lnTo>
                <a:lnTo>
                  <a:pt x="2029" y="5736"/>
                </a:lnTo>
                <a:lnTo>
                  <a:pt x="2017" y="5770"/>
                </a:lnTo>
                <a:lnTo>
                  <a:pt x="2004" y="5803"/>
                </a:lnTo>
                <a:lnTo>
                  <a:pt x="1994" y="5835"/>
                </a:lnTo>
                <a:lnTo>
                  <a:pt x="1984" y="5870"/>
                </a:lnTo>
                <a:lnTo>
                  <a:pt x="1975" y="5903"/>
                </a:lnTo>
                <a:lnTo>
                  <a:pt x="1967" y="5938"/>
                </a:lnTo>
                <a:lnTo>
                  <a:pt x="1960" y="5971"/>
                </a:lnTo>
                <a:lnTo>
                  <a:pt x="1953" y="6005"/>
                </a:lnTo>
                <a:lnTo>
                  <a:pt x="1947" y="6040"/>
                </a:lnTo>
                <a:lnTo>
                  <a:pt x="1942" y="6075"/>
                </a:lnTo>
                <a:lnTo>
                  <a:pt x="1938" y="6110"/>
                </a:lnTo>
                <a:lnTo>
                  <a:pt x="1934" y="6145"/>
                </a:lnTo>
                <a:lnTo>
                  <a:pt x="1931" y="6180"/>
                </a:lnTo>
                <a:lnTo>
                  <a:pt x="1931" y="6189"/>
                </a:lnTo>
                <a:lnTo>
                  <a:pt x="1933" y="6198"/>
                </a:lnTo>
                <a:lnTo>
                  <a:pt x="1937" y="6207"/>
                </a:lnTo>
                <a:lnTo>
                  <a:pt x="1941" y="6215"/>
                </a:lnTo>
                <a:lnTo>
                  <a:pt x="1946" y="6222"/>
                </a:lnTo>
                <a:lnTo>
                  <a:pt x="1953" y="6229"/>
                </a:lnTo>
                <a:lnTo>
                  <a:pt x="1960" y="6234"/>
                </a:lnTo>
                <a:lnTo>
                  <a:pt x="1969" y="6238"/>
                </a:lnTo>
                <a:lnTo>
                  <a:pt x="1973" y="6239"/>
                </a:lnTo>
                <a:lnTo>
                  <a:pt x="1978" y="6240"/>
                </a:lnTo>
                <a:lnTo>
                  <a:pt x="1953" y="6261"/>
                </a:lnTo>
                <a:lnTo>
                  <a:pt x="1927" y="6281"/>
                </a:lnTo>
                <a:lnTo>
                  <a:pt x="1901" y="6301"/>
                </a:lnTo>
                <a:lnTo>
                  <a:pt x="1875" y="6319"/>
                </a:lnTo>
                <a:lnTo>
                  <a:pt x="1848" y="6338"/>
                </a:lnTo>
                <a:lnTo>
                  <a:pt x="1821" y="6356"/>
                </a:lnTo>
                <a:lnTo>
                  <a:pt x="1794" y="6374"/>
                </a:lnTo>
                <a:lnTo>
                  <a:pt x="1766" y="6390"/>
                </a:lnTo>
                <a:lnTo>
                  <a:pt x="1738" y="6407"/>
                </a:lnTo>
                <a:lnTo>
                  <a:pt x="1710" y="6423"/>
                </a:lnTo>
                <a:lnTo>
                  <a:pt x="1681" y="6439"/>
                </a:lnTo>
                <a:lnTo>
                  <a:pt x="1653" y="6453"/>
                </a:lnTo>
                <a:lnTo>
                  <a:pt x="1624" y="6468"/>
                </a:lnTo>
                <a:lnTo>
                  <a:pt x="1594" y="6481"/>
                </a:lnTo>
                <a:lnTo>
                  <a:pt x="1565" y="6495"/>
                </a:lnTo>
                <a:lnTo>
                  <a:pt x="1535" y="6509"/>
                </a:lnTo>
                <a:lnTo>
                  <a:pt x="1545" y="6433"/>
                </a:lnTo>
                <a:lnTo>
                  <a:pt x="1556" y="6357"/>
                </a:lnTo>
                <a:lnTo>
                  <a:pt x="1567" y="6281"/>
                </a:lnTo>
                <a:lnTo>
                  <a:pt x="1579" y="6206"/>
                </a:lnTo>
                <a:lnTo>
                  <a:pt x="1592" y="6130"/>
                </a:lnTo>
                <a:lnTo>
                  <a:pt x="1605" y="6055"/>
                </a:lnTo>
                <a:lnTo>
                  <a:pt x="1619" y="5979"/>
                </a:lnTo>
                <a:lnTo>
                  <a:pt x="1633" y="5904"/>
                </a:lnTo>
                <a:lnTo>
                  <a:pt x="1648" y="5829"/>
                </a:lnTo>
                <a:lnTo>
                  <a:pt x="1663" y="5754"/>
                </a:lnTo>
                <a:lnTo>
                  <a:pt x="1679" y="5679"/>
                </a:lnTo>
                <a:lnTo>
                  <a:pt x="1697" y="5605"/>
                </a:lnTo>
                <a:lnTo>
                  <a:pt x="1714" y="5531"/>
                </a:lnTo>
                <a:lnTo>
                  <a:pt x="1732" y="5457"/>
                </a:lnTo>
                <a:lnTo>
                  <a:pt x="1751" y="5382"/>
                </a:lnTo>
                <a:lnTo>
                  <a:pt x="1770" y="5309"/>
                </a:lnTo>
                <a:lnTo>
                  <a:pt x="1792" y="5235"/>
                </a:lnTo>
                <a:lnTo>
                  <a:pt x="1813" y="5161"/>
                </a:lnTo>
                <a:lnTo>
                  <a:pt x="1834" y="5088"/>
                </a:lnTo>
                <a:lnTo>
                  <a:pt x="1858" y="5015"/>
                </a:lnTo>
                <a:lnTo>
                  <a:pt x="1881" y="4943"/>
                </a:lnTo>
                <a:lnTo>
                  <a:pt x="1905" y="4871"/>
                </a:lnTo>
                <a:lnTo>
                  <a:pt x="1930" y="4799"/>
                </a:lnTo>
                <a:lnTo>
                  <a:pt x="1957" y="4728"/>
                </a:lnTo>
                <a:lnTo>
                  <a:pt x="1984" y="4656"/>
                </a:lnTo>
                <a:lnTo>
                  <a:pt x="2012" y="4585"/>
                </a:lnTo>
                <a:lnTo>
                  <a:pt x="2041" y="4515"/>
                </a:lnTo>
                <a:lnTo>
                  <a:pt x="2070" y="4444"/>
                </a:lnTo>
                <a:lnTo>
                  <a:pt x="2102" y="4375"/>
                </a:lnTo>
                <a:lnTo>
                  <a:pt x="2133" y="4306"/>
                </a:lnTo>
                <a:lnTo>
                  <a:pt x="2165" y="4237"/>
                </a:lnTo>
                <a:lnTo>
                  <a:pt x="2200" y="4168"/>
                </a:lnTo>
                <a:lnTo>
                  <a:pt x="2277" y="4117"/>
                </a:lnTo>
                <a:lnTo>
                  <a:pt x="2355" y="4068"/>
                </a:lnTo>
                <a:lnTo>
                  <a:pt x="2393" y="4044"/>
                </a:lnTo>
                <a:lnTo>
                  <a:pt x="2433" y="4020"/>
                </a:lnTo>
                <a:lnTo>
                  <a:pt x="2472" y="3998"/>
                </a:lnTo>
                <a:lnTo>
                  <a:pt x="2513" y="3975"/>
                </a:lnTo>
                <a:lnTo>
                  <a:pt x="2553" y="3953"/>
                </a:lnTo>
                <a:lnTo>
                  <a:pt x="2594" y="3932"/>
                </a:lnTo>
                <a:lnTo>
                  <a:pt x="2634" y="3912"/>
                </a:lnTo>
                <a:lnTo>
                  <a:pt x="2676" y="3892"/>
                </a:lnTo>
                <a:lnTo>
                  <a:pt x="2718" y="3872"/>
                </a:lnTo>
                <a:lnTo>
                  <a:pt x="2760" y="3854"/>
                </a:lnTo>
                <a:lnTo>
                  <a:pt x="2803" y="3836"/>
                </a:lnTo>
                <a:lnTo>
                  <a:pt x="2847" y="3820"/>
                </a:lnTo>
                <a:lnTo>
                  <a:pt x="2883" y="3807"/>
                </a:lnTo>
                <a:lnTo>
                  <a:pt x="2920" y="3794"/>
                </a:lnTo>
                <a:lnTo>
                  <a:pt x="2957" y="3782"/>
                </a:lnTo>
                <a:lnTo>
                  <a:pt x="2994" y="3772"/>
                </a:lnTo>
                <a:lnTo>
                  <a:pt x="3005" y="3791"/>
                </a:lnTo>
                <a:lnTo>
                  <a:pt x="3017" y="3810"/>
                </a:lnTo>
                <a:lnTo>
                  <a:pt x="3032" y="3828"/>
                </a:lnTo>
                <a:lnTo>
                  <a:pt x="3047" y="3845"/>
                </a:lnTo>
                <a:lnTo>
                  <a:pt x="3059" y="3857"/>
                </a:lnTo>
                <a:lnTo>
                  <a:pt x="3072" y="3868"/>
                </a:lnTo>
                <a:lnTo>
                  <a:pt x="3087" y="3878"/>
                </a:lnTo>
                <a:lnTo>
                  <a:pt x="3101" y="3889"/>
                </a:lnTo>
                <a:lnTo>
                  <a:pt x="3115" y="3898"/>
                </a:lnTo>
                <a:lnTo>
                  <a:pt x="3130" y="3906"/>
                </a:lnTo>
                <a:lnTo>
                  <a:pt x="3146" y="3914"/>
                </a:lnTo>
                <a:lnTo>
                  <a:pt x="3163" y="3921"/>
                </a:lnTo>
                <a:lnTo>
                  <a:pt x="3179" y="3927"/>
                </a:lnTo>
                <a:lnTo>
                  <a:pt x="3196" y="3933"/>
                </a:lnTo>
                <a:lnTo>
                  <a:pt x="3213" y="3939"/>
                </a:lnTo>
                <a:lnTo>
                  <a:pt x="3230" y="3944"/>
                </a:lnTo>
                <a:lnTo>
                  <a:pt x="3266" y="3952"/>
                </a:lnTo>
                <a:lnTo>
                  <a:pt x="3302" y="3959"/>
                </a:lnTo>
                <a:lnTo>
                  <a:pt x="3340" y="3964"/>
                </a:lnTo>
                <a:lnTo>
                  <a:pt x="3376" y="3969"/>
                </a:lnTo>
                <a:lnTo>
                  <a:pt x="3414" y="3972"/>
                </a:lnTo>
                <a:lnTo>
                  <a:pt x="3450" y="3973"/>
                </a:lnTo>
                <a:lnTo>
                  <a:pt x="3521" y="3975"/>
                </a:lnTo>
                <a:lnTo>
                  <a:pt x="3588" y="3974"/>
                </a:lnTo>
                <a:lnTo>
                  <a:pt x="3629" y="3973"/>
                </a:lnTo>
                <a:lnTo>
                  <a:pt x="3671" y="3971"/>
                </a:lnTo>
                <a:lnTo>
                  <a:pt x="3712" y="3967"/>
                </a:lnTo>
                <a:lnTo>
                  <a:pt x="3754" y="3963"/>
                </a:lnTo>
                <a:lnTo>
                  <a:pt x="3795" y="3959"/>
                </a:lnTo>
                <a:lnTo>
                  <a:pt x="3837" y="3953"/>
                </a:lnTo>
                <a:lnTo>
                  <a:pt x="3877" y="3946"/>
                </a:lnTo>
                <a:lnTo>
                  <a:pt x="3919" y="3939"/>
                </a:lnTo>
                <a:lnTo>
                  <a:pt x="3959" y="3930"/>
                </a:lnTo>
                <a:lnTo>
                  <a:pt x="3999" y="3921"/>
                </a:lnTo>
                <a:lnTo>
                  <a:pt x="4039" y="3911"/>
                </a:lnTo>
                <a:lnTo>
                  <a:pt x="4079" y="3899"/>
                </a:lnTo>
                <a:lnTo>
                  <a:pt x="4118" y="3887"/>
                </a:lnTo>
                <a:lnTo>
                  <a:pt x="4158" y="3874"/>
                </a:lnTo>
                <a:lnTo>
                  <a:pt x="4197" y="3860"/>
                </a:lnTo>
                <a:lnTo>
                  <a:pt x="4236" y="3845"/>
                </a:lnTo>
                <a:lnTo>
                  <a:pt x="4274" y="3830"/>
                </a:lnTo>
                <a:lnTo>
                  <a:pt x="4312" y="3814"/>
                </a:lnTo>
                <a:lnTo>
                  <a:pt x="4349" y="3795"/>
                </a:lnTo>
                <a:lnTo>
                  <a:pt x="4387" y="3778"/>
                </a:lnTo>
                <a:lnTo>
                  <a:pt x="4423" y="3759"/>
                </a:lnTo>
                <a:lnTo>
                  <a:pt x="4460" y="3739"/>
                </a:lnTo>
                <a:lnTo>
                  <a:pt x="4496" y="3718"/>
                </a:lnTo>
                <a:lnTo>
                  <a:pt x="4531" y="3697"/>
                </a:lnTo>
                <a:lnTo>
                  <a:pt x="4566" y="3675"/>
                </a:lnTo>
                <a:lnTo>
                  <a:pt x="4601" y="3652"/>
                </a:lnTo>
                <a:lnTo>
                  <a:pt x="4635" y="3628"/>
                </a:lnTo>
                <a:lnTo>
                  <a:pt x="4668" y="3604"/>
                </a:lnTo>
                <a:lnTo>
                  <a:pt x="4702" y="3579"/>
                </a:lnTo>
                <a:lnTo>
                  <a:pt x="4734" y="3552"/>
                </a:lnTo>
                <a:lnTo>
                  <a:pt x="4766" y="3526"/>
                </a:lnTo>
                <a:lnTo>
                  <a:pt x="4798" y="3499"/>
                </a:lnTo>
                <a:lnTo>
                  <a:pt x="4807" y="3490"/>
                </a:lnTo>
                <a:lnTo>
                  <a:pt x="4813" y="3481"/>
                </a:lnTo>
                <a:lnTo>
                  <a:pt x="4819" y="3471"/>
                </a:lnTo>
                <a:lnTo>
                  <a:pt x="4822" y="3462"/>
                </a:lnTo>
                <a:lnTo>
                  <a:pt x="4825" y="3452"/>
                </a:lnTo>
                <a:lnTo>
                  <a:pt x="4826" y="3442"/>
                </a:lnTo>
                <a:lnTo>
                  <a:pt x="4826" y="3432"/>
                </a:lnTo>
                <a:lnTo>
                  <a:pt x="4824" y="3423"/>
                </a:lnTo>
                <a:lnTo>
                  <a:pt x="4821" y="3413"/>
                </a:lnTo>
                <a:lnTo>
                  <a:pt x="4818" y="3404"/>
                </a:lnTo>
                <a:lnTo>
                  <a:pt x="4813" y="3394"/>
                </a:lnTo>
                <a:lnTo>
                  <a:pt x="4807" y="3386"/>
                </a:lnTo>
                <a:lnTo>
                  <a:pt x="4800" y="3378"/>
                </a:lnTo>
                <a:lnTo>
                  <a:pt x="4792" y="3371"/>
                </a:lnTo>
                <a:lnTo>
                  <a:pt x="4783" y="3365"/>
                </a:lnTo>
                <a:lnTo>
                  <a:pt x="4773" y="3360"/>
                </a:lnTo>
                <a:lnTo>
                  <a:pt x="4721" y="3335"/>
                </a:lnTo>
                <a:lnTo>
                  <a:pt x="4668" y="3312"/>
                </a:lnTo>
                <a:lnTo>
                  <a:pt x="4614" y="3292"/>
                </a:lnTo>
                <a:lnTo>
                  <a:pt x="4561" y="3273"/>
                </a:lnTo>
                <a:lnTo>
                  <a:pt x="4506" y="3257"/>
                </a:lnTo>
                <a:lnTo>
                  <a:pt x="4451" y="3242"/>
                </a:lnTo>
                <a:lnTo>
                  <a:pt x="4397" y="3229"/>
                </a:lnTo>
                <a:lnTo>
                  <a:pt x="4341" y="3218"/>
                </a:lnTo>
                <a:lnTo>
                  <a:pt x="4285" y="3210"/>
                </a:lnTo>
                <a:lnTo>
                  <a:pt x="4231" y="3203"/>
                </a:lnTo>
                <a:lnTo>
                  <a:pt x="4174" y="3198"/>
                </a:lnTo>
                <a:lnTo>
                  <a:pt x="4118" y="3196"/>
                </a:lnTo>
                <a:lnTo>
                  <a:pt x="4063" y="3195"/>
                </a:lnTo>
                <a:lnTo>
                  <a:pt x="4007" y="3196"/>
                </a:lnTo>
                <a:lnTo>
                  <a:pt x="3951" y="3199"/>
                </a:lnTo>
                <a:lnTo>
                  <a:pt x="3896" y="3204"/>
                </a:lnTo>
                <a:lnTo>
                  <a:pt x="3841" y="3211"/>
                </a:lnTo>
                <a:lnTo>
                  <a:pt x="3785" y="3219"/>
                </a:lnTo>
                <a:lnTo>
                  <a:pt x="3731" y="3230"/>
                </a:lnTo>
                <a:lnTo>
                  <a:pt x="3677" y="3243"/>
                </a:lnTo>
                <a:lnTo>
                  <a:pt x="3622" y="3257"/>
                </a:lnTo>
                <a:lnTo>
                  <a:pt x="3570" y="3274"/>
                </a:lnTo>
                <a:lnTo>
                  <a:pt x="3516" y="3292"/>
                </a:lnTo>
                <a:lnTo>
                  <a:pt x="3463" y="3311"/>
                </a:lnTo>
                <a:lnTo>
                  <a:pt x="3412" y="3334"/>
                </a:lnTo>
                <a:lnTo>
                  <a:pt x="3361" y="3358"/>
                </a:lnTo>
                <a:lnTo>
                  <a:pt x="3310" y="3383"/>
                </a:lnTo>
                <a:lnTo>
                  <a:pt x="3261" y="3411"/>
                </a:lnTo>
                <a:lnTo>
                  <a:pt x="3212" y="3440"/>
                </a:lnTo>
                <a:lnTo>
                  <a:pt x="3164" y="3471"/>
                </a:lnTo>
                <a:lnTo>
                  <a:pt x="3117" y="3504"/>
                </a:lnTo>
                <a:lnTo>
                  <a:pt x="3070" y="3539"/>
                </a:lnTo>
                <a:lnTo>
                  <a:pt x="3064" y="3544"/>
                </a:lnTo>
                <a:lnTo>
                  <a:pt x="3058" y="3550"/>
                </a:lnTo>
                <a:lnTo>
                  <a:pt x="3053" y="3557"/>
                </a:lnTo>
                <a:lnTo>
                  <a:pt x="3050" y="3564"/>
                </a:lnTo>
                <a:lnTo>
                  <a:pt x="3047" y="3570"/>
                </a:lnTo>
                <a:lnTo>
                  <a:pt x="3044" y="3577"/>
                </a:lnTo>
                <a:lnTo>
                  <a:pt x="3043" y="3584"/>
                </a:lnTo>
                <a:lnTo>
                  <a:pt x="3042" y="3591"/>
                </a:lnTo>
                <a:lnTo>
                  <a:pt x="3009" y="3602"/>
                </a:lnTo>
                <a:lnTo>
                  <a:pt x="2975" y="3614"/>
                </a:lnTo>
                <a:lnTo>
                  <a:pt x="2943" y="3626"/>
                </a:lnTo>
                <a:lnTo>
                  <a:pt x="2909" y="3639"/>
                </a:lnTo>
                <a:lnTo>
                  <a:pt x="2878" y="3653"/>
                </a:lnTo>
                <a:lnTo>
                  <a:pt x="2846" y="3666"/>
                </a:lnTo>
                <a:lnTo>
                  <a:pt x="2815" y="3679"/>
                </a:lnTo>
                <a:lnTo>
                  <a:pt x="2785" y="3692"/>
                </a:lnTo>
                <a:lnTo>
                  <a:pt x="2723" y="3719"/>
                </a:lnTo>
                <a:lnTo>
                  <a:pt x="2662" y="3748"/>
                </a:lnTo>
                <a:lnTo>
                  <a:pt x="2603" y="3778"/>
                </a:lnTo>
                <a:lnTo>
                  <a:pt x="2543" y="3811"/>
                </a:lnTo>
                <a:lnTo>
                  <a:pt x="2484" y="3844"/>
                </a:lnTo>
                <a:lnTo>
                  <a:pt x="2427" y="3878"/>
                </a:lnTo>
                <a:lnTo>
                  <a:pt x="2370" y="3915"/>
                </a:lnTo>
                <a:lnTo>
                  <a:pt x="2314" y="3952"/>
                </a:lnTo>
                <a:lnTo>
                  <a:pt x="2332" y="3920"/>
                </a:lnTo>
                <a:lnTo>
                  <a:pt x="2351" y="3888"/>
                </a:lnTo>
                <a:lnTo>
                  <a:pt x="2370" y="3855"/>
                </a:lnTo>
                <a:lnTo>
                  <a:pt x="2388" y="3823"/>
                </a:lnTo>
                <a:lnTo>
                  <a:pt x="2434" y="3749"/>
                </a:lnTo>
                <a:lnTo>
                  <a:pt x="2480" y="3675"/>
                </a:lnTo>
                <a:lnTo>
                  <a:pt x="2529" y="3603"/>
                </a:lnTo>
                <a:lnTo>
                  <a:pt x="2577" y="3531"/>
                </a:lnTo>
                <a:lnTo>
                  <a:pt x="2628" y="3460"/>
                </a:lnTo>
                <a:lnTo>
                  <a:pt x="2679" y="3391"/>
                </a:lnTo>
                <a:lnTo>
                  <a:pt x="2731" y="3323"/>
                </a:lnTo>
                <a:lnTo>
                  <a:pt x="2785" y="3256"/>
                </a:lnTo>
                <a:lnTo>
                  <a:pt x="2840" y="3190"/>
                </a:lnTo>
                <a:lnTo>
                  <a:pt x="2895" y="3124"/>
                </a:lnTo>
                <a:lnTo>
                  <a:pt x="2952" y="3060"/>
                </a:lnTo>
                <a:lnTo>
                  <a:pt x="3011" y="2998"/>
                </a:lnTo>
                <a:lnTo>
                  <a:pt x="3069" y="2936"/>
                </a:lnTo>
                <a:lnTo>
                  <a:pt x="3129" y="2876"/>
                </a:lnTo>
                <a:lnTo>
                  <a:pt x="3191" y="2817"/>
                </a:lnTo>
                <a:lnTo>
                  <a:pt x="3254" y="2759"/>
                </a:lnTo>
                <a:lnTo>
                  <a:pt x="3316" y="2703"/>
                </a:lnTo>
                <a:lnTo>
                  <a:pt x="3381" y="2647"/>
                </a:lnTo>
                <a:lnTo>
                  <a:pt x="3447" y="2594"/>
                </a:lnTo>
                <a:lnTo>
                  <a:pt x="3513" y="2541"/>
                </a:lnTo>
                <a:lnTo>
                  <a:pt x="3581" y="2490"/>
                </a:lnTo>
                <a:lnTo>
                  <a:pt x="3650" y="2441"/>
                </a:lnTo>
                <a:lnTo>
                  <a:pt x="3719" y="2392"/>
                </a:lnTo>
                <a:lnTo>
                  <a:pt x="3790" y="2346"/>
                </a:lnTo>
                <a:lnTo>
                  <a:pt x="3861" y="2301"/>
                </a:lnTo>
                <a:lnTo>
                  <a:pt x="3934" y="2258"/>
                </a:lnTo>
                <a:lnTo>
                  <a:pt x="4008" y="2215"/>
                </a:lnTo>
                <a:lnTo>
                  <a:pt x="4083" y="2175"/>
                </a:lnTo>
                <a:lnTo>
                  <a:pt x="4159" y="2136"/>
                </a:lnTo>
                <a:lnTo>
                  <a:pt x="4235" y="2099"/>
                </a:lnTo>
                <a:lnTo>
                  <a:pt x="4313" y="2063"/>
                </a:lnTo>
                <a:lnTo>
                  <a:pt x="4392" y="2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淘宝店chenying0907 7"/>
          <p:cNvSpPr>
            <a:spLocks/>
          </p:cNvSpPr>
          <p:nvPr/>
        </p:nvSpPr>
        <p:spPr bwMode="auto">
          <a:xfrm>
            <a:off x="322055" y="3574195"/>
            <a:ext cx="641239" cy="1392426"/>
          </a:xfrm>
          <a:custGeom>
            <a:avLst/>
            <a:gdLst>
              <a:gd name="T0" fmla="*/ 2432 w 2831"/>
              <a:gd name="T1" fmla="*/ 4855 h 6142"/>
              <a:gd name="T2" fmla="*/ 2008 w 2831"/>
              <a:gd name="T3" fmla="*/ 4383 h 6142"/>
              <a:gd name="T4" fmla="*/ 1689 w 2831"/>
              <a:gd name="T5" fmla="*/ 3926 h 6142"/>
              <a:gd name="T6" fmla="*/ 1499 w 2831"/>
              <a:gd name="T7" fmla="*/ 3492 h 6142"/>
              <a:gd name="T8" fmla="*/ 1755 w 2831"/>
              <a:gd name="T9" fmla="*/ 3178 h 6142"/>
              <a:gd name="T10" fmla="*/ 1882 w 2831"/>
              <a:gd name="T11" fmla="*/ 3007 h 6142"/>
              <a:gd name="T12" fmla="*/ 1950 w 2831"/>
              <a:gd name="T13" fmla="*/ 2987 h 6142"/>
              <a:gd name="T14" fmla="*/ 2178 w 2831"/>
              <a:gd name="T15" fmla="*/ 2589 h 6142"/>
              <a:gd name="T16" fmla="*/ 2278 w 2831"/>
              <a:gd name="T17" fmla="*/ 2110 h 6142"/>
              <a:gd name="T18" fmla="*/ 2219 w 2831"/>
              <a:gd name="T19" fmla="*/ 1620 h 6142"/>
              <a:gd name="T20" fmla="*/ 2129 w 2831"/>
              <a:gd name="T21" fmla="*/ 1439 h 6142"/>
              <a:gd name="T22" fmla="*/ 2036 w 2831"/>
              <a:gd name="T23" fmla="*/ 1471 h 6142"/>
              <a:gd name="T24" fmla="*/ 1841 w 2831"/>
              <a:gd name="T25" fmla="*/ 1688 h 6142"/>
              <a:gd name="T26" fmla="*/ 1694 w 2831"/>
              <a:gd name="T27" fmla="*/ 1968 h 6142"/>
              <a:gd name="T28" fmla="*/ 1557 w 2831"/>
              <a:gd name="T29" fmla="*/ 2488 h 6142"/>
              <a:gd name="T30" fmla="*/ 1557 w 2831"/>
              <a:gd name="T31" fmla="*/ 2759 h 6142"/>
              <a:gd name="T32" fmla="*/ 1680 w 2831"/>
              <a:gd name="T33" fmla="*/ 2957 h 6142"/>
              <a:gd name="T34" fmla="*/ 1635 w 2831"/>
              <a:gd name="T35" fmla="*/ 3139 h 6142"/>
              <a:gd name="T36" fmla="*/ 1450 w 2831"/>
              <a:gd name="T37" fmla="*/ 3396 h 6142"/>
              <a:gd name="T38" fmla="*/ 1255 w 2831"/>
              <a:gd name="T39" fmla="*/ 2945 h 6142"/>
              <a:gd name="T40" fmla="*/ 1114 w 2831"/>
              <a:gd name="T41" fmla="*/ 2278 h 6142"/>
              <a:gd name="T42" fmla="*/ 1097 w 2831"/>
              <a:gd name="T43" fmla="*/ 1749 h 6142"/>
              <a:gd name="T44" fmla="*/ 1244 w 2831"/>
              <a:gd name="T45" fmla="*/ 1578 h 6142"/>
              <a:gd name="T46" fmla="*/ 1479 w 2831"/>
              <a:gd name="T47" fmla="*/ 1068 h 6142"/>
              <a:gd name="T48" fmla="*/ 1566 w 2831"/>
              <a:gd name="T49" fmla="*/ 527 h 6142"/>
              <a:gd name="T50" fmla="*/ 1440 w 2831"/>
              <a:gd name="T51" fmla="*/ 36 h 6142"/>
              <a:gd name="T52" fmla="*/ 1363 w 2831"/>
              <a:gd name="T53" fmla="*/ 0 h 6142"/>
              <a:gd name="T54" fmla="*/ 1101 w 2831"/>
              <a:gd name="T55" fmla="*/ 227 h 6142"/>
              <a:gd name="T56" fmla="*/ 815 w 2831"/>
              <a:gd name="T57" fmla="*/ 749 h 6142"/>
              <a:gd name="T58" fmla="*/ 760 w 2831"/>
              <a:gd name="T59" fmla="*/ 1342 h 6142"/>
              <a:gd name="T60" fmla="*/ 886 w 2831"/>
              <a:gd name="T61" fmla="*/ 1765 h 6142"/>
              <a:gd name="T62" fmla="*/ 917 w 2831"/>
              <a:gd name="T63" fmla="*/ 2066 h 6142"/>
              <a:gd name="T64" fmla="*/ 1000 w 2831"/>
              <a:gd name="T65" fmla="*/ 2640 h 6142"/>
              <a:gd name="T66" fmla="*/ 1159 w 2831"/>
              <a:gd name="T67" fmla="*/ 3191 h 6142"/>
              <a:gd name="T68" fmla="*/ 1381 w 2831"/>
              <a:gd name="T69" fmla="*/ 3707 h 6142"/>
              <a:gd name="T70" fmla="*/ 1677 w 2831"/>
              <a:gd name="T71" fmla="*/ 4200 h 6142"/>
              <a:gd name="T72" fmla="*/ 1555 w 2831"/>
              <a:gd name="T73" fmla="*/ 4339 h 6142"/>
              <a:gd name="T74" fmla="*/ 1272 w 2831"/>
              <a:gd name="T75" fmla="*/ 4240 h 6142"/>
              <a:gd name="T76" fmla="*/ 1185 w 2831"/>
              <a:gd name="T77" fmla="*/ 3927 h 6142"/>
              <a:gd name="T78" fmla="*/ 1019 w 2831"/>
              <a:gd name="T79" fmla="*/ 3639 h 6142"/>
              <a:gd name="T80" fmla="*/ 791 w 2831"/>
              <a:gd name="T81" fmla="*/ 3408 h 6142"/>
              <a:gd name="T82" fmla="*/ 522 w 2831"/>
              <a:gd name="T83" fmla="*/ 3262 h 6142"/>
              <a:gd name="T84" fmla="*/ 245 w 2831"/>
              <a:gd name="T85" fmla="*/ 3199 h 6142"/>
              <a:gd name="T86" fmla="*/ 38 w 2831"/>
              <a:gd name="T87" fmla="*/ 3298 h 6142"/>
              <a:gd name="T88" fmla="*/ 10 w 2831"/>
              <a:gd name="T89" fmla="*/ 3542 h 6142"/>
              <a:gd name="T90" fmla="*/ 116 w 2831"/>
              <a:gd name="T91" fmla="*/ 3803 h 6142"/>
              <a:gd name="T92" fmla="*/ 278 w 2831"/>
              <a:gd name="T93" fmla="*/ 4019 h 6142"/>
              <a:gd name="T94" fmla="*/ 469 w 2831"/>
              <a:gd name="T95" fmla="*/ 4180 h 6142"/>
              <a:gd name="T96" fmla="*/ 695 w 2831"/>
              <a:gd name="T97" fmla="*/ 4292 h 6142"/>
              <a:gd name="T98" fmla="*/ 940 w 2831"/>
              <a:gd name="T99" fmla="*/ 4335 h 6142"/>
              <a:gd name="T100" fmla="*/ 1184 w 2831"/>
              <a:gd name="T101" fmla="*/ 4382 h 6142"/>
              <a:gd name="T102" fmla="*/ 1433 w 2831"/>
              <a:gd name="T103" fmla="*/ 4449 h 6142"/>
              <a:gd name="T104" fmla="*/ 1684 w 2831"/>
              <a:gd name="T105" fmla="*/ 4460 h 6142"/>
              <a:gd name="T106" fmla="*/ 1905 w 2831"/>
              <a:gd name="T107" fmla="*/ 4498 h 6142"/>
              <a:gd name="T108" fmla="*/ 2226 w 2831"/>
              <a:gd name="T109" fmla="*/ 4853 h 6142"/>
              <a:gd name="T110" fmla="*/ 2515 w 2831"/>
              <a:gd name="T111" fmla="*/ 5082 h 6142"/>
              <a:gd name="T112" fmla="*/ 2552 w 2831"/>
              <a:gd name="T113" fmla="*/ 5450 h 6142"/>
              <a:gd name="T114" fmla="*/ 2345 w 2831"/>
              <a:gd name="T115" fmla="*/ 6082 h 6142"/>
              <a:gd name="T116" fmla="*/ 2736 w 2831"/>
              <a:gd name="T117" fmla="*/ 5498 h 6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31" h="6142">
                <a:moveTo>
                  <a:pt x="2647" y="5015"/>
                </a:moveTo>
                <a:lnTo>
                  <a:pt x="2631" y="5009"/>
                </a:lnTo>
                <a:lnTo>
                  <a:pt x="2617" y="5000"/>
                </a:lnTo>
                <a:lnTo>
                  <a:pt x="2602" y="4992"/>
                </a:lnTo>
                <a:lnTo>
                  <a:pt x="2587" y="4983"/>
                </a:lnTo>
                <a:lnTo>
                  <a:pt x="2556" y="4962"/>
                </a:lnTo>
                <a:lnTo>
                  <a:pt x="2525" y="4938"/>
                </a:lnTo>
                <a:lnTo>
                  <a:pt x="2494" y="4911"/>
                </a:lnTo>
                <a:lnTo>
                  <a:pt x="2462" y="4883"/>
                </a:lnTo>
                <a:lnTo>
                  <a:pt x="2432" y="4855"/>
                </a:lnTo>
                <a:lnTo>
                  <a:pt x="2402" y="4824"/>
                </a:lnTo>
                <a:lnTo>
                  <a:pt x="2345" y="4766"/>
                </a:lnTo>
                <a:lnTo>
                  <a:pt x="2295" y="4710"/>
                </a:lnTo>
                <a:lnTo>
                  <a:pt x="2254" y="4663"/>
                </a:lnTo>
                <a:lnTo>
                  <a:pt x="2222" y="4629"/>
                </a:lnTo>
                <a:lnTo>
                  <a:pt x="2178" y="4581"/>
                </a:lnTo>
                <a:lnTo>
                  <a:pt x="2134" y="4533"/>
                </a:lnTo>
                <a:lnTo>
                  <a:pt x="2092" y="4483"/>
                </a:lnTo>
                <a:lnTo>
                  <a:pt x="2049" y="4434"/>
                </a:lnTo>
                <a:lnTo>
                  <a:pt x="2008" y="4383"/>
                </a:lnTo>
                <a:lnTo>
                  <a:pt x="1967" y="4331"/>
                </a:lnTo>
                <a:lnTo>
                  <a:pt x="1927" y="4280"/>
                </a:lnTo>
                <a:lnTo>
                  <a:pt x="1888" y="4227"/>
                </a:lnTo>
                <a:lnTo>
                  <a:pt x="1858" y="4184"/>
                </a:lnTo>
                <a:lnTo>
                  <a:pt x="1828" y="4143"/>
                </a:lnTo>
                <a:lnTo>
                  <a:pt x="1799" y="4099"/>
                </a:lnTo>
                <a:lnTo>
                  <a:pt x="1771" y="4057"/>
                </a:lnTo>
                <a:lnTo>
                  <a:pt x="1742" y="4013"/>
                </a:lnTo>
                <a:lnTo>
                  <a:pt x="1715" y="3970"/>
                </a:lnTo>
                <a:lnTo>
                  <a:pt x="1689" y="3926"/>
                </a:lnTo>
                <a:lnTo>
                  <a:pt x="1662" y="3882"/>
                </a:lnTo>
                <a:lnTo>
                  <a:pt x="1636" y="3837"/>
                </a:lnTo>
                <a:lnTo>
                  <a:pt x="1611" y="3793"/>
                </a:lnTo>
                <a:lnTo>
                  <a:pt x="1587" y="3747"/>
                </a:lnTo>
                <a:lnTo>
                  <a:pt x="1562" y="3702"/>
                </a:lnTo>
                <a:lnTo>
                  <a:pt x="1539" y="3656"/>
                </a:lnTo>
                <a:lnTo>
                  <a:pt x="1516" y="3610"/>
                </a:lnTo>
                <a:lnTo>
                  <a:pt x="1493" y="3564"/>
                </a:lnTo>
                <a:lnTo>
                  <a:pt x="1471" y="3517"/>
                </a:lnTo>
                <a:lnTo>
                  <a:pt x="1499" y="3492"/>
                </a:lnTo>
                <a:lnTo>
                  <a:pt x="1527" y="3466"/>
                </a:lnTo>
                <a:lnTo>
                  <a:pt x="1554" y="3437"/>
                </a:lnTo>
                <a:lnTo>
                  <a:pt x="1581" y="3409"/>
                </a:lnTo>
                <a:lnTo>
                  <a:pt x="1608" y="3379"/>
                </a:lnTo>
                <a:lnTo>
                  <a:pt x="1634" y="3347"/>
                </a:lnTo>
                <a:lnTo>
                  <a:pt x="1659" y="3315"/>
                </a:lnTo>
                <a:lnTo>
                  <a:pt x="1684" y="3282"/>
                </a:lnTo>
                <a:lnTo>
                  <a:pt x="1708" y="3248"/>
                </a:lnTo>
                <a:lnTo>
                  <a:pt x="1731" y="3214"/>
                </a:lnTo>
                <a:lnTo>
                  <a:pt x="1755" y="3178"/>
                </a:lnTo>
                <a:lnTo>
                  <a:pt x="1776" y="3143"/>
                </a:lnTo>
                <a:lnTo>
                  <a:pt x="1796" y="3105"/>
                </a:lnTo>
                <a:lnTo>
                  <a:pt x="1815" y="3069"/>
                </a:lnTo>
                <a:lnTo>
                  <a:pt x="1834" y="3030"/>
                </a:lnTo>
                <a:lnTo>
                  <a:pt x="1851" y="2993"/>
                </a:lnTo>
                <a:lnTo>
                  <a:pt x="1857" y="2997"/>
                </a:lnTo>
                <a:lnTo>
                  <a:pt x="1863" y="3000"/>
                </a:lnTo>
                <a:lnTo>
                  <a:pt x="1869" y="3003"/>
                </a:lnTo>
                <a:lnTo>
                  <a:pt x="1876" y="3005"/>
                </a:lnTo>
                <a:lnTo>
                  <a:pt x="1882" y="3007"/>
                </a:lnTo>
                <a:lnTo>
                  <a:pt x="1889" y="3008"/>
                </a:lnTo>
                <a:lnTo>
                  <a:pt x="1896" y="3009"/>
                </a:lnTo>
                <a:lnTo>
                  <a:pt x="1903" y="3009"/>
                </a:lnTo>
                <a:lnTo>
                  <a:pt x="1910" y="3008"/>
                </a:lnTo>
                <a:lnTo>
                  <a:pt x="1918" y="3006"/>
                </a:lnTo>
                <a:lnTo>
                  <a:pt x="1925" y="3004"/>
                </a:lnTo>
                <a:lnTo>
                  <a:pt x="1932" y="3001"/>
                </a:lnTo>
                <a:lnTo>
                  <a:pt x="1938" y="2997"/>
                </a:lnTo>
                <a:lnTo>
                  <a:pt x="1944" y="2992"/>
                </a:lnTo>
                <a:lnTo>
                  <a:pt x="1950" y="2987"/>
                </a:lnTo>
                <a:lnTo>
                  <a:pt x="1956" y="2980"/>
                </a:lnTo>
                <a:lnTo>
                  <a:pt x="1986" y="2939"/>
                </a:lnTo>
                <a:lnTo>
                  <a:pt x="2016" y="2898"/>
                </a:lnTo>
                <a:lnTo>
                  <a:pt x="2044" y="2855"/>
                </a:lnTo>
                <a:lnTo>
                  <a:pt x="2070" y="2813"/>
                </a:lnTo>
                <a:lnTo>
                  <a:pt x="2095" y="2769"/>
                </a:lnTo>
                <a:lnTo>
                  <a:pt x="2118" y="2725"/>
                </a:lnTo>
                <a:lnTo>
                  <a:pt x="2139" y="2680"/>
                </a:lnTo>
                <a:lnTo>
                  <a:pt x="2160" y="2635"/>
                </a:lnTo>
                <a:lnTo>
                  <a:pt x="2178" y="2589"/>
                </a:lnTo>
                <a:lnTo>
                  <a:pt x="2195" y="2542"/>
                </a:lnTo>
                <a:lnTo>
                  <a:pt x="2210" y="2496"/>
                </a:lnTo>
                <a:lnTo>
                  <a:pt x="2224" y="2448"/>
                </a:lnTo>
                <a:lnTo>
                  <a:pt x="2237" y="2401"/>
                </a:lnTo>
                <a:lnTo>
                  <a:pt x="2248" y="2353"/>
                </a:lnTo>
                <a:lnTo>
                  <a:pt x="2257" y="2306"/>
                </a:lnTo>
                <a:lnTo>
                  <a:pt x="2264" y="2257"/>
                </a:lnTo>
                <a:lnTo>
                  <a:pt x="2270" y="2208"/>
                </a:lnTo>
                <a:lnTo>
                  <a:pt x="2275" y="2159"/>
                </a:lnTo>
                <a:lnTo>
                  <a:pt x="2278" y="2110"/>
                </a:lnTo>
                <a:lnTo>
                  <a:pt x="2279" y="2062"/>
                </a:lnTo>
                <a:lnTo>
                  <a:pt x="2279" y="2012"/>
                </a:lnTo>
                <a:lnTo>
                  <a:pt x="2277" y="1962"/>
                </a:lnTo>
                <a:lnTo>
                  <a:pt x="2274" y="1914"/>
                </a:lnTo>
                <a:lnTo>
                  <a:pt x="2269" y="1864"/>
                </a:lnTo>
                <a:lnTo>
                  <a:pt x="2262" y="1815"/>
                </a:lnTo>
                <a:lnTo>
                  <a:pt x="2254" y="1766"/>
                </a:lnTo>
                <a:lnTo>
                  <a:pt x="2244" y="1717"/>
                </a:lnTo>
                <a:lnTo>
                  <a:pt x="2232" y="1669"/>
                </a:lnTo>
                <a:lnTo>
                  <a:pt x="2219" y="1620"/>
                </a:lnTo>
                <a:lnTo>
                  <a:pt x="2205" y="1572"/>
                </a:lnTo>
                <a:lnTo>
                  <a:pt x="2188" y="1523"/>
                </a:lnTo>
                <a:lnTo>
                  <a:pt x="2171" y="1475"/>
                </a:lnTo>
                <a:lnTo>
                  <a:pt x="2167" y="1468"/>
                </a:lnTo>
                <a:lnTo>
                  <a:pt x="2162" y="1461"/>
                </a:lnTo>
                <a:lnTo>
                  <a:pt x="2157" y="1455"/>
                </a:lnTo>
                <a:lnTo>
                  <a:pt x="2150" y="1450"/>
                </a:lnTo>
                <a:lnTo>
                  <a:pt x="2143" y="1445"/>
                </a:lnTo>
                <a:lnTo>
                  <a:pt x="2136" y="1442"/>
                </a:lnTo>
                <a:lnTo>
                  <a:pt x="2129" y="1439"/>
                </a:lnTo>
                <a:lnTo>
                  <a:pt x="2121" y="1438"/>
                </a:lnTo>
                <a:lnTo>
                  <a:pt x="2113" y="1437"/>
                </a:lnTo>
                <a:lnTo>
                  <a:pt x="2105" y="1437"/>
                </a:lnTo>
                <a:lnTo>
                  <a:pt x="2097" y="1437"/>
                </a:lnTo>
                <a:lnTo>
                  <a:pt x="2089" y="1439"/>
                </a:lnTo>
                <a:lnTo>
                  <a:pt x="2081" y="1441"/>
                </a:lnTo>
                <a:lnTo>
                  <a:pt x="2073" y="1444"/>
                </a:lnTo>
                <a:lnTo>
                  <a:pt x="2066" y="1448"/>
                </a:lnTo>
                <a:lnTo>
                  <a:pt x="2059" y="1453"/>
                </a:lnTo>
                <a:lnTo>
                  <a:pt x="2036" y="1471"/>
                </a:lnTo>
                <a:lnTo>
                  <a:pt x="2014" y="1492"/>
                </a:lnTo>
                <a:lnTo>
                  <a:pt x="1991" y="1511"/>
                </a:lnTo>
                <a:lnTo>
                  <a:pt x="1970" y="1532"/>
                </a:lnTo>
                <a:lnTo>
                  <a:pt x="1950" y="1552"/>
                </a:lnTo>
                <a:lnTo>
                  <a:pt x="1930" y="1575"/>
                </a:lnTo>
                <a:lnTo>
                  <a:pt x="1910" y="1596"/>
                </a:lnTo>
                <a:lnTo>
                  <a:pt x="1892" y="1618"/>
                </a:lnTo>
                <a:lnTo>
                  <a:pt x="1874" y="1641"/>
                </a:lnTo>
                <a:lnTo>
                  <a:pt x="1857" y="1665"/>
                </a:lnTo>
                <a:lnTo>
                  <a:pt x="1841" y="1688"/>
                </a:lnTo>
                <a:lnTo>
                  <a:pt x="1824" y="1711"/>
                </a:lnTo>
                <a:lnTo>
                  <a:pt x="1809" y="1736"/>
                </a:lnTo>
                <a:lnTo>
                  <a:pt x="1794" y="1761"/>
                </a:lnTo>
                <a:lnTo>
                  <a:pt x="1780" y="1785"/>
                </a:lnTo>
                <a:lnTo>
                  <a:pt x="1766" y="1810"/>
                </a:lnTo>
                <a:lnTo>
                  <a:pt x="1753" y="1836"/>
                </a:lnTo>
                <a:lnTo>
                  <a:pt x="1739" y="1862"/>
                </a:lnTo>
                <a:lnTo>
                  <a:pt x="1727" y="1888"/>
                </a:lnTo>
                <a:lnTo>
                  <a:pt x="1716" y="1915"/>
                </a:lnTo>
                <a:lnTo>
                  <a:pt x="1694" y="1968"/>
                </a:lnTo>
                <a:lnTo>
                  <a:pt x="1673" y="2023"/>
                </a:lnTo>
                <a:lnTo>
                  <a:pt x="1654" y="2079"/>
                </a:lnTo>
                <a:lnTo>
                  <a:pt x="1637" y="2135"/>
                </a:lnTo>
                <a:lnTo>
                  <a:pt x="1622" y="2192"/>
                </a:lnTo>
                <a:lnTo>
                  <a:pt x="1607" y="2250"/>
                </a:lnTo>
                <a:lnTo>
                  <a:pt x="1597" y="2294"/>
                </a:lnTo>
                <a:lnTo>
                  <a:pt x="1585" y="2341"/>
                </a:lnTo>
                <a:lnTo>
                  <a:pt x="1575" y="2389"/>
                </a:lnTo>
                <a:lnTo>
                  <a:pt x="1565" y="2438"/>
                </a:lnTo>
                <a:lnTo>
                  <a:pt x="1557" y="2488"/>
                </a:lnTo>
                <a:lnTo>
                  <a:pt x="1550" y="2538"/>
                </a:lnTo>
                <a:lnTo>
                  <a:pt x="1548" y="2564"/>
                </a:lnTo>
                <a:lnTo>
                  <a:pt x="1546" y="2589"/>
                </a:lnTo>
                <a:lnTo>
                  <a:pt x="1545" y="2614"/>
                </a:lnTo>
                <a:lnTo>
                  <a:pt x="1545" y="2639"/>
                </a:lnTo>
                <a:lnTo>
                  <a:pt x="1545" y="2663"/>
                </a:lnTo>
                <a:lnTo>
                  <a:pt x="1547" y="2688"/>
                </a:lnTo>
                <a:lnTo>
                  <a:pt x="1549" y="2711"/>
                </a:lnTo>
                <a:lnTo>
                  <a:pt x="1553" y="2736"/>
                </a:lnTo>
                <a:lnTo>
                  <a:pt x="1557" y="2759"/>
                </a:lnTo>
                <a:lnTo>
                  <a:pt x="1563" y="2781"/>
                </a:lnTo>
                <a:lnTo>
                  <a:pt x="1570" y="2804"/>
                </a:lnTo>
                <a:lnTo>
                  <a:pt x="1578" y="2826"/>
                </a:lnTo>
                <a:lnTo>
                  <a:pt x="1589" y="2847"/>
                </a:lnTo>
                <a:lnTo>
                  <a:pt x="1600" y="2867"/>
                </a:lnTo>
                <a:lnTo>
                  <a:pt x="1612" y="2887"/>
                </a:lnTo>
                <a:lnTo>
                  <a:pt x="1626" y="2906"/>
                </a:lnTo>
                <a:lnTo>
                  <a:pt x="1642" y="2924"/>
                </a:lnTo>
                <a:lnTo>
                  <a:pt x="1660" y="2941"/>
                </a:lnTo>
                <a:lnTo>
                  <a:pt x="1680" y="2957"/>
                </a:lnTo>
                <a:lnTo>
                  <a:pt x="1701" y="2973"/>
                </a:lnTo>
                <a:lnTo>
                  <a:pt x="1705" y="2974"/>
                </a:lnTo>
                <a:lnTo>
                  <a:pt x="1708" y="2976"/>
                </a:lnTo>
                <a:lnTo>
                  <a:pt x="1706" y="2984"/>
                </a:lnTo>
                <a:lnTo>
                  <a:pt x="1703" y="2993"/>
                </a:lnTo>
                <a:lnTo>
                  <a:pt x="1691" y="3023"/>
                </a:lnTo>
                <a:lnTo>
                  <a:pt x="1678" y="3053"/>
                </a:lnTo>
                <a:lnTo>
                  <a:pt x="1664" y="3082"/>
                </a:lnTo>
                <a:lnTo>
                  <a:pt x="1650" y="3110"/>
                </a:lnTo>
                <a:lnTo>
                  <a:pt x="1635" y="3139"/>
                </a:lnTo>
                <a:lnTo>
                  <a:pt x="1620" y="3166"/>
                </a:lnTo>
                <a:lnTo>
                  <a:pt x="1604" y="3193"/>
                </a:lnTo>
                <a:lnTo>
                  <a:pt x="1587" y="3221"/>
                </a:lnTo>
                <a:lnTo>
                  <a:pt x="1569" y="3247"/>
                </a:lnTo>
                <a:lnTo>
                  <a:pt x="1550" y="3273"/>
                </a:lnTo>
                <a:lnTo>
                  <a:pt x="1532" y="3299"/>
                </a:lnTo>
                <a:lnTo>
                  <a:pt x="1512" y="3323"/>
                </a:lnTo>
                <a:lnTo>
                  <a:pt x="1491" y="3348"/>
                </a:lnTo>
                <a:lnTo>
                  <a:pt x="1471" y="3373"/>
                </a:lnTo>
                <a:lnTo>
                  <a:pt x="1450" y="3396"/>
                </a:lnTo>
                <a:lnTo>
                  <a:pt x="1428" y="3419"/>
                </a:lnTo>
                <a:lnTo>
                  <a:pt x="1411" y="3382"/>
                </a:lnTo>
                <a:lnTo>
                  <a:pt x="1396" y="3344"/>
                </a:lnTo>
                <a:lnTo>
                  <a:pt x="1381" y="3307"/>
                </a:lnTo>
                <a:lnTo>
                  <a:pt x="1366" y="3268"/>
                </a:lnTo>
                <a:lnTo>
                  <a:pt x="1341" y="3204"/>
                </a:lnTo>
                <a:lnTo>
                  <a:pt x="1318" y="3141"/>
                </a:lnTo>
                <a:lnTo>
                  <a:pt x="1296" y="3076"/>
                </a:lnTo>
                <a:lnTo>
                  <a:pt x="1276" y="3011"/>
                </a:lnTo>
                <a:lnTo>
                  <a:pt x="1255" y="2945"/>
                </a:lnTo>
                <a:lnTo>
                  <a:pt x="1236" y="2880"/>
                </a:lnTo>
                <a:lnTo>
                  <a:pt x="1218" y="2814"/>
                </a:lnTo>
                <a:lnTo>
                  <a:pt x="1202" y="2748"/>
                </a:lnTo>
                <a:lnTo>
                  <a:pt x="1186" y="2681"/>
                </a:lnTo>
                <a:lnTo>
                  <a:pt x="1171" y="2615"/>
                </a:lnTo>
                <a:lnTo>
                  <a:pt x="1157" y="2547"/>
                </a:lnTo>
                <a:lnTo>
                  <a:pt x="1145" y="2481"/>
                </a:lnTo>
                <a:lnTo>
                  <a:pt x="1133" y="2414"/>
                </a:lnTo>
                <a:lnTo>
                  <a:pt x="1123" y="2346"/>
                </a:lnTo>
                <a:lnTo>
                  <a:pt x="1114" y="2278"/>
                </a:lnTo>
                <a:lnTo>
                  <a:pt x="1106" y="2210"/>
                </a:lnTo>
                <a:lnTo>
                  <a:pt x="1100" y="2152"/>
                </a:lnTo>
                <a:lnTo>
                  <a:pt x="1095" y="2094"/>
                </a:lnTo>
                <a:lnTo>
                  <a:pt x="1091" y="2035"/>
                </a:lnTo>
                <a:lnTo>
                  <a:pt x="1089" y="1977"/>
                </a:lnTo>
                <a:lnTo>
                  <a:pt x="1087" y="1920"/>
                </a:lnTo>
                <a:lnTo>
                  <a:pt x="1086" y="1862"/>
                </a:lnTo>
                <a:lnTo>
                  <a:pt x="1086" y="1805"/>
                </a:lnTo>
                <a:lnTo>
                  <a:pt x="1087" y="1748"/>
                </a:lnTo>
                <a:lnTo>
                  <a:pt x="1097" y="1749"/>
                </a:lnTo>
                <a:lnTo>
                  <a:pt x="1108" y="1749"/>
                </a:lnTo>
                <a:lnTo>
                  <a:pt x="1117" y="1748"/>
                </a:lnTo>
                <a:lnTo>
                  <a:pt x="1127" y="1745"/>
                </a:lnTo>
                <a:lnTo>
                  <a:pt x="1136" y="1741"/>
                </a:lnTo>
                <a:lnTo>
                  <a:pt x="1144" y="1735"/>
                </a:lnTo>
                <a:lnTo>
                  <a:pt x="1152" y="1727"/>
                </a:lnTo>
                <a:lnTo>
                  <a:pt x="1158" y="1718"/>
                </a:lnTo>
                <a:lnTo>
                  <a:pt x="1188" y="1672"/>
                </a:lnTo>
                <a:lnTo>
                  <a:pt x="1216" y="1625"/>
                </a:lnTo>
                <a:lnTo>
                  <a:pt x="1244" y="1578"/>
                </a:lnTo>
                <a:lnTo>
                  <a:pt x="1272" y="1529"/>
                </a:lnTo>
                <a:lnTo>
                  <a:pt x="1299" y="1480"/>
                </a:lnTo>
                <a:lnTo>
                  <a:pt x="1324" y="1431"/>
                </a:lnTo>
                <a:lnTo>
                  <a:pt x="1350" y="1380"/>
                </a:lnTo>
                <a:lnTo>
                  <a:pt x="1374" y="1330"/>
                </a:lnTo>
                <a:lnTo>
                  <a:pt x="1397" y="1278"/>
                </a:lnTo>
                <a:lnTo>
                  <a:pt x="1419" y="1226"/>
                </a:lnTo>
                <a:lnTo>
                  <a:pt x="1441" y="1174"/>
                </a:lnTo>
                <a:lnTo>
                  <a:pt x="1461" y="1121"/>
                </a:lnTo>
                <a:lnTo>
                  <a:pt x="1479" y="1068"/>
                </a:lnTo>
                <a:lnTo>
                  <a:pt x="1495" y="1015"/>
                </a:lnTo>
                <a:lnTo>
                  <a:pt x="1511" y="961"/>
                </a:lnTo>
                <a:lnTo>
                  <a:pt x="1525" y="907"/>
                </a:lnTo>
                <a:lnTo>
                  <a:pt x="1537" y="853"/>
                </a:lnTo>
                <a:lnTo>
                  <a:pt x="1547" y="799"/>
                </a:lnTo>
                <a:lnTo>
                  <a:pt x="1555" y="744"/>
                </a:lnTo>
                <a:lnTo>
                  <a:pt x="1561" y="690"/>
                </a:lnTo>
                <a:lnTo>
                  <a:pt x="1565" y="635"/>
                </a:lnTo>
                <a:lnTo>
                  <a:pt x="1567" y="580"/>
                </a:lnTo>
                <a:lnTo>
                  <a:pt x="1566" y="527"/>
                </a:lnTo>
                <a:lnTo>
                  <a:pt x="1563" y="472"/>
                </a:lnTo>
                <a:lnTo>
                  <a:pt x="1558" y="417"/>
                </a:lnTo>
                <a:lnTo>
                  <a:pt x="1551" y="364"/>
                </a:lnTo>
                <a:lnTo>
                  <a:pt x="1540" y="309"/>
                </a:lnTo>
                <a:lnTo>
                  <a:pt x="1527" y="255"/>
                </a:lnTo>
                <a:lnTo>
                  <a:pt x="1511" y="203"/>
                </a:lnTo>
                <a:lnTo>
                  <a:pt x="1492" y="149"/>
                </a:lnTo>
                <a:lnTo>
                  <a:pt x="1470" y="97"/>
                </a:lnTo>
                <a:lnTo>
                  <a:pt x="1445" y="44"/>
                </a:lnTo>
                <a:lnTo>
                  <a:pt x="1440" y="36"/>
                </a:lnTo>
                <a:lnTo>
                  <a:pt x="1434" y="28"/>
                </a:lnTo>
                <a:lnTo>
                  <a:pt x="1428" y="22"/>
                </a:lnTo>
                <a:lnTo>
                  <a:pt x="1420" y="16"/>
                </a:lnTo>
                <a:lnTo>
                  <a:pt x="1413" y="10"/>
                </a:lnTo>
                <a:lnTo>
                  <a:pt x="1405" y="6"/>
                </a:lnTo>
                <a:lnTo>
                  <a:pt x="1397" y="3"/>
                </a:lnTo>
                <a:lnTo>
                  <a:pt x="1389" y="1"/>
                </a:lnTo>
                <a:lnTo>
                  <a:pt x="1380" y="0"/>
                </a:lnTo>
                <a:lnTo>
                  <a:pt x="1372" y="0"/>
                </a:lnTo>
                <a:lnTo>
                  <a:pt x="1363" y="0"/>
                </a:lnTo>
                <a:lnTo>
                  <a:pt x="1354" y="2"/>
                </a:lnTo>
                <a:lnTo>
                  <a:pt x="1346" y="5"/>
                </a:lnTo>
                <a:lnTo>
                  <a:pt x="1336" y="8"/>
                </a:lnTo>
                <a:lnTo>
                  <a:pt x="1328" y="12"/>
                </a:lnTo>
                <a:lnTo>
                  <a:pt x="1320" y="19"/>
                </a:lnTo>
                <a:lnTo>
                  <a:pt x="1273" y="56"/>
                </a:lnTo>
                <a:lnTo>
                  <a:pt x="1226" y="97"/>
                </a:lnTo>
                <a:lnTo>
                  <a:pt x="1183" y="138"/>
                </a:lnTo>
                <a:lnTo>
                  <a:pt x="1140" y="182"/>
                </a:lnTo>
                <a:lnTo>
                  <a:pt x="1101" y="227"/>
                </a:lnTo>
                <a:lnTo>
                  <a:pt x="1062" y="274"/>
                </a:lnTo>
                <a:lnTo>
                  <a:pt x="1027" y="321"/>
                </a:lnTo>
                <a:lnTo>
                  <a:pt x="992" y="371"/>
                </a:lnTo>
                <a:lnTo>
                  <a:pt x="961" y="422"/>
                </a:lnTo>
                <a:lnTo>
                  <a:pt x="930" y="474"/>
                </a:lnTo>
                <a:lnTo>
                  <a:pt x="903" y="528"/>
                </a:lnTo>
                <a:lnTo>
                  <a:pt x="878" y="581"/>
                </a:lnTo>
                <a:lnTo>
                  <a:pt x="855" y="637"/>
                </a:lnTo>
                <a:lnTo>
                  <a:pt x="834" y="693"/>
                </a:lnTo>
                <a:lnTo>
                  <a:pt x="815" y="749"/>
                </a:lnTo>
                <a:lnTo>
                  <a:pt x="799" y="807"/>
                </a:lnTo>
                <a:lnTo>
                  <a:pt x="785" y="866"/>
                </a:lnTo>
                <a:lnTo>
                  <a:pt x="774" y="925"/>
                </a:lnTo>
                <a:lnTo>
                  <a:pt x="764" y="983"/>
                </a:lnTo>
                <a:lnTo>
                  <a:pt x="757" y="1042"/>
                </a:lnTo>
                <a:lnTo>
                  <a:pt x="753" y="1102"/>
                </a:lnTo>
                <a:lnTo>
                  <a:pt x="751" y="1162"/>
                </a:lnTo>
                <a:lnTo>
                  <a:pt x="752" y="1222"/>
                </a:lnTo>
                <a:lnTo>
                  <a:pt x="755" y="1282"/>
                </a:lnTo>
                <a:lnTo>
                  <a:pt x="760" y="1342"/>
                </a:lnTo>
                <a:lnTo>
                  <a:pt x="769" y="1400"/>
                </a:lnTo>
                <a:lnTo>
                  <a:pt x="780" y="1460"/>
                </a:lnTo>
                <a:lnTo>
                  <a:pt x="794" y="1519"/>
                </a:lnTo>
                <a:lnTo>
                  <a:pt x="810" y="1578"/>
                </a:lnTo>
                <a:lnTo>
                  <a:pt x="829" y="1635"/>
                </a:lnTo>
                <a:lnTo>
                  <a:pt x="850" y="1692"/>
                </a:lnTo>
                <a:lnTo>
                  <a:pt x="875" y="1749"/>
                </a:lnTo>
                <a:lnTo>
                  <a:pt x="878" y="1755"/>
                </a:lnTo>
                <a:lnTo>
                  <a:pt x="882" y="1761"/>
                </a:lnTo>
                <a:lnTo>
                  <a:pt x="886" y="1765"/>
                </a:lnTo>
                <a:lnTo>
                  <a:pt x="890" y="1769"/>
                </a:lnTo>
                <a:lnTo>
                  <a:pt x="895" y="1772"/>
                </a:lnTo>
                <a:lnTo>
                  <a:pt x="900" y="1775"/>
                </a:lnTo>
                <a:lnTo>
                  <a:pt x="905" y="1777"/>
                </a:lnTo>
                <a:lnTo>
                  <a:pt x="910" y="1778"/>
                </a:lnTo>
                <a:lnTo>
                  <a:pt x="910" y="1835"/>
                </a:lnTo>
                <a:lnTo>
                  <a:pt x="910" y="1892"/>
                </a:lnTo>
                <a:lnTo>
                  <a:pt x="912" y="1950"/>
                </a:lnTo>
                <a:lnTo>
                  <a:pt x="914" y="2008"/>
                </a:lnTo>
                <a:lnTo>
                  <a:pt x="917" y="2066"/>
                </a:lnTo>
                <a:lnTo>
                  <a:pt x="922" y="2123"/>
                </a:lnTo>
                <a:lnTo>
                  <a:pt x="927" y="2181"/>
                </a:lnTo>
                <a:lnTo>
                  <a:pt x="933" y="2239"/>
                </a:lnTo>
                <a:lnTo>
                  <a:pt x="941" y="2296"/>
                </a:lnTo>
                <a:lnTo>
                  <a:pt x="949" y="2354"/>
                </a:lnTo>
                <a:lnTo>
                  <a:pt x="958" y="2411"/>
                </a:lnTo>
                <a:lnTo>
                  <a:pt x="967" y="2469"/>
                </a:lnTo>
                <a:lnTo>
                  <a:pt x="977" y="2525"/>
                </a:lnTo>
                <a:lnTo>
                  <a:pt x="989" y="2583"/>
                </a:lnTo>
                <a:lnTo>
                  <a:pt x="1000" y="2640"/>
                </a:lnTo>
                <a:lnTo>
                  <a:pt x="1013" y="2696"/>
                </a:lnTo>
                <a:lnTo>
                  <a:pt x="1027" y="2753"/>
                </a:lnTo>
                <a:lnTo>
                  <a:pt x="1041" y="2809"/>
                </a:lnTo>
                <a:lnTo>
                  <a:pt x="1056" y="2864"/>
                </a:lnTo>
                <a:lnTo>
                  <a:pt x="1071" y="2920"/>
                </a:lnTo>
                <a:lnTo>
                  <a:pt x="1088" y="2975"/>
                </a:lnTo>
                <a:lnTo>
                  <a:pt x="1105" y="3029"/>
                </a:lnTo>
                <a:lnTo>
                  <a:pt x="1123" y="3084"/>
                </a:lnTo>
                <a:lnTo>
                  <a:pt x="1141" y="3138"/>
                </a:lnTo>
                <a:lnTo>
                  <a:pt x="1159" y="3191"/>
                </a:lnTo>
                <a:lnTo>
                  <a:pt x="1178" y="3245"/>
                </a:lnTo>
                <a:lnTo>
                  <a:pt x="1199" y="3298"/>
                </a:lnTo>
                <a:lnTo>
                  <a:pt x="1219" y="3349"/>
                </a:lnTo>
                <a:lnTo>
                  <a:pt x="1240" y="3401"/>
                </a:lnTo>
                <a:lnTo>
                  <a:pt x="1262" y="3452"/>
                </a:lnTo>
                <a:lnTo>
                  <a:pt x="1284" y="3502"/>
                </a:lnTo>
                <a:lnTo>
                  <a:pt x="1306" y="3552"/>
                </a:lnTo>
                <a:lnTo>
                  <a:pt x="1330" y="3603"/>
                </a:lnTo>
                <a:lnTo>
                  <a:pt x="1356" y="3656"/>
                </a:lnTo>
                <a:lnTo>
                  <a:pt x="1381" y="3707"/>
                </a:lnTo>
                <a:lnTo>
                  <a:pt x="1407" y="3758"/>
                </a:lnTo>
                <a:lnTo>
                  <a:pt x="1435" y="3809"/>
                </a:lnTo>
                <a:lnTo>
                  <a:pt x="1463" y="3858"/>
                </a:lnTo>
                <a:lnTo>
                  <a:pt x="1491" y="3909"/>
                </a:lnTo>
                <a:lnTo>
                  <a:pt x="1521" y="3959"/>
                </a:lnTo>
                <a:lnTo>
                  <a:pt x="1550" y="4007"/>
                </a:lnTo>
                <a:lnTo>
                  <a:pt x="1580" y="4056"/>
                </a:lnTo>
                <a:lnTo>
                  <a:pt x="1612" y="4104"/>
                </a:lnTo>
                <a:lnTo>
                  <a:pt x="1644" y="4152"/>
                </a:lnTo>
                <a:lnTo>
                  <a:pt x="1677" y="4200"/>
                </a:lnTo>
                <a:lnTo>
                  <a:pt x="1710" y="4246"/>
                </a:lnTo>
                <a:lnTo>
                  <a:pt x="1743" y="4293"/>
                </a:lnTo>
                <a:lnTo>
                  <a:pt x="1778" y="4338"/>
                </a:lnTo>
                <a:lnTo>
                  <a:pt x="1745" y="4341"/>
                </a:lnTo>
                <a:lnTo>
                  <a:pt x="1714" y="4343"/>
                </a:lnTo>
                <a:lnTo>
                  <a:pt x="1682" y="4343"/>
                </a:lnTo>
                <a:lnTo>
                  <a:pt x="1650" y="4344"/>
                </a:lnTo>
                <a:lnTo>
                  <a:pt x="1618" y="4343"/>
                </a:lnTo>
                <a:lnTo>
                  <a:pt x="1587" y="4341"/>
                </a:lnTo>
                <a:lnTo>
                  <a:pt x="1555" y="4339"/>
                </a:lnTo>
                <a:lnTo>
                  <a:pt x="1524" y="4335"/>
                </a:lnTo>
                <a:lnTo>
                  <a:pt x="1492" y="4331"/>
                </a:lnTo>
                <a:lnTo>
                  <a:pt x="1461" y="4326"/>
                </a:lnTo>
                <a:lnTo>
                  <a:pt x="1430" y="4319"/>
                </a:lnTo>
                <a:lnTo>
                  <a:pt x="1398" y="4312"/>
                </a:lnTo>
                <a:lnTo>
                  <a:pt x="1368" y="4303"/>
                </a:lnTo>
                <a:lnTo>
                  <a:pt x="1336" y="4294"/>
                </a:lnTo>
                <a:lnTo>
                  <a:pt x="1306" y="4283"/>
                </a:lnTo>
                <a:lnTo>
                  <a:pt x="1275" y="4272"/>
                </a:lnTo>
                <a:lnTo>
                  <a:pt x="1272" y="4240"/>
                </a:lnTo>
                <a:lnTo>
                  <a:pt x="1267" y="4208"/>
                </a:lnTo>
                <a:lnTo>
                  <a:pt x="1262" y="4176"/>
                </a:lnTo>
                <a:lnTo>
                  <a:pt x="1254" y="4145"/>
                </a:lnTo>
                <a:lnTo>
                  <a:pt x="1247" y="4114"/>
                </a:lnTo>
                <a:lnTo>
                  <a:pt x="1239" y="4082"/>
                </a:lnTo>
                <a:lnTo>
                  <a:pt x="1230" y="4051"/>
                </a:lnTo>
                <a:lnTo>
                  <a:pt x="1220" y="4019"/>
                </a:lnTo>
                <a:lnTo>
                  <a:pt x="1209" y="3988"/>
                </a:lnTo>
                <a:lnTo>
                  <a:pt x="1197" y="3958"/>
                </a:lnTo>
                <a:lnTo>
                  <a:pt x="1185" y="3927"/>
                </a:lnTo>
                <a:lnTo>
                  <a:pt x="1171" y="3897"/>
                </a:lnTo>
                <a:lnTo>
                  <a:pt x="1157" y="3867"/>
                </a:lnTo>
                <a:lnTo>
                  <a:pt x="1142" y="3836"/>
                </a:lnTo>
                <a:lnTo>
                  <a:pt x="1127" y="3807"/>
                </a:lnTo>
                <a:lnTo>
                  <a:pt x="1110" y="3778"/>
                </a:lnTo>
                <a:lnTo>
                  <a:pt x="1092" y="3749"/>
                </a:lnTo>
                <a:lnTo>
                  <a:pt x="1075" y="3721"/>
                </a:lnTo>
                <a:lnTo>
                  <a:pt x="1057" y="3693"/>
                </a:lnTo>
                <a:lnTo>
                  <a:pt x="1038" y="3666"/>
                </a:lnTo>
                <a:lnTo>
                  <a:pt x="1019" y="3639"/>
                </a:lnTo>
                <a:lnTo>
                  <a:pt x="997" y="3612"/>
                </a:lnTo>
                <a:lnTo>
                  <a:pt x="977" y="3587"/>
                </a:lnTo>
                <a:lnTo>
                  <a:pt x="956" y="3562"/>
                </a:lnTo>
                <a:lnTo>
                  <a:pt x="933" y="3539"/>
                </a:lnTo>
                <a:lnTo>
                  <a:pt x="911" y="3514"/>
                </a:lnTo>
                <a:lnTo>
                  <a:pt x="888" y="3492"/>
                </a:lnTo>
                <a:lnTo>
                  <a:pt x="865" y="3470"/>
                </a:lnTo>
                <a:lnTo>
                  <a:pt x="840" y="3448"/>
                </a:lnTo>
                <a:lnTo>
                  <a:pt x="816" y="3428"/>
                </a:lnTo>
                <a:lnTo>
                  <a:pt x="791" y="3408"/>
                </a:lnTo>
                <a:lnTo>
                  <a:pt x="765" y="3390"/>
                </a:lnTo>
                <a:lnTo>
                  <a:pt x="733" y="3367"/>
                </a:lnTo>
                <a:lnTo>
                  <a:pt x="695" y="3344"/>
                </a:lnTo>
                <a:lnTo>
                  <a:pt x="673" y="3333"/>
                </a:lnTo>
                <a:lnTo>
                  <a:pt x="650" y="3321"/>
                </a:lnTo>
                <a:lnTo>
                  <a:pt x="627" y="3309"/>
                </a:lnTo>
                <a:lnTo>
                  <a:pt x="602" y="3297"/>
                </a:lnTo>
                <a:lnTo>
                  <a:pt x="576" y="3284"/>
                </a:lnTo>
                <a:lnTo>
                  <a:pt x="550" y="3273"/>
                </a:lnTo>
                <a:lnTo>
                  <a:pt x="522" y="3262"/>
                </a:lnTo>
                <a:lnTo>
                  <a:pt x="495" y="3252"/>
                </a:lnTo>
                <a:lnTo>
                  <a:pt x="468" y="3242"/>
                </a:lnTo>
                <a:lnTo>
                  <a:pt x="439" y="3233"/>
                </a:lnTo>
                <a:lnTo>
                  <a:pt x="411" y="3225"/>
                </a:lnTo>
                <a:lnTo>
                  <a:pt x="383" y="3218"/>
                </a:lnTo>
                <a:lnTo>
                  <a:pt x="354" y="3212"/>
                </a:lnTo>
                <a:lnTo>
                  <a:pt x="326" y="3207"/>
                </a:lnTo>
                <a:lnTo>
                  <a:pt x="299" y="3202"/>
                </a:lnTo>
                <a:lnTo>
                  <a:pt x="271" y="3200"/>
                </a:lnTo>
                <a:lnTo>
                  <a:pt x="245" y="3199"/>
                </a:lnTo>
                <a:lnTo>
                  <a:pt x="219" y="3200"/>
                </a:lnTo>
                <a:lnTo>
                  <a:pt x="194" y="3203"/>
                </a:lnTo>
                <a:lnTo>
                  <a:pt x="170" y="3208"/>
                </a:lnTo>
                <a:lnTo>
                  <a:pt x="147" y="3214"/>
                </a:lnTo>
                <a:lnTo>
                  <a:pt x="126" y="3222"/>
                </a:lnTo>
                <a:lnTo>
                  <a:pt x="104" y="3233"/>
                </a:lnTo>
                <a:lnTo>
                  <a:pt x="86" y="3245"/>
                </a:lnTo>
                <a:lnTo>
                  <a:pt x="68" y="3260"/>
                </a:lnTo>
                <a:lnTo>
                  <a:pt x="53" y="3277"/>
                </a:lnTo>
                <a:lnTo>
                  <a:pt x="38" y="3298"/>
                </a:lnTo>
                <a:lnTo>
                  <a:pt x="26" y="3321"/>
                </a:lnTo>
                <a:lnTo>
                  <a:pt x="17" y="3343"/>
                </a:lnTo>
                <a:lnTo>
                  <a:pt x="10" y="3366"/>
                </a:lnTo>
                <a:lnTo>
                  <a:pt x="5" y="3390"/>
                </a:lnTo>
                <a:lnTo>
                  <a:pt x="2" y="3414"/>
                </a:lnTo>
                <a:lnTo>
                  <a:pt x="0" y="3439"/>
                </a:lnTo>
                <a:lnTo>
                  <a:pt x="0" y="3465"/>
                </a:lnTo>
                <a:lnTo>
                  <a:pt x="2" y="3490"/>
                </a:lnTo>
                <a:lnTo>
                  <a:pt x="5" y="3516"/>
                </a:lnTo>
                <a:lnTo>
                  <a:pt x="10" y="3542"/>
                </a:lnTo>
                <a:lnTo>
                  <a:pt x="15" y="3568"/>
                </a:lnTo>
                <a:lnTo>
                  <a:pt x="23" y="3594"/>
                </a:lnTo>
                <a:lnTo>
                  <a:pt x="31" y="3621"/>
                </a:lnTo>
                <a:lnTo>
                  <a:pt x="40" y="3648"/>
                </a:lnTo>
                <a:lnTo>
                  <a:pt x="52" y="3674"/>
                </a:lnTo>
                <a:lnTo>
                  <a:pt x="63" y="3700"/>
                </a:lnTo>
                <a:lnTo>
                  <a:pt x="75" y="3726"/>
                </a:lnTo>
                <a:lnTo>
                  <a:pt x="88" y="3752"/>
                </a:lnTo>
                <a:lnTo>
                  <a:pt x="102" y="3778"/>
                </a:lnTo>
                <a:lnTo>
                  <a:pt x="116" y="3803"/>
                </a:lnTo>
                <a:lnTo>
                  <a:pt x="132" y="3827"/>
                </a:lnTo>
                <a:lnTo>
                  <a:pt x="148" y="3851"/>
                </a:lnTo>
                <a:lnTo>
                  <a:pt x="163" y="3875"/>
                </a:lnTo>
                <a:lnTo>
                  <a:pt x="179" y="3898"/>
                </a:lnTo>
                <a:lnTo>
                  <a:pt x="195" y="3920"/>
                </a:lnTo>
                <a:lnTo>
                  <a:pt x="213" y="3942"/>
                </a:lnTo>
                <a:lnTo>
                  <a:pt x="229" y="3963"/>
                </a:lnTo>
                <a:lnTo>
                  <a:pt x="246" y="3982"/>
                </a:lnTo>
                <a:lnTo>
                  <a:pt x="262" y="4001"/>
                </a:lnTo>
                <a:lnTo>
                  <a:pt x="278" y="4019"/>
                </a:lnTo>
                <a:lnTo>
                  <a:pt x="295" y="4037"/>
                </a:lnTo>
                <a:lnTo>
                  <a:pt x="311" y="4053"/>
                </a:lnTo>
                <a:lnTo>
                  <a:pt x="326" y="4067"/>
                </a:lnTo>
                <a:lnTo>
                  <a:pt x="345" y="4085"/>
                </a:lnTo>
                <a:lnTo>
                  <a:pt x="365" y="4102"/>
                </a:lnTo>
                <a:lnTo>
                  <a:pt x="386" y="4119"/>
                </a:lnTo>
                <a:lnTo>
                  <a:pt x="406" y="4135"/>
                </a:lnTo>
                <a:lnTo>
                  <a:pt x="426" y="4151"/>
                </a:lnTo>
                <a:lnTo>
                  <a:pt x="448" y="4166"/>
                </a:lnTo>
                <a:lnTo>
                  <a:pt x="469" y="4180"/>
                </a:lnTo>
                <a:lnTo>
                  <a:pt x="490" y="4195"/>
                </a:lnTo>
                <a:lnTo>
                  <a:pt x="512" y="4208"/>
                </a:lnTo>
                <a:lnTo>
                  <a:pt x="534" y="4221"/>
                </a:lnTo>
                <a:lnTo>
                  <a:pt x="556" y="4233"/>
                </a:lnTo>
                <a:lnTo>
                  <a:pt x="579" y="4244"/>
                </a:lnTo>
                <a:lnTo>
                  <a:pt x="601" y="4255"/>
                </a:lnTo>
                <a:lnTo>
                  <a:pt x="625" y="4265"/>
                </a:lnTo>
                <a:lnTo>
                  <a:pt x="648" y="4275"/>
                </a:lnTo>
                <a:lnTo>
                  <a:pt x="671" y="4284"/>
                </a:lnTo>
                <a:lnTo>
                  <a:pt x="695" y="4292"/>
                </a:lnTo>
                <a:lnTo>
                  <a:pt x="718" y="4300"/>
                </a:lnTo>
                <a:lnTo>
                  <a:pt x="742" y="4307"/>
                </a:lnTo>
                <a:lnTo>
                  <a:pt x="766" y="4313"/>
                </a:lnTo>
                <a:lnTo>
                  <a:pt x="791" y="4318"/>
                </a:lnTo>
                <a:lnTo>
                  <a:pt x="815" y="4323"/>
                </a:lnTo>
                <a:lnTo>
                  <a:pt x="839" y="4327"/>
                </a:lnTo>
                <a:lnTo>
                  <a:pt x="865" y="4330"/>
                </a:lnTo>
                <a:lnTo>
                  <a:pt x="889" y="4333"/>
                </a:lnTo>
                <a:lnTo>
                  <a:pt x="914" y="4335"/>
                </a:lnTo>
                <a:lnTo>
                  <a:pt x="940" y="4335"/>
                </a:lnTo>
                <a:lnTo>
                  <a:pt x="965" y="4336"/>
                </a:lnTo>
                <a:lnTo>
                  <a:pt x="990" y="4335"/>
                </a:lnTo>
                <a:lnTo>
                  <a:pt x="1015" y="4334"/>
                </a:lnTo>
                <a:lnTo>
                  <a:pt x="1042" y="4332"/>
                </a:lnTo>
                <a:lnTo>
                  <a:pt x="1067" y="4329"/>
                </a:lnTo>
                <a:lnTo>
                  <a:pt x="1089" y="4340"/>
                </a:lnTo>
                <a:lnTo>
                  <a:pt x="1113" y="4352"/>
                </a:lnTo>
                <a:lnTo>
                  <a:pt x="1136" y="4363"/>
                </a:lnTo>
                <a:lnTo>
                  <a:pt x="1160" y="4373"/>
                </a:lnTo>
                <a:lnTo>
                  <a:pt x="1184" y="4382"/>
                </a:lnTo>
                <a:lnTo>
                  <a:pt x="1208" y="4391"/>
                </a:lnTo>
                <a:lnTo>
                  <a:pt x="1232" y="4400"/>
                </a:lnTo>
                <a:lnTo>
                  <a:pt x="1256" y="4408"/>
                </a:lnTo>
                <a:lnTo>
                  <a:pt x="1282" y="4415"/>
                </a:lnTo>
                <a:lnTo>
                  <a:pt x="1306" y="4422"/>
                </a:lnTo>
                <a:lnTo>
                  <a:pt x="1331" y="4428"/>
                </a:lnTo>
                <a:lnTo>
                  <a:pt x="1357" y="4435"/>
                </a:lnTo>
                <a:lnTo>
                  <a:pt x="1382" y="4440"/>
                </a:lnTo>
                <a:lnTo>
                  <a:pt x="1407" y="4445"/>
                </a:lnTo>
                <a:lnTo>
                  <a:pt x="1433" y="4449"/>
                </a:lnTo>
                <a:lnTo>
                  <a:pt x="1458" y="4453"/>
                </a:lnTo>
                <a:lnTo>
                  <a:pt x="1483" y="4456"/>
                </a:lnTo>
                <a:lnTo>
                  <a:pt x="1509" y="4458"/>
                </a:lnTo>
                <a:lnTo>
                  <a:pt x="1534" y="4460"/>
                </a:lnTo>
                <a:lnTo>
                  <a:pt x="1559" y="4461"/>
                </a:lnTo>
                <a:lnTo>
                  <a:pt x="1584" y="4462"/>
                </a:lnTo>
                <a:lnTo>
                  <a:pt x="1610" y="4462"/>
                </a:lnTo>
                <a:lnTo>
                  <a:pt x="1634" y="4462"/>
                </a:lnTo>
                <a:lnTo>
                  <a:pt x="1659" y="4461"/>
                </a:lnTo>
                <a:lnTo>
                  <a:pt x="1684" y="4460"/>
                </a:lnTo>
                <a:lnTo>
                  <a:pt x="1709" y="4457"/>
                </a:lnTo>
                <a:lnTo>
                  <a:pt x="1733" y="4455"/>
                </a:lnTo>
                <a:lnTo>
                  <a:pt x="1758" y="4451"/>
                </a:lnTo>
                <a:lnTo>
                  <a:pt x="1781" y="4448"/>
                </a:lnTo>
                <a:lnTo>
                  <a:pt x="1805" y="4443"/>
                </a:lnTo>
                <a:lnTo>
                  <a:pt x="1828" y="4438"/>
                </a:lnTo>
                <a:lnTo>
                  <a:pt x="1852" y="4431"/>
                </a:lnTo>
                <a:lnTo>
                  <a:pt x="1869" y="4454"/>
                </a:lnTo>
                <a:lnTo>
                  <a:pt x="1887" y="4476"/>
                </a:lnTo>
                <a:lnTo>
                  <a:pt x="1905" y="4498"/>
                </a:lnTo>
                <a:lnTo>
                  <a:pt x="1924" y="4520"/>
                </a:lnTo>
                <a:lnTo>
                  <a:pt x="1943" y="4541"/>
                </a:lnTo>
                <a:lnTo>
                  <a:pt x="1961" y="4563"/>
                </a:lnTo>
                <a:lnTo>
                  <a:pt x="1980" y="4584"/>
                </a:lnTo>
                <a:lnTo>
                  <a:pt x="2000" y="4606"/>
                </a:lnTo>
                <a:lnTo>
                  <a:pt x="2049" y="4661"/>
                </a:lnTo>
                <a:lnTo>
                  <a:pt x="2112" y="4732"/>
                </a:lnTo>
                <a:lnTo>
                  <a:pt x="2147" y="4771"/>
                </a:lnTo>
                <a:lnTo>
                  <a:pt x="2186" y="4812"/>
                </a:lnTo>
                <a:lnTo>
                  <a:pt x="2226" y="4853"/>
                </a:lnTo>
                <a:lnTo>
                  <a:pt x="2268" y="4894"/>
                </a:lnTo>
                <a:lnTo>
                  <a:pt x="2311" y="4935"/>
                </a:lnTo>
                <a:lnTo>
                  <a:pt x="2356" y="4973"/>
                </a:lnTo>
                <a:lnTo>
                  <a:pt x="2378" y="4991"/>
                </a:lnTo>
                <a:lnTo>
                  <a:pt x="2401" y="5009"/>
                </a:lnTo>
                <a:lnTo>
                  <a:pt x="2424" y="5026"/>
                </a:lnTo>
                <a:lnTo>
                  <a:pt x="2446" y="5041"/>
                </a:lnTo>
                <a:lnTo>
                  <a:pt x="2469" y="5056"/>
                </a:lnTo>
                <a:lnTo>
                  <a:pt x="2492" y="5070"/>
                </a:lnTo>
                <a:lnTo>
                  <a:pt x="2515" y="5082"/>
                </a:lnTo>
                <a:lnTo>
                  <a:pt x="2537" y="5094"/>
                </a:lnTo>
                <a:lnTo>
                  <a:pt x="2559" y="5104"/>
                </a:lnTo>
                <a:lnTo>
                  <a:pt x="2582" y="5112"/>
                </a:lnTo>
                <a:lnTo>
                  <a:pt x="2604" y="5119"/>
                </a:lnTo>
                <a:lnTo>
                  <a:pt x="2626" y="5124"/>
                </a:lnTo>
                <a:lnTo>
                  <a:pt x="2613" y="5190"/>
                </a:lnTo>
                <a:lnTo>
                  <a:pt x="2599" y="5255"/>
                </a:lnTo>
                <a:lnTo>
                  <a:pt x="2584" y="5320"/>
                </a:lnTo>
                <a:lnTo>
                  <a:pt x="2569" y="5385"/>
                </a:lnTo>
                <a:lnTo>
                  <a:pt x="2552" y="5450"/>
                </a:lnTo>
                <a:lnTo>
                  <a:pt x="2535" y="5515"/>
                </a:lnTo>
                <a:lnTo>
                  <a:pt x="2518" y="5580"/>
                </a:lnTo>
                <a:lnTo>
                  <a:pt x="2499" y="5643"/>
                </a:lnTo>
                <a:lnTo>
                  <a:pt x="2479" y="5707"/>
                </a:lnTo>
                <a:lnTo>
                  <a:pt x="2459" y="5770"/>
                </a:lnTo>
                <a:lnTo>
                  <a:pt x="2438" y="5834"/>
                </a:lnTo>
                <a:lnTo>
                  <a:pt x="2417" y="5896"/>
                </a:lnTo>
                <a:lnTo>
                  <a:pt x="2393" y="5958"/>
                </a:lnTo>
                <a:lnTo>
                  <a:pt x="2370" y="6020"/>
                </a:lnTo>
                <a:lnTo>
                  <a:pt x="2345" y="6082"/>
                </a:lnTo>
                <a:lnTo>
                  <a:pt x="2320" y="6142"/>
                </a:lnTo>
                <a:lnTo>
                  <a:pt x="2535" y="6114"/>
                </a:lnTo>
                <a:lnTo>
                  <a:pt x="2566" y="6038"/>
                </a:lnTo>
                <a:lnTo>
                  <a:pt x="2594" y="5961"/>
                </a:lnTo>
                <a:lnTo>
                  <a:pt x="2621" y="5885"/>
                </a:lnTo>
                <a:lnTo>
                  <a:pt x="2647" y="5808"/>
                </a:lnTo>
                <a:lnTo>
                  <a:pt x="2671" y="5730"/>
                </a:lnTo>
                <a:lnTo>
                  <a:pt x="2694" y="5653"/>
                </a:lnTo>
                <a:lnTo>
                  <a:pt x="2715" y="5575"/>
                </a:lnTo>
                <a:lnTo>
                  <a:pt x="2736" y="5498"/>
                </a:lnTo>
                <a:lnTo>
                  <a:pt x="2750" y="5442"/>
                </a:lnTo>
                <a:lnTo>
                  <a:pt x="2762" y="5386"/>
                </a:lnTo>
                <a:lnTo>
                  <a:pt x="2775" y="5330"/>
                </a:lnTo>
                <a:lnTo>
                  <a:pt x="2787" y="5275"/>
                </a:lnTo>
                <a:lnTo>
                  <a:pt x="2798" y="5219"/>
                </a:lnTo>
                <a:lnTo>
                  <a:pt x="2810" y="5162"/>
                </a:lnTo>
                <a:lnTo>
                  <a:pt x="2821" y="5107"/>
                </a:lnTo>
                <a:lnTo>
                  <a:pt x="2831" y="5050"/>
                </a:lnTo>
                <a:lnTo>
                  <a:pt x="2647" y="50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2BCECEB-0B75-4950-9C92-38624CB2AC8A}"/>
              </a:ext>
            </a:extLst>
          </p:cNvPr>
          <p:cNvGrpSpPr/>
          <p:nvPr/>
        </p:nvGrpSpPr>
        <p:grpSpPr>
          <a:xfrm>
            <a:off x="2434713" y="1578469"/>
            <a:ext cx="4090683" cy="2436692"/>
            <a:chOff x="2250563" y="1393468"/>
            <a:chExt cx="4090683" cy="2436692"/>
          </a:xfrm>
        </p:grpSpPr>
        <p:sp>
          <p:nvSpPr>
            <p:cNvPr id="170" name="文本框 118"/>
            <p:cNvSpPr txBox="1"/>
            <p:nvPr/>
          </p:nvSpPr>
          <p:spPr bwMode="auto">
            <a:xfrm>
              <a:off x="2259317" y="1592613"/>
              <a:ext cx="408192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Node</a:t>
              </a:r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是一个让</a:t>
              </a:r>
              <a:r>
                <a:rPr lang="en-US" altLang="zh-CN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JavaScript</a:t>
              </a:r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运行在服务器端的开发平台。</a:t>
              </a:r>
              <a:endParaRPr lang="en-US" altLang="zh-CN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" name="文本框 119"/>
            <p:cNvSpPr txBox="1"/>
            <p:nvPr/>
          </p:nvSpPr>
          <p:spPr bwMode="auto">
            <a:xfrm>
              <a:off x="2268071" y="1393468"/>
              <a:ext cx="2957721" cy="2615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NodeJS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简单说明</a:t>
              </a:r>
            </a:p>
          </p:txBody>
        </p:sp>
        <p:sp>
          <p:nvSpPr>
            <p:cNvPr id="11" name="文本框 118">
              <a:extLst>
                <a:ext uri="{FF2B5EF4-FFF2-40B4-BE49-F238E27FC236}">
                  <a16:creationId xmlns:a16="http://schemas.microsoft.com/office/drawing/2014/main" id="{FB0F37FF-05BA-4969-88C8-18FA19EF0917}"/>
                </a:ext>
              </a:extLst>
            </p:cNvPr>
            <p:cNvSpPr txBox="1"/>
            <p:nvPr/>
          </p:nvSpPr>
          <p:spPr bwMode="auto">
            <a:xfrm>
              <a:off x="2259317" y="2218206"/>
              <a:ext cx="408192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npm</a:t>
              </a:r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是一个</a:t>
              </a:r>
              <a:r>
                <a:rPr lang="en-US" altLang="zh-CN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NodeJS</a:t>
              </a:r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包管理和分发工具。</a:t>
              </a:r>
              <a:endParaRPr lang="en-US" altLang="zh-CN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文本框 119">
              <a:extLst>
                <a:ext uri="{FF2B5EF4-FFF2-40B4-BE49-F238E27FC236}">
                  <a16:creationId xmlns:a16="http://schemas.microsoft.com/office/drawing/2014/main" id="{16158C71-AA9D-4552-85D9-6C68579FD361}"/>
                </a:ext>
              </a:extLst>
            </p:cNvPr>
            <p:cNvSpPr txBox="1"/>
            <p:nvPr/>
          </p:nvSpPr>
          <p:spPr bwMode="auto">
            <a:xfrm>
              <a:off x="2276825" y="2019061"/>
              <a:ext cx="2957721" cy="2615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buFont typeface="+mj-lt"/>
                <a:buAutoNum type="arabicPeriod" startAt="2"/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npm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简单说明</a:t>
              </a:r>
            </a:p>
          </p:txBody>
        </p:sp>
        <p:sp>
          <p:nvSpPr>
            <p:cNvPr id="13" name="文本框 118">
              <a:extLst>
                <a:ext uri="{FF2B5EF4-FFF2-40B4-BE49-F238E27FC236}">
                  <a16:creationId xmlns:a16="http://schemas.microsoft.com/office/drawing/2014/main" id="{145D703F-4BAD-43D6-A9DC-76569CF49178}"/>
                </a:ext>
              </a:extLst>
            </p:cNvPr>
            <p:cNvSpPr txBox="1"/>
            <p:nvPr/>
          </p:nvSpPr>
          <p:spPr bwMode="auto">
            <a:xfrm>
              <a:off x="2250563" y="2970206"/>
              <a:ext cx="408192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asar</a:t>
              </a:r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是一个源代码打包工具。</a:t>
              </a:r>
              <a:endParaRPr lang="en-US" altLang="zh-CN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文本框 119">
              <a:extLst>
                <a:ext uri="{FF2B5EF4-FFF2-40B4-BE49-F238E27FC236}">
                  <a16:creationId xmlns:a16="http://schemas.microsoft.com/office/drawing/2014/main" id="{948A8D6B-DDBA-4A69-8895-770E0C2D6118}"/>
                </a:ext>
              </a:extLst>
            </p:cNvPr>
            <p:cNvSpPr txBox="1"/>
            <p:nvPr/>
          </p:nvSpPr>
          <p:spPr bwMode="auto">
            <a:xfrm>
              <a:off x="2259317" y="2771061"/>
              <a:ext cx="2957721" cy="2615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buFont typeface="+mj-lt"/>
                <a:buAutoNum type="arabicPeriod" startAt="3"/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asar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简单说明</a:t>
              </a:r>
            </a:p>
          </p:txBody>
        </p:sp>
        <p:sp>
          <p:nvSpPr>
            <p:cNvPr id="19" name="文本框 118">
              <a:extLst>
                <a:ext uri="{FF2B5EF4-FFF2-40B4-BE49-F238E27FC236}">
                  <a16:creationId xmlns:a16="http://schemas.microsoft.com/office/drawing/2014/main" id="{7093DA8E-FA0A-44F1-ABBF-32E6997A7000}"/>
                </a:ext>
              </a:extLst>
            </p:cNvPr>
            <p:cNvSpPr txBox="1"/>
            <p:nvPr/>
          </p:nvSpPr>
          <p:spPr bwMode="auto">
            <a:xfrm>
              <a:off x="2259317" y="3599328"/>
              <a:ext cx="408192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StarUML</a:t>
              </a:r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是用</a:t>
              </a:r>
              <a:r>
                <a:rPr lang="en-US" altLang="zh-CN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NodeJS</a:t>
              </a:r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写的，新版所有源代码是通过</a:t>
              </a:r>
              <a:r>
                <a:rPr lang="en-US" altLang="zh-CN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asar</a:t>
              </a:r>
              <a:r>
                <a:rPr lang="zh-CN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工具打包的。</a:t>
              </a:r>
              <a:endParaRPr lang="en-US" altLang="zh-CN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文本框 119">
              <a:extLst>
                <a:ext uri="{FF2B5EF4-FFF2-40B4-BE49-F238E27FC236}">
                  <a16:creationId xmlns:a16="http://schemas.microsoft.com/office/drawing/2014/main" id="{F22C867C-1290-4D1C-BA89-706D233C8F99}"/>
                </a:ext>
              </a:extLst>
            </p:cNvPr>
            <p:cNvSpPr txBox="1"/>
            <p:nvPr/>
          </p:nvSpPr>
          <p:spPr bwMode="auto">
            <a:xfrm>
              <a:off x="2268071" y="3400183"/>
              <a:ext cx="2957721" cy="2615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buFont typeface="+mj-lt"/>
                <a:buAutoNum type="arabicPeriod" startAt="4"/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StarUML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简单说明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DA3498E-0810-47C6-A837-F3FF31979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370" y="1030355"/>
            <a:ext cx="3263452" cy="212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8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淘宝店chenying0907 5"/>
          <p:cNvSpPr>
            <a:spLocks/>
          </p:cNvSpPr>
          <p:nvPr/>
        </p:nvSpPr>
        <p:spPr bwMode="auto">
          <a:xfrm>
            <a:off x="240313" y="478751"/>
            <a:ext cx="1445962" cy="2318064"/>
          </a:xfrm>
          <a:custGeom>
            <a:avLst/>
            <a:gdLst>
              <a:gd name="T0" fmla="*/ 5067 w 6381"/>
              <a:gd name="T1" fmla="*/ 2220 h 10218"/>
              <a:gd name="T2" fmla="*/ 5805 w 6381"/>
              <a:gd name="T3" fmla="*/ 2072 h 10218"/>
              <a:gd name="T4" fmla="*/ 6324 w 6381"/>
              <a:gd name="T5" fmla="*/ 1680 h 10218"/>
              <a:gd name="T6" fmla="*/ 6150 w 6381"/>
              <a:gd name="T7" fmla="*/ 1262 h 10218"/>
              <a:gd name="T8" fmla="*/ 5034 w 6381"/>
              <a:gd name="T9" fmla="*/ 1299 h 10218"/>
              <a:gd name="T10" fmla="*/ 4382 w 6381"/>
              <a:gd name="T11" fmla="*/ 1669 h 10218"/>
              <a:gd name="T12" fmla="*/ 3914 w 6381"/>
              <a:gd name="T13" fmla="*/ 2019 h 10218"/>
              <a:gd name="T14" fmla="*/ 3125 w 6381"/>
              <a:gd name="T15" fmla="*/ 2583 h 10218"/>
              <a:gd name="T16" fmla="*/ 3200 w 6381"/>
              <a:gd name="T17" fmla="*/ 1887 h 10218"/>
              <a:gd name="T18" fmla="*/ 3374 w 6381"/>
              <a:gd name="T19" fmla="*/ 1403 h 10218"/>
              <a:gd name="T20" fmla="*/ 2938 w 6381"/>
              <a:gd name="T21" fmla="*/ 195 h 10218"/>
              <a:gd name="T22" fmla="*/ 2625 w 6381"/>
              <a:gd name="T23" fmla="*/ 89 h 10218"/>
              <a:gd name="T24" fmla="*/ 2506 w 6381"/>
              <a:gd name="T25" fmla="*/ 909 h 10218"/>
              <a:gd name="T26" fmla="*/ 2756 w 6381"/>
              <a:gd name="T27" fmla="*/ 1738 h 10218"/>
              <a:gd name="T28" fmla="*/ 3037 w 6381"/>
              <a:gd name="T29" fmla="*/ 2085 h 10218"/>
              <a:gd name="T30" fmla="*/ 2588 w 6381"/>
              <a:gd name="T31" fmla="*/ 3185 h 10218"/>
              <a:gd name="T32" fmla="*/ 1834 w 6381"/>
              <a:gd name="T33" fmla="*/ 4541 h 10218"/>
              <a:gd name="T34" fmla="*/ 1461 w 6381"/>
              <a:gd name="T35" fmla="*/ 4068 h 10218"/>
              <a:gd name="T36" fmla="*/ 1608 w 6381"/>
              <a:gd name="T37" fmla="*/ 3539 h 10218"/>
              <a:gd name="T38" fmla="*/ 1954 w 6381"/>
              <a:gd name="T39" fmla="*/ 2049 h 10218"/>
              <a:gd name="T40" fmla="*/ 1568 w 6381"/>
              <a:gd name="T41" fmla="*/ 1366 h 10218"/>
              <a:gd name="T42" fmla="*/ 1053 w 6381"/>
              <a:gd name="T43" fmla="*/ 2266 h 10218"/>
              <a:gd name="T44" fmla="*/ 943 w 6381"/>
              <a:gd name="T45" fmla="*/ 3027 h 10218"/>
              <a:gd name="T46" fmla="*/ 1235 w 6381"/>
              <a:gd name="T47" fmla="*/ 3632 h 10218"/>
              <a:gd name="T48" fmla="*/ 1453 w 6381"/>
              <a:gd name="T49" fmla="*/ 4554 h 10218"/>
              <a:gd name="T50" fmla="*/ 1499 w 6381"/>
              <a:gd name="T51" fmla="*/ 5587 h 10218"/>
              <a:gd name="T52" fmla="*/ 1239 w 6381"/>
              <a:gd name="T53" fmla="*/ 7493 h 10218"/>
              <a:gd name="T54" fmla="*/ 911 w 6381"/>
              <a:gd name="T55" fmla="*/ 8101 h 10218"/>
              <a:gd name="T56" fmla="*/ 919 w 6381"/>
              <a:gd name="T57" fmla="*/ 7357 h 10218"/>
              <a:gd name="T58" fmla="*/ 301 w 6381"/>
              <a:gd name="T59" fmla="*/ 6296 h 10218"/>
              <a:gd name="T60" fmla="*/ 51 w 6381"/>
              <a:gd name="T61" fmla="*/ 6526 h 10218"/>
              <a:gd name="T62" fmla="*/ 294 w 6381"/>
              <a:gd name="T63" fmla="*/ 7848 h 10218"/>
              <a:gd name="T64" fmla="*/ 1067 w 6381"/>
              <a:gd name="T65" fmla="*/ 8475 h 10218"/>
              <a:gd name="T66" fmla="*/ 1180 w 6381"/>
              <a:gd name="T67" fmla="*/ 8963 h 10218"/>
              <a:gd name="T68" fmla="*/ 1154 w 6381"/>
              <a:gd name="T69" fmla="*/ 10105 h 10218"/>
              <a:gd name="T70" fmla="*/ 1363 w 6381"/>
              <a:gd name="T71" fmla="*/ 9318 h 10218"/>
              <a:gd name="T72" fmla="*/ 1956 w 6381"/>
              <a:gd name="T73" fmla="*/ 8533 h 10218"/>
              <a:gd name="T74" fmla="*/ 2293 w 6381"/>
              <a:gd name="T75" fmla="*/ 8207 h 10218"/>
              <a:gd name="T76" fmla="*/ 2547 w 6381"/>
              <a:gd name="T77" fmla="*/ 7630 h 10218"/>
              <a:gd name="T78" fmla="*/ 2487 w 6381"/>
              <a:gd name="T79" fmla="*/ 6997 h 10218"/>
              <a:gd name="T80" fmla="*/ 2065 w 6381"/>
              <a:gd name="T81" fmla="*/ 7016 h 10218"/>
              <a:gd name="T82" fmla="*/ 1738 w 6381"/>
              <a:gd name="T83" fmla="*/ 7732 h 10218"/>
              <a:gd name="T84" fmla="*/ 1788 w 6381"/>
              <a:gd name="T85" fmla="*/ 8430 h 10218"/>
              <a:gd name="T86" fmla="*/ 1482 w 6381"/>
              <a:gd name="T87" fmla="*/ 9028 h 10218"/>
              <a:gd name="T88" fmla="*/ 1485 w 6381"/>
              <a:gd name="T89" fmla="*/ 6936 h 10218"/>
              <a:gd name="T90" fmla="*/ 1872 w 6381"/>
              <a:gd name="T91" fmla="*/ 6478 h 10218"/>
              <a:gd name="T92" fmla="*/ 2482 w 6381"/>
              <a:gd name="T93" fmla="*/ 6345 h 10218"/>
              <a:gd name="T94" fmla="*/ 3015 w 6381"/>
              <a:gd name="T95" fmla="*/ 5946 h 10218"/>
              <a:gd name="T96" fmla="*/ 3187 w 6381"/>
              <a:gd name="T97" fmla="*/ 5281 h 10218"/>
              <a:gd name="T98" fmla="*/ 2836 w 6381"/>
              <a:gd name="T99" fmla="*/ 4893 h 10218"/>
              <a:gd name="T100" fmla="*/ 2271 w 6381"/>
              <a:gd name="T101" fmla="*/ 5312 h 10218"/>
              <a:gd name="T102" fmla="*/ 1960 w 6381"/>
              <a:gd name="T103" fmla="*/ 5971 h 10218"/>
              <a:gd name="T104" fmla="*/ 1848 w 6381"/>
              <a:gd name="T105" fmla="*/ 6338 h 10218"/>
              <a:gd name="T106" fmla="*/ 1663 w 6381"/>
              <a:gd name="T107" fmla="*/ 5754 h 10218"/>
              <a:gd name="T108" fmla="*/ 2165 w 6381"/>
              <a:gd name="T109" fmla="*/ 4237 h 10218"/>
              <a:gd name="T110" fmla="*/ 3017 w 6381"/>
              <a:gd name="T111" fmla="*/ 3810 h 10218"/>
              <a:gd name="T112" fmla="*/ 3521 w 6381"/>
              <a:gd name="T113" fmla="*/ 3975 h 10218"/>
              <a:gd name="T114" fmla="*/ 4387 w 6381"/>
              <a:gd name="T115" fmla="*/ 3778 h 10218"/>
              <a:gd name="T116" fmla="*/ 4821 w 6381"/>
              <a:gd name="T117" fmla="*/ 3413 h 10218"/>
              <a:gd name="T118" fmla="*/ 4007 w 6381"/>
              <a:gd name="T119" fmla="*/ 3196 h 10218"/>
              <a:gd name="T120" fmla="*/ 3053 w 6381"/>
              <a:gd name="T121" fmla="*/ 3557 h 10218"/>
              <a:gd name="T122" fmla="*/ 2314 w 6381"/>
              <a:gd name="T123" fmla="*/ 3952 h 10218"/>
              <a:gd name="T124" fmla="*/ 3316 w 6381"/>
              <a:gd name="T125" fmla="*/ 2703 h 10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81" h="10218">
                <a:moveTo>
                  <a:pt x="4392" y="2029"/>
                </a:moveTo>
                <a:lnTo>
                  <a:pt x="4422" y="2046"/>
                </a:lnTo>
                <a:lnTo>
                  <a:pt x="4453" y="2062"/>
                </a:lnTo>
                <a:lnTo>
                  <a:pt x="4486" y="2078"/>
                </a:lnTo>
                <a:lnTo>
                  <a:pt x="4518" y="2094"/>
                </a:lnTo>
                <a:lnTo>
                  <a:pt x="4551" y="2107"/>
                </a:lnTo>
                <a:lnTo>
                  <a:pt x="4583" y="2120"/>
                </a:lnTo>
                <a:lnTo>
                  <a:pt x="4616" y="2133"/>
                </a:lnTo>
                <a:lnTo>
                  <a:pt x="4650" y="2144"/>
                </a:lnTo>
                <a:lnTo>
                  <a:pt x="4683" y="2155"/>
                </a:lnTo>
                <a:lnTo>
                  <a:pt x="4718" y="2164"/>
                </a:lnTo>
                <a:lnTo>
                  <a:pt x="4752" y="2174"/>
                </a:lnTo>
                <a:lnTo>
                  <a:pt x="4787" y="2183"/>
                </a:lnTo>
                <a:lnTo>
                  <a:pt x="4821" y="2190"/>
                </a:lnTo>
                <a:lnTo>
                  <a:pt x="4855" y="2197"/>
                </a:lnTo>
                <a:lnTo>
                  <a:pt x="4891" y="2203"/>
                </a:lnTo>
                <a:lnTo>
                  <a:pt x="4925" y="2208"/>
                </a:lnTo>
                <a:lnTo>
                  <a:pt x="4961" y="2212"/>
                </a:lnTo>
                <a:lnTo>
                  <a:pt x="4996" y="2215"/>
                </a:lnTo>
                <a:lnTo>
                  <a:pt x="5032" y="2218"/>
                </a:lnTo>
                <a:lnTo>
                  <a:pt x="5067" y="2220"/>
                </a:lnTo>
                <a:lnTo>
                  <a:pt x="5102" y="2221"/>
                </a:lnTo>
                <a:lnTo>
                  <a:pt x="5138" y="2221"/>
                </a:lnTo>
                <a:lnTo>
                  <a:pt x="5173" y="2220"/>
                </a:lnTo>
                <a:lnTo>
                  <a:pt x="5209" y="2219"/>
                </a:lnTo>
                <a:lnTo>
                  <a:pt x="5244" y="2217"/>
                </a:lnTo>
                <a:lnTo>
                  <a:pt x="5280" y="2214"/>
                </a:lnTo>
                <a:lnTo>
                  <a:pt x="5315" y="2210"/>
                </a:lnTo>
                <a:lnTo>
                  <a:pt x="5350" y="2206"/>
                </a:lnTo>
                <a:lnTo>
                  <a:pt x="5386" y="2201"/>
                </a:lnTo>
                <a:lnTo>
                  <a:pt x="5420" y="2194"/>
                </a:lnTo>
                <a:lnTo>
                  <a:pt x="5456" y="2188"/>
                </a:lnTo>
                <a:lnTo>
                  <a:pt x="5490" y="2180"/>
                </a:lnTo>
                <a:lnTo>
                  <a:pt x="5527" y="2171"/>
                </a:lnTo>
                <a:lnTo>
                  <a:pt x="5562" y="2161"/>
                </a:lnTo>
                <a:lnTo>
                  <a:pt x="5598" y="2150"/>
                </a:lnTo>
                <a:lnTo>
                  <a:pt x="5633" y="2139"/>
                </a:lnTo>
                <a:lnTo>
                  <a:pt x="5668" y="2128"/>
                </a:lnTo>
                <a:lnTo>
                  <a:pt x="5703" y="2115"/>
                </a:lnTo>
                <a:lnTo>
                  <a:pt x="5737" y="2102"/>
                </a:lnTo>
                <a:lnTo>
                  <a:pt x="5772" y="2087"/>
                </a:lnTo>
                <a:lnTo>
                  <a:pt x="5805" y="2072"/>
                </a:lnTo>
                <a:lnTo>
                  <a:pt x="5838" y="2056"/>
                </a:lnTo>
                <a:lnTo>
                  <a:pt x="5872" y="2040"/>
                </a:lnTo>
                <a:lnTo>
                  <a:pt x="5904" y="2022"/>
                </a:lnTo>
                <a:lnTo>
                  <a:pt x="5937" y="2005"/>
                </a:lnTo>
                <a:lnTo>
                  <a:pt x="5968" y="1985"/>
                </a:lnTo>
                <a:lnTo>
                  <a:pt x="5999" y="1966"/>
                </a:lnTo>
                <a:lnTo>
                  <a:pt x="6031" y="1946"/>
                </a:lnTo>
                <a:lnTo>
                  <a:pt x="6057" y="1928"/>
                </a:lnTo>
                <a:lnTo>
                  <a:pt x="6085" y="1908"/>
                </a:lnTo>
                <a:lnTo>
                  <a:pt x="6113" y="1888"/>
                </a:lnTo>
                <a:lnTo>
                  <a:pt x="6141" y="1866"/>
                </a:lnTo>
                <a:lnTo>
                  <a:pt x="6171" y="1843"/>
                </a:lnTo>
                <a:lnTo>
                  <a:pt x="6199" y="1818"/>
                </a:lnTo>
                <a:lnTo>
                  <a:pt x="6227" y="1793"/>
                </a:lnTo>
                <a:lnTo>
                  <a:pt x="6254" y="1766"/>
                </a:lnTo>
                <a:lnTo>
                  <a:pt x="6267" y="1752"/>
                </a:lnTo>
                <a:lnTo>
                  <a:pt x="6280" y="1738"/>
                </a:lnTo>
                <a:lnTo>
                  <a:pt x="6291" y="1724"/>
                </a:lnTo>
                <a:lnTo>
                  <a:pt x="6303" y="1709"/>
                </a:lnTo>
                <a:lnTo>
                  <a:pt x="6314" y="1695"/>
                </a:lnTo>
                <a:lnTo>
                  <a:pt x="6324" y="1680"/>
                </a:lnTo>
                <a:lnTo>
                  <a:pt x="6334" y="1664"/>
                </a:lnTo>
                <a:lnTo>
                  <a:pt x="6343" y="1649"/>
                </a:lnTo>
                <a:lnTo>
                  <a:pt x="6351" y="1633"/>
                </a:lnTo>
                <a:lnTo>
                  <a:pt x="6358" y="1618"/>
                </a:lnTo>
                <a:lnTo>
                  <a:pt x="6364" y="1602"/>
                </a:lnTo>
                <a:lnTo>
                  <a:pt x="6370" y="1585"/>
                </a:lnTo>
                <a:lnTo>
                  <a:pt x="6374" y="1568"/>
                </a:lnTo>
                <a:lnTo>
                  <a:pt x="6377" y="1552"/>
                </a:lnTo>
                <a:lnTo>
                  <a:pt x="6380" y="1535"/>
                </a:lnTo>
                <a:lnTo>
                  <a:pt x="6381" y="1519"/>
                </a:lnTo>
                <a:lnTo>
                  <a:pt x="6380" y="1482"/>
                </a:lnTo>
                <a:lnTo>
                  <a:pt x="6374" y="1449"/>
                </a:lnTo>
                <a:lnTo>
                  <a:pt x="6363" y="1418"/>
                </a:lnTo>
                <a:lnTo>
                  <a:pt x="6349" y="1390"/>
                </a:lnTo>
                <a:lnTo>
                  <a:pt x="6330" y="1366"/>
                </a:lnTo>
                <a:lnTo>
                  <a:pt x="6307" y="1342"/>
                </a:lnTo>
                <a:lnTo>
                  <a:pt x="6282" y="1322"/>
                </a:lnTo>
                <a:lnTo>
                  <a:pt x="6254" y="1304"/>
                </a:lnTo>
                <a:lnTo>
                  <a:pt x="6221" y="1289"/>
                </a:lnTo>
                <a:lnTo>
                  <a:pt x="6188" y="1275"/>
                </a:lnTo>
                <a:lnTo>
                  <a:pt x="6150" y="1262"/>
                </a:lnTo>
                <a:lnTo>
                  <a:pt x="6112" y="1253"/>
                </a:lnTo>
                <a:lnTo>
                  <a:pt x="6071" y="1244"/>
                </a:lnTo>
                <a:lnTo>
                  <a:pt x="6030" y="1238"/>
                </a:lnTo>
                <a:lnTo>
                  <a:pt x="5986" y="1233"/>
                </a:lnTo>
                <a:lnTo>
                  <a:pt x="5943" y="1229"/>
                </a:lnTo>
                <a:lnTo>
                  <a:pt x="5897" y="1226"/>
                </a:lnTo>
                <a:lnTo>
                  <a:pt x="5853" y="1225"/>
                </a:lnTo>
                <a:lnTo>
                  <a:pt x="5807" y="1224"/>
                </a:lnTo>
                <a:lnTo>
                  <a:pt x="5762" y="1225"/>
                </a:lnTo>
                <a:lnTo>
                  <a:pt x="5716" y="1226"/>
                </a:lnTo>
                <a:lnTo>
                  <a:pt x="5672" y="1228"/>
                </a:lnTo>
                <a:lnTo>
                  <a:pt x="5629" y="1230"/>
                </a:lnTo>
                <a:lnTo>
                  <a:pt x="5586" y="1233"/>
                </a:lnTo>
                <a:lnTo>
                  <a:pt x="5506" y="1240"/>
                </a:lnTo>
                <a:lnTo>
                  <a:pt x="5435" y="1247"/>
                </a:lnTo>
                <a:lnTo>
                  <a:pt x="5372" y="1254"/>
                </a:lnTo>
                <a:lnTo>
                  <a:pt x="5322" y="1259"/>
                </a:lnTo>
                <a:lnTo>
                  <a:pt x="5253" y="1266"/>
                </a:lnTo>
                <a:lnTo>
                  <a:pt x="5181" y="1276"/>
                </a:lnTo>
                <a:lnTo>
                  <a:pt x="5109" y="1286"/>
                </a:lnTo>
                <a:lnTo>
                  <a:pt x="5034" y="1299"/>
                </a:lnTo>
                <a:lnTo>
                  <a:pt x="4997" y="1306"/>
                </a:lnTo>
                <a:lnTo>
                  <a:pt x="4960" y="1314"/>
                </a:lnTo>
                <a:lnTo>
                  <a:pt x="4922" y="1322"/>
                </a:lnTo>
                <a:lnTo>
                  <a:pt x="4885" y="1332"/>
                </a:lnTo>
                <a:lnTo>
                  <a:pt x="4848" y="1342"/>
                </a:lnTo>
                <a:lnTo>
                  <a:pt x="4812" y="1354"/>
                </a:lnTo>
                <a:lnTo>
                  <a:pt x="4776" y="1366"/>
                </a:lnTo>
                <a:lnTo>
                  <a:pt x="4741" y="1379"/>
                </a:lnTo>
                <a:lnTo>
                  <a:pt x="4707" y="1393"/>
                </a:lnTo>
                <a:lnTo>
                  <a:pt x="4673" y="1409"/>
                </a:lnTo>
                <a:lnTo>
                  <a:pt x="4640" y="1425"/>
                </a:lnTo>
                <a:lnTo>
                  <a:pt x="4608" y="1444"/>
                </a:lnTo>
                <a:lnTo>
                  <a:pt x="4577" y="1463"/>
                </a:lnTo>
                <a:lnTo>
                  <a:pt x="4548" y="1483"/>
                </a:lnTo>
                <a:lnTo>
                  <a:pt x="4519" y="1505"/>
                </a:lnTo>
                <a:lnTo>
                  <a:pt x="4493" y="1529"/>
                </a:lnTo>
                <a:lnTo>
                  <a:pt x="4468" y="1553"/>
                </a:lnTo>
                <a:lnTo>
                  <a:pt x="4443" y="1580"/>
                </a:lnTo>
                <a:lnTo>
                  <a:pt x="4421" y="1608"/>
                </a:lnTo>
                <a:lnTo>
                  <a:pt x="4401" y="1638"/>
                </a:lnTo>
                <a:lnTo>
                  <a:pt x="4382" y="1669"/>
                </a:lnTo>
                <a:lnTo>
                  <a:pt x="4365" y="1703"/>
                </a:lnTo>
                <a:lnTo>
                  <a:pt x="4351" y="1737"/>
                </a:lnTo>
                <a:lnTo>
                  <a:pt x="4338" y="1775"/>
                </a:lnTo>
                <a:lnTo>
                  <a:pt x="4336" y="1783"/>
                </a:lnTo>
                <a:lnTo>
                  <a:pt x="4335" y="1790"/>
                </a:lnTo>
                <a:lnTo>
                  <a:pt x="4335" y="1798"/>
                </a:lnTo>
                <a:lnTo>
                  <a:pt x="4335" y="1805"/>
                </a:lnTo>
                <a:lnTo>
                  <a:pt x="4335" y="1812"/>
                </a:lnTo>
                <a:lnTo>
                  <a:pt x="4337" y="1819"/>
                </a:lnTo>
                <a:lnTo>
                  <a:pt x="4339" y="1826"/>
                </a:lnTo>
                <a:lnTo>
                  <a:pt x="4341" y="1832"/>
                </a:lnTo>
                <a:lnTo>
                  <a:pt x="4297" y="1849"/>
                </a:lnTo>
                <a:lnTo>
                  <a:pt x="4253" y="1865"/>
                </a:lnTo>
                <a:lnTo>
                  <a:pt x="4209" y="1882"/>
                </a:lnTo>
                <a:lnTo>
                  <a:pt x="4166" y="1900"/>
                </a:lnTo>
                <a:lnTo>
                  <a:pt x="4123" y="1918"/>
                </a:lnTo>
                <a:lnTo>
                  <a:pt x="4081" y="1938"/>
                </a:lnTo>
                <a:lnTo>
                  <a:pt x="4038" y="1957"/>
                </a:lnTo>
                <a:lnTo>
                  <a:pt x="3997" y="1977"/>
                </a:lnTo>
                <a:lnTo>
                  <a:pt x="3955" y="1997"/>
                </a:lnTo>
                <a:lnTo>
                  <a:pt x="3914" y="2019"/>
                </a:lnTo>
                <a:lnTo>
                  <a:pt x="3873" y="2041"/>
                </a:lnTo>
                <a:lnTo>
                  <a:pt x="3833" y="2063"/>
                </a:lnTo>
                <a:lnTo>
                  <a:pt x="3792" y="2085"/>
                </a:lnTo>
                <a:lnTo>
                  <a:pt x="3752" y="2110"/>
                </a:lnTo>
                <a:lnTo>
                  <a:pt x="3712" y="2133"/>
                </a:lnTo>
                <a:lnTo>
                  <a:pt x="3674" y="2157"/>
                </a:lnTo>
                <a:lnTo>
                  <a:pt x="3634" y="2183"/>
                </a:lnTo>
                <a:lnTo>
                  <a:pt x="3596" y="2208"/>
                </a:lnTo>
                <a:lnTo>
                  <a:pt x="3558" y="2234"/>
                </a:lnTo>
                <a:lnTo>
                  <a:pt x="3520" y="2261"/>
                </a:lnTo>
                <a:lnTo>
                  <a:pt x="3483" y="2288"/>
                </a:lnTo>
                <a:lnTo>
                  <a:pt x="3445" y="2315"/>
                </a:lnTo>
                <a:lnTo>
                  <a:pt x="3409" y="2343"/>
                </a:lnTo>
                <a:lnTo>
                  <a:pt x="3372" y="2372"/>
                </a:lnTo>
                <a:lnTo>
                  <a:pt x="3336" y="2400"/>
                </a:lnTo>
                <a:lnTo>
                  <a:pt x="3300" y="2430"/>
                </a:lnTo>
                <a:lnTo>
                  <a:pt x="3265" y="2459"/>
                </a:lnTo>
                <a:lnTo>
                  <a:pt x="3229" y="2489"/>
                </a:lnTo>
                <a:lnTo>
                  <a:pt x="3194" y="2520"/>
                </a:lnTo>
                <a:lnTo>
                  <a:pt x="3160" y="2551"/>
                </a:lnTo>
                <a:lnTo>
                  <a:pt x="3125" y="2583"/>
                </a:lnTo>
                <a:lnTo>
                  <a:pt x="3092" y="2615"/>
                </a:lnTo>
                <a:lnTo>
                  <a:pt x="3101" y="2576"/>
                </a:lnTo>
                <a:lnTo>
                  <a:pt x="3110" y="2538"/>
                </a:lnTo>
                <a:lnTo>
                  <a:pt x="3119" y="2500"/>
                </a:lnTo>
                <a:lnTo>
                  <a:pt x="3126" y="2461"/>
                </a:lnTo>
                <a:lnTo>
                  <a:pt x="3134" y="2423"/>
                </a:lnTo>
                <a:lnTo>
                  <a:pt x="3140" y="2384"/>
                </a:lnTo>
                <a:lnTo>
                  <a:pt x="3147" y="2346"/>
                </a:lnTo>
                <a:lnTo>
                  <a:pt x="3152" y="2307"/>
                </a:lnTo>
                <a:lnTo>
                  <a:pt x="3159" y="2268"/>
                </a:lnTo>
                <a:lnTo>
                  <a:pt x="3164" y="2229"/>
                </a:lnTo>
                <a:lnTo>
                  <a:pt x="3168" y="2190"/>
                </a:lnTo>
                <a:lnTo>
                  <a:pt x="3172" y="2151"/>
                </a:lnTo>
                <a:lnTo>
                  <a:pt x="3178" y="2073"/>
                </a:lnTo>
                <a:lnTo>
                  <a:pt x="3181" y="1995"/>
                </a:lnTo>
                <a:lnTo>
                  <a:pt x="3182" y="1966"/>
                </a:lnTo>
                <a:lnTo>
                  <a:pt x="3183" y="1938"/>
                </a:lnTo>
                <a:lnTo>
                  <a:pt x="3184" y="1908"/>
                </a:lnTo>
                <a:lnTo>
                  <a:pt x="3185" y="1879"/>
                </a:lnTo>
                <a:lnTo>
                  <a:pt x="3192" y="1884"/>
                </a:lnTo>
                <a:lnTo>
                  <a:pt x="3200" y="1887"/>
                </a:lnTo>
                <a:lnTo>
                  <a:pt x="3208" y="1890"/>
                </a:lnTo>
                <a:lnTo>
                  <a:pt x="3216" y="1892"/>
                </a:lnTo>
                <a:lnTo>
                  <a:pt x="3225" y="1894"/>
                </a:lnTo>
                <a:lnTo>
                  <a:pt x="3233" y="1894"/>
                </a:lnTo>
                <a:lnTo>
                  <a:pt x="3243" y="1894"/>
                </a:lnTo>
                <a:lnTo>
                  <a:pt x="3251" y="1893"/>
                </a:lnTo>
                <a:lnTo>
                  <a:pt x="3259" y="1890"/>
                </a:lnTo>
                <a:lnTo>
                  <a:pt x="3266" y="1887"/>
                </a:lnTo>
                <a:lnTo>
                  <a:pt x="3273" y="1883"/>
                </a:lnTo>
                <a:lnTo>
                  <a:pt x="3280" y="1877"/>
                </a:lnTo>
                <a:lnTo>
                  <a:pt x="3286" y="1871"/>
                </a:lnTo>
                <a:lnTo>
                  <a:pt x="3291" y="1863"/>
                </a:lnTo>
                <a:lnTo>
                  <a:pt x="3296" y="1854"/>
                </a:lnTo>
                <a:lnTo>
                  <a:pt x="3300" y="1844"/>
                </a:lnTo>
                <a:lnTo>
                  <a:pt x="3317" y="1781"/>
                </a:lnTo>
                <a:lnTo>
                  <a:pt x="3334" y="1718"/>
                </a:lnTo>
                <a:lnTo>
                  <a:pt x="3347" y="1655"/>
                </a:lnTo>
                <a:lnTo>
                  <a:pt x="3357" y="1592"/>
                </a:lnTo>
                <a:lnTo>
                  <a:pt x="3365" y="1529"/>
                </a:lnTo>
                <a:lnTo>
                  <a:pt x="3371" y="1466"/>
                </a:lnTo>
                <a:lnTo>
                  <a:pt x="3374" y="1403"/>
                </a:lnTo>
                <a:lnTo>
                  <a:pt x="3375" y="1340"/>
                </a:lnTo>
                <a:lnTo>
                  <a:pt x="3374" y="1278"/>
                </a:lnTo>
                <a:lnTo>
                  <a:pt x="3370" y="1215"/>
                </a:lnTo>
                <a:lnTo>
                  <a:pt x="3364" y="1152"/>
                </a:lnTo>
                <a:lnTo>
                  <a:pt x="3356" y="1090"/>
                </a:lnTo>
                <a:lnTo>
                  <a:pt x="3346" y="1030"/>
                </a:lnTo>
                <a:lnTo>
                  <a:pt x="3334" y="968"/>
                </a:lnTo>
                <a:lnTo>
                  <a:pt x="3319" y="908"/>
                </a:lnTo>
                <a:lnTo>
                  <a:pt x="3301" y="847"/>
                </a:lnTo>
                <a:lnTo>
                  <a:pt x="3282" y="789"/>
                </a:lnTo>
                <a:lnTo>
                  <a:pt x="3261" y="730"/>
                </a:lnTo>
                <a:lnTo>
                  <a:pt x="3238" y="672"/>
                </a:lnTo>
                <a:lnTo>
                  <a:pt x="3212" y="616"/>
                </a:lnTo>
                <a:lnTo>
                  <a:pt x="3185" y="559"/>
                </a:lnTo>
                <a:lnTo>
                  <a:pt x="3156" y="504"/>
                </a:lnTo>
                <a:lnTo>
                  <a:pt x="3124" y="449"/>
                </a:lnTo>
                <a:lnTo>
                  <a:pt x="3091" y="397"/>
                </a:lnTo>
                <a:lnTo>
                  <a:pt x="3055" y="344"/>
                </a:lnTo>
                <a:lnTo>
                  <a:pt x="3018" y="294"/>
                </a:lnTo>
                <a:lnTo>
                  <a:pt x="2978" y="244"/>
                </a:lnTo>
                <a:lnTo>
                  <a:pt x="2938" y="195"/>
                </a:lnTo>
                <a:lnTo>
                  <a:pt x="2894" y="148"/>
                </a:lnTo>
                <a:lnTo>
                  <a:pt x="2850" y="102"/>
                </a:lnTo>
                <a:lnTo>
                  <a:pt x="2803" y="58"/>
                </a:lnTo>
                <a:lnTo>
                  <a:pt x="2755" y="14"/>
                </a:lnTo>
                <a:lnTo>
                  <a:pt x="2746" y="9"/>
                </a:lnTo>
                <a:lnTo>
                  <a:pt x="2739" y="5"/>
                </a:lnTo>
                <a:lnTo>
                  <a:pt x="2730" y="2"/>
                </a:lnTo>
                <a:lnTo>
                  <a:pt x="2722" y="0"/>
                </a:lnTo>
                <a:lnTo>
                  <a:pt x="2714" y="0"/>
                </a:lnTo>
                <a:lnTo>
                  <a:pt x="2705" y="1"/>
                </a:lnTo>
                <a:lnTo>
                  <a:pt x="2697" y="2"/>
                </a:lnTo>
                <a:lnTo>
                  <a:pt x="2689" y="5"/>
                </a:lnTo>
                <a:lnTo>
                  <a:pt x="2681" y="8"/>
                </a:lnTo>
                <a:lnTo>
                  <a:pt x="2673" y="12"/>
                </a:lnTo>
                <a:lnTo>
                  <a:pt x="2665" y="17"/>
                </a:lnTo>
                <a:lnTo>
                  <a:pt x="2658" y="23"/>
                </a:lnTo>
                <a:lnTo>
                  <a:pt x="2652" y="29"/>
                </a:lnTo>
                <a:lnTo>
                  <a:pt x="2647" y="36"/>
                </a:lnTo>
                <a:lnTo>
                  <a:pt x="2643" y="44"/>
                </a:lnTo>
                <a:lnTo>
                  <a:pt x="2639" y="52"/>
                </a:lnTo>
                <a:lnTo>
                  <a:pt x="2625" y="89"/>
                </a:lnTo>
                <a:lnTo>
                  <a:pt x="2611" y="127"/>
                </a:lnTo>
                <a:lnTo>
                  <a:pt x="2599" y="165"/>
                </a:lnTo>
                <a:lnTo>
                  <a:pt x="2587" y="202"/>
                </a:lnTo>
                <a:lnTo>
                  <a:pt x="2575" y="241"/>
                </a:lnTo>
                <a:lnTo>
                  <a:pt x="2564" y="279"/>
                </a:lnTo>
                <a:lnTo>
                  <a:pt x="2555" y="318"/>
                </a:lnTo>
                <a:lnTo>
                  <a:pt x="2546" y="357"/>
                </a:lnTo>
                <a:lnTo>
                  <a:pt x="2538" y="396"/>
                </a:lnTo>
                <a:lnTo>
                  <a:pt x="2531" y="435"/>
                </a:lnTo>
                <a:lnTo>
                  <a:pt x="2524" y="475"/>
                </a:lnTo>
                <a:lnTo>
                  <a:pt x="2519" y="513"/>
                </a:lnTo>
                <a:lnTo>
                  <a:pt x="2514" y="553"/>
                </a:lnTo>
                <a:lnTo>
                  <a:pt x="2510" y="592"/>
                </a:lnTo>
                <a:lnTo>
                  <a:pt x="2506" y="632"/>
                </a:lnTo>
                <a:lnTo>
                  <a:pt x="2503" y="671"/>
                </a:lnTo>
                <a:lnTo>
                  <a:pt x="2501" y="711"/>
                </a:lnTo>
                <a:lnTo>
                  <a:pt x="2500" y="750"/>
                </a:lnTo>
                <a:lnTo>
                  <a:pt x="2500" y="791"/>
                </a:lnTo>
                <a:lnTo>
                  <a:pt x="2501" y="830"/>
                </a:lnTo>
                <a:lnTo>
                  <a:pt x="2502" y="870"/>
                </a:lnTo>
                <a:lnTo>
                  <a:pt x="2506" y="909"/>
                </a:lnTo>
                <a:lnTo>
                  <a:pt x="2509" y="949"/>
                </a:lnTo>
                <a:lnTo>
                  <a:pt x="2513" y="988"/>
                </a:lnTo>
                <a:lnTo>
                  <a:pt x="2517" y="1028"/>
                </a:lnTo>
                <a:lnTo>
                  <a:pt x="2523" y="1067"/>
                </a:lnTo>
                <a:lnTo>
                  <a:pt x="2530" y="1107"/>
                </a:lnTo>
                <a:lnTo>
                  <a:pt x="2537" y="1146"/>
                </a:lnTo>
                <a:lnTo>
                  <a:pt x="2545" y="1185"/>
                </a:lnTo>
                <a:lnTo>
                  <a:pt x="2554" y="1224"/>
                </a:lnTo>
                <a:lnTo>
                  <a:pt x="2564" y="1263"/>
                </a:lnTo>
                <a:lnTo>
                  <a:pt x="2574" y="1302"/>
                </a:lnTo>
                <a:lnTo>
                  <a:pt x="2583" y="1332"/>
                </a:lnTo>
                <a:lnTo>
                  <a:pt x="2597" y="1373"/>
                </a:lnTo>
                <a:lnTo>
                  <a:pt x="2613" y="1419"/>
                </a:lnTo>
                <a:lnTo>
                  <a:pt x="2633" y="1473"/>
                </a:lnTo>
                <a:lnTo>
                  <a:pt x="2655" y="1530"/>
                </a:lnTo>
                <a:lnTo>
                  <a:pt x="2681" y="1589"/>
                </a:lnTo>
                <a:lnTo>
                  <a:pt x="2695" y="1620"/>
                </a:lnTo>
                <a:lnTo>
                  <a:pt x="2709" y="1650"/>
                </a:lnTo>
                <a:lnTo>
                  <a:pt x="2724" y="1680"/>
                </a:lnTo>
                <a:lnTo>
                  <a:pt x="2739" y="1709"/>
                </a:lnTo>
                <a:lnTo>
                  <a:pt x="2756" y="1738"/>
                </a:lnTo>
                <a:lnTo>
                  <a:pt x="2772" y="1766"/>
                </a:lnTo>
                <a:lnTo>
                  <a:pt x="2789" y="1793"/>
                </a:lnTo>
                <a:lnTo>
                  <a:pt x="2806" y="1818"/>
                </a:lnTo>
                <a:lnTo>
                  <a:pt x="2824" y="1843"/>
                </a:lnTo>
                <a:lnTo>
                  <a:pt x="2843" y="1865"/>
                </a:lnTo>
                <a:lnTo>
                  <a:pt x="2861" y="1885"/>
                </a:lnTo>
                <a:lnTo>
                  <a:pt x="2880" y="1903"/>
                </a:lnTo>
                <a:lnTo>
                  <a:pt x="2899" y="1919"/>
                </a:lnTo>
                <a:lnTo>
                  <a:pt x="2919" y="1933"/>
                </a:lnTo>
                <a:lnTo>
                  <a:pt x="2939" y="1944"/>
                </a:lnTo>
                <a:lnTo>
                  <a:pt x="2959" y="1951"/>
                </a:lnTo>
                <a:lnTo>
                  <a:pt x="2979" y="1956"/>
                </a:lnTo>
                <a:lnTo>
                  <a:pt x="3000" y="1957"/>
                </a:lnTo>
                <a:lnTo>
                  <a:pt x="3021" y="1954"/>
                </a:lnTo>
                <a:lnTo>
                  <a:pt x="3042" y="1948"/>
                </a:lnTo>
                <a:lnTo>
                  <a:pt x="3042" y="1956"/>
                </a:lnTo>
                <a:lnTo>
                  <a:pt x="3042" y="1965"/>
                </a:lnTo>
                <a:lnTo>
                  <a:pt x="3042" y="1974"/>
                </a:lnTo>
                <a:lnTo>
                  <a:pt x="3042" y="1982"/>
                </a:lnTo>
                <a:lnTo>
                  <a:pt x="3040" y="2034"/>
                </a:lnTo>
                <a:lnTo>
                  <a:pt x="3037" y="2085"/>
                </a:lnTo>
                <a:lnTo>
                  <a:pt x="3033" y="2137"/>
                </a:lnTo>
                <a:lnTo>
                  <a:pt x="3029" y="2189"/>
                </a:lnTo>
                <a:lnTo>
                  <a:pt x="3023" y="2239"/>
                </a:lnTo>
                <a:lnTo>
                  <a:pt x="3017" y="2290"/>
                </a:lnTo>
                <a:lnTo>
                  <a:pt x="3010" y="2341"/>
                </a:lnTo>
                <a:lnTo>
                  <a:pt x="3002" y="2391"/>
                </a:lnTo>
                <a:lnTo>
                  <a:pt x="2994" y="2442"/>
                </a:lnTo>
                <a:lnTo>
                  <a:pt x="2983" y="2492"/>
                </a:lnTo>
                <a:lnTo>
                  <a:pt x="2973" y="2542"/>
                </a:lnTo>
                <a:lnTo>
                  <a:pt x="2963" y="2593"/>
                </a:lnTo>
                <a:lnTo>
                  <a:pt x="2952" y="2642"/>
                </a:lnTo>
                <a:lnTo>
                  <a:pt x="2940" y="2693"/>
                </a:lnTo>
                <a:lnTo>
                  <a:pt x="2928" y="2743"/>
                </a:lnTo>
                <a:lnTo>
                  <a:pt x="2916" y="2793"/>
                </a:lnTo>
                <a:lnTo>
                  <a:pt x="2866" y="2847"/>
                </a:lnTo>
                <a:lnTo>
                  <a:pt x="2817" y="2900"/>
                </a:lnTo>
                <a:lnTo>
                  <a:pt x="2770" y="2956"/>
                </a:lnTo>
                <a:lnTo>
                  <a:pt x="2723" y="3012"/>
                </a:lnTo>
                <a:lnTo>
                  <a:pt x="2678" y="3069"/>
                </a:lnTo>
                <a:lnTo>
                  <a:pt x="2632" y="3126"/>
                </a:lnTo>
                <a:lnTo>
                  <a:pt x="2588" y="3185"/>
                </a:lnTo>
                <a:lnTo>
                  <a:pt x="2544" y="3244"/>
                </a:lnTo>
                <a:lnTo>
                  <a:pt x="2501" y="3303"/>
                </a:lnTo>
                <a:lnTo>
                  <a:pt x="2459" y="3364"/>
                </a:lnTo>
                <a:lnTo>
                  <a:pt x="2418" y="3425"/>
                </a:lnTo>
                <a:lnTo>
                  <a:pt x="2377" y="3487"/>
                </a:lnTo>
                <a:lnTo>
                  <a:pt x="2337" y="3549"/>
                </a:lnTo>
                <a:lnTo>
                  <a:pt x="2299" y="3612"/>
                </a:lnTo>
                <a:lnTo>
                  <a:pt x="2261" y="3676"/>
                </a:lnTo>
                <a:lnTo>
                  <a:pt x="2223" y="3740"/>
                </a:lnTo>
                <a:lnTo>
                  <a:pt x="2187" y="3805"/>
                </a:lnTo>
                <a:lnTo>
                  <a:pt x="2150" y="3869"/>
                </a:lnTo>
                <a:lnTo>
                  <a:pt x="2116" y="3935"/>
                </a:lnTo>
                <a:lnTo>
                  <a:pt x="2081" y="4001"/>
                </a:lnTo>
                <a:lnTo>
                  <a:pt x="2048" y="4067"/>
                </a:lnTo>
                <a:lnTo>
                  <a:pt x="2014" y="4134"/>
                </a:lnTo>
                <a:lnTo>
                  <a:pt x="1983" y="4201"/>
                </a:lnTo>
                <a:lnTo>
                  <a:pt x="1952" y="4268"/>
                </a:lnTo>
                <a:lnTo>
                  <a:pt x="1921" y="4336"/>
                </a:lnTo>
                <a:lnTo>
                  <a:pt x="1891" y="4404"/>
                </a:lnTo>
                <a:lnTo>
                  <a:pt x="1863" y="4473"/>
                </a:lnTo>
                <a:lnTo>
                  <a:pt x="1834" y="4541"/>
                </a:lnTo>
                <a:lnTo>
                  <a:pt x="1807" y="4609"/>
                </a:lnTo>
                <a:lnTo>
                  <a:pt x="1780" y="4678"/>
                </a:lnTo>
                <a:lnTo>
                  <a:pt x="1754" y="4748"/>
                </a:lnTo>
                <a:lnTo>
                  <a:pt x="1729" y="4817"/>
                </a:lnTo>
                <a:lnTo>
                  <a:pt x="1694" y="4747"/>
                </a:lnTo>
                <a:lnTo>
                  <a:pt x="1660" y="4676"/>
                </a:lnTo>
                <a:lnTo>
                  <a:pt x="1629" y="4605"/>
                </a:lnTo>
                <a:lnTo>
                  <a:pt x="1599" y="4534"/>
                </a:lnTo>
                <a:lnTo>
                  <a:pt x="1585" y="4499"/>
                </a:lnTo>
                <a:lnTo>
                  <a:pt x="1572" y="4464"/>
                </a:lnTo>
                <a:lnTo>
                  <a:pt x="1560" y="4428"/>
                </a:lnTo>
                <a:lnTo>
                  <a:pt x="1547" y="4393"/>
                </a:lnTo>
                <a:lnTo>
                  <a:pt x="1536" y="4356"/>
                </a:lnTo>
                <a:lnTo>
                  <a:pt x="1524" y="4321"/>
                </a:lnTo>
                <a:lnTo>
                  <a:pt x="1513" y="4284"/>
                </a:lnTo>
                <a:lnTo>
                  <a:pt x="1503" y="4249"/>
                </a:lnTo>
                <a:lnTo>
                  <a:pt x="1494" y="4212"/>
                </a:lnTo>
                <a:lnTo>
                  <a:pt x="1485" y="4176"/>
                </a:lnTo>
                <a:lnTo>
                  <a:pt x="1476" y="4141"/>
                </a:lnTo>
                <a:lnTo>
                  <a:pt x="1468" y="4104"/>
                </a:lnTo>
                <a:lnTo>
                  <a:pt x="1461" y="4068"/>
                </a:lnTo>
                <a:lnTo>
                  <a:pt x="1454" y="4031"/>
                </a:lnTo>
                <a:lnTo>
                  <a:pt x="1448" y="3995"/>
                </a:lnTo>
                <a:lnTo>
                  <a:pt x="1441" y="3958"/>
                </a:lnTo>
                <a:lnTo>
                  <a:pt x="1436" y="3922"/>
                </a:lnTo>
                <a:lnTo>
                  <a:pt x="1431" y="3885"/>
                </a:lnTo>
                <a:lnTo>
                  <a:pt x="1427" y="3849"/>
                </a:lnTo>
                <a:lnTo>
                  <a:pt x="1423" y="3812"/>
                </a:lnTo>
                <a:lnTo>
                  <a:pt x="1420" y="3775"/>
                </a:lnTo>
                <a:lnTo>
                  <a:pt x="1417" y="3739"/>
                </a:lnTo>
                <a:lnTo>
                  <a:pt x="1415" y="3701"/>
                </a:lnTo>
                <a:lnTo>
                  <a:pt x="1413" y="3664"/>
                </a:lnTo>
                <a:lnTo>
                  <a:pt x="1422" y="3667"/>
                </a:lnTo>
                <a:lnTo>
                  <a:pt x="1430" y="3668"/>
                </a:lnTo>
                <a:lnTo>
                  <a:pt x="1439" y="3668"/>
                </a:lnTo>
                <a:lnTo>
                  <a:pt x="1449" y="3667"/>
                </a:lnTo>
                <a:lnTo>
                  <a:pt x="1458" y="3665"/>
                </a:lnTo>
                <a:lnTo>
                  <a:pt x="1467" y="3661"/>
                </a:lnTo>
                <a:lnTo>
                  <a:pt x="1476" y="3656"/>
                </a:lnTo>
                <a:lnTo>
                  <a:pt x="1485" y="3650"/>
                </a:lnTo>
                <a:lnTo>
                  <a:pt x="1549" y="3596"/>
                </a:lnTo>
                <a:lnTo>
                  <a:pt x="1608" y="3539"/>
                </a:lnTo>
                <a:lnTo>
                  <a:pt x="1664" y="3481"/>
                </a:lnTo>
                <a:lnTo>
                  <a:pt x="1715" y="3421"/>
                </a:lnTo>
                <a:lnTo>
                  <a:pt x="1761" y="3358"/>
                </a:lnTo>
                <a:lnTo>
                  <a:pt x="1804" y="3294"/>
                </a:lnTo>
                <a:lnTo>
                  <a:pt x="1841" y="3227"/>
                </a:lnTo>
                <a:lnTo>
                  <a:pt x="1876" y="3161"/>
                </a:lnTo>
                <a:lnTo>
                  <a:pt x="1906" y="3092"/>
                </a:lnTo>
                <a:lnTo>
                  <a:pt x="1932" y="3022"/>
                </a:lnTo>
                <a:lnTo>
                  <a:pt x="1955" y="2950"/>
                </a:lnTo>
                <a:lnTo>
                  <a:pt x="1974" y="2878"/>
                </a:lnTo>
                <a:lnTo>
                  <a:pt x="1989" y="2804"/>
                </a:lnTo>
                <a:lnTo>
                  <a:pt x="2000" y="2730"/>
                </a:lnTo>
                <a:lnTo>
                  <a:pt x="2008" y="2655"/>
                </a:lnTo>
                <a:lnTo>
                  <a:pt x="2012" y="2581"/>
                </a:lnTo>
                <a:lnTo>
                  <a:pt x="2013" y="2505"/>
                </a:lnTo>
                <a:lnTo>
                  <a:pt x="2011" y="2429"/>
                </a:lnTo>
                <a:lnTo>
                  <a:pt x="2006" y="2353"/>
                </a:lnTo>
                <a:lnTo>
                  <a:pt x="1997" y="2277"/>
                </a:lnTo>
                <a:lnTo>
                  <a:pt x="1986" y="2200"/>
                </a:lnTo>
                <a:lnTo>
                  <a:pt x="1971" y="2124"/>
                </a:lnTo>
                <a:lnTo>
                  <a:pt x="1954" y="2049"/>
                </a:lnTo>
                <a:lnTo>
                  <a:pt x="1933" y="1974"/>
                </a:lnTo>
                <a:lnTo>
                  <a:pt x="1910" y="1899"/>
                </a:lnTo>
                <a:lnTo>
                  <a:pt x="1884" y="1826"/>
                </a:lnTo>
                <a:lnTo>
                  <a:pt x="1856" y="1753"/>
                </a:lnTo>
                <a:lnTo>
                  <a:pt x="1824" y="1682"/>
                </a:lnTo>
                <a:lnTo>
                  <a:pt x="1791" y="1611"/>
                </a:lnTo>
                <a:lnTo>
                  <a:pt x="1754" y="1541"/>
                </a:lnTo>
                <a:lnTo>
                  <a:pt x="1716" y="1473"/>
                </a:lnTo>
                <a:lnTo>
                  <a:pt x="1675" y="1406"/>
                </a:lnTo>
                <a:lnTo>
                  <a:pt x="1669" y="1397"/>
                </a:lnTo>
                <a:lnTo>
                  <a:pt x="1662" y="1389"/>
                </a:lnTo>
                <a:lnTo>
                  <a:pt x="1654" y="1382"/>
                </a:lnTo>
                <a:lnTo>
                  <a:pt x="1645" y="1376"/>
                </a:lnTo>
                <a:lnTo>
                  <a:pt x="1636" y="1371"/>
                </a:lnTo>
                <a:lnTo>
                  <a:pt x="1627" y="1367"/>
                </a:lnTo>
                <a:lnTo>
                  <a:pt x="1617" y="1363"/>
                </a:lnTo>
                <a:lnTo>
                  <a:pt x="1607" y="1361"/>
                </a:lnTo>
                <a:lnTo>
                  <a:pt x="1597" y="1361"/>
                </a:lnTo>
                <a:lnTo>
                  <a:pt x="1587" y="1361"/>
                </a:lnTo>
                <a:lnTo>
                  <a:pt x="1577" y="1363"/>
                </a:lnTo>
                <a:lnTo>
                  <a:pt x="1568" y="1366"/>
                </a:lnTo>
                <a:lnTo>
                  <a:pt x="1558" y="1371"/>
                </a:lnTo>
                <a:lnTo>
                  <a:pt x="1550" y="1378"/>
                </a:lnTo>
                <a:lnTo>
                  <a:pt x="1542" y="1386"/>
                </a:lnTo>
                <a:lnTo>
                  <a:pt x="1535" y="1395"/>
                </a:lnTo>
                <a:lnTo>
                  <a:pt x="1487" y="1467"/>
                </a:lnTo>
                <a:lnTo>
                  <a:pt x="1439" y="1540"/>
                </a:lnTo>
                <a:lnTo>
                  <a:pt x="1393" y="1613"/>
                </a:lnTo>
                <a:lnTo>
                  <a:pt x="1346" y="1687"/>
                </a:lnTo>
                <a:lnTo>
                  <a:pt x="1302" y="1761"/>
                </a:lnTo>
                <a:lnTo>
                  <a:pt x="1258" y="1835"/>
                </a:lnTo>
                <a:lnTo>
                  <a:pt x="1236" y="1874"/>
                </a:lnTo>
                <a:lnTo>
                  <a:pt x="1216" y="1911"/>
                </a:lnTo>
                <a:lnTo>
                  <a:pt x="1195" y="1950"/>
                </a:lnTo>
                <a:lnTo>
                  <a:pt x="1175" y="1988"/>
                </a:lnTo>
                <a:lnTo>
                  <a:pt x="1156" y="2028"/>
                </a:lnTo>
                <a:lnTo>
                  <a:pt x="1137" y="2066"/>
                </a:lnTo>
                <a:lnTo>
                  <a:pt x="1118" y="2106"/>
                </a:lnTo>
                <a:lnTo>
                  <a:pt x="1101" y="2145"/>
                </a:lnTo>
                <a:lnTo>
                  <a:pt x="1084" y="2185"/>
                </a:lnTo>
                <a:lnTo>
                  <a:pt x="1068" y="2225"/>
                </a:lnTo>
                <a:lnTo>
                  <a:pt x="1053" y="2266"/>
                </a:lnTo>
                <a:lnTo>
                  <a:pt x="1037" y="2306"/>
                </a:lnTo>
                <a:lnTo>
                  <a:pt x="1024" y="2347"/>
                </a:lnTo>
                <a:lnTo>
                  <a:pt x="1011" y="2388"/>
                </a:lnTo>
                <a:lnTo>
                  <a:pt x="999" y="2430"/>
                </a:lnTo>
                <a:lnTo>
                  <a:pt x="988" y="2471"/>
                </a:lnTo>
                <a:lnTo>
                  <a:pt x="978" y="2514"/>
                </a:lnTo>
                <a:lnTo>
                  <a:pt x="969" y="2556"/>
                </a:lnTo>
                <a:lnTo>
                  <a:pt x="962" y="2599"/>
                </a:lnTo>
                <a:lnTo>
                  <a:pt x="954" y="2642"/>
                </a:lnTo>
                <a:lnTo>
                  <a:pt x="950" y="2669"/>
                </a:lnTo>
                <a:lnTo>
                  <a:pt x="947" y="2697"/>
                </a:lnTo>
                <a:lnTo>
                  <a:pt x="944" y="2726"/>
                </a:lnTo>
                <a:lnTo>
                  <a:pt x="941" y="2757"/>
                </a:lnTo>
                <a:lnTo>
                  <a:pt x="939" y="2789"/>
                </a:lnTo>
                <a:lnTo>
                  <a:pt x="938" y="2821"/>
                </a:lnTo>
                <a:lnTo>
                  <a:pt x="937" y="2854"/>
                </a:lnTo>
                <a:lnTo>
                  <a:pt x="937" y="2888"/>
                </a:lnTo>
                <a:lnTo>
                  <a:pt x="937" y="2923"/>
                </a:lnTo>
                <a:lnTo>
                  <a:pt x="939" y="2957"/>
                </a:lnTo>
                <a:lnTo>
                  <a:pt x="940" y="2992"/>
                </a:lnTo>
                <a:lnTo>
                  <a:pt x="943" y="3027"/>
                </a:lnTo>
                <a:lnTo>
                  <a:pt x="947" y="3062"/>
                </a:lnTo>
                <a:lnTo>
                  <a:pt x="951" y="3097"/>
                </a:lnTo>
                <a:lnTo>
                  <a:pt x="956" y="3132"/>
                </a:lnTo>
                <a:lnTo>
                  <a:pt x="964" y="3167"/>
                </a:lnTo>
                <a:lnTo>
                  <a:pt x="971" y="3201"/>
                </a:lnTo>
                <a:lnTo>
                  <a:pt x="979" y="3235"/>
                </a:lnTo>
                <a:lnTo>
                  <a:pt x="989" y="3268"/>
                </a:lnTo>
                <a:lnTo>
                  <a:pt x="999" y="3300"/>
                </a:lnTo>
                <a:lnTo>
                  <a:pt x="1011" y="3332"/>
                </a:lnTo>
                <a:lnTo>
                  <a:pt x="1024" y="3362"/>
                </a:lnTo>
                <a:lnTo>
                  <a:pt x="1039" y="3391"/>
                </a:lnTo>
                <a:lnTo>
                  <a:pt x="1055" y="3419"/>
                </a:lnTo>
                <a:lnTo>
                  <a:pt x="1072" y="3446"/>
                </a:lnTo>
                <a:lnTo>
                  <a:pt x="1091" y="3471"/>
                </a:lnTo>
                <a:lnTo>
                  <a:pt x="1110" y="3495"/>
                </a:lnTo>
                <a:lnTo>
                  <a:pt x="1133" y="3517"/>
                </a:lnTo>
                <a:lnTo>
                  <a:pt x="1156" y="3537"/>
                </a:lnTo>
                <a:lnTo>
                  <a:pt x="1180" y="3555"/>
                </a:lnTo>
                <a:lnTo>
                  <a:pt x="1207" y="3573"/>
                </a:lnTo>
                <a:lnTo>
                  <a:pt x="1235" y="3587"/>
                </a:lnTo>
                <a:lnTo>
                  <a:pt x="1235" y="3632"/>
                </a:lnTo>
                <a:lnTo>
                  <a:pt x="1237" y="3678"/>
                </a:lnTo>
                <a:lnTo>
                  <a:pt x="1239" y="3723"/>
                </a:lnTo>
                <a:lnTo>
                  <a:pt x="1242" y="3768"/>
                </a:lnTo>
                <a:lnTo>
                  <a:pt x="1247" y="3814"/>
                </a:lnTo>
                <a:lnTo>
                  <a:pt x="1252" y="3859"/>
                </a:lnTo>
                <a:lnTo>
                  <a:pt x="1257" y="3904"/>
                </a:lnTo>
                <a:lnTo>
                  <a:pt x="1264" y="3949"/>
                </a:lnTo>
                <a:lnTo>
                  <a:pt x="1272" y="3994"/>
                </a:lnTo>
                <a:lnTo>
                  <a:pt x="1280" y="4038"/>
                </a:lnTo>
                <a:lnTo>
                  <a:pt x="1291" y="4083"/>
                </a:lnTo>
                <a:lnTo>
                  <a:pt x="1301" y="4127"/>
                </a:lnTo>
                <a:lnTo>
                  <a:pt x="1312" y="4171"/>
                </a:lnTo>
                <a:lnTo>
                  <a:pt x="1324" y="4216"/>
                </a:lnTo>
                <a:lnTo>
                  <a:pt x="1337" y="4259"/>
                </a:lnTo>
                <a:lnTo>
                  <a:pt x="1351" y="4302"/>
                </a:lnTo>
                <a:lnTo>
                  <a:pt x="1365" y="4345"/>
                </a:lnTo>
                <a:lnTo>
                  <a:pt x="1382" y="4388"/>
                </a:lnTo>
                <a:lnTo>
                  <a:pt x="1398" y="4429"/>
                </a:lnTo>
                <a:lnTo>
                  <a:pt x="1415" y="4472"/>
                </a:lnTo>
                <a:lnTo>
                  <a:pt x="1433" y="4512"/>
                </a:lnTo>
                <a:lnTo>
                  <a:pt x="1453" y="4554"/>
                </a:lnTo>
                <a:lnTo>
                  <a:pt x="1472" y="4594"/>
                </a:lnTo>
                <a:lnTo>
                  <a:pt x="1493" y="4634"/>
                </a:lnTo>
                <a:lnTo>
                  <a:pt x="1514" y="4673"/>
                </a:lnTo>
                <a:lnTo>
                  <a:pt x="1537" y="4713"/>
                </a:lnTo>
                <a:lnTo>
                  <a:pt x="1560" y="4751"/>
                </a:lnTo>
                <a:lnTo>
                  <a:pt x="1584" y="4789"/>
                </a:lnTo>
                <a:lnTo>
                  <a:pt x="1608" y="4826"/>
                </a:lnTo>
                <a:lnTo>
                  <a:pt x="1635" y="4862"/>
                </a:lnTo>
                <a:lnTo>
                  <a:pt x="1661" y="4898"/>
                </a:lnTo>
                <a:lnTo>
                  <a:pt x="1688" y="4933"/>
                </a:lnTo>
                <a:lnTo>
                  <a:pt x="1668" y="4993"/>
                </a:lnTo>
                <a:lnTo>
                  <a:pt x="1649" y="5053"/>
                </a:lnTo>
                <a:lnTo>
                  <a:pt x="1630" y="5112"/>
                </a:lnTo>
                <a:lnTo>
                  <a:pt x="1612" y="5171"/>
                </a:lnTo>
                <a:lnTo>
                  <a:pt x="1594" y="5231"/>
                </a:lnTo>
                <a:lnTo>
                  <a:pt x="1577" y="5291"/>
                </a:lnTo>
                <a:lnTo>
                  <a:pt x="1560" y="5350"/>
                </a:lnTo>
                <a:lnTo>
                  <a:pt x="1544" y="5409"/>
                </a:lnTo>
                <a:lnTo>
                  <a:pt x="1529" y="5469"/>
                </a:lnTo>
                <a:lnTo>
                  <a:pt x="1513" y="5529"/>
                </a:lnTo>
                <a:lnTo>
                  <a:pt x="1499" y="5587"/>
                </a:lnTo>
                <a:lnTo>
                  <a:pt x="1485" y="5646"/>
                </a:lnTo>
                <a:lnTo>
                  <a:pt x="1472" y="5706"/>
                </a:lnTo>
                <a:lnTo>
                  <a:pt x="1459" y="5764"/>
                </a:lnTo>
                <a:lnTo>
                  <a:pt x="1446" y="5823"/>
                </a:lnTo>
                <a:lnTo>
                  <a:pt x="1435" y="5881"/>
                </a:lnTo>
                <a:lnTo>
                  <a:pt x="1420" y="5961"/>
                </a:lnTo>
                <a:lnTo>
                  <a:pt x="1405" y="6041"/>
                </a:lnTo>
                <a:lnTo>
                  <a:pt x="1391" y="6121"/>
                </a:lnTo>
                <a:lnTo>
                  <a:pt x="1378" y="6202"/>
                </a:lnTo>
                <a:lnTo>
                  <a:pt x="1365" y="6282"/>
                </a:lnTo>
                <a:lnTo>
                  <a:pt x="1353" y="6362"/>
                </a:lnTo>
                <a:lnTo>
                  <a:pt x="1342" y="6442"/>
                </a:lnTo>
                <a:lnTo>
                  <a:pt x="1331" y="6523"/>
                </a:lnTo>
                <a:lnTo>
                  <a:pt x="1321" y="6603"/>
                </a:lnTo>
                <a:lnTo>
                  <a:pt x="1311" y="6684"/>
                </a:lnTo>
                <a:lnTo>
                  <a:pt x="1302" y="6765"/>
                </a:lnTo>
                <a:lnTo>
                  <a:pt x="1293" y="6845"/>
                </a:lnTo>
                <a:lnTo>
                  <a:pt x="1276" y="7007"/>
                </a:lnTo>
                <a:lnTo>
                  <a:pt x="1262" y="7169"/>
                </a:lnTo>
                <a:lnTo>
                  <a:pt x="1250" y="7331"/>
                </a:lnTo>
                <a:lnTo>
                  <a:pt x="1239" y="7493"/>
                </a:lnTo>
                <a:lnTo>
                  <a:pt x="1229" y="7655"/>
                </a:lnTo>
                <a:lnTo>
                  <a:pt x="1220" y="7818"/>
                </a:lnTo>
                <a:lnTo>
                  <a:pt x="1213" y="7980"/>
                </a:lnTo>
                <a:lnTo>
                  <a:pt x="1206" y="8143"/>
                </a:lnTo>
                <a:lnTo>
                  <a:pt x="1199" y="8305"/>
                </a:lnTo>
                <a:lnTo>
                  <a:pt x="1194" y="8468"/>
                </a:lnTo>
                <a:lnTo>
                  <a:pt x="1192" y="8464"/>
                </a:lnTo>
                <a:lnTo>
                  <a:pt x="1190" y="8461"/>
                </a:lnTo>
                <a:lnTo>
                  <a:pt x="1164" y="8434"/>
                </a:lnTo>
                <a:lnTo>
                  <a:pt x="1140" y="8407"/>
                </a:lnTo>
                <a:lnTo>
                  <a:pt x="1115" y="8380"/>
                </a:lnTo>
                <a:lnTo>
                  <a:pt x="1092" y="8353"/>
                </a:lnTo>
                <a:lnTo>
                  <a:pt x="1069" y="8326"/>
                </a:lnTo>
                <a:lnTo>
                  <a:pt x="1047" y="8298"/>
                </a:lnTo>
                <a:lnTo>
                  <a:pt x="1025" y="8270"/>
                </a:lnTo>
                <a:lnTo>
                  <a:pt x="1005" y="8243"/>
                </a:lnTo>
                <a:lnTo>
                  <a:pt x="985" y="8214"/>
                </a:lnTo>
                <a:lnTo>
                  <a:pt x="966" y="8187"/>
                </a:lnTo>
                <a:lnTo>
                  <a:pt x="946" y="8159"/>
                </a:lnTo>
                <a:lnTo>
                  <a:pt x="928" y="8129"/>
                </a:lnTo>
                <a:lnTo>
                  <a:pt x="911" y="8101"/>
                </a:lnTo>
                <a:lnTo>
                  <a:pt x="894" y="8072"/>
                </a:lnTo>
                <a:lnTo>
                  <a:pt x="876" y="8042"/>
                </a:lnTo>
                <a:lnTo>
                  <a:pt x="861" y="8013"/>
                </a:lnTo>
                <a:lnTo>
                  <a:pt x="865" y="8009"/>
                </a:lnTo>
                <a:lnTo>
                  <a:pt x="869" y="8005"/>
                </a:lnTo>
                <a:lnTo>
                  <a:pt x="873" y="8000"/>
                </a:lnTo>
                <a:lnTo>
                  <a:pt x="877" y="7994"/>
                </a:lnTo>
                <a:lnTo>
                  <a:pt x="881" y="7989"/>
                </a:lnTo>
                <a:lnTo>
                  <a:pt x="884" y="7982"/>
                </a:lnTo>
                <a:lnTo>
                  <a:pt x="886" y="7975"/>
                </a:lnTo>
                <a:lnTo>
                  <a:pt x="888" y="7968"/>
                </a:lnTo>
                <a:lnTo>
                  <a:pt x="899" y="7908"/>
                </a:lnTo>
                <a:lnTo>
                  <a:pt x="908" y="7847"/>
                </a:lnTo>
                <a:lnTo>
                  <a:pt x="916" y="7786"/>
                </a:lnTo>
                <a:lnTo>
                  <a:pt x="922" y="7725"/>
                </a:lnTo>
                <a:lnTo>
                  <a:pt x="926" y="7664"/>
                </a:lnTo>
                <a:lnTo>
                  <a:pt x="928" y="7602"/>
                </a:lnTo>
                <a:lnTo>
                  <a:pt x="929" y="7540"/>
                </a:lnTo>
                <a:lnTo>
                  <a:pt x="927" y="7479"/>
                </a:lnTo>
                <a:lnTo>
                  <a:pt x="924" y="7418"/>
                </a:lnTo>
                <a:lnTo>
                  <a:pt x="919" y="7357"/>
                </a:lnTo>
                <a:lnTo>
                  <a:pt x="912" y="7296"/>
                </a:lnTo>
                <a:lnTo>
                  <a:pt x="903" y="7235"/>
                </a:lnTo>
                <a:lnTo>
                  <a:pt x="891" y="7176"/>
                </a:lnTo>
                <a:lnTo>
                  <a:pt x="877" y="7116"/>
                </a:lnTo>
                <a:lnTo>
                  <a:pt x="862" y="7058"/>
                </a:lnTo>
                <a:lnTo>
                  <a:pt x="844" y="7001"/>
                </a:lnTo>
                <a:lnTo>
                  <a:pt x="825" y="6944"/>
                </a:lnTo>
                <a:lnTo>
                  <a:pt x="803" y="6888"/>
                </a:lnTo>
                <a:lnTo>
                  <a:pt x="778" y="6834"/>
                </a:lnTo>
                <a:lnTo>
                  <a:pt x="751" y="6780"/>
                </a:lnTo>
                <a:lnTo>
                  <a:pt x="723" y="6727"/>
                </a:lnTo>
                <a:lnTo>
                  <a:pt x="691" y="6677"/>
                </a:lnTo>
                <a:lnTo>
                  <a:pt x="658" y="6627"/>
                </a:lnTo>
                <a:lnTo>
                  <a:pt x="621" y="6579"/>
                </a:lnTo>
                <a:lnTo>
                  <a:pt x="584" y="6533"/>
                </a:lnTo>
                <a:lnTo>
                  <a:pt x="542" y="6488"/>
                </a:lnTo>
                <a:lnTo>
                  <a:pt x="500" y="6446"/>
                </a:lnTo>
                <a:lnTo>
                  <a:pt x="453" y="6405"/>
                </a:lnTo>
                <a:lnTo>
                  <a:pt x="406" y="6367"/>
                </a:lnTo>
                <a:lnTo>
                  <a:pt x="354" y="6330"/>
                </a:lnTo>
                <a:lnTo>
                  <a:pt x="301" y="6296"/>
                </a:lnTo>
                <a:lnTo>
                  <a:pt x="245" y="6264"/>
                </a:lnTo>
                <a:lnTo>
                  <a:pt x="236" y="6260"/>
                </a:lnTo>
                <a:lnTo>
                  <a:pt x="228" y="6255"/>
                </a:lnTo>
                <a:lnTo>
                  <a:pt x="218" y="6253"/>
                </a:lnTo>
                <a:lnTo>
                  <a:pt x="209" y="6251"/>
                </a:lnTo>
                <a:lnTo>
                  <a:pt x="200" y="6250"/>
                </a:lnTo>
                <a:lnTo>
                  <a:pt x="192" y="6251"/>
                </a:lnTo>
                <a:lnTo>
                  <a:pt x="183" y="6252"/>
                </a:lnTo>
                <a:lnTo>
                  <a:pt x="175" y="6254"/>
                </a:lnTo>
                <a:lnTo>
                  <a:pt x="167" y="6256"/>
                </a:lnTo>
                <a:lnTo>
                  <a:pt x="160" y="6261"/>
                </a:lnTo>
                <a:lnTo>
                  <a:pt x="153" y="6266"/>
                </a:lnTo>
                <a:lnTo>
                  <a:pt x="145" y="6271"/>
                </a:lnTo>
                <a:lnTo>
                  <a:pt x="139" y="6277"/>
                </a:lnTo>
                <a:lnTo>
                  <a:pt x="133" y="6285"/>
                </a:lnTo>
                <a:lnTo>
                  <a:pt x="128" y="6293"/>
                </a:lnTo>
                <a:lnTo>
                  <a:pt x="124" y="6302"/>
                </a:lnTo>
                <a:lnTo>
                  <a:pt x="103" y="6354"/>
                </a:lnTo>
                <a:lnTo>
                  <a:pt x="84" y="6408"/>
                </a:lnTo>
                <a:lnTo>
                  <a:pt x="67" y="6465"/>
                </a:lnTo>
                <a:lnTo>
                  <a:pt x="51" y="6526"/>
                </a:lnTo>
                <a:lnTo>
                  <a:pt x="37" y="6589"/>
                </a:lnTo>
                <a:lnTo>
                  <a:pt x="26" y="6652"/>
                </a:lnTo>
                <a:lnTo>
                  <a:pt x="16" y="6719"/>
                </a:lnTo>
                <a:lnTo>
                  <a:pt x="9" y="6786"/>
                </a:lnTo>
                <a:lnTo>
                  <a:pt x="4" y="6855"/>
                </a:lnTo>
                <a:lnTo>
                  <a:pt x="1" y="6925"/>
                </a:lnTo>
                <a:lnTo>
                  <a:pt x="0" y="6994"/>
                </a:lnTo>
                <a:lnTo>
                  <a:pt x="2" y="7064"/>
                </a:lnTo>
                <a:lnTo>
                  <a:pt x="7" y="7134"/>
                </a:lnTo>
                <a:lnTo>
                  <a:pt x="14" y="7204"/>
                </a:lnTo>
                <a:lnTo>
                  <a:pt x="24" y="7273"/>
                </a:lnTo>
                <a:lnTo>
                  <a:pt x="36" y="7340"/>
                </a:lnTo>
                <a:lnTo>
                  <a:pt x="52" y="7407"/>
                </a:lnTo>
                <a:lnTo>
                  <a:pt x="71" y="7470"/>
                </a:lnTo>
                <a:lnTo>
                  <a:pt x="93" y="7533"/>
                </a:lnTo>
                <a:lnTo>
                  <a:pt x="118" y="7593"/>
                </a:lnTo>
                <a:lnTo>
                  <a:pt x="147" y="7651"/>
                </a:lnTo>
                <a:lnTo>
                  <a:pt x="178" y="7705"/>
                </a:lnTo>
                <a:lnTo>
                  <a:pt x="213" y="7757"/>
                </a:lnTo>
                <a:lnTo>
                  <a:pt x="252" y="7804"/>
                </a:lnTo>
                <a:lnTo>
                  <a:pt x="294" y="7848"/>
                </a:lnTo>
                <a:lnTo>
                  <a:pt x="341" y="7888"/>
                </a:lnTo>
                <a:lnTo>
                  <a:pt x="391" y="7923"/>
                </a:lnTo>
                <a:lnTo>
                  <a:pt x="444" y="7953"/>
                </a:lnTo>
                <a:lnTo>
                  <a:pt x="503" y="7979"/>
                </a:lnTo>
                <a:lnTo>
                  <a:pt x="565" y="7999"/>
                </a:lnTo>
                <a:lnTo>
                  <a:pt x="630" y="8013"/>
                </a:lnTo>
                <a:lnTo>
                  <a:pt x="701" y="8021"/>
                </a:lnTo>
                <a:lnTo>
                  <a:pt x="721" y="8059"/>
                </a:lnTo>
                <a:lnTo>
                  <a:pt x="742" y="8095"/>
                </a:lnTo>
                <a:lnTo>
                  <a:pt x="764" y="8130"/>
                </a:lnTo>
                <a:lnTo>
                  <a:pt x="787" y="8166"/>
                </a:lnTo>
                <a:lnTo>
                  <a:pt x="812" y="8200"/>
                </a:lnTo>
                <a:lnTo>
                  <a:pt x="836" y="8235"/>
                </a:lnTo>
                <a:lnTo>
                  <a:pt x="862" y="8267"/>
                </a:lnTo>
                <a:lnTo>
                  <a:pt x="889" y="8299"/>
                </a:lnTo>
                <a:lnTo>
                  <a:pt x="917" y="8331"/>
                </a:lnTo>
                <a:lnTo>
                  <a:pt x="945" y="8362"/>
                </a:lnTo>
                <a:lnTo>
                  <a:pt x="975" y="8392"/>
                </a:lnTo>
                <a:lnTo>
                  <a:pt x="1004" y="8420"/>
                </a:lnTo>
                <a:lnTo>
                  <a:pt x="1035" y="8448"/>
                </a:lnTo>
                <a:lnTo>
                  <a:pt x="1067" y="8475"/>
                </a:lnTo>
                <a:lnTo>
                  <a:pt x="1099" y="8501"/>
                </a:lnTo>
                <a:lnTo>
                  <a:pt x="1132" y="8525"/>
                </a:lnTo>
                <a:lnTo>
                  <a:pt x="1136" y="8528"/>
                </a:lnTo>
                <a:lnTo>
                  <a:pt x="1141" y="8530"/>
                </a:lnTo>
                <a:lnTo>
                  <a:pt x="1145" y="8532"/>
                </a:lnTo>
                <a:lnTo>
                  <a:pt x="1149" y="8533"/>
                </a:lnTo>
                <a:lnTo>
                  <a:pt x="1157" y="8533"/>
                </a:lnTo>
                <a:lnTo>
                  <a:pt x="1166" y="8532"/>
                </a:lnTo>
                <a:lnTo>
                  <a:pt x="1173" y="8529"/>
                </a:lnTo>
                <a:lnTo>
                  <a:pt x="1181" y="8524"/>
                </a:lnTo>
                <a:lnTo>
                  <a:pt x="1187" y="8519"/>
                </a:lnTo>
                <a:lnTo>
                  <a:pt x="1192" y="8512"/>
                </a:lnTo>
                <a:lnTo>
                  <a:pt x="1191" y="8563"/>
                </a:lnTo>
                <a:lnTo>
                  <a:pt x="1189" y="8612"/>
                </a:lnTo>
                <a:lnTo>
                  <a:pt x="1188" y="8663"/>
                </a:lnTo>
                <a:lnTo>
                  <a:pt x="1187" y="8712"/>
                </a:lnTo>
                <a:lnTo>
                  <a:pt x="1185" y="8763"/>
                </a:lnTo>
                <a:lnTo>
                  <a:pt x="1184" y="8813"/>
                </a:lnTo>
                <a:lnTo>
                  <a:pt x="1182" y="8863"/>
                </a:lnTo>
                <a:lnTo>
                  <a:pt x="1181" y="8913"/>
                </a:lnTo>
                <a:lnTo>
                  <a:pt x="1180" y="8963"/>
                </a:lnTo>
                <a:lnTo>
                  <a:pt x="1178" y="9013"/>
                </a:lnTo>
                <a:lnTo>
                  <a:pt x="1177" y="9063"/>
                </a:lnTo>
                <a:lnTo>
                  <a:pt x="1176" y="9113"/>
                </a:lnTo>
                <a:lnTo>
                  <a:pt x="1174" y="9163"/>
                </a:lnTo>
                <a:lnTo>
                  <a:pt x="1173" y="9214"/>
                </a:lnTo>
                <a:lnTo>
                  <a:pt x="1172" y="9263"/>
                </a:lnTo>
                <a:lnTo>
                  <a:pt x="1170" y="9313"/>
                </a:lnTo>
                <a:lnTo>
                  <a:pt x="1169" y="9370"/>
                </a:lnTo>
                <a:lnTo>
                  <a:pt x="1167" y="9426"/>
                </a:lnTo>
                <a:lnTo>
                  <a:pt x="1166" y="9483"/>
                </a:lnTo>
                <a:lnTo>
                  <a:pt x="1164" y="9539"/>
                </a:lnTo>
                <a:lnTo>
                  <a:pt x="1163" y="9595"/>
                </a:lnTo>
                <a:lnTo>
                  <a:pt x="1162" y="9652"/>
                </a:lnTo>
                <a:lnTo>
                  <a:pt x="1161" y="9709"/>
                </a:lnTo>
                <a:lnTo>
                  <a:pt x="1160" y="9764"/>
                </a:lnTo>
                <a:lnTo>
                  <a:pt x="1158" y="9821"/>
                </a:lnTo>
                <a:lnTo>
                  <a:pt x="1157" y="9878"/>
                </a:lnTo>
                <a:lnTo>
                  <a:pt x="1156" y="9934"/>
                </a:lnTo>
                <a:lnTo>
                  <a:pt x="1155" y="9991"/>
                </a:lnTo>
                <a:lnTo>
                  <a:pt x="1155" y="10048"/>
                </a:lnTo>
                <a:lnTo>
                  <a:pt x="1154" y="10105"/>
                </a:lnTo>
                <a:lnTo>
                  <a:pt x="1153" y="10161"/>
                </a:lnTo>
                <a:lnTo>
                  <a:pt x="1152" y="10218"/>
                </a:lnTo>
                <a:lnTo>
                  <a:pt x="1337" y="10162"/>
                </a:lnTo>
                <a:lnTo>
                  <a:pt x="1339" y="10110"/>
                </a:lnTo>
                <a:lnTo>
                  <a:pt x="1340" y="10057"/>
                </a:lnTo>
                <a:lnTo>
                  <a:pt x="1341" y="10004"/>
                </a:lnTo>
                <a:lnTo>
                  <a:pt x="1343" y="9952"/>
                </a:lnTo>
                <a:lnTo>
                  <a:pt x="1344" y="9899"/>
                </a:lnTo>
                <a:lnTo>
                  <a:pt x="1345" y="9846"/>
                </a:lnTo>
                <a:lnTo>
                  <a:pt x="1346" y="9794"/>
                </a:lnTo>
                <a:lnTo>
                  <a:pt x="1348" y="9742"/>
                </a:lnTo>
                <a:lnTo>
                  <a:pt x="1349" y="9689"/>
                </a:lnTo>
                <a:lnTo>
                  <a:pt x="1350" y="9637"/>
                </a:lnTo>
                <a:lnTo>
                  <a:pt x="1351" y="9584"/>
                </a:lnTo>
                <a:lnTo>
                  <a:pt x="1353" y="9532"/>
                </a:lnTo>
                <a:lnTo>
                  <a:pt x="1354" y="9479"/>
                </a:lnTo>
                <a:lnTo>
                  <a:pt x="1355" y="9426"/>
                </a:lnTo>
                <a:lnTo>
                  <a:pt x="1357" y="9374"/>
                </a:lnTo>
                <a:lnTo>
                  <a:pt x="1358" y="9321"/>
                </a:lnTo>
                <a:lnTo>
                  <a:pt x="1360" y="9320"/>
                </a:lnTo>
                <a:lnTo>
                  <a:pt x="1363" y="9318"/>
                </a:lnTo>
                <a:lnTo>
                  <a:pt x="1404" y="9281"/>
                </a:lnTo>
                <a:lnTo>
                  <a:pt x="1443" y="9245"/>
                </a:lnTo>
                <a:lnTo>
                  <a:pt x="1482" y="9207"/>
                </a:lnTo>
                <a:lnTo>
                  <a:pt x="1519" y="9167"/>
                </a:lnTo>
                <a:lnTo>
                  <a:pt x="1556" y="9128"/>
                </a:lnTo>
                <a:lnTo>
                  <a:pt x="1592" y="9086"/>
                </a:lnTo>
                <a:lnTo>
                  <a:pt x="1627" y="9045"/>
                </a:lnTo>
                <a:lnTo>
                  <a:pt x="1661" y="9002"/>
                </a:lnTo>
                <a:lnTo>
                  <a:pt x="1695" y="8959"/>
                </a:lnTo>
                <a:lnTo>
                  <a:pt x="1727" y="8915"/>
                </a:lnTo>
                <a:lnTo>
                  <a:pt x="1758" y="8870"/>
                </a:lnTo>
                <a:lnTo>
                  <a:pt x="1788" y="8825"/>
                </a:lnTo>
                <a:lnTo>
                  <a:pt x="1818" y="8779"/>
                </a:lnTo>
                <a:lnTo>
                  <a:pt x="1846" y="8733"/>
                </a:lnTo>
                <a:lnTo>
                  <a:pt x="1874" y="8685"/>
                </a:lnTo>
                <a:lnTo>
                  <a:pt x="1900" y="8639"/>
                </a:lnTo>
                <a:lnTo>
                  <a:pt x="1911" y="8618"/>
                </a:lnTo>
                <a:lnTo>
                  <a:pt x="1922" y="8597"/>
                </a:lnTo>
                <a:lnTo>
                  <a:pt x="1933" y="8576"/>
                </a:lnTo>
                <a:lnTo>
                  <a:pt x="1945" y="8555"/>
                </a:lnTo>
                <a:lnTo>
                  <a:pt x="1956" y="8533"/>
                </a:lnTo>
                <a:lnTo>
                  <a:pt x="1967" y="8512"/>
                </a:lnTo>
                <a:lnTo>
                  <a:pt x="1978" y="8490"/>
                </a:lnTo>
                <a:lnTo>
                  <a:pt x="1989" y="8468"/>
                </a:lnTo>
                <a:lnTo>
                  <a:pt x="2001" y="8468"/>
                </a:lnTo>
                <a:lnTo>
                  <a:pt x="2013" y="8464"/>
                </a:lnTo>
                <a:lnTo>
                  <a:pt x="2019" y="8462"/>
                </a:lnTo>
                <a:lnTo>
                  <a:pt x="2025" y="8460"/>
                </a:lnTo>
                <a:lnTo>
                  <a:pt x="2031" y="8457"/>
                </a:lnTo>
                <a:lnTo>
                  <a:pt x="2037" y="8453"/>
                </a:lnTo>
                <a:lnTo>
                  <a:pt x="2061" y="8436"/>
                </a:lnTo>
                <a:lnTo>
                  <a:pt x="2084" y="8418"/>
                </a:lnTo>
                <a:lnTo>
                  <a:pt x="2108" y="8399"/>
                </a:lnTo>
                <a:lnTo>
                  <a:pt x="2130" y="8379"/>
                </a:lnTo>
                <a:lnTo>
                  <a:pt x="2152" y="8360"/>
                </a:lnTo>
                <a:lnTo>
                  <a:pt x="2173" y="8340"/>
                </a:lnTo>
                <a:lnTo>
                  <a:pt x="2195" y="8319"/>
                </a:lnTo>
                <a:lnTo>
                  <a:pt x="2216" y="8297"/>
                </a:lnTo>
                <a:lnTo>
                  <a:pt x="2235" y="8275"/>
                </a:lnTo>
                <a:lnTo>
                  <a:pt x="2255" y="8253"/>
                </a:lnTo>
                <a:lnTo>
                  <a:pt x="2274" y="8231"/>
                </a:lnTo>
                <a:lnTo>
                  <a:pt x="2293" y="8207"/>
                </a:lnTo>
                <a:lnTo>
                  <a:pt x="2310" y="8184"/>
                </a:lnTo>
                <a:lnTo>
                  <a:pt x="2327" y="8160"/>
                </a:lnTo>
                <a:lnTo>
                  <a:pt x="2345" y="8135"/>
                </a:lnTo>
                <a:lnTo>
                  <a:pt x="2361" y="8110"/>
                </a:lnTo>
                <a:lnTo>
                  <a:pt x="2376" y="8085"/>
                </a:lnTo>
                <a:lnTo>
                  <a:pt x="2391" y="8060"/>
                </a:lnTo>
                <a:lnTo>
                  <a:pt x="2405" y="8033"/>
                </a:lnTo>
                <a:lnTo>
                  <a:pt x="2419" y="8008"/>
                </a:lnTo>
                <a:lnTo>
                  <a:pt x="2433" y="7981"/>
                </a:lnTo>
                <a:lnTo>
                  <a:pt x="2446" y="7954"/>
                </a:lnTo>
                <a:lnTo>
                  <a:pt x="2458" y="7927"/>
                </a:lnTo>
                <a:lnTo>
                  <a:pt x="2469" y="7900"/>
                </a:lnTo>
                <a:lnTo>
                  <a:pt x="2480" y="7872"/>
                </a:lnTo>
                <a:lnTo>
                  <a:pt x="2490" y="7844"/>
                </a:lnTo>
                <a:lnTo>
                  <a:pt x="2500" y="7816"/>
                </a:lnTo>
                <a:lnTo>
                  <a:pt x="2510" y="7787"/>
                </a:lnTo>
                <a:lnTo>
                  <a:pt x="2518" y="7759"/>
                </a:lnTo>
                <a:lnTo>
                  <a:pt x="2526" y="7730"/>
                </a:lnTo>
                <a:lnTo>
                  <a:pt x="2533" y="7701"/>
                </a:lnTo>
                <a:lnTo>
                  <a:pt x="2539" y="7673"/>
                </a:lnTo>
                <a:lnTo>
                  <a:pt x="2547" y="7630"/>
                </a:lnTo>
                <a:lnTo>
                  <a:pt x="2555" y="7584"/>
                </a:lnTo>
                <a:lnTo>
                  <a:pt x="2561" y="7533"/>
                </a:lnTo>
                <a:lnTo>
                  <a:pt x="2567" y="7479"/>
                </a:lnTo>
                <a:lnTo>
                  <a:pt x="2569" y="7452"/>
                </a:lnTo>
                <a:lnTo>
                  <a:pt x="2570" y="7424"/>
                </a:lnTo>
                <a:lnTo>
                  <a:pt x="2571" y="7395"/>
                </a:lnTo>
                <a:lnTo>
                  <a:pt x="2571" y="7367"/>
                </a:lnTo>
                <a:lnTo>
                  <a:pt x="2571" y="7338"/>
                </a:lnTo>
                <a:lnTo>
                  <a:pt x="2570" y="7309"/>
                </a:lnTo>
                <a:lnTo>
                  <a:pt x="2568" y="7281"/>
                </a:lnTo>
                <a:lnTo>
                  <a:pt x="2566" y="7252"/>
                </a:lnTo>
                <a:lnTo>
                  <a:pt x="2563" y="7223"/>
                </a:lnTo>
                <a:lnTo>
                  <a:pt x="2559" y="7196"/>
                </a:lnTo>
                <a:lnTo>
                  <a:pt x="2553" y="7169"/>
                </a:lnTo>
                <a:lnTo>
                  <a:pt x="2547" y="7141"/>
                </a:lnTo>
                <a:lnTo>
                  <a:pt x="2540" y="7115"/>
                </a:lnTo>
                <a:lnTo>
                  <a:pt x="2532" y="7090"/>
                </a:lnTo>
                <a:lnTo>
                  <a:pt x="2523" y="7064"/>
                </a:lnTo>
                <a:lnTo>
                  <a:pt x="2513" y="7041"/>
                </a:lnTo>
                <a:lnTo>
                  <a:pt x="2500" y="7019"/>
                </a:lnTo>
                <a:lnTo>
                  <a:pt x="2487" y="6997"/>
                </a:lnTo>
                <a:lnTo>
                  <a:pt x="2473" y="6976"/>
                </a:lnTo>
                <a:lnTo>
                  <a:pt x="2458" y="6958"/>
                </a:lnTo>
                <a:lnTo>
                  <a:pt x="2441" y="6941"/>
                </a:lnTo>
                <a:lnTo>
                  <a:pt x="2421" y="6925"/>
                </a:lnTo>
                <a:lnTo>
                  <a:pt x="2402" y="6910"/>
                </a:lnTo>
                <a:lnTo>
                  <a:pt x="2380" y="6897"/>
                </a:lnTo>
                <a:lnTo>
                  <a:pt x="2356" y="6887"/>
                </a:lnTo>
                <a:lnTo>
                  <a:pt x="2331" y="6879"/>
                </a:lnTo>
                <a:lnTo>
                  <a:pt x="2308" y="6875"/>
                </a:lnTo>
                <a:lnTo>
                  <a:pt x="2285" y="6874"/>
                </a:lnTo>
                <a:lnTo>
                  <a:pt x="2263" y="6875"/>
                </a:lnTo>
                <a:lnTo>
                  <a:pt x="2240" y="6880"/>
                </a:lnTo>
                <a:lnTo>
                  <a:pt x="2219" y="6887"/>
                </a:lnTo>
                <a:lnTo>
                  <a:pt x="2198" y="6896"/>
                </a:lnTo>
                <a:lnTo>
                  <a:pt x="2177" y="6908"/>
                </a:lnTo>
                <a:lnTo>
                  <a:pt x="2157" y="6922"/>
                </a:lnTo>
                <a:lnTo>
                  <a:pt x="2138" y="6938"/>
                </a:lnTo>
                <a:lnTo>
                  <a:pt x="2119" y="6955"/>
                </a:lnTo>
                <a:lnTo>
                  <a:pt x="2101" y="6973"/>
                </a:lnTo>
                <a:lnTo>
                  <a:pt x="2082" y="6994"/>
                </a:lnTo>
                <a:lnTo>
                  <a:pt x="2065" y="7016"/>
                </a:lnTo>
                <a:lnTo>
                  <a:pt x="2048" y="7038"/>
                </a:lnTo>
                <a:lnTo>
                  <a:pt x="2032" y="7061"/>
                </a:lnTo>
                <a:lnTo>
                  <a:pt x="2015" y="7086"/>
                </a:lnTo>
                <a:lnTo>
                  <a:pt x="2000" y="7111"/>
                </a:lnTo>
                <a:lnTo>
                  <a:pt x="1986" y="7136"/>
                </a:lnTo>
                <a:lnTo>
                  <a:pt x="1958" y="7187"/>
                </a:lnTo>
                <a:lnTo>
                  <a:pt x="1932" y="7237"/>
                </a:lnTo>
                <a:lnTo>
                  <a:pt x="1909" y="7286"/>
                </a:lnTo>
                <a:lnTo>
                  <a:pt x="1888" y="7332"/>
                </a:lnTo>
                <a:lnTo>
                  <a:pt x="1870" y="7373"/>
                </a:lnTo>
                <a:lnTo>
                  <a:pt x="1853" y="7409"/>
                </a:lnTo>
                <a:lnTo>
                  <a:pt x="1839" y="7439"/>
                </a:lnTo>
                <a:lnTo>
                  <a:pt x="1826" y="7470"/>
                </a:lnTo>
                <a:lnTo>
                  <a:pt x="1813" y="7503"/>
                </a:lnTo>
                <a:lnTo>
                  <a:pt x="1800" y="7534"/>
                </a:lnTo>
                <a:lnTo>
                  <a:pt x="1788" y="7566"/>
                </a:lnTo>
                <a:lnTo>
                  <a:pt x="1777" y="7599"/>
                </a:lnTo>
                <a:lnTo>
                  <a:pt x="1765" y="7632"/>
                </a:lnTo>
                <a:lnTo>
                  <a:pt x="1755" y="7665"/>
                </a:lnTo>
                <a:lnTo>
                  <a:pt x="1746" y="7698"/>
                </a:lnTo>
                <a:lnTo>
                  <a:pt x="1738" y="7732"/>
                </a:lnTo>
                <a:lnTo>
                  <a:pt x="1730" y="7765"/>
                </a:lnTo>
                <a:lnTo>
                  <a:pt x="1723" y="7798"/>
                </a:lnTo>
                <a:lnTo>
                  <a:pt x="1717" y="7832"/>
                </a:lnTo>
                <a:lnTo>
                  <a:pt x="1712" y="7865"/>
                </a:lnTo>
                <a:lnTo>
                  <a:pt x="1708" y="7900"/>
                </a:lnTo>
                <a:lnTo>
                  <a:pt x="1704" y="7933"/>
                </a:lnTo>
                <a:lnTo>
                  <a:pt x="1702" y="7966"/>
                </a:lnTo>
                <a:lnTo>
                  <a:pt x="1700" y="8001"/>
                </a:lnTo>
                <a:lnTo>
                  <a:pt x="1700" y="8034"/>
                </a:lnTo>
                <a:lnTo>
                  <a:pt x="1701" y="8068"/>
                </a:lnTo>
                <a:lnTo>
                  <a:pt x="1702" y="8102"/>
                </a:lnTo>
                <a:lnTo>
                  <a:pt x="1705" y="8135"/>
                </a:lnTo>
                <a:lnTo>
                  <a:pt x="1709" y="8169"/>
                </a:lnTo>
                <a:lnTo>
                  <a:pt x="1715" y="8202"/>
                </a:lnTo>
                <a:lnTo>
                  <a:pt x="1721" y="8235"/>
                </a:lnTo>
                <a:lnTo>
                  <a:pt x="1729" y="8268"/>
                </a:lnTo>
                <a:lnTo>
                  <a:pt x="1738" y="8300"/>
                </a:lnTo>
                <a:lnTo>
                  <a:pt x="1748" y="8334"/>
                </a:lnTo>
                <a:lnTo>
                  <a:pt x="1760" y="8366"/>
                </a:lnTo>
                <a:lnTo>
                  <a:pt x="1774" y="8398"/>
                </a:lnTo>
                <a:lnTo>
                  <a:pt x="1788" y="8430"/>
                </a:lnTo>
                <a:lnTo>
                  <a:pt x="1804" y="8461"/>
                </a:lnTo>
                <a:lnTo>
                  <a:pt x="1809" y="8469"/>
                </a:lnTo>
                <a:lnTo>
                  <a:pt x="1814" y="8476"/>
                </a:lnTo>
                <a:lnTo>
                  <a:pt x="1820" y="8481"/>
                </a:lnTo>
                <a:lnTo>
                  <a:pt x="1826" y="8485"/>
                </a:lnTo>
                <a:lnTo>
                  <a:pt x="1817" y="8506"/>
                </a:lnTo>
                <a:lnTo>
                  <a:pt x="1807" y="8527"/>
                </a:lnTo>
                <a:lnTo>
                  <a:pt x="1797" y="8548"/>
                </a:lnTo>
                <a:lnTo>
                  <a:pt x="1787" y="8570"/>
                </a:lnTo>
                <a:lnTo>
                  <a:pt x="1764" y="8611"/>
                </a:lnTo>
                <a:lnTo>
                  <a:pt x="1742" y="8652"/>
                </a:lnTo>
                <a:lnTo>
                  <a:pt x="1719" y="8692"/>
                </a:lnTo>
                <a:lnTo>
                  <a:pt x="1696" y="8731"/>
                </a:lnTo>
                <a:lnTo>
                  <a:pt x="1670" y="8770"/>
                </a:lnTo>
                <a:lnTo>
                  <a:pt x="1646" y="8809"/>
                </a:lnTo>
                <a:lnTo>
                  <a:pt x="1620" y="8846"/>
                </a:lnTo>
                <a:lnTo>
                  <a:pt x="1593" y="8884"/>
                </a:lnTo>
                <a:lnTo>
                  <a:pt x="1566" y="8920"/>
                </a:lnTo>
                <a:lnTo>
                  <a:pt x="1539" y="8956"/>
                </a:lnTo>
                <a:lnTo>
                  <a:pt x="1510" y="8993"/>
                </a:lnTo>
                <a:lnTo>
                  <a:pt x="1482" y="9028"/>
                </a:lnTo>
                <a:lnTo>
                  <a:pt x="1453" y="9064"/>
                </a:lnTo>
                <a:lnTo>
                  <a:pt x="1423" y="9099"/>
                </a:lnTo>
                <a:lnTo>
                  <a:pt x="1393" y="9134"/>
                </a:lnTo>
                <a:lnTo>
                  <a:pt x="1362" y="9168"/>
                </a:lnTo>
                <a:lnTo>
                  <a:pt x="1367" y="9031"/>
                </a:lnTo>
                <a:lnTo>
                  <a:pt x="1371" y="8895"/>
                </a:lnTo>
                <a:lnTo>
                  <a:pt x="1375" y="8757"/>
                </a:lnTo>
                <a:lnTo>
                  <a:pt x="1380" y="8620"/>
                </a:lnTo>
                <a:lnTo>
                  <a:pt x="1385" y="8483"/>
                </a:lnTo>
                <a:lnTo>
                  <a:pt x="1390" y="8346"/>
                </a:lnTo>
                <a:lnTo>
                  <a:pt x="1396" y="8209"/>
                </a:lnTo>
                <a:lnTo>
                  <a:pt x="1402" y="8073"/>
                </a:lnTo>
                <a:lnTo>
                  <a:pt x="1409" y="7935"/>
                </a:lnTo>
                <a:lnTo>
                  <a:pt x="1417" y="7798"/>
                </a:lnTo>
                <a:lnTo>
                  <a:pt x="1426" y="7662"/>
                </a:lnTo>
                <a:lnTo>
                  <a:pt x="1435" y="7525"/>
                </a:lnTo>
                <a:lnTo>
                  <a:pt x="1445" y="7388"/>
                </a:lnTo>
                <a:lnTo>
                  <a:pt x="1456" y="7252"/>
                </a:lnTo>
                <a:lnTo>
                  <a:pt x="1468" y="7116"/>
                </a:lnTo>
                <a:lnTo>
                  <a:pt x="1481" y="6979"/>
                </a:lnTo>
                <a:lnTo>
                  <a:pt x="1485" y="6936"/>
                </a:lnTo>
                <a:lnTo>
                  <a:pt x="1489" y="6891"/>
                </a:lnTo>
                <a:lnTo>
                  <a:pt x="1494" y="6848"/>
                </a:lnTo>
                <a:lnTo>
                  <a:pt x="1498" y="6804"/>
                </a:lnTo>
                <a:lnTo>
                  <a:pt x="1503" y="6760"/>
                </a:lnTo>
                <a:lnTo>
                  <a:pt x="1508" y="6716"/>
                </a:lnTo>
                <a:lnTo>
                  <a:pt x="1514" y="6672"/>
                </a:lnTo>
                <a:lnTo>
                  <a:pt x="1519" y="6628"/>
                </a:lnTo>
                <a:lnTo>
                  <a:pt x="1529" y="6630"/>
                </a:lnTo>
                <a:lnTo>
                  <a:pt x="1537" y="6630"/>
                </a:lnTo>
                <a:lnTo>
                  <a:pt x="1547" y="6629"/>
                </a:lnTo>
                <a:lnTo>
                  <a:pt x="1556" y="6626"/>
                </a:lnTo>
                <a:lnTo>
                  <a:pt x="1587" y="6615"/>
                </a:lnTo>
                <a:lnTo>
                  <a:pt x="1619" y="6603"/>
                </a:lnTo>
                <a:lnTo>
                  <a:pt x="1649" y="6590"/>
                </a:lnTo>
                <a:lnTo>
                  <a:pt x="1681" y="6575"/>
                </a:lnTo>
                <a:lnTo>
                  <a:pt x="1713" y="6561"/>
                </a:lnTo>
                <a:lnTo>
                  <a:pt x="1744" y="6546"/>
                </a:lnTo>
                <a:lnTo>
                  <a:pt x="1777" y="6530"/>
                </a:lnTo>
                <a:lnTo>
                  <a:pt x="1808" y="6514"/>
                </a:lnTo>
                <a:lnTo>
                  <a:pt x="1839" y="6495"/>
                </a:lnTo>
                <a:lnTo>
                  <a:pt x="1872" y="6478"/>
                </a:lnTo>
                <a:lnTo>
                  <a:pt x="1903" y="6459"/>
                </a:lnTo>
                <a:lnTo>
                  <a:pt x="1934" y="6440"/>
                </a:lnTo>
                <a:lnTo>
                  <a:pt x="1966" y="6419"/>
                </a:lnTo>
                <a:lnTo>
                  <a:pt x="1996" y="6399"/>
                </a:lnTo>
                <a:lnTo>
                  <a:pt x="2027" y="6378"/>
                </a:lnTo>
                <a:lnTo>
                  <a:pt x="2057" y="6356"/>
                </a:lnTo>
                <a:lnTo>
                  <a:pt x="2063" y="6360"/>
                </a:lnTo>
                <a:lnTo>
                  <a:pt x="2070" y="6363"/>
                </a:lnTo>
                <a:lnTo>
                  <a:pt x="2101" y="6370"/>
                </a:lnTo>
                <a:lnTo>
                  <a:pt x="2132" y="6376"/>
                </a:lnTo>
                <a:lnTo>
                  <a:pt x="2164" y="6380"/>
                </a:lnTo>
                <a:lnTo>
                  <a:pt x="2196" y="6383"/>
                </a:lnTo>
                <a:lnTo>
                  <a:pt x="2228" y="6384"/>
                </a:lnTo>
                <a:lnTo>
                  <a:pt x="2259" y="6384"/>
                </a:lnTo>
                <a:lnTo>
                  <a:pt x="2292" y="6382"/>
                </a:lnTo>
                <a:lnTo>
                  <a:pt x="2323" y="6379"/>
                </a:lnTo>
                <a:lnTo>
                  <a:pt x="2356" y="6375"/>
                </a:lnTo>
                <a:lnTo>
                  <a:pt x="2387" y="6369"/>
                </a:lnTo>
                <a:lnTo>
                  <a:pt x="2419" y="6362"/>
                </a:lnTo>
                <a:lnTo>
                  <a:pt x="2451" y="6354"/>
                </a:lnTo>
                <a:lnTo>
                  <a:pt x="2482" y="6345"/>
                </a:lnTo>
                <a:lnTo>
                  <a:pt x="2513" y="6333"/>
                </a:lnTo>
                <a:lnTo>
                  <a:pt x="2544" y="6322"/>
                </a:lnTo>
                <a:lnTo>
                  <a:pt x="2574" y="6309"/>
                </a:lnTo>
                <a:lnTo>
                  <a:pt x="2604" y="6296"/>
                </a:lnTo>
                <a:lnTo>
                  <a:pt x="2634" y="6281"/>
                </a:lnTo>
                <a:lnTo>
                  <a:pt x="2662" y="6266"/>
                </a:lnTo>
                <a:lnTo>
                  <a:pt x="2692" y="6249"/>
                </a:lnTo>
                <a:lnTo>
                  <a:pt x="2720" y="6231"/>
                </a:lnTo>
                <a:lnTo>
                  <a:pt x="2747" y="6213"/>
                </a:lnTo>
                <a:lnTo>
                  <a:pt x="2774" y="6194"/>
                </a:lnTo>
                <a:lnTo>
                  <a:pt x="2800" y="6174"/>
                </a:lnTo>
                <a:lnTo>
                  <a:pt x="2825" y="6154"/>
                </a:lnTo>
                <a:lnTo>
                  <a:pt x="2851" y="6133"/>
                </a:lnTo>
                <a:lnTo>
                  <a:pt x="2874" y="6111"/>
                </a:lnTo>
                <a:lnTo>
                  <a:pt x="2897" y="6088"/>
                </a:lnTo>
                <a:lnTo>
                  <a:pt x="2920" y="6066"/>
                </a:lnTo>
                <a:lnTo>
                  <a:pt x="2941" y="6043"/>
                </a:lnTo>
                <a:lnTo>
                  <a:pt x="2961" y="6019"/>
                </a:lnTo>
                <a:lnTo>
                  <a:pt x="2980" y="5994"/>
                </a:lnTo>
                <a:lnTo>
                  <a:pt x="2998" y="5970"/>
                </a:lnTo>
                <a:lnTo>
                  <a:pt x="3015" y="5946"/>
                </a:lnTo>
                <a:lnTo>
                  <a:pt x="3031" y="5919"/>
                </a:lnTo>
                <a:lnTo>
                  <a:pt x="3047" y="5892"/>
                </a:lnTo>
                <a:lnTo>
                  <a:pt x="3062" y="5864"/>
                </a:lnTo>
                <a:lnTo>
                  <a:pt x="3077" y="5835"/>
                </a:lnTo>
                <a:lnTo>
                  <a:pt x="3091" y="5806"/>
                </a:lnTo>
                <a:lnTo>
                  <a:pt x="3104" y="5776"/>
                </a:lnTo>
                <a:lnTo>
                  <a:pt x="3117" y="5744"/>
                </a:lnTo>
                <a:lnTo>
                  <a:pt x="3128" y="5713"/>
                </a:lnTo>
                <a:lnTo>
                  <a:pt x="3139" y="5680"/>
                </a:lnTo>
                <a:lnTo>
                  <a:pt x="3148" y="5648"/>
                </a:lnTo>
                <a:lnTo>
                  <a:pt x="3158" y="5615"/>
                </a:lnTo>
                <a:lnTo>
                  <a:pt x="3166" y="5582"/>
                </a:lnTo>
                <a:lnTo>
                  <a:pt x="3173" y="5549"/>
                </a:lnTo>
                <a:lnTo>
                  <a:pt x="3179" y="5514"/>
                </a:lnTo>
                <a:lnTo>
                  <a:pt x="3183" y="5481"/>
                </a:lnTo>
                <a:lnTo>
                  <a:pt x="3187" y="5448"/>
                </a:lnTo>
                <a:lnTo>
                  <a:pt x="3189" y="5413"/>
                </a:lnTo>
                <a:lnTo>
                  <a:pt x="3191" y="5380"/>
                </a:lnTo>
                <a:lnTo>
                  <a:pt x="3191" y="5346"/>
                </a:lnTo>
                <a:lnTo>
                  <a:pt x="3190" y="5313"/>
                </a:lnTo>
                <a:lnTo>
                  <a:pt x="3187" y="5281"/>
                </a:lnTo>
                <a:lnTo>
                  <a:pt x="3184" y="5247"/>
                </a:lnTo>
                <a:lnTo>
                  <a:pt x="3179" y="5216"/>
                </a:lnTo>
                <a:lnTo>
                  <a:pt x="3172" y="5183"/>
                </a:lnTo>
                <a:lnTo>
                  <a:pt x="3164" y="5153"/>
                </a:lnTo>
                <a:lnTo>
                  <a:pt x="3154" y="5123"/>
                </a:lnTo>
                <a:lnTo>
                  <a:pt x="3143" y="5092"/>
                </a:lnTo>
                <a:lnTo>
                  <a:pt x="3130" y="5063"/>
                </a:lnTo>
                <a:lnTo>
                  <a:pt x="3116" y="5036"/>
                </a:lnTo>
                <a:lnTo>
                  <a:pt x="3100" y="5008"/>
                </a:lnTo>
                <a:lnTo>
                  <a:pt x="3083" y="4983"/>
                </a:lnTo>
                <a:lnTo>
                  <a:pt x="3063" y="4961"/>
                </a:lnTo>
                <a:lnTo>
                  <a:pt x="3044" y="4941"/>
                </a:lnTo>
                <a:lnTo>
                  <a:pt x="3023" y="4925"/>
                </a:lnTo>
                <a:lnTo>
                  <a:pt x="3002" y="4912"/>
                </a:lnTo>
                <a:lnTo>
                  <a:pt x="2979" y="4902"/>
                </a:lnTo>
                <a:lnTo>
                  <a:pt x="2957" y="4895"/>
                </a:lnTo>
                <a:lnTo>
                  <a:pt x="2934" y="4890"/>
                </a:lnTo>
                <a:lnTo>
                  <a:pt x="2909" y="4888"/>
                </a:lnTo>
                <a:lnTo>
                  <a:pt x="2885" y="4887"/>
                </a:lnTo>
                <a:lnTo>
                  <a:pt x="2860" y="4889"/>
                </a:lnTo>
                <a:lnTo>
                  <a:pt x="2836" y="4893"/>
                </a:lnTo>
                <a:lnTo>
                  <a:pt x="2810" y="4899"/>
                </a:lnTo>
                <a:lnTo>
                  <a:pt x="2785" y="4906"/>
                </a:lnTo>
                <a:lnTo>
                  <a:pt x="2759" y="4915"/>
                </a:lnTo>
                <a:lnTo>
                  <a:pt x="2733" y="4926"/>
                </a:lnTo>
                <a:lnTo>
                  <a:pt x="2708" y="4938"/>
                </a:lnTo>
                <a:lnTo>
                  <a:pt x="2683" y="4951"/>
                </a:lnTo>
                <a:lnTo>
                  <a:pt x="2657" y="4965"/>
                </a:lnTo>
                <a:lnTo>
                  <a:pt x="2633" y="4980"/>
                </a:lnTo>
                <a:lnTo>
                  <a:pt x="2609" y="4996"/>
                </a:lnTo>
                <a:lnTo>
                  <a:pt x="2584" y="5012"/>
                </a:lnTo>
                <a:lnTo>
                  <a:pt x="2561" y="5029"/>
                </a:lnTo>
                <a:lnTo>
                  <a:pt x="2539" y="5047"/>
                </a:lnTo>
                <a:lnTo>
                  <a:pt x="2495" y="5081"/>
                </a:lnTo>
                <a:lnTo>
                  <a:pt x="2455" y="5117"/>
                </a:lnTo>
                <a:lnTo>
                  <a:pt x="2418" y="5150"/>
                </a:lnTo>
                <a:lnTo>
                  <a:pt x="2387" y="5181"/>
                </a:lnTo>
                <a:lnTo>
                  <a:pt x="2363" y="5207"/>
                </a:lnTo>
                <a:lnTo>
                  <a:pt x="2338" y="5232"/>
                </a:lnTo>
                <a:lnTo>
                  <a:pt x="2315" y="5258"/>
                </a:lnTo>
                <a:lnTo>
                  <a:pt x="2293" y="5285"/>
                </a:lnTo>
                <a:lnTo>
                  <a:pt x="2271" y="5312"/>
                </a:lnTo>
                <a:lnTo>
                  <a:pt x="2249" y="5340"/>
                </a:lnTo>
                <a:lnTo>
                  <a:pt x="2228" y="5369"/>
                </a:lnTo>
                <a:lnTo>
                  <a:pt x="2208" y="5397"/>
                </a:lnTo>
                <a:lnTo>
                  <a:pt x="2188" y="5425"/>
                </a:lnTo>
                <a:lnTo>
                  <a:pt x="2169" y="5456"/>
                </a:lnTo>
                <a:lnTo>
                  <a:pt x="2151" y="5485"/>
                </a:lnTo>
                <a:lnTo>
                  <a:pt x="2133" y="5515"/>
                </a:lnTo>
                <a:lnTo>
                  <a:pt x="2116" y="5546"/>
                </a:lnTo>
                <a:lnTo>
                  <a:pt x="2100" y="5577"/>
                </a:lnTo>
                <a:lnTo>
                  <a:pt x="2084" y="5609"/>
                </a:lnTo>
                <a:lnTo>
                  <a:pt x="2069" y="5640"/>
                </a:lnTo>
                <a:lnTo>
                  <a:pt x="2055" y="5671"/>
                </a:lnTo>
                <a:lnTo>
                  <a:pt x="2041" y="5704"/>
                </a:lnTo>
                <a:lnTo>
                  <a:pt x="2029" y="5736"/>
                </a:lnTo>
                <a:lnTo>
                  <a:pt x="2017" y="5770"/>
                </a:lnTo>
                <a:lnTo>
                  <a:pt x="2004" y="5803"/>
                </a:lnTo>
                <a:lnTo>
                  <a:pt x="1994" y="5835"/>
                </a:lnTo>
                <a:lnTo>
                  <a:pt x="1984" y="5870"/>
                </a:lnTo>
                <a:lnTo>
                  <a:pt x="1975" y="5903"/>
                </a:lnTo>
                <a:lnTo>
                  <a:pt x="1967" y="5938"/>
                </a:lnTo>
                <a:lnTo>
                  <a:pt x="1960" y="5971"/>
                </a:lnTo>
                <a:lnTo>
                  <a:pt x="1953" y="6005"/>
                </a:lnTo>
                <a:lnTo>
                  <a:pt x="1947" y="6040"/>
                </a:lnTo>
                <a:lnTo>
                  <a:pt x="1942" y="6075"/>
                </a:lnTo>
                <a:lnTo>
                  <a:pt x="1938" y="6110"/>
                </a:lnTo>
                <a:lnTo>
                  <a:pt x="1934" y="6145"/>
                </a:lnTo>
                <a:lnTo>
                  <a:pt x="1931" y="6180"/>
                </a:lnTo>
                <a:lnTo>
                  <a:pt x="1931" y="6189"/>
                </a:lnTo>
                <a:lnTo>
                  <a:pt x="1933" y="6198"/>
                </a:lnTo>
                <a:lnTo>
                  <a:pt x="1937" y="6207"/>
                </a:lnTo>
                <a:lnTo>
                  <a:pt x="1941" y="6215"/>
                </a:lnTo>
                <a:lnTo>
                  <a:pt x="1946" y="6222"/>
                </a:lnTo>
                <a:lnTo>
                  <a:pt x="1953" y="6229"/>
                </a:lnTo>
                <a:lnTo>
                  <a:pt x="1960" y="6234"/>
                </a:lnTo>
                <a:lnTo>
                  <a:pt x="1969" y="6238"/>
                </a:lnTo>
                <a:lnTo>
                  <a:pt x="1973" y="6239"/>
                </a:lnTo>
                <a:lnTo>
                  <a:pt x="1978" y="6240"/>
                </a:lnTo>
                <a:lnTo>
                  <a:pt x="1953" y="6261"/>
                </a:lnTo>
                <a:lnTo>
                  <a:pt x="1927" y="6281"/>
                </a:lnTo>
                <a:lnTo>
                  <a:pt x="1901" y="6301"/>
                </a:lnTo>
                <a:lnTo>
                  <a:pt x="1875" y="6319"/>
                </a:lnTo>
                <a:lnTo>
                  <a:pt x="1848" y="6338"/>
                </a:lnTo>
                <a:lnTo>
                  <a:pt x="1821" y="6356"/>
                </a:lnTo>
                <a:lnTo>
                  <a:pt x="1794" y="6374"/>
                </a:lnTo>
                <a:lnTo>
                  <a:pt x="1766" y="6390"/>
                </a:lnTo>
                <a:lnTo>
                  <a:pt x="1738" y="6407"/>
                </a:lnTo>
                <a:lnTo>
                  <a:pt x="1710" y="6423"/>
                </a:lnTo>
                <a:lnTo>
                  <a:pt x="1681" y="6439"/>
                </a:lnTo>
                <a:lnTo>
                  <a:pt x="1653" y="6453"/>
                </a:lnTo>
                <a:lnTo>
                  <a:pt x="1624" y="6468"/>
                </a:lnTo>
                <a:lnTo>
                  <a:pt x="1594" y="6481"/>
                </a:lnTo>
                <a:lnTo>
                  <a:pt x="1565" y="6495"/>
                </a:lnTo>
                <a:lnTo>
                  <a:pt x="1535" y="6509"/>
                </a:lnTo>
                <a:lnTo>
                  <a:pt x="1545" y="6433"/>
                </a:lnTo>
                <a:lnTo>
                  <a:pt x="1556" y="6357"/>
                </a:lnTo>
                <a:lnTo>
                  <a:pt x="1567" y="6281"/>
                </a:lnTo>
                <a:lnTo>
                  <a:pt x="1579" y="6206"/>
                </a:lnTo>
                <a:lnTo>
                  <a:pt x="1592" y="6130"/>
                </a:lnTo>
                <a:lnTo>
                  <a:pt x="1605" y="6055"/>
                </a:lnTo>
                <a:lnTo>
                  <a:pt x="1619" y="5979"/>
                </a:lnTo>
                <a:lnTo>
                  <a:pt x="1633" y="5904"/>
                </a:lnTo>
                <a:lnTo>
                  <a:pt x="1648" y="5829"/>
                </a:lnTo>
                <a:lnTo>
                  <a:pt x="1663" y="5754"/>
                </a:lnTo>
                <a:lnTo>
                  <a:pt x="1679" y="5679"/>
                </a:lnTo>
                <a:lnTo>
                  <a:pt x="1697" y="5605"/>
                </a:lnTo>
                <a:lnTo>
                  <a:pt x="1714" y="5531"/>
                </a:lnTo>
                <a:lnTo>
                  <a:pt x="1732" y="5457"/>
                </a:lnTo>
                <a:lnTo>
                  <a:pt x="1751" y="5382"/>
                </a:lnTo>
                <a:lnTo>
                  <a:pt x="1770" y="5309"/>
                </a:lnTo>
                <a:lnTo>
                  <a:pt x="1792" y="5235"/>
                </a:lnTo>
                <a:lnTo>
                  <a:pt x="1813" y="5161"/>
                </a:lnTo>
                <a:lnTo>
                  <a:pt x="1834" y="5088"/>
                </a:lnTo>
                <a:lnTo>
                  <a:pt x="1858" y="5015"/>
                </a:lnTo>
                <a:lnTo>
                  <a:pt x="1881" y="4943"/>
                </a:lnTo>
                <a:lnTo>
                  <a:pt x="1905" y="4871"/>
                </a:lnTo>
                <a:lnTo>
                  <a:pt x="1930" y="4799"/>
                </a:lnTo>
                <a:lnTo>
                  <a:pt x="1957" y="4728"/>
                </a:lnTo>
                <a:lnTo>
                  <a:pt x="1984" y="4656"/>
                </a:lnTo>
                <a:lnTo>
                  <a:pt x="2012" y="4585"/>
                </a:lnTo>
                <a:lnTo>
                  <a:pt x="2041" y="4515"/>
                </a:lnTo>
                <a:lnTo>
                  <a:pt x="2070" y="4444"/>
                </a:lnTo>
                <a:lnTo>
                  <a:pt x="2102" y="4375"/>
                </a:lnTo>
                <a:lnTo>
                  <a:pt x="2133" y="4306"/>
                </a:lnTo>
                <a:lnTo>
                  <a:pt x="2165" y="4237"/>
                </a:lnTo>
                <a:lnTo>
                  <a:pt x="2200" y="4168"/>
                </a:lnTo>
                <a:lnTo>
                  <a:pt x="2277" y="4117"/>
                </a:lnTo>
                <a:lnTo>
                  <a:pt x="2355" y="4068"/>
                </a:lnTo>
                <a:lnTo>
                  <a:pt x="2393" y="4044"/>
                </a:lnTo>
                <a:lnTo>
                  <a:pt x="2433" y="4020"/>
                </a:lnTo>
                <a:lnTo>
                  <a:pt x="2472" y="3998"/>
                </a:lnTo>
                <a:lnTo>
                  <a:pt x="2513" y="3975"/>
                </a:lnTo>
                <a:lnTo>
                  <a:pt x="2553" y="3953"/>
                </a:lnTo>
                <a:lnTo>
                  <a:pt x="2594" y="3932"/>
                </a:lnTo>
                <a:lnTo>
                  <a:pt x="2634" y="3912"/>
                </a:lnTo>
                <a:lnTo>
                  <a:pt x="2676" y="3892"/>
                </a:lnTo>
                <a:lnTo>
                  <a:pt x="2718" y="3872"/>
                </a:lnTo>
                <a:lnTo>
                  <a:pt x="2760" y="3854"/>
                </a:lnTo>
                <a:lnTo>
                  <a:pt x="2803" y="3836"/>
                </a:lnTo>
                <a:lnTo>
                  <a:pt x="2847" y="3820"/>
                </a:lnTo>
                <a:lnTo>
                  <a:pt x="2883" y="3807"/>
                </a:lnTo>
                <a:lnTo>
                  <a:pt x="2920" y="3794"/>
                </a:lnTo>
                <a:lnTo>
                  <a:pt x="2957" y="3782"/>
                </a:lnTo>
                <a:lnTo>
                  <a:pt x="2994" y="3772"/>
                </a:lnTo>
                <a:lnTo>
                  <a:pt x="3005" y="3791"/>
                </a:lnTo>
                <a:lnTo>
                  <a:pt x="3017" y="3810"/>
                </a:lnTo>
                <a:lnTo>
                  <a:pt x="3032" y="3828"/>
                </a:lnTo>
                <a:lnTo>
                  <a:pt x="3047" y="3845"/>
                </a:lnTo>
                <a:lnTo>
                  <a:pt x="3059" y="3857"/>
                </a:lnTo>
                <a:lnTo>
                  <a:pt x="3072" y="3868"/>
                </a:lnTo>
                <a:lnTo>
                  <a:pt x="3087" y="3878"/>
                </a:lnTo>
                <a:lnTo>
                  <a:pt x="3101" y="3889"/>
                </a:lnTo>
                <a:lnTo>
                  <a:pt x="3115" y="3898"/>
                </a:lnTo>
                <a:lnTo>
                  <a:pt x="3130" y="3906"/>
                </a:lnTo>
                <a:lnTo>
                  <a:pt x="3146" y="3914"/>
                </a:lnTo>
                <a:lnTo>
                  <a:pt x="3163" y="3921"/>
                </a:lnTo>
                <a:lnTo>
                  <a:pt x="3179" y="3927"/>
                </a:lnTo>
                <a:lnTo>
                  <a:pt x="3196" y="3933"/>
                </a:lnTo>
                <a:lnTo>
                  <a:pt x="3213" y="3939"/>
                </a:lnTo>
                <a:lnTo>
                  <a:pt x="3230" y="3944"/>
                </a:lnTo>
                <a:lnTo>
                  <a:pt x="3266" y="3952"/>
                </a:lnTo>
                <a:lnTo>
                  <a:pt x="3302" y="3959"/>
                </a:lnTo>
                <a:lnTo>
                  <a:pt x="3340" y="3964"/>
                </a:lnTo>
                <a:lnTo>
                  <a:pt x="3376" y="3969"/>
                </a:lnTo>
                <a:lnTo>
                  <a:pt x="3414" y="3972"/>
                </a:lnTo>
                <a:lnTo>
                  <a:pt x="3450" y="3973"/>
                </a:lnTo>
                <a:lnTo>
                  <a:pt x="3521" y="3975"/>
                </a:lnTo>
                <a:lnTo>
                  <a:pt x="3588" y="3974"/>
                </a:lnTo>
                <a:lnTo>
                  <a:pt x="3629" y="3973"/>
                </a:lnTo>
                <a:lnTo>
                  <a:pt x="3671" y="3971"/>
                </a:lnTo>
                <a:lnTo>
                  <a:pt x="3712" y="3967"/>
                </a:lnTo>
                <a:lnTo>
                  <a:pt x="3754" y="3963"/>
                </a:lnTo>
                <a:lnTo>
                  <a:pt x="3795" y="3959"/>
                </a:lnTo>
                <a:lnTo>
                  <a:pt x="3837" y="3953"/>
                </a:lnTo>
                <a:lnTo>
                  <a:pt x="3877" y="3946"/>
                </a:lnTo>
                <a:lnTo>
                  <a:pt x="3919" y="3939"/>
                </a:lnTo>
                <a:lnTo>
                  <a:pt x="3959" y="3930"/>
                </a:lnTo>
                <a:lnTo>
                  <a:pt x="3999" y="3921"/>
                </a:lnTo>
                <a:lnTo>
                  <a:pt x="4039" y="3911"/>
                </a:lnTo>
                <a:lnTo>
                  <a:pt x="4079" y="3899"/>
                </a:lnTo>
                <a:lnTo>
                  <a:pt x="4118" y="3887"/>
                </a:lnTo>
                <a:lnTo>
                  <a:pt x="4158" y="3874"/>
                </a:lnTo>
                <a:lnTo>
                  <a:pt x="4197" y="3860"/>
                </a:lnTo>
                <a:lnTo>
                  <a:pt x="4236" y="3845"/>
                </a:lnTo>
                <a:lnTo>
                  <a:pt x="4274" y="3830"/>
                </a:lnTo>
                <a:lnTo>
                  <a:pt x="4312" y="3814"/>
                </a:lnTo>
                <a:lnTo>
                  <a:pt x="4349" y="3795"/>
                </a:lnTo>
                <a:lnTo>
                  <a:pt x="4387" y="3778"/>
                </a:lnTo>
                <a:lnTo>
                  <a:pt x="4423" y="3759"/>
                </a:lnTo>
                <a:lnTo>
                  <a:pt x="4460" y="3739"/>
                </a:lnTo>
                <a:lnTo>
                  <a:pt x="4496" y="3718"/>
                </a:lnTo>
                <a:lnTo>
                  <a:pt x="4531" y="3697"/>
                </a:lnTo>
                <a:lnTo>
                  <a:pt x="4566" y="3675"/>
                </a:lnTo>
                <a:lnTo>
                  <a:pt x="4601" y="3652"/>
                </a:lnTo>
                <a:lnTo>
                  <a:pt x="4635" y="3628"/>
                </a:lnTo>
                <a:lnTo>
                  <a:pt x="4668" y="3604"/>
                </a:lnTo>
                <a:lnTo>
                  <a:pt x="4702" y="3579"/>
                </a:lnTo>
                <a:lnTo>
                  <a:pt x="4734" y="3552"/>
                </a:lnTo>
                <a:lnTo>
                  <a:pt x="4766" y="3526"/>
                </a:lnTo>
                <a:lnTo>
                  <a:pt x="4798" y="3499"/>
                </a:lnTo>
                <a:lnTo>
                  <a:pt x="4807" y="3490"/>
                </a:lnTo>
                <a:lnTo>
                  <a:pt x="4813" y="3481"/>
                </a:lnTo>
                <a:lnTo>
                  <a:pt x="4819" y="3471"/>
                </a:lnTo>
                <a:lnTo>
                  <a:pt x="4822" y="3462"/>
                </a:lnTo>
                <a:lnTo>
                  <a:pt x="4825" y="3452"/>
                </a:lnTo>
                <a:lnTo>
                  <a:pt x="4826" y="3442"/>
                </a:lnTo>
                <a:lnTo>
                  <a:pt x="4826" y="3432"/>
                </a:lnTo>
                <a:lnTo>
                  <a:pt x="4824" y="3423"/>
                </a:lnTo>
                <a:lnTo>
                  <a:pt x="4821" y="3413"/>
                </a:lnTo>
                <a:lnTo>
                  <a:pt x="4818" y="3404"/>
                </a:lnTo>
                <a:lnTo>
                  <a:pt x="4813" y="3394"/>
                </a:lnTo>
                <a:lnTo>
                  <a:pt x="4807" y="3386"/>
                </a:lnTo>
                <a:lnTo>
                  <a:pt x="4800" y="3378"/>
                </a:lnTo>
                <a:lnTo>
                  <a:pt x="4792" y="3371"/>
                </a:lnTo>
                <a:lnTo>
                  <a:pt x="4783" y="3365"/>
                </a:lnTo>
                <a:lnTo>
                  <a:pt x="4773" y="3360"/>
                </a:lnTo>
                <a:lnTo>
                  <a:pt x="4721" y="3335"/>
                </a:lnTo>
                <a:lnTo>
                  <a:pt x="4668" y="3312"/>
                </a:lnTo>
                <a:lnTo>
                  <a:pt x="4614" y="3292"/>
                </a:lnTo>
                <a:lnTo>
                  <a:pt x="4561" y="3273"/>
                </a:lnTo>
                <a:lnTo>
                  <a:pt x="4506" y="3257"/>
                </a:lnTo>
                <a:lnTo>
                  <a:pt x="4451" y="3242"/>
                </a:lnTo>
                <a:lnTo>
                  <a:pt x="4397" y="3229"/>
                </a:lnTo>
                <a:lnTo>
                  <a:pt x="4341" y="3218"/>
                </a:lnTo>
                <a:lnTo>
                  <a:pt x="4285" y="3210"/>
                </a:lnTo>
                <a:lnTo>
                  <a:pt x="4231" y="3203"/>
                </a:lnTo>
                <a:lnTo>
                  <a:pt x="4174" y="3198"/>
                </a:lnTo>
                <a:lnTo>
                  <a:pt x="4118" y="3196"/>
                </a:lnTo>
                <a:lnTo>
                  <a:pt x="4063" y="3195"/>
                </a:lnTo>
                <a:lnTo>
                  <a:pt x="4007" y="3196"/>
                </a:lnTo>
                <a:lnTo>
                  <a:pt x="3951" y="3199"/>
                </a:lnTo>
                <a:lnTo>
                  <a:pt x="3896" y="3204"/>
                </a:lnTo>
                <a:lnTo>
                  <a:pt x="3841" y="3211"/>
                </a:lnTo>
                <a:lnTo>
                  <a:pt x="3785" y="3219"/>
                </a:lnTo>
                <a:lnTo>
                  <a:pt x="3731" y="3230"/>
                </a:lnTo>
                <a:lnTo>
                  <a:pt x="3677" y="3243"/>
                </a:lnTo>
                <a:lnTo>
                  <a:pt x="3622" y="3257"/>
                </a:lnTo>
                <a:lnTo>
                  <a:pt x="3570" y="3274"/>
                </a:lnTo>
                <a:lnTo>
                  <a:pt x="3516" y="3292"/>
                </a:lnTo>
                <a:lnTo>
                  <a:pt x="3463" y="3311"/>
                </a:lnTo>
                <a:lnTo>
                  <a:pt x="3412" y="3334"/>
                </a:lnTo>
                <a:lnTo>
                  <a:pt x="3361" y="3358"/>
                </a:lnTo>
                <a:lnTo>
                  <a:pt x="3310" y="3383"/>
                </a:lnTo>
                <a:lnTo>
                  <a:pt x="3261" y="3411"/>
                </a:lnTo>
                <a:lnTo>
                  <a:pt x="3212" y="3440"/>
                </a:lnTo>
                <a:lnTo>
                  <a:pt x="3164" y="3471"/>
                </a:lnTo>
                <a:lnTo>
                  <a:pt x="3117" y="3504"/>
                </a:lnTo>
                <a:lnTo>
                  <a:pt x="3070" y="3539"/>
                </a:lnTo>
                <a:lnTo>
                  <a:pt x="3064" y="3544"/>
                </a:lnTo>
                <a:lnTo>
                  <a:pt x="3058" y="3550"/>
                </a:lnTo>
                <a:lnTo>
                  <a:pt x="3053" y="3557"/>
                </a:lnTo>
                <a:lnTo>
                  <a:pt x="3050" y="3564"/>
                </a:lnTo>
                <a:lnTo>
                  <a:pt x="3047" y="3570"/>
                </a:lnTo>
                <a:lnTo>
                  <a:pt x="3044" y="3577"/>
                </a:lnTo>
                <a:lnTo>
                  <a:pt x="3043" y="3584"/>
                </a:lnTo>
                <a:lnTo>
                  <a:pt x="3042" y="3591"/>
                </a:lnTo>
                <a:lnTo>
                  <a:pt x="3009" y="3602"/>
                </a:lnTo>
                <a:lnTo>
                  <a:pt x="2975" y="3614"/>
                </a:lnTo>
                <a:lnTo>
                  <a:pt x="2943" y="3626"/>
                </a:lnTo>
                <a:lnTo>
                  <a:pt x="2909" y="3639"/>
                </a:lnTo>
                <a:lnTo>
                  <a:pt x="2878" y="3653"/>
                </a:lnTo>
                <a:lnTo>
                  <a:pt x="2846" y="3666"/>
                </a:lnTo>
                <a:lnTo>
                  <a:pt x="2815" y="3679"/>
                </a:lnTo>
                <a:lnTo>
                  <a:pt x="2785" y="3692"/>
                </a:lnTo>
                <a:lnTo>
                  <a:pt x="2723" y="3719"/>
                </a:lnTo>
                <a:lnTo>
                  <a:pt x="2662" y="3748"/>
                </a:lnTo>
                <a:lnTo>
                  <a:pt x="2603" y="3778"/>
                </a:lnTo>
                <a:lnTo>
                  <a:pt x="2543" y="3811"/>
                </a:lnTo>
                <a:lnTo>
                  <a:pt x="2484" y="3844"/>
                </a:lnTo>
                <a:lnTo>
                  <a:pt x="2427" y="3878"/>
                </a:lnTo>
                <a:lnTo>
                  <a:pt x="2370" y="3915"/>
                </a:lnTo>
                <a:lnTo>
                  <a:pt x="2314" y="3952"/>
                </a:lnTo>
                <a:lnTo>
                  <a:pt x="2332" y="3920"/>
                </a:lnTo>
                <a:lnTo>
                  <a:pt x="2351" y="3888"/>
                </a:lnTo>
                <a:lnTo>
                  <a:pt x="2370" y="3855"/>
                </a:lnTo>
                <a:lnTo>
                  <a:pt x="2388" y="3823"/>
                </a:lnTo>
                <a:lnTo>
                  <a:pt x="2434" y="3749"/>
                </a:lnTo>
                <a:lnTo>
                  <a:pt x="2480" y="3675"/>
                </a:lnTo>
                <a:lnTo>
                  <a:pt x="2529" y="3603"/>
                </a:lnTo>
                <a:lnTo>
                  <a:pt x="2577" y="3531"/>
                </a:lnTo>
                <a:lnTo>
                  <a:pt x="2628" y="3460"/>
                </a:lnTo>
                <a:lnTo>
                  <a:pt x="2679" y="3391"/>
                </a:lnTo>
                <a:lnTo>
                  <a:pt x="2731" y="3323"/>
                </a:lnTo>
                <a:lnTo>
                  <a:pt x="2785" y="3256"/>
                </a:lnTo>
                <a:lnTo>
                  <a:pt x="2840" y="3190"/>
                </a:lnTo>
                <a:lnTo>
                  <a:pt x="2895" y="3124"/>
                </a:lnTo>
                <a:lnTo>
                  <a:pt x="2952" y="3060"/>
                </a:lnTo>
                <a:lnTo>
                  <a:pt x="3011" y="2998"/>
                </a:lnTo>
                <a:lnTo>
                  <a:pt x="3069" y="2936"/>
                </a:lnTo>
                <a:lnTo>
                  <a:pt x="3129" y="2876"/>
                </a:lnTo>
                <a:lnTo>
                  <a:pt x="3191" y="2817"/>
                </a:lnTo>
                <a:lnTo>
                  <a:pt x="3254" y="2759"/>
                </a:lnTo>
                <a:lnTo>
                  <a:pt x="3316" y="2703"/>
                </a:lnTo>
                <a:lnTo>
                  <a:pt x="3381" y="2647"/>
                </a:lnTo>
                <a:lnTo>
                  <a:pt x="3447" y="2594"/>
                </a:lnTo>
                <a:lnTo>
                  <a:pt x="3513" y="2541"/>
                </a:lnTo>
                <a:lnTo>
                  <a:pt x="3581" y="2490"/>
                </a:lnTo>
                <a:lnTo>
                  <a:pt x="3650" y="2441"/>
                </a:lnTo>
                <a:lnTo>
                  <a:pt x="3719" y="2392"/>
                </a:lnTo>
                <a:lnTo>
                  <a:pt x="3790" y="2346"/>
                </a:lnTo>
                <a:lnTo>
                  <a:pt x="3861" y="2301"/>
                </a:lnTo>
                <a:lnTo>
                  <a:pt x="3934" y="2258"/>
                </a:lnTo>
                <a:lnTo>
                  <a:pt x="4008" y="2215"/>
                </a:lnTo>
                <a:lnTo>
                  <a:pt x="4083" y="2175"/>
                </a:lnTo>
                <a:lnTo>
                  <a:pt x="4159" y="2136"/>
                </a:lnTo>
                <a:lnTo>
                  <a:pt x="4235" y="2099"/>
                </a:lnTo>
                <a:lnTo>
                  <a:pt x="4313" y="2063"/>
                </a:lnTo>
                <a:lnTo>
                  <a:pt x="4392" y="2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淘宝店chenying0907 7"/>
          <p:cNvSpPr>
            <a:spLocks/>
          </p:cNvSpPr>
          <p:nvPr/>
        </p:nvSpPr>
        <p:spPr bwMode="auto">
          <a:xfrm>
            <a:off x="322055" y="3574195"/>
            <a:ext cx="641239" cy="1392426"/>
          </a:xfrm>
          <a:custGeom>
            <a:avLst/>
            <a:gdLst>
              <a:gd name="T0" fmla="*/ 2432 w 2831"/>
              <a:gd name="T1" fmla="*/ 4855 h 6142"/>
              <a:gd name="T2" fmla="*/ 2008 w 2831"/>
              <a:gd name="T3" fmla="*/ 4383 h 6142"/>
              <a:gd name="T4" fmla="*/ 1689 w 2831"/>
              <a:gd name="T5" fmla="*/ 3926 h 6142"/>
              <a:gd name="T6" fmla="*/ 1499 w 2831"/>
              <a:gd name="T7" fmla="*/ 3492 h 6142"/>
              <a:gd name="T8" fmla="*/ 1755 w 2831"/>
              <a:gd name="T9" fmla="*/ 3178 h 6142"/>
              <a:gd name="T10" fmla="*/ 1882 w 2831"/>
              <a:gd name="T11" fmla="*/ 3007 h 6142"/>
              <a:gd name="T12" fmla="*/ 1950 w 2831"/>
              <a:gd name="T13" fmla="*/ 2987 h 6142"/>
              <a:gd name="T14" fmla="*/ 2178 w 2831"/>
              <a:gd name="T15" fmla="*/ 2589 h 6142"/>
              <a:gd name="T16" fmla="*/ 2278 w 2831"/>
              <a:gd name="T17" fmla="*/ 2110 h 6142"/>
              <a:gd name="T18" fmla="*/ 2219 w 2831"/>
              <a:gd name="T19" fmla="*/ 1620 h 6142"/>
              <a:gd name="T20" fmla="*/ 2129 w 2831"/>
              <a:gd name="T21" fmla="*/ 1439 h 6142"/>
              <a:gd name="T22" fmla="*/ 2036 w 2831"/>
              <a:gd name="T23" fmla="*/ 1471 h 6142"/>
              <a:gd name="T24" fmla="*/ 1841 w 2831"/>
              <a:gd name="T25" fmla="*/ 1688 h 6142"/>
              <a:gd name="T26" fmla="*/ 1694 w 2831"/>
              <a:gd name="T27" fmla="*/ 1968 h 6142"/>
              <a:gd name="T28" fmla="*/ 1557 w 2831"/>
              <a:gd name="T29" fmla="*/ 2488 h 6142"/>
              <a:gd name="T30" fmla="*/ 1557 w 2831"/>
              <a:gd name="T31" fmla="*/ 2759 h 6142"/>
              <a:gd name="T32" fmla="*/ 1680 w 2831"/>
              <a:gd name="T33" fmla="*/ 2957 h 6142"/>
              <a:gd name="T34" fmla="*/ 1635 w 2831"/>
              <a:gd name="T35" fmla="*/ 3139 h 6142"/>
              <a:gd name="T36" fmla="*/ 1450 w 2831"/>
              <a:gd name="T37" fmla="*/ 3396 h 6142"/>
              <a:gd name="T38" fmla="*/ 1255 w 2831"/>
              <a:gd name="T39" fmla="*/ 2945 h 6142"/>
              <a:gd name="T40" fmla="*/ 1114 w 2831"/>
              <a:gd name="T41" fmla="*/ 2278 h 6142"/>
              <a:gd name="T42" fmla="*/ 1097 w 2831"/>
              <a:gd name="T43" fmla="*/ 1749 h 6142"/>
              <a:gd name="T44" fmla="*/ 1244 w 2831"/>
              <a:gd name="T45" fmla="*/ 1578 h 6142"/>
              <a:gd name="T46" fmla="*/ 1479 w 2831"/>
              <a:gd name="T47" fmla="*/ 1068 h 6142"/>
              <a:gd name="T48" fmla="*/ 1566 w 2831"/>
              <a:gd name="T49" fmla="*/ 527 h 6142"/>
              <a:gd name="T50" fmla="*/ 1440 w 2831"/>
              <a:gd name="T51" fmla="*/ 36 h 6142"/>
              <a:gd name="T52" fmla="*/ 1363 w 2831"/>
              <a:gd name="T53" fmla="*/ 0 h 6142"/>
              <a:gd name="T54" fmla="*/ 1101 w 2831"/>
              <a:gd name="T55" fmla="*/ 227 h 6142"/>
              <a:gd name="T56" fmla="*/ 815 w 2831"/>
              <a:gd name="T57" fmla="*/ 749 h 6142"/>
              <a:gd name="T58" fmla="*/ 760 w 2831"/>
              <a:gd name="T59" fmla="*/ 1342 h 6142"/>
              <a:gd name="T60" fmla="*/ 886 w 2831"/>
              <a:gd name="T61" fmla="*/ 1765 h 6142"/>
              <a:gd name="T62" fmla="*/ 917 w 2831"/>
              <a:gd name="T63" fmla="*/ 2066 h 6142"/>
              <a:gd name="T64" fmla="*/ 1000 w 2831"/>
              <a:gd name="T65" fmla="*/ 2640 h 6142"/>
              <a:gd name="T66" fmla="*/ 1159 w 2831"/>
              <a:gd name="T67" fmla="*/ 3191 h 6142"/>
              <a:gd name="T68" fmla="*/ 1381 w 2831"/>
              <a:gd name="T69" fmla="*/ 3707 h 6142"/>
              <a:gd name="T70" fmla="*/ 1677 w 2831"/>
              <a:gd name="T71" fmla="*/ 4200 h 6142"/>
              <a:gd name="T72" fmla="*/ 1555 w 2831"/>
              <a:gd name="T73" fmla="*/ 4339 h 6142"/>
              <a:gd name="T74" fmla="*/ 1272 w 2831"/>
              <a:gd name="T75" fmla="*/ 4240 h 6142"/>
              <a:gd name="T76" fmla="*/ 1185 w 2831"/>
              <a:gd name="T77" fmla="*/ 3927 h 6142"/>
              <a:gd name="T78" fmla="*/ 1019 w 2831"/>
              <a:gd name="T79" fmla="*/ 3639 h 6142"/>
              <a:gd name="T80" fmla="*/ 791 w 2831"/>
              <a:gd name="T81" fmla="*/ 3408 h 6142"/>
              <a:gd name="T82" fmla="*/ 522 w 2831"/>
              <a:gd name="T83" fmla="*/ 3262 h 6142"/>
              <a:gd name="T84" fmla="*/ 245 w 2831"/>
              <a:gd name="T85" fmla="*/ 3199 h 6142"/>
              <a:gd name="T86" fmla="*/ 38 w 2831"/>
              <a:gd name="T87" fmla="*/ 3298 h 6142"/>
              <a:gd name="T88" fmla="*/ 10 w 2831"/>
              <a:gd name="T89" fmla="*/ 3542 h 6142"/>
              <a:gd name="T90" fmla="*/ 116 w 2831"/>
              <a:gd name="T91" fmla="*/ 3803 h 6142"/>
              <a:gd name="T92" fmla="*/ 278 w 2831"/>
              <a:gd name="T93" fmla="*/ 4019 h 6142"/>
              <a:gd name="T94" fmla="*/ 469 w 2831"/>
              <a:gd name="T95" fmla="*/ 4180 h 6142"/>
              <a:gd name="T96" fmla="*/ 695 w 2831"/>
              <a:gd name="T97" fmla="*/ 4292 h 6142"/>
              <a:gd name="T98" fmla="*/ 940 w 2831"/>
              <a:gd name="T99" fmla="*/ 4335 h 6142"/>
              <a:gd name="T100" fmla="*/ 1184 w 2831"/>
              <a:gd name="T101" fmla="*/ 4382 h 6142"/>
              <a:gd name="T102" fmla="*/ 1433 w 2831"/>
              <a:gd name="T103" fmla="*/ 4449 h 6142"/>
              <a:gd name="T104" fmla="*/ 1684 w 2831"/>
              <a:gd name="T105" fmla="*/ 4460 h 6142"/>
              <a:gd name="T106" fmla="*/ 1905 w 2831"/>
              <a:gd name="T107" fmla="*/ 4498 h 6142"/>
              <a:gd name="T108" fmla="*/ 2226 w 2831"/>
              <a:gd name="T109" fmla="*/ 4853 h 6142"/>
              <a:gd name="T110" fmla="*/ 2515 w 2831"/>
              <a:gd name="T111" fmla="*/ 5082 h 6142"/>
              <a:gd name="T112" fmla="*/ 2552 w 2831"/>
              <a:gd name="T113" fmla="*/ 5450 h 6142"/>
              <a:gd name="T114" fmla="*/ 2345 w 2831"/>
              <a:gd name="T115" fmla="*/ 6082 h 6142"/>
              <a:gd name="T116" fmla="*/ 2736 w 2831"/>
              <a:gd name="T117" fmla="*/ 5498 h 6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31" h="6142">
                <a:moveTo>
                  <a:pt x="2647" y="5015"/>
                </a:moveTo>
                <a:lnTo>
                  <a:pt x="2631" y="5009"/>
                </a:lnTo>
                <a:lnTo>
                  <a:pt x="2617" y="5000"/>
                </a:lnTo>
                <a:lnTo>
                  <a:pt x="2602" y="4992"/>
                </a:lnTo>
                <a:lnTo>
                  <a:pt x="2587" y="4983"/>
                </a:lnTo>
                <a:lnTo>
                  <a:pt x="2556" y="4962"/>
                </a:lnTo>
                <a:lnTo>
                  <a:pt x="2525" y="4938"/>
                </a:lnTo>
                <a:lnTo>
                  <a:pt x="2494" y="4911"/>
                </a:lnTo>
                <a:lnTo>
                  <a:pt x="2462" y="4883"/>
                </a:lnTo>
                <a:lnTo>
                  <a:pt x="2432" y="4855"/>
                </a:lnTo>
                <a:lnTo>
                  <a:pt x="2402" y="4824"/>
                </a:lnTo>
                <a:lnTo>
                  <a:pt x="2345" y="4766"/>
                </a:lnTo>
                <a:lnTo>
                  <a:pt x="2295" y="4710"/>
                </a:lnTo>
                <a:lnTo>
                  <a:pt x="2254" y="4663"/>
                </a:lnTo>
                <a:lnTo>
                  <a:pt x="2222" y="4629"/>
                </a:lnTo>
                <a:lnTo>
                  <a:pt x="2178" y="4581"/>
                </a:lnTo>
                <a:lnTo>
                  <a:pt x="2134" y="4533"/>
                </a:lnTo>
                <a:lnTo>
                  <a:pt x="2092" y="4483"/>
                </a:lnTo>
                <a:lnTo>
                  <a:pt x="2049" y="4434"/>
                </a:lnTo>
                <a:lnTo>
                  <a:pt x="2008" y="4383"/>
                </a:lnTo>
                <a:lnTo>
                  <a:pt x="1967" y="4331"/>
                </a:lnTo>
                <a:lnTo>
                  <a:pt x="1927" y="4280"/>
                </a:lnTo>
                <a:lnTo>
                  <a:pt x="1888" y="4227"/>
                </a:lnTo>
                <a:lnTo>
                  <a:pt x="1858" y="4184"/>
                </a:lnTo>
                <a:lnTo>
                  <a:pt x="1828" y="4143"/>
                </a:lnTo>
                <a:lnTo>
                  <a:pt x="1799" y="4099"/>
                </a:lnTo>
                <a:lnTo>
                  <a:pt x="1771" y="4057"/>
                </a:lnTo>
                <a:lnTo>
                  <a:pt x="1742" y="4013"/>
                </a:lnTo>
                <a:lnTo>
                  <a:pt x="1715" y="3970"/>
                </a:lnTo>
                <a:lnTo>
                  <a:pt x="1689" y="3926"/>
                </a:lnTo>
                <a:lnTo>
                  <a:pt x="1662" y="3882"/>
                </a:lnTo>
                <a:lnTo>
                  <a:pt x="1636" y="3837"/>
                </a:lnTo>
                <a:lnTo>
                  <a:pt x="1611" y="3793"/>
                </a:lnTo>
                <a:lnTo>
                  <a:pt x="1587" y="3747"/>
                </a:lnTo>
                <a:lnTo>
                  <a:pt x="1562" y="3702"/>
                </a:lnTo>
                <a:lnTo>
                  <a:pt x="1539" y="3656"/>
                </a:lnTo>
                <a:lnTo>
                  <a:pt x="1516" y="3610"/>
                </a:lnTo>
                <a:lnTo>
                  <a:pt x="1493" y="3564"/>
                </a:lnTo>
                <a:lnTo>
                  <a:pt x="1471" y="3517"/>
                </a:lnTo>
                <a:lnTo>
                  <a:pt x="1499" y="3492"/>
                </a:lnTo>
                <a:lnTo>
                  <a:pt x="1527" y="3466"/>
                </a:lnTo>
                <a:lnTo>
                  <a:pt x="1554" y="3437"/>
                </a:lnTo>
                <a:lnTo>
                  <a:pt x="1581" y="3409"/>
                </a:lnTo>
                <a:lnTo>
                  <a:pt x="1608" y="3379"/>
                </a:lnTo>
                <a:lnTo>
                  <a:pt x="1634" y="3347"/>
                </a:lnTo>
                <a:lnTo>
                  <a:pt x="1659" y="3315"/>
                </a:lnTo>
                <a:lnTo>
                  <a:pt x="1684" y="3282"/>
                </a:lnTo>
                <a:lnTo>
                  <a:pt x="1708" y="3248"/>
                </a:lnTo>
                <a:lnTo>
                  <a:pt x="1731" y="3214"/>
                </a:lnTo>
                <a:lnTo>
                  <a:pt x="1755" y="3178"/>
                </a:lnTo>
                <a:lnTo>
                  <a:pt x="1776" y="3143"/>
                </a:lnTo>
                <a:lnTo>
                  <a:pt x="1796" y="3105"/>
                </a:lnTo>
                <a:lnTo>
                  <a:pt x="1815" y="3069"/>
                </a:lnTo>
                <a:lnTo>
                  <a:pt x="1834" y="3030"/>
                </a:lnTo>
                <a:lnTo>
                  <a:pt x="1851" y="2993"/>
                </a:lnTo>
                <a:lnTo>
                  <a:pt x="1857" y="2997"/>
                </a:lnTo>
                <a:lnTo>
                  <a:pt x="1863" y="3000"/>
                </a:lnTo>
                <a:lnTo>
                  <a:pt x="1869" y="3003"/>
                </a:lnTo>
                <a:lnTo>
                  <a:pt x="1876" y="3005"/>
                </a:lnTo>
                <a:lnTo>
                  <a:pt x="1882" y="3007"/>
                </a:lnTo>
                <a:lnTo>
                  <a:pt x="1889" y="3008"/>
                </a:lnTo>
                <a:lnTo>
                  <a:pt x="1896" y="3009"/>
                </a:lnTo>
                <a:lnTo>
                  <a:pt x="1903" y="3009"/>
                </a:lnTo>
                <a:lnTo>
                  <a:pt x="1910" y="3008"/>
                </a:lnTo>
                <a:lnTo>
                  <a:pt x="1918" y="3006"/>
                </a:lnTo>
                <a:lnTo>
                  <a:pt x="1925" y="3004"/>
                </a:lnTo>
                <a:lnTo>
                  <a:pt x="1932" y="3001"/>
                </a:lnTo>
                <a:lnTo>
                  <a:pt x="1938" y="2997"/>
                </a:lnTo>
                <a:lnTo>
                  <a:pt x="1944" y="2992"/>
                </a:lnTo>
                <a:lnTo>
                  <a:pt x="1950" y="2987"/>
                </a:lnTo>
                <a:lnTo>
                  <a:pt x="1956" y="2980"/>
                </a:lnTo>
                <a:lnTo>
                  <a:pt x="1986" y="2939"/>
                </a:lnTo>
                <a:lnTo>
                  <a:pt x="2016" y="2898"/>
                </a:lnTo>
                <a:lnTo>
                  <a:pt x="2044" y="2855"/>
                </a:lnTo>
                <a:lnTo>
                  <a:pt x="2070" y="2813"/>
                </a:lnTo>
                <a:lnTo>
                  <a:pt x="2095" y="2769"/>
                </a:lnTo>
                <a:lnTo>
                  <a:pt x="2118" y="2725"/>
                </a:lnTo>
                <a:lnTo>
                  <a:pt x="2139" y="2680"/>
                </a:lnTo>
                <a:lnTo>
                  <a:pt x="2160" y="2635"/>
                </a:lnTo>
                <a:lnTo>
                  <a:pt x="2178" y="2589"/>
                </a:lnTo>
                <a:lnTo>
                  <a:pt x="2195" y="2542"/>
                </a:lnTo>
                <a:lnTo>
                  <a:pt x="2210" y="2496"/>
                </a:lnTo>
                <a:lnTo>
                  <a:pt x="2224" y="2448"/>
                </a:lnTo>
                <a:lnTo>
                  <a:pt x="2237" y="2401"/>
                </a:lnTo>
                <a:lnTo>
                  <a:pt x="2248" y="2353"/>
                </a:lnTo>
                <a:lnTo>
                  <a:pt x="2257" y="2306"/>
                </a:lnTo>
                <a:lnTo>
                  <a:pt x="2264" y="2257"/>
                </a:lnTo>
                <a:lnTo>
                  <a:pt x="2270" y="2208"/>
                </a:lnTo>
                <a:lnTo>
                  <a:pt x="2275" y="2159"/>
                </a:lnTo>
                <a:lnTo>
                  <a:pt x="2278" y="2110"/>
                </a:lnTo>
                <a:lnTo>
                  <a:pt x="2279" y="2062"/>
                </a:lnTo>
                <a:lnTo>
                  <a:pt x="2279" y="2012"/>
                </a:lnTo>
                <a:lnTo>
                  <a:pt x="2277" y="1962"/>
                </a:lnTo>
                <a:lnTo>
                  <a:pt x="2274" y="1914"/>
                </a:lnTo>
                <a:lnTo>
                  <a:pt x="2269" y="1864"/>
                </a:lnTo>
                <a:lnTo>
                  <a:pt x="2262" y="1815"/>
                </a:lnTo>
                <a:lnTo>
                  <a:pt x="2254" y="1766"/>
                </a:lnTo>
                <a:lnTo>
                  <a:pt x="2244" y="1717"/>
                </a:lnTo>
                <a:lnTo>
                  <a:pt x="2232" y="1669"/>
                </a:lnTo>
                <a:lnTo>
                  <a:pt x="2219" y="1620"/>
                </a:lnTo>
                <a:lnTo>
                  <a:pt x="2205" y="1572"/>
                </a:lnTo>
                <a:lnTo>
                  <a:pt x="2188" y="1523"/>
                </a:lnTo>
                <a:lnTo>
                  <a:pt x="2171" y="1475"/>
                </a:lnTo>
                <a:lnTo>
                  <a:pt x="2167" y="1468"/>
                </a:lnTo>
                <a:lnTo>
                  <a:pt x="2162" y="1461"/>
                </a:lnTo>
                <a:lnTo>
                  <a:pt x="2157" y="1455"/>
                </a:lnTo>
                <a:lnTo>
                  <a:pt x="2150" y="1450"/>
                </a:lnTo>
                <a:lnTo>
                  <a:pt x="2143" y="1445"/>
                </a:lnTo>
                <a:lnTo>
                  <a:pt x="2136" y="1442"/>
                </a:lnTo>
                <a:lnTo>
                  <a:pt x="2129" y="1439"/>
                </a:lnTo>
                <a:lnTo>
                  <a:pt x="2121" y="1438"/>
                </a:lnTo>
                <a:lnTo>
                  <a:pt x="2113" y="1437"/>
                </a:lnTo>
                <a:lnTo>
                  <a:pt x="2105" y="1437"/>
                </a:lnTo>
                <a:lnTo>
                  <a:pt x="2097" y="1437"/>
                </a:lnTo>
                <a:lnTo>
                  <a:pt x="2089" y="1439"/>
                </a:lnTo>
                <a:lnTo>
                  <a:pt x="2081" y="1441"/>
                </a:lnTo>
                <a:lnTo>
                  <a:pt x="2073" y="1444"/>
                </a:lnTo>
                <a:lnTo>
                  <a:pt x="2066" y="1448"/>
                </a:lnTo>
                <a:lnTo>
                  <a:pt x="2059" y="1453"/>
                </a:lnTo>
                <a:lnTo>
                  <a:pt x="2036" y="1471"/>
                </a:lnTo>
                <a:lnTo>
                  <a:pt x="2014" y="1492"/>
                </a:lnTo>
                <a:lnTo>
                  <a:pt x="1991" y="1511"/>
                </a:lnTo>
                <a:lnTo>
                  <a:pt x="1970" y="1532"/>
                </a:lnTo>
                <a:lnTo>
                  <a:pt x="1950" y="1552"/>
                </a:lnTo>
                <a:lnTo>
                  <a:pt x="1930" y="1575"/>
                </a:lnTo>
                <a:lnTo>
                  <a:pt x="1910" y="1596"/>
                </a:lnTo>
                <a:lnTo>
                  <a:pt x="1892" y="1618"/>
                </a:lnTo>
                <a:lnTo>
                  <a:pt x="1874" y="1641"/>
                </a:lnTo>
                <a:lnTo>
                  <a:pt x="1857" y="1665"/>
                </a:lnTo>
                <a:lnTo>
                  <a:pt x="1841" y="1688"/>
                </a:lnTo>
                <a:lnTo>
                  <a:pt x="1824" y="1711"/>
                </a:lnTo>
                <a:lnTo>
                  <a:pt x="1809" y="1736"/>
                </a:lnTo>
                <a:lnTo>
                  <a:pt x="1794" y="1761"/>
                </a:lnTo>
                <a:lnTo>
                  <a:pt x="1780" y="1785"/>
                </a:lnTo>
                <a:lnTo>
                  <a:pt x="1766" y="1810"/>
                </a:lnTo>
                <a:lnTo>
                  <a:pt x="1753" y="1836"/>
                </a:lnTo>
                <a:lnTo>
                  <a:pt x="1739" y="1862"/>
                </a:lnTo>
                <a:lnTo>
                  <a:pt x="1727" y="1888"/>
                </a:lnTo>
                <a:lnTo>
                  <a:pt x="1716" y="1915"/>
                </a:lnTo>
                <a:lnTo>
                  <a:pt x="1694" y="1968"/>
                </a:lnTo>
                <a:lnTo>
                  <a:pt x="1673" y="2023"/>
                </a:lnTo>
                <a:lnTo>
                  <a:pt x="1654" y="2079"/>
                </a:lnTo>
                <a:lnTo>
                  <a:pt x="1637" y="2135"/>
                </a:lnTo>
                <a:lnTo>
                  <a:pt x="1622" y="2192"/>
                </a:lnTo>
                <a:lnTo>
                  <a:pt x="1607" y="2250"/>
                </a:lnTo>
                <a:lnTo>
                  <a:pt x="1597" y="2294"/>
                </a:lnTo>
                <a:lnTo>
                  <a:pt x="1585" y="2341"/>
                </a:lnTo>
                <a:lnTo>
                  <a:pt x="1575" y="2389"/>
                </a:lnTo>
                <a:lnTo>
                  <a:pt x="1565" y="2438"/>
                </a:lnTo>
                <a:lnTo>
                  <a:pt x="1557" y="2488"/>
                </a:lnTo>
                <a:lnTo>
                  <a:pt x="1550" y="2538"/>
                </a:lnTo>
                <a:lnTo>
                  <a:pt x="1548" y="2564"/>
                </a:lnTo>
                <a:lnTo>
                  <a:pt x="1546" y="2589"/>
                </a:lnTo>
                <a:lnTo>
                  <a:pt x="1545" y="2614"/>
                </a:lnTo>
                <a:lnTo>
                  <a:pt x="1545" y="2639"/>
                </a:lnTo>
                <a:lnTo>
                  <a:pt x="1545" y="2663"/>
                </a:lnTo>
                <a:lnTo>
                  <a:pt x="1547" y="2688"/>
                </a:lnTo>
                <a:lnTo>
                  <a:pt x="1549" y="2711"/>
                </a:lnTo>
                <a:lnTo>
                  <a:pt x="1553" y="2736"/>
                </a:lnTo>
                <a:lnTo>
                  <a:pt x="1557" y="2759"/>
                </a:lnTo>
                <a:lnTo>
                  <a:pt x="1563" y="2781"/>
                </a:lnTo>
                <a:lnTo>
                  <a:pt x="1570" y="2804"/>
                </a:lnTo>
                <a:lnTo>
                  <a:pt x="1578" y="2826"/>
                </a:lnTo>
                <a:lnTo>
                  <a:pt x="1589" y="2847"/>
                </a:lnTo>
                <a:lnTo>
                  <a:pt x="1600" y="2867"/>
                </a:lnTo>
                <a:lnTo>
                  <a:pt x="1612" y="2887"/>
                </a:lnTo>
                <a:lnTo>
                  <a:pt x="1626" y="2906"/>
                </a:lnTo>
                <a:lnTo>
                  <a:pt x="1642" y="2924"/>
                </a:lnTo>
                <a:lnTo>
                  <a:pt x="1660" y="2941"/>
                </a:lnTo>
                <a:lnTo>
                  <a:pt x="1680" y="2957"/>
                </a:lnTo>
                <a:lnTo>
                  <a:pt x="1701" y="2973"/>
                </a:lnTo>
                <a:lnTo>
                  <a:pt x="1705" y="2974"/>
                </a:lnTo>
                <a:lnTo>
                  <a:pt x="1708" y="2976"/>
                </a:lnTo>
                <a:lnTo>
                  <a:pt x="1706" y="2984"/>
                </a:lnTo>
                <a:lnTo>
                  <a:pt x="1703" y="2993"/>
                </a:lnTo>
                <a:lnTo>
                  <a:pt x="1691" y="3023"/>
                </a:lnTo>
                <a:lnTo>
                  <a:pt x="1678" y="3053"/>
                </a:lnTo>
                <a:lnTo>
                  <a:pt x="1664" y="3082"/>
                </a:lnTo>
                <a:lnTo>
                  <a:pt x="1650" y="3110"/>
                </a:lnTo>
                <a:lnTo>
                  <a:pt x="1635" y="3139"/>
                </a:lnTo>
                <a:lnTo>
                  <a:pt x="1620" y="3166"/>
                </a:lnTo>
                <a:lnTo>
                  <a:pt x="1604" y="3193"/>
                </a:lnTo>
                <a:lnTo>
                  <a:pt x="1587" y="3221"/>
                </a:lnTo>
                <a:lnTo>
                  <a:pt x="1569" y="3247"/>
                </a:lnTo>
                <a:lnTo>
                  <a:pt x="1550" y="3273"/>
                </a:lnTo>
                <a:lnTo>
                  <a:pt x="1532" y="3299"/>
                </a:lnTo>
                <a:lnTo>
                  <a:pt x="1512" y="3323"/>
                </a:lnTo>
                <a:lnTo>
                  <a:pt x="1491" y="3348"/>
                </a:lnTo>
                <a:lnTo>
                  <a:pt x="1471" y="3373"/>
                </a:lnTo>
                <a:lnTo>
                  <a:pt x="1450" y="3396"/>
                </a:lnTo>
                <a:lnTo>
                  <a:pt x="1428" y="3419"/>
                </a:lnTo>
                <a:lnTo>
                  <a:pt x="1411" y="3382"/>
                </a:lnTo>
                <a:lnTo>
                  <a:pt x="1396" y="3344"/>
                </a:lnTo>
                <a:lnTo>
                  <a:pt x="1381" y="3307"/>
                </a:lnTo>
                <a:lnTo>
                  <a:pt x="1366" y="3268"/>
                </a:lnTo>
                <a:lnTo>
                  <a:pt x="1341" y="3204"/>
                </a:lnTo>
                <a:lnTo>
                  <a:pt x="1318" y="3141"/>
                </a:lnTo>
                <a:lnTo>
                  <a:pt x="1296" y="3076"/>
                </a:lnTo>
                <a:lnTo>
                  <a:pt x="1276" y="3011"/>
                </a:lnTo>
                <a:lnTo>
                  <a:pt x="1255" y="2945"/>
                </a:lnTo>
                <a:lnTo>
                  <a:pt x="1236" y="2880"/>
                </a:lnTo>
                <a:lnTo>
                  <a:pt x="1218" y="2814"/>
                </a:lnTo>
                <a:lnTo>
                  <a:pt x="1202" y="2748"/>
                </a:lnTo>
                <a:lnTo>
                  <a:pt x="1186" y="2681"/>
                </a:lnTo>
                <a:lnTo>
                  <a:pt x="1171" y="2615"/>
                </a:lnTo>
                <a:lnTo>
                  <a:pt x="1157" y="2547"/>
                </a:lnTo>
                <a:lnTo>
                  <a:pt x="1145" y="2481"/>
                </a:lnTo>
                <a:lnTo>
                  <a:pt x="1133" y="2414"/>
                </a:lnTo>
                <a:lnTo>
                  <a:pt x="1123" y="2346"/>
                </a:lnTo>
                <a:lnTo>
                  <a:pt x="1114" y="2278"/>
                </a:lnTo>
                <a:lnTo>
                  <a:pt x="1106" y="2210"/>
                </a:lnTo>
                <a:lnTo>
                  <a:pt x="1100" y="2152"/>
                </a:lnTo>
                <a:lnTo>
                  <a:pt x="1095" y="2094"/>
                </a:lnTo>
                <a:lnTo>
                  <a:pt x="1091" y="2035"/>
                </a:lnTo>
                <a:lnTo>
                  <a:pt x="1089" y="1977"/>
                </a:lnTo>
                <a:lnTo>
                  <a:pt x="1087" y="1920"/>
                </a:lnTo>
                <a:lnTo>
                  <a:pt x="1086" y="1862"/>
                </a:lnTo>
                <a:lnTo>
                  <a:pt x="1086" y="1805"/>
                </a:lnTo>
                <a:lnTo>
                  <a:pt x="1087" y="1748"/>
                </a:lnTo>
                <a:lnTo>
                  <a:pt x="1097" y="1749"/>
                </a:lnTo>
                <a:lnTo>
                  <a:pt x="1108" y="1749"/>
                </a:lnTo>
                <a:lnTo>
                  <a:pt x="1117" y="1748"/>
                </a:lnTo>
                <a:lnTo>
                  <a:pt x="1127" y="1745"/>
                </a:lnTo>
                <a:lnTo>
                  <a:pt x="1136" y="1741"/>
                </a:lnTo>
                <a:lnTo>
                  <a:pt x="1144" y="1735"/>
                </a:lnTo>
                <a:lnTo>
                  <a:pt x="1152" y="1727"/>
                </a:lnTo>
                <a:lnTo>
                  <a:pt x="1158" y="1718"/>
                </a:lnTo>
                <a:lnTo>
                  <a:pt x="1188" y="1672"/>
                </a:lnTo>
                <a:lnTo>
                  <a:pt x="1216" y="1625"/>
                </a:lnTo>
                <a:lnTo>
                  <a:pt x="1244" y="1578"/>
                </a:lnTo>
                <a:lnTo>
                  <a:pt x="1272" y="1529"/>
                </a:lnTo>
                <a:lnTo>
                  <a:pt x="1299" y="1480"/>
                </a:lnTo>
                <a:lnTo>
                  <a:pt x="1324" y="1431"/>
                </a:lnTo>
                <a:lnTo>
                  <a:pt x="1350" y="1380"/>
                </a:lnTo>
                <a:lnTo>
                  <a:pt x="1374" y="1330"/>
                </a:lnTo>
                <a:lnTo>
                  <a:pt x="1397" y="1278"/>
                </a:lnTo>
                <a:lnTo>
                  <a:pt x="1419" y="1226"/>
                </a:lnTo>
                <a:lnTo>
                  <a:pt x="1441" y="1174"/>
                </a:lnTo>
                <a:lnTo>
                  <a:pt x="1461" y="1121"/>
                </a:lnTo>
                <a:lnTo>
                  <a:pt x="1479" y="1068"/>
                </a:lnTo>
                <a:lnTo>
                  <a:pt x="1495" y="1015"/>
                </a:lnTo>
                <a:lnTo>
                  <a:pt x="1511" y="961"/>
                </a:lnTo>
                <a:lnTo>
                  <a:pt x="1525" y="907"/>
                </a:lnTo>
                <a:lnTo>
                  <a:pt x="1537" y="853"/>
                </a:lnTo>
                <a:lnTo>
                  <a:pt x="1547" y="799"/>
                </a:lnTo>
                <a:lnTo>
                  <a:pt x="1555" y="744"/>
                </a:lnTo>
                <a:lnTo>
                  <a:pt x="1561" y="690"/>
                </a:lnTo>
                <a:lnTo>
                  <a:pt x="1565" y="635"/>
                </a:lnTo>
                <a:lnTo>
                  <a:pt x="1567" y="580"/>
                </a:lnTo>
                <a:lnTo>
                  <a:pt x="1566" y="527"/>
                </a:lnTo>
                <a:lnTo>
                  <a:pt x="1563" y="472"/>
                </a:lnTo>
                <a:lnTo>
                  <a:pt x="1558" y="417"/>
                </a:lnTo>
                <a:lnTo>
                  <a:pt x="1551" y="364"/>
                </a:lnTo>
                <a:lnTo>
                  <a:pt x="1540" y="309"/>
                </a:lnTo>
                <a:lnTo>
                  <a:pt x="1527" y="255"/>
                </a:lnTo>
                <a:lnTo>
                  <a:pt x="1511" y="203"/>
                </a:lnTo>
                <a:lnTo>
                  <a:pt x="1492" y="149"/>
                </a:lnTo>
                <a:lnTo>
                  <a:pt x="1470" y="97"/>
                </a:lnTo>
                <a:lnTo>
                  <a:pt x="1445" y="44"/>
                </a:lnTo>
                <a:lnTo>
                  <a:pt x="1440" y="36"/>
                </a:lnTo>
                <a:lnTo>
                  <a:pt x="1434" y="28"/>
                </a:lnTo>
                <a:lnTo>
                  <a:pt x="1428" y="22"/>
                </a:lnTo>
                <a:lnTo>
                  <a:pt x="1420" y="16"/>
                </a:lnTo>
                <a:lnTo>
                  <a:pt x="1413" y="10"/>
                </a:lnTo>
                <a:lnTo>
                  <a:pt x="1405" y="6"/>
                </a:lnTo>
                <a:lnTo>
                  <a:pt x="1397" y="3"/>
                </a:lnTo>
                <a:lnTo>
                  <a:pt x="1389" y="1"/>
                </a:lnTo>
                <a:lnTo>
                  <a:pt x="1380" y="0"/>
                </a:lnTo>
                <a:lnTo>
                  <a:pt x="1372" y="0"/>
                </a:lnTo>
                <a:lnTo>
                  <a:pt x="1363" y="0"/>
                </a:lnTo>
                <a:lnTo>
                  <a:pt x="1354" y="2"/>
                </a:lnTo>
                <a:lnTo>
                  <a:pt x="1346" y="5"/>
                </a:lnTo>
                <a:lnTo>
                  <a:pt x="1336" y="8"/>
                </a:lnTo>
                <a:lnTo>
                  <a:pt x="1328" y="12"/>
                </a:lnTo>
                <a:lnTo>
                  <a:pt x="1320" y="19"/>
                </a:lnTo>
                <a:lnTo>
                  <a:pt x="1273" y="56"/>
                </a:lnTo>
                <a:lnTo>
                  <a:pt x="1226" y="97"/>
                </a:lnTo>
                <a:lnTo>
                  <a:pt x="1183" y="138"/>
                </a:lnTo>
                <a:lnTo>
                  <a:pt x="1140" y="182"/>
                </a:lnTo>
                <a:lnTo>
                  <a:pt x="1101" y="227"/>
                </a:lnTo>
                <a:lnTo>
                  <a:pt x="1062" y="274"/>
                </a:lnTo>
                <a:lnTo>
                  <a:pt x="1027" y="321"/>
                </a:lnTo>
                <a:lnTo>
                  <a:pt x="992" y="371"/>
                </a:lnTo>
                <a:lnTo>
                  <a:pt x="961" y="422"/>
                </a:lnTo>
                <a:lnTo>
                  <a:pt x="930" y="474"/>
                </a:lnTo>
                <a:lnTo>
                  <a:pt x="903" y="528"/>
                </a:lnTo>
                <a:lnTo>
                  <a:pt x="878" y="581"/>
                </a:lnTo>
                <a:lnTo>
                  <a:pt x="855" y="637"/>
                </a:lnTo>
                <a:lnTo>
                  <a:pt x="834" y="693"/>
                </a:lnTo>
                <a:lnTo>
                  <a:pt x="815" y="749"/>
                </a:lnTo>
                <a:lnTo>
                  <a:pt x="799" y="807"/>
                </a:lnTo>
                <a:lnTo>
                  <a:pt x="785" y="866"/>
                </a:lnTo>
                <a:lnTo>
                  <a:pt x="774" y="925"/>
                </a:lnTo>
                <a:lnTo>
                  <a:pt x="764" y="983"/>
                </a:lnTo>
                <a:lnTo>
                  <a:pt x="757" y="1042"/>
                </a:lnTo>
                <a:lnTo>
                  <a:pt x="753" y="1102"/>
                </a:lnTo>
                <a:lnTo>
                  <a:pt x="751" y="1162"/>
                </a:lnTo>
                <a:lnTo>
                  <a:pt x="752" y="1222"/>
                </a:lnTo>
                <a:lnTo>
                  <a:pt x="755" y="1282"/>
                </a:lnTo>
                <a:lnTo>
                  <a:pt x="760" y="1342"/>
                </a:lnTo>
                <a:lnTo>
                  <a:pt x="769" y="1400"/>
                </a:lnTo>
                <a:lnTo>
                  <a:pt x="780" y="1460"/>
                </a:lnTo>
                <a:lnTo>
                  <a:pt x="794" y="1519"/>
                </a:lnTo>
                <a:lnTo>
                  <a:pt x="810" y="1578"/>
                </a:lnTo>
                <a:lnTo>
                  <a:pt x="829" y="1635"/>
                </a:lnTo>
                <a:lnTo>
                  <a:pt x="850" y="1692"/>
                </a:lnTo>
                <a:lnTo>
                  <a:pt x="875" y="1749"/>
                </a:lnTo>
                <a:lnTo>
                  <a:pt x="878" y="1755"/>
                </a:lnTo>
                <a:lnTo>
                  <a:pt x="882" y="1761"/>
                </a:lnTo>
                <a:lnTo>
                  <a:pt x="886" y="1765"/>
                </a:lnTo>
                <a:lnTo>
                  <a:pt x="890" y="1769"/>
                </a:lnTo>
                <a:lnTo>
                  <a:pt x="895" y="1772"/>
                </a:lnTo>
                <a:lnTo>
                  <a:pt x="900" y="1775"/>
                </a:lnTo>
                <a:lnTo>
                  <a:pt x="905" y="1777"/>
                </a:lnTo>
                <a:lnTo>
                  <a:pt x="910" y="1778"/>
                </a:lnTo>
                <a:lnTo>
                  <a:pt x="910" y="1835"/>
                </a:lnTo>
                <a:lnTo>
                  <a:pt x="910" y="1892"/>
                </a:lnTo>
                <a:lnTo>
                  <a:pt x="912" y="1950"/>
                </a:lnTo>
                <a:lnTo>
                  <a:pt x="914" y="2008"/>
                </a:lnTo>
                <a:lnTo>
                  <a:pt x="917" y="2066"/>
                </a:lnTo>
                <a:lnTo>
                  <a:pt x="922" y="2123"/>
                </a:lnTo>
                <a:lnTo>
                  <a:pt x="927" y="2181"/>
                </a:lnTo>
                <a:lnTo>
                  <a:pt x="933" y="2239"/>
                </a:lnTo>
                <a:lnTo>
                  <a:pt x="941" y="2296"/>
                </a:lnTo>
                <a:lnTo>
                  <a:pt x="949" y="2354"/>
                </a:lnTo>
                <a:lnTo>
                  <a:pt x="958" y="2411"/>
                </a:lnTo>
                <a:lnTo>
                  <a:pt x="967" y="2469"/>
                </a:lnTo>
                <a:lnTo>
                  <a:pt x="977" y="2525"/>
                </a:lnTo>
                <a:lnTo>
                  <a:pt x="989" y="2583"/>
                </a:lnTo>
                <a:lnTo>
                  <a:pt x="1000" y="2640"/>
                </a:lnTo>
                <a:lnTo>
                  <a:pt x="1013" y="2696"/>
                </a:lnTo>
                <a:lnTo>
                  <a:pt x="1027" y="2753"/>
                </a:lnTo>
                <a:lnTo>
                  <a:pt x="1041" y="2809"/>
                </a:lnTo>
                <a:lnTo>
                  <a:pt x="1056" y="2864"/>
                </a:lnTo>
                <a:lnTo>
                  <a:pt x="1071" y="2920"/>
                </a:lnTo>
                <a:lnTo>
                  <a:pt x="1088" y="2975"/>
                </a:lnTo>
                <a:lnTo>
                  <a:pt x="1105" y="3029"/>
                </a:lnTo>
                <a:lnTo>
                  <a:pt x="1123" y="3084"/>
                </a:lnTo>
                <a:lnTo>
                  <a:pt x="1141" y="3138"/>
                </a:lnTo>
                <a:lnTo>
                  <a:pt x="1159" y="3191"/>
                </a:lnTo>
                <a:lnTo>
                  <a:pt x="1178" y="3245"/>
                </a:lnTo>
                <a:lnTo>
                  <a:pt x="1199" y="3298"/>
                </a:lnTo>
                <a:lnTo>
                  <a:pt x="1219" y="3349"/>
                </a:lnTo>
                <a:lnTo>
                  <a:pt x="1240" y="3401"/>
                </a:lnTo>
                <a:lnTo>
                  <a:pt x="1262" y="3452"/>
                </a:lnTo>
                <a:lnTo>
                  <a:pt x="1284" y="3502"/>
                </a:lnTo>
                <a:lnTo>
                  <a:pt x="1306" y="3552"/>
                </a:lnTo>
                <a:lnTo>
                  <a:pt x="1330" y="3603"/>
                </a:lnTo>
                <a:lnTo>
                  <a:pt x="1356" y="3656"/>
                </a:lnTo>
                <a:lnTo>
                  <a:pt x="1381" y="3707"/>
                </a:lnTo>
                <a:lnTo>
                  <a:pt x="1407" y="3758"/>
                </a:lnTo>
                <a:lnTo>
                  <a:pt x="1435" y="3809"/>
                </a:lnTo>
                <a:lnTo>
                  <a:pt x="1463" y="3858"/>
                </a:lnTo>
                <a:lnTo>
                  <a:pt x="1491" y="3909"/>
                </a:lnTo>
                <a:lnTo>
                  <a:pt x="1521" y="3959"/>
                </a:lnTo>
                <a:lnTo>
                  <a:pt x="1550" y="4007"/>
                </a:lnTo>
                <a:lnTo>
                  <a:pt x="1580" y="4056"/>
                </a:lnTo>
                <a:lnTo>
                  <a:pt x="1612" y="4104"/>
                </a:lnTo>
                <a:lnTo>
                  <a:pt x="1644" y="4152"/>
                </a:lnTo>
                <a:lnTo>
                  <a:pt x="1677" y="4200"/>
                </a:lnTo>
                <a:lnTo>
                  <a:pt x="1710" y="4246"/>
                </a:lnTo>
                <a:lnTo>
                  <a:pt x="1743" y="4293"/>
                </a:lnTo>
                <a:lnTo>
                  <a:pt x="1778" y="4338"/>
                </a:lnTo>
                <a:lnTo>
                  <a:pt x="1745" y="4341"/>
                </a:lnTo>
                <a:lnTo>
                  <a:pt x="1714" y="4343"/>
                </a:lnTo>
                <a:lnTo>
                  <a:pt x="1682" y="4343"/>
                </a:lnTo>
                <a:lnTo>
                  <a:pt x="1650" y="4344"/>
                </a:lnTo>
                <a:lnTo>
                  <a:pt x="1618" y="4343"/>
                </a:lnTo>
                <a:lnTo>
                  <a:pt x="1587" y="4341"/>
                </a:lnTo>
                <a:lnTo>
                  <a:pt x="1555" y="4339"/>
                </a:lnTo>
                <a:lnTo>
                  <a:pt x="1524" y="4335"/>
                </a:lnTo>
                <a:lnTo>
                  <a:pt x="1492" y="4331"/>
                </a:lnTo>
                <a:lnTo>
                  <a:pt x="1461" y="4326"/>
                </a:lnTo>
                <a:lnTo>
                  <a:pt x="1430" y="4319"/>
                </a:lnTo>
                <a:lnTo>
                  <a:pt x="1398" y="4312"/>
                </a:lnTo>
                <a:lnTo>
                  <a:pt x="1368" y="4303"/>
                </a:lnTo>
                <a:lnTo>
                  <a:pt x="1336" y="4294"/>
                </a:lnTo>
                <a:lnTo>
                  <a:pt x="1306" y="4283"/>
                </a:lnTo>
                <a:lnTo>
                  <a:pt x="1275" y="4272"/>
                </a:lnTo>
                <a:lnTo>
                  <a:pt x="1272" y="4240"/>
                </a:lnTo>
                <a:lnTo>
                  <a:pt x="1267" y="4208"/>
                </a:lnTo>
                <a:lnTo>
                  <a:pt x="1262" y="4176"/>
                </a:lnTo>
                <a:lnTo>
                  <a:pt x="1254" y="4145"/>
                </a:lnTo>
                <a:lnTo>
                  <a:pt x="1247" y="4114"/>
                </a:lnTo>
                <a:lnTo>
                  <a:pt x="1239" y="4082"/>
                </a:lnTo>
                <a:lnTo>
                  <a:pt x="1230" y="4051"/>
                </a:lnTo>
                <a:lnTo>
                  <a:pt x="1220" y="4019"/>
                </a:lnTo>
                <a:lnTo>
                  <a:pt x="1209" y="3988"/>
                </a:lnTo>
                <a:lnTo>
                  <a:pt x="1197" y="3958"/>
                </a:lnTo>
                <a:lnTo>
                  <a:pt x="1185" y="3927"/>
                </a:lnTo>
                <a:lnTo>
                  <a:pt x="1171" y="3897"/>
                </a:lnTo>
                <a:lnTo>
                  <a:pt x="1157" y="3867"/>
                </a:lnTo>
                <a:lnTo>
                  <a:pt x="1142" y="3836"/>
                </a:lnTo>
                <a:lnTo>
                  <a:pt x="1127" y="3807"/>
                </a:lnTo>
                <a:lnTo>
                  <a:pt x="1110" y="3778"/>
                </a:lnTo>
                <a:lnTo>
                  <a:pt x="1092" y="3749"/>
                </a:lnTo>
                <a:lnTo>
                  <a:pt x="1075" y="3721"/>
                </a:lnTo>
                <a:lnTo>
                  <a:pt x="1057" y="3693"/>
                </a:lnTo>
                <a:lnTo>
                  <a:pt x="1038" y="3666"/>
                </a:lnTo>
                <a:lnTo>
                  <a:pt x="1019" y="3639"/>
                </a:lnTo>
                <a:lnTo>
                  <a:pt x="997" y="3612"/>
                </a:lnTo>
                <a:lnTo>
                  <a:pt x="977" y="3587"/>
                </a:lnTo>
                <a:lnTo>
                  <a:pt x="956" y="3562"/>
                </a:lnTo>
                <a:lnTo>
                  <a:pt x="933" y="3539"/>
                </a:lnTo>
                <a:lnTo>
                  <a:pt x="911" y="3514"/>
                </a:lnTo>
                <a:lnTo>
                  <a:pt x="888" y="3492"/>
                </a:lnTo>
                <a:lnTo>
                  <a:pt x="865" y="3470"/>
                </a:lnTo>
                <a:lnTo>
                  <a:pt x="840" y="3448"/>
                </a:lnTo>
                <a:lnTo>
                  <a:pt x="816" y="3428"/>
                </a:lnTo>
                <a:lnTo>
                  <a:pt x="791" y="3408"/>
                </a:lnTo>
                <a:lnTo>
                  <a:pt x="765" y="3390"/>
                </a:lnTo>
                <a:lnTo>
                  <a:pt x="733" y="3367"/>
                </a:lnTo>
                <a:lnTo>
                  <a:pt x="695" y="3344"/>
                </a:lnTo>
                <a:lnTo>
                  <a:pt x="673" y="3333"/>
                </a:lnTo>
                <a:lnTo>
                  <a:pt x="650" y="3321"/>
                </a:lnTo>
                <a:lnTo>
                  <a:pt x="627" y="3309"/>
                </a:lnTo>
                <a:lnTo>
                  <a:pt x="602" y="3297"/>
                </a:lnTo>
                <a:lnTo>
                  <a:pt x="576" y="3284"/>
                </a:lnTo>
                <a:lnTo>
                  <a:pt x="550" y="3273"/>
                </a:lnTo>
                <a:lnTo>
                  <a:pt x="522" y="3262"/>
                </a:lnTo>
                <a:lnTo>
                  <a:pt x="495" y="3252"/>
                </a:lnTo>
                <a:lnTo>
                  <a:pt x="468" y="3242"/>
                </a:lnTo>
                <a:lnTo>
                  <a:pt x="439" y="3233"/>
                </a:lnTo>
                <a:lnTo>
                  <a:pt x="411" y="3225"/>
                </a:lnTo>
                <a:lnTo>
                  <a:pt x="383" y="3218"/>
                </a:lnTo>
                <a:lnTo>
                  <a:pt x="354" y="3212"/>
                </a:lnTo>
                <a:lnTo>
                  <a:pt x="326" y="3207"/>
                </a:lnTo>
                <a:lnTo>
                  <a:pt x="299" y="3202"/>
                </a:lnTo>
                <a:lnTo>
                  <a:pt x="271" y="3200"/>
                </a:lnTo>
                <a:lnTo>
                  <a:pt x="245" y="3199"/>
                </a:lnTo>
                <a:lnTo>
                  <a:pt x="219" y="3200"/>
                </a:lnTo>
                <a:lnTo>
                  <a:pt x="194" y="3203"/>
                </a:lnTo>
                <a:lnTo>
                  <a:pt x="170" y="3208"/>
                </a:lnTo>
                <a:lnTo>
                  <a:pt x="147" y="3214"/>
                </a:lnTo>
                <a:lnTo>
                  <a:pt x="126" y="3222"/>
                </a:lnTo>
                <a:lnTo>
                  <a:pt x="104" y="3233"/>
                </a:lnTo>
                <a:lnTo>
                  <a:pt x="86" y="3245"/>
                </a:lnTo>
                <a:lnTo>
                  <a:pt x="68" y="3260"/>
                </a:lnTo>
                <a:lnTo>
                  <a:pt x="53" y="3277"/>
                </a:lnTo>
                <a:lnTo>
                  <a:pt x="38" y="3298"/>
                </a:lnTo>
                <a:lnTo>
                  <a:pt x="26" y="3321"/>
                </a:lnTo>
                <a:lnTo>
                  <a:pt x="17" y="3343"/>
                </a:lnTo>
                <a:lnTo>
                  <a:pt x="10" y="3366"/>
                </a:lnTo>
                <a:lnTo>
                  <a:pt x="5" y="3390"/>
                </a:lnTo>
                <a:lnTo>
                  <a:pt x="2" y="3414"/>
                </a:lnTo>
                <a:lnTo>
                  <a:pt x="0" y="3439"/>
                </a:lnTo>
                <a:lnTo>
                  <a:pt x="0" y="3465"/>
                </a:lnTo>
                <a:lnTo>
                  <a:pt x="2" y="3490"/>
                </a:lnTo>
                <a:lnTo>
                  <a:pt x="5" y="3516"/>
                </a:lnTo>
                <a:lnTo>
                  <a:pt x="10" y="3542"/>
                </a:lnTo>
                <a:lnTo>
                  <a:pt x="15" y="3568"/>
                </a:lnTo>
                <a:lnTo>
                  <a:pt x="23" y="3594"/>
                </a:lnTo>
                <a:lnTo>
                  <a:pt x="31" y="3621"/>
                </a:lnTo>
                <a:lnTo>
                  <a:pt x="40" y="3648"/>
                </a:lnTo>
                <a:lnTo>
                  <a:pt x="52" y="3674"/>
                </a:lnTo>
                <a:lnTo>
                  <a:pt x="63" y="3700"/>
                </a:lnTo>
                <a:lnTo>
                  <a:pt x="75" y="3726"/>
                </a:lnTo>
                <a:lnTo>
                  <a:pt x="88" y="3752"/>
                </a:lnTo>
                <a:lnTo>
                  <a:pt x="102" y="3778"/>
                </a:lnTo>
                <a:lnTo>
                  <a:pt x="116" y="3803"/>
                </a:lnTo>
                <a:lnTo>
                  <a:pt x="132" y="3827"/>
                </a:lnTo>
                <a:lnTo>
                  <a:pt x="148" y="3851"/>
                </a:lnTo>
                <a:lnTo>
                  <a:pt x="163" y="3875"/>
                </a:lnTo>
                <a:lnTo>
                  <a:pt x="179" y="3898"/>
                </a:lnTo>
                <a:lnTo>
                  <a:pt x="195" y="3920"/>
                </a:lnTo>
                <a:lnTo>
                  <a:pt x="213" y="3942"/>
                </a:lnTo>
                <a:lnTo>
                  <a:pt x="229" y="3963"/>
                </a:lnTo>
                <a:lnTo>
                  <a:pt x="246" y="3982"/>
                </a:lnTo>
                <a:lnTo>
                  <a:pt x="262" y="4001"/>
                </a:lnTo>
                <a:lnTo>
                  <a:pt x="278" y="4019"/>
                </a:lnTo>
                <a:lnTo>
                  <a:pt x="295" y="4037"/>
                </a:lnTo>
                <a:lnTo>
                  <a:pt x="311" y="4053"/>
                </a:lnTo>
                <a:lnTo>
                  <a:pt x="326" y="4067"/>
                </a:lnTo>
                <a:lnTo>
                  <a:pt x="345" y="4085"/>
                </a:lnTo>
                <a:lnTo>
                  <a:pt x="365" y="4102"/>
                </a:lnTo>
                <a:lnTo>
                  <a:pt x="386" y="4119"/>
                </a:lnTo>
                <a:lnTo>
                  <a:pt x="406" y="4135"/>
                </a:lnTo>
                <a:lnTo>
                  <a:pt x="426" y="4151"/>
                </a:lnTo>
                <a:lnTo>
                  <a:pt x="448" y="4166"/>
                </a:lnTo>
                <a:lnTo>
                  <a:pt x="469" y="4180"/>
                </a:lnTo>
                <a:lnTo>
                  <a:pt x="490" y="4195"/>
                </a:lnTo>
                <a:lnTo>
                  <a:pt x="512" y="4208"/>
                </a:lnTo>
                <a:lnTo>
                  <a:pt x="534" y="4221"/>
                </a:lnTo>
                <a:lnTo>
                  <a:pt x="556" y="4233"/>
                </a:lnTo>
                <a:lnTo>
                  <a:pt x="579" y="4244"/>
                </a:lnTo>
                <a:lnTo>
                  <a:pt x="601" y="4255"/>
                </a:lnTo>
                <a:lnTo>
                  <a:pt x="625" y="4265"/>
                </a:lnTo>
                <a:lnTo>
                  <a:pt x="648" y="4275"/>
                </a:lnTo>
                <a:lnTo>
                  <a:pt x="671" y="4284"/>
                </a:lnTo>
                <a:lnTo>
                  <a:pt x="695" y="4292"/>
                </a:lnTo>
                <a:lnTo>
                  <a:pt x="718" y="4300"/>
                </a:lnTo>
                <a:lnTo>
                  <a:pt x="742" y="4307"/>
                </a:lnTo>
                <a:lnTo>
                  <a:pt x="766" y="4313"/>
                </a:lnTo>
                <a:lnTo>
                  <a:pt x="791" y="4318"/>
                </a:lnTo>
                <a:lnTo>
                  <a:pt x="815" y="4323"/>
                </a:lnTo>
                <a:lnTo>
                  <a:pt x="839" y="4327"/>
                </a:lnTo>
                <a:lnTo>
                  <a:pt x="865" y="4330"/>
                </a:lnTo>
                <a:lnTo>
                  <a:pt x="889" y="4333"/>
                </a:lnTo>
                <a:lnTo>
                  <a:pt x="914" y="4335"/>
                </a:lnTo>
                <a:lnTo>
                  <a:pt x="940" y="4335"/>
                </a:lnTo>
                <a:lnTo>
                  <a:pt x="965" y="4336"/>
                </a:lnTo>
                <a:lnTo>
                  <a:pt x="990" y="4335"/>
                </a:lnTo>
                <a:lnTo>
                  <a:pt x="1015" y="4334"/>
                </a:lnTo>
                <a:lnTo>
                  <a:pt x="1042" y="4332"/>
                </a:lnTo>
                <a:lnTo>
                  <a:pt x="1067" y="4329"/>
                </a:lnTo>
                <a:lnTo>
                  <a:pt x="1089" y="4340"/>
                </a:lnTo>
                <a:lnTo>
                  <a:pt x="1113" y="4352"/>
                </a:lnTo>
                <a:lnTo>
                  <a:pt x="1136" y="4363"/>
                </a:lnTo>
                <a:lnTo>
                  <a:pt x="1160" y="4373"/>
                </a:lnTo>
                <a:lnTo>
                  <a:pt x="1184" y="4382"/>
                </a:lnTo>
                <a:lnTo>
                  <a:pt x="1208" y="4391"/>
                </a:lnTo>
                <a:lnTo>
                  <a:pt x="1232" y="4400"/>
                </a:lnTo>
                <a:lnTo>
                  <a:pt x="1256" y="4408"/>
                </a:lnTo>
                <a:lnTo>
                  <a:pt x="1282" y="4415"/>
                </a:lnTo>
                <a:lnTo>
                  <a:pt x="1306" y="4422"/>
                </a:lnTo>
                <a:lnTo>
                  <a:pt x="1331" y="4428"/>
                </a:lnTo>
                <a:lnTo>
                  <a:pt x="1357" y="4435"/>
                </a:lnTo>
                <a:lnTo>
                  <a:pt x="1382" y="4440"/>
                </a:lnTo>
                <a:lnTo>
                  <a:pt x="1407" y="4445"/>
                </a:lnTo>
                <a:lnTo>
                  <a:pt x="1433" y="4449"/>
                </a:lnTo>
                <a:lnTo>
                  <a:pt x="1458" y="4453"/>
                </a:lnTo>
                <a:lnTo>
                  <a:pt x="1483" y="4456"/>
                </a:lnTo>
                <a:lnTo>
                  <a:pt x="1509" y="4458"/>
                </a:lnTo>
                <a:lnTo>
                  <a:pt x="1534" y="4460"/>
                </a:lnTo>
                <a:lnTo>
                  <a:pt x="1559" y="4461"/>
                </a:lnTo>
                <a:lnTo>
                  <a:pt x="1584" y="4462"/>
                </a:lnTo>
                <a:lnTo>
                  <a:pt x="1610" y="4462"/>
                </a:lnTo>
                <a:lnTo>
                  <a:pt x="1634" y="4462"/>
                </a:lnTo>
                <a:lnTo>
                  <a:pt x="1659" y="4461"/>
                </a:lnTo>
                <a:lnTo>
                  <a:pt x="1684" y="4460"/>
                </a:lnTo>
                <a:lnTo>
                  <a:pt x="1709" y="4457"/>
                </a:lnTo>
                <a:lnTo>
                  <a:pt x="1733" y="4455"/>
                </a:lnTo>
                <a:lnTo>
                  <a:pt x="1758" y="4451"/>
                </a:lnTo>
                <a:lnTo>
                  <a:pt x="1781" y="4448"/>
                </a:lnTo>
                <a:lnTo>
                  <a:pt x="1805" y="4443"/>
                </a:lnTo>
                <a:lnTo>
                  <a:pt x="1828" y="4438"/>
                </a:lnTo>
                <a:lnTo>
                  <a:pt x="1852" y="4431"/>
                </a:lnTo>
                <a:lnTo>
                  <a:pt x="1869" y="4454"/>
                </a:lnTo>
                <a:lnTo>
                  <a:pt x="1887" y="4476"/>
                </a:lnTo>
                <a:lnTo>
                  <a:pt x="1905" y="4498"/>
                </a:lnTo>
                <a:lnTo>
                  <a:pt x="1924" y="4520"/>
                </a:lnTo>
                <a:lnTo>
                  <a:pt x="1943" y="4541"/>
                </a:lnTo>
                <a:lnTo>
                  <a:pt x="1961" y="4563"/>
                </a:lnTo>
                <a:lnTo>
                  <a:pt x="1980" y="4584"/>
                </a:lnTo>
                <a:lnTo>
                  <a:pt x="2000" y="4606"/>
                </a:lnTo>
                <a:lnTo>
                  <a:pt x="2049" y="4661"/>
                </a:lnTo>
                <a:lnTo>
                  <a:pt x="2112" y="4732"/>
                </a:lnTo>
                <a:lnTo>
                  <a:pt x="2147" y="4771"/>
                </a:lnTo>
                <a:lnTo>
                  <a:pt x="2186" y="4812"/>
                </a:lnTo>
                <a:lnTo>
                  <a:pt x="2226" y="4853"/>
                </a:lnTo>
                <a:lnTo>
                  <a:pt x="2268" y="4894"/>
                </a:lnTo>
                <a:lnTo>
                  <a:pt x="2311" y="4935"/>
                </a:lnTo>
                <a:lnTo>
                  <a:pt x="2356" y="4973"/>
                </a:lnTo>
                <a:lnTo>
                  <a:pt x="2378" y="4991"/>
                </a:lnTo>
                <a:lnTo>
                  <a:pt x="2401" y="5009"/>
                </a:lnTo>
                <a:lnTo>
                  <a:pt x="2424" y="5026"/>
                </a:lnTo>
                <a:lnTo>
                  <a:pt x="2446" y="5041"/>
                </a:lnTo>
                <a:lnTo>
                  <a:pt x="2469" y="5056"/>
                </a:lnTo>
                <a:lnTo>
                  <a:pt x="2492" y="5070"/>
                </a:lnTo>
                <a:lnTo>
                  <a:pt x="2515" y="5082"/>
                </a:lnTo>
                <a:lnTo>
                  <a:pt x="2537" y="5094"/>
                </a:lnTo>
                <a:lnTo>
                  <a:pt x="2559" y="5104"/>
                </a:lnTo>
                <a:lnTo>
                  <a:pt x="2582" y="5112"/>
                </a:lnTo>
                <a:lnTo>
                  <a:pt x="2604" y="5119"/>
                </a:lnTo>
                <a:lnTo>
                  <a:pt x="2626" y="5124"/>
                </a:lnTo>
                <a:lnTo>
                  <a:pt x="2613" y="5190"/>
                </a:lnTo>
                <a:lnTo>
                  <a:pt x="2599" y="5255"/>
                </a:lnTo>
                <a:lnTo>
                  <a:pt x="2584" y="5320"/>
                </a:lnTo>
                <a:lnTo>
                  <a:pt x="2569" y="5385"/>
                </a:lnTo>
                <a:lnTo>
                  <a:pt x="2552" y="5450"/>
                </a:lnTo>
                <a:lnTo>
                  <a:pt x="2535" y="5515"/>
                </a:lnTo>
                <a:lnTo>
                  <a:pt x="2518" y="5580"/>
                </a:lnTo>
                <a:lnTo>
                  <a:pt x="2499" y="5643"/>
                </a:lnTo>
                <a:lnTo>
                  <a:pt x="2479" y="5707"/>
                </a:lnTo>
                <a:lnTo>
                  <a:pt x="2459" y="5770"/>
                </a:lnTo>
                <a:lnTo>
                  <a:pt x="2438" y="5834"/>
                </a:lnTo>
                <a:lnTo>
                  <a:pt x="2417" y="5896"/>
                </a:lnTo>
                <a:lnTo>
                  <a:pt x="2393" y="5958"/>
                </a:lnTo>
                <a:lnTo>
                  <a:pt x="2370" y="6020"/>
                </a:lnTo>
                <a:lnTo>
                  <a:pt x="2345" y="6082"/>
                </a:lnTo>
                <a:lnTo>
                  <a:pt x="2320" y="6142"/>
                </a:lnTo>
                <a:lnTo>
                  <a:pt x="2535" y="6114"/>
                </a:lnTo>
                <a:lnTo>
                  <a:pt x="2566" y="6038"/>
                </a:lnTo>
                <a:lnTo>
                  <a:pt x="2594" y="5961"/>
                </a:lnTo>
                <a:lnTo>
                  <a:pt x="2621" y="5885"/>
                </a:lnTo>
                <a:lnTo>
                  <a:pt x="2647" y="5808"/>
                </a:lnTo>
                <a:lnTo>
                  <a:pt x="2671" y="5730"/>
                </a:lnTo>
                <a:lnTo>
                  <a:pt x="2694" y="5653"/>
                </a:lnTo>
                <a:lnTo>
                  <a:pt x="2715" y="5575"/>
                </a:lnTo>
                <a:lnTo>
                  <a:pt x="2736" y="5498"/>
                </a:lnTo>
                <a:lnTo>
                  <a:pt x="2750" y="5442"/>
                </a:lnTo>
                <a:lnTo>
                  <a:pt x="2762" y="5386"/>
                </a:lnTo>
                <a:lnTo>
                  <a:pt x="2775" y="5330"/>
                </a:lnTo>
                <a:lnTo>
                  <a:pt x="2787" y="5275"/>
                </a:lnTo>
                <a:lnTo>
                  <a:pt x="2798" y="5219"/>
                </a:lnTo>
                <a:lnTo>
                  <a:pt x="2810" y="5162"/>
                </a:lnTo>
                <a:lnTo>
                  <a:pt x="2821" y="5107"/>
                </a:lnTo>
                <a:lnTo>
                  <a:pt x="2831" y="5050"/>
                </a:lnTo>
                <a:lnTo>
                  <a:pt x="2647" y="50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" name="文本框 118">
            <a:extLst>
              <a:ext uri="{FF2B5EF4-FFF2-40B4-BE49-F238E27FC236}">
                <a16:creationId xmlns:a16="http://schemas.microsoft.com/office/drawing/2014/main" id="{7B20F94D-F28B-4A05-9B9A-CB8D12918EDE}"/>
              </a:ext>
            </a:extLst>
          </p:cNvPr>
          <p:cNvSpPr txBox="1"/>
          <p:nvPr/>
        </p:nvSpPr>
        <p:spPr bwMode="auto">
          <a:xfrm>
            <a:off x="963294" y="1819869"/>
            <a:ext cx="62194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NodeJS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：安装网址：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https://nodejs.org/en/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反编译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app.asar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asar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：打开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power shell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输入命令：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npm install –g asar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找到安装目录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\resources\app.asar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文件，复制到其它目录下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解压刚复制的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app.asar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power shell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输入命令：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asar extract app.asar ./app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修改代码：记事本或其他代码编辑器打开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./src\engine\license-manager.js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文件，修改代码如右图：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重新打包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app.asar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asar pack app app.asar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替换掉原先的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app.asar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文件，破解完成。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3341BC-E4C4-4149-9DB6-680DF3677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49" y="1051423"/>
            <a:ext cx="2720975" cy="133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SubTitle_1">
            <a:extLst>
              <a:ext uri="{FF2B5EF4-FFF2-40B4-BE49-F238E27FC236}">
                <a16:creationId xmlns:a16="http://schemas.microsoft.com/office/drawing/2014/main" id="{03BE4C68-E22C-4D95-AAF6-25828293DC1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50860" y="1654633"/>
            <a:ext cx="2978530" cy="428255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972922" tIns="0" rIns="0" bIns="0" rtlCol="0" anchor="ctr" anchorCtr="0">
            <a:noAutofit/>
          </a:bodyPr>
          <a:lstStyle/>
          <a:p>
            <a:r>
              <a:rPr lang="zh-CN" altLang="en-US" sz="1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简单介绍</a:t>
            </a:r>
            <a:endParaRPr lang="zh-CN" altLang="en-US" sz="1400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MH_Other_1">
            <a:extLst>
              <a:ext uri="{FF2B5EF4-FFF2-40B4-BE49-F238E27FC236}">
                <a16:creationId xmlns:a16="http://schemas.microsoft.com/office/drawing/2014/main" id="{68BA08AA-6D46-4357-8B04-FB1A87DF93E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flipH="1">
            <a:off x="3004204" y="1618629"/>
            <a:ext cx="601520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3200" b="0" dirty="0">
                <a:solidFill>
                  <a:srgbClr val="FFFFFF"/>
                </a:solidFill>
                <a:latin typeface="IrisUPC" pitchFamily="34" charset="-34"/>
                <a:cs typeface="IrisUPC" pitchFamily="34" charset="-34"/>
                <a:sym typeface="Arial" panose="020B0604020202020204" pitchFamily="34" charset="0"/>
              </a:rPr>
              <a:t>02</a:t>
            </a:r>
            <a:endParaRPr lang="zh-CN" altLang="en-US" sz="3200" b="0" dirty="0">
              <a:solidFill>
                <a:srgbClr val="FFFFFF"/>
              </a:solidFill>
              <a:latin typeface="IrisUPC" pitchFamily="34" charset="-34"/>
              <a:cs typeface="IrisUPC" pitchFamily="34" charset="-34"/>
              <a:sym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508B0E-D1B6-4801-8007-0B74D20E54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86" b="23255"/>
          <a:stretch/>
        </p:blipFill>
        <p:spPr>
          <a:xfrm>
            <a:off x="232967" y="2804559"/>
            <a:ext cx="8747525" cy="234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0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4870450"/>
            <a:ext cx="381000" cy="274638"/>
          </a:xfrm>
        </p:spPr>
        <p:txBody>
          <a:bodyPr/>
          <a:lstStyle/>
          <a:p>
            <a:fld id="{4F30D5C1-D155-2E40-A967-511B3BD0F2AE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52699" y="617826"/>
            <a:ext cx="1409700" cy="3926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软件介绍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52699" y="1607310"/>
            <a:ext cx="1409700" cy="3926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界面介绍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51" name="Straight Connector 50"/>
          <p:cNvCxnSpPr>
            <a:cxnSpLocks/>
          </p:cNvCxnSpPr>
          <p:nvPr/>
        </p:nvCxnSpPr>
        <p:spPr>
          <a:xfrm>
            <a:off x="3499379" y="1365177"/>
            <a:ext cx="3917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5"/>
          <p:cNvSpPr txBox="1"/>
          <p:nvPr/>
        </p:nvSpPr>
        <p:spPr>
          <a:xfrm>
            <a:off x="3073400" y="814134"/>
            <a:ext cx="3917950" cy="5334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380"/>
              </a:lnSpc>
              <a:buNone/>
            </a:pPr>
            <a:r>
              <a:rPr lang="zh-CN" altLang="en-US" sz="105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  <a:sym typeface="微软雅黑" panose="020B0503020204020204" pitchFamily="34" charset="-122"/>
              </a:rPr>
              <a:t>早期的</a:t>
            </a:r>
            <a:r>
              <a:rPr lang="en-US" altLang="zh-CN" sz="105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  <a:sym typeface="微软雅黑" panose="020B0503020204020204" pitchFamily="34" charset="-122"/>
              </a:rPr>
              <a:t>StarUML</a:t>
            </a:r>
            <a:r>
              <a:rPr lang="zh-CN" altLang="en-US" sz="105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  <a:sym typeface="微软雅黑" panose="020B0503020204020204" pitchFamily="34" charset="-122"/>
              </a:rPr>
              <a:t>是一款开源的免费软件，用于绘制各类的</a:t>
            </a:r>
            <a:r>
              <a:rPr lang="en-US" altLang="zh-CN" sz="105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  <a:sym typeface="微软雅黑" panose="020B0503020204020204" pitchFamily="34" charset="-122"/>
              </a:rPr>
              <a:t>UML</a:t>
            </a:r>
            <a:r>
              <a:rPr lang="zh-CN" altLang="en-US" sz="105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  <a:sym typeface="微软雅黑" panose="020B0503020204020204" pitchFamily="34" charset="-122"/>
              </a:rPr>
              <a:t>图，是一款很棒的</a:t>
            </a:r>
            <a:r>
              <a:rPr lang="en-US" altLang="zh-CN" sz="105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  <a:sym typeface="微软雅黑" panose="020B0503020204020204" pitchFamily="34" charset="-122"/>
              </a:rPr>
              <a:t>UML</a:t>
            </a:r>
            <a:r>
              <a:rPr lang="zh-CN" altLang="en-US" sz="105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  <a:sym typeface="微软雅黑" panose="020B0503020204020204" pitchFamily="34" charset="-122"/>
              </a:rPr>
              <a:t>开发工具，支持正反向，即代码转图，图变代码</a:t>
            </a:r>
            <a:endParaRPr lang="en-US" sz="105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  <a:sym typeface="微软雅黑" panose="020B0503020204020204" pitchFamily="34" charset="-122"/>
            </a:endParaRPr>
          </a:p>
        </p:txBody>
      </p:sp>
      <p:cxnSp>
        <p:nvCxnSpPr>
          <p:cNvPr id="56" name="Straight Connector 55"/>
          <p:cNvCxnSpPr>
            <a:cxnSpLocks/>
          </p:cNvCxnSpPr>
          <p:nvPr/>
        </p:nvCxnSpPr>
        <p:spPr>
          <a:xfrm>
            <a:off x="2794529" y="1365177"/>
            <a:ext cx="857251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B95C834F-FB76-4408-AB0B-5EAF58A28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779" y="1473203"/>
            <a:ext cx="4712755" cy="353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6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3" grpId="0" animBg="1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DC712D2D-1873-4058-844F-E70662C90D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86" b="23255"/>
          <a:stretch/>
        </p:blipFill>
        <p:spPr>
          <a:xfrm>
            <a:off x="0" y="2845167"/>
            <a:ext cx="8747525" cy="2340529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F01D2BD3-A445-47A7-A428-4B6136A7F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228" y="1667600"/>
            <a:ext cx="5211679" cy="76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4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演讲完毕 谢谢观看</a:t>
            </a:r>
          </a:p>
        </p:txBody>
      </p:sp>
      <p:sp>
        <p:nvSpPr>
          <p:cNvPr id="10" name="矩形 259">
            <a:extLst>
              <a:ext uri="{FF2B5EF4-FFF2-40B4-BE49-F238E27FC236}">
                <a16:creationId xmlns:a16="http://schemas.microsoft.com/office/drawing/2014/main" id="{6B2E7A44-64A7-43F1-8FED-1A3C6124D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426" y="2845167"/>
            <a:ext cx="2375756" cy="20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2" tIns="32516" rIns="65032" bIns="325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汇报人：龙行超         时间：</a:t>
            </a:r>
            <a:r>
              <a:rPr lang="en-US" altLang="zh-CN"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lang="zh-CN" altLang="en-US"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r>
              <a:rPr lang="zh-CN" altLang="en-US"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4" name="TextBox 59">
            <a:extLst>
              <a:ext uri="{FF2B5EF4-FFF2-40B4-BE49-F238E27FC236}">
                <a16:creationId xmlns:a16="http://schemas.microsoft.com/office/drawing/2014/main" id="{FC8E5A74-DB78-482D-8C69-9826474ED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350" y="599362"/>
            <a:ext cx="1890257" cy="1107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6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2019</a:t>
            </a:r>
            <a:endParaRPr lang="zh-CN" altLang="en-US" sz="66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3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75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大气简洁四边形炫彩商业计划书PPT模板"/>
  <p:tag name="ISPRING_ULTRA_SCORM_COURSE_ID" val="F6191348-AE9C-43CB-8B88-FD95B68B69DF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NFaj0u27fNMcQQAAAQRAAAdAAAAdW5pdmVyc2FsL2NvbW1vbl9tZXNzYWdlcy5sbmetWM1u20YQvgfIOywIBGiB1kkKJAgCW8aKXEuEKVIhV5bdoiDW5FpaeMl1+KPEPeVVeukb9NRD36WXom/R2SVlW/kBSduAJGiXmm9mZ+abmdX+4cdMog0vSqHyA+vl3gsL8TxRqchXB9aCHv34xkJlxfKUSZXzAytXFjocPX2yL1m+qtmKw/enTxDaz3hZwrIc6dXtGon0wJqPYzuYzbF/FnvBJIjH7sQa2Sq7Yvk18tRKfffT6zcfX756/f3+81auD0w0w563C4QM0qsXPYB8GgZeDGjEi31ySq2R/hwmFyyo5/rEGrVfhknPQ3JijfRnp9wiDIlP48hzHRK7UewH1PjCI5Q41uhM1WjNNhxVCm0E/4CqNYc4VqLgqJQiNQ8SBRt5zbuUOcEMu34ckoiGrk3dwLdGkSqK6x8MLKurtSpAXYlSUbJzyVOjEzLGPL8qeAmqWQUZheBVrQX8UmVM5HudqkO8dP1JTIPAi2LiO9sda0TyFDkF02oGooQ4IiEAFKzkxT1kY5NlRhxhKYchTN3J1IM31SZMxWot4V0NtWNOIAZznndJQY6QELIripZB6GingSrE0BUryw+qSHfy426guoBd3w4gBW16B5xqjC0wxFhA3SgKnlRdYDMSRXhC4nFwCokMvAuGSATHQLfjIRJnJAKKkKhLxscn7gTrhNcU2+b/ll8J0+ksrxFLEpDT7tsIVZewo10KLDBMK/eGqYnIuwWEzcXeN2jcoIJ3zWolNhzsKFJedCqCymITR2fRu4X7c3yEXY84MaSVEyxjakqe1pixa5SrCrF0w/KEo3OesBpy/RqepSI1z3Scjf73tfgNsaqtKs/aguQ75PTZUHt2athXzKpLsKmqeHZVdanWDmvNv48VOqe/aUKfo99Pf2QTH4du8DiRKUVWy6bqPjg+N5YNjVGnEQ/0VP9oPbYlUVNbxy4UrLFQ/SUIdFPdP6AByv5Srn8EiuZNiYYa7uYXA3T6QQvgK3RfjBNw1Y4JJ+DCAfJLMo5cCrPRkp+XouocOwwbmwB9PbQJzHmSV/yWjOf8QsGEIznbNNMHdCET6c6A3hludloFdakHJvsAuGqSByClyMD+tAfmYka2HmgK/M5JlqqWqSGvFJemyINv64x/OTZdFCozu5KV2+RtmszhQ6xoDhc2SucD2v8N/3rH5w797h+liODQnsY29m2iB33NVdlTCCigXeHRKPbwWIsDFzJWJWtopheqztOeQM2s7pAjDGDtmSPOimT9z6c/emJ8Zkmzi9rdt4NAgNi6CpIbsF98VfHy1y4Qise7cmbRR6q922zl/v37r/9+/7NT0IUkfJQrBGs6S6Yy2Nrr1gs53sYMU4rt6QxoEJmsV3UBk9sQhBkOj6GUmSHcGs1YcQl1kColB6EYT+v8q4Zpv71d1pUUOR8i+7BOog9M3XmMHcdctYF7UiSXTctM4UKRtHduCXfuvmD2FPtQZj/D46moBgKazrQtQsDzZn3L8s2XjepmVZr/K/af3/n74n9QSwMEFAACAAgA0VqPS03wALexAwAAOQ8AACcAAAB1bml2ZXJzYWwvZmxhc2hfcHVibGlzaGluZ19zZXR0aW5ncy54bWzlV19vGjkQf+dTWHvqY9kkTZo0WoiqBFRUAlzY3rVPkVkPrBuvvV3bUPp0n+Y+2H2SG6+BwEHbpT2qShWKwOOZ3/yfiaOrj5kgUyg0V7IRHNePAgIyUYzLSSN4E7efXgREGyoZFUpCI5AqIFfNWpTbkeA6HYIxyKoJwkh9mZtGkBqTX4bhbDarc50X7lYJaxBf1xOVhXkBGqSBIswFneOXmeeggwVCBQD8y5RciDVrNUIij3SrmBVAOEPLJXdOUdEWVKdB6NlGNHmYFMpKdq2EKkgxGTWC39on7rPk8VA3PAPpYqKbSHRkc0kZ484KKob8E5AU+CRFc89PAzLjzKSN4OTUoSB3uI1SYnvXqUO5VhgDaRbwGRjKqKH+6PUZ+Gj0kuBJbC5pxpMYb4jzvxHcxPfDbuemdd/rx63h/av4tutt2EMobr2N9xCKO3G3VYn/1btB667b6b2+j/v9btwZPEphiDY8jMLNEEQYKmWLBFYRiExqs5GkXGDR/ScuGgyWraDFBGLV5piVMRUaAvI+h8nvlgpu5ljdR1jdDwD5S51DYu5cHhqBKSwEj3AeEA3D5KxyfPZilePziw3XQ6/90a2dVkbUGJqkWA1IK02LwnXSkm2s5IZr7kxGSrCVQ5CNgPVoBms1Pnzgso2cxwEZYxIEuvqy4FQEhBt0PVkJazvShpuyl9rrnASxsOmB3A63QpGktNAbEV9F3VVy0vxTWcHIXFki+AMQowjmzmb4KwWyXvJkXKispGJTGqIFR41TDjNgVz6QHvBzit6hisyiJE6AXIDxGj5Y/omMYKwKxAU6xXmBdK49fn0v4Jxq/QhKlzY+8YXf6d203j5xDlI2pTLZExwTDlluDoJP50Qqs5TDcCTUaiiTwjgr76r4Vv/2NGieWeHT/H8nYw36gCk5jJZ9EvNVCyqrTem0bETXXCU0tiDHlHhMvEhwXHBpoSpgQiVRUswJTXAka9fWU66sRopvYA+tv91CL0+4LE8THG2osWBQVII8Oj55dnr2/PzixWU9/Oevv59+UWixrAaCOnV+W11/dr19ReoLS25Ltq2KzNUc29K6exMvFsz2CI5Ctxp2b4pyof2Mi6L/JsY4tarkc3DX+qMKXw8DVqnkWsNKcP0qXP3XVbju/BIcrC3ASibg0Jz4IYBjU/CMY7kcrAV+SEF+178uvpoPU5A/b8i+p4d/lYj50+r9sPFgiMKdby13k3HJM4yj2zerB1rz7PQInyA7r2o1RNt87jZr/wJQSwMEFAACAAgA0VqPSzgBcUK0AgAAVAoAACEAAAB1bml2ZXJzYWwvZmxhc2hfc2tpbl9zZXR0aW5ncy54bWyVVm1v2jAQ/r5fgdh30nUvbJKL1FImVWJrtVZ8d5IjsXDsyHbo+PfzK3EggQyrEn7ueXzn891RJHeELT5MJijjlItXUIqwQhokYBOS303TRinOZhlnCpiaMS4qTKeLjz/tByWWeU3F9yDGarY4g9bN3H7GSLyPr3OzhgQZr2rMDmte8FmKs10heMPyq6GVhxoEJWynmTc/5svVoANKpHpSUHViWn03a5ykFiAlmJC+rcy6qqI4BRo83djPSE3r6vLtT2R7IomysvtPZg3JalzASZJvzRrmM316VzA367JAwV+lqZ9vzRqkUnwA0T388YtZgwpeN/X/1EgteGES2tVcfsSjhnKc6/YzUd2YdVVgLmQcXX0Fnx5718eI5L/GfY9MuwpOX0xeTwaCefSUwkKJBlASds4mS/7+3CjdH8EeIy3nRcf8ghsZs1qs5f2Bd8LyiOSBlrHhtKlg6cKNiF285S+XD3ZSLLaYSs89YlGAAvYejCJswZb5W2f1jBmBLfOVkhyeGT2c0U8tThNe+AH7t7ycfG0FhvU25CvsgtV4Wpu+lZFrDwROxXNYSBPOG6nAvBpKLOZCSs5iQgzvSYEV4eyX4aUHexmJkhODL7T+skKKKAp91WZj1DM6fi+77xajt3ar0f0mtJdz+4nSI/xuipXCWVnp3yQ5nXid7hGdmGnSrzBDUtNBPLEtjzTW95CowmIH4o1zOtYN4wrk2OO5a60hOkqiHKCkP8vIH9KXftZUKYiVfjUCoWy6mOOVpCip/lMbAu+QdwUDRqdUpT6OYXKsygjwJQBYZOWxANzOmaqGKkJhD6H1I8DeeOhqSOoiHaq3e7WGrYorziOjStJPirZUYl7X0CPY6Lj6Fc4youwVTqW9WqfzwxCOju7M5TDOTPXFJAf4auocre3nSdSg+W/yH1BLAwQUAAIACADRWo9LOD/HHIQDAABKDgAAJgAAAHVuaXZlcnNhbC9odG1sX3B1Ymxpc2hpbmdfc2V0dGluZ3MueG1s3Vdfb9MwEH/vp7CCeKTZxmBjSjuhLdUqylrW8O9pcuNrY+bYIbZbyhOfhg/GJ+Ect91Kx0gRQwhVU5fz3e/ufnfnS6PjT7kgUyg1V7IV7DZ3AgIyVYzLSSt4nXQeHQZEGyoZFUpCK5AqIMftRlTYkeA6G4IxqKoJwkh9VJhWkBlTHIXhbDZrcl2U7lQJaxBfN1OVh0UJGqSBMiwEneOXmReggwVCDQD8y5VcmLUbDUIij/RSMSuAcIaRS+6SouLM5CIIvdaIpleTUlnJTpRQJSkno1bwoLPnPksdj3TKc5COEt1GoRObI8oYd0FQMeSfgWTAJxlGe7AfkBlnJmsFe/sOBbXDTZQK22dOHcqJQgqkWcDnYCijhvpH78/AJ6OXAi9ic0lzniZ4Qlz6reA0uRz2uqfx5Xk/iYeXZ8nLno9hC6MkfpdsYZR0k15cS//s/SC+6HXPX1wm/X4v6Q6urZCitQyjcJ2CCKlStkxhxUBkMpuPJOUCe+4HXjQY7FpBywkkqsOxKmMqNATkQwGTV5YKbubY3DvY3FcAxXNdQGouXB1agSktBNdwHhADw+Ksavzk2arGB4drqYfe+3Vat0YZUWNommE3oKwKLQpvipZqYyXXUnPPZKQEWyU0RpYF5vK85FQEhBvMLV2dGseA6XCB/Dvb3eZYmo3k0oyWeo3DFY+uN9P2W2UFI3NlieBXQIwiWA2b438ZkJtNTMalyiupoNoQLTgDMuUwA3bsqfGAP3P0Hl3kFi1xpAsBxnv4aPlnMoKxKhEX6BQvAJRz7fGbWwEXVOtrULqM8aFv5e75afzuoUuQsimV6ZbgWELIC3Mv+HROpDJLO6QjpVZDVRTGWXVWJ7fm75dB89wKX+Y/XYwb0PdYkvvxsk1hfhlBbbcZnVaD6IargsYR5FgSj4kHKY47lxbqAqZUEiXFnNAUL1ntxnrKldUo8QPsofXvR+jtCZfV0wT3MXosGZS1IHd29x7vP3l6cPjsqBl++/L10Z1Gi/UzENS58/vn5KcL6xdWd6ytDduOKnPXc2zD6+27dbEyNq/gKHQX9u13f7Wi/s7V33+dYOZxnQoNLuI3dfTOkYJaTRQPa8H162j1X9TRuvBrbXBjpdUKAa/BiR9rvAgFzzk2wL019V9psbtfL3wD/qEW+3dJuHPO/lsO/NPqPXztxTsKb/3N0kD5+u+/duM7UEsDBBQAAgAIANFaj0vQmuqLlwEAAB4GAAAfAAAAdW5pdmVyc2FsL2h0bWxfc2tpbl9zZXR0aW5ncy5qc42UTU8CMRCG7/yKTb0agviBejOCiQkHE7kZD2UZlg3dtmnLChL+uzsFYdudFTuX7Ztn3+lMM912kmqxlCWPydZ/+/1buPcaoObMCi5DXbToBerMinwGk7wAkUtgEVL+/nqUdyeCMmbSm04372hra35MEbQmNENoltBKQvsitDVqcy5sXfwOCjsUtS+o1uXpyjklu6mSDqTrSmUK7hl28eJXvb4IViWYM+icpxCYDvxqI0+OtwOMOpeqQnO5GatMdac8XWZGreSsLf9io8FU973cA72HwfMosBO5da8Oijjx6B6jndQGrIVD3rsRBgkLPgVR8+359QcaGDcLiugyt7n7pZ+uMOq05hk0u9THCDFZeTW4AUaTc7B2e+K6jxEQgm/ANKyGNxgBqPRK/+MCtVEZdqSBNnt+RIXis1xmh9Q9DJLDw6JtW/dOhfrjD1kwQioaoQUxkUXbu0FNfTy5jpxcG6UdU78KSpSUqChRU2J5FIPzuPglwf1HwrhzPF0U1QNRvY1VJ7hZgpkoJaoCPs8dNc7V2f0AUEsDBBQAAgAIANFaj0s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NFaj0vZnKM3dAAAAHQAAAAcAAAAdW5pdmVyc2FsL2xvY2FsX3NldHRpbmdzLnhtbLOxr8jNUShLLSrOzM+zVTLUM1BSSM1Lzk/JzEu3VQoNcdO1UFIoLknMS0nMyc9LtVXKy1dSsLfjssnJT07MCU4tKQEqLFYoyEmsTC0KSc0FMkpS/RJzgSpfzJj4or/9acfsZy39zyatfTZl39OZK5T07bgA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NFaj0tfiFvqaggAAJEgAAApAAAAdW5pdmVyc2FsL3NraW5fY3VzdG9taXphdGlvbl9zZXR0aW5ncy54bWy1Wktv48gRvudXNBQskACB9aBeDjQK+GjZxMiUVqTtmQSBQIltiTDJVsiWZrzQIYcFNrdFghwS5JRLkEuOOQVI/kuAnWz+RaqbpEXKkkzaE3FsDKvrq6quVz/kXnTvBuo6YtR3v7KZSwOTMOYGi6j/A4R6c+rRcBySiLCouqPcuoFDP+jBHeU0oEbMDhw7dFQ+GvVraCA+qNuRu1oX3ppKs4E6TdzAXaThlgpj55J2LqkwpjXqaq+6JyKWG5I5Cdhhqb1qbvQpQA8iEjI9cMjHvpTnzg7lZ3AR2o4LfFG/3eTPNtW61Zr8Qc16q9PC24YsSVIbqS2trtW2nc55R64jXGu2atJW6TakhoTqrVb9vL2tdxotCd4G522Q0sTnbdTsNJsNbdvADUAjWVa0hrrtSOf1ugzacPdc3Q4GSqdWQ/V6XWpq21ZbGig1BNwSyJClLnegpEmK1N7KilzvSmigDpRBc4s13FZbqNvA7Vpt21QUqVbbOXc3u6y7dtTC00nd+YzAgyE4OMpzq3oguXrzdRgCs0X8lWczggLbJ28q3//ht99/+813v/nTp6+//fS7v336/T+/++NfK0mKinROAalleWpMBDIX1z8orVcVYymjsC1bHFk6cp03ldmaMRqczWnAwOCzgIa+7VX6P4zzJ5ldESTdkLAM7s6ek526jvgUhSW6IKfhOQWaU39lBw9DuqBnM3t+vwjpOnAKmbl8WJHQc4N74K6dd1R8UpHnRkxnxM/Zh7v8KQ5bQc+KCDevjflTCOnZM+KlGmviUwK3U/m8R/agGzdymYDKdf6cgq7sBdkLQIM/pzEBaMmDOvx5HsTIRwbsEm8Bp3V49gMJ80rilnkSRVfrVdl8WoV0wZ2dxz0f6EecR6EDBQtuYY0/hUB8glxhoSglbhPz1/YYk9f9XtLzQQsEN9tcEpIQOVam6uhqLBvvp8PRxWiq6BeVvhpXJeJl+aNGu/ux3mr/uFdNcAUlmVfycJiXhYSwVq2YLMOajIZTEIiHUwO/syp9/rs0dHRtDXUDV/rJf0oLGE/wTaXPfxeBXk8m2LCm5lDX8FQ3p8bIEn4ZYgtrlf57ukZLe0MQo2jjkg+ILQmC9uyGBEWe64gB3rLdYE0K6NNGV7JuTCfYtCa6aukjo9I3aRg+/ERIttdsCcmztCPkuJE984gj1EKKiHHeXkC72KMh+MeWLnBS33aDsyLaJ/KtblxMrdFoaE6xoaWUSh8HDtJCm2sqL2gim3gCMkIb1vKXwaci+4QEJHteaSGX+sXlEH4sbsilu1h68MNeYM0YQ0jGJCgAhMTBE8g607wdTTTuQ1CIbLSyo+gDDZ1c0mRDV0C2bqgjSE3Vysi3uJhUNgTeDeaQOmTOCsi7wqYpX+CpMnoHOQ61OSoJGr2FknxbEvQem1BD2CwAM+Qb/ULmFcHLMC2QtAbnNs937wHZ8znguDc3Ll1HQOEehjIR1RidldZk4i+vIZC6PDxS7bFgcLZ4W7gbAqaEDixzBXRBG1KxxrPry2v959OBrA+xNoV000a3U0t0Sa7Utx9QQBmynY0dzAmakbm9hkp4gDHHdcQYj7ww4Vdr9ytks6T/fJG0LkPD7754gUm5hnfAMtgxgzLYpqzYc9q525IZvNAQnutHrSjigBebYKrYkCf66POEKHL9tRd36c8RqEfjygbrWTte76/iYfs/GGPGLVjRoaMpLi0FwrAS8yUHFk+vFFA3BqBuHPdzaPj8lFpKgDFKZBgUvULMDXguZ8gNeLSciFusmLoFm61bMuOnjwJgUatx1A7Hm58RPQKH9MdSnZE7Cvslj9ibeCMDa5cIf5EoZ7ZKuaXF0q0hGG6AzEWcVCDVc31+hiom9voKp66IV4PcfG7p2nNEdXvuvVgRwM9rnzzdh92F1BdUz47SvI4XpZ+90pB4ipNY77jcBuKxQAvHKlOfr4qYieWJejlVZUPF/ETB69krjoPq4D4ZWuZ0KCtcApSJb7P5ElbhO37OKy4rPhFoeCCDvGTyJrHD+fLfv/5LcTF79sRUlFB/WlYOFD/vmvhR3i8Mykj0ywJyLFnJQ8VLQWByoEqh//nXP/77578XweqQn5/lxGLHq5JPfX7DVUg1VEASRdmyZPXyCorEFDVB1yFsBUsKuZInb6Hvia1+pX9lh/fQNy1KvbKChON5arLSNuxOuGvmuQEpCX/1QsQnb+njqaxp4ugPJeq58/t49XXg/JLc8iGPLsrIUy9lA5rznkjiuKy8TLG2pU0LOkL8vusHm4NL3SNhd5/i2dDCWe56JmAh9cb8YuvpTS4w8Hs4SOM+C/mJPn3LckRL+iGJXcKVpexzjsGEMd8qZnh3tH3uCS8dJ8OaEPb5bqgHi4IaTybDnqfvo1RVEde+/TvbixLEI+2J4XDGSoYylu+I+/wG+cie8GeI+/wmX1BGcKh7AtofySLTqzjFDrP0IoEDHhKIFpXwpG95Hm7BkF/JRhmTEkKe06cO6Yt10XJ9ktQyp2UNrh6xuBc8bl2uOGb2IKYd8a8ccgO73K2eTt4ec5lHjme2mAfUXzb64v1Q+ic8h/I//upg3xkxFbGHFXlTgUOIPV/yNh9VUCLjTYW7M/5+5hhulTYz3ssySGHNaagvmrno5aVUBryFl1NF41I/DepVn/ipVz0VoV4i9ngAg7U/IyGGHHBJmpx5WpZ7md6C3YjNaB52ZDCLZ0sQHcDpKMVkCLm0Ehuqx6SK37IMsK1krkc2JG1UGULGN6en34ugOE7ntsyG5I5lszuhlC6CpNPtUjHLnR84ChOnsYO4eKRk0TF7FonpH+hW6dKTUXZgNUrbNM/3LGtMyGXuAWXAeywAvWp2lYUu9eRb1n0aQEHe0b86+B9QSwMEFAACAAgA0VqPS+9ftoEPFgAASHUAABcAAAB1bml2ZXJzYWwvdW5pdmVyc2FsLnBuZ+3da1hSWb8AcMtuY95mpryUik3TZbqZ42ipKdplmrLUMk0zJcUkw2sGKAiUltpU+nbzUipdpsy8kJriDdE0qZykJhUShYzUhAAVN6Cw4dCpec/M1Puc53w437bPI4rutX9rr73W2v/1/8A64+u93chgkYGenp7Rjl+27tXTm9Wup6ffOW+O7i/3W/1v6H7MSNy7fbNeRZfVqO7NLJTnbk89vcrs+eqw2br3X8X/EpSop2fc9uF7BjPuboSe3vGBHVs99yWFigd8zq7BDXQMyq6mzGjWo6XOT1iKWnFztdFW332b32wO95hn4BmybcGZuq++yzu9c8GpX+bN+vrS7p9s897fHDcBlYXKTr8fSqf3+4OoBlWzsdVPxYThyX0Ih5ey+lLVJo4RiS7rcm3cwEtCKvrQ1AGQNHRlvxpraHHoxIw5/3ip6PIQBfc03Es2Irsd0Y6PwLVTQvf1rd73Iz4/1iIw/HrffhXGvJ2HF6213zV6+AvH1EXp97QI2Wk4PlFxB/582ennmMsRnx11yLbNo+b+XGDTTlxSh7WEhIU7tOjpG67/y4tHw8mjYSYkrYo/P9w740vVyVzvu/a9J37h5Phqwd+KfiyfM8NzF3j+LqP5/mFiWCK5kWH59/JyS9P2Wfae575w4h9tM2fAZvM2H1ryeZN57jL9tv3zpjy5Uj/VYmzP63K9AL3PTvi/QQaHZkMQBEEQBEEQBEEQBEEQBEEQBEEQBEEQBEEQBEEQBEEQBEEQBEEQBEEQBEEQBEEQBEEQBEEQBEEQBEEQBEEQBEEQBEEQBEEQBEEQBEEQBEEQBEEQBEEQBEEQBEEQBEEQBEEQBEEQBEEQBEEQBEEQBEEQBEEQBEEQBEEQBEEQBEEQBEEQBEEQBEEQBP3/QWOv48gqblcc8wsf/X7I9tEJ2+XzDG5+4XPfL8/wNFSuHPvhNpcZ1RP2j3KHeLpymV+F/+dywrrTpz4DdXXcZYr8vCI3DeeFt2w/SZsZOOOzKnroGmOW/Req/vSE7ZyUBUmrTyw88X+Aog3C4xigXDI1QuG7gZMvG5kwcori8dJsJf2NRbd9KXI/837WUP3TScf+OAUmugsDUxLKTP92iS2jhoZkCX04YM+z6yS4oj+xtMGTqAacxGIqaFFQda3MODyueWpY4oWYvqhX+90JsX4gsyprtIRhGyoAsRXIRCFSClIk1wqRIs6Pf206h7FpEZX/docrUJ1AjHYTYQqD3zti3vx+MZuBS+nIpRqHs9xVZRbY3yx6NwdZv6zB9feJECIQew8puwUDj+xn5Fox7VIG5zeyQwlicoWqFAEeVTyLI8kkChxDNbBNin7CH3EB497ZMdQTKqamGA6Ozs0Cx0glomfWrAZWH6jIZaiH9NnBBEaXpXMH/0XjWp9N4+2xfGby3WIkJagBWONLu6VNTnhHFIutkX/uVRCpj/nm8Vp4mtiVP+WtQHU1dDlSvq6V1rKJhPeXzgTMrQwuO68wuvOhCcYO6ur7K9LvwpstsOnnIYZBx/ph7ilKOLs0L4AcOn6bRH67FFav4i+TsjDG5Ot7mM2bA61lLJK8GqdlZKFPl2MR3YdhKg4zEhlJDwkp5tVWsCW5x/ZcKDldM62lq6Kf/tIYk6G2VsV6EcsA+8tDfq9cgfzbXqyZGFdjbcGoJbYe+funJmdHX+94uYKSMhGJ9EWb0VXvmrkdJVpNQ3b2VJVfaRqnBN7SreCnEd8NsVMOmoCcjDjEjBtvtoPSi7YBqPTdsy+4LD1isaQvaBOzqZzHnky7aNbQN15SfWtVag+ZdqJ7XakySOEP4rb9jqXUXO+t2G/TZ5m2MC8ddY6obIMVnTsqjhk5Fw26CpFHUN9LGtcC9htYxQbhIxurjz8Juh6bMfdds82/u4fKsFu0K0TGavKKI0hlh0ZV9cOiHuKAq7GXnXl7lnqSWX4/hxcWTKUB2JCH3Bgwr5hX4VYTHdVy7/qPpJ28bhUmnTPV7EkrXmIszTDYDvAFvkE37hbS/cOqt1F/PdhGi7NZtfU8S34UNbPLucChCpDeZVAL5LFeZyPpXNzjEZZz15qQY2Z3uQnNLOqWpqRgxbef+m1/xkl8TImXsh6wot3ApbASFktU0sBp/FE60j93fngq5xF5PHBmshiTM6fSRR+lnt4rYJR+t8t1fpRYHA8CJovuSBrN2jsSjli035l5QFUtdy+u4M/3Tvy5L6ZvGreGvlbnZ1YmEqtFAz/TkODIDmleQ7/9pz0zTgav9/WhNA6xjRbDjSUDqBF8fwqf7OOGqcKtyTm4TjdDpXLIT8f6V3R2o7fUiAJWlnY+ui9zz6t7YOuE2mpKiBhn5/A2lCYS2waOuWIdGKSxNNgajZLt/nx0wDuXokBfFIiTPu6pEU+eEzu17W2xjb6irFCUIFumdmO5Kfpb93yYrZ20z7EVPqm8FWBOZ27BkgCfKwWEwspfw4ADEV6h8cROscxJxt8nispum+ecYlQ5LRtk2Ljofhm0Ly+uM9YOPZcvCgdQYuBxH6Cgp3Pcl2ZorL3iOomUJXK6lBineLqa+l6jZMIltT9fL1J4TR1wwLjewXN6BfcnH+0lMDuHFIrr/ZW49x/35thIOWmOSBl/Q85xkws4RVSklpir0YTiR2+n3eTQZ1XGEUXBjRTwPQrHIE9covRvOz14sgIO03q84N2pCGZwuT5gXEhoHCL3PB+nIvQNAXwx2GOCbePaN3mDySppCUPmu9KNkxFKeidGx8E1g3FKkiIE+5hPfsd0B+ReqYH1R6jOTiTYwtBVmTXkw1UanEWgd8I1OkvRXN+bUPFLj+TaoF/A6vQecG9r1bZOs8fpdvfgKdfw8LZ3/kvQSieBh1MTDP/zgbpgGc4QsY/8JKaeais/H5eCVHyYs/QpcqAmoXMEz5LnKJxxwcI5LDpjLQ2pxsSJ7C14d3ji+KkpmyOuvVmOHztpbtTrbq3BVA6TMpJ0rYiZ2J/uNe2aoykFEpniMs9o4dy78rats6lhx0uqjToulFUEs0v5KlLPECAXT/vhAhub1qGl0kIc75URoik5qbAh9EMbqHwXfGqDxhrbgFZk0vIX3eOFhFUHCfciQtzVAwRyBi+Dp9EyLNmVFcXf90rNWnTTw7yedaUOjD6KCWIf41EVlj5IZL/xDwm4Ec1nvOYQdsYM1NaQtxP2gA0DXrGdzStxd/PrqYsBzEQ5jYfXeoWB2hKH9qNjdzuP7uIoHirpXN08sB90E1AHBPHkp7YB/O1CwsBV7qbmWGlSnfpHWF4jot/u40AtYHnQ07t7mcF+K+oMfbIsKSf8sqNKLc/BBM8Kf/PLJnJVefhhD9dXKI5HDmmNG9KLz6qr6WZuVFcPfrUDGKFfShMqe8YtKBH7pDRNk80tqWtJVGflEZriX+xvXdGmaPhvD2AFwrQK/WBGuv09DQFhes3gsMCf5GVaylDQGKBYZTqcyjGLoNNGW90nJ3h8xuREsPOW988Fo2KW4llXZTMD6abAhG00fu+69F7RTme1PwJRHL5H6h46DZQ0F3crLsrRq04VCg0rpzl91PG6qkk5TQRkZXRKpYkP/93568j6QN8eNAxxHmbuXfj2j5vPm7+NF46L+598JybW5rywyc3KGJSvOVuPqharOHhNrVVuyaXLQnvN2KxbvCeegAW5H7Mqy4jb1XzpqjEx51Gv7uqCTRfDzg1aA2cR6jcSzgM8nqLrNN5xNAw/aG7wayP+nbmq550mdGIiZVLVfN9KJN00iVTIFdrdncT4QkVr90j8YvsO/YfdmJHm0fOMQSDlvepAlXSxqD41UMVz3OQEeKD4QQkZm56PWtvlIkZGrqmegR0fYwJ+Sym1Ge9rWMo8JOD5LolWotZmGsGqA5qOsv51ZAn6XrAhTFDTejxJ7k+PAe8xfw0mhUosX024cwWj08o+Lmt2JVHKoO8m9gMb62a3JijRTFzKN905XPeUa1UvXN0FnSyz9r7W/FVkZLxiYfsiTnriqN/y7ITtFXRBb6jW92BqoPasrE/VDli/9NqwHsDcKgT8+esVsylOqYasq1cJIUxewsbvM2scHnZoXQF3Wn/WeNRYTVbPBu2WIpdXjdbrFDVpn4KvvUZWAsSVAqGRuKwcf27jwnYhi3tmk3iUSLft7bq6qINqxq/VLN1FVxE7WWDbyXrg6lrPMo0EaxXs9YpNznqxJx0W9+qdNczzPUN77203OrNm5IFZZqqLue5EGQzRt8j5m1CZblXv6sq3iadtbNfHW+mruqaFxIHF7qfv01IBCdXLONyPVm6jtppwCacLBicESqyV9fZPWzixWm7AcTSH9lX9D9gr4m6UznkWZlpKmQpeaoEoplNKUKsNl/q6lpa5OUW3vtvH+p5zLOUAp5QbwLxO17zqrh7pgEk3Hq2ZF8heXJTg1BRS7LKlTJNVQ3mJct1SduX5IPp4TdofRZHH+D750fGLT4Utq+AKf7gkLQx1UTueokur1lLyxDG9NzVtMM19lZzGICrObFKHkANyy4nkCjKRv3IAxaxnyWdX8mRq7tmjtZiSwhuYMofq4a4D1mSiC2AZ7sWoLU8+P4+ULWAnHLf6NBjc9L1ghBjLfdz5D2mHHNTbf1u1oMdhWXr2qDAhEpxSnsoffIVY+1uPtrbYy9vxwm3YftbkHwoHjXOze7o8gc10xqUHSt9eH/RbNtKld9YwXNxl91PbUIqSeqVmZx/pumUotTBmvYY9d7jo1/qhbQDXJElg/gIdOKuy0zh8YePTVyh3Wf4Au1leM+Dn4wac5Ge7yTkSP8p09wDmVCVXNcxRDb+eABRTS1CZNbQYk5kX0wKJ2qt4g6H+oIiyCpowzzny4+QVYZGkHmeau3XeNW9PR2WeX9ym/OFSufM5ypIXhKcRA+mDZ5/RLp3q0H4juJrZk9g8TDSaO2xGPYCzVFy+vTZCObFKnI8TcI/fsw1wwjNHeEU/Bs0NU6btWX1WfLo3vW5R3aoqMb68Ocsk0i5z4WRJ8YYut8NVdO3gS2KHZ/TBbSKGSTL+9xw/VS/vRbC7vRxc339z6HbBEjmbocEo6lnE2P0vSptbfgdJw/koSYUfu5wWRLAKgQsWl6um6KpkIdpD1eeMM5hUxvTl16pCNz7ANRFMjtzx9ofNrRvPD2e6+8VInIzn5oQtQFMda4ewk1m5ncTC8D+DHMexh/PtrJZligngvRK2KTo7iql9+vYiu3VRUVTtpP1kP7KTBzYMjWjCOIuLBh2By090g95NRgUu9MZ3lL/d51kWPZnFousCsCT/bcGz0PB2Q23PaeyJDJ/qEtHClpLigm5Pqr47aU+DQbTf4L3TNGxyaa1Asce0j2vCOp6Hp6RyCNTZWIpPfll1qw1x8gXdPtriibABcELDww7y085+r+/HH0vXXgyXRl1qM++lTLvweWRp3jqww13TbG8sF4u6nWGHuvmOmyIBkKppJMIWtKfsHp3COS/9eH9Tnre89IETfReICl85Kqi7aim4DF1MoLuShO/RqPQeriI0g6aoo6FuKOSJK+iGcbIx+xRVIHelO+6Yb81VuYlXTexLd8n4etKvtgHL8cxI4US1LpDKcV0+GlPbn4zmDQcyjyEmG3RhxESnHd9t4TF+fphfLvHNtxQOqAuseKAEx5Cpnma1mpCVbY3FHdNuZMOjZ4JkjuHChkTEhvTV7IMLSln1ZkQhWUGPPyLFVkxN+/MPKR7d8XPDVOMWZ+yJVrugBDSxtUmuqjXz05R30agJlHMJsGC5Ta5/9yvzO8KEye4dG8QwHjqbPOKdYzm30mCruAEduh/bGd+n4hSvo7jYAOfqB8/AE1dY1Yi67Uu0cJtWrsrSffcDa/4WwSFVoHDk3I+VQ4mbTVVShkv97C57fmRnIW04JgsTbGef2XN2iI1OP39rP3GvZiKX0aQaCH1NSCqkkoDSRjvyVGc458qj+2brH90nmR7UXdxuU7SPAo0wOQpEaWfqwj6C+AQ2WYr5Bk9LFLOp2HRp/0ysxKG9j7/BPS1mXdeHpy1o2v5pUTI6J5QI9KR1fROsUk7sreA38u2GsEUybNPkH17XwgOtvXSL8Eal3fd0n2kf8vRLnPa7jvVY/3wbypQ/2anJuzBgajybfFAXPsfKd1XzRrylE0T+46MDR6m31ysWhWLu9Cq37WTVHI+ZWp7yePwdSBRkbgRczomJk7F/rYWhOkahlrEQalYVnZmJtpMOSNF8fg1C+wpFGbBqm1U5/0zY6fsfntBUS7wUSVaODWoLrJ0UPz0eD4qAge+2z/6QLFCxXKqGDSsHR58svJrhc6PsuZ92QBM1ugxBwFMEXjymfUXiPa69eVvBkuGM/CLnXIeHH3MBJH0f96mIfQtEyRs7kG/QyTCAujOWeC/CNavLtPFfK3v/e/mYiu98tTQ1cBh9PfnpW9Dt8AQH4YNH8LNAxQDbb3kuyUr3MDoGt7L/c7UntUySPdtggnervJ3NWjeEp6vAvbEjzrFMEVW3RDmzLTXPFju+ja7Y8WGA4MuLxoPCBeyvZZefiIyjUjmjaZxm84fw3g310666yutWkqDb0nWoj+mYkwf1gUV7mfho/Ki0eET9R5y2MpZ/1q6ZA1rexJUJj328ZTZuj3Xzdffbs0KtegROhv/ao4XBQ6pC92lfbIcBl3f45E9efpJfvKs3cSIb2I2WgGuSeQzuBZUeTQHwh6L/TGhYbmQKHvnB14VOaAi83KZsNKPrIgWGZ0bJ/JazKrsRKusHcrmd85bwUWsXHB1N5+dYXUNop9k4T6RVE14LPvEhHVOAUjLCtPGhrfwaXz0cubS3sitF9aFSY0ePCf2ei2SNmiweewOtTX+g6Os/b4uePmB4vQZ+FvESEDlW47tELuxJ+3J6OQamyGq92rmfsiRnbyibZ59xUJt3OlHSxehVxYxWTr0xZ9QR3lcyzbZXNsTSn131MWMDu51eeLht0C4wWSckVny4ykGZ3biMxfzd7SPUaVSA3+r2FqVBNokvUs5TgRHNMiZqNK95ODESY9qIifCSZCJDRxbghAtOoJv4vVbXPuwouZ+6TH6FmnI4bgHhfx4ZsidvGjoZls4BWQv/mlQr4Hqcv8uefn+XWBg2yupgKxO1F5v3wrRX7YkljT2eZbzxkpzpZXPf5FRUyw3P3MYJ+4GKURL3WPSq+B7RmR6/R0Iy0ydfPc1mkBQ/NTbsMpQ9m3rOWhHHMv2Lkot6fZUkCfljQ68mukAzTp0q6F/Q3queXUFIRtjGgu7Jg6fNsR+SQZLBtgyY8kNkMjDNlApkzsx/ZAB1QyKV8zujYk6Wnc3n+cGWmEUfcpWoXfb//I+e/p45s+xf32pZraIFyQeokv3/yH86zrFR6zqD+datX0gHnjg5T7/noY1aANNmKg+x921m+1+x/Pwg7k++a9+3MrRgnOeuGZH/aTfMVgmcUbAMe+2R3xMs48fPK6qNu74oEGyYHw6IKFo1auvsUy3mM7+QomR51FDlItA2gDxGJYNohaRRaoD0vvClXTjrvtL/uH8oCLO7LTyT9KbnvZ7ua8c2760Vmw+l/hdQSwMEFAACAAgA0VqPSzeoczFKAAAAawAAABsAAAB1bml2ZXJzYWwvdW5pdmVyc2FsLnBuZy54bWyzsa/IzVEoSy0qzszPs1Uy1DNQsrfj5bIpKEoty0wtV6gAigEFIUBJoRLINUJwyzNTSjJAKizNEIIZqZnpGSW2ShaW5nBBfaCZAFBLAQIAABQAAgAIANFaj0u27fNMcQQAAAQRAAAdAAAAAAAAAAEAAAAAAAAAAAB1bml2ZXJzYWwvY29tbW9uX21lc3NhZ2VzLmxuZ1BLAQIAABQAAgAIANFaj0tN8AC3sQMAADkPAAAnAAAAAAAAAAEAAAAAAKwEAAB1bml2ZXJzYWwvZmxhc2hfcHVibGlzaGluZ19zZXR0aW5ncy54bWxQSwECAAAUAAIACADRWo9LOAFxQrQCAABUCgAAIQAAAAAAAAABAAAAAACiCAAAdW5pdmVyc2FsL2ZsYXNoX3NraW5fc2V0dGluZ3MueG1sUEsBAgAAFAACAAgA0VqPSzg/xxyEAwAASg4AACYAAAAAAAAAAQAAAAAAlQsAAHVuaXZlcnNhbC9odG1sX3B1Ymxpc2hpbmdfc2V0dGluZ3MueG1sUEsBAgAAFAACAAgA0VqPS9Ca6ouXAQAAHgYAAB8AAAAAAAAAAQAAAAAAXQ8AAHVuaXZlcnNhbC9odG1sX3NraW5fc2V0dGluZ3MuanNQSwECAAAUAAIACADRWo9LPTwv0cEAAADlAQAAGgAAAAAAAAABAAAAAAAxEQAAdW5pdmVyc2FsL2kxOG5fcHJlc2V0cy54bWxQSwECAAAUAAIACADRWo9L2ZyjN3QAAAB0AAAAHAAAAAAAAAABAAAAAAAqEgAAdW5pdmVyc2FsL2xvY2FsX3NldHRpbmdzLnhtbFBLAQIAABQAAgAIAESUV0cjtE77+wIAALAIAAAUAAAAAAAAAAEAAAAAANgSAAB1bml2ZXJzYWwvcGxheWVyLnhtbFBLAQIAABQAAgAIANFaj0tfiFvqaggAAJEgAAApAAAAAAAAAAEAAAAAAAUWAAB1bml2ZXJzYWwvc2tpbl9jdXN0b21pemF0aW9uX3NldHRpbmdzLnhtbFBLAQIAABQAAgAIANFaj0vvX7aBDxYAAEh1AAAXAAAAAAAAAAAAAAAAALYeAAB1bml2ZXJzYWwvdW5pdmVyc2FsLnBuZ1BLAQIAABQAAgAIANFaj0s3qHMxSgAAAGsAAAAbAAAAAAAAAAEAAAAAAPo0AAB1bml2ZXJzYWwvdW5pdmVyc2FsLnBuZy54bWxQSwUGAAAAAAsACwBJAwAAfTU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BingLLB#"/>
  <p:tag name="MH_LAYOUT" val="SubTitle"/>
  <p:tag name="MH" val="20161022203851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​​">
  <a:themeElements>
    <a:clrScheme name="自定义 160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EB5EC"/>
      </a:accent1>
      <a:accent2>
        <a:srgbClr val="7C7DBD"/>
      </a:accent2>
      <a:accent3>
        <a:srgbClr val="1EB5EC"/>
      </a:accent3>
      <a:accent4>
        <a:srgbClr val="7C7DBD"/>
      </a:accent4>
      <a:accent5>
        <a:srgbClr val="1EB5EC"/>
      </a:accent5>
      <a:accent6>
        <a:srgbClr val="7C7DBD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2101</TotalTime>
  <Words>308</Words>
  <Application>Microsoft Office PowerPoint</Application>
  <PresentationFormat>自定义</PresentationFormat>
  <Paragraphs>46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Glegoo</vt:lpstr>
      <vt:lpstr>Lato Light</vt:lpstr>
      <vt:lpstr>Mission Gothic Regular</vt:lpstr>
      <vt:lpstr>等线</vt:lpstr>
      <vt:lpstr>楷体</vt:lpstr>
      <vt:lpstr>微软雅黑</vt:lpstr>
      <vt:lpstr>Arial</vt:lpstr>
      <vt:lpstr>Calibri</vt:lpstr>
      <vt:lpstr>Calibri Light</vt:lpstr>
      <vt:lpstr>IrisUPC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大气简洁四边形炫彩商业计划书PPT模板</dc:title>
  <dc:creator>Administrator</dc:creator>
  <cp:lastModifiedBy>龙 行超</cp:lastModifiedBy>
  <cp:revision>343</cp:revision>
  <dcterms:created xsi:type="dcterms:W3CDTF">2017-06-23T03:09:21Z</dcterms:created>
  <dcterms:modified xsi:type="dcterms:W3CDTF">2019-04-10T07:53:54Z</dcterms:modified>
</cp:coreProperties>
</file>