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26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77" d="100"/>
          <a:sy n="77" d="100"/>
        </p:scale>
        <p:origin x="64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2019/10/9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pPr algn="r" rtl="0"/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57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1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8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60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84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  <a:pPr algn="r"/>
              <a:t>2019/10/9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  <a:pPr algn="r"/>
              <a:t>2019/10/9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dac55300424/article/details/2542380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flex.de/manual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hlxc/ubuntu-jflex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3453" y="2982155"/>
            <a:ext cx="7381917" cy="893690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Ubuntu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下配置及使用</a:t>
            </a:r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916787" y="2616200"/>
            <a:ext cx="2355249" cy="1625600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alesforce Sans"/>
                <a:ea typeface="宋体" panose="02010600030101010101" pitchFamily="2" charset="-122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</a:p>
          <a:p>
            <a:pPr rtl="0"/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的使用</a:t>
            </a:r>
            <a:endParaRPr lang="en-US" altLang="zh-CN" dirty="0">
              <a:latin typeface="Salesforce Sans"/>
              <a:sym typeface="Salesforce Sans"/>
            </a:endParaRPr>
          </a:p>
          <a:p>
            <a:pPr rtl="0"/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620026" y="2780928"/>
            <a:ext cx="7956884" cy="129614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下载并解压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安装包</a:t>
            </a:r>
          </a:p>
          <a:p>
            <a:r>
              <a:rPr lang="zh-CN" altLang="en-US" dirty="0">
                <a:latin typeface="Salesforce Sans"/>
                <a:sym typeface="Salesforce Sans"/>
              </a:rPr>
              <a:t>连接关联：</a:t>
            </a:r>
            <a:r>
              <a:rPr lang="en-US" altLang="zh-CN" dirty="0">
                <a:latin typeface="Salesforce Sans"/>
                <a:sym typeface="Salesforce Sans"/>
              </a:rPr>
              <a:t>ln -s </a:t>
            </a:r>
            <a:r>
              <a:rPr lang="zh-CN" altLang="en-US" dirty="0">
                <a:latin typeface="Salesforce Sans"/>
                <a:sym typeface="Salesforce Sans"/>
              </a:rPr>
              <a:t>安装目录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</a:t>
            </a:r>
            <a:r>
              <a:rPr lang="en-US" altLang="zh-CN" dirty="0" err="1">
                <a:latin typeface="Salesforce Sans"/>
                <a:sym typeface="Salesforce Sans"/>
              </a:rPr>
              <a:t>usr</a:t>
            </a:r>
            <a:r>
              <a:rPr lang="en-US" altLang="zh-CN" dirty="0">
                <a:latin typeface="Salesforce Sans"/>
                <a:sym typeface="Salesforce Sans"/>
              </a:rPr>
              <a:t>/bin/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//</a:t>
            </a:r>
            <a:r>
              <a:rPr lang="zh-CN" altLang="en-US" dirty="0">
                <a:latin typeface="Salesforce Sans"/>
                <a:sym typeface="Salesforce Sans"/>
              </a:rPr>
              <a:t>可省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安装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405780" y="3222790"/>
            <a:ext cx="6138682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终端运行如下代码：</a:t>
            </a:r>
            <a:r>
              <a:rPr lang="en-US" altLang="zh-CN" dirty="0" err="1">
                <a:latin typeface="Salesforce Sans"/>
                <a:sym typeface="Salesforce Sans"/>
              </a:rPr>
              <a:t>sudo</a:t>
            </a:r>
            <a:r>
              <a:rPr lang="en-US" altLang="zh-CN" dirty="0">
                <a:latin typeface="Salesforce Sans"/>
                <a:sym typeface="Salesforce Sans"/>
              </a:rPr>
              <a:t> apt-get install </a:t>
            </a: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en-US" altLang="zh-CN" dirty="0">
                <a:latin typeface="Salesforce Sans"/>
                <a:sym typeface="Salesforce Sans"/>
              </a:rPr>
              <a:t> 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17A967-D651-4F0F-92E8-D73BE2DE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844823"/>
            <a:ext cx="4891951" cy="330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方法一</a:t>
            </a: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1125860" y="1988840"/>
            <a:ext cx="2610290" cy="54746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Salesforce Sans"/>
                <a:sym typeface="Salesforce Sans"/>
              </a:rPr>
              <a:t>可视化方式运行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46DCB7-5815-46FC-96E3-654F3794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2536304"/>
            <a:ext cx="4166905" cy="30853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5A6AC4-6A0A-4131-89EF-A168A17BA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53" y="2570750"/>
            <a:ext cx="3933663" cy="3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2"/>
            </a:pPr>
            <a:r>
              <a:rPr lang="zh-CN" altLang="en-US" dirty="0">
                <a:latin typeface="Salesforce Sans"/>
                <a:sym typeface="Salesforce Sans"/>
              </a:rPr>
              <a:t>运行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方法二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C6D2F7-F1E4-4ECC-9A97-558C165DA340}"/>
              </a:ext>
            </a:extLst>
          </p:cNvPr>
          <p:cNvSpPr/>
          <p:nvPr/>
        </p:nvSpPr>
        <p:spPr>
          <a:xfrm>
            <a:off x="1413892" y="1916832"/>
            <a:ext cx="236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终端输入：</a:t>
            </a:r>
            <a:r>
              <a:rPr lang="en-US" altLang="zh-CN" dirty="0" err="1"/>
              <a:t>jflex</a:t>
            </a:r>
            <a:r>
              <a:rPr lang="en-US" altLang="zh-CN" dirty="0"/>
              <a:t> *.flex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99311-F7DE-458F-947A-23CDA8B56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4" y="1064530"/>
            <a:ext cx="5475792" cy="372082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9A234A6-9FBF-47C9-AD03-59950B2605D0}"/>
              </a:ext>
            </a:extLst>
          </p:cNvPr>
          <p:cNvSpPr txBox="1">
            <a:spLocks/>
          </p:cNvSpPr>
          <p:nvPr/>
        </p:nvSpPr>
        <p:spPr>
          <a:xfrm>
            <a:off x="1038629" y="2624518"/>
            <a:ext cx="4104456" cy="54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pPr marL="571500" indent="-571500">
              <a:buFont typeface="+mj-ea"/>
              <a:buAutoNum type="ea1JpnChsDbPeriod" startAt="3"/>
            </a:pPr>
            <a:r>
              <a:rPr lang="en-US" altLang="zh-CN" dirty="0">
                <a:latin typeface="Salesforce Sans"/>
                <a:sym typeface="Salesforce Sans"/>
              </a:rPr>
              <a:t>Java</a:t>
            </a:r>
            <a:r>
              <a:rPr lang="zh-CN" altLang="en-US" dirty="0">
                <a:latin typeface="Salesforce Sans"/>
                <a:sym typeface="Salesforce Sans"/>
              </a:rPr>
              <a:t>编译运行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753DA5-8E58-438E-B516-B162C99EC830}"/>
              </a:ext>
            </a:extLst>
          </p:cNvPr>
          <p:cNvSpPr/>
          <p:nvPr/>
        </p:nvSpPr>
        <p:spPr>
          <a:xfrm>
            <a:off x="782884" y="3686019"/>
            <a:ext cx="45914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终端输入：</a:t>
            </a:r>
            <a:endParaRPr lang="en-US" altLang="zh-CN" dirty="0"/>
          </a:p>
          <a:p>
            <a:r>
              <a:rPr lang="en-US" altLang="zh-CN" dirty="0" err="1"/>
              <a:t>javac</a:t>
            </a:r>
            <a:r>
              <a:rPr lang="en-US" altLang="zh-CN" dirty="0"/>
              <a:t> Lexer.java    //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en-US" altLang="zh-CN" dirty="0"/>
              <a:t>java </a:t>
            </a:r>
            <a:r>
              <a:rPr lang="en-US" altLang="zh-CN" dirty="0" err="1"/>
              <a:t>Lexer</a:t>
            </a:r>
            <a:r>
              <a:rPr lang="en-US" altLang="zh-CN" dirty="0"/>
              <a:t> *.txt    //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37930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980728"/>
            <a:ext cx="4104456" cy="547464"/>
          </a:xfrm>
        </p:spPr>
        <p:txBody>
          <a:bodyPr rtlCol="0">
            <a:normAutofit fontScale="90000"/>
          </a:bodyPr>
          <a:lstStyle/>
          <a:p>
            <a:pPr marL="571500" indent="-571500" rtl="0">
              <a:buFont typeface="+mj-ea"/>
              <a:buAutoNum type="ea1JpnChsDbPeriod" startAt="4"/>
            </a:pPr>
            <a:r>
              <a:rPr lang="en-US" altLang="zh-CN" dirty="0" err="1">
                <a:latin typeface="Salesforce Sans"/>
                <a:sym typeface="Salesforce Sans"/>
              </a:rPr>
              <a:t>jFlex</a:t>
            </a:r>
            <a:r>
              <a:rPr lang="zh-CN" altLang="en-US" dirty="0">
                <a:latin typeface="Salesforce Sans"/>
                <a:sym typeface="Salesforce Sans"/>
              </a:rPr>
              <a:t>示例讲解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  <p:sp>
        <p:nvSpPr>
          <p:cNvPr id="8" name="内容占位符 10">
            <a:extLst>
              <a:ext uri="{FF2B5EF4-FFF2-40B4-BE49-F238E27FC236}">
                <a16:creationId xmlns:a16="http://schemas.microsoft.com/office/drawing/2014/main" id="{F097CE8E-651B-4FA2-B2A1-5AA47D1AD501}"/>
              </a:ext>
            </a:extLst>
          </p:cNvPr>
          <p:cNvSpPr txBox="1">
            <a:spLocks/>
          </p:cNvSpPr>
          <p:nvPr/>
        </p:nvSpPr>
        <p:spPr>
          <a:xfrm>
            <a:off x="2710036" y="2420888"/>
            <a:ext cx="2880320" cy="2736304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用户代码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选项与声明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latin typeface="Salesforce Sans"/>
                <a:sym typeface="Salesforce Sans"/>
              </a:rPr>
              <a:t>——</a:t>
            </a:r>
            <a:r>
              <a:rPr lang="zh-CN" altLang="en-US" dirty="0">
                <a:latin typeface="Salesforce Sans"/>
                <a:sym typeface="Salesforce Sans"/>
              </a:rPr>
              <a:t>词法规则</a:t>
            </a:r>
            <a:r>
              <a:rPr lang="en-US" altLang="zh-CN" dirty="0">
                <a:latin typeface="Salesforce Sans"/>
                <a:sym typeface="Salesforce Sans"/>
              </a:rPr>
              <a:t>——</a:t>
            </a:r>
            <a:endParaRPr lang="zh-CN" altLang="en-US" dirty="0">
              <a:latin typeface="Salesforce Sans"/>
              <a:sym typeface="Salesforce Sans"/>
            </a:endParaRPr>
          </a:p>
        </p:txBody>
      </p:sp>
      <p:sp>
        <p:nvSpPr>
          <p:cNvPr id="5" name="内容占位符 10">
            <a:extLst>
              <a:ext uri="{FF2B5EF4-FFF2-40B4-BE49-F238E27FC236}">
                <a16:creationId xmlns:a16="http://schemas.microsoft.com/office/drawing/2014/main" id="{EBFC3E03-1069-497F-84A7-6E73A2455B42}"/>
              </a:ext>
            </a:extLst>
          </p:cNvPr>
          <p:cNvSpPr txBox="1">
            <a:spLocks/>
          </p:cNvSpPr>
          <p:nvPr/>
        </p:nvSpPr>
        <p:spPr>
          <a:xfrm>
            <a:off x="7750595" y="2420888"/>
            <a:ext cx="1440161" cy="216024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</a:rPr>
              <a:t>示例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</a:rPr>
              <a:t>详见：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3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3"/>
              </a:rPr>
              <a:t>1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0" indent="0">
              <a:buNone/>
            </a:pPr>
            <a:r>
              <a:rPr lang="zh-CN" altLang="en-US" dirty="0">
                <a:latin typeface="Salesforce Sans"/>
                <a:sym typeface="Salesforce Sans"/>
                <a:hlinkClick r:id="rId4"/>
              </a:rPr>
              <a:t>链接</a:t>
            </a:r>
            <a:r>
              <a:rPr lang="en-US" altLang="zh-CN" dirty="0">
                <a:latin typeface="Salesforce Sans"/>
                <a:sym typeface="Salesforce Sans"/>
                <a:hlinkClick r:id="rId4"/>
              </a:rPr>
              <a:t>2</a:t>
            </a:r>
            <a:endParaRPr lang="zh-CN" altLang="en-US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5763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D9DB94B-EE00-4CDE-BDEE-973BC8D85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5035235-CEF6-451E-BC47-476B279BC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资源链接为：</a:t>
            </a:r>
            <a:r>
              <a:rPr lang="en-US" altLang="zh-CN" cap="none" dirty="0">
                <a:hlinkClick r:id="rId2"/>
              </a:rPr>
              <a:t>https://github.com/fhlxc/ubuntu-jflex.git</a:t>
            </a:r>
            <a:endParaRPr lang="en-US" altLang="zh-CN" cap="none" dirty="0"/>
          </a:p>
          <a:p>
            <a:r>
              <a:rPr lang="zh-CN" altLang="en-US" cap="none" dirty="0"/>
              <a:t>有关</a:t>
            </a:r>
            <a:r>
              <a:rPr lang="en-US" altLang="zh-CN" cap="none" dirty="0"/>
              <a:t>cup</a:t>
            </a:r>
            <a:r>
              <a:rPr lang="zh-CN" altLang="en-US" cap="none" dirty="0"/>
              <a:t>的均是语法分析相关的暂时不需要，也放在</a:t>
            </a:r>
            <a:r>
              <a:rPr lang="en-US" altLang="zh-CN" cap="none" dirty="0"/>
              <a:t>GitHub</a:t>
            </a:r>
            <a:r>
              <a:rPr lang="zh-CN" altLang="en-US" cap="none"/>
              <a:t>上了。</a:t>
            </a:r>
            <a:endParaRPr lang="en-US" altLang="zh-CN" cap="none"/>
          </a:p>
        </p:txBody>
      </p:sp>
    </p:spTree>
    <p:extLst>
      <p:ext uri="{BB962C8B-B14F-4D97-AF65-F5344CB8AC3E}">
        <p14:creationId xmlns:p14="http://schemas.microsoft.com/office/powerpoint/2010/main" val="213738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6_TF02801059" id="{B8EE5DD2-90A7-4EFD-84DF-A2C03286F73B}" vid="{1619B20F-8162-4285-9877-D11F89E18AD6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55</TotalTime>
  <Words>161</Words>
  <Application>Microsoft Office PowerPoint</Application>
  <PresentationFormat>自定义</PresentationFormat>
  <Paragraphs>37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Salesforce Sans</vt:lpstr>
      <vt:lpstr>宋体</vt:lpstr>
      <vt:lpstr>Arial</vt:lpstr>
      <vt:lpstr>Constantia</vt:lpstr>
      <vt:lpstr>书本经典 16x9</vt:lpstr>
      <vt:lpstr>Ubuntu下配置及使用jFlex</vt:lpstr>
      <vt:lpstr>PowerPoint 演示文稿</vt:lpstr>
      <vt:lpstr>安装——方法一</vt:lpstr>
      <vt:lpstr>安装——方法二</vt:lpstr>
      <vt:lpstr>运行——方法一</vt:lpstr>
      <vt:lpstr>运行——方法二</vt:lpstr>
      <vt:lpstr>jFlex示例讲解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Ubuntu下配置及使用jflex</dc:title>
  <dc:creator>龙 行超</dc:creator>
  <cp:lastModifiedBy>龙 行超</cp:lastModifiedBy>
  <cp:revision>13</cp:revision>
  <dcterms:created xsi:type="dcterms:W3CDTF">2019-10-08T13:00:07Z</dcterms:created>
  <dcterms:modified xsi:type="dcterms:W3CDTF">2019-10-09T06:22:23Z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