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80EC-B397-41BC-848C-6C7AE1A093A1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45AB-9F48-4176-A699-79FB865D4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0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80EC-B397-41BC-848C-6C7AE1A093A1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45AB-9F48-4176-A699-79FB865D4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80EC-B397-41BC-848C-6C7AE1A093A1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45AB-9F48-4176-A699-79FB865D4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80EC-B397-41BC-848C-6C7AE1A093A1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45AB-9F48-4176-A699-79FB865D4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4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80EC-B397-41BC-848C-6C7AE1A093A1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45AB-9F48-4176-A699-79FB865D4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8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80EC-B397-41BC-848C-6C7AE1A093A1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45AB-9F48-4176-A699-79FB865D4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9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80EC-B397-41BC-848C-6C7AE1A093A1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45AB-9F48-4176-A699-79FB865D4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80EC-B397-41BC-848C-6C7AE1A093A1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45AB-9F48-4176-A699-79FB865D4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3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80EC-B397-41BC-848C-6C7AE1A093A1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45AB-9F48-4176-A699-79FB865D4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3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80EC-B397-41BC-848C-6C7AE1A093A1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45AB-9F48-4176-A699-79FB865D4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4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80EC-B397-41BC-848C-6C7AE1A093A1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45AB-9F48-4176-A699-79FB865D4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9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080EC-B397-41BC-848C-6C7AE1A093A1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645AB-9F48-4176-A699-79FB865D4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6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8352" y="2122627"/>
            <a:ext cx="10427369" cy="711200"/>
          </a:xfrm>
        </p:spPr>
        <p:txBody>
          <a:bodyPr>
            <a:normAutofit/>
          </a:bodyPr>
          <a:lstStyle/>
          <a:p>
            <a:r>
              <a:rPr lang="id-ID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 Pro Display" panose="00000500000000000000" pitchFamily="50" charset="0"/>
                <a:ea typeface="SF Pro Display" panose="00000500000000000000" pitchFamily="50" charset="0"/>
              </a:rPr>
              <a:t>TIM HUMAS &amp; PUBLIKASI FOKASTI 2018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0036" y="4607719"/>
            <a:ext cx="9144000" cy="521229"/>
          </a:xfrm>
        </p:spPr>
        <p:txBody>
          <a:bodyPr>
            <a:normAutofit/>
          </a:bodyPr>
          <a:lstStyle/>
          <a:p>
            <a:r>
              <a:rPr lang="id-ID" sz="20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 Pro Display" panose="00000500000000000000" pitchFamily="50" charset="0"/>
                <a:ea typeface="SF Pro Display" panose="00000500000000000000" pitchFamily="50" charset="0"/>
              </a:rPr>
              <a:t>Present</a:t>
            </a:r>
            <a:endParaRPr lang="en-US" sz="20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39465" y="5605429"/>
            <a:ext cx="214513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200" b="1" cap="none" spc="0" dirty="0" smtClean="0">
                <a:ln w="0"/>
                <a:solidFill>
                  <a:schemeClr val="bg1">
                    <a:lumMod val="50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#</a:t>
            </a:r>
            <a:r>
              <a:rPr lang="id-ID" sz="1200" cap="none" spc="0" dirty="0" smtClean="0">
                <a:ln w="0"/>
                <a:solidFill>
                  <a:schemeClr val="bg1">
                    <a:lumMod val="50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PantangPulangSebelumACC</a:t>
            </a:r>
            <a:endParaRPr lang="en-US" sz="1200" cap="none" spc="0" dirty="0">
              <a:ln w="0"/>
              <a:solidFill>
                <a:schemeClr val="bg1">
                  <a:lumMod val="50000"/>
                </a:schemeClr>
              </a:solidFill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24628" y="3310308"/>
            <a:ext cx="65748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spc="300" dirty="0" smtClean="0">
                <a:latin typeface="SF Pro Display" panose="00000500000000000000" pitchFamily="50" charset="0"/>
                <a:ea typeface="SF Pro Display" panose="00000500000000000000" pitchFamily="50" charset="0"/>
              </a:rPr>
              <a:t>ARDIAN</a:t>
            </a:r>
            <a:r>
              <a:rPr lang="en-US" sz="1200" spc="300" dirty="0" smtClean="0">
                <a:latin typeface="SF Pro Display" panose="00000500000000000000" pitchFamily="50" charset="0"/>
                <a:ea typeface="SF Pro Display" panose="00000500000000000000" pitchFamily="50" charset="0"/>
              </a:rPr>
              <a:t> FERDY</a:t>
            </a:r>
            <a:r>
              <a:rPr lang="id-ID" sz="1200" spc="300" dirty="0" smtClean="0">
                <a:latin typeface="SF Pro Display" panose="00000500000000000000" pitchFamily="50" charset="0"/>
                <a:ea typeface="SF Pro Display" panose="00000500000000000000" pitchFamily="50" charset="0"/>
              </a:rPr>
              <a:t>	        </a:t>
            </a:r>
            <a:r>
              <a:rPr lang="en-US" sz="1200" b="1" spc="300" dirty="0" smtClean="0">
                <a:latin typeface="SF Pro Display" panose="00000500000000000000" pitchFamily="50" charset="0"/>
                <a:ea typeface="SF Pro Display" panose="00000500000000000000" pitchFamily="50" charset="0"/>
              </a:rPr>
              <a:t>CYN</a:t>
            </a:r>
            <a:r>
              <a:rPr lang="en-US" sz="1200" spc="300" dirty="0" smtClean="0">
                <a:latin typeface="SF Pro Display" panose="00000500000000000000" pitchFamily="50" charset="0"/>
                <a:ea typeface="SF Pro Display" panose="00000500000000000000" pitchFamily="50" charset="0"/>
              </a:rPr>
              <a:t>TIA DEW</a:t>
            </a:r>
            <a:r>
              <a:rPr lang="id-ID" sz="1200" spc="300" dirty="0" smtClean="0">
                <a:latin typeface="SF Pro Display" panose="00000500000000000000" pitchFamily="50" charset="0"/>
                <a:ea typeface="SF Pro Display" panose="00000500000000000000" pitchFamily="50" charset="0"/>
              </a:rPr>
              <a:t>I</a:t>
            </a:r>
            <a:r>
              <a:rPr lang="id-ID" sz="1200" spc="300" dirty="0">
                <a:latin typeface="SF Pro Display" panose="00000500000000000000" pitchFamily="50" charset="0"/>
                <a:ea typeface="SF Pro Display" panose="00000500000000000000" pitchFamily="50" charset="0"/>
              </a:rPr>
              <a:t>	</a:t>
            </a:r>
            <a:r>
              <a:rPr lang="en-US" sz="1200" b="1" spc="300" dirty="0" smtClean="0">
                <a:latin typeface="SF Pro Display" panose="00000500000000000000" pitchFamily="50" charset="0"/>
                <a:ea typeface="SF Pro Display" panose="00000500000000000000" pitchFamily="50" charset="0"/>
              </a:rPr>
              <a:t>NIKEN</a:t>
            </a:r>
            <a:r>
              <a:rPr lang="en-US" sz="1200" spc="300" dirty="0" smtClean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d-ID" sz="1200" spc="300" dirty="0" smtClean="0">
                <a:latin typeface="SF Pro Display" panose="00000500000000000000" pitchFamily="50" charset="0"/>
                <a:ea typeface="SF Pro Display" panose="00000500000000000000" pitchFamily="50" charset="0"/>
              </a:rPr>
              <a:t>LARASATI</a:t>
            </a:r>
            <a:endParaRPr lang="id-ID" sz="1200" b="1" spc="300" dirty="0" smtClean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algn="ctr"/>
            <a:endParaRPr lang="id-ID" sz="1200" spc="3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r>
              <a:rPr lang="id-ID" sz="1200" b="1" spc="3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d-ID" sz="1200" b="1" spc="300" dirty="0" smtClean="0">
                <a:latin typeface="SF Pro Display" panose="00000500000000000000" pitchFamily="50" charset="0"/>
                <a:ea typeface="SF Pro Display" panose="00000500000000000000" pitchFamily="50" charset="0"/>
              </a:rPr>
              <a:t>  HANIF</a:t>
            </a:r>
            <a:r>
              <a:rPr lang="id-ID" sz="1200" spc="300" dirty="0" smtClean="0">
                <a:latin typeface="SF Pro Display" panose="00000500000000000000" pitchFamily="50" charset="0"/>
                <a:ea typeface="SF Pro Display" panose="00000500000000000000" pitchFamily="50" charset="0"/>
              </a:rPr>
              <a:t> FAIZ	      </a:t>
            </a:r>
            <a:r>
              <a:rPr lang="en-US" sz="1200" b="1" spc="300" dirty="0" smtClean="0">
                <a:latin typeface="SF Pro Display" panose="00000500000000000000" pitchFamily="50" charset="0"/>
                <a:ea typeface="SF Pro Display" panose="00000500000000000000" pitchFamily="50" charset="0"/>
              </a:rPr>
              <a:t>NU</a:t>
            </a:r>
            <a:r>
              <a:rPr lang="en-US" sz="1200" spc="300" dirty="0" smtClean="0">
                <a:latin typeface="SF Pro Display" panose="00000500000000000000" pitchFamily="50" charset="0"/>
                <a:ea typeface="SF Pro Display" panose="00000500000000000000" pitchFamily="50" charset="0"/>
              </a:rPr>
              <a:t>RUL </a:t>
            </a:r>
            <a:r>
              <a:rPr lang="en-US" sz="1200" b="1" spc="300" dirty="0" smtClean="0">
                <a:latin typeface="SF Pro Display" panose="00000500000000000000" pitchFamily="50" charset="0"/>
                <a:ea typeface="SF Pro Display" panose="00000500000000000000" pitchFamily="50" charset="0"/>
              </a:rPr>
              <a:t>KA</a:t>
            </a:r>
            <a:r>
              <a:rPr lang="en-US" sz="1200" spc="300" dirty="0" smtClean="0">
                <a:latin typeface="SF Pro Display" panose="00000500000000000000" pitchFamily="50" charset="0"/>
                <a:ea typeface="SF Pro Display" panose="00000500000000000000" pitchFamily="50" charset="0"/>
              </a:rPr>
              <a:t>RIMAH</a:t>
            </a:r>
            <a:r>
              <a:rPr lang="id-ID" sz="1200" spc="300" dirty="0" smtClean="0">
                <a:latin typeface="SF Pro Display" panose="00000500000000000000" pitchFamily="50" charset="0"/>
                <a:ea typeface="SF Pro Display" panose="00000500000000000000" pitchFamily="50" charset="0"/>
              </a:rPr>
              <a:t>	  </a:t>
            </a:r>
            <a:r>
              <a:rPr lang="en-US" sz="1200" b="1" spc="300" dirty="0" smtClean="0">
                <a:latin typeface="SF Pro Display" panose="00000500000000000000" pitchFamily="50" charset="0"/>
                <a:ea typeface="SF Pro Display" panose="00000500000000000000" pitchFamily="50" charset="0"/>
              </a:rPr>
              <a:t>DIM</a:t>
            </a:r>
            <a:r>
              <a:rPr lang="en-US" sz="1200" spc="300" dirty="0" smtClean="0">
                <a:latin typeface="SF Pro Display" panose="00000500000000000000" pitchFamily="50" charset="0"/>
                <a:ea typeface="SF Pro Display" panose="00000500000000000000" pitchFamily="50" charset="0"/>
              </a:rPr>
              <a:t>AS </a:t>
            </a:r>
            <a:r>
              <a:rPr lang="en-US" sz="1200" b="1" spc="300" dirty="0">
                <a:latin typeface="SF Pro Display" panose="00000500000000000000" pitchFamily="50" charset="0"/>
                <a:ea typeface="SF Pro Display" panose="00000500000000000000" pitchFamily="50" charset="0"/>
              </a:rPr>
              <a:t>TAN</a:t>
            </a:r>
            <a:r>
              <a:rPr lang="en-US" sz="1200" spc="300" dirty="0">
                <a:latin typeface="SF Pro Display" panose="00000500000000000000" pitchFamily="50" charset="0"/>
                <a:ea typeface="SF Pro Display" panose="00000500000000000000" pitchFamily="50" charset="0"/>
              </a:rPr>
              <a:t>UJ</a:t>
            </a:r>
            <a:r>
              <a:rPr lang="id-ID" sz="1200" spc="300" dirty="0">
                <a:latin typeface="SF Pro Display" panose="00000500000000000000" pitchFamily="50" charset="0"/>
                <a:ea typeface="SF Pro Display" panose="00000500000000000000" pitchFamily="50" charset="0"/>
              </a:rPr>
              <a:t>I</a:t>
            </a:r>
          </a:p>
          <a:p>
            <a:pPr algn="ctr"/>
            <a:r>
              <a:rPr lang="id-ID" sz="1200" spc="300" dirty="0" smtClean="0">
                <a:latin typeface="SF Pro Display" panose="00000500000000000000" pitchFamily="50" charset="0"/>
                <a:ea typeface="SF Pro Display" panose="00000500000000000000" pitchFamily="50" charset="0"/>
              </a:rPr>
              <a:t>		</a:t>
            </a:r>
          </a:p>
          <a:p>
            <a:pPr algn="ctr"/>
            <a:endParaRPr lang="en-US" sz="1200" spc="3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679" y="953934"/>
            <a:ext cx="1624713" cy="81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1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725"/>
            <a:ext cx="10515600" cy="1325563"/>
          </a:xfrm>
        </p:spPr>
        <p:txBody>
          <a:bodyPr>
            <a:normAutofit/>
          </a:bodyPr>
          <a:lstStyle/>
          <a:p>
            <a:r>
              <a:rPr lang="id-ID" sz="4000" b="1" dirty="0" smtClean="0">
                <a:latin typeface="SF Pro Display" panose="00000500000000000000" pitchFamily="50" charset="0"/>
                <a:ea typeface="SF Pro Display" panose="00000500000000000000" pitchFamily="50" charset="0"/>
              </a:rPr>
              <a:t>Jobdesk Tiap Anggota</a:t>
            </a:r>
            <a:endParaRPr lang="en-US" sz="4000" b="1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96062"/>
            <a:ext cx="10515600" cy="477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1600" dirty="0" smtClean="0">
                <a:latin typeface="SF Pro Display" panose="00000500000000000000" pitchFamily="50" charset="0"/>
                <a:ea typeface="SF Pro Display" panose="00000500000000000000" pitchFamily="50" charset="0"/>
              </a:rPr>
              <a:t>Keterangan </a:t>
            </a:r>
            <a:r>
              <a:rPr lang="id-ID" sz="1600" dirty="0" smtClean="0">
                <a:latin typeface="SF Pro Display" panose="00000500000000000000" pitchFamily="50" charset="0"/>
                <a:ea typeface="SF Pro Display" panose="00000500000000000000" pitchFamily="50" charset="0"/>
              </a:rPr>
              <a:t>:	Koor</a:t>
            </a:r>
            <a:endParaRPr lang="en-US" sz="16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824030" y="588201"/>
            <a:ext cx="214513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200" b="1" cap="none" spc="0" dirty="0" smtClean="0">
                <a:ln w="0"/>
                <a:solidFill>
                  <a:schemeClr val="bg1">
                    <a:lumMod val="50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#</a:t>
            </a:r>
            <a:r>
              <a:rPr lang="id-ID" sz="1200" cap="none" spc="0" dirty="0" smtClean="0">
                <a:ln w="0"/>
                <a:solidFill>
                  <a:schemeClr val="bg1">
                    <a:lumMod val="50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PantangPulangSebelumACC</a:t>
            </a:r>
            <a:endParaRPr lang="en-US" sz="1200" cap="none" spc="0" dirty="0">
              <a:ln w="0"/>
              <a:solidFill>
                <a:schemeClr val="bg1">
                  <a:lumMod val="50000"/>
                </a:schemeClr>
              </a:solidFill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600200"/>
            <a:ext cx="2556933" cy="3961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Blip>
                <a:blip r:embed="rId2"/>
              </a:buBlip>
            </a:pPr>
            <a:r>
              <a:rPr lang="id-ID" sz="2400" spc="300" dirty="0" smtClean="0">
                <a:ln w="0"/>
                <a:latin typeface="SF Pro Display" panose="00000500000000000000" pitchFamily="50" charset="0"/>
                <a:ea typeface="SF Pro Display" panose="00000500000000000000" pitchFamily="50" charset="0"/>
              </a:rPr>
              <a:t> ARDIAN	:</a:t>
            </a:r>
          </a:p>
          <a:p>
            <a:pPr algn="just">
              <a:buBlip>
                <a:blip r:embed="rId2"/>
              </a:buBlip>
            </a:pPr>
            <a:r>
              <a:rPr lang="id-ID" sz="2400" spc="300" dirty="0" smtClean="0">
                <a:ln w="0"/>
                <a:latin typeface="SF Pro Display" panose="00000500000000000000" pitchFamily="50" charset="0"/>
                <a:ea typeface="SF Pro Display" panose="00000500000000000000" pitchFamily="50" charset="0"/>
              </a:rPr>
              <a:t> HANIF F	:</a:t>
            </a:r>
          </a:p>
          <a:p>
            <a:pPr algn="just">
              <a:buBlip>
                <a:blip r:embed="rId2"/>
              </a:buBlip>
            </a:pPr>
            <a:r>
              <a:rPr lang="id-ID" sz="2400" spc="300" dirty="0" smtClean="0">
                <a:ln w="0"/>
                <a:latin typeface="SF Pro Display" panose="00000500000000000000" pitchFamily="50" charset="0"/>
                <a:ea typeface="SF Pro Display" panose="00000500000000000000" pitchFamily="50" charset="0"/>
              </a:rPr>
              <a:t> NIKEN	:</a:t>
            </a:r>
          </a:p>
          <a:p>
            <a:pPr algn="just">
              <a:buBlip>
                <a:blip r:embed="rId2"/>
              </a:buBlip>
            </a:pPr>
            <a:r>
              <a:rPr lang="id-ID" sz="2400" spc="300" dirty="0" smtClean="0">
                <a:ln w="0"/>
                <a:latin typeface="SF Pro Display" panose="00000500000000000000" pitchFamily="50" charset="0"/>
                <a:ea typeface="SF Pro Display" panose="00000500000000000000" pitchFamily="50" charset="0"/>
              </a:rPr>
              <a:t> NUKA	:</a:t>
            </a:r>
          </a:p>
          <a:p>
            <a:pPr algn="just">
              <a:buBlip>
                <a:blip r:embed="rId2"/>
              </a:buBlip>
            </a:pPr>
            <a:r>
              <a:rPr lang="id-ID" sz="2400" spc="300" dirty="0" smtClean="0">
                <a:ln w="0"/>
                <a:latin typeface="SF Pro Display" panose="00000500000000000000" pitchFamily="50" charset="0"/>
                <a:ea typeface="SF Pro Display" panose="00000500000000000000" pitchFamily="50" charset="0"/>
              </a:rPr>
              <a:t> DIMTAN	:</a:t>
            </a:r>
          </a:p>
          <a:p>
            <a:pPr algn="just">
              <a:buBlip>
                <a:blip r:embed="rId2"/>
              </a:buBlip>
            </a:pPr>
            <a:r>
              <a:rPr lang="id-ID" sz="2400" spc="300" dirty="0" smtClean="0">
                <a:ln w="0"/>
                <a:latin typeface="SF Pro Display" panose="00000500000000000000" pitchFamily="50" charset="0"/>
                <a:ea typeface="SF Pro Display" panose="00000500000000000000" pitchFamily="50" charset="0"/>
              </a:rPr>
              <a:t> CYN	:</a:t>
            </a:r>
            <a:endParaRPr lang="en-US" sz="2400" spc="300" dirty="0">
              <a:ln w="0"/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4267" y="1592954"/>
            <a:ext cx="6045200" cy="3961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d-ID" sz="2400" dirty="0" smtClean="0">
                <a:ln w="0"/>
                <a:latin typeface="SF Pro Display" panose="00000500000000000000" pitchFamily="50" charset="0"/>
                <a:ea typeface="SF Pro Display" panose="00000500000000000000" pitchFamily="50" charset="0"/>
              </a:rPr>
              <a:t>Koordinasi, Surat Menyurat</a:t>
            </a:r>
          </a:p>
          <a:p>
            <a:pPr marL="0" indent="0" algn="just">
              <a:buNone/>
            </a:pPr>
            <a:r>
              <a:rPr lang="id-ID" sz="2400" dirty="0" smtClean="0">
                <a:ln w="0"/>
                <a:latin typeface="SF Pro Display" panose="00000500000000000000" pitchFamily="50" charset="0"/>
                <a:ea typeface="SF Pro Display" panose="00000500000000000000" pitchFamily="50" charset="0"/>
              </a:rPr>
              <a:t>Surat Menyurat</a:t>
            </a:r>
          </a:p>
          <a:p>
            <a:pPr marL="0" indent="0" algn="just">
              <a:buNone/>
            </a:pPr>
            <a:r>
              <a:rPr lang="id-ID" sz="2400" dirty="0" smtClean="0">
                <a:ln w="0"/>
                <a:latin typeface="SF Pro Display" panose="00000500000000000000" pitchFamily="50" charset="0"/>
                <a:ea typeface="SF Pro Display" panose="00000500000000000000" pitchFamily="50" charset="0"/>
              </a:rPr>
              <a:t>Surat Menyurat</a:t>
            </a:r>
          </a:p>
          <a:p>
            <a:pPr marL="0" indent="0" algn="just">
              <a:buNone/>
            </a:pPr>
            <a:r>
              <a:rPr lang="id-ID" sz="2400" dirty="0" smtClean="0">
                <a:ln w="0"/>
                <a:latin typeface="SF Pro Display" panose="00000500000000000000" pitchFamily="50" charset="0"/>
                <a:ea typeface="SF Pro Display" panose="00000500000000000000" pitchFamily="50" charset="0"/>
              </a:rPr>
              <a:t>Sebar brosur, Rekap</a:t>
            </a:r>
          </a:p>
          <a:p>
            <a:pPr marL="0" indent="0" algn="just">
              <a:buNone/>
            </a:pPr>
            <a:r>
              <a:rPr lang="id-ID" sz="2400" dirty="0" smtClean="0">
                <a:ln w="0"/>
                <a:latin typeface="SF Pro Display" panose="00000500000000000000" pitchFamily="50" charset="0"/>
                <a:ea typeface="SF Pro Display" panose="00000500000000000000" pitchFamily="50" charset="0"/>
              </a:rPr>
              <a:t>Sebar brosur, Rekap</a:t>
            </a:r>
          </a:p>
          <a:p>
            <a:pPr marL="0" indent="0" algn="just">
              <a:buNone/>
            </a:pPr>
            <a:r>
              <a:rPr lang="id-ID" sz="2400" dirty="0" smtClean="0">
                <a:ln w="0"/>
                <a:latin typeface="SF Pro Display" panose="00000500000000000000" pitchFamily="50" charset="0"/>
                <a:ea typeface="SF Pro Display" panose="00000500000000000000" pitchFamily="50" charset="0"/>
              </a:rPr>
              <a:t>Sebar brosur, Rekap</a:t>
            </a:r>
          </a:p>
          <a:p>
            <a:pPr marL="0" indent="0" algn="just">
              <a:buNone/>
            </a:pPr>
            <a:endParaRPr lang="en-US" sz="2400" dirty="0">
              <a:ln w="0"/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1024467" y="1592954"/>
            <a:ext cx="197179" cy="197179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2455333" y="6037500"/>
            <a:ext cx="197179" cy="197179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4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 txBox="1">
            <a:spLocks/>
          </p:cNvSpPr>
          <p:nvPr/>
        </p:nvSpPr>
        <p:spPr>
          <a:xfrm>
            <a:off x="1181098" y="6146274"/>
            <a:ext cx="10168774" cy="33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 Pro Display" panose="00000500000000000000" pitchFamily="50" charset="0"/>
                <a:ea typeface="SF Pro Display" panose="00000500000000000000" pitchFamily="50" charset="0"/>
              </a:rPr>
              <a:t>Keterangan </a:t>
            </a:r>
            <a:r>
              <a:rPr lang="id-ID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 Pro Display" panose="00000500000000000000" pitchFamily="50" charset="0"/>
                <a:ea typeface="SF Pro Display" panose="00000500000000000000" pitchFamily="50" charset="0"/>
              </a:rPr>
              <a:t>:	Belum		Tunggu Pihak Lain		Tinggal Eksekusi		Selesai</a:t>
            </a:r>
            <a:endParaRPr lang="en-US" sz="1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marL="0" indent="0">
              <a:buNone/>
            </a:pP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725"/>
            <a:ext cx="10515600" cy="1325563"/>
          </a:xfrm>
        </p:spPr>
        <p:txBody>
          <a:bodyPr>
            <a:normAutofit/>
          </a:bodyPr>
          <a:lstStyle/>
          <a:p>
            <a:r>
              <a:rPr lang="id-ID" sz="4000" b="1" dirty="0" smtClean="0">
                <a:latin typeface="SF Pro Display" panose="00000500000000000000" pitchFamily="50" charset="0"/>
                <a:ea typeface="SF Pro Display" panose="00000500000000000000" pitchFamily="50" charset="0"/>
              </a:rPr>
              <a:t>Progress</a:t>
            </a:r>
            <a:endParaRPr lang="en-US" sz="4000" b="1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6378"/>
            <a:ext cx="5071532" cy="4151113"/>
          </a:xfrm>
        </p:spPr>
        <p:txBody>
          <a:bodyPr>
            <a:normAutofit/>
          </a:bodyPr>
          <a:lstStyle/>
          <a:p>
            <a:pPr>
              <a:buSzPct val="100000"/>
              <a:buFont typeface="SF Pro Display" panose="00000500000000000000" pitchFamily="50" charset="0"/>
              <a:buChar char="▶"/>
            </a:pPr>
            <a:r>
              <a:rPr lang="id-ID" sz="2400" dirty="0" smtClean="0">
                <a:ln w="0"/>
                <a:latin typeface="SF Pro Display" panose="00000500000000000000" pitchFamily="50" charset="0"/>
                <a:ea typeface="SF Pro Display" panose="00000500000000000000" pitchFamily="50" charset="0"/>
              </a:rPr>
              <a:t> Surat </a:t>
            </a:r>
            <a:r>
              <a:rPr lang="id-ID" sz="2400" dirty="0">
                <a:ln w="0"/>
                <a:latin typeface="SF Pro Display" panose="00000500000000000000" pitchFamily="50" charset="0"/>
                <a:ea typeface="SF Pro Display" panose="00000500000000000000" pitchFamily="50" charset="0"/>
              </a:rPr>
              <a:t>Pinjam Ruang </a:t>
            </a:r>
            <a:r>
              <a:rPr lang="id-ID" sz="2400" dirty="0" smtClean="0">
                <a:ln w="0"/>
                <a:latin typeface="SF Pro Display" panose="00000500000000000000" pitchFamily="50" charset="0"/>
                <a:ea typeface="SF Pro Display" panose="00000500000000000000" pitchFamily="50" charset="0"/>
              </a:rPr>
              <a:t>Rapat 2</a:t>
            </a:r>
          </a:p>
          <a:p>
            <a:pPr>
              <a:buSzPct val="100000"/>
              <a:buFont typeface="SF Pro Display" panose="00000500000000000000" pitchFamily="50" charset="0"/>
              <a:buChar char="▶"/>
            </a:pPr>
            <a:r>
              <a:rPr lang="id-ID" sz="2400" dirty="0" smtClean="0">
                <a:ln w="0"/>
                <a:latin typeface="SF Pro Display" panose="00000500000000000000" pitchFamily="50" charset="0"/>
                <a:ea typeface="SF Pro Display" panose="00000500000000000000" pitchFamily="50" charset="0"/>
              </a:rPr>
              <a:t> Form </a:t>
            </a:r>
            <a:r>
              <a:rPr lang="id-ID" sz="2400" dirty="0" smtClean="0">
                <a:ln w="0"/>
                <a:latin typeface="SF Pro Display" panose="00000500000000000000" pitchFamily="50" charset="0"/>
                <a:ea typeface="SF Pro Display" panose="00000500000000000000" pitchFamily="50" charset="0"/>
              </a:rPr>
              <a:t>Pendaftaran</a:t>
            </a:r>
          </a:p>
          <a:p>
            <a:pPr>
              <a:buSzPct val="100000"/>
              <a:buFont typeface="SF Pro Display" panose="00000500000000000000" pitchFamily="50" charset="0"/>
              <a:buChar char="▶"/>
            </a:pPr>
            <a:r>
              <a:rPr lang="id-ID" sz="2400" dirty="0" smtClean="0">
                <a:ln w="0"/>
                <a:latin typeface="SF Pro Display" panose="00000500000000000000" pitchFamily="50" charset="0"/>
                <a:ea typeface="SF Pro Display" panose="00000500000000000000" pitchFamily="50" charset="0"/>
              </a:rPr>
              <a:t> Surat </a:t>
            </a:r>
            <a:r>
              <a:rPr lang="id-ID" sz="2400" dirty="0" smtClean="0">
                <a:ln w="0"/>
                <a:latin typeface="SF Pro Display" panose="00000500000000000000" pitchFamily="50" charset="0"/>
                <a:ea typeface="SF Pro Display" panose="00000500000000000000" pitchFamily="50" charset="0"/>
              </a:rPr>
              <a:t>Peminjaman H1</a:t>
            </a:r>
          </a:p>
          <a:p>
            <a:pPr>
              <a:buSzPct val="100000"/>
              <a:buFont typeface="SF Pro Display" panose="00000500000000000000" pitchFamily="50" charset="0"/>
              <a:buChar char="▶"/>
            </a:pPr>
            <a:r>
              <a:rPr lang="id-ID" sz="2400" dirty="0" smtClean="0">
                <a:ln w="0"/>
                <a:latin typeface="SF Pro Display" panose="00000500000000000000" pitchFamily="50" charset="0"/>
                <a:ea typeface="SF Pro Display" panose="00000500000000000000" pitchFamily="50" charset="0"/>
              </a:rPr>
              <a:t> Membuat </a:t>
            </a:r>
            <a:r>
              <a:rPr lang="id-ID" sz="2400" dirty="0" smtClean="0">
                <a:ln w="0"/>
                <a:latin typeface="SF Pro Display" panose="00000500000000000000" pitchFamily="50" charset="0"/>
                <a:ea typeface="SF Pro Display" panose="00000500000000000000" pitchFamily="50" charset="0"/>
              </a:rPr>
              <a:t>Brosur/Angket</a:t>
            </a:r>
          </a:p>
          <a:p>
            <a:pPr>
              <a:buSzPct val="100000"/>
              <a:buFont typeface="SF Pro Display" panose="00000500000000000000" pitchFamily="50" charset="0"/>
              <a:buChar char="▶"/>
            </a:pPr>
            <a:r>
              <a:rPr lang="id-ID" sz="2400" dirty="0" smtClean="0">
                <a:ln w="0"/>
                <a:latin typeface="SF Pro Display" panose="00000500000000000000" pitchFamily="50" charset="0"/>
                <a:ea typeface="SF Pro Display" panose="00000500000000000000" pitchFamily="50" charset="0"/>
              </a:rPr>
              <a:t> Tanya </a:t>
            </a:r>
            <a:r>
              <a:rPr lang="id-ID" sz="2400" dirty="0" smtClean="0">
                <a:ln w="0"/>
                <a:latin typeface="SF Pro Display" panose="00000500000000000000" pitchFamily="50" charset="0"/>
                <a:ea typeface="SF Pro Display" panose="00000500000000000000" pitchFamily="50" charset="0"/>
              </a:rPr>
              <a:t>Ruang Meeting</a:t>
            </a:r>
          </a:p>
          <a:p>
            <a:pPr>
              <a:buSzPct val="100000"/>
              <a:buFont typeface="SF Pro Display" panose="00000500000000000000" pitchFamily="50" charset="0"/>
              <a:buChar char="▶"/>
            </a:pPr>
            <a:endParaRPr lang="en-US" sz="2400" dirty="0">
              <a:ln w="0"/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824030" y="588201"/>
            <a:ext cx="214513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200" b="1" cap="none" spc="0" dirty="0" smtClean="0">
                <a:ln w="0"/>
                <a:solidFill>
                  <a:schemeClr val="bg1">
                    <a:lumMod val="50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#</a:t>
            </a:r>
            <a:r>
              <a:rPr lang="id-ID" sz="1200" cap="none" spc="0" dirty="0" smtClean="0">
                <a:ln w="0"/>
                <a:solidFill>
                  <a:schemeClr val="bg1">
                    <a:lumMod val="50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PantangPulangSebelumACC</a:t>
            </a:r>
            <a:endParaRPr lang="en-US" sz="1200" cap="none" spc="0" dirty="0">
              <a:ln w="0"/>
              <a:solidFill>
                <a:schemeClr val="bg1">
                  <a:lumMod val="50000"/>
                </a:schemeClr>
              </a:solidFill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sp>
        <p:nvSpPr>
          <p:cNvPr id="15" name="Minus 14"/>
          <p:cNvSpPr/>
          <p:nvPr/>
        </p:nvSpPr>
        <p:spPr>
          <a:xfrm rot="7200000">
            <a:off x="4943548" y="2409985"/>
            <a:ext cx="335959" cy="335958"/>
          </a:xfrm>
          <a:prstGeom prst="mathMinu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Minus 16"/>
          <p:cNvSpPr/>
          <p:nvPr/>
        </p:nvSpPr>
        <p:spPr>
          <a:xfrm rot="5400000">
            <a:off x="4922218" y="1486379"/>
            <a:ext cx="380479" cy="380479"/>
          </a:xfrm>
          <a:prstGeom prst="mathMinus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 rot="5400000">
            <a:off x="4921289" y="1963482"/>
            <a:ext cx="380479" cy="380479"/>
          </a:xfrm>
          <a:prstGeom prst="mathMinus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inus 23"/>
          <p:cNvSpPr/>
          <p:nvPr/>
        </p:nvSpPr>
        <p:spPr>
          <a:xfrm rot="10800000">
            <a:off x="2660627" y="6122181"/>
            <a:ext cx="335959" cy="335959"/>
          </a:xfrm>
          <a:prstGeom prst="mathMinus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 rot="5400000">
            <a:off x="10044766" y="6117993"/>
            <a:ext cx="335959" cy="335959"/>
          </a:xfrm>
          <a:prstGeom prst="mathMinus">
            <a:avLst/>
          </a:prstGeom>
          <a:solidFill>
            <a:srgbClr val="00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inus 19"/>
          <p:cNvSpPr/>
          <p:nvPr/>
        </p:nvSpPr>
        <p:spPr>
          <a:xfrm rot="7200000">
            <a:off x="7234908" y="6122181"/>
            <a:ext cx="335959" cy="335958"/>
          </a:xfrm>
          <a:prstGeom prst="mathMinus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Minus 20"/>
          <p:cNvSpPr/>
          <p:nvPr/>
        </p:nvSpPr>
        <p:spPr>
          <a:xfrm rot="5400000">
            <a:off x="4921288" y="3340875"/>
            <a:ext cx="380479" cy="380479"/>
          </a:xfrm>
          <a:prstGeom prst="mathMinus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391483" y="6140008"/>
            <a:ext cx="473114" cy="335960"/>
            <a:chOff x="3775783" y="2159000"/>
            <a:chExt cx="1013469" cy="719668"/>
          </a:xfrm>
        </p:grpSpPr>
        <p:sp>
          <p:nvSpPr>
            <p:cNvPr id="27" name="Minus 26"/>
            <p:cNvSpPr/>
            <p:nvPr/>
          </p:nvSpPr>
          <p:spPr>
            <a:xfrm rot="7200000">
              <a:off x="3775783" y="2159000"/>
              <a:ext cx="719666" cy="719666"/>
            </a:xfrm>
            <a:prstGeom prst="mathMinus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Minus 27"/>
            <p:cNvSpPr/>
            <p:nvPr/>
          </p:nvSpPr>
          <p:spPr>
            <a:xfrm rot="7200000">
              <a:off x="4069586" y="2159002"/>
              <a:ext cx="719666" cy="719666"/>
            </a:xfrm>
            <a:prstGeom prst="mathMinus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9" name="Minus 28"/>
          <p:cNvSpPr/>
          <p:nvPr/>
        </p:nvSpPr>
        <p:spPr>
          <a:xfrm rot="5400000">
            <a:off x="4919670" y="2884189"/>
            <a:ext cx="380479" cy="380479"/>
          </a:xfrm>
          <a:prstGeom prst="mathMinus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366933" y="1486380"/>
            <a:ext cx="4982939" cy="4151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SF Pro Display" panose="00000500000000000000" pitchFamily="50" charset="0"/>
              <a:buChar char="▶"/>
            </a:pPr>
            <a:r>
              <a:rPr lang="id-ID" sz="2400" dirty="0" smtClean="0">
                <a:ln w="0"/>
                <a:latin typeface="SF Pro Display" panose="00000500000000000000" pitchFamily="50" charset="0"/>
                <a:ea typeface="SF Pro Display" panose="00000500000000000000" pitchFamily="50" charset="0"/>
              </a:rPr>
              <a:t> Surat Undangan Dosen</a:t>
            </a:r>
          </a:p>
          <a:p>
            <a:pPr>
              <a:buSzPct val="100000"/>
              <a:buFont typeface="SF Pro Display" panose="00000500000000000000" pitchFamily="50" charset="0"/>
              <a:buChar char="▶"/>
            </a:pPr>
            <a:r>
              <a:rPr lang="id-ID" sz="2400" dirty="0" smtClean="0">
                <a:ln w="0"/>
                <a:latin typeface="SF Pro Display" panose="00000500000000000000" pitchFamily="50" charset="0"/>
                <a:ea typeface="SF Pro Display" panose="00000500000000000000" pitchFamily="50" charset="0"/>
              </a:rPr>
              <a:t> Kalimat Publish Poster</a:t>
            </a:r>
          </a:p>
          <a:p>
            <a:pPr>
              <a:buSzPct val="100000"/>
              <a:buFont typeface="SF Pro Display" panose="00000500000000000000" pitchFamily="50" charset="0"/>
              <a:buChar char="▶"/>
            </a:pPr>
            <a:r>
              <a:rPr lang="id-ID" sz="2400" dirty="0" smtClean="0">
                <a:ln w="0"/>
                <a:latin typeface="SF Pro Display" panose="00000500000000000000" pitchFamily="50" charset="0"/>
                <a:ea typeface="SF Pro Display" panose="00000500000000000000" pitchFamily="50" charset="0"/>
              </a:rPr>
              <a:t> Publish Poster Di Mading</a:t>
            </a:r>
          </a:p>
          <a:p>
            <a:pPr>
              <a:buSzPct val="100000"/>
              <a:buFont typeface="SF Pro Display" panose="00000500000000000000" pitchFamily="50" charset="0"/>
              <a:buChar char="▶"/>
            </a:pPr>
            <a:r>
              <a:rPr lang="id-ID" sz="2400" dirty="0" smtClean="0">
                <a:ln w="0"/>
                <a:latin typeface="SF Pro Display" panose="00000500000000000000" pitchFamily="50" charset="0"/>
                <a:ea typeface="SF Pro Display" panose="00000500000000000000" pitchFamily="50" charset="0"/>
              </a:rPr>
              <a:t> Rekap Angket</a:t>
            </a:r>
          </a:p>
          <a:p>
            <a:pPr>
              <a:buSzPct val="100000"/>
              <a:buFont typeface="SF Pro Display" panose="00000500000000000000" pitchFamily="50" charset="0"/>
              <a:buChar char="▶"/>
            </a:pPr>
            <a:r>
              <a:rPr lang="id-ID" sz="2400" dirty="0" smtClean="0">
                <a:ln w="0"/>
                <a:latin typeface="SF Pro Display" panose="00000500000000000000" pitchFamily="50" charset="0"/>
                <a:ea typeface="SF Pro Display" panose="00000500000000000000" pitchFamily="50" charset="0"/>
              </a:rPr>
              <a:t> Surat delegasi</a:t>
            </a:r>
            <a:endParaRPr lang="en-US" sz="2400" dirty="0" smtClean="0">
              <a:ln w="0"/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>
              <a:buSzPct val="100000"/>
              <a:buFont typeface="SF Pro Display" panose="00000500000000000000" pitchFamily="50" charset="0"/>
              <a:buChar char="▶"/>
            </a:pPr>
            <a:endParaRPr lang="en-US" sz="2400" dirty="0">
              <a:ln w="0"/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sp>
        <p:nvSpPr>
          <p:cNvPr id="31" name="Minus 30"/>
          <p:cNvSpPr/>
          <p:nvPr/>
        </p:nvSpPr>
        <p:spPr>
          <a:xfrm rot="7200000">
            <a:off x="10212746" y="2443841"/>
            <a:ext cx="335959" cy="335958"/>
          </a:xfrm>
          <a:prstGeom prst="mathMinu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Minus 31"/>
          <p:cNvSpPr/>
          <p:nvPr/>
        </p:nvSpPr>
        <p:spPr>
          <a:xfrm rot="5400000">
            <a:off x="10191416" y="1520241"/>
            <a:ext cx="380479" cy="380479"/>
          </a:xfrm>
          <a:prstGeom prst="mathMinus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 rot="5400000">
            <a:off x="10190487" y="1963477"/>
            <a:ext cx="380479" cy="380479"/>
          </a:xfrm>
          <a:prstGeom prst="mathMinus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33"/>
          <p:cNvSpPr/>
          <p:nvPr/>
        </p:nvSpPr>
        <p:spPr>
          <a:xfrm rot="5400000">
            <a:off x="10190486" y="3340875"/>
            <a:ext cx="380479" cy="380479"/>
          </a:xfrm>
          <a:prstGeom prst="mathMinus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inus 35"/>
          <p:cNvSpPr/>
          <p:nvPr/>
        </p:nvSpPr>
        <p:spPr>
          <a:xfrm rot="5400000">
            <a:off x="10188868" y="2884186"/>
            <a:ext cx="380479" cy="380479"/>
          </a:xfrm>
          <a:prstGeom prst="mathMinus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4601480" y="4456056"/>
            <a:ext cx="2989039" cy="44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None/>
            </a:pPr>
            <a:r>
              <a:rPr lang="id-ID" sz="2400" dirty="0" smtClean="0">
                <a:ln w="0"/>
                <a:latin typeface="SF Pro Display" panose="00000500000000000000" pitchFamily="50" charset="0"/>
                <a:ea typeface="SF Pro Display" panose="00000500000000000000" pitchFamily="50" charset="0"/>
              </a:rPr>
              <a:t>Presentase : </a:t>
            </a:r>
            <a:r>
              <a:rPr lang="id-ID" sz="2400" b="1" dirty="0" smtClean="0">
                <a:ln w="0"/>
                <a:solidFill>
                  <a:srgbClr val="FFC00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n/a%</a:t>
            </a:r>
            <a:endParaRPr lang="en-US" sz="2400" b="1" dirty="0">
              <a:ln w="0"/>
              <a:solidFill>
                <a:srgbClr val="FFC000"/>
              </a:solidFill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82063" y="1278467"/>
            <a:ext cx="485804" cy="2633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229629" y="1443839"/>
            <a:ext cx="485804" cy="2633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3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725"/>
            <a:ext cx="10515600" cy="1325563"/>
          </a:xfrm>
        </p:spPr>
        <p:txBody>
          <a:bodyPr>
            <a:normAutofit/>
          </a:bodyPr>
          <a:lstStyle/>
          <a:p>
            <a:r>
              <a:rPr lang="id-ID" sz="4000" b="1" dirty="0" smtClean="0">
                <a:latin typeface="SF Pro Display" panose="00000500000000000000" pitchFamily="50" charset="0"/>
                <a:ea typeface="SF Pro Display" panose="00000500000000000000" pitchFamily="50" charset="0"/>
              </a:rPr>
              <a:t>Pembagian Brosur/Angket</a:t>
            </a:r>
            <a:endParaRPr lang="en-US" sz="4000" b="1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986" y="1600201"/>
            <a:ext cx="10514814" cy="396161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id-ID" sz="2400" dirty="0" smtClean="0">
                <a:ln w="0"/>
                <a:latin typeface="SF Pro Display" panose="00000500000000000000" pitchFamily="50" charset="0"/>
                <a:ea typeface="SF Pro Display" panose="00000500000000000000" pitchFamily="50" charset="0"/>
              </a:rPr>
              <a:t>Setiap </a:t>
            </a:r>
            <a:r>
              <a:rPr lang="id-ID" sz="2400" dirty="0" smtClean="0">
                <a:ln w="0"/>
                <a:latin typeface="SF Pro Display" panose="00000500000000000000" pitchFamily="50" charset="0"/>
                <a:ea typeface="SF Pro Display" panose="00000500000000000000" pitchFamily="50" charset="0"/>
              </a:rPr>
              <a:t>pengurus HMTI dan A3 menyebarkan Brosur/Angket ke teman kelas </a:t>
            </a:r>
            <a:r>
              <a:rPr lang="id-ID" sz="2400" dirty="0" smtClean="0">
                <a:ln w="0"/>
                <a:latin typeface="SF Pro Display" panose="00000500000000000000" pitchFamily="50" charset="0"/>
                <a:ea typeface="SF Pro Display" panose="00000500000000000000" pitchFamily="50" charset="0"/>
              </a:rPr>
              <a:t>atau </a:t>
            </a:r>
            <a:r>
              <a:rPr lang="id-ID" sz="2400" dirty="0" smtClean="0">
                <a:ln w="0"/>
                <a:latin typeface="SF Pro Display" panose="00000500000000000000" pitchFamily="50" charset="0"/>
                <a:ea typeface="SF Pro Display" panose="00000500000000000000" pitchFamily="50" charset="0"/>
              </a:rPr>
              <a:t>mahasiswa TI UDINUS.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id-ID" sz="2400" dirty="0" smtClean="0">
                <a:ln w="0"/>
                <a:latin typeface="SF Pro Display" panose="00000500000000000000" pitchFamily="50" charset="0"/>
                <a:ea typeface="SF Pro Display" panose="00000500000000000000" pitchFamily="50" charset="0"/>
              </a:rPr>
              <a:t>Nanti </a:t>
            </a:r>
            <a:r>
              <a:rPr lang="id-ID" sz="2400" dirty="0" smtClean="0">
                <a:ln w="0"/>
                <a:latin typeface="SF Pro Display" panose="00000500000000000000" pitchFamily="50" charset="0"/>
                <a:ea typeface="SF Pro Display" panose="00000500000000000000" pitchFamily="50" charset="0"/>
              </a:rPr>
              <a:t>di brosurnya dikasih link pendaftaran.</a:t>
            </a:r>
            <a:endParaRPr lang="en-US" sz="2400" dirty="0">
              <a:ln w="0"/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id-ID" sz="2400" dirty="0" smtClean="0">
                <a:ln w="0"/>
                <a:latin typeface="SF Pro Display" panose="00000500000000000000" pitchFamily="50" charset="0"/>
                <a:ea typeface="SF Pro Display" panose="00000500000000000000" pitchFamily="50" charset="0"/>
              </a:rPr>
              <a:t>Membuat </a:t>
            </a:r>
            <a:r>
              <a:rPr lang="id-ID" sz="2400" dirty="0" smtClean="0">
                <a:ln w="0"/>
                <a:latin typeface="SF Pro Display" panose="00000500000000000000" pitchFamily="50" charset="0"/>
                <a:ea typeface="SF Pro Display" panose="00000500000000000000" pitchFamily="50" charset="0"/>
              </a:rPr>
              <a:t>list peserta yang di dalam ruang meeting mula dari Peserta, Delegasi, Dosen, Pengurus.</a:t>
            </a:r>
            <a:endParaRPr lang="en-US" sz="2400" dirty="0">
              <a:ln w="0"/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824030" y="588201"/>
            <a:ext cx="214513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200" b="1" cap="none" spc="0" dirty="0" smtClean="0">
                <a:ln w="0"/>
                <a:solidFill>
                  <a:schemeClr val="bg1">
                    <a:lumMod val="50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#</a:t>
            </a:r>
            <a:r>
              <a:rPr lang="id-ID" sz="1200" cap="none" spc="0" dirty="0" smtClean="0">
                <a:ln w="0"/>
                <a:solidFill>
                  <a:schemeClr val="bg1">
                    <a:lumMod val="50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PantangPulangSebelumACC</a:t>
            </a:r>
            <a:endParaRPr lang="en-US" sz="1200" cap="none" spc="0" dirty="0">
              <a:ln w="0"/>
              <a:solidFill>
                <a:schemeClr val="bg1">
                  <a:lumMod val="50000"/>
                </a:schemeClr>
              </a:solidFill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09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725"/>
            <a:ext cx="10515600" cy="1325563"/>
          </a:xfrm>
        </p:spPr>
        <p:txBody>
          <a:bodyPr>
            <a:normAutofit/>
          </a:bodyPr>
          <a:lstStyle/>
          <a:p>
            <a:r>
              <a:rPr lang="id-ID" sz="40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Job Humas Di Hari H</a:t>
            </a:r>
            <a:endParaRPr lang="en-US" sz="4000" b="1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id-ID" sz="2400" dirty="0" smtClean="0">
                <a:latin typeface="SF Pro Display" panose="00000500000000000000" pitchFamily="50" charset="0"/>
                <a:ea typeface="SF Pro Display" panose="00000500000000000000" pitchFamily="50" charset="0"/>
              </a:rPr>
              <a:t>Membantu Tim lain.</a:t>
            </a:r>
            <a:endParaRPr lang="en-US" sz="24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824030" y="588201"/>
            <a:ext cx="214513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200" b="1" cap="none" spc="0" dirty="0" smtClean="0">
                <a:ln w="0"/>
                <a:solidFill>
                  <a:schemeClr val="bg1">
                    <a:lumMod val="50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#</a:t>
            </a:r>
            <a:r>
              <a:rPr lang="id-ID" sz="1200" cap="none" spc="0" dirty="0" smtClean="0">
                <a:ln w="0"/>
                <a:solidFill>
                  <a:schemeClr val="bg1">
                    <a:lumMod val="50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PantangPulangSebelumACC</a:t>
            </a:r>
            <a:endParaRPr lang="en-US" sz="1200" cap="none" spc="0" dirty="0">
              <a:ln w="0"/>
              <a:solidFill>
                <a:schemeClr val="bg1">
                  <a:lumMod val="50000"/>
                </a:schemeClr>
              </a:solidFill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7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2575125"/>
            <a:ext cx="3420534" cy="1325563"/>
          </a:xfrm>
        </p:spPr>
        <p:txBody>
          <a:bodyPr>
            <a:normAutofit/>
          </a:bodyPr>
          <a:lstStyle/>
          <a:p>
            <a:r>
              <a:rPr lang="id-ID" sz="4000" spc="600" dirty="0" smtClean="0">
                <a:latin typeface="SF Pro Display" panose="00000500000000000000" pitchFamily="50" charset="0"/>
                <a:ea typeface="SF Pro Display" panose="00000500000000000000" pitchFamily="50" charset="0"/>
              </a:rPr>
              <a:t>Sekian</a:t>
            </a:r>
            <a:r>
              <a:rPr lang="id-ID" sz="4000" dirty="0" smtClean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d-ID" sz="4000" dirty="0" smtClean="0">
                <a:latin typeface="SF Pro Display" panose="00000500000000000000" pitchFamily="50" charset="0"/>
                <a:ea typeface="SF Pro Display" panose="00000500000000000000" pitchFamily="50" charset="0"/>
                <a:sym typeface="Wingdings" panose="05000000000000000000" pitchFamily="2" charset="2"/>
              </a:rPr>
              <a:t>:p</a:t>
            </a:r>
            <a:endParaRPr lang="en-US" sz="40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824030" y="588201"/>
            <a:ext cx="214513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200" b="1" cap="none" spc="0" dirty="0" smtClean="0">
                <a:ln w="0"/>
                <a:solidFill>
                  <a:schemeClr val="bg1">
                    <a:lumMod val="50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#</a:t>
            </a:r>
            <a:r>
              <a:rPr lang="id-ID" sz="1200" cap="none" spc="0" dirty="0" smtClean="0">
                <a:ln w="0"/>
                <a:solidFill>
                  <a:schemeClr val="bg1">
                    <a:lumMod val="50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PantangPulangSebelumACC</a:t>
            </a:r>
            <a:endParaRPr lang="en-US" sz="1200" cap="none" spc="0" dirty="0">
              <a:ln w="0"/>
              <a:solidFill>
                <a:schemeClr val="bg1">
                  <a:lumMod val="50000"/>
                </a:schemeClr>
              </a:solidFill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29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148</Words>
  <Application>Microsoft Office PowerPoint</Application>
  <PresentationFormat>Widescreen</PresentationFormat>
  <Paragraphs>46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SF Pro Display</vt:lpstr>
      <vt:lpstr>Wingdings</vt:lpstr>
      <vt:lpstr>Office Theme</vt:lpstr>
      <vt:lpstr>TIM HUMAS &amp; PUBLIKASI FOKASTI 2018</vt:lpstr>
      <vt:lpstr>Jobdesk Tiap Anggota</vt:lpstr>
      <vt:lpstr>Progress</vt:lpstr>
      <vt:lpstr>Pembagian Brosur/Angket</vt:lpstr>
      <vt:lpstr>Job Humas Di Hari H</vt:lpstr>
      <vt:lpstr>Sekian :p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Hanif Faiz Hidayat</dc:creator>
  <cp:lastModifiedBy>Hanif Faiz Hidayat</cp:lastModifiedBy>
  <cp:revision>42</cp:revision>
  <dcterms:created xsi:type="dcterms:W3CDTF">2018-10-10T17:48:33Z</dcterms:created>
  <dcterms:modified xsi:type="dcterms:W3CDTF">2018-10-19T05:22:45Z</dcterms:modified>
</cp:coreProperties>
</file>