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3"/>
  </p:notesMasterIdLst>
  <p:sldIdLst>
    <p:sldId id="256" r:id="rId2"/>
    <p:sldId id="269" r:id="rId3"/>
    <p:sldId id="257" r:id="rId4"/>
    <p:sldId id="270" r:id="rId5"/>
    <p:sldId id="268" r:id="rId6"/>
    <p:sldId id="267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6438"/>
  </p:normalViewPr>
  <p:slideViewPr>
    <p:cSldViewPr snapToGrid="0" snapToObjects="1">
      <p:cViewPr varScale="1">
        <p:scale>
          <a:sx n="100" d="100"/>
          <a:sy n="100" d="100"/>
        </p:scale>
        <p:origin x="95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DE0C7B-BE3B-714A-9AC4-FF39CAB624D6}" type="doc">
      <dgm:prSet loTypeId="urn:microsoft.com/office/officeart/2005/8/layout/StepDownProcess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0C77E7-E276-A043-9EFD-5274398A2649}">
      <dgm:prSet phldrT="[Text]"/>
      <dgm:spPr/>
      <dgm:t>
        <a:bodyPr/>
        <a:lstStyle/>
        <a:p>
          <a:r>
            <a:rPr lang="en-US" dirty="0"/>
            <a:t>Internet &amp; Security</a:t>
          </a:r>
        </a:p>
      </dgm:t>
    </dgm:pt>
    <dgm:pt modelId="{88A8DC97-673D-DF48-8BDB-A55E6C422FE4}" type="sibTrans" cxnId="{8AAB52D8-0303-2249-B49F-365D3A945937}">
      <dgm:prSet/>
      <dgm:spPr/>
      <dgm:t>
        <a:bodyPr/>
        <a:lstStyle/>
        <a:p>
          <a:endParaRPr lang="en-US"/>
        </a:p>
      </dgm:t>
    </dgm:pt>
    <dgm:pt modelId="{EE5A7012-F11B-484C-AEB2-1555F26B0706}" type="parTrans" cxnId="{8AAB52D8-0303-2249-B49F-365D3A945937}">
      <dgm:prSet/>
      <dgm:spPr/>
      <dgm:t>
        <a:bodyPr/>
        <a:lstStyle/>
        <a:p>
          <a:endParaRPr lang="en-US"/>
        </a:p>
      </dgm:t>
    </dgm:pt>
    <dgm:pt modelId="{3CAC3DA1-EFC4-C14E-A028-8D242AC779F0}">
      <dgm:prSet phldrT="[Text]"/>
      <dgm:spPr/>
      <dgm:t>
        <a:bodyPr/>
        <a:lstStyle/>
        <a:p>
          <a:r>
            <a:rPr lang="en-US" dirty="0"/>
            <a:t>Cryptography</a:t>
          </a:r>
        </a:p>
      </dgm:t>
    </dgm:pt>
    <dgm:pt modelId="{2E7D7FC2-1290-B04E-A701-AF64A751EEA9}" type="sibTrans" cxnId="{BC15D3E3-CC42-354D-A86E-E994D4B00088}">
      <dgm:prSet/>
      <dgm:spPr/>
      <dgm:t>
        <a:bodyPr/>
        <a:lstStyle/>
        <a:p>
          <a:endParaRPr lang="en-US"/>
        </a:p>
      </dgm:t>
    </dgm:pt>
    <dgm:pt modelId="{7DAC2257-6C0C-3B41-8FB6-4A784AF05FD7}" type="parTrans" cxnId="{BC15D3E3-CC42-354D-A86E-E994D4B00088}">
      <dgm:prSet/>
      <dgm:spPr/>
      <dgm:t>
        <a:bodyPr/>
        <a:lstStyle/>
        <a:p>
          <a:endParaRPr lang="en-US"/>
        </a:p>
      </dgm:t>
    </dgm:pt>
    <dgm:pt modelId="{43EA4D66-55AD-A341-AB5A-03C5745480F2}">
      <dgm:prSet phldrT="[Text]"/>
      <dgm:spPr/>
      <dgm:t>
        <a:bodyPr/>
        <a:lstStyle/>
        <a:p>
          <a:r>
            <a:rPr lang="en-US" dirty="0"/>
            <a:t>Steganography</a:t>
          </a:r>
        </a:p>
      </dgm:t>
    </dgm:pt>
    <dgm:pt modelId="{E4D72708-4C46-0B44-9A6E-6E644658373C}" type="sibTrans" cxnId="{78C84A0C-3A6F-394A-B6CD-F256ECAD1E7B}">
      <dgm:prSet/>
      <dgm:spPr/>
      <dgm:t>
        <a:bodyPr/>
        <a:lstStyle/>
        <a:p>
          <a:endParaRPr lang="en-US"/>
        </a:p>
      </dgm:t>
    </dgm:pt>
    <dgm:pt modelId="{9ACF82AC-20C3-EF48-BEE9-01AB25878BA7}" type="parTrans" cxnId="{78C84A0C-3A6F-394A-B6CD-F256ECAD1E7B}">
      <dgm:prSet/>
      <dgm:spPr/>
      <dgm:t>
        <a:bodyPr/>
        <a:lstStyle/>
        <a:p>
          <a:endParaRPr lang="en-US"/>
        </a:p>
      </dgm:t>
    </dgm:pt>
    <dgm:pt modelId="{75AFB620-268E-034E-8B5C-472BBB368BC2}" type="pres">
      <dgm:prSet presAssocID="{82DE0C7B-BE3B-714A-9AC4-FF39CAB624D6}" presName="rootnode" presStyleCnt="0">
        <dgm:presLayoutVars>
          <dgm:chMax/>
          <dgm:chPref/>
          <dgm:dir/>
          <dgm:animLvl val="lvl"/>
        </dgm:presLayoutVars>
      </dgm:prSet>
      <dgm:spPr/>
    </dgm:pt>
    <dgm:pt modelId="{38158ADA-0DBA-2E4E-B85B-7AB5271BF286}" type="pres">
      <dgm:prSet presAssocID="{AA0C77E7-E276-A043-9EFD-5274398A2649}" presName="composite" presStyleCnt="0"/>
      <dgm:spPr/>
    </dgm:pt>
    <dgm:pt modelId="{086924FE-D6C5-A44D-B757-8571F5BE4441}" type="pres">
      <dgm:prSet presAssocID="{AA0C77E7-E276-A043-9EFD-5274398A2649}" presName="bentUpArrow1" presStyleLbl="alignImgPlace1" presStyleIdx="0" presStyleCnt="2" custScaleX="104032" custScaleY="79221" custLinFactNeighborX="17609" custLinFactNeighborY="-19014"/>
      <dgm:spPr>
        <a:prstGeom prst="bentUpArrow">
          <a:avLst/>
        </a:prstGeom>
      </dgm:spPr>
    </dgm:pt>
    <dgm:pt modelId="{5B820D46-E81D-144D-81D1-FDB409DF8C4F}" type="pres">
      <dgm:prSet presAssocID="{AA0C77E7-E276-A043-9EFD-5274398A2649}" presName="ParentText" presStyleLbl="node1" presStyleIdx="0" presStyleCnt="3" custScaleX="167443" custScaleY="84326" custLinFactNeighborX="16768" custLinFactNeighborY="1108">
        <dgm:presLayoutVars>
          <dgm:chMax val="1"/>
          <dgm:chPref val="1"/>
          <dgm:bulletEnabled val="1"/>
        </dgm:presLayoutVars>
      </dgm:prSet>
      <dgm:spPr/>
    </dgm:pt>
    <dgm:pt modelId="{5019D447-BC73-4F4B-B62D-E0154194E2FD}" type="pres">
      <dgm:prSet presAssocID="{AA0C77E7-E276-A043-9EFD-5274398A2649}" presName="ChildText" presStyleLbl="revTx" presStyleIdx="0" presStyleCnt="2" custScaleX="215833">
        <dgm:presLayoutVars>
          <dgm:chMax val="0"/>
          <dgm:chPref val="0"/>
          <dgm:bulletEnabled val="1"/>
        </dgm:presLayoutVars>
      </dgm:prSet>
      <dgm:spPr/>
    </dgm:pt>
    <dgm:pt modelId="{808D5732-6B20-0C4D-AA3A-CD65D861685B}" type="pres">
      <dgm:prSet presAssocID="{88A8DC97-673D-DF48-8BDB-A55E6C422FE4}" presName="sibTrans" presStyleCnt="0"/>
      <dgm:spPr/>
    </dgm:pt>
    <dgm:pt modelId="{0764D4D6-EA03-524A-984E-5B09ED7CB7BB}" type="pres">
      <dgm:prSet presAssocID="{3CAC3DA1-EFC4-C14E-A028-8D242AC779F0}" presName="composite" presStyleCnt="0"/>
      <dgm:spPr/>
    </dgm:pt>
    <dgm:pt modelId="{51F7E0FE-289D-9146-B70A-83CD0B88A806}" type="pres">
      <dgm:prSet presAssocID="{3CAC3DA1-EFC4-C14E-A028-8D242AC779F0}" presName="bentUpArrow1" presStyleLbl="alignImgPlace1" presStyleIdx="1" presStyleCnt="2" custScaleX="105514" custScaleY="79221" custLinFactNeighborX="-559" custLinFactNeighborY="-19014"/>
      <dgm:spPr>
        <a:prstGeom prst="bentUpArrow">
          <a:avLst/>
        </a:prstGeom>
      </dgm:spPr>
    </dgm:pt>
    <dgm:pt modelId="{4954A591-2149-3C4A-9F8C-9C3EC00F9B0F}" type="pres">
      <dgm:prSet presAssocID="{3CAC3DA1-EFC4-C14E-A028-8D242AC779F0}" presName="ParentText" presStyleLbl="node1" presStyleIdx="1" presStyleCnt="3" custScaleX="167443" custScaleY="84326" custLinFactNeighborX="6966" custLinFactNeighborY="1108">
        <dgm:presLayoutVars>
          <dgm:chMax val="1"/>
          <dgm:chPref val="1"/>
          <dgm:bulletEnabled val="1"/>
        </dgm:presLayoutVars>
      </dgm:prSet>
      <dgm:spPr/>
    </dgm:pt>
    <dgm:pt modelId="{E58D3B07-FDFE-7845-A2C3-F8254B7970FB}" type="pres">
      <dgm:prSet presAssocID="{3CAC3DA1-EFC4-C14E-A028-8D242AC779F0}" presName="ChildText" presStyleLbl="revTx" presStyleIdx="1" presStyleCnt="2" custScaleX="215833">
        <dgm:presLayoutVars>
          <dgm:chMax val="0"/>
          <dgm:chPref val="0"/>
          <dgm:bulletEnabled val="1"/>
        </dgm:presLayoutVars>
      </dgm:prSet>
      <dgm:spPr/>
    </dgm:pt>
    <dgm:pt modelId="{D946B24C-7646-B748-B11A-A1D315EA4F5A}" type="pres">
      <dgm:prSet presAssocID="{2E7D7FC2-1290-B04E-A701-AF64A751EEA9}" presName="sibTrans" presStyleCnt="0"/>
      <dgm:spPr/>
    </dgm:pt>
    <dgm:pt modelId="{6608E7C0-7D07-D142-8718-1F3CA1C34CF6}" type="pres">
      <dgm:prSet presAssocID="{43EA4D66-55AD-A341-AB5A-03C5745480F2}" presName="composite" presStyleCnt="0"/>
      <dgm:spPr/>
    </dgm:pt>
    <dgm:pt modelId="{265403D5-0EBE-7A4C-8193-C75BD44CD0B5}" type="pres">
      <dgm:prSet presAssocID="{43EA4D66-55AD-A341-AB5A-03C5745480F2}" presName="ParentText" presStyleLbl="node1" presStyleIdx="2" presStyleCnt="3" custScaleX="167443" custScaleY="84326" custLinFactNeighborX="-4649" custLinFactNeighborY="1108">
        <dgm:presLayoutVars>
          <dgm:chMax val="1"/>
          <dgm:chPref val="1"/>
          <dgm:bulletEnabled val="1"/>
        </dgm:presLayoutVars>
      </dgm:prSet>
      <dgm:spPr/>
    </dgm:pt>
  </dgm:ptLst>
  <dgm:cxnLst>
    <dgm:cxn modelId="{78C84A0C-3A6F-394A-B6CD-F256ECAD1E7B}" srcId="{82DE0C7B-BE3B-714A-9AC4-FF39CAB624D6}" destId="{43EA4D66-55AD-A341-AB5A-03C5745480F2}" srcOrd="2" destOrd="0" parTransId="{9ACF82AC-20C3-EF48-BEE9-01AB25878BA7}" sibTransId="{E4D72708-4C46-0B44-9A6E-6E644658373C}"/>
    <dgm:cxn modelId="{4C14E20F-D509-5446-A2B3-21EAA1183F55}" type="presOf" srcId="{43EA4D66-55AD-A341-AB5A-03C5745480F2}" destId="{265403D5-0EBE-7A4C-8193-C75BD44CD0B5}" srcOrd="0" destOrd="0" presId="urn:microsoft.com/office/officeart/2005/8/layout/StepDownProcess"/>
    <dgm:cxn modelId="{4E2C274D-CE4F-F448-818B-798D9EC6A847}" type="presOf" srcId="{AA0C77E7-E276-A043-9EFD-5274398A2649}" destId="{5B820D46-E81D-144D-81D1-FDB409DF8C4F}" srcOrd="0" destOrd="0" presId="urn:microsoft.com/office/officeart/2005/8/layout/StepDownProcess"/>
    <dgm:cxn modelId="{C330C6D1-7D43-9547-B52C-00581ADBF594}" type="presOf" srcId="{82DE0C7B-BE3B-714A-9AC4-FF39CAB624D6}" destId="{75AFB620-268E-034E-8B5C-472BBB368BC2}" srcOrd="0" destOrd="0" presId="urn:microsoft.com/office/officeart/2005/8/layout/StepDownProcess"/>
    <dgm:cxn modelId="{8AAB52D8-0303-2249-B49F-365D3A945937}" srcId="{82DE0C7B-BE3B-714A-9AC4-FF39CAB624D6}" destId="{AA0C77E7-E276-A043-9EFD-5274398A2649}" srcOrd="0" destOrd="0" parTransId="{EE5A7012-F11B-484C-AEB2-1555F26B0706}" sibTransId="{88A8DC97-673D-DF48-8BDB-A55E6C422FE4}"/>
    <dgm:cxn modelId="{5B848AE1-97F7-6A44-9C0D-4BC400AC9328}" type="presOf" srcId="{3CAC3DA1-EFC4-C14E-A028-8D242AC779F0}" destId="{4954A591-2149-3C4A-9F8C-9C3EC00F9B0F}" srcOrd="0" destOrd="0" presId="urn:microsoft.com/office/officeart/2005/8/layout/StepDownProcess"/>
    <dgm:cxn modelId="{BC15D3E3-CC42-354D-A86E-E994D4B00088}" srcId="{82DE0C7B-BE3B-714A-9AC4-FF39CAB624D6}" destId="{3CAC3DA1-EFC4-C14E-A028-8D242AC779F0}" srcOrd="1" destOrd="0" parTransId="{7DAC2257-6C0C-3B41-8FB6-4A784AF05FD7}" sibTransId="{2E7D7FC2-1290-B04E-A701-AF64A751EEA9}"/>
    <dgm:cxn modelId="{A4E75204-4611-B342-9592-D4025E88CB2B}" type="presParOf" srcId="{75AFB620-268E-034E-8B5C-472BBB368BC2}" destId="{38158ADA-0DBA-2E4E-B85B-7AB5271BF286}" srcOrd="0" destOrd="0" presId="urn:microsoft.com/office/officeart/2005/8/layout/StepDownProcess"/>
    <dgm:cxn modelId="{EE0F911A-3A76-2443-987F-00404F05C962}" type="presParOf" srcId="{38158ADA-0DBA-2E4E-B85B-7AB5271BF286}" destId="{086924FE-D6C5-A44D-B757-8571F5BE4441}" srcOrd="0" destOrd="0" presId="urn:microsoft.com/office/officeart/2005/8/layout/StepDownProcess"/>
    <dgm:cxn modelId="{F378CF52-6767-3040-8919-05C444075E3E}" type="presParOf" srcId="{38158ADA-0DBA-2E4E-B85B-7AB5271BF286}" destId="{5B820D46-E81D-144D-81D1-FDB409DF8C4F}" srcOrd="1" destOrd="0" presId="urn:microsoft.com/office/officeart/2005/8/layout/StepDownProcess"/>
    <dgm:cxn modelId="{3C868C60-43F5-5B41-90D6-676C444C0538}" type="presParOf" srcId="{38158ADA-0DBA-2E4E-B85B-7AB5271BF286}" destId="{5019D447-BC73-4F4B-B62D-E0154194E2FD}" srcOrd="2" destOrd="0" presId="urn:microsoft.com/office/officeart/2005/8/layout/StepDownProcess"/>
    <dgm:cxn modelId="{161705C4-76BD-174F-A46F-14CEB30E2F50}" type="presParOf" srcId="{75AFB620-268E-034E-8B5C-472BBB368BC2}" destId="{808D5732-6B20-0C4D-AA3A-CD65D861685B}" srcOrd="1" destOrd="0" presId="urn:microsoft.com/office/officeart/2005/8/layout/StepDownProcess"/>
    <dgm:cxn modelId="{09AAB8ED-9532-FA4F-BB83-AFEDB12B7365}" type="presParOf" srcId="{75AFB620-268E-034E-8B5C-472BBB368BC2}" destId="{0764D4D6-EA03-524A-984E-5B09ED7CB7BB}" srcOrd="2" destOrd="0" presId="urn:microsoft.com/office/officeart/2005/8/layout/StepDownProcess"/>
    <dgm:cxn modelId="{285B8E85-BCA3-8F4F-8A43-1C3C39BD306B}" type="presParOf" srcId="{0764D4D6-EA03-524A-984E-5B09ED7CB7BB}" destId="{51F7E0FE-289D-9146-B70A-83CD0B88A806}" srcOrd="0" destOrd="0" presId="urn:microsoft.com/office/officeart/2005/8/layout/StepDownProcess"/>
    <dgm:cxn modelId="{9742457D-9E23-5A46-850E-4F4448098D68}" type="presParOf" srcId="{0764D4D6-EA03-524A-984E-5B09ED7CB7BB}" destId="{4954A591-2149-3C4A-9F8C-9C3EC00F9B0F}" srcOrd="1" destOrd="0" presId="urn:microsoft.com/office/officeart/2005/8/layout/StepDownProcess"/>
    <dgm:cxn modelId="{A157EB5D-A163-6A44-A9B1-30CE43831BEF}" type="presParOf" srcId="{0764D4D6-EA03-524A-984E-5B09ED7CB7BB}" destId="{E58D3B07-FDFE-7845-A2C3-F8254B7970FB}" srcOrd="2" destOrd="0" presId="urn:microsoft.com/office/officeart/2005/8/layout/StepDownProcess"/>
    <dgm:cxn modelId="{A352E885-B249-0E4F-A21B-188F7B3E2F53}" type="presParOf" srcId="{75AFB620-268E-034E-8B5C-472BBB368BC2}" destId="{D946B24C-7646-B748-B11A-A1D315EA4F5A}" srcOrd="3" destOrd="0" presId="urn:microsoft.com/office/officeart/2005/8/layout/StepDownProcess"/>
    <dgm:cxn modelId="{D19FC8C3-7393-5E44-A669-523349C3175A}" type="presParOf" srcId="{75AFB620-268E-034E-8B5C-472BBB368BC2}" destId="{6608E7C0-7D07-D142-8718-1F3CA1C34CF6}" srcOrd="4" destOrd="0" presId="urn:microsoft.com/office/officeart/2005/8/layout/StepDownProcess"/>
    <dgm:cxn modelId="{CAA5C981-038F-9B40-8552-55C07F84A667}" type="presParOf" srcId="{6608E7C0-7D07-D142-8718-1F3CA1C34CF6}" destId="{265403D5-0EBE-7A4C-8193-C75BD44CD0B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AD5B3B-39DD-47A1-943E-E7ED3CF5CC45}" type="doc">
      <dgm:prSet loTypeId="urn:microsoft.com/office/officeart/2005/8/layout/hProcess4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5BBFCBD2-BBBA-476F-A850-14579480F4C1}">
      <dgm:prSet phldrT="[Text]"/>
      <dgm:spPr/>
      <dgm:t>
        <a:bodyPr/>
        <a:lstStyle/>
        <a:p>
          <a:r>
            <a:rPr lang="en-US" dirty="0"/>
            <a:t>Cryptography</a:t>
          </a:r>
          <a:endParaRPr lang="en-ID" dirty="0"/>
        </a:p>
      </dgm:t>
    </dgm:pt>
    <dgm:pt modelId="{3BC991A8-CBC6-494B-845A-5D6E5C693F52}" type="parTrans" cxnId="{9932DD30-EA5B-4310-9C14-F480E3AEEF5D}">
      <dgm:prSet/>
      <dgm:spPr/>
      <dgm:t>
        <a:bodyPr/>
        <a:lstStyle/>
        <a:p>
          <a:endParaRPr lang="en-ID"/>
        </a:p>
      </dgm:t>
    </dgm:pt>
    <dgm:pt modelId="{993D9223-12C2-4CBF-B93A-1A63FEF7F60B}" type="sibTrans" cxnId="{9932DD30-EA5B-4310-9C14-F480E3AEEF5D}">
      <dgm:prSet/>
      <dgm:spPr/>
      <dgm:t>
        <a:bodyPr/>
        <a:lstStyle/>
        <a:p>
          <a:endParaRPr lang="en-ID"/>
        </a:p>
      </dgm:t>
    </dgm:pt>
    <dgm:pt modelId="{2B6AA20D-4E73-4AC7-BAB7-A254AF1AD741}">
      <dgm:prSet phldrT="[Text]"/>
      <dgm:spPr/>
      <dgm:t>
        <a:bodyPr/>
        <a:lstStyle/>
        <a:p>
          <a:r>
            <a:rPr lang="en-US" dirty="0"/>
            <a:t>AES</a:t>
          </a:r>
          <a:endParaRPr lang="en-ID" dirty="0"/>
        </a:p>
      </dgm:t>
    </dgm:pt>
    <dgm:pt modelId="{F5279D10-8942-4FCF-B795-1CB3CF51B7C0}" type="sibTrans" cxnId="{8433F15D-C5A4-4BA7-B1B0-43DFC11EC62C}">
      <dgm:prSet/>
      <dgm:spPr/>
      <dgm:t>
        <a:bodyPr/>
        <a:lstStyle/>
        <a:p>
          <a:endParaRPr lang="en-ID"/>
        </a:p>
      </dgm:t>
    </dgm:pt>
    <dgm:pt modelId="{AA87899F-C63C-489E-89AF-31A027007892}" type="parTrans" cxnId="{8433F15D-C5A4-4BA7-B1B0-43DFC11EC62C}">
      <dgm:prSet/>
      <dgm:spPr/>
      <dgm:t>
        <a:bodyPr/>
        <a:lstStyle/>
        <a:p>
          <a:endParaRPr lang="en-ID"/>
        </a:p>
      </dgm:t>
    </dgm:pt>
    <dgm:pt modelId="{6AC344C0-4AC8-494B-9BAE-543CBAFBFB65}">
      <dgm:prSet phldrT="[Text]"/>
      <dgm:spPr/>
      <dgm:t>
        <a:bodyPr/>
        <a:lstStyle/>
        <a:p>
          <a:r>
            <a:rPr lang="en-US" dirty="0"/>
            <a:t>Base64</a:t>
          </a:r>
          <a:endParaRPr lang="en-ID" dirty="0"/>
        </a:p>
      </dgm:t>
    </dgm:pt>
    <dgm:pt modelId="{AB8749F0-921E-4809-BDA3-034B47A510A1}" type="sibTrans" cxnId="{D2C73C8F-0F9F-4930-AA61-DF0B1727BE4D}">
      <dgm:prSet/>
      <dgm:spPr/>
      <dgm:t>
        <a:bodyPr/>
        <a:lstStyle/>
        <a:p>
          <a:endParaRPr lang="en-ID"/>
        </a:p>
      </dgm:t>
    </dgm:pt>
    <dgm:pt modelId="{854DE9C2-943F-4257-BBA7-A565341087C8}" type="parTrans" cxnId="{D2C73C8F-0F9F-4930-AA61-DF0B1727BE4D}">
      <dgm:prSet/>
      <dgm:spPr/>
      <dgm:t>
        <a:bodyPr/>
        <a:lstStyle/>
        <a:p>
          <a:endParaRPr lang="en-ID"/>
        </a:p>
      </dgm:t>
    </dgm:pt>
    <dgm:pt modelId="{80A1A29C-A49D-4B10-8FBF-BA2FAF351DCF}">
      <dgm:prSet phldrT="[Text]"/>
      <dgm:spPr/>
      <dgm:t>
        <a:bodyPr/>
        <a:lstStyle/>
        <a:p>
          <a:r>
            <a:rPr lang="en-US" dirty="0"/>
            <a:t>Steganography</a:t>
          </a:r>
          <a:endParaRPr lang="en-ID" dirty="0"/>
        </a:p>
      </dgm:t>
    </dgm:pt>
    <dgm:pt modelId="{9D01844F-B027-4AC6-93F4-0FFE2AC051DA}" type="sibTrans" cxnId="{4A4D4A27-A117-4154-A2CE-BE0A97ED4F81}">
      <dgm:prSet/>
      <dgm:spPr/>
      <dgm:t>
        <a:bodyPr/>
        <a:lstStyle/>
        <a:p>
          <a:endParaRPr lang="en-ID"/>
        </a:p>
      </dgm:t>
    </dgm:pt>
    <dgm:pt modelId="{99496C8A-8D4F-4392-A4D2-B2FF5666EDD7}" type="parTrans" cxnId="{4A4D4A27-A117-4154-A2CE-BE0A97ED4F81}">
      <dgm:prSet/>
      <dgm:spPr/>
      <dgm:t>
        <a:bodyPr/>
        <a:lstStyle/>
        <a:p>
          <a:endParaRPr lang="en-ID"/>
        </a:p>
      </dgm:t>
    </dgm:pt>
    <dgm:pt modelId="{00764AE9-A25E-4EBD-A083-B944CEC1BC0A}">
      <dgm:prSet phldrT="[Text]"/>
      <dgm:spPr/>
      <dgm:t>
        <a:bodyPr/>
        <a:lstStyle/>
        <a:p>
          <a:r>
            <a:rPr lang="en-US" dirty="0"/>
            <a:t>Least Bit Significant (LSB)</a:t>
          </a:r>
          <a:endParaRPr lang="en-ID" dirty="0"/>
        </a:p>
      </dgm:t>
    </dgm:pt>
    <dgm:pt modelId="{B0FE2C6A-4421-4BE1-B39C-73813E64BF1C}" type="sibTrans" cxnId="{473DE32C-B517-4CC9-957F-95172F7B5DEC}">
      <dgm:prSet/>
      <dgm:spPr/>
      <dgm:t>
        <a:bodyPr/>
        <a:lstStyle/>
        <a:p>
          <a:endParaRPr lang="en-ID"/>
        </a:p>
      </dgm:t>
    </dgm:pt>
    <dgm:pt modelId="{DDBCF28F-71DF-4005-A22D-3DCEA21CF9F9}" type="parTrans" cxnId="{473DE32C-B517-4CC9-957F-95172F7B5DEC}">
      <dgm:prSet/>
      <dgm:spPr/>
      <dgm:t>
        <a:bodyPr/>
        <a:lstStyle/>
        <a:p>
          <a:endParaRPr lang="en-ID"/>
        </a:p>
      </dgm:t>
    </dgm:pt>
    <dgm:pt modelId="{CD38B14D-FCFF-4BA9-B210-DD80AA335646}" type="pres">
      <dgm:prSet presAssocID="{EBAD5B3B-39DD-47A1-943E-E7ED3CF5CC45}" presName="Name0" presStyleCnt="0">
        <dgm:presLayoutVars>
          <dgm:dir/>
          <dgm:animLvl val="lvl"/>
          <dgm:resizeHandles val="exact"/>
        </dgm:presLayoutVars>
      </dgm:prSet>
      <dgm:spPr/>
    </dgm:pt>
    <dgm:pt modelId="{83AEBED0-EBF6-4EDF-91A1-469871CCF0D7}" type="pres">
      <dgm:prSet presAssocID="{EBAD5B3B-39DD-47A1-943E-E7ED3CF5CC45}" presName="tSp" presStyleCnt="0"/>
      <dgm:spPr/>
    </dgm:pt>
    <dgm:pt modelId="{86E6B5ED-5E9A-4AF1-996F-624566810B65}" type="pres">
      <dgm:prSet presAssocID="{EBAD5B3B-39DD-47A1-943E-E7ED3CF5CC45}" presName="bSp" presStyleCnt="0"/>
      <dgm:spPr/>
    </dgm:pt>
    <dgm:pt modelId="{D82EDEAF-718E-470A-A9BE-B59D2D02BF31}" type="pres">
      <dgm:prSet presAssocID="{EBAD5B3B-39DD-47A1-943E-E7ED3CF5CC45}" presName="process" presStyleCnt="0"/>
      <dgm:spPr/>
    </dgm:pt>
    <dgm:pt modelId="{3FDDBCBB-E7AB-4004-832E-457986C65ECE}" type="pres">
      <dgm:prSet presAssocID="{5BBFCBD2-BBBA-476F-A850-14579480F4C1}" presName="composite1" presStyleCnt="0"/>
      <dgm:spPr/>
    </dgm:pt>
    <dgm:pt modelId="{72EE1CC5-C4CA-4546-861B-3D0AFEFB675D}" type="pres">
      <dgm:prSet presAssocID="{5BBFCBD2-BBBA-476F-A850-14579480F4C1}" presName="dummyNode1" presStyleLbl="node1" presStyleIdx="0" presStyleCnt="2"/>
      <dgm:spPr/>
    </dgm:pt>
    <dgm:pt modelId="{48A71572-62BE-4968-846F-E5151675C241}" type="pres">
      <dgm:prSet presAssocID="{5BBFCBD2-BBBA-476F-A850-14579480F4C1}" presName="childNode1" presStyleLbl="bgAcc1" presStyleIdx="0" presStyleCnt="2">
        <dgm:presLayoutVars>
          <dgm:bulletEnabled val="1"/>
        </dgm:presLayoutVars>
      </dgm:prSet>
      <dgm:spPr/>
    </dgm:pt>
    <dgm:pt modelId="{4CB9FD47-A003-484C-AA9D-374D41F303F9}" type="pres">
      <dgm:prSet presAssocID="{5BBFCBD2-BBBA-476F-A850-14579480F4C1}" presName="childNode1tx" presStyleLbl="bgAcc1" presStyleIdx="0" presStyleCnt="2">
        <dgm:presLayoutVars>
          <dgm:bulletEnabled val="1"/>
        </dgm:presLayoutVars>
      </dgm:prSet>
      <dgm:spPr/>
    </dgm:pt>
    <dgm:pt modelId="{29528183-F19C-47D6-9EF5-6CB93D21B96A}" type="pres">
      <dgm:prSet presAssocID="{5BBFCBD2-BBBA-476F-A850-14579480F4C1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A37797AD-269B-4086-A204-9C73A4A24A9C}" type="pres">
      <dgm:prSet presAssocID="{5BBFCBD2-BBBA-476F-A850-14579480F4C1}" presName="connSite1" presStyleCnt="0"/>
      <dgm:spPr/>
    </dgm:pt>
    <dgm:pt modelId="{6B24392F-451F-4589-A7D4-4257B3A46837}" type="pres">
      <dgm:prSet presAssocID="{993D9223-12C2-4CBF-B93A-1A63FEF7F60B}" presName="Name9" presStyleLbl="sibTrans2D1" presStyleIdx="0" presStyleCnt="1"/>
      <dgm:spPr/>
    </dgm:pt>
    <dgm:pt modelId="{A0C2CD52-F3D6-4ABF-8E4A-2AF44710D444}" type="pres">
      <dgm:prSet presAssocID="{80A1A29C-A49D-4B10-8FBF-BA2FAF351DCF}" presName="composite2" presStyleCnt="0"/>
      <dgm:spPr/>
    </dgm:pt>
    <dgm:pt modelId="{6BD679A4-560B-4A5B-BED2-0EA3E0B8A68E}" type="pres">
      <dgm:prSet presAssocID="{80A1A29C-A49D-4B10-8FBF-BA2FAF351DCF}" presName="dummyNode2" presStyleLbl="node1" presStyleIdx="0" presStyleCnt="2"/>
      <dgm:spPr/>
    </dgm:pt>
    <dgm:pt modelId="{EC54B9E9-AA55-41DB-843D-A16C36B83ECB}" type="pres">
      <dgm:prSet presAssocID="{80A1A29C-A49D-4B10-8FBF-BA2FAF351DCF}" presName="childNode2" presStyleLbl="bgAcc1" presStyleIdx="1" presStyleCnt="2">
        <dgm:presLayoutVars>
          <dgm:bulletEnabled val="1"/>
        </dgm:presLayoutVars>
      </dgm:prSet>
      <dgm:spPr/>
    </dgm:pt>
    <dgm:pt modelId="{4C8AB96D-76E4-4F76-80CA-13801A17CC58}" type="pres">
      <dgm:prSet presAssocID="{80A1A29C-A49D-4B10-8FBF-BA2FAF351DCF}" presName="childNode2tx" presStyleLbl="bgAcc1" presStyleIdx="1" presStyleCnt="2">
        <dgm:presLayoutVars>
          <dgm:bulletEnabled val="1"/>
        </dgm:presLayoutVars>
      </dgm:prSet>
      <dgm:spPr/>
    </dgm:pt>
    <dgm:pt modelId="{53784280-A931-4637-A1A1-DAACCC4C5485}" type="pres">
      <dgm:prSet presAssocID="{80A1A29C-A49D-4B10-8FBF-BA2FAF351DCF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220A002D-7A7B-4B6C-97BA-C41FE73308F4}" type="pres">
      <dgm:prSet presAssocID="{80A1A29C-A49D-4B10-8FBF-BA2FAF351DCF}" presName="connSite2" presStyleCnt="0"/>
      <dgm:spPr/>
    </dgm:pt>
  </dgm:ptLst>
  <dgm:cxnLst>
    <dgm:cxn modelId="{E4293813-CF9D-4BC2-B0F9-64331A71CECD}" type="presOf" srcId="{00764AE9-A25E-4EBD-A083-B944CEC1BC0A}" destId="{EC54B9E9-AA55-41DB-843D-A16C36B83ECB}" srcOrd="0" destOrd="0" presId="urn:microsoft.com/office/officeart/2005/8/layout/hProcess4"/>
    <dgm:cxn modelId="{4A4D4A27-A117-4154-A2CE-BE0A97ED4F81}" srcId="{EBAD5B3B-39DD-47A1-943E-E7ED3CF5CC45}" destId="{80A1A29C-A49D-4B10-8FBF-BA2FAF351DCF}" srcOrd="1" destOrd="0" parTransId="{99496C8A-8D4F-4392-A4D2-B2FF5666EDD7}" sibTransId="{9D01844F-B027-4AC6-93F4-0FFE2AC051DA}"/>
    <dgm:cxn modelId="{473DE32C-B517-4CC9-957F-95172F7B5DEC}" srcId="{80A1A29C-A49D-4B10-8FBF-BA2FAF351DCF}" destId="{00764AE9-A25E-4EBD-A083-B944CEC1BC0A}" srcOrd="0" destOrd="0" parTransId="{DDBCF28F-71DF-4005-A22D-3DCEA21CF9F9}" sibTransId="{B0FE2C6A-4421-4BE1-B39C-73813E64BF1C}"/>
    <dgm:cxn modelId="{9932DD30-EA5B-4310-9C14-F480E3AEEF5D}" srcId="{EBAD5B3B-39DD-47A1-943E-E7ED3CF5CC45}" destId="{5BBFCBD2-BBBA-476F-A850-14579480F4C1}" srcOrd="0" destOrd="0" parTransId="{3BC991A8-CBC6-494B-845A-5D6E5C693F52}" sibTransId="{993D9223-12C2-4CBF-B93A-1A63FEF7F60B}"/>
    <dgm:cxn modelId="{8433F15D-C5A4-4BA7-B1B0-43DFC11EC62C}" srcId="{5BBFCBD2-BBBA-476F-A850-14579480F4C1}" destId="{2B6AA20D-4E73-4AC7-BAB7-A254AF1AD741}" srcOrd="0" destOrd="0" parTransId="{AA87899F-C63C-489E-89AF-31A027007892}" sibTransId="{F5279D10-8942-4FCF-B795-1CB3CF51B7C0}"/>
    <dgm:cxn modelId="{42BA1E4C-B97D-4ECF-A35E-68071BC5EC94}" type="presOf" srcId="{6AC344C0-4AC8-494B-9BAE-543CBAFBFB65}" destId="{4CB9FD47-A003-484C-AA9D-374D41F303F9}" srcOrd="1" destOrd="1" presId="urn:microsoft.com/office/officeart/2005/8/layout/hProcess4"/>
    <dgm:cxn modelId="{1E2AD452-44A6-494A-8C97-D1B7534A59F1}" type="presOf" srcId="{80A1A29C-A49D-4B10-8FBF-BA2FAF351DCF}" destId="{53784280-A931-4637-A1A1-DAACCC4C5485}" srcOrd="0" destOrd="0" presId="urn:microsoft.com/office/officeart/2005/8/layout/hProcess4"/>
    <dgm:cxn modelId="{8E068A53-15B8-492E-A924-40C2D05D5A26}" type="presOf" srcId="{2B6AA20D-4E73-4AC7-BAB7-A254AF1AD741}" destId="{4CB9FD47-A003-484C-AA9D-374D41F303F9}" srcOrd="1" destOrd="0" presId="urn:microsoft.com/office/officeart/2005/8/layout/hProcess4"/>
    <dgm:cxn modelId="{D2C73C8F-0F9F-4930-AA61-DF0B1727BE4D}" srcId="{5BBFCBD2-BBBA-476F-A850-14579480F4C1}" destId="{6AC344C0-4AC8-494B-9BAE-543CBAFBFB65}" srcOrd="1" destOrd="0" parTransId="{854DE9C2-943F-4257-BBA7-A565341087C8}" sibTransId="{AB8749F0-921E-4809-BDA3-034B47A510A1}"/>
    <dgm:cxn modelId="{8C55428F-8F2D-438F-BFCE-03E4FF491E51}" type="presOf" srcId="{00764AE9-A25E-4EBD-A083-B944CEC1BC0A}" destId="{4C8AB96D-76E4-4F76-80CA-13801A17CC58}" srcOrd="1" destOrd="0" presId="urn:microsoft.com/office/officeart/2005/8/layout/hProcess4"/>
    <dgm:cxn modelId="{E7B9EF97-00C0-41D9-83E5-E19D1C0A4A20}" type="presOf" srcId="{5BBFCBD2-BBBA-476F-A850-14579480F4C1}" destId="{29528183-F19C-47D6-9EF5-6CB93D21B96A}" srcOrd="0" destOrd="0" presId="urn:microsoft.com/office/officeart/2005/8/layout/hProcess4"/>
    <dgm:cxn modelId="{8ABA38C3-862E-4635-9A0F-8E484D823BF0}" type="presOf" srcId="{EBAD5B3B-39DD-47A1-943E-E7ED3CF5CC45}" destId="{CD38B14D-FCFF-4BA9-B210-DD80AA335646}" srcOrd="0" destOrd="0" presId="urn:microsoft.com/office/officeart/2005/8/layout/hProcess4"/>
    <dgm:cxn modelId="{0F48EAD0-6979-4151-B334-80166FE8B0C2}" type="presOf" srcId="{993D9223-12C2-4CBF-B93A-1A63FEF7F60B}" destId="{6B24392F-451F-4589-A7D4-4257B3A46837}" srcOrd="0" destOrd="0" presId="urn:microsoft.com/office/officeart/2005/8/layout/hProcess4"/>
    <dgm:cxn modelId="{4BF74ED4-0268-4BD3-B8A1-CE9BD063AA50}" type="presOf" srcId="{2B6AA20D-4E73-4AC7-BAB7-A254AF1AD741}" destId="{48A71572-62BE-4968-846F-E5151675C241}" srcOrd="0" destOrd="0" presId="urn:microsoft.com/office/officeart/2005/8/layout/hProcess4"/>
    <dgm:cxn modelId="{45EEF9E4-590F-4F91-B612-D15B20A3A71B}" type="presOf" srcId="{6AC344C0-4AC8-494B-9BAE-543CBAFBFB65}" destId="{48A71572-62BE-4968-846F-E5151675C241}" srcOrd="0" destOrd="1" presId="urn:microsoft.com/office/officeart/2005/8/layout/hProcess4"/>
    <dgm:cxn modelId="{AA3415C7-4AB4-4F2F-934D-6EE8D362399A}" type="presParOf" srcId="{CD38B14D-FCFF-4BA9-B210-DD80AA335646}" destId="{83AEBED0-EBF6-4EDF-91A1-469871CCF0D7}" srcOrd="0" destOrd="0" presId="urn:microsoft.com/office/officeart/2005/8/layout/hProcess4"/>
    <dgm:cxn modelId="{2FA1A361-35DC-472E-B123-54451E68B910}" type="presParOf" srcId="{CD38B14D-FCFF-4BA9-B210-DD80AA335646}" destId="{86E6B5ED-5E9A-4AF1-996F-624566810B65}" srcOrd="1" destOrd="0" presId="urn:microsoft.com/office/officeart/2005/8/layout/hProcess4"/>
    <dgm:cxn modelId="{6A10D288-F8AA-4F11-BFA9-249DE0374308}" type="presParOf" srcId="{CD38B14D-FCFF-4BA9-B210-DD80AA335646}" destId="{D82EDEAF-718E-470A-A9BE-B59D2D02BF31}" srcOrd="2" destOrd="0" presId="urn:microsoft.com/office/officeart/2005/8/layout/hProcess4"/>
    <dgm:cxn modelId="{CA40CF96-88D2-4261-9B0C-1B8DA884F162}" type="presParOf" srcId="{D82EDEAF-718E-470A-A9BE-B59D2D02BF31}" destId="{3FDDBCBB-E7AB-4004-832E-457986C65ECE}" srcOrd="0" destOrd="0" presId="urn:microsoft.com/office/officeart/2005/8/layout/hProcess4"/>
    <dgm:cxn modelId="{F2366C40-F645-4A04-9E66-A8823B4DBBC0}" type="presParOf" srcId="{3FDDBCBB-E7AB-4004-832E-457986C65ECE}" destId="{72EE1CC5-C4CA-4546-861B-3D0AFEFB675D}" srcOrd="0" destOrd="0" presId="urn:microsoft.com/office/officeart/2005/8/layout/hProcess4"/>
    <dgm:cxn modelId="{A8B8C2EA-4D96-4670-B2A5-8B12F418F08F}" type="presParOf" srcId="{3FDDBCBB-E7AB-4004-832E-457986C65ECE}" destId="{48A71572-62BE-4968-846F-E5151675C241}" srcOrd="1" destOrd="0" presId="urn:microsoft.com/office/officeart/2005/8/layout/hProcess4"/>
    <dgm:cxn modelId="{8490875D-7B27-499D-A524-10C19470AD63}" type="presParOf" srcId="{3FDDBCBB-E7AB-4004-832E-457986C65ECE}" destId="{4CB9FD47-A003-484C-AA9D-374D41F303F9}" srcOrd="2" destOrd="0" presId="urn:microsoft.com/office/officeart/2005/8/layout/hProcess4"/>
    <dgm:cxn modelId="{949EE55D-2A6A-42CB-839F-B99595EC7E62}" type="presParOf" srcId="{3FDDBCBB-E7AB-4004-832E-457986C65ECE}" destId="{29528183-F19C-47D6-9EF5-6CB93D21B96A}" srcOrd="3" destOrd="0" presId="urn:microsoft.com/office/officeart/2005/8/layout/hProcess4"/>
    <dgm:cxn modelId="{9229792B-FF2B-4B55-A605-02C72152A2F3}" type="presParOf" srcId="{3FDDBCBB-E7AB-4004-832E-457986C65ECE}" destId="{A37797AD-269B-4086-A204-9C73A4A24A9C}" srcOrd="4" destOrd="0" presId="urn:microsoft.com/office/officeart/2005/8/layout/hProcess4"/>
    <dgm:cxn modelId="{72ACDAFF-7B46-4515-BAAD-D0B6C2847112}" type="presParOf" srcId="{D82EDEAF-718E-470A-A9BE-B59D2D02BF31}" destId="{6B24392F-451F-4589-A7D4-4257B3A46837}" srcOrd="1" destOrd="0" presId="urn:microsoft.com/office/officeart/2005/8/layout/hProcess4"/>
    <dgm:cxn modelId="{65AAD1CD-7C61-461B-A494-8DF33FD0702A}" type="presParOf" srcId="{D82EDEAF-718E-470A-A9BE-B59D2D02BF31}" destId="{A0C2CD52-F3D6-4ABF-8E4A-2AF44710D444}" srcOrd="2" destOrd="0" presId="urn:microsoft.com/office/officeart/2005/8/layout/hProcess4"/>
    <dgm:cxn modelId="{4EACAE22-DD52-4657-A39E-3D10520F0C65}" type="presParOf" srcId="{A0C2CD52-F3D6-4ABF-8E4A-2AF44710D444}" destId="{6BD679A4-560B-4A5B-BED2-0EA3E0B8A68E}" srcOrd="0" destOrd="0" presId="urn:microsoft.com/office/officeart/2005/8/layout/hProcess4"/>
    <dgm:cxn modelId="{7C98E195-606A-4E96-B1DA-8020ADDBF1F7}" type="presParOf" srcId="{A0C2CD52-F3D6-4ABF-8E4A-2AF44710D444}" destId="{EC54B9E9-AA55-41DB-843D-A16C36B83ECB}" srcOrd="1" destOrd="0" presId="urn:microsoft.com/office/officeart/2005/8/layout/hProcess4"/>
    <dgm:cxn modelId="{1493A904-E332-4D0C-980D-E1A6203BF259}" type="presParOf" srcId="{A0C2CD52-F3D6-4ABF-8E4A-2AF44710D444}" destId="{4C8AB96D-76E4-4F76-80CA-13801A17CC58}" srcOrd="2" destOrd="0" presId="urn:microsoft.com/office/officeart/2005/8/layout/hProcess4"/>
    <dgm:cxn modelId="{BB8A26D0-783A-4A2B-ABF5-A70BDE20A156}" type="presParOf" srcId="{A0C2CD52-F3D6-4ABF-8E4A-2AF44710D444}" destId="{53784280-A931-4637-A1A1-DAACCC4C5485}" srcOrd="3" destOrd="0" presId="urn:microsoft.com/office/officeart/2005/8/layout/hProcess4"/>
    <dgm:cxn modelId="{95639AAF-970C-49AF-83A9-5AF375F88B98}" type="presParOf" srcId="{A0C2CD52-F3D6-4ABF-8E4A-2AF44710D444}" destId="{220A002D-7A7B-4B6C-97BA-C41FE73308F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AD5B3B-39DD-47A1-943E-E7ED3CF5CC45}" type="doc">
      <dgm:prSet loTypeId="urn:microsoft.com/office/officeart/2005/8/layout/hProcess4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5BBFCBD2-BBBA-476F-A850-14579480F4C1}">
      <dgm:prSet phldrT="[Text]"/>
      <dgm:spPr/>
      <dgm:t>
        <a:bodyPr/>
        <a:lstStyle/>
        <a:p>
          <a:r>
            <a:rPr lang="en-US" dirty="0"/>
            <a:t>Base64</a:t>
          </a:r>
          <a:endParaRPr lang="en-ID" dirty="0"/>
        </a:p>
      </dgm:t>
    </dgm:pt>
    <dgm:pt modelId="{3BC991A8-CBC6-494B-845A-5D6E5C693F52}" type="parTrans" cxnId="{9932DD30-EA5B-4310-9C14-F480E3AEEF5D}">
      <dgm:prSet/>
      <dgm:spPr/>
      <dgm:t>
        <a:bodyPr/>
        <a:lstStyle/>
        <a:p>
          <a:endParaRPr lang="en-ID"/>
        </a:p>
      </dgm:t>
    </dgm:pt>
    <dgm:pt modelId="{993D9223-12C2-4CBF-B93A-1A63FEF7F60B}" type="sibTrans" cxnId="{9932DD30-EA5B-4310-9C14-F480E3AEEF5D}">
      <dgm:prSet/>
      <dgm:spPr/>
      <dgm:t>
        <a:bodyPr/>
        <a:lstStyle/>
        <a:p>
          <a:endParaRPr lang="en-ID"/>
        </a:p>
      </dgm:t>
    </dgm:pt>
    <dgm:pt modelId="{80A1A29C-A49D-4B10-8FBF-BA2FAF351DCF}">
      <dgm:prSet phldrT="[Text]"/>
      <dgm:spPr/>
      <dgm:t>
        <a:bodyPr/>
        <a:lstStyle/>
        <a:p>
          <a:r>
            <a:rPr lang="en-US" dirty="0"/>
            <a:t>Least Bit Significant (LSB)</a:t>
          </a:r>
          <a:endParaRPr lang="en-ID" dirty="0"/>
        </a:p>
      </dgm:t>
    </dgm:pt>
    <dgm:pt modelId="{9D01844F-B027-4AC6-93F4-0FFE2AC051DA}" type="sibTrans" cxnId="{4A4D4A27-A117-4154-A2CE-BE0A97ED4F81}">
      <dgm:prSet/>
      <dgm:spPr/>
      <dgm:t>
        <a:bodyPr/>
        <a:lstStyle/>
        <a:p>
          <a:endParaRPr lang="en-ID"/>
        </a:p>
      </dgm:t>
    </dgm:pt>
    <dgm:pt modelId="{99496C8A-8D4F-4392-A4D2-B2FF5666EDD7}" type="parTrans" cxnId="{4A4D4A27-A117-4154-A2CE-BE0A97ED4F81}">
      <dgm:prSet/>
      <dgm:spPr/>
      <dgm:t>
        <a:bodyPr/>
        <a:lstStyle/>
        <a:p>
          <a:endParaRPr lang="en-ID"/>
        </a:p>
      </dgm:t>
    </dgm:pt>
    <dgm:pt modelId="{2FA878F7-E2B0-40F2-A482-C047CCFC25AB}">
      <dgm:prSet phldrT="[Text]"/>
      <dgm:spPr/>
      <dgm:t>
        <a:bodyPr/>
        <a:lstStyle/>
        <a:p>
          <a:r>
            <a:rPr lang="en-US" dirty="0"/>
            <a:t>Advanced Encryption Standard (AES)</a:t>
          </a:r>
          <a:endParaRPr lang="en-ID" dirty="0"/>
        </a:p>
      </dgm:t>
    </dgm:pt>
    <dgm:pt modelId="{4284E21C-8C9C-401A-BEDD-A79823F7F2BB}" type="parTrans" cxnId="{8848EC5E-BA96-4D2E-8E91-C60AEEBF651E}">
      <dgm:prSet/>
      <dgm:spPr/>
      <dgm:t>
        <a:bodyPr/>
        <a:lstStyle/>
        <a:p>
          <a:endParaRPr lang="en-ID"/>
        </a:p>
      </dgm:t>
    </dgm:pt>
    <dgm:pt modelId="{10375709-8AA9-400B-9DF1-37A947A18C2B}" type="sibTrans" cxnId="{8848EC5E-BA96-4D2E-8E91-C60AEEBF651E}">
      <dgm:prSet/>
      <dgm:spPr/>
      <dgm:t>
        <a:bodyPr/>
        <a:lstStyle/>
        <a:p>
          <a:endParaRPr lang="en-ID"/>
        </a:p>
      </dgm:t>
    </dgm:pt>
    <dgm:pt modelId="{2B6AA20D-4E73-4AC7-BAB7-A254AF1AD741}">
      <dgm:prSet phldrT="[Text]" custT="1"/>
      <dgm:spPr/>
      <dgm:t>
        <a:bodyPr/>
        <a:lstStyle/>
        <a:p>
          <a:r>
            <a:rPr lang="en-US" sz="3200" dirty="0"/>
            <a:t>Radix-64</a:t>
          </a:r>
          <a:endParaRPr lang="en-ID" sz="3200" dirty="0"/>
        </a:p>
      </dgm:t>
    </dgm:pt>
    <dgm:pt modelId="{F5279D10-8942-4FCF-B795-1CB3CF51B7C0}" type="sibTrans" cxnId="{8433F15D-C5A4-4BA7-B1B0-43DFC11EC62C}">
      <dgm:prSet/>
      <dgm:spPr/>
      <dgm:t>
        <a:bodyPr/>
        <a:lstStyle/>
        <a:p>
          <a:endParaRPr lang="en-ID"/>
        </a:p>
      </dgm:t>
    </dgm:pt>
    <dgm:pt modelId="{AA87899F-C63C-489E-89AF-31A027007892}" type="parTrans" cxnId="{8433F15D-C5A4-4BA7-B1B0-43DFC11EC62C}">
      <dgm:prSet/>
      <dgm:spPr/>
      <dgm:t>
        <a:bodyPr/>
        <a:lstStyle/>
        <a:p>
          <a:endParaRPr lang="en-ID"/>
        </a:p>
      </dgm:t>
    </dgm:pt>
    <dgm:pt modelId="{DC073C9C-6D14-4579-836C-532E3CF58450}">
      <dgm:prSet custT="1"/>
      <dgm:spPr/>
      <dgm:t>
        <a:bodyPr/>
        <a:lstStyle/>
        <a:p>
          <a:r>
            <a:rPr lang="en-US" sz="1800" dirty="0"/>
            <a:t>Modern algorithm</a:t>
          </a:r>
          <a:endParaRPr lang="en-ID" sz="1800" dirty="0"/>
        </a:p>
      </dgm:t>
    </dgm:pt>
    <dgm:pt modelId="{1E7FC33C-BF1A-41CF-9EFD-60E1F791EBC7}" type="parTrans" cxnId="{F6194234-600D-43BF-9851-B6141FD33258}">
      <dgm:prSet/>
      <dgm:spPr/>
      <dgm:t>
        <a:bodyPr/>
        <a:lstStyle/>
        <a:p>
          <a:endParaRPr lang="en-ID"/>
        </a:p>
      </dgm:t>
    </dgm:pt>
    <dgm:pt modelId="{E6245FA2-271D-4D5D-B3FE-39DEAB89F4CC}" type="sibTrans" cxnId="{F6194234-600D-43BF-9851-B6141FD33258}">
      <dgm:prSet/>
      <dgm:spPr/>
      <dgm:t>
        <a:bodyPr/>
        <a:lstStyle/>
        <a:p>
          <a:endParaRPr lang="en-ID"/>
        </a:p>
      </dgm:t>
    </dgm:pt>
    <dgm:pt modelId="{26579D68-13DD-401C-95F5-9436AD566A83}">
      <dgm:prSet custT="1"/>
      <dgm:spPr/>
      <dgm:t>
        <a:bodyPr/>
        <a:lstStyle/>
        <a:p>
          <a:endParaRPr lang="en-ID" sz="1800" dirty="0"/>
        </a:p>
      </dgm:t>
    </dgm:pt>
    <dgm:pt modelId="{8FB3F3D1-64DC-4B36-80C8-4E4DC8C0E79C}" type="parTrans" cxnId="{C75053C2-E2DC-4049-B252-0A32995899B0}">
      <dgm:prSet/>
      <dgm:spPr/>
      <dgm:t>
        <a:bodyPr/>
        <a:lstStyle/>
        <a:p>
          <a:endParaRPr lang="en-ID"/>
        </a:p>
      </dgm:t>
    </dgm:pt>
    <dgm:pt modelId="{1EA6AD1C-8EF6-4D61-9B7A-9F7EEC179054}" type="sibTrans" cxnId="{C75053C2-E2DC-4049-B252-0A32995899B0}">
      <dgm:prSet/>
      <dgm:spPr/>
      <dgm:t>
        <a:bodyPr/>
        <a:lstStyle/>
        <a:p>
          <a:endParaRPr lang="en-ID"/>
        </a:p>
      </dgm:t>
    </dgm:pt>
    <dgm:pt modelId="{748F0249-3AC5-4FB5-9DB3-47DF6061D6D9}">
      <dgm:prSet custT="1"/>
      <dgm:spPr/>
      <dgm:t>
        <a:bodyPr/>
        <a:lstStyle/>
        <a:p>
          <a:r>
            <a:rPr lang="en-US" sz="1800" dirty="0"/>
            <a:t>Hide messages in the image</a:t>
          </a:r>
          <a:endParaRPr lang="en-ID" sz="1800" dirty="0"/>
        </a:p>
      </dgm:t>
    </dgm:pt>
    <dgm:pt modelId="{69896DC1-CB85-4406-A1F9-4992BAA1E708}" type="parTrans" cxnId="{249AECF1-3D7D-4046-B629-A5E3A87521BA}">
      <dgm:prSet/>
      <dgm:spPr/>
      <dgm:t>
        <a:bodyPr/>
        <a:lstStyle/>
        <a:p>
          <a:endParaRPr lang="en-ID"/>
        </a:p>
      </dgm:t>
    </dgm:pt>
    <dgm:pt modelId="{FAADD65E-20FF-4016-8775-76CD2DF6DFDE}" type="sibTrans" cxnId="{249AECF1-3D7D-4046-B629-A5E3A87521BA}">
      <dgm:prSet/>
      <dgm:spPr/>
      <dgm:t>
        <a:bodyPr/>
        <a:lstStyle/>
        <a:p>
          <a:endParaRPr lang="en-ID"/>
        </a:p>
      </dgm:t>
    </dgm:pt>
    <dgm:pt modelId="{1349341F-2765-44B9-8872-CCC2D07FB3CD}">
      <dgm:prSet custT="1"/>
      <dgm:spPr/>
      <dgm:t>
        <a:bodyPr/>
        <a:lstStyle/>
        <a:p>
          <a:endParaRPr lang="en-ID" sz="1800" dirty="0"/>
        </a:p>
      </dgm:t>
    </dgm:pt>
    <dgm:pt modelId="{1E57DE25-7268-4D0B-B590-1AF17E993C5B}" type="parTrans" cxnId="{A45F9273-D86B-442F-9B79-4972241E08B0}">
      <dgm:prSet/>
      <dgm:spPr/>
      <dgm:t>
        <a:bodyPr/>
        <a:lstStyle/>
        <a:p>
          <a:endParaRPr lang="en-ID"/>
        </a:p>
      </dgm:t>
    </dgm:pt>
    <dgm:pt modelId="{977D9A6E-277D-4C1F-ADAD-96F3CF1513B2}" type="sibTrans" cxnId="{A45F9273-D86B-442F-9B79-4972241E08B0}">
      <dgm:prSet/>
      <dgm:spPr/>
      <dgm:t>
        <a:bodyPr/>
        <a:lstStyle/>
        <a:p>
          <a:endParaRPr lang="en-ID"/>
        </a:p>
      </dgm:t>
    </dgm:pt>
    <dgm:pt modelId="{CD38B14D-FCFF-4BA9-B210-DD80AA335646}" type="pres">
      <dgm:prSet presAssocID="{EBAD5B3B-39DD-47A1-943E-E7ED3CF5CC45}" presName="Name0" presStyleCnt="0">
        <dgm:presLayoutVars>
          <dgm:dir/>
          <dgm:animLvl val="lvl"/>
          <dgm:resizeHandles val="exact"/>
        </dgm:presLayoutVars>
      </dgm:prSet>
      <dgm:spPr/>
    </dgm:pt>
    <dgm:pt modelId="{83AEBED0-EBF6-4EDF-91A1-469871CCF0D7}" type="pres">
      <dgm:prSet presAssocID="{EBAD5B3B-39DD-47A1-943E-E7ED3CF5CC45}" presName="tSp" presStyleCnt="0"/>
      <dgm:spPr/>
    </dgm:pt>
    <dgm:pt modelId="{86E6B5ED-5E9A-4AF1-996F-624566810B65}" type="pres">
      <dgm:prSet presAssocID="{EBAD5B3B-39DD-47A1-943E-E7ED3CF5CC45}" presName="bSp" presStyleCnt="0"/>
      <dgm:spPr/>
    </dgm:pt>
    <dgm:pt modelId="{D82EDEAF-718E-470A-A9BE-B59D2D02BF31}" type="pres">
      <dgm:prSet presAssocID="{EBAD5B3B-39DD-47A1-943E-E7ED3CF5CC45}" presName="process" presStyleCnt="0"/>
      <dgm:spPr/>
    </dgm:pt>
    <dgm:pt modelId="{F187AA3C-7FE7-417C-B255-F060316CB845}" type="pres">
      <dgm:prSet presAssocID="{2FA878F7-E2B0-40F2-A482-C047CCFC25AB}" presName="composite1" presStyleCnt="0"/>
      <dgm:spPr/>
    </dgm:pt>
    <dgm:pt modelId="{5009C9C2-B070-42CD-A4F9-E9436DE60798}" type="pres">
      <dgm:prSet presAssocID="{2FA878F7-E2B0-40F2-A482-C047CCFC25AB}" presName="dummyNode1" presStyleLbl="node1" presStyleIdx="0" presStyleCnt="3"/>
      <dgm:spPr/>
    </dgm:pt>
    <dgm:pt modelId="{184C5C15-AB46-4B13-BFF7-B4F8B68A461B}" type="pres">
      <dgm:prSet presAssocID="{2FA878F7-E2B0-40F2-A482-C047CCFC25AB}" presName="childNode1" presStyleLbl="bgAcc1" presStyleIdx="0" presStyleCnt="3" custLinFactNeighborX="-284" custLinFactNeighborY="182">
        <dgm:presLayoutVars>
          <dgm:bulletEnabled val="1"/>
        </dgm:presLayoutVars>
      </dgm:prSet>
      <dgm:spPr/>
    </dgm:pt>
    <dgm:pt modelId="{C9EB7A47-CD10-4619-99BD-BE226987E7AA}" type="pres">
      <dgm:prSet presAssocID="{2FA878F7-E2B0-40F2-A482-C047CCFC25AB}" presName="childNode1tx" presStyleLbl="bgAcc1" presStyleIdx="0" presStyleCnt="3">
        <dgm:presLayoutVars>
          <dgm:bulletEnabled val="1"/>
        </dgm:presLayoutVars>
      </dgm:prSet>
      <dgm:spPr/>
    </dgm:pt>
    <dgm:pt modelId="{56FF2DCE-90FD-48B2-89DA-DDDF82A4334B}" type="pres">
      <dgm:prSet presAssocID="{2FA878F7-E2B0-40F2-A482-C047CCFC25AB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B0F61B5A-2324-4359-AAF4-9FB5E29D9D4F}" type="pres">
      <dgm:prSet presAssocID="{2FA878F7-E2B0-40F2-A482-C047CCFC25AB}" presName="connSite1" presStyleCnt="0"/>
      <dgm:spPr/>
    </dgm:pt>
    <dgm:pt modelId="{76039EAF-EAA1-40C0-B9F0-C860D14BA4E7}" type="pres">
      <dgm:prSet presAssocID="{10375709-8AA9-400B-9DF1-37A947A18C2B}" presName="Name9" presStyleLbl="sibTrans2D1" presStyleIdx="0" presStyleCnt="2"/>
      <dgm:spPr/>
    </dgm:pt>
    <dgm:pt modelId="{7F015B89-F635-463A-9017-8FF118684814}" type="pres">
      <dgm:prSet presAssocID="{5BBFCBD2-BBBA-476F-A850-14579480F4C1}" presName="composite2" presStyleCnt="0"/>
      <dgm:spPr/>
    </dgm:pt>
    <dgm:pt modelId="{4796C25B-70F0-424A-A9EC-0229627276FD}" type="pres">
      <dgm:prSet presAssocID="{5BBFCBD2-BBBA-476F-A850-14579480F4C1}" presName="dummyNode2" presStyleLbl="node1" presStyleIdx="0" presStyleCnt="3"/>
      <dgm:spPr/>
    </dgm:pt>
    <dgm:pt modelId="{691FFF84-5469-449C-8C65-D73354EC3441}" type="pres">
      <dgm:prSet presAssocID="{5BBFCBD2-BBBA-476F-A850-14579480F4C1}" presName="childNode2" presStyleLbl="bgAcc1" presStyleIdx="1" presStyleCnt="3">
        <dgm:presLayoutVars>
          <dgm:bulletEnabled val="1"/>
        </dgm:presLayoutVars>
      </dgm:prSet>
      <dgm:spPr/>
    </dgm:pt>
    <dgm:pt modelId="{F1B4AF23-EC8B-42E5-8F1D-554492B2E2CE}" type="pres">
      <dgm:prSet presAssocID="{5BBFCBD2-BBBA-476F-A850-14579480F4C1}" presName="childNode2tx" presStyleLbl="bgAcc1" presStyleIdx="1" presStyleCnt="3">
        <dgm:presLayoutVars>
          <dgm:bulletEnabled val="1"/>
        </dgm:presLayoutVars>
      </dgm:prSet>
      <dgm:spPr/>
    </dgm:pt>
    <dgm:pt modelId="{0F2B6FBD-519E-49CF-B529-259D66C6DF20}" type="pres">
      <dgm:prSet presAssocID="{5BBFCBD2-BBBA-476F-A850-14579480F4C1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AEE9DCB3-3AE5-466A-A142-36FC97298A4C}" type="pres">
      <dgm:prSet presAssocID="{5BBFCBD2-BBBA-476F-A850-14579480F4C1}" presName="connSite2" presStyleCnt="0"/>
      <dgm:spPr/>
    </dgm:pt>
    <dgm:pt modelId="{95E23C2B-ECD2-4BC0-B914-46B414F273B0}" type="pres">
      <dgm:prSet presAssocID="{993D9223-12C2-4CBF-B93A-1A63FEF7F60B}" presName="Name18" presStyleLbl="sibTrans2D1" presStyleIdx="1" presStyleCnt="2"/>
      <dgm:spPr/>
    </dgm:pt>
    <dgm:pt modelId="{F20FF269-A11F-4157-A2B1-A1640D391815}" type="pres">
      <dgm:prSet presAssocID="{80A1A29C-A49D-4B10-8FBF-BA2FAF351DCF}" presName="composite1" presStyleCnt="0"/>
      <dgm:spPr/>
    </dgm:pt>
    <dgm:pt modelId="{0846E941-9673-42FD-A3A9-FC66398B58AB}" type="pres">
      <dgm:prSet presAssocID="{80A1A29C-A49D-4B10-8FBF-BA2FAF351DCF}" presName="dummyNode1" presStyleLbl="node1" presStyleIdx="1" presStyleCnt="3"/>
      <dgm:spPr/>
    </dgm:pt>
    <dgm:pt modelId="{AD2EA1A6-0815-4ED8-8C5C-A8A5F0363134}" type="pres">
      <dgm:prSet presAssocID="{80A1A29C-A49D-4B10-8FBF-BA2FAF351DCF}" presName="childNode1" presStyleLbl="bgAcc1" presStyleIdx="2" presStyleCnt="3">
        <dgm:presLayoutVars>
          <dgm:bulletEnabled val="1"/>
        </dgm:presLayoutVars>
      </dgm:prSet>
      <dgm:spPr/>
    </dgm:pt>
    <dgm:pt modelId="{94075CD4-18C6-405A-8421-DCDA04E38B0B}" type="pres">
      <dgm:prSet presAssocID="{80A1A29C-A49D-4B10-8FBF-BA2FAF351DCF}" presName="childNode1tx" presStyleLbl="bgAcc1" presStyleIdx="2" presStyleCnt="3">
        <dgm:presLayoutVars>
          <dgm:bulletEnabled val="1"/>
        </dgm:presLayoutVars>
      </dgm:prSet>
      <dgm:spPr/>
    </dgm:pt>
    <dgm:pt modelId="{8BD0A8ED-6F4D-498C-AD58-DDC17EA79CEB}" type="pres">
      <dgm:prSet presAssocID="{80A1A29C-A49D-4B10-8FBF-BA2FAF351DCF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4FF0E08F-D113-4D2E-99C1-DECD0F4C891B}" type="pres">
      <dgm:prSet presAssocID="{80A1A29C-A49D-4B10-8FBF-BA2FAF351DCF}" presName="connSite1" presStyleCnt="0"/>
      <dgm:spPr/>
    </dgm:pt>
  </dgm:ptLst>
  <dgm:cxnLst>
    <dgm:cxn modelId="{5515070C-E63D-4AFF-A093-8E13E37FC73E}" type="presOf" srcId="{80A1A29C-A49D-4B10-8FBF-BA2FAF351DCF}" destId="{8BD0A8ED-6F4D-498C-AD58-DDC17EA79CEB}" srcOrd="0" destOrd="0" presId="urn:microsoft.com/office/officeart/2005/8/layout/hProcess4"/>
    <dgm:cxn modelId="{4A4D4A27-A117-4154-A2CE-BE0A97ED4F81}" srcId="{EBAD5B3B-39DD-47A1-943E-E7ED3CF5CC45}" destId="{80A1A29C-A49D-4B10-8FBF-BA2FAF351DCF}" srcOrd="2" destOrd="0" parTransId="{99496C8A-8D4F-4392-A4D2-B2FF5666EDD7}" sibTransId="{9D01844F-B027-4AC6-93F4-0FFE2AC051DA}"/>
    <dgm:cxn modelId="{C339E327-07F8-4A73-8163-7AD01557582D}" type="presOf" srcId="{993D9223-12C2-4CBF-B93A-1A63FEF7F60B}" destId="{95E23C2B-ECD2-4BC0-B914-46B414F273B0}" srcOrd="0" destOrd="0" presId="urn:microsoft.com/office/officeart/2005/8/layout/hProcess4"/>
    <dgm:cxn modelId="{9932DD30-EA5B-4310-9C14-F480E3AEEF5D}" srcId="{EBAD5B3B-39DD-47A1-943E-E7ED3CF5CC45}" destId="{5BBFCBD2-BBBA-476F-A850-14579480F4C1}" srcOrd="1" destOrd="0" parTransId="{3BC991A8-CBC6-494B-845A-5D6E5C693F52}" sibTransId="{993D9223-12C2-4CBF-B93A-1A63FEF7F60B}"/>
    <dgm:cxn modelId="{F6194234-600D-43BF-9851-B6141FD33258}" srcId="{2FA878F7-E2B0-40F2-A482-C047CCFC25AB}" destId="{DC073C9C-6D14-4579-836C-532E3CF58450}" srcOrd="0" destOrd="0" parTransId="{1E7FC33C-BF1A-41CF-9EFD-60E1F791EBC7}" sibTransId="{E6245FA2-271D-4D5D-B3FE-39DEAB89F4CC}"/>
    <dgm:cxn modelId="{8433F15D-C5A4-4BA7-B1B0-43DFC11EC62C}" srcId="{5BBFCBD2-BBBA-476F-A850-14579480F4C1}" destId="{2B6AA20D-4E73-4AC7-BAB7-A254AF1AD741}" srcOrd="0" destOrd="0" parTransId="{AA87899F-C63C-489E-89AF-31A027007892}" sibTransId="{F5279D10-8942-4FCF-B795-1CB3CF51B7C0}"/>
    <dgm:cxn modelId="{8848EC5E-BA96-4D2E-8E91-C60AEEBF651E}" srcId="{EBAD5B3B-39DD-47A1-943E-E7ED3CF5CC45}" destId="{2FA878F7-E2B0-40F2-A482-C047CCFC25AB}" srcOrd="0" destOrd="0" parTransId="{4284E21C-8C9C-401A-BEDD-A79823F7F2BB}" sibTransId="{10375709-8AA9-400B-9DF1-37A947A18C2B}"/>
    <dgm:cxn modelId="{C263A46A-6342-495C-B00D-B1B7EF108768}" type="presOf" srcId="{5BBFCBD2-BBBA-476F-A850-14579480F4C1}" destId="{0F2B6FBD-519E-49CF-B529-259D66C6DF20}" srcOrd="0" destOrd="0" presId="urn:microsoft.com/office/officeart/2005/8/layout/hProcess4"/>
    <dgm:cxn modelId="{A45F9273-D86B-442F-9B79-4972241E08B0}" srcId="{80A1A29C-A49D-4B10-8FBF-BA2FAF351DCF}" destId="{1349341F-2765-44B9-8872-CCC2D07FB3CD}" srcOrd="1" destOrd="0" parTransId="{1E57DE25-7268-4D0B-B590-1AF17E993C5B}" sibTransId="{977D9A6E-277D-4C1F-ADAD-96F3CF1513B2}"/>
    <dgm:cxn modelId="{1F488578-8162-477F-AF51-5AE520E3175F}" type="presOf" srcId="{1349341F-2765-44B9-8872-CCC2D07FB3CD}" destId="{AD2EA1A6-0815-4ED8-8C5C-A8A5F0363134}" srcOrd="0" destOrd="1" presId="urn:microsoft.com/office/officeart/2005/8/layout/hProcess4"/>
    <dgm:cxn modelId="{99E0128A-790E-44BD-A164-2DD6D75955D4}" type="presOf" srcId="{2FA878F7-E2B0-40F2-A482-C047CCFC25AB}" destId="{56FF2DCE-90FD-48B2-89DA-DDDF82A4334B}" srcOrd="0" destOrd="0" presId="urn:microsoft.com/office/officeart/2005/8/layout/hProcess4"/>
    <dgm:cxn modelId="{A0F8C695-2EDD-4289-9F49-7AECC94A2D8C}" type="presOf" srcId="{1349341F-2765-44B9-8872-CCC2D07FB3CD}" destId="{94075CD4-18C6-405A-8421-DCDA04E38B0B}" srcOrd="1" destOrd="1" presId="urn:microsoft.com/office/officeart/2005/8/layout/hProcess4"/>
    <dgm:cxn modelId="{F75900B4-9C69-40AF-8DF8-85269EAA919D}" type="presOf" srcId="{748F0249-3AC5-4FB5-9DB3-47DF6061D6D9}" destId="{94075CD4-18C6-405A-8421-DCDA04E38B0B}" srcOrd="1" destOrd="0" presId="urn:microsoft.com/office/officeart/2005/8/layout/hProcess4"/>
    <dgm:cxn modelId="{98B2B7B7-70D9-4222-A43B-C5088CFFE8C6}" type="presOf" srcId="{DC073C9C-6D14-4579-836C-532E3CF58450}" destId="{C9EB7A47-CD10-4619-99BD-BE226987E7AA}" srcOrd="1" destOrd="0" presId="urn:microsoft.com/office/officeart/2005/8/layout/hProcess4"/>
    <dgm:cxn modelId="{903264BC-1446-4809-8149-0E596E96C2A6}" type="presOf" srcId="{2B6AA20D-4E73-4AC7-BAB7-A254AF1AD741}" destId="{F1B4AF23-EC8B-42E5-8F1D-554492B2E2CE}" srcOrd="1" destOrd="0" presId="urn:microsoft.com/office/officeart/2005/8/layout/hProcess4"/>
    <dgm:cxn modelId="{C75053C2-E2DC-4049-B252-0A32995899B0}" srcId="{2FA878F7-E2B0-40F2-A482-C047CCFC25AB}" destId="{26579D68-13DD-401C-95F5-9436AD566A83}" srcOrd="1" destOrd="0" parTransId="{8FB3F3D1-64DC-4B36-80C8-4E4DC8C0E79C}" sibTransId="{1EA6AD1C-8EF6-4D61-9B7A-9F7EEC179054}"/>
    <dgm:cxn modelId="{8ABA38C3-862E-4635-9A0F-8E484D823BF0}" type="presOf" srcId="{EBAD5B3B-39DD-47A1-943E-E7ED3CF5CC45}" destId="{CD38B14D-FCFF-4BA9-B210-DD80AA335646}" srcOrd="0" destOrd="0" presId="urn:microsoft.com/office/officeart/2005/8/layout/hProcess4"/>
    <dgm:cxn modelId="{B51A2DD2-CB20-4CE6-B9CA-24F78E3BD953}" type="presOf" srcId="{26579D68-13DD-401C-95F5-9436AD566A83}" destId="{C9EB7A47-CD10-4619-99BD-BE226987E7AA}" srcOrd="1" destOrd="1" presId="urn:microsoft.com/office/officeart/2005/8/layout/hProcess4"/>
    <dgm:cxn modelId="{656142DC-7E2D-41C1-A85E-F7775ED881AF}" type="presOf" srcId="{26579D68-13DD-401C-95F5-9436AD566A83}" destId="{184C5C15-AB46-4B13-BFF7-B4F8B68A461B}" srcOrd="0" destOrd="1" presId="urn:microsoft.com/office/officeart/2005/8/layout/hProcess4"/>
    <dgm:cxn modelId="{CC8AF6DE-B8D4-43FF-BAB0-2133FA4778D7}" type="presOf" srcId="{10375709-8AA9-400B-9DF1-37A947A18C2B}" destId="{76039EAF-EAA1-40C0-B9F0-C860D14BA4E7}" srcOrd="0" destOrd="0" presId="urn:microsoft.com/office/officeart/2005/8/layout/hProcess4"/>
    <dgm:cxn modelId="{249AECF1-3D7D-4046-B629-A5E3A87521BA}" srcId="{80A1A29C-A49D-4B10-8FBF-BA2FAF351DCF}" destId="{748F0249-3AC5-4FB5-9DB3-47DF6061D6D9}" srcOrd="0" destOrd="0" parTransId="{69896DC1-CB85-4406-A1F9-4992BAA1E708}" sibTransId="{FAADD65E-20FF-4016-8775-76CD2DF6DFDE}"/>
    <dgm:cxn modelId="{4E8607F2-271F-4E7B-BD6E-2489602BB4AE}" type="presOf" srcId="{DC073C9C-6D14-4579-836C-532E3CF58450}" destId="{184C5C15-AB46-4B13-BFF7-B4F8B68A461B}" srcOrd="0" destOrd="0" presId="urn:microsoft.com/office/officeart/2005/8/layout/hProcess4"/>
    <dgm:cxn modelId="{A0A514F7-6608-45C4-9F23-D28E2F38A92F}" type="presOf" srcId="{2B6AA20D-4E73-4AC7-BAB7-A254AF1AD741}" destId="{691FFF84-5469-449C-8C65-D73354EC3441}" srcOrd="0" destOrd="0" presId="urn:microsoft.com/office/officeart/2005/8/layout/hProcess4"/>
    <dgm:cxn modelId="{59A1ECF9-C08C-45A8-9EEC-79AF6CB85A77}" type="presOf" srcId="{748F0249-3AC5-4FB5-9DB3-47DF6061D6D9}" destId="{AD2EA1A6-0815-4ED8-8C5C-A8A5F0363134}" srcOrd="0" destOrd="0" presId="urn:microsoft.com/office/officeart/2005/8/layout/hProcess4"/>
    <dgm:cxn modelId="{AA3415C7-4AB4-4F2F-934D-6EE8D362399A}" type="presParOf" srcId="{CD38B14D-FCFF-4BA9-B210-DD80AA335646}" destId="{83AEBED0-EBF6-4EDF-91A1-469871CCF0D7}" srcOrd="0" destOrd="0" presId="urn:microsoft.com/office/officeart/2005/8/layout/hProcess4"/>
    <dgm:cxn modelId="{2FA1A361-35DC-472E-B123-54451E68B910}" type="presParOf" srcId="{CD38B14D-FCFF-4BA9-B210-DD80AA335646}" destId="{86E6B5ED-5E9A-4AF1-996F-624566810B65}" srcOrd="1" destOrd="0" presId="urn:microsoft.com/office/officeart/2005/8/layout/hProcess4"/>
    <dgm:cxn modelId="{6A10D288-F8AA-4F11-BFA9-249DE0374308}" type="presParOf" srcId="{CD38B14D-FCFF-4BA9-B210-DD80AA335646}" destId="{D82EDEAF-718E-470A-A9BE-B59D2D02BF31}" srcOrd="2" destOrd="0" presId="urn:microsoft.com/office/officeart/2005/8/layout/hProcess4"/>
    <dgm:cxn modelId="{2F4F7973-39EF-4BEE-A924-7E916E029F17}" type="presParOf" srcId="{D82EDEAF-718E-470A-A9BE-B59D2D02BF31}" destId="{F187AA3C-7FE7-417C-B255-F060316CB845}" srcOrd="0" destOrd="0" presId="urn:microsoft.com/office/officeart/2005/8/layout/hProcess4"/>
    <dgm:cxn modelId="{05CB70BF-71A3-4BF3-85E3-9BBE270D7217}" type="presParOf" srcId="{F187AA3C-7FE7-417C-B255-F060316CB845}" destId="{5009C9C2-B070-42CD-A4F9-E9436DE60798}" srcOrd="0" destOrd="0" presId="urn:microsoft.com/office/officeart/2005/8/layout/hProcess4"/>
    <dgm:cxn modelId="{E105D300-D6F8-46AC-B7F9-886D72E61FF7}" type="presParOf" srcId="{F187AA3C-7FE7-417C-B255-F060316CB845}" destId="{184C5C15-AB46-4B13-BFF7-B4F8B68A461B}" srcOrd="1" destOrd="0" presId="urn:microsoft.com/office/officeart/2005/8/layout/hProcess4"/>
    <dgm:cxn modelId="{5CA24AA4-ABF0-43FF-8BB3-993022C23230}" type="presParOf" srcId="{F187AA3C-7FE7-417C-B255-F060316CB845}" destId="{C9EB7A47-CD10-4619-99BD-BE226987E7AA}" srcOrd="2" destOrd="0" presId="urn:microsoft.com/office/officeart/2005/8/layout/hProcess4"/>
    <dgm:cxn modelId="{343FF99A-E40B-4314-AB93-6027F03B57AF}" type="presParOf" srcId="{F187AA3C-7FE7-417C-B255-F060316CB845}" destId="{56FF2DCE-90FD-48B2-89DA-DDDF82A4334B}" srcOrd="3" destOrd="0" presId="urn:microsoft.com/office/officeart/2005/8/layout/hProcess4"/>
    <dgm:cxn modelId="{9D605240-4F45-46B0-8143-FAD066D8333F}" type="presParOf" srcId="{F187AA3C-7FE7-417C-B255-F060316CB845}" destId="{B0F61B5A-2324-4359-AAF4-9FB5E29D9D4F}" srcOrd="4" destOrd="0" presId="urn:microsoft.com/office/officeart/2005/8/layout/hProcess4"/>
    <dgm:cxn modelId="{C3A96E70-0A27-480D-B329-3FA4A0058A7B}" type="presParOf" srcId="{D82EDEAF-718E-470A-A9BE-B59D2D02BF31}" destId="{76039EAF-EAA1-40C0-B9F0-C860D14BA4E7}" srcOrd="1" destOrd="0" presId="urn:microsoft.com/office/officeart/2005/8/layout/hProcess4"/>
    <dgm:cxn modelId="{6AC41E4C-4A6B-4866-8FEB-0CCE14AA7D9D}" type="presParOf" srcId="{D82EDEAF-718E-470A-A9BE-B59D2D02BF31}" destId="{7F015B89-F635-463A-9017-8FF118684814}" srcOrd="2" destOrd="0" presId="urn:microsoft.com/office/officeart/2005/8/layout/hProcess4"/>
    <dgm:cxn modelId="{B69AE965-A8B8-4C2C-AE69-F99FA3B3755D}" type="presParOf" srcId="{7F015B89-F635-463A-9017-8FF118684814}" destId="{4796C25B-70F0-424A-A9EC-0229627276FD}" srcOrd="0" destOrd="0" presId="urn:microsoft.com/office/officeart/2005/8/layout/hProcess4"/>
    <dgm:cxn modelId="{A6E9DE50-4F44-401C-8E3D-0CB333860DB2}" type="presParOf" srcId="{7F015B89-F635-463A-9017-8FF118684814}" destId="{691FFF84-5469-449C-8C65-D73354EC3441}" srcOrd="1" destOrd="0" presId="urn:microsoft.com/office/officeart/2005/8/layout/hProcess4"/>
    <dgm:cxn modelId="{E2E7461F-782E-4A98-AC5A-CAC00B982ABD}" type="presParOf" srcId="{7F015B89-F635-463A-9017-8FF118684814}" destId="{F1B4AF23-EC8B-42E5-8F1D-554492B2E2CE}" srcOrd="2" destOrd="0" presId="urn:microsoft.com/office/officeart/2005/8/layout/hProcess4"/>
    <dgm:cxn modelId="{E64E05C5-CC09-4B12-AA12-8FBCCFFDF251}" type="presParOf" srcId="{7F015B89-F635-463A-9017-8FF118684814}" destId="{0F2B6FBD-519E-49CF-B529-259D66C6DF20}" srcOrd="3" destOrd="0" presId="urn:microsoft.com/office/officeart/2005/8/layout/hProcess4"/>
    <dgm:cxn modelId="{FAFF3295-F642-4D06-9EAA-FB4E5E959D67}" type="presParOf" srcId="{7F015B89-F635-463A-9017-8FF118684814}" destId="{AEE9DCB3-3AE5-466A-A142-36FC97298A4C}" srcOrd="4" destOrd="0" presId="urn:microsoft.com/office/officeart/2005/8/layout/hProcess4"/>
    <dgm:cxn modelId="{8E3156B2-2E0D-4FD8-ADC7-40CADA6F4B5F}" type="presParOf" srcId="{D82EDEAF-718E-470A-A9BE-B59D2D02BF31}" destId="{95E23C2B-ECD2-4BC0-B914-46B414F273B0}" srcOrd="3" destOrd="0" presId="urn:microsoft.com/office/officeart/2005/8/layout/hProcess4"/>
    <dgm:cxn modelId="{FE06AF7C-3B01-480E-B081-624884EB4AFC}" type="presParOf" srcId="{D82EDEAF-718E-470A-A9BE-B59D2D02BF31}" destId="{F20FF269-A11F-4157-A2B1-A1640D391815}" srcOrd="4" destOrd="0" presId="urn:microsoft.com/office/officeart/2005/8/layout/hProcess4"/>
    <dgm:cxn modelId="{C715EE2D-AF9E-491C-B1EC-B542911AE0FC}" type="presParOf" srcId="{F20FF269-A11F-4157-A2B1-A1640D391815}" destId="{0846E941-9673-42FD-A3A9-FC66398B58AB}" srcOrd="0" destOrd="0" presId="urn:microsoft.com/office/officeart/2005/8/layout/hProcess4"/>
    <dgm:cxn modelId="{2D43B5A0-A1A9-4DCE-8844-136450272B79}" type="presParOf" srcId="{F20FF269-A11F-4157-A2B1-A1640D391815}" destId="{AD2EA1A6-0815-4ED8-8C5C-A8A5F0363134}" srcOrd="1" destOrd="0" presId="urn:microsoft.com/office/officeart/2005/8/layout/hProcess4"/>
    <dgm:cxn modelId="{DE432023-7086-4F58-98DB-694E9D4F672B}" type="presParOf" srcId="{F20FF269-A11F-4157-A2B1-A1640D391815}" destId="{94075CD4-18C6-405A-8421-DCDA04E38B0B}" srcOrd="2" destOrd="0" presId="urn:microsoft.com/office/officeart/2005/8/layout/hProcess4"/>
    <dgm:cxn modelId="{30359050-5A2F-42FE-99F1-385F760F9653}" type="presParOf" srcId="{F20FF269-A11F-4157-A2B1-A1640D391815}" destId="{8BD0A8ED-6F4D-498C-AD58-DDC17EA79CEB}" srcOrd="3" destOrd="0" presId="urn:microsoft.com/office/officeart/2005/8/layout/hProcess4"/>
    <dgm:cxn modelId="{809C3DA0-FCBC-4259-A7FC-35C04CF9A09B}" type="presParOf" srcId="{F20FF269-A11F-4157-A2B1-A1640D391815}" destId="{4FF0E08F-D113-4D2E-99C1-DECD0F4C89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24FE-D6C5-A44D-B757-8571F5BE4441}">
      <dsp:nvSpPr>
        <dsp:cNvPr id="0" name=""/>
        <dsp:cNvSpPr/>
      </dsp:nvSpPr>
      <dsp:spPr>
        <a:xfrm rot="5400000">
          <a:off x="2199263" y="1022291"/>
          <a:ext cx="982869" cy="1469407"/>
        </a:xfrm>
        <a:prstGeom prst="bentUpArrow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5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5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B820D46-E81D-144D-81D1-FDB409DF8C4F}">
      <dsp:nvSpPr>
        <dsp:cNvPr id="0" name=""/>
        <dsp:cNvSpPr/>
      </dsp:nvSpPr>
      <dsp:spPr>
        <a:xfrm>
          <a:off x="1138859" y="42130"/>
          <a:ext cx="3497139" cy="1232779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Internet &amp; Security</a:t>
          </a:r>
        </a:p>
      </dsp:txBody>
      <dsp:txXfrm>
        <a:off x="1199049" y="102320"/>
        <a:ext cx="3376759" cy="1112399"/>
      </dsp:txXfrm>
    </dsp:sp>
    <dsp:sp modelId="{5019D447-BC73-4F4B-B62D-E0154194E2FD}">
      <dsp:nvSpPr>
        <dsp:cNvPr id="0" name=""/>
        <dsp:cNvSpPr/>
      </dsp:nvSpPr>
      <dsp:spPr>
        <a:xfrm>
          <a:off x="2701737" y="50788"/>
          <a:ext cx="3278538" cy="1181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7E0FE-289D-9146-B70A-83CD0B88A806}">
      <dsp:nvSpPr>
        <dsp:cNvPr id="0" name=""/>
        <dsp:cNvSpPr/>
      </dsp:nvSpPr>
      <dsp:spPr>
        <a:xfrm rot="5400000">
          <a:off x="4434628" y="2410574"/>
          <a:ext cx="982869" cy="1490340"/>
        </a:xfrm>
        <a:prstGeom prst="bentUpArrow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5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5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954A591-2149-3C4A-9F8C-9C3EC00F9B0F}">
      <dsp:nvSpPr>
        <dsp:cNvPr id="0" name=""/>
        <dsp:cNvSpPr/>
      </dsp:nvSpPr>
      <dsp:spPr>
        <a:xfrm>
          <a:off x="3426119" y="1440879"/>
          <a:ext cx="3497139" cy="1232779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Cryptography</a:t>
          </a:r>
        </a:p>
      </dsp:txBody>
      <dsp:txXfrm>
        <a:off x="3486309" y="1501069"/>
        <a:ext cx="3376759" cy="1112399"/>
      </dsp:txXfrm>
    </dsp:sp>
    <dsp:sp modelId="{E58D3B07-FDFE-7845-A2C3-F8254B7970FB}">
      <dsp:nvSpPr>
        <dsp:cNvPr id="0" name=""/>
        <dsp:cNvSpPr/>
      </dsp:nvSpPr>
      <dsp:spPr>
        <a:xfrm>
          <a:off x="5193717" y="1449538"/>
          <a:ext cx="3278538" cy="1181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403D5-0EBE-7A4C-8193-C75BD44CD0B5}">
      <dsp:nvSpPr>
        <dsp:cNvPr id="0" name=""/>
        <dsp:cNvSpPr/>
      </dsp:nvSpPr>
      <dsp:spPr>
        <a:xfrm>
          <a:off x="5675513" y="2839629"/>
          <a:ext cx="3497139" cy="1232779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Steganography</a:t>
          </a:r>
        </a:p>
      </dsp:txBody>
      <dsp:txXfrm>
        <a:off x="5735703" y="2899819"/>
        <a:ext cx="3376759" cy="1112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71572-62BE-4968-846F-E5151675C241}">
      <dsp:nvSpPr>
        <dsp:cNvPr id="0" name=""/>
        <dsp:cNvSpPr/>
      </dsp:nvSpPr>
      <dsp:spPr>
        <a:xfrm>
          <a:off x="1644986" y="1084357"/>
          <a:ext cx="2526298" cy="2083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AES</a:t>
          </a:r>
          <a:endParaRPr lang="en-ID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Base64</a:t>
          </a:r>
          <a:endParaRPr lang="en-ID" sz="3200" kern="1200" dirty="0"/>
        </a:p>
      </dsp:txBody>
      <dsp:txXfrm>
        <a:off x="1692937" y="1132308"/>
        <a:ext cx="2430396" cy="1541265"/>
      </dsp:txXfrm>
    </dsp:sp>
    <dsp:sp modelId="{6B24392F-451F-4589-A7D4-4257B3A46837}">
      <dsp:nvSpPr>
        <dsp:cNvPr id="0" name=""/>
        <dsp:cNvSpPr/>
      </dsp:nvSpPr>
      <dsp:spPr>
        <a:xfrm>
          <a:off x="3049530" y="1526141"/>
          <a:ext cx="2866522" cy="2866522"/>
        </a:xfrm>
        <a:prstGeom prst="leftCircularArrow">
          <a:avLst>
            <a:gd name="adj1" fmla="val 3433"/>
            <a:gd name="adj2" fmla="val 425298"/>
            <a:gd name="adj3" fmla="val 2200809"/>
            <a:gd name="adj4" fmla="val 9024489"/>
            <a:gd name="adj5" fmla="val 4005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528183-F19C-47D6-9EF5-6CB93D21B96A}">
      <dsp:nvSpPr>
        <dsp:cNvPr id="0" name=""/>
        <dsp:cNvSpPr/>
      </dsp:nvSpPr>
      <dsp:spPr>
        <a:xfrm>
          <a:off x="2206386" y="2721525"/>
          <a:ext cx="2245598" cy="89300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Cryptography</a:t>
          </a:r>
          <a:endParaRPr lang="en-ID" sz="2300" kern="1200" dirty="0"/>
        </a:p>
      </dsp:txBody>
      <dsp:txXfrm>
        <a:off x="2232541" y="2747680"/>
        <a:ext cx="2193288" cy="840690"/>
      </dsp:txXfrm>
    </dsp:sp>
    <dsp:sp modelId="{EC54B9E9-AA55-41DB-843D-A16C36B83ECB}">
      <dsp:nvSpPr>
        <dsp:cNvPr id="0" name=""/>
        <dsp:cNvSpPr/>
      </dsp:nvSpPr>
      <dsp:spPr>
        <a:xfrm>
          <a:off x="4920614" y="1084357"/>
          <a:ext cx="2526298" cy="2083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Least Bit Significant (LSB)</a:t>
          </a:r>
          <a:endParaRPr lang="en-ID" sz="3200" kern="1200" dirty="0"/>
        </a:p>
      </dsp:txBody>
      <dsp:txXfrm>
        <a:off x="4968565" y="1578808"/>
        <a:ext cx="2430396" cy="1541265"/>
      </dsp:txXfrm>
    </dsp:sp>
    <dsp:sp modelId="{53784280-A931-4637-A1A1-DAACCC4C5485}">
      <dsp:nvSpPr>
        <dsp:cNvPr id="0" name=""/>
        <dsp:cNvSpPr/>
      </dsp:nvSpPr>
      <dsp:spPr>
        <a:xfrm>
          <a:off x="5482014" y="637857"/>
          <a:ext cx="2245598" cy="89300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Steganography</a:t>
          </a:r>
          <a:endParaRPr lang="en-ID" sz="2300" kern="1200" dirty="0"/>
        </a:p>
      </dsp:txBody>
      <dsp:txXfrm>
        <a:off x="5508169" y="664012"/>
        <a:ext cx="2193288" cy="8406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C5C15-AB46-4B13-BFF7-B4F8B68A461B}">
      <dsp:nvSpPr>
        <dsp:cNvPr id="0" name=""/>
        <dsp:cNvSpPr/>
      </dsp:nvSpPr>
      <dsp:spPr>
        <a:xfrm>
          <a:off x="0" y="1088149"/>
          <a:ext cx="2526298" cy="2083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Modern algorithm</a:t>
          </a:r>
          <a:endParaRPr lang="en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D" sz="1800" kern="1200" dirty="0"/>
        </a:p>
      </dsp:txBody>
      <dsp:txXfrm>
        <a:off x="47951" y="1136100"/>
        <a:ext cx="2430396" cy="1541265"/>
      </dsp:txXfrm>
    </dsp:sp>
    <dsp:sp modelId="{76039EAF-EAA1-40C0-B9F0-C860D14BA4E7}">
      <dsp:nvSpPr>
        <dsp:cNvPr id="0" name=""/>
        <dsp:cNvSpPr/>
      </dsp:nvSpPr>
      <dsp:spPr>
        <a:xfrm>
          <a:off x="1411716" y="1526141"/>
          <a:ext cx="2866522" cy="2866522"/>
        </a:xfrm>
        <a:prstGeom prst="leftCircularArrow">
          <a:avLst>
            <a:gd name="adj1" fmla="val 3433"/>
            <a:gd name="adj2" fmla="val 425298"/>
            <a:gd name="adj3" fmla="val 2200809"/>
            <a:gd name="adj4" fmla="val 9024489"/>
            <a:gd name="adj5" fmla="val 4005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FF2DCE-90FD-48B2-89DA-DDDF82A4334B}">
      <dsp:nvSpPr>
        <dsp:cNvPr id="0" name=""/>
        <dsp:cNvSpPr/>
      </dsp:nvSpPr>
      <dsp:spPr>
        <a:xfrm>
          <a:off x="568572" y="2721525"/>
          <a:ext cx="2245598" cy="89300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Advanced Encryption Standard (AES)</a:t>
          </a:r>
          <a:endParaRPr lang="en-ID" sz="1900" kern="1200" dirty="0"/>
        </a:p>
      </dsp:txBody>
      <dsp:txXfrm>
        <a:off x="594727" y="2747680"/>
        <a:ext cx="2193288" cy="840690"/>
      </dsp:txXfrm>
    </dsp:sp>
    <dsp:sp modelId="{691FFF84-5469-449C-8C65-D73354EC3441}">
      <dsp:nvSpPr>
        <dsp:cNvPr id="0" name=""/>
        <dsp:cNvSpPr/>
      </dsp:nvSpPr>
      <dsp:spPr>
        <a:xfrm>
          <a:off x="3282800" y="1084357"/>
          <a:ext cx="2526298" cy="2083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Radix-64</a:t>
          </a:r>
          <a:endParaRPr lang="en-ID" sz="3200" kern="1200" dirty="0"/>
        </a:p>
      </dsp:txBody>
      <dsp:txXfrm>
        <a:off x="3330751" y="1578808"/>
        <a:ext cx="2430396" cy="1541265"/>
      </dsp:txXfrm>
    </dsp:sp>
    <dsp:sp modelId="{95E23C2B-ECD2-4BC0-B914-46B414F273B0}">
      <dsp:nvSpPr>
        <dsp:cNvPr id="0" name=""/>
        <dsp:cNvSpPr/>
      </dsp:nvSpPr>
      <dsp:spPr>
        <a:xfrm>
          <a:off x="4666292" y="-221979"/>
          <a:ext cx="3189327" cy="3189327"/>
        </a:xfrm>
        <a:prstGeom prst="circularArrow">
          <a:avLst>
            <a:gd name="adj1" fmla="val 3086"/>
            <a:gd name="adj2" fmla="val 379118"/>
            <a:gd name="adj3" fmla="val 19445371"/>
            <a:gd name="adj4" fmla="val 12575511"/>
            <a:gd name="adj5" fmla="val 36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2B6FBD-519E-49CF-B529-259D66C6DF20}">
      <dsp:nvSpPr>
        <dsp:cNvPr id="0" name=""/>
        <dsp:cNvSpPr/>
      </dsp:nvSpPr>
      <dsp:spPr>
        <a:xfrm>
          <a:off x="3844200" y="637857"/>
          <a:ext cx="2245598" cy="89300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Base64</a:t>
          </a:r>
          <a:endParaRPr lang="en-ID" sz="1900" kern="1200" dirty="0"/>
        </a:p>
      </dsp:txBody>
      <dsp:txXfrm>
        <a:off x="3870355" y="664012"/>
        <a:ext cx="2193288" cy="840690"/>
      </dsp:txXfrm>
    </dsp:sp>
    <dsp:sp modelId="{AD2EA1A6-0815-4ED8-8C5C-A8A5F0363134}">
      <dsp:nvSpPr>
        <dsp:cNvPr id="0" name=""/>
        <dsp:cNvSpPr/>
      </dsp:nvSpPr>
      <dsp:spPr>
        <a:xfrm>
          <a:off x="6558428" y="1084357"/>
          <a:ext cx="2526298" cy="2083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Hide messages in the image</a:t>
          </a:r>
          <a:endParaRPr lang="en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D" sz="1800" kern="1200" dirty="0"/>
        </a:p>
      </dsp:txBody>
      <dsp:txXfrm>
        <a:off x="6606379" y="1132308"/>
        <a:ext cx="2430396" cy="1541265"/>
      </dsp:txXfrm>
    </dsp:sp>
    <dsp:sp modelId="{8BD0A8ED-6F4D-498C-AD58-DDC17EA79CEB}">
      <dsp:nvSpPr>
        <dsp:cNvPr id="0" name=""/>
        <dsp:cNvSpPr/>
      </dsp:nvSpPr>
      <dsp:spPr>
        <a:xfrm>
          <a:off x="7119828" y="2721525"/>
          <a:ext cx="2245598" cy="89300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Least Bit Significant (LSB)</a:t>
          </a:r>
          <a:endParaRPr lang="en-ID" sz="1900" kern="1200" dirty="0"/>
        </a:p>
      </dsp:txBody>
      <dsp:txXfrm>
        <a:off x="7145983" y="2747680"/>
        <a:ext cx="2193288" cy="840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E0F8D-F64F-334C-BABC-14D5671AA3A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59EE9-9E63-0D47-9E42-F3970550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</a:t>
            </a:r>
            <a:r>
              <a:rPr lang="en-US" dirty="0" err="1"/>
              <a:t>Berawal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diceritakannya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di abstract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59EE9-9E63-0D47-9E42-F39705502B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51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59EE9-9E63-0D47-9E42-F39705502B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76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Point </a:t>
            </a:r>
            <a:r>
              <a:rPr lang="en-US" dirty="0" err="1"/>
              <a:t>point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kripto</a:t>
            </a:r>
            <a:r>
              <a:rPr lang="en-US" dirty="0"/>
              <a:t> base64 dan </a:t>
            </a:r>
            <a:r>
              <a:rPr lang="en-US" dirty="0" err="1"/>
              <a:t>aes</a:t>
            </a:r>
            <a:r>
              <a:rPr lang="en-US" dirty="0"/>
              <a:t> </a:t>
            </a:r>
          </a:p>
          <a:p>
            <a:r>
              <a:rPr lang="en-US" dirty="0"/>
              <a:t>2.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metodenya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sepert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blaaa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4.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mengguakan</a:t>
            </a:r>
            <a:r>
              <a:rPr lang="en-US" dirty="0"/>
              <a:t> </a:t>
            </a:r>
            <a:r>
              <a:rPr lang="en-US" dirty="0" err="1"/>
              <a:t>stegano</a:t>
            </a:r>
            <a:r>
              <a:rPr lang="en-US" dirty="0"/>
              <a:t> LSB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59EE9-9E63-0D47-9E42-F39705502B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50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59EE9-9E63-0D47-9E42-F39705502B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02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59EE9-9E63-0D47-9E42-F39705502B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60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59EE9-9E63-0D47-9E42-F39705502B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93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59EE9-9E63-0D47-9E42-F39705502B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7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6/27/2019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CE21-5923-FB4B-819F-9E8F14974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592" y="1432223"/>
            <a:ext cx="10216896" cy="3035808"/>
          </a:xfrm>
        </p:spPr>
        <p:txBody>
          <a:bodyPr/>
          <a:lstStyle/>
          <a:p>
            <a:pPr algn="ctr"/>
            <a:r>
              <a:rPr lang="en-US" sz="5600" cap="none" dirty="0" err="1"/>
              <a:t>StegoCrypt</a:t>
            </a:r>
            <a:r>
              <a:rPr lang="en-US" sz="5600" cap="none" dirty="0"/>
              <a:t> Scheme using LSB-AES base64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02B27-A61E-F549-BCAD-6D6522CE8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24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B393-1C39-3244-A6AD-B5C9633A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85344"/>
            <a:ext cx="10058400" cy="1109472"/>
          </a:xfrm>
        </p:spPr>
        <p:txBody>
          <a:bodyPr/>
          <a:lstStyle/>
          <a:p>
            <a:pPr algn="ctr"/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9016-429E-0548-98E0-14BF1FAD0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04" y="1328928"/>
            <a:ext cx="10777728" cy="5157216"/>
          </a:xfrm>
        </p:spPr>
        <p:txBody>
          <a:bodyPr numCol="2">
            <a:normAutofit/>
          </a:bodyPr>
          <a:lstStyle/>
          <a:p>
            <a:pPr marL="349250" indent="-349250" algn="just">
              <a:buFont typeface="+mj-lt"/>
              <a:buAutoNum type="arabicParenR"/>
            </a:pPr>
            <a:r>
              <a:rPr lang="en-US" sz="1200" dirty="0"/>
              <a:t>W. D. Somchai and W. Dong, "Research on Base64 Encoding Algorithm and PHP Implementation," in </a:t>
            </a:r>
            <a:r>
              <a:rPr lang="en-US" sz="1200" i="1" dirty="0"/>
              <a:t>The National Natural Science Foundation of China</a:t>
            </a:r>
            <a:r>
              <a:rPr lang="en-US" sz="1200" dirty="0"/>
              <a:t>, Kunming, 2017. </a:t>
            </a:r>
          </a:p>
          <a:p>
            <a:pPr marL="349250" indent="-349250" algn="just">
              <a:buFont typeface="+mj-lt"/>
              <a:buAutoNum type="arabicParenR"/>
            </a:pPr>
            <a:r>
              <a:rPr lang="en-US" sz="1200" dirty="0"/>
              <a:t>P. U. Deshmukh and T. M. </a:t>
            </a:r>
            <a:r>
              <a:rPr lang="en-US" sz="1200" dirty="0" err="1"/>
              <a:t>Pattewar</a:t>
            </a:r>
            <a:r>
              <a:rPr lang="en-US" sz="1200" dirty="0"/>
              <a:t>, "A Novel Approach for Edge Adaptive Steganography on </a:t>
            </a:r>
            <a:r>
              <a:rPr lang="en-US" sz="1200" dirty="0" err="1"/>
              <a:t>LSBInsertion</a:t>
            </a:r>
            <a:r>
              <a:rPr lang="en-US" sz="1200" dirty="0"/>
              <a:t> Technique," in </a:t>
            </a:r>
            <a:r>
              <a:rPr lang="en-US" sz="1200" i="1" dirty="0"/>
              <a:t>International Conference on Information Communication and Embedded Systems (ICICES)</a:t>
            </a:r>
            <a:r>
              <a:rPr lang="en-US" sz="1200" dirty="0"/>
              <a:t>, Chennai, 2014.</a:t>
            </a:r>
          </a:p>
          <a:p>
            <a:pPr marL="349250" indent="-349250" algn="just">
              <a:buFont typeface="+mj-lt"/>
              <a:buAutoNum type="arabicParenR"/>
            </a:pPr>
            <a:r>
              <a:rPr lang="en-US" sz="1200" dirty="0"/>
              <a:t>E. H. </a:t>
            </a:r>
            <a:r>
              <a:rPr lang="en-US" sz="1200" dirty="0" err="1"/>
              <a:t>Rachmawanto</a:t>
            </a:r>
            <a:r>
              <a:rPr lang="en-US" sz="1200" dirty="0"/>
              <a:t>, C. A. Sari, Y. P. </a:t>
            </a:r>
            <a:r>
              <a:rPr lang="en-US" sz="1200" dirty="0" err="1"/>
              <a:t>Astuti</a:t>
            </a:r>
            <a:r>
              <a:rPr lang="en-US" sz="1200" dirty="0"/>
              <a:t> and L. </a:t>
            </a:r>
            <a:r>
              <a:rPr lang="en-US" sz="1200" dirty="0" err="1"/>
              <a:t>Umaroh</a:t>
            </a:r>
            <a:r>
              <a:rPr lang="en-US" sz="1200" dirty="0"/>
              <a:t>, "A Robust Image Watermarking Using Hybrid DCT and SLT," in </a:t>
            </a:r>
            <a:r>
              <a:rPr lang="en-US" sz="1200" i="1" dirty="0"/>
              <a:t>International Seminar on Application for Technology of Information and Communication (</a:t>
            </a:r>
            <a:r>
              <a:rPr lang="en-US" sz="1200" i="1" dirty="0" err="1"/>
              <a:t>ISemantic</a:t>
            </a:r>
            <a:r>
              <a:rPr lang="en-US" sz="1200" i="1" dirty="0"/>
              <a:t>)</a:t>
            </a:r>
            <a:r>
              <a:rPr lang="en-US" sz="1200" dirty="0"/>
              <a:t>, Semarang, 2016. </a:t>
            </a:r>
          </a:p>
          <a:p>
            <a:pPr marL="349250" indent="-349250" algn="just">
              <a:buFont typeface="+mj-lt"/>
              <a:buAutoNum type="arabicParenR"/>
            </a:pPr>
            <a:r>
              <a:rPr lang="en-US" sz="1200" dirty="0"/>
              <a:t>J. R. T. and E. T. </a:t>
            </a:r>
            <a:r>
              <a:rPr lang="en-US" sz="1200" dirty="0" err="1"/>
              <a:t>Sivadasan</a:t>
            </a:r>
            <a:r>
              <a:rPr lang="en-US" sz="1200" dirty="0"/>
              <a:t>, "Secure Transmission of Data by Splitting Image," in </a:t>
            </a:r>
            <a:r>
              <a:rPr lang="en-US" sz="1200" i="1" dirty="0"/>
              <a:t>International Conference on Computing and Network Communications (</a:t>
            </a:r>
            <a:r>
              <a:rPr lang="en-US" sz="1200" i="1" dirty="0" err="1"/>
              <a:t>CoCoNet</a:t>
            </a:r>
            <a:r>
              <a:rPr lang="en-US" sz="1200" i="1" dirty="0"/>
              <a:t>)</a:t>
            </a:r>
            <a:r>
              <a:rPr lang="en-US" sz="1200" dirty="0"/>
              <a:t>, Trivandrum, 2015. </a:t>
            </a:r>
          </a:p>
          <a:p>
            <a:pPr marL="349250" indent="-349250" algn="just">
              <a:buFont typeface="+mj-lt"/>
              <a:buAutoNum type="arabicParenR"/>
            </a:pPr>
            <a:r>
              <a:rPr lang="en-US" sz="1200" dirty="0"/>
              <a:t>E. H. </a:t>
            </a:r>
            <a:r>
              <a:rPr lang="en-US" sz="1200" dirty="0" err="1"/>
              <a:t>Rachmawanto</a:t>
            </a:r>
            <a:r>
              <a:rPr lang="en-US" sz="1200" dirty="0"/>
              <a:t>, R. S. Amin, D. R. I. M. </a:t>
            </a:r>
            <a:r>
              <a:rPr lang="en-US" sz="1200" dirty="0" err="1"/>
              <a:t>Setiadi</a:t>
            </a:r>
            <a:r>
              <a:rPr lang="en-US" sz="1200" dirty="0"/>
              <a:t> and C. A. Sari, "A Performance Analysis </a:t>
            </a:r>
            <a:r>
              <a:rPr lang="en-US" sz="1200" dirty="0" err="1"/>
              <a:t>StegoCrypt</a:t>
            </a:r>
            <a:r>
              <a:rPr lang="en-US" sz="1200" dirty="0"/>
              <a:t> Algorithm based on LSB-AES 128 bit in Various Image Size," in </a:t>
            </a:r>
            <a:r>
              <a:rPr lang="en-US" sz="1200" i="1" dirty="0"/>
              <a:t>International Seminar on Application for Technology of Information and Communication (</a:t>
            </a:r>
            <a:r>
              <a:rPr lang="en-US" sz="1200" i="1" dirty="0" err="1"/>
              <a:t>ISemantic</a:t>
            </a:r>
            <a:r>
              <a:rPr lang="en-US" sz="1200" i="1" dirty="0"/>
              <a:t>)</a:t>
            </a:r>
            <a:r>
              <a:rPr lang="en-US" sz="1200" dirty="0"/>
              <a:t>, Semarang, 2017. </a:t>
            </a:r>
          </a:p>
          <a:p>
            <a:pPr marL="349250" indent="-349250" algn="just">
              <a:buFont typeface="+mj-lt"/>
              <a:buAutoNum type="arabicParenR"/>
            </a:pPr>
            <a:r>
              <a:rPr lang="en-US" sz="1200" dirty="0"/>
              <a:t>S. L. </a:t>
            </a:r>
            <a:r>
              <a:rPr lang="en-US" sz="1200" dirty="0" err="1"/>
              <a:t>Chikouche</a:t>
            </a:r>
            <a:r>
              <a:rPr lang="en-US" sz="1200" dirty="0"/>
              <a:t> and N. </a:t>
            </a:r>
            <a:r>
              <a:rPr lang="en-US" sz="1200" dirty="0" err="1"/>
              <a:t>Chikouche</a:t>
            </a:r>
            <a:r>
              <a:rPr lang="en-US" sz="1200" dirty="0"/>
              <a:t>, "An Improved Approach for LSB-Based Image Steganography using AES Algorithm," in </a:t>
            </a:r>
            <a:r>
              <a:rPr lang="en-US" sz="1200" i="1" dirty="0"/>
              <a:t>International Conference on Electrical Engineering - </a:t>
            </a:r>
            <a:r>
              <a:rPr lang="en-US" sz="1200" i="1" dirty="0" err="1"/>
              <a:t>Boumerdes</a:t>
            </a:r>
            <a:r>
              <a:rPr lang="en-US" sz="1200" i="1" dirty="0"/>
              <a:t> (ICEE-B)</a:t>
            </a:r>
            <a:r>
              <a:rPr lang="en-US" sz="1200" dirty="0"/>
              <a:t>, Algeria, 2017. </a:t>
            </a:r>
          </a:p>
          <a:p>
            <a:pPr marL="349250" indent="-349250" algn="just">
              <a:buFont typeface="+mj-lt"/>
              <a:buAutoNum type="arabicParenR"/>
            </a:pPr>
            <a:r>
              <a:rPr lang="en-US" sz="1200" dirty="0"/>
              <a:t>J. Amal, A. B. K.X, P. S and F. K. A, "Text to Image Encryption Technique using RGB Substitution and AES," </a:t>
            </a:r>
            <a:r>
              <a:rPr lang="en-US" sz="1200" dirty="0" err="1"/>
              <a:t>kerala</a:t>
            </a:r>
            <a:r>
              <a:rPr lang="en-US" sz="1200" dirty="0"/>
              <a:t>, 2017. </a:t>
            </a:r>
          </a:p>
          <a:p>
            <a:pPr marL="458788" indent="-338138" algn="just">
              <a:buFont typeface="+mj-lt"/>
              <a:buAutoNum type="arabicParenR"/>
            </a:pPr>
            <a:r>
              <a:rPr lang="en-US" sz="1200" dirty="0"/>
              <a:t>A. Jain and V. Jain, "PNG Image Copyright Protection and Authentication Using SVD Hash and AES," in </a:t>
            </a:r>
            <a:r>
              <a:rPr lang="en-US" sz="1200" i="1" dirty="0"/>
              <a:t>International Conference on Advances in Engineering &amp; Technology Research (ICAETR)</a:t>
            </a:r>
            <a:r>
              <a:rPr lang="en-US" sz="1200" dirty="0"/>
              <a:t>, Unnao, 2014. </a:t>
            </a:r>
          </a:p>
          <a:p>
            <a:pPr marL="458788" indent="-338138" algn="just">
              <a:buFont typeface="+mj-lt"/>
              <a:buAutoNum type="arabicParenR"/>
            </a:pPr>
            <a:r>
              <a:rPr lang="en-US" sz="1200" dirty="0"/>
              <a:t>T. </a:t>
            </a:r>
            <a:r>
              <a:rPr lang="en-US" sz="1200" dirty="0" err="1"/>
              <a:t>Mantoro</a:t>
            </a:r>
            <a:r>
              <a:rPr lang="en-US" sz="1200" dirty="0"/>
              <a:t>, D. D. </a:t>
            </a:r>
            <a:r>
              <a:rPr lang="en-US" sz="1200" dirty="0" err="1"/>
              <a:t>Permadi</a:t>
            </a:r>
            <a:r>
              <a:rPr lang="en-US" sz="1200" dirty="0"/>
              <a:t> and A. Abubakar, "</a:t>
            </a:r>
            <a:r>
              <a:rPr lang="en-US" sz="1200" dirty="0" err="1"/>
              <a:t>Stego</a:t>
            </a:r>
            <a:r>
              <a:rPr lang="en-US" sz="1200" dirty="0"/>
              <a:t>-Image as a Digital Signature to Improve Security Authentication System in Mobile Computing," in </a:t>
            </a:r>
            <a:r>
              <a:rPr lang="en-US" sz="1200" i="1" dirty="0"/>
              <a:t>International Conference on Informatics and Computing (ICIC)</a:t>
            </a:r>
            <a:r>
              <a:rPr lang="en-US" sz="1200" dirty="0"/>
              <a:t>, </a:t>
            </a:r>
            <a:r>
              <a:rPr lang="en-US" sz="1200" dirty="0" err="1"/>
              <a:t>Mataram</a:t>
            </a:r>
            <a:r>
              <a:rPr lang="en-US" sz="1200" dirty="0"/>
              <a:t>, 2016. </a:t>
            </a:r>
          </a:p>
          <a:p>
            <a:pPr marL="458788" indent="-338138" algn="just">
              <a:buFont typeface="+mj-lt"/>
              <a:buAutoNum type="arabicParenR"/>
            </a:pPr>
            <a:r>
              <a:rPr lang="en-US" sz="1200" dirty="0"/>
              <a:t>G. Singh and S. , "Modified </a:t>
            </a:r>
            <a:r>
              <a:rPr lang="en-US" sz="1200" dirty="0" err="1"/>
              <a:t>Vigenere</a:t>
            </a:r>
            <a:r>
              <a:rPr lang="en-US" sz="1200" dirty="0"/>
              <a:t> Encryption Algorithm and its Hybrid Implementation with Base64 and AES," in </a:t>
            </a:r>
            <a:r>
              <a:rPr lang="en-US" sz="1200" i="1" dirty="0"/>
              <a:t>Second International Conference on Advanced Computing, Networking and Security</a:t>
            </a:r>
            <a:r>
              <a:rPr lang="en-US" sz="1200" dirty="0"/>
              <a:t>, Punjab, 2013. </a:t>
            </a:r>
          </a:p>
          <a:p>
            <a:pPr marL="458788" indent="-338138" algn="just">
              <a:buFont typeface="+mj-lt"/>
              <a:buAutoNum type="arabicParenR"/>
            </a:pPr>
            <a:r>
              <a:rPr lang="en-US" sz="1200" dirty="0"/>
              <a:t>M. K. and A. H., "Trust </a:t>
            </a:r>
            <a:r>
              <a:rPr lang="en-US" sz="1200" dirty="0" err="1"/>
              <a:t>Managemen</a:t>
            </a:r>
            <a:r>
              <a:rPr lang="en-US" sz="1200" dirty="0"/>
              <a:t> Approach for Secure and Privacy Data Access in Cloud Computing," in </a:t>
            </a:r>
            <a:r>
              <a:rPr lang="en-US" sz="1200" i="1" dirty="0"/>
              <a:t>International Conference on Green Computing, Communication and Conservation of Energy (ICGCE</a:t>
            </a:r>
            <a:r>
              <a:rPr lang="en-US" sz="1200" dirty="0"/>
              <a:t>, Coimbatore, 2013. </a:t>
            </a:r>
          </a:p>
          <a:p>
            <a:pPr marL="458788" indent="-338138" algn="just">
              <a:buFont typeface="+mj-lt"/>
              <a:buAutoNum type="arabicParenR"/>
            </a:pPr>
            <a:r>
              <a:rPr lang="en-US" sz="1200" dirty="0"/>
              <a:t>R. </a:t>
            </a:r>
            <a:r>
              <a:rPr lang="en-US" sz="1200" dirty="0" err="1"/>
              <a:t>Sulaiman</a:t>
            </a:r>
            <a:r>
              <a:rPr lang="en-US" sz="1200" dirty="0"/>
              <a:t>, B. </a:t>
            </a:r>
            <a:r>
              <a:rPr lang="en-US" sz="1200" dirty="0" err="1"/>
              <a:t>Isnanto</a:t>
            </a:r>
            <a:r>
              <a:rPr lang="en-US" sz="1200" dirty="0"/>
              <a:t>, H. and C. </a:t>
            </a:r>
            <a:r>
              <a:rPr lang="en-US" sz="1200" dirty="0" err="1"/>
              <a:t>Kirana</a:t>
            </a:r>
            <a:r>
              <a:rPr lang="en-US" sz="1200" dirty="0"/>
              <a:t>, "Cryptography in (LSB) Method Using RC4 algorithm and AES algorithm in Digital Image to Improve Message Security," in </a:t>
            </a:r>
            <a:r>
              <a:rPr lang="en-US" sz="1200" i="1" dirty="0"/>
              <a:t>International Conference on Computing, Engineering, and Design (ICCED)</a:t>
            </a:r>
            <a:r>
              <a:rPr lang="en-US" sz="1200" dirty="0"/>
              <a:t>, 2018. </a:t>
            </a:r>
          </a:p>
          <a:p>
            <a:pPr marL="458788" indent="-338138" algn="just">
              <a:buFont typeface="+mj-lt"/>
              <a:buAutoNum type="arabicParenR"/>
            </a:pPr>
            <a:r>
              <a:rPr lang="en-US" sz="1200" dirty="0"/>
              <a:t>A. Singh and H. Singh, "An Improved LSB based Image Steganography Technique for RGB Images," in </a:t>
            </a:r>
            <a:r>
              <a:rPr lang="en-US" sz="1200" i="1" dirty="0"/>
              <a:t>IEEE International Conference on Electrical, Computer and Communication technologies (ICECCT)</a:t>
            </a:r>
            <a:r>
              <a:rPr lang="en-US" sz="1200" dirty="0"/>
              <a:t>, 2015, 2015.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32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4DD2-6EB6-C34D-B522-9455E2C78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368" y="1328928"/>
            <a:ext cx="9966960" cy="3035808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dirty="0"/>
              <a:t>Thank you for attention</a:t>
            </a:r>
          </a:p>
        </p:txBody>
      </p:sp>
    </p:spTree>
    <p:extLst>
      <p:ext uri="{BB962C8B-B14F-4D97-AF65-F5344CB8AC3E}">
        <p14:creationId xmlns:p14="http://schemas.microsoft.com/office/powerpoint/2010/main" val="215986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3A575D-325A-A843-B7FA-0EA8EF81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859" y="5154607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Introduction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BF5CF1-F60D-2645-B0EC-8CDD940437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013930"/>
              </p:ext>
            </p:extLst>
          </p:nvPr>
        </p:nvGraphicFramePr>
        <p:xfrm>
          <a:off x="1020859" y="444790"/>
          <a:ext cx="10058401" cy="4082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9EFEB18-0679-E949-9F12-6BB23E4D4D2A}"/>
              </a:ext>
            </a:extLst>
          </p:cNvPr>
          <p:cNvSpPr/>
          <p:nvPr/>
        </p:nvSpPr>
        <p:spPr>
          <a:xfrm>
            <a:off x="865413" y="2286003"/>
            <a:ext cx="1224643" cy="11756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5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C40-A3DA-B840-B06D-F1A01075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that was proposed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0809B4F-5DB3-41A9-99AE-68C255FA8C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4377968"/>
              </p:ext>
            </p:extLst>
          </p:nvPr>
        </p:nvGraphicFramePr>
        <p:xfrm>
          <a:off x="1343025" y="1885950"/>
          <a:ext cx="9372599" cy="4252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899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6009B4-F162-4543-AA72-F2C49634C3C5}"/>
              </a:ext>
            </a:extLst>
          </p:cNvPr>
          <p:cNvSpPr txBox="1">
            <a:spLocks/>
          </p:cNvSpPr>
          <p:nvPr/>
        </p:nvSpPr>
        <p:spPr>
          <a:xfrm>
            <a:off x="1069848" y="5123307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0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Method that was proposed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87B626-0187-4D84-A9DF-5EF9710904C2}"/>
              </a:ext>
            </a:extLst>
          </p:cNvPr>
          <p:cNvSpPr/>
          <p:nvPr/>
        </p:nvSpPr>
        <p:spPr>
          <a:xfrm>
            <a:off x="857250" y="2314575"/>
            <a:ext cx="1133475" cy="1114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6447D97-D016-48E7-8880-A0F1BA787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6634627"/>
              </p:ext>
            </p:extLst>
          </p:nvPr>
        </p:nvGraphicFramePr>
        <p:xfrm>
          <a:off x="1423987" y="257175"/>
          <a:ext cx="9372599" cy="4252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3770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5F17E0-9C54-9A4D-93E2-2A64F7709822}"/>
              </a:ext>
            </a:extLst>
          </p:cNvPr>
          <p:cNvSpPr/>
          <p:nvPr/>
        </p:nvSpPr>
        <p:spPr>
          <a:xfrm>
            <a:off x="804672" y="2170176"/>
            <a:ext cx="1243584" cy="13898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49A98A-6917-0047-9DC8-2B80A135612E}"/>
              </a:ext>
            </a:extLst>
          </p:cNvPr>
          <p:cNvSpPr/>
          <p:nvPr/>
        </p:nvSpPr>
        <p:spPr>
          <a:xfrm>
            <a:off x="643998" y="671156"/>
            <a:ext cx="1640042" cy="6702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(Plaintext)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1853E89-0DC1-344C-AB37-3051D7817F9E}"/>
              </a:ext>
            </a:extLst>
          </p:cNvPr>
          <p:cNvSpPr/>
          <p:nvPr/>
        </p:nvSpPr>
        <p:spPr>
          <a:xfrm>
            <a:off x="919443" y="1917912"/>
            <a:ext cx="1089152" cy="44145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053887A-32E8-D744-8A8F-60FF771B1828}"/>
              </a:ext>
            </a:extLst>
          </p:cNvPr>
          <p:cNvSpPr/>
          <p:nvPr/>
        </p:nvSpPr>
        <p:spPr>
          <a:xfrm>
            <a:off x="3065791" y="1272543"/>
            <a:ext cx="1089152" cy="584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6354B6A-C77B-DA4B-95B1-FAD5540E282A}"/>
              </a:ext>
            </a:extLst>
          </p:cNvPr>
          <p:cNvSpPr/>
          <p:nvPr/>
        </p:nvSpPr>
        <p:spPr>
          <a:xfrm>
            <a:off x="4793895" y="916962"/>
            <a:ext cx="1482852" cy="4968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Base64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5739004-38E1-3248-AF79-3C98E28E962C}"/>
              </a:ext>
            </a:extLst>
          </p:cNvPr>
          <p:cNvSpPr/>
          <p:nvPr/>
        </p:nvSpPr>
        <p:spPr>
          <a:xfrm>
            <a:off x="4094127" y="2422038"/>
            <a:ext cx="1838452" cy="71592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(Ciphertext)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470FCF-BA1A-DF4A-8FEB-BCB1E04DAD98}"/>
              </a:ext>
            </a:extLst>
          </p:cNvPr>
          <p:cNvSpPr/>
          <p:nvPr/>
        </p:nvSpPr>
        <p:spPr>
          <a:xfrm>
            <a:off x="6938307" y="1293412"/>
            <a:ext cx="2040127" cy="7180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to </a:t>
            </a:r>
            <a:r>
              <a:rPr lang="en-US" dirty="0" err="1"/>
              <a:t>Biner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90F1122-58E0-354D-B39D-79B648C16A8F}"/>
              </a:ext>
            </a:extLst>
          </p:cNvPr>
          <p:cNvSpPr/>
          <p:nvPr/>
        </p:nvSpPr>
        <p:spPr>
          <a:xfrm>
            <a:off x="676184" y="3758994"/>
            <a:ext cx="1675384" cy="6223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 Image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8AFFAA5-13BF-5E4F-9407-D02CD7FAE6B3}"/>
              </a:ext>
            </a:extLst>
          </p:cNvPr>
          <p:cNvSpPr/>
          <p:nvPr/>
        </p:nvSpPr>
        <p:spPr>
          <a:xfrm>
            <a:off x="7095388" y="2880637"/>
            <a:ext cx="1749552" cy="7116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LSB Embedding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F464B32-9F56-A742-BC58-BC22AED703BF}"/>
              </a:ext>
            </a:extLst>
          </p:cNvPr>
          <p:cNvSpPr/>
          <p:nvPr/>
        </p:nvSpPr>
        <p:spPr>
          <a:xfrm>
            <a:off x="9534284" y="2621662"/>
            <a:ext cx="2130552" cy="8064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Stego</a:t>
            </a:r>
            <a:r>
              <a:rPr lang="en-US" dirty="0"/>
              <a:t> Image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CDBCAD0-4691-CC45-A2E5-36F5DB6BFEC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284040" y="1006266"/>
            <a:ext cx="781751" cy="5583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8725992-C807-CC46-932B-F164B00A3E0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008595" y="1564643"/>
            <a:ext cx="1057196" cy="573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E2FE3A8-FE3B-FD46-9B28-2BC7084550D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154943" y="1165374"/>
            <a:ext cx="638952" cy="399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A2CEAB8-E73D-7E4B-8FB4-1151DC5B01D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4770211" y="1656928"/>
            <a:ext cx="1008252" cy="5219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6F8DA1A-51DC-5A4B-BA26-5985A21B015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932579" y="1652441"/>
            <a:ext cx="1005728" cy="1127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ADEC6A0-C2F5-0743-A88F-79BCA4F78FB4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 flipV="1">
            <a:off x="2351568" y="3592285"/>
            <a:ext cx="5618596" cy="4778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C605462-0BCC-8446-BEB7-BD61802274D4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 flipH="1">
            <a:off x="7970164" y="1652441"/>
            <a:ext cx="1008270" cy="1228196"/>
          </a:xfrm>
          <a:prstGeom prst="bentConnector4">
            <a:avLst>
              <a:gd name="adj1" fmla="val -22672"/>
              <a:gd name="adj2" fmla="val 646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DC7C19C-76DE-C74A-98BD-118C0DCD43E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8844940" y="3024887"/>
            <a:ext cx="689344" cy="2115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itle 1">
            <a:extLst>
              <a:ext uri="{FF2B5EF4-FFF2-40B4-BE49-F238E27FC236}">
                <a16:creationId xmlns:a16="http://schemas.microsoft.com/office/drawing/2014/main" id="{DCD12739-3C09-6147-96D7-993C54ABD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555" y="5099694"/>
            <a:ext cx="10058400" cy="1094827"/>
          </a:xfrm>
        </p:spPr>
        <p:txBody>
          <a:bodyPr/>
          <a:lstStyle/>
          <a:p>
            <a:pPr algn="ctr"/>
            <a:r>
              <a:rPr lang="en-US" dirty="0"/>
              <a:t>Proposed scheme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83E435-0E6B-E64A-AAD9-3F2921757C4C}"/>
              </a:ext>
            </a:extLst>
          </p:cNvPr>
          <p:cNvSpPr txBox="1"/>
          <p:nvPr/>
        </p:nvSpPr>
        <p:spPr>
          <a:xfrm>
            <a:off x="3082165" y="6144213"/>
            <a:ext cx="5718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Embedding Encrypt</a:t>
            </a:r>
          </a:p>
        </p:txBody>
      </p:sp>
    </p:spTree>
    <p:extLst>
      <p:ext uri="{BB962C8B-B14F-4D97-AF65-F5344CB8AC3E}">
        <p14:creationId xmlns:p14="http://schemas.microsoft.com/office/powerpoint/2010/main" val="144849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D8316EB1-869C-C34F-9E86-B9DA9C402B05}"/>
              </a:ext>
            </a:extLst>
          </p:cNvPr>
          <p:cNvSpPr/>
          <p:nvPr/>
        </p:nvSpPr>
        <p:spPr>
          <a:xfrm>
            <a:off x="711496" y="2115213"/>
            <a:ext cx="1455674" cy="132946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AA1B48-9630-D94E-9405-801857879DB3}"/>
              </a:ext>
            </a:extLst>
          </p:cNvPr>
          <p:cNvSpPr/>
          <p:nvPr/>
        </p:nvSpPr>
        <p:spPr>
          <a:xfrm>
            <a:off x="10140042" y="3318747"/>
            <a:ext cx="1802553" cy="70457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(Plaintext) 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6D3DAA9-2079-6B40-8431-785E04F424C2}"/>
              </a:ext>
            </a:extLst>
          </p:cNvPr>
          <p:cNvSpPr/>
          <p:nvPr/>
        </p:nvSpPr>
        <p:spPr>
          <a:xfrm>
            <a:off x="987364" y="639297"/>
            <a:ext cx="1089152" cy="44145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76B9611-5D05-1C47-8F38-1E2EC02A62B1}"/>
              </a:ext>
            </a:extLst>
          </p:cNvPr>
          <p:cNvSpPr/>
          <p:nvPr/>
        </p:nvSpPr>
        <p:spPr>
          <a:xfrm>
            <a:off x="9689665" y="1988158"/>
            <a:ext cx="1089152" cy="584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6E15A4-8EC7-054D-A8B0-09E9F14A55B4}"/>
              </a:ext>
            </a:extLst>
          </p:cNvPr>
          <p:cNvSpPr/>
          <p:nvPr/>
        </p:nvSpPr>
        <p:spPr>
          <a:xfrm>
            <a:off x="7717769" y="3206281"/>
            <a:ext cx="1482852" cy="55209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Base64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0F2D9FB-A2D5-C945-A7D4-52746C912A54}"/>
              </a:ext>
            </a:extLst>
          </p:cNvPr>
          <p:cNvSpPr/>
          <p:nvPr/>
        </p:nvSpPr>
        <p:spPr>
          <a:xfrm>
            <a:off x="6237925" y="1901570"/>
            <a:ext cx="1838452" cy="7588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(Ciphertext)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9B389A0-6351-F14F-AB19-46268BAB173F}"/>
              </a:ext>
            </a:extLst>
          </p:cNvPr>
          <p:cNvSpPr/>
          <p:nvPr/>
        </p:nvSpPr>
        <p:spPr>
          <a:xfrm>
            <a:off x="3396226" y="3045271"/>
            <a:ext cx="2279796" cy="7180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to String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0E93A9E-8676-684B-BD96-13B7F9F607C3}"/>
              </a:ext>
            </a:extLst>
          </p:cNvPr>
          <p:cNvSpPr/>
          <p:nvPr/>
        </p:nvSpPr>
        <p:spPr>
          <a:xfrm>
            <a:off x="2120627" y="1901570"/>
            <a:ext cx="1733932" cy="6675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LSB Extracting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84540C7-9411-AE40-9947-F0A9AAE93886}"/>
              </a:ext>
            </a:extLst>
          </p:cNvPr>
          <p:cNvSpPr/>
          <p:nvPr/>
        </p:nvSpPr>
        <p:spPr>
          <a:xfrm>
            <a:off x="439493" y="3134437"/>
            <a:ext cx="2087636" cy="7236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Stego</a:t>
            </a:r>
            <a:r>
              <a:rPr lang="en-US" dirty="0"/>
              <a:t> Image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958DE27-E9DC-744A-9402-E85909AD1C02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>
            <a:off x="2076516" y="860023"/>
            <a:ext cx="8157725" cy="1128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EBE25940-14DF-9A49-9CFD-B8A434E12537}"/>
              </a:ext>
            </a:extLst>
          </p:cNvPr>
          <p:cNvCxnSpPr>
            <a:cxnSpLocks/>
            <a:stCxn id="24" idx="3"/>
            <a:endCxn id="23" idx="0"/>
          </p:cNvCxnSpPr>
          <p:nvPr/>
        </p:nvCxnSpPr>
        <p:spPr>
          <a:xfrm>
            <a:off x="3854559" y="2235325"/>
            <a:ext cx="681565" cy="809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1AB8BA79-9940-AE48-AEF2-B5963F7F1CFB}"/>
              </a:ext>
            </a:extLst>
          </p:cNvPr>
          <p:cNvCxnSpPr>
            <a:cxnSpLocks/>
            <a:stCxn id="25" idx="0"/>
            <a:endCxn id="24" idx="1"/>
          </p:cNvCxnSpPr>
          <p:nvPr/>
        </p:nvCxnSpPr>
        <p:spPr>
          <a:xfrm rot="5400000" flipH="1" flipV="1">
            <a:off x="1352413" y="2366223"/>
            <a:ext cx="899112" cy="6373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8142DAD-6EBE-434B-A1D1-4A3015C34D3A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5676022" y="2280989"/>
            <a:ext cx="561903" cy="11233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671397A5-99CF-2045-B4BF-287B19B8B0AB}"/>
              </a:ext>
            </a:extLst>
          </p:cNvPr>
          <p:cNvCxnSpPr>
            <a:cxnSpLocks/>
            <a:stCxn id="22" idx="3"/>
            <a:endCxn id="21" idx="0"/>
          </p:cNvCxnSpPr>
          <p:nvPr/>
        </p:nvCxnSpPr>
        <p:spPr>
          <a:xfrm>
            <a:off x="8076377" y="2280989"/>
            <a:ext cx="382818" cy="9252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6CB3797-EA0A-E147-8460-6C9587267E54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9200621" y="2280258"/>
            <a:ext cx="489044" cy="12020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89C9CC63-11DE-AB46-90BF-B3EBF21149D8}"/>
              </a:ext>
            </a:extLst>
          </p:cNvPr>
          <p:cNvCxnSpPr>
            <a:cxnSpLocks/>
            <a:stCxn id="20" idx="3"/>
            <a:endCxn id="18" idx="0"/>
          </p:cNvCxnSpPr>
          <p:nvPr/>
        </p:nvCxnSpPr>
        <p:spPr>
          <a:xfrm>
            <a:off x="10778817" y="2280258"/>
            <a:ext cx="262502" cy="10384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1">
            <a:extLst>
              <a:ext uri="{FF2B5EF4-FFF2-40B4-BE49-F238E27FC236}">
                <a16:creationId xmlns:a16="http://schemas.microsoft.com/office/drawing/2014/main" id="{8D19AC49-341E-624C-965B-72C9B6534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555" y="5099694"/>
            <a:ext cx="10058400" cy="1094827"/>
          </a:xfrm>
        </p:spPr>
        <p:txBody>
          <a:bodyPr/>
          <a:lstStyle/>
          <a:p>
            <a:pPr algn="ctr"/>
            <a:r>
              <a:rPr lang="en-US" dirty="0"/>
              <a:t>Proposed scheme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54FB2D1-7A12-DD40-9987-48D7591DC376}"/>
              </a:ext>
            </a:extLst>
          </p:cNvPr>
          <p:cNvSpPr txBox="1"/>
          <p:nvPr/>
        </p:nvSpPr>
        <p:spPr>
          <a:xfrm>
            <a:off x="3082165" y="6144213"/>
            <a:ext cx="5718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Extracting Decrypt</a:t>
            </a:r>
          </a:p>
        </p:txBody>
      </p:sp>
    </p:spTree>
    <p:extLst>
      <p:ext uri="{BB962C8B-B14F-4D97-AF65-F5344CB8AC3E}">
        <p14:creationId xmlns:p14="http://schemas.microsoft.com/office/powerpoint/2010/main" val="413277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722E-2D07-4A4C-9794-CBF543CE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98439"/>
            <a:ext cx="10058400" cy="1295400"/>
          </a:xfrm>
        </p:spPr>
        <p:txBody>
          <a:bodyPr/>
          <a:lstStyle/>
          <a:p>
            <a:pPr algn="ctr"/>
            <a:r>
              <a:rPr lang="en-US" dirty="0"/>
              <a:t>Table of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D0FD3-EDB5-854D-8E50-3F0B95D564AB}"/>
              </a:ext>
            </a:extLst>
          </p:cNvPr>
          <p:cNvPicPr/>
          <p:nvPr/>
        </p:nvPicPr>
        <p:blipFill rotWithShape="1">
          <a:blip r:embed="rId3"/>
          <a:srcRect b="73171"/>
          <a:stretch/>
        </p:blipFill>
        <p:spPr>
          <a:xfrm>
            <a:off x="1290611" y="1810839"/>
            <a:ext cx="4808437" cy="1846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77ADB-9BE0-9749-8059-83408CBEA559}"/>
              </a:ext>
            </a:extLst>
          </p:cNvPr>
          <p:cNvPicPr/>
          <p:nvPr/>
        </p:nvPicPr>
        <p:blipFill rotWithShape="1">
          <a:blip r:embed="rId4"/>
          <a:srcRect b="72957"/>
          <a:stretch/>
        </p:blipFill>
        <p:spPr>
          <a:xfrm>
            <a:off x="6099047" y="1810839"/>
            <a:ext cx="4518337" cy="1846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88B1D6-EFD4-8445-8DF0-B6ABDE4B9CEF}"/>
              </a:ext>
            </a:extLst>
          </p:cNvPr>
          <p:cNvPicPr/>
          <p:nvPr/>
        </p:nvPicPr>
        <p:blipFill rotWithShape="1">
          <a:blip r:embed="rId5"/>
          <a:srcRect b="74021"/>
          <a:stretch/>
        </p:blipFill>
        <p:spPr>
          <a:xfrm>
            <a:off x="1290612" y="3974601"/>
            <a:ext cx="4808435" cy="18710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586EF3-152E-154C-8182-998F808C18D9}"/>
              </a:ext>
            </a:extLst>
          </p:cNvPr>
          <p:cNvPicPr/>
          <p:nvPr/>
        </p:nvPicPr>
        <p:blipFill rotWithShape="1">
          <a:blip r:embed="rId6"/>
          <a:srcRect b="74194"/>
          <a:stretch/>
        </p:blipFill>
        <p:spPr>
          <a:xfrm>
            <a:off x="6099047" y="3974601"/>
            <a:ext cx="4518337" cy="187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0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8ED0662-EFC5-0A4E-93DD-85F5A24A4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95176"/>
              </p:ext>
            </p:extLst>
          </p:nvPr>
        </p:nvGraphicFramePr>
        <p:xfrm>
          <a:off x="0" y="-12700"/>
          <a:ext cx="12192000" cy="68580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39102189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56529754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40744844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59812960"/>
                    </a:ext>
                  </a:extLst>
                </a:gridCol>
              </a:tblGrid>
              <a:tr h="3082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Image and Dimension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Message types and Sizes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PSNR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351430"/>
                  </a:ext>
                </a:extLst>
              </a:tr>
              <a:tr h="261991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256x256 Pixels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</a:t>
                      </a:r>
                      <a:r>
                        <a:rPr lang="en-US" sz="1100" dirty="0" err="1"/>
                        <a:t>xls</a:t>
                      </a:r>
                      <a:r>
                        <a:rPr lang="en-US" sz="1100" dirty="0"/>
                        <a:t> (23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48,9573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1,3828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399494"/>
                  </a:ext>
                </a:extLst>
              </a:tr>
              <a:tr h="261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.txt (2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48,9681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1,3826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11623"/>
                  </a:ext>
                </a:extLst>
              </a:tr>
              <a:tr h="261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.ppt (280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48,9579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1,3827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782512"/>
                  </a:ext>
                </a:extLst>
              </a:tr>
              <a:tr h="261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.pdf (37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48,9581 </a:t>
                      </a:r>
                      <a:r>
                        <a:rPr lang="en-US" sz="1100" dirty="0" err="1"/>
                        <a:t>db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1,3826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1449511"/>
                  </a:ext>
                </a:extLst>
              </a:tr>
              <a:tr h="261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.doc (19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32714"/>
                  </a:ext>
                </a:extLst>
              </a:tr>
              <a:tr h="261991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512x512 Pixels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</a:t>
                      </a:r>
                      <a:r>
                        <a:rPr lang="en-US" sz="1100" dirty="0" err="1"/>
                        <a:t>xls</a:t>
                      </a:r>
                      <a:r>
                        <a:rPr lang="en-US" sz="1100" dirty="0"/>
                        <a:t> (23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52,5469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0,4198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1539281"/>
                  </a:ext>
                </a:extLst>
              </a:tr>
              <a:tr h="261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.txt (2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52,5494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0,4197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84013"/>
                  </a:ext>
                </a:extLst>
              </a:tr>
              <a:tr h="261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.ppt (280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52,5493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0,4197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951884"/>
                  </a:ext>
                </a:extLst>
              </a:tr>
              <a:tr h="261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.pdf (37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52,5495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0,4197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337614"/>
                  </a:ext>
                </a:extLst>
              </a:tr>
              <a:tr h="261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.doc (13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52,5489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0,4198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384302"/>
                  </a:ext>
                </a:extLst>
              </a:tr>
              <a:tr h="261991">
                <a:tc row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1024x1024 Pixels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</a:t>
                      </a:r>
                      <a:r>
                        <a:rPr lang="en-US" sz="1100" dirty="0" err="1"/>
                        <a:t>xls</a:t>
                      </a:r>
                      <a:r>
                        <a:rPr lang="en-US" sz="1100" dirty="0"/>
                        <a:t> (23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54,2741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0,2768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762394"/>
                  </a:ext>
                </a:extLst>
              </a:tr>
              <a:tr h="261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.txt (2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54,2747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0,2768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903849"/>
                  </a:ext>
                </a:extLst>
              </a:tr>
              <a:tr h="261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.ppt (280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54,2746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0,2768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526015"/>
                  </a:ext>
                </a:extLst>
              </a:tr>
              <a:tr h="261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.pdf (37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54,2747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0,2768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7956325"/>
                  </a:ext>
                </a:extLst>
              </a:tr>
              <a:tr h="261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.doc (13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54,2745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0,2768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292482"/>
                  </a:ext>
                </a:extLst>
              </a:tr>
              <a:tr h="261991">
                <a:tc row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2048x2048 Pixels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</a:t>
                      </a:r>
                      <a:r>
                        <a:rPr lang="en-US" sz="1100" dirty="0" err="1"/>
                        <a:t>xls</a:t>
                      </a:r>
                      <a:r>
                        <a:rPr lang="en-US" sz="1100" dirty="0"/>
                        <a:t> (23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52,1949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0,7103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342122"/>
                  </a:ext>
                </a:extLst>
              </a:tr>
              <a:tr h="261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.txt (2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52,1967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0,7102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754484"/>
                  </a:ext>
                </a:extLst>
              </a:tr>
              <a:tr h="261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.ppt (280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52,1967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0,7102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535841"/>
                  </a:ext>
                </a:extLst>
              </a:tr>
              <a:tr h="261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.pdf (37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52,1967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0,7102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575092"/>
                  </a:ext>
                </a:extLst>
              </a:tr>
              <a:tr h="261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.doc (13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52,1967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0,7102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043994"/>
                  </a:ext>
                </a:extLst>
              </a:tr>
              <a:tr h="261991">
                <a:tc row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780x1040 Pixels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</a:t>
                      </a:r>
                      <a:r>
                        <a:rPr lang="en-US" sz="1100" dirty="0" err="1"/>
                        <a:t>xls</a:t>
                      </a:r>
                      <a:r>
                        <a:rPr lang="en-US" sz="1100" dirty="0"/>
                        <a:t> (23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60,4790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0,0657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7300623"/>
                  </a:ext>
                </a:extLst>
              </a:tr>
              <a:tr h="261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.txt (2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60,4795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0,0657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217601"/>
                  </a:ext>
                </a:extLst>
              </a:tr>
              <a:tr h="261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.ppt (280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60,4792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0,0657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376807"/>
                  </a:ext>
                </a:extLst>
              </a:tr>
              <a:tr h="261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.pdf (37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60,4796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0,0657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817007"/>
                  </a:ext>
                </a:extLst>
              </a:tr>
              <a:tr h="261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.doc (13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60,4788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0,0657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082241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FD698258-C308-B34A-A961-49BEA2C07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373530"/>
            <a:ext cx="1981200" cy="9480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0709A1-CF3C-8C48-8F98-AA80C043F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648760"/>
            <a:ext cx="1981200" cy="9801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68D1699-5B87-FE4E-A5C3-DBDD1ADD2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960219"/>
            <a:ext cx="1981200" cy="965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235B7A-285A-9C45-A6EE-9E8FC9B5A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4252628"/>
            <a:ext cx="1981200" cy="9670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3474BA6-C32E-2642-9EBE-2F79E70072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5585009"/>
            <a:ext cx="1981200" cy="99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5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4069-3D60-A542-B26A-FA59A0F9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90B8B-CBF8-464A-85FF-DC1D2D29F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highest average PSNR value of around 60 dB use private image with original dimensions of 780x1040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lowest average PSNR  value of around 48 dB in image with a dimensions 256x256 and has a file size of 23 kb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99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1446</TotalTime>
  <Words>989</Words>
  <Application>Microsoft Office PowerPoint</Application>
  <PresentationFormat>Widescreen</PresentationFormat>
  <Paragraphs>154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StegoCrypt Scheme using LSB-AES base64</vt:lpstr>
      <vt:lpstr>Introduction </vt:lpstr>
      <vt:lpstr>Method that was proposed</vt:lpstr>
      <vt:lpstr>PowerPoint Presentation</vt:lpstr>
      <vt:lpstr>Proposed scheme</vt:lpstr>
      <vt:lpstr>Proposed scheme</vt:lpstr>
      <vt:lpstr>Table of result</vt:lpstr>
      <vt:lpstr>PowerPoint Presentation</vt:lpstr>
      <vt:lpstr>conclusions</vt:lpstr>
      <vt:lpstr>Reference</vt:lpstr>
      <vt:lpstr>Thank you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StegaCrypt using Scheme LSB-AES base64</dc:title>
  <dc:creator>fhmianwar@gmail.com</dc:creator>
  <cp:lastModifiedBy>Mr. Green</cp:lastModifiedBy>
  <cp:revision>59</cp:revision>
  <dcterms:created xsi:type="dcterms:W3CDTF">2019-06-23T16:01:51Z</dcterms:created>
  <dcterms:modified xsi:type="dcterms:W3CDTF">2019-06-28T03:18:45Z</dcterms:modified>
</cp:coreProperties>
</file>