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002" autoAdjust="0"/>
    <p:restoredTop sz="94638" autoAdjust="0"/>
  </p:normalViewPr>
  <p:slideViewPr>
    <p:cSldViewPr showGuides="1">
      <p:cViewPr varScale="1">
        <p:scale>
          <a:sx n="87" d="100"/>
          <a:sy n="87" d="100"/>
        </p:scale>
        <p:origin x="-1406" y="-86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FEAF7-3111-4CA6-8DD5-B3E802C5E9D4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4668" y="1701811"/>
            <a:ext cx="5554663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5069256" y="494984"/>
            <a:ext cx="360000" cy="862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SW2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cxnSp>
        <p:nvCxnSpPr>
          <p:cNvPr id="273" name="直接箭头连接符 272"/>
          <p:cNvCxnSpPr/>
          <p:nvPr/>
        </p:nvCxnSpPr>
        <p:spPr>
          <a:xfrm>
            <a:off x="5426446" y="566422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/>
          <p:cNvCxnSpPr/>
          <p:nvPr/>
        </p:nvCxnSpPr>
        <p:spPr>
          <a:xfrm>
            <a:off x="5426446" y="636272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/>
          <p:nvPr/>
        </p:nvCxnSpPr>
        <p:spPr>
          <a:xfrm>
            <a:off x="5426446" y="718822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/>
          <p:nvPr/>
        </p:nvCxnSpPr>
        <p:spPr>
          <a:xfrm>
            <a:off x="5426446" y="788672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/>
          <p:nvPr/>
        </p:nvCxnSpPr>
        <p:spPr>
          <a:xfrm>
            <a:off x="5426446" y="852174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/>
        </p:nvCxnSpPr>
        <p:spPr>
          <a:xfrm>
            <a:off x="5426446" y="922024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/>
          <p:nvPr/>
        </p:nvCxnSpPr>
        <p:spPr>
          <a:xfrm>
            <a:off x="5426446" y="1004574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>
            <a:off x="5426446" y="1074424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>
            <a:stCxn id="41" idx="1"/>
          </p:cNvCxnSpPr>
          <p:nvPr/>
        </p:nvCxnSpPr>
        <p:spPr>
          <a:xfrm rot="10800000" flipH="1">
            <a:off x="5069256" y="566425"/>
            <a:ext cx="357190" cy="3597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矩形 466"/>
          <p:cNvSpPr/>
          <p:nvPr/>
        </p:nvSpPr>
        <p:spPr>
          <a:xfrm>
            <a:off x="4066314" y="1571612"/>
            <a:ext cx="360000" cy="6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SW1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cxnSp>
        <p:nvCxnSpPr>
          <p:cNvPr id="468" name="直接箭头连接符 467"/>
          <p:cNvCxnSpPr>
            <a:endCxn id="41" idx="1"/>
          </p:cNvCxnSpPr>
          <p:nvPr/>
        </p:nvCxnSpPr>
        <p:spPr>
          <a:xfrm rot="5400000" flipH="1" flipV="1">
            <a:off x="4388536" y="962333"/>
            <a:ext cx="716912" cy="6445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箭头连接符 469"/>
          <p:cNvCxnSpPr>
            <a:stCxn id="467" idx="3"/>
            <a:endCxn id="141" idx="1"/>
          </p:cNvCxnSpPr>
          <p:nvPr/>
        </p:nvCxnSpPr>
        <p:spPr>
          <a:xfrm flipV="1">
            <a:off x="4426314" y="1890373"/>
            <a:ext cx="645752" cy="52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接箭头连接符 471"/>
          <p:cNvCxnSpPr>
            <a:endCxn id="167" idx="1"/>
          </p:cNvCxnSpPr>
          <p:nvPr/>
        </p:nvCxnSpPr>
        <p:spPr>
          <a:xfrm rot="16200000" flipH="1">
            <a:off x="4392471" y="2180430"/>
            <a:ext cx="711852" cy="6473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箭头连接符 475"/>
          <p:cNvCxnSpPr/>
          <p:nvPr/>
        </p:nvCxnSpPr>
        <p:spPr>
          <a:xfrm flipV="1">
            <a:off x="4071934" y="1643050"/>
            <a:ext cx="351570" cy="714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箭头连接符 494"/>
          <p:cNvCxnSpPr/>
          <p:nvPr/>
        </p:nvCxnSpPr>
        <p:spPr>
          <a:xfrm>
            <a:off x="3709124" y="2071678"/>
            <a:ext cx="36000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箭头连接符 498"/>
          <p:cNvCxnSpPr/>
          <p:nvPr/>
        </p:nvCxnSpPr>
        <p:spPr>
          <a:xfrm>
            <a:off x="2997554" y="1714488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/>
          <p:cNvCxnSpPr/>
          <p:nvPr/>
        </p:nvCxnSpPr>
        <p:spPr>
          <a:xfrm>
            <a:off x="3711934" y="1714488"/>
            <a:ext cx="36000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形状 501"/>
          <p:cNvCxnSpPr/>
          <p:nvPr/>
        </p:nvCxnSpPr>
        <p:spPr>
          <a:xfrm flipV="1">
            <a:off x="3286116" y="1500174"/>
            <a:ext cx="213291" cy="21206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3" name="组合 34"/>
          <p:cNvGrpSpPr/>
          <p:nvPr/>
        </p:nvGrpSpPr>
        <p:grpSpPr>
          <a:xfrm rot="10800000">
            <a:off x="3428992" y="1357298"/>
            <a:ext cx="144000" cy="144000"/>
            <a:chOff x="6601938" y="357166"/>
            <a:chExt cx="144000" cy="144000"/>
          </a:xfrm>
        </p:grpSpPr>
        <p:sp>
          <p:nvSpPr>
            <p:cNvPr id="504" name="矩形 10"/>
            <p:cNvSpPr/>
            <p:nvPr/>
          </p:nvSpPr>
          <p:spPr>
            <a:xfrm>
              <a:off x="6601938" y="357166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>
              <a:no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05" name="等腰三角形 504"/>
            <p:cNvSpPr/>
            <p:nvPr/>
          </p:nvSpPr>
          <p:spPr>
            <a:xfrm>
              <a:off x="6619500" y="382566"/>
              <a:ext cx="108000" cy="1008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>
              <a:no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cxnSp>
          <p:nvCxnSpPr>
            <p:cNvPr id="506" name="直接连接符 505"/>
            <p:cNvCxnSpPr/>
            <p:nvPr/>
          </p:nvCxnSpPr>
          <p:spPr>
            <a:xfrm>
              <a:off x="6619500" y="382566"/>
              <a:ext cx="10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箭头连接符 506"/>
            <p:cNvCxnSpPr/>
            <p:nvPr/>
          </p:nvCxnSpPr>
          <p:spPr>
            <a:xfrm rot="16200000" flipH="1">
              <a:off x="6617227" y="395266"/>
              <a:ext cx="36000" cy="36000"/>
            </a:xfrm>
            <a:prstGeom prst="straightConnector1">
              <a:avLst/>
            </a:prstGeom>
            <a:ln w="3175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箭头连接符 507"/>
            <p:cNvCxnSpPr/>
            <p:nvPr/>
          </p:nvCxnSpPr>
          <p:spPr>
            <a:xfrm rot="16200000" flipH="1">
              <a:off x="6616273" y="431779"/>
              <a:ext cx="36000" cy="36000"/>
            </a:xfrm>
            <a:prstGeom prst="straightConnector1">
              <a:avLst/>
            </a:prstGeom>
            <a:ln w="3175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/>
            <p:cNvCxnSpPr/>
            <p:nvPr/>
          </p:nvCxnSpPr>
          <p:spPr>
            <a:xfrm rot="5400000">
              <a:off x="6600999" y="428372"/>
              <a:ext cx="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1" name="矩形 510"/>
          <p:cNvSpPr/>
          <p:nvPr/>
        </p:nvSpPr>
        <p:spPr>
          <a:xfrm>
            <a:off x="2640364" y="1643050"/>
            <a:ext cx="360000" cy="14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52" name="矩形 551"/>
          <p:cNvSpPr/>
          <p:nvPr/>
        </p:nvSpPr>
        <p:spPr>
          <a:xfrm>
            <a:off x="4066314" y="4648504"/>
            <a:ext cx="360000" cy="6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SW5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cxnSp>
        <p:nvCxnSpPr>
          <p:cNvPr id="557" name="直接箭头连接符 556"/>
          <p:cNvCxnSpPr>
            <a:stCxn id="552" idx="1"/>
          </p:cNvCxnSpPr>
          <p:nvPr/>
        </p:nvCxnSpPr>
        <p:spPr>
          <a:xfrm rot="10800000" flipH="1">
            <a:off x="4066314" y="4719942"/>
            <a:ext cx="357190" cy="252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箭头连接符 560"/>
          <p:cNvCxnSpPr>
            <a:endCxn id="552" idx="1"/>
          </p:cNvCxnSpPr>
          <p:nvPr/>
        </p:nvCxnSpPr>
        <p:spPr>
          <a:xfrm>
            <a:off x="3640496" y="4972504"/>
            <a:ext cx="425818" cy="1588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圆角矩形 573"/>
          <p:cNvSpPr/>
          <p:nvPr/>
        </p:nvSpPr>
        <p:spPr>
          <a:xfrm>
            <a:off x="3211868" y="4893298"/>
            <a:ext cx="432000" cy="14287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500" dirty="0" smtClean="0">
                <a:solidFill>
                  <a:schemeClr val="tx1"/>
                </a:solidFill>
              </a:rPr>
              <a:t>WDM</a:t>
            </a:r>
            <a:endParaRPr lang="zh-CN" altLang="en-US" sz="500" dirty="0" smtClean="0">
              <a:solidFill>
                <a:schemeClr val="tx1"/>
              </a:solidFill>
            </a:endParaRPr>
          </a:p>
        </p:txBody>
      </p:sp>
      <p:cxnSp>
        <p:nvCxnSpPr>
          <p:cNvPr id="575" name="直接箭头连接符 574"/>
          <p:cNvCxnSpPr/>
          <p:nvPr/>
        </p:nvCxnSpPr>
        <p:spPr>
          <a:xfrm>
            <a:off x="2783240" y="4964736"/>
            <a:ext cx="425818" cy="1588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34"/>
          <p:cNvGrpSpPr/>
          <p:nvPr/>
        </p:nvGrpSpPr>
        <p:grpSpPr>
          <a:xfrm rot="10800000">
            <a:off x="1785918" y="4892514"/>
            <a:ext cx="144000" cy="144000"/>
            <a:chOff x="6601938" y="357166"/>
            <a:chExt cx="144000" cy="144000"/>
          </a:xfrm>
        </p:grpSpPr>
        <p:sp>
          <p:nvSpPr>
            <p:cNvPr id="121" name="矩形 10"/>
            <p:cNvSpPr/>
            <p:nvPr/>
          </p:nvSpPr>
          <p:spPr>
            <a:xfrm>
              <a:off x="6601938" y="357166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>
              <a:no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22" name="等腰三角形 121"/>
            <p:cNvSpPr/>
            <p:nvPr/>
          </p:nvSpPr>
          <p:spPr>
            <a:xfrm>
              <a:off x="6619500" y="382566"/>
              <a:ext cx="108000" cy="1008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>
              <a:no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6619500" y="382566"/>
              <a:ext cx="10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 rot="16200000" flipH="1">
              <a:off x="6617227" y="395266"/>
              <a:ext cx="36000" cy="36000"/>
            </a:xfrm>
            <a:prstGeom prst="straightConnector1">
              <a:avLst/>
            </a:prstGeom>
            <a:ln w="3175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 rot="16200000" flipH="1">
              <a:off x="6616273" y="431779"/>
              <a:ext cx="36000" cy="36000"/>
            </a:xfrm>
            <a:prstGeom prst="straightConnector1">
              <a:avLst/>
            </a:prstGeom>
            <a:ln w="3175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5400000">
              <a:off x="6600999" y="428372"/>
              <a:ext cx="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圆角矩形 126"/>
          <p:cNvSpPr/>
          <p:nvPr/>
        </p:nvSpPr>
        <p:spPr>
          <a:xfrm>
            <a:off x="2357422" y="4892514"/>
            <a:ext cx="432000" cy="14287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500" dirty="0" smtClean="0">
                <a:solidFill>
                  <a:schemeClr val="tx1"/>
                </a:solidFill>
              </a:rPr>
              <a:t>WDM</a:t>
            </a:r>
            <a:endParaRPr lang="zh-CN" altLang="en-US" sz="500" dirty="0" smtClean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1928794" y="4963952"/>
            <a:ext cx="425818" cy="1588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形状 128"/>
          <p:cNvCxnSpPr>
            <a:stCxn id="504" idx="0"/>
          </p:cNvCxnSpPr>
          <p:nvPr/>
        </p:nvCxnSpPr>
        <p:spPr>
          <a:xfrm rot="16200000" flipH="1">
            <a:off x="3501273" y="1501017"/>
            <a:ext cx="213190" cy="21375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214678" y="1071546"/>
            <a:ext cx="611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Tap PD</a:t>
            </a:r>
            <a:endParaRPr lang="zh-CN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643042" y="5080827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PD</a:t>
            </a:r>
            <a:endParaRPr lang="zh-CN" altLang="en-US" sz="1200" dirty="0"/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5429256" y="1131872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5429256" y="1214422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5429256" y="1284272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5072066" y="1459216"/>
            <a:ext cx="360000" cy="862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SW3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5429256" y="1530654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5429256" y="1600504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5429256" y="1683054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5429256" y="1752904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5429256" y="1816406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5429256" y="1886256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5429256" y="1968806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5429256" y="2038656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1" idx="1"/>
          </p:cNvCxnSpPr>
          <p:nvPr/>
        </p:nvCxnSpPr>
        <p:spPr>
          <a:xfrm rot="10800000" flipH="1">
            <a:off x="5072066" y="1530657"/>
            <a:ext cx="357190" cy="3597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5432066" y="2096104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432066" y="2178654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5432066" y="2248504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5072066" y="2428868"/>
            <a:ext cx="360000" cy="862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SW4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cxnSp>
        <p:nvCxnSpPr>
          <p:cNvPr id="168" name="直接箭头连接符 167"/>
          <p:cNvCxnSpPr/>
          <p:nvPr/>
        </p:nvCxnSpPr>
        <p:spPr>
          <a:xfrm>
            <a:off x="5429256" y="2500306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>
            <a:off x="5429256" y="2570156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>
            <a:off x="5429256" y="2652706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>
            <a:off x="5429256" y="2722556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5429256" y="2786058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5429256" y="2855908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>
            <a:off x="5429256" y="2938458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>
            <a:off x="5429256" y="3008308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67" idx="1"/>
          </p:cNvCxnSpPr>
          <p:nvPr/>
        </p:nvCxnSpPr>
        <p:spPr>
          <a:xfrm rot="10800000" flipH="1">
            <a:off x="5072066" y="2500309"/>
            <a:ext cx="357190" cy="3597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>
            <a:off x="5432066" y="3065756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5432066" y="3148306"/>
            <a:ext cx="360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5432066" y="3214686"/>
            <a:ext cx="1497388" cy="3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矩形 219"/>
          <p:cNvSpPr/>
          <p:nvPr/>
        </p:nvSpPr>
        <p:spPr>
          <a:xfrm>
            <a:off x="5069256" y="3566818"/>
            <a:ext cx="360000" cy="862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SW6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5426446" y="3638256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>
            <a:off x="5426446" y="3708106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/>
        </p:nvCxnSpPr>
        <p:spPr>
          <a:xfrm>
            <a:off x="5426446" y="3790656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/>
          <p:nvPr/>
        </p:nvCxnSpPr>
        <p:spPr>
          <a:xfrm>
            <a:off x="5426446" y="3860506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>
            <a:off x="5426446" y="3924008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>
            <a:off x="5426446" y="3993858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/>
          <p:nvPr/>
        </p:nvCxnSpPr>
        <p:spPr>
          <a:xfrm>
            <a:off x="5426446" y="4076408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>
            <a:off x="5426446" y="4146258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20" idx="1"/>
          </p:cNvCxnSpPr>
          <p:nvPr/>
        </p:nvCxnSpPr>
        <p:spPr>
          <a:xfrm rot="10800000" flipH="1">
            <a:off x="5069256" y="3638259"/>
            <a:ext cx="357190" cy="3597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endCxn id="220" idx="1"/>
          </p:cNvCxnSpPr>
          <p:nvPr/>
        </p:nvCxnSpPr>
        <p:spPr>
          <a:xfrm rot="5400000" flipH="1" flipV="1">
            <a:off x="4388536" y="4034167"/>
            <a:ext cx="716912" cy="64452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endCxn id="236" idx="1"/>
          </p:cNvCxnSpPr>
          <p:nvPr/>
        </p:nvCxnSpPr>
        <p:spPr>
          <a:xfrm flipV="1">
            <a:off x="4426314" y="4962207"/>
            <a:ext cx="645752" cy="523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endCxn id="249" idx="1"/>
          </p:cNvCxnSpPr>
          <p:nvPr/>
        </p:nvCxnSpPr>
        <p:spPr>
          <a:xfrm rot="16200000" flipH="1">
            <a:off x="4392471" y="5252264"/>
            <a:ext cx="711852" cy="64733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/>
          <p:nvPr/>
        </p:nvCxnSpPr>
        <p:spPr>
          <a:xfrm>
            <a:off x="5429256" y="4203706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/>
          <p:nvPr/>
        </p:nvCxnSpPr>
        <p:spPr>
          <a:xfrm>
            <a:off x="5429256" y="4286256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/>
        </p:nvCxnSpPr>
        <p:spPr>
          <a:xfrm>
            <a:off x="5429256" y="4356106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 235"/>
          <p:cNvSpPr/>
          <p:nvPr/>
        </p:nvSpPr>
        <p:spPr>
          <a:xfrm>
            <a:off x="5072066" y="4531050"/>
            <a:ext cx="360000" cy="862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SW7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cxnSp>
        <p:nvCxnSpPr>
          <p:cNvPr id="237" name="直接箭头连接符 236"/>
          <p:cNvCxnSpPr/>
          <p:nvPr/>
        </p:nvCxnSpPr>
        <p:spPr>
          <a:xfrm>
            <a:off x="5429256" y="4602488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/>
          <p:nvPr/>
        </p:nvCxnSpPr>
        <p:spPr>
          <a:xfrm>
            <a:off x="5429256" y="4672338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/>
        </p:nvCxnSpPr>
        <p:spPr>
          <a:xfrm>
            <a:off x="5429256" y="4754888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/>
          <p:nvPr/>
        </p:nvCxnSpPr>
        <p:spPr>
          <a:xfrm>
            <a:off x="5429256" y="4824738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/>
          <p:nvPr/>
        </p:nvCxnSpPr>
        <p:spPr>
          <a:xfrm>
            <a:off x="5429256" y="4888240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/>
          <p:nvPr/>
        </p:nvCxnSpPr>
        <p:spPr>
          <a:xfrm>
            <a:off x="5429256" y="4958090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/>
          <p:nvPr/>
        </p:nvCxnSpPr>
        <p:spPr>
          <a:xfrm>
            <a:off x="5429256" y="5040640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/>
          <p:nvPr/>
        </p:nvCxnSpPr>
        <p:spPr>
          <a:xfrm>
            <a:off x="5429256" y="5110490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36" idx="1"/>
          </p:cNvCxnSpPr>
          <p:nvPr/>
        </p:nvCxnSpPr>
        <p:spPr>
          <a:xfrm rot="10800000" flipH="1">
            <a:off x="5072066" y="4602491"/>
            <a:ext cx="357190" cy="3597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/>
          <p:nvPr/>
        </p:nvCxnSpPr>
        <p:spPr>
          <a:xfrm>
            <a:off x="5432066" y="5167938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>
            <a:off x="5432066" y="5250488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/>
        </p:nvCxnSpPr>
        <p:spPr>
          <a:xfrm>
            <a:off x="5432066" y="5320338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5072066" y="5500702"/>
            <a:ext cx="360000" cy="862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SW8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cxnSp>
        <p:nvCxnSpPr>
          <p:cNvPr id="250" name="直接箭头连接符 249"/>
          <p:cNvCxnSpPr/>
          <p:nvPr/>
        </p:nvCxnSpPr>
        <p:spPr>
          <a:xfrm>
            <a:off x="5429256" y="5572140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/>
          <p:nvPr/>
        </p:nvCxnSpPr>
        <p:spPr>
          <a:xfrm>
            <a:off x="5429256" y="5641990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/>
          <p:nvPr/>
        </p:nvCxnSpPr>
        <p:spPr>
          <a:xfrm>
            <a:off x="5429256" y="5724540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/>
          <p:nvPr/>
        </p:nvCxnSpPr>
        <p:spPr>
          <a:xfrm>
            <a:off x="5429256" y="5794390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/>
          <p:nvPr/>
        </p:nvCxnSpPr>
        <p:spPr>
          <a:xfrm>
            <a:off x="5429256" y="5857892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/>
          <p:nvPr/>
        </p:nvCxnSpPr>
        <p:spPr>
          <a:xfrm>
            <a:off x="5429256" y="5927742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/>
          <p:nvPr/>
        </p:nvCxnSpPr>
        <p:spPr>
          <a:xfrm>
            <a:off x="5429256" y="6010292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/>
          <p:nvPr/>
        </p:nvCxnSpPr>
        <p:spPr>
          <a:xfrm>
            <a:off x="5429256" y="6080142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249" idx="1"/>
          </p:cNvCxnSpPr>
          <p:nvPr/>
        </p:nvCxnSpPr>
        <p:spPr>
          <a:xfrm rot="10800000" flipH="1">
            <a:off x="5072066" y="5572143"/>
            <a:ext cx="357190" cy="3597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/>
          <p:nvPr/>
        </p:nvCxnSpPr>
        <p:spPr>
          <a:xfrm>
            <a:off x="5432066" y="6137590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/>
          <p:nvPr/>
        </p:nvCxnSpPr>
        <p:spPr>
          <a:xfrm>
            <a:off x="5432066" y="6220140"/>
            <a:ext cx="36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/>
          <p:nvPr/>
        </p:nvCxnSpPr>
        <p:spPr>
          <a:xfrm flipV="1">
            <a:off x="5432066" y="6286520"/>
            <a:ext cx="1497388" cy="347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00628" y="6357958"/>
            <a:ext cx="728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1x11 SW</a:t>
            </a:r>
            <a:endParaRPr lang="zh-CN" altLang="en-US" sz="1200" dirty="0"/>
          </a:p>
        </p:txBody>
      </p:sp>
      <p:sp>
        <p:nvSpPr>
          <p:cNvPr id="263" name="TextBox 262"/>
          <p:cNvSpPr txBox="1"/>
          <p:nvPr/>
        </p:nvSpPr>
        <p:spPr>
          <a:xfrm>
            <a:off x="4929190" y="214290"/>
            <a:ext cx="728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1x11 SW</a:t>
            </a:r>
            <a:endParaRPr lang="zh-CN" altLang="en-US" sz="1200" dirty="0"/>
          </a:p>
        </p:txBody>
      </p:sp>
      <p:sp>
        <p:nvSpPr>
          <p:cNvPr id="264" name="TextBox 263"/>
          <p:cNvSpPr txBox="1"/>
          <p:nvPr/>
        </p:nvSpPr>
        <p:spPr>
          <a:xfrm>
            <a:off x="3922014" y="1285860"/>
            <a:ext cx="649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2x3 SW</a:t>
            </a:r>
            <a:endParaRPr lang="zh-CN" altLang="en-US" sz="1200" dirty="0"/>
          </a:p>
        </p:txBody>
      </p:sp>
      <p:sp>
        <p:nvSpPr>
          <p:cNvPr id="265" name="TextBox 264"/>
          <p:cNvSpPr txBox="1"/>
          <p:nvPr/>
        </p:nvSpPr>
        <p:spPr>
          <a:xfrm>
            <a:off x="3922014" y="5366579"/>
            <a:ext cx="649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1x3 SW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rot="5400000">
            <a:off x="5393537" y="4750603"/>
            <a:ext cx="30718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929454" y="3142119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 smtClean="0"/>
              <a:t>P33</a:t>
            </a:r>
            <a:endParaRPr lang="zh-CN" altLang="en-US" sz="800" i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6929454" y="6072206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 smtClean="0"/>
              <a:t>P33</a:t>
            </a:r>
            <a:endParaRPr lang="zh-CN" altLang="en-US" sz="800" i="1" dirty="0"/>
          </a:p>
        </p:txBody>
      </p:sp>
      <p:graphicFrame>
        <p:nvGraphicFramePr>
          <p:cNvPr id="154" name="表格 153"/>
          <p:cNvGraphicFramePr>
            <a:graphicFrameLocks noGrp="1"/>
          </p:cNvGraphicFramePr>
          <p:nvPr/>
        </p:nvGraphicFramePr>
        <p:xfrm>
          <a:off x="7786710" y="428604"/>
          <a:ext cx="977901" cy="914400"/>
        </p:xfrm>
        <a:graphic>
          <a:graphicData uri="http://schemas.openxmlformats.org/drawingml/2006/table">
            <a:tbl>
              <a:tblPr/>
              <a:tblGrid>
                <a:gridCol w="263922"/>
                <a:gridCol w="150019"/>
                <a:gridCol w="150019"/>
                <a:gridCol w="150019"/>
                <a:gridCol w="263922"/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Y+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X+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Y-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6596" y="575976"/>
            <a:ext cx="720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36596" y="720538"/>
            <a:ext cx="720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6596" y="863414"/>
            <a:ext cx="720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6596" y="1006290"/>
            <a:ext cx="720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6596" y="1149166"/>
            <a:ext cx="720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7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6596" y="1292042"/>
            <a:ext cx="720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8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36596" y="1434918"/>
            <a:ext cx="720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10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36596" y="1577794"/>
            <a:ext cx="720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36596" y="1720670"/>
            <a:ext cx="720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6596" y="1863546"/>
            <a:ext cx="720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36596" y="2006422"/>
            <a:ext cx="720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曲线连接符 669"/>
          <p:cNvCxnSpPr>
            <a:stCxn id="9" idx="3"/>
            <a:endCxn id="264" idx="1"/>
          </p:cNvCxnSpPr>
          <p:nvPr/>
        </p:nvCxnSpPr>
        <p:spPr>
          <a:xfrm>
            <a:off x="2156596" y="1364042"/>
            <a:ext cx="1053024" cy="2137520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27968" y="576538"/>
            <a:ext cx="428628" cy="1571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SW6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(1x11)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077720" y="650786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77720" y="795348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077720" y="938224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77720" y="1081100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77720" y="1223976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077720" y="1366852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077720" y="1509728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077720" y="1652604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77720" y="1795480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77720" y="1938356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077720" y="2081232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436596" y="2291050"/>
            <a:ext cx="720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36596" y="2435612"/>
            <a:ext cx="720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36596" y="2578488"/>
            <a:ext cx="720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36596" y="2721364"/>
            <a:ext cx="720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36596" y="2864240"/>
            <a:ext cx="720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7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36596" y="3007116"/>
            <a:ext cx="720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8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36596" y="3149992"/>
            <a:ext cx="720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10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36596" y="3292868"/>
            <a:ext cx="720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36596" y="3435744"/>
            <a:ext cx="720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436596" y="3578620"/>
            <a:ext cx="720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36596" y="3721496"/>
            <a:ext cx="720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27968" y="2291050"/>
            <a:ext cx="428628" cy="1571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SW7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(1x11)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072100" y="2365860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072100" y="2510422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1072100" y="2653298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1072100" y="2796174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072100" y="2939050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1072100" y="3081926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072100" y="3224802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1072100" y="3367678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1072100" y="3510554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072100" y="3653430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072100" y="3796306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442216" y="4003876"/>
            <a:ext cx="720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442216" y="4148438"/>
            <a:ext cx="720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42216" y="4291314"/>
            <a:ext cx="720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42216" y="4434190"/>
            <a:ext cx="720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442216" y="4577066"/>
            <a:ext cx="720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7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442216" y="4719942"/>
            <a:ext cx="720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8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442216" y="4862818"/>
            <a:ext cx="720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10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442216" y="5005694"/>
            <a:ext cx="720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442216" y="5148570"/>
            <a:ext cx="720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442216" y="5291446"/>
            <a:ext cx="720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442216" y="5434322"/>
            <a:ext cx="720000" cy="14400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727968" y="4005562"/>
            <a:ext cx="428628" cy="1571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SW8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(1x11)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1077720" y="4078686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077720" y="4223248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1077720" y="4366124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077720" y="4509000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1077720" y="4651876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1077720" y="4794752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1077720" y="4937628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1077720" y="5080504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1077720" y="5223380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1077720" y="5366256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曲线连接符 669"/>
          <p:cNvCxnSpPr>
            <a:stCxn id="41" idx="3"/>
            <a:endCxn id="266" idx="1"/>
          </p:cNvCxnSpPr>
          <p:nvPr/>
        </p:nvCxnSpPr>
        <p:spPr>
          <a:xfrm>
            <a:off x="2156596" y="3079116"/>
            <a:ext cx="1053024" cy="709884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曲线连接符 669"/>
          <p:cNvCxnSpPr>
            <a:stCxn id="75" idx="3"/>
            <a:endCxn id="268" idx="1"/>
          </p:cNvCxnSpPr>
          <p:nvPr/>
        </p:nvCxnSpPr>
        <p:spPr>
          <a:xfrm flipV="1">
            <a:off x="2162216" y="4074752"/>
            <a:ext cx="1047404" cy="717190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2162216" y="478632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16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156596" y="283064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16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156596" y="111725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16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500034" y="574852"/>
            <a:ext cx="576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MT5-1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500034" y="719414"/>
            <a:ext cx="576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MT4-6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00034" y="862290"/>
            <a:ext cx="576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MT3-6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500034" y="1005166"/>
            <a:ext cx="576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MT4-5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500034" y="1148042"/>
            <a:ext cx="576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MT1-5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500034" y="1290918"/>
            <a:ext cx="576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MT2-4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500034" y="1433794"/>
            <a:ext cx="576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MT1-4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500034" y="1576670"/>
            <a:ext cx="576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MT2-3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500034" y="1719546"/>
            <a:ext cx="576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MT1-3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500034" y="1862422"/>
            <a:ext cx="576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MT2-2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500034" y="2005298"/>
            <a:ext cx="576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MT1-2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156596" y="577662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 smtClean="0"/>
              <a:t>RX-01</a:t>
            </a:r>
            <a:endParaRPr lang="zh-CN" altLang="en-US" sz="800" i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2156596" y="1934984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 smtClean="0"/>
              <a:t>RX-11</a:t>
            </a:r>
            <a:endParaRPr lang="zh-CN" altLang="en-US" sz="800" i="1" dirty="0"/>
          </a:p>
        </p:txBody>
      </p:sp>
      <p:sp>
        <p:nvSpPr>
          <p:cNvPr id="232" name="TextBox 231"/>
          <p:cNvSpPr txBox="1"/>
          <p:nvPr/>
        </p:nvSpPr>
        <p:spPr>
          <a:xfrm>
            <a:off x="2156596" y="2291050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 smtClean="0"/>
              <a:t>RX-12</a:t>
            </a:r>
            <a:endParaRPr lang="zh-CN" altLang="en-US" sz="800" i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2156596" y="3648372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 smtClean="0"/>
              <a:t>RX-22</a:t>
            </a:r>
            <a:endParaRPr lang="zh-CN" altLang="en-US" sz="800" i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2162216" y="4003876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 smtClean="0"/>
              <a:t>RX-23</a:t>
            </a:r>
            <a:endParaRPr lang="zh-CN" altLang="en-US" sz="800" i="1" dirty="0"/>
          </a:p>
        </p:txBody>
      </p:sp>
      <p:sp>
        <p:nvSpPr>
          <p:cNvPr id="235" name="TextBox 234"/>
          <p:cNvSpPr txBox="1"/>
          <p:nvPr/>
        </p:nvSpPr>
        <p:spPr>
          <a:xfrm>
            <a:off x="2162216" y="5288630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 smtClean="0"/>
              <a:t>RX-32</a:t>
            </a:r>
            <a:endParaRPr lang="zh-CN" altLang="en-US" sz="800" i="1" dirty="0"/>
          </a:p>
        </p:txBody>
      </p:sp>
      <p:sp>
        <p:nvSpPr>
          <p:cNvPr id="242" name="矩形 241"/>
          <p:cNvSpPr/>
          <p:nvPr/>
        </p:nvSpPr>
        <p:spPr>
          <a:xfrm>
            <a:off x="504530" y="2288240"/>
            <a:ext cx="576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MT2-1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504530" y="2432802"/>
            <a:ext cx="576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MT3-5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504530" y="2575678"/>
            <a:ext cx="576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MT4-4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04530" y="2718554"/>
            <a:ext cx="576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MT3-4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504530" y="2861430"/>
            <a:ext cx="576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MT4-3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504530" y="3004306"/>
            <a:ext cx="576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MT5-5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504530" y="3147182"/>
            <a:ext cx="576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MT6-4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504530" y="3290058"/>
            <a:ext cx="576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MT5-4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504530" y="3432934"/>
            <a:ext cx="576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MT6-3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504530" y="3575810"/>
            <a:ext cx="576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MT3-3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504530" y="3718686"/>
            <a:ext cx="576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MT4-2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504530" y="4005562"/>
            <a:ext cx="576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MT3-2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504530" y="4150124"/>
            <a:ext cx="576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MT4-1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504530" y="4293000"/>
            <a:ext cx="576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MT3-1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504530" y="4435876"/>
            <a:ext cx="576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MT2-6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504530" y="4578752"/>
            <a:ext cx="576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MT1-6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504530" y="4721628"/>
            <a:ext cx="576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MT2-5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504530" y="4864504"/>
            <a:ext cx="576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MT5-3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504530" y="5007380"/>
            <a:ext cx="576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MT6-2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504530" y="5150256"/>
            <a:ext cx="576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MT5-2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504530" y="5293132"/>
            <a:ext cx="576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MT6-1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3209620" y="3429562"/>
            <a:ext cx="648000" cy="14400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3458540" y="3574124"/>
            <a:ext cx="648000" cy="14400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3209620" y="3717000"/>
            <a:ext cx="648000" cy="14400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C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3458540" y="3859876"/>
            <a:ext cx="648000" cy="14400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3209620" y="4002752"/>
            <a:ext cx="648000" cy="14400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8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428992" y="3430124"/>
            <a:ext cx="428628" cy="71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SW5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(2x3)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88" name="圆角矩形 287"/>
          <p:cNvSpPr/>
          <p:nvPr/>
        </p:nvSpPr>
        <p:spPr>
          <a:xfrm>
            <a:off x="5212738" y="3572660"/>
            <a:ext cx="432000" cy="14287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WDM</a:t>
            </a:r>
            <a:endParaRPr lang="zh-CN" altLang="en-US" sz="700" dirty="0" smtClean="0">
              <a:solidFill>
                <a:schemeClr val="tx1"/>
              </a:solidFill>
            </a:endParaRPr>
          </a:p>
        </p:txBody>
      </p:sp>
      <p:grpSp>
        <p:nvGrpSpPr>
          <p:cNvPr id="289" name="组合 34"/>
          <p:cNvGrpSpPr/>
          <p:nvPr/>
        </p:nvGrpSpPr>
        <p:grpSpPr>
          <a:xfrm rot="10800000">
            <a:off x="5963389" y="3572660"/>
            <a:ext cx="144000" cy="144000"/>
            <a:chOff x="6601938" y="357166"/>
            <a:chExt cx="144000" cy="144000"/>
          </a:xfrm>
        </p:grpSpPr>
        <p:sp>
          <p:nvSpPr>
            <p:cNvPr id="290" name="矩形 10"/>
            <p:cNvSpPr/>
            <p:nvPr/>
          </p:nvSpPr>
          <p:spPr>
            <a:xfrm>
              <a:off x="6601938" y="357166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>
              <a:no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91" name="等腰三角形 290"/>
            <p:cNvSpPr/>
            <p:nvPr/>
          </p:nvSpPr>
          <p:spPr>
            <a:xfrm>
              <a:off x="6619500" y="382566"/>
              <a:ext cx="108000" cy="1008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>
              <a:no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cxnSp>
          <p:nvCxnSpPr>
            <p:cNvPr id="292" name="直接连接符 291"/>
            <p:cNvCxnSpPr/>
            <p:nvPr/>
          </p:nvCxnSpPr>
          <p:spPr>
            <a:xfrm>
              <a:off x="6619500" y="382566"/>
              <a:ext cx="10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/>
            <p:cNvCxnSpPr/>
            <p:nvPr/>
          </p:nvCxnSpPr>
          <p:spPr>
            <a:xfrm rot="16200000" flipH="1">
              <a:off x="6617227" y="395266"/>
              <a:ext cx="36000" cy="36000"/>
            </a:xfrm>
            <a:prstGeom prst="straightConnector1">
              <a:avLst/>
            </a:prstGeom>
            <a:ln w="3175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293"/>
            <p:cNvCxnSpPr/>
            <p:nvPr/>
          </p:nvCxnSpPr>
          <p:spPr>
            <a:xfrm rot="16200000" flipH="1">
              <a:off x="6616273" y="431779"/>
              <a:ext cx="36000" cy="36000"/>
            </a:xfrm>
            <a:prstGeom prst="straightConnector1">
              <a:avLst/>
            </a:prstGeom>
            <a:ln w="3175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 rot="5400000">
              <a:off x="6600999" y="428372"/>
              <a:ext cx="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6" name="圆角矩形 295"/>
          <p:cNvSpPr/>
          <p:nvPr/>
        </p:nvSpPr>
        <p:spPr>
          <a:xfrm>
            <a:off x="4462088" y="3571876"/>
            <a:ext cx="432000" cy="14287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WDM</a:t>
            </a:r>
            <a:endParaRPr lang="zh-CN" altLang="en-US" sz="700" dirty="0" smtClean="0">
              <a:solidFill>
                <a:schemeClr val="tx1"/>
              </a:solidFill>
            </a:endParaRPr>
          </a:p>
        </p:txBody>
      </p:sp>
      <p:cxnSp>
        <p:nvCxnSpPr>
          <p:cNvPr id="297" name="直接箭头连接符 296"/>
          <p:cNvCxnSpPr>
            <a:stCxn id="265" idx="3"/>
            <a:endCxn id="296" idx="1"/>
          </p:cNvCxnSpPr>
          <p:nvPr/>
        </p:nvCxnSpPr>
        <p:spPr>
          <a:xfrm flipV="1">
            <a:off x="4106540" y="3643314"/>
            <a:ext cx="355548" cy="2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>
            <a:stCxn id="296" idx="3"/>
            <a:endCxn id="288" idx="1"/>
          </p:cNvCxnSpPr>
          <p:nvPr/>
        </p:nvCxnSpPr>
        <p:spPr>
          <a:xfrm>
            <a:off x="4894088" y="3643314"/>
            <a:ext cx="318650" cy="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>
            <a:stCxn id="288" idx="3"/>
          </p:cNvCxnSpPr>
          <p:nvPr/>
        </p:nvCxnSpPr>
        <p:spPr>
          <a:xfrm>
            <a:off x="5644738" y="3644098"/>
            <a:ext cx="318651" cy="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矩形 307"/>
          <p:cNvSpPr/>
          <p:nvPr/>
        </p:nvSpPr>
        <p:spPr>
          <a:xfrm>
            <a:off x="6995272" y="574290"/>
            <a:ext cx="720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6995272" y="718852"/>
            <a:ext cx="720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6995272" y="861728"/>
            <a:ext cx="720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6995272" y="1004604"/>
            <a:ext cx="720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6995272" y="1147480"/>
            <a:ext cx="720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7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7000892" y="1290356"/>
            <a:ext cx="720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8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6995272" y="1433232"/>
            <a:ext cx="720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10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6995272" y="1576108"/>
            <a:ext cx="720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6995272" y="1718984"/>
            <a:ext cx="720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6995272" y="1861860"/>
            <a:ext cx="720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6995272" y="2004736"/>
            <a:ext cx="720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7000892" y="574852"/>
            <a:ext cx="428628" cy="1571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r"/>
            <a:r>
              <a:rPr lang="en-US" altLang="zh-CN" sz="1200" dirty="0" smtClean="0">
                <a:solidFill>
                  <a:schemeClr val="tx1"/>
                </a:solidFill>
              </a:rPr>
              <a:t>SW2</a:t>
            </a:r>
          </a:p>
          <a:p>
            <a:pPr algn="r"/>
            <a:r>
              <a:rPr lang="en-US" altLang="zh-CN" sz="1200" dirty="0" smtClean="0">
                <a:solidFill>
                  <a:schemeClr val="tx1"/>
                </a:solidFill>
              </a:rPr>
              <a:t>(1x11)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20" name="直接箭头连接符 319"/>
          <p:cNvCxnSpPr/>
          <p:nvPr/>
        </p:nvCxnSpPr>
        <p:spPr>
          <a:xfrm>
            <a:off x="7715272" y="645728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7715272" y="790290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7715272" y="933166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7715272" y="1076042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7715272" y="1218918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7715272" y="1361794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>
            <a:off x="7715272" y="1504670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>
            <a:off x="7715272" y="1647546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>
            <a:off x="7715272" y="1790422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7715272" y="1933298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7715272" y="2076174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 330"/>
          <p:cNvSpPr/>
          <p:nvPr/>
        </p:nvSpPr>
        <p:spPr>
          <a:xfrm>
            <a:off x="6995272" y="2289364"/>
            <a:ext cx="720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6995272" y="2433926"/>
            <a:ext cx="720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6995272" y="2576802"/>
            <a:ext cx="720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6995272" y="2719678"/>
            <a:ext cx="720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6995272" y="2862554"/>
            <a:ext cx="720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7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7000892" y="3005430"/>
            <a:ext cx="720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8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6995272" y="3148306"/>
            <a:ext cx="720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10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6995272" y="3291182"/>
            <a:ext cx="720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6995272" y="3434058"/>
            <a:ext cx="720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6995272" y="3576934"/>
            <a:ext cx="720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6995272" y="3719810"/>
            <a:ext cx="720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7000892" y="2289364"/>
            <a:ext cx="428628" cy="1571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r"/>
            <a:r>
              <a:rPr lang="en-US" altLang="zh-CN" sz="1200" dirty="0" smtClean="0">
                <a:solidFill>
                  <a:schemeClr val="tx1"/>
                </a:solidFill>
              </a:rPr>
              <a:t>SW3</a:t>
            </a:r>
          </a:p>
          <a:p>
            <a:pPr algn="r"/>
            <a:r>
              <a:rPr lang="en-US" altLang="zh-CN" sz="1200" dirty="0" smtClean="0">
                <a:solidFill>
                  <a:schemeClr val="tx1"/>
                </a:solidFill>
              </a:rPr>
              <a:t>(1x11)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43" name="直接箭头连接符 342"/>
          <p:cNvCxnSpPr/>
          <p:nvPr/>
        </p:nvCxnSpPr>
        <p:spPr>
          <a:xfrm>
            <a:off x="7709652" y="2360802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7709652" y="2505364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7709652" y="2648240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7709652" y="2791116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/>
          <p:nvPr/>
        </p:nvCxnSpPr>
        <p:spPr>
          <a:xfrm>
            <a:off x="7709652" y="2933992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/>
          <p:nvPr/>
        </p:nvCxnSpPr>
        <p:spPr>
          <a:xfrm>
            <a:off x="7709652" y="3076868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/>
          <p:nvPr/>
        </p:nvCxnSpPr>
        <p:spPr>
          <a:xfrm>
            <a:off x="7709652" y="3219744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/>
          <p:nvPr/>
        </p:nvCxnSpPr>
        <p:spPr>
          <a:xfrm>
            <a:off x="7709652" y="3362620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/>
          <p:nvPr/>
        </p:nvCxnSpPr>
        <p:spPr>
          <a:xfrm>
            <a:off x="7709652" y="3505496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>
            <a:off x="7709652" y="3648372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7709652" y="3791248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矩形 353"/>
          <p:cNvSpPr/>
          <p:nvPr/>
        </p:nvSpPr>
        <p:spPr>
          <a:xfrm>
            <a:off x="7000892" y="4002190"/>
            <a:ext cx="720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7000892" y="4146752"/>
            <a:ext cx="720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56" name="矩形 355"/>
          <p:cNvSpPr/>
          <p:nvPr/>
        </p:nvSpPr>
        <p:spPr>
          <a:xfrm>
            <a:off x="7000892" y="4289628"/>
            <a:ext cx="720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57" name="矩形 356"/>
          <p:cNvSpPr/>
          <p:nvPr/>
        </p:nvSpPr>
        <p:spPr>
          <a:xfrm>
            <a:off x="7000892" y="4432504"/>
            <a:ext cx="720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7000892" y="4575380"/>
            <a:ext cx="720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7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7007074" y="4718256"/>
            <a:ext cx="720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8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0" name="矩形 359"/>
          <p:cNvSpPr/>
          <p:nvPr/>
        </p:nvSpPr>
        <p:spPr>
          <a:xfrm>
            <a:off x="7000892" y="4861132"/>
            <a:ext cx="720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10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1" name="矩形 360"/>
          <p:cNvSpPr/>
          <p:nvPr/>
        </p:nvSpPr>
        <p:spPr>
          <a:xfrm>
            <a:off x="7000892" y="5004008"/>
            <a:ext cx="720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2" name="矩形 361"/>
          <p:cNvSpPr/>
          <p:nvPr/>
        </p:nvSpPr>
        <p:spPr>
          <a:xfrm>
            <a:off x="7000892" y="5146884"/>
            <a:ext cx="720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3" name="矩形 362"/>
          <p:cNvSpPr/>
          <p:nvPr/>
        </p:nvSpPr>
        <p:spPr>
          <a:xfrm>
            <a:off x="7000892" y="5289760"/>
            <a:ext cx="720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4" name="矩形 363"/>
          <p:cNvSpPr/>
          <p:nvPr/>
        </p:nvSpPr>
        <p:spPr>
          <a:xfrm>
            <a:off x="7000892" y="5432636"/>
            <a:ext cx="720000" cy="14400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15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5" name="矩形 364"/>
          <p:cNvSpPr/>
          <p:nvPr/>
        </p:nvSpPr>
        <p:spPr>
          <a:xfrm>
            <a:off x="7000892" y="4003876"/>
            <a:ext cx="428628" cy="1571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r"/>
            <a:r>
              <a:rPr lang="en-US" altLang="zh-CN" sz="1200" dirty="0" smtClean="0">
                <a:solidFill>
                  <a:schemeClr val="tx1"/>
                </a:solidFill>
              </a:rPr>
              <a:t>SW4</a:t>
            </a:r>
          </a:p>
          <a:p>
            <a:pPr algn="r"/>
            <a:r>
              <a:rPr lang="en-US" altLang="zh-CN" sz="1200" dirty="0" smtClean="0">
                <a:solidFill>
                  <a:schemeClr val="tx1"/>
                </a:solidFill>
              </a:rPr>
              <a:t>(1x11)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66" name="直接箭头连接符 365"/>
          <p:cNvCxnSpPr/>
          <p:nvPr/>
        </p:nvCxnSpPr>
        <p:spPr>
          <a:xfrm>
            <a:off x="7715272" y="4073628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7715272" y="4218190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/>
          <p:nvPr/>
        </p:nvCxnSpPr>
        <p:spPr>
          <a:xfrm>
            <a:off x="7715272" y="4361066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>
            <a:off x="7715272" y="4503942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箭头连接符 369"/>
          <p:cNvCxnSpPr/>
          <p:nvPr/>
        </p:nvCxnSpPr>
        <p:spPr>
          <a:xfrm>
            <a:off x="7715272" y="4646818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/>
          <p:cNvCxnSpPr/>
          <p:nvPr/>
        </p:nvCxnSpPr>
        <p:spPr>
          <a:xfrm>
            <a:off x="7715272" y="4789694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箭头连接符 371"/>
          <p:cNvCxnSpPr/>
          <p:nvPr/>
        </p:nvCxnSpPr>
        <p:spPr>
          <a:xfrm>
            <a:off x="7715272" y="4932570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箭头连接符 372"/>
          <p:cNvCxnSpPr/>
          <p:nvPr/>
        </p:nvCxnSpPr>
        <p:spPr>
          <a:xfrm>
            <a:off x="7715272" y="5075446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/>
          <p:cNvCxnSpPr/>
          <p:nvPr/>
        </p:nvCxnSpPr>
        <p:spPr>
          <a:xfrm>
            <a:off x="7715272" y="5218322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箭头连接符 374"/>
          <p:cNvCxnSpPr/>
          <p:nvPr/>
        </p:nvCxnSpPr>
        <p:spPr>
          <a:xfrm>
            <a:off x="7715272" y="5361198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715140" y="475441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16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6684780" y="303990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16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6684780" y="111107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16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80" name="矩形 379"/>
          <p:cNvSpPr/>
          <p:nvPr/>
        </p:nvSpPr>
        <p:spPr>
          <a:xfrm>
            <a:off x="8067966" y="571480"/>
            <a:ext cx="576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MT5-12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381" name="矩形 380"/>
          <p:cNvSpPr/>
          <p:nvPr/>
        </p:nvSpPr>
        <p:spPr>
          <a:xfrm>
            <a:off x="8067966" y="716042"/>
            <a:ext cx="576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MT4-7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2" name="矩形 381"/>
          <p:cNvSpPr/>
          <p:nvPr/>
        </p:nvSpPr>
        <p:spPr>
          <a:xfrm>
            <a:off x="8067966" y="858918"/>
            <a:ext cx="576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MT3-7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3" name="矩形 382"/>
          <p:cNvSpPr/>
          <p:nvPr/>
        </p:nvSpPr>
        <p:spPr>
          <a:xfrm>
            <a:off x="8067966" y="1001794"/>
            <a:ext cx="576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MT4-8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8067966" y="1144670"/>
            <a:ext cx="576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MT1-8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5" name="矩形 384"/>
          <p:cNvSpPr/>
          <p:nvPr/>
        </p:nvSpPr>
        <p:spPr>
          <a:xfrm>
            <a:off x="8067966" y="1287546"/>
            <a:ext cx="576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MT2-9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386" name="矩形 385"/>
          <p:cNvSpPr/>
          <p:nvPr/>
        </p:nvSpPr>
        <p:spPr>
          <a:xfrm>
            <a:off x="8067966" y="1430422"/>
            <a:ext cx="576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MT1-9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7" name="矩形 386"/>
          <p:cNvSpPr/>
          <p:nvPr/>
        </p:nvSpPr>
        <p:spPr>
          <a:xfrm>
            <a:off x="8067966" y="1573298"/>
            <a:ext cx="576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MT2-10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388" name="矩形 387"/>
          <p:cNvSpPr/>
          <p:nvPr/>
        </p:nvSpPr>
        <p:spPr>
          <a:xfrm>
            <a:off x="8067966" y="1716174"/>
            <a:ext cx="576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MT1-10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8067966" y="1859050"/>
            <a:ext cx="576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MT2-11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390" name="矩形 389"/>
          <p:cNvSpPr/>
          <p:nvPr/>
        </p:nvSpPr>
        <p:spPr>
          <a:xfrm>
            <a:off x="8067966" y="2001926"/>
            <a:ext cx="576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MT1-11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6578982" y="573722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 smtClean="0"/>
              <a:t>TX-01</a:t>
            </a:r>
            <a:endParaRPr lang="zh-CN" altLang="en-US" sz="800" i="1" dirty="0"/>
          </a:p>
        </p:txBody>
      </p:sp>
      <p:sp>
        <p:nvSpPr>
          <p:cNvPr id="392" name="TextBox 391"/>
          <p:cNvSpPr txBox="1"/>
          <p:nvPr/>
        </p:nvSpPr>
        <p:spPr>
          <a:xfrm>
            <a:off x="6578982" y="1931044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 smtClean="0"/>
              <a:t>TX-11</a:t>
            </a:r>
            <a:endParaRPr lang="zh-CN" altLang="en-US" sz="800" i="1" dirty="0"/>
          </a:p>
        </p:txBody>
      </p:sp>
      <p:sp>
        <p:nvSpPr>
          <p:cNvPr id="393" name="TextBox 392"/>
          <p:cNvSpPr txBox="1"/>
          <p:nvPr/>
        </p:nvSpPr>
        <p:spPr>
          <a:xfrm>
            <a:off x="6578982" y="2288234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 smtClean="0"/>
              <a:t>TX-12</a:t>
            </a:r>
            <a:endParaRPr lang="zh-CN" altLang="en-US" sz="800" i="1" dirty="0"/>
          </a:p>
        </p:txBody>
      </p:sp>
      <p:sp>
        <p:nvSpPr>
          <p:cNvPr id="394" name="TextBox 393"/>
          <p:cNvSpPr txBox="1"/>
          <p:nvPr/>
        </p:nvSpPr>
        <p:spPr>
          <a:xfrm>
            <a:off x="6578982" y="3645556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 smtClean="0"/>
              <a:t>TX-22</a:t>
            </a:r>
            <a:endParaRPr lang="zh-CN" altLang="en-US" sz="800" i="1" dirty="0"/>
          </a:p>
        </p:txBody>
      </p:sp>
      <p:sp>
        <p:nvSpPr>
          <p:cNvPr id="395" name="TextBox 394"/>
          <p:cNvSpPr txBox="1"/>
          <p:nvPr/>
        </p:nvSpPr>
        <p:spPr>
          <a:xfrm>
            <a:off x="6578982" y="4002746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 smtClean="0"/>
              <a:t>TX-23</a:t>
            </a:r>
            <a:endParaRPr lang="zh-CN" altLang="en-US" sz="800" i="1" dirty="0"/>
          </a:p>
        </p:txBody>
      </p:sp>
      <p:sp>
        <p:nvSpPr>
          <p:cNvPr id="396" name="TextBox 395"/>
          <p:cNvSpPr txBox="1"/>
          <p:nvPr/>
        </p:nvSpPr>
        <p:spPr>
          <a:xfrm>
            <a:off x="6578982" y="5288630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 smtClean="0"/>
              <a:t>TX-32</a:t>
            </a:r>
            <a:endParaRPr lang="zh-CN" altLang="en-US" sz="800" i="1" dirty="0"/>
          </a:p>
        </p:txBody>
      </p:sp>
      <p:sp>
        <p:nvSpPr>
          <p:cNvPr id="397" name="矩形 396"/>
          <p:cNvSpPr/>
          <p:nvPr/>
        </p:nvSpPr>
        <p:spPr>
          <a:xfrm>
            <a:off x="8072462" y="2284868"/>
            <a:ext cx="576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MT2-12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398" name="矩形 397"/>
          <p:cNvSpPr/>
          <p:nvPr/>
        </p:nvSpPr>
        <p:spPr>
          <a:xfrm>
            <a:off x="8072462" y="2429430"/>
            <a:ext cx="576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MT3-8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8072462" y="2572306"/>
            <a:ext cx="576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MT4-9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8072462" y="2715182"/>
            <a:ext cx="576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MT3-9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1" name="矩形 400"/>
          <p:cNvSpPr/>
          <p:nvPr/>
        </p:nvSpPr>
        <p:spPr>
          <a:xfrm>
            <a:off x="8072462" y="2858058"/>
            <a:ext cx="576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MT4-10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2" name="矩形 401"/>
          <p:cNvSpPr/>
          <p:nvPr/>
        </p:nvSpPr>
        <p:spPr>
          <a:xfrm>
            <a:off x="8072462" y="3000934"/>
            <a:ext cx="576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MT5-8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8072462" y="3143810"/>
            <a:ext cx="576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MT6-9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8072462" y="3286686"/>
            <a:ext cx="576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MT5-9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5" name="矩形 404"/>
          <p:cNvSpPr/>
          <p:nvPr/>
        </p:nvSpPr>
        <p:spPr>
          <a:xfrm>
            <a:off x="8072462" y="3429562"/>
            <a:ext cx="576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MT6-10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8072462" y="3572438"/>
            <a:ext cx="576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MT3-10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7" name="矩形 406"/>
          <p:cNvSpPr/>
          <p:nvPr/>
        </p:nvSpPr>
        <p:spPr>
          <a:xfrm>
            <a:off x="8072462" y="3715314"/>
            <a:ext cx="576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MT4-11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8" name="矩形 407"/>
          <p:cNvSpPr/>
          <p:nvPr/>
        </p:nvSpPr>
        <p:spPr>
          <a:xfrm>
            <a:off x="8072462" y="4002190"/>
            <a:ext cx="576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MT3-11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409" name="矩形 408"/>
          <p:cNvSpPr/>
          <p:nvPr/>
        </p:nvSpPr>
        <p:spPr>
          <a:xfrm>
            <a:off x="8072462" y="4146752"/>
            <a:ext cx="576000" cy="144000"/>
          </a:xfrm>
          <a:prstGeom prst="rect">
            <a:avLst/>
          </a:prstGeom>
          <a:solidFill>
            <a:srgbClr val="CC66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MT4-12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0" name="矩形 409"/>
          <p:cNvSpPr/>
          <p:nvPr/>
        </p:nvSpPr>
        <p:spPr>
          <a:xfrm>
            <a:off x="8072462" y="4289628"/>
            <a:ext cx="576000" cy="144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MT3-12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8072462" y="4432504"/>
            <a:ext cx="576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MT2-7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412" name="矩形 411"/>
          <p:cNvSpPr/>
          <p:nvPr/>
        </p:nvSpPr>
        <p:spPr>
          <a:xfrm>
            <a:off x="8072462" y="4575380"/>
            <a:ext cx="576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MT1-7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8072462" y="4718256"/>
            <a:ext cx="576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MT2-8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414" name="矩形 413"/>
          <p:cNvSpPr/>
          <p:nvPr/>
        </p:nvSpPr>
        <p:spPr>
          <a:xfrm>
            <a:off x="8072462" y="4861132"/>
            <a:ext cx="576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MT5-10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8072462" y="5004008"/>
            <a:ext cx="576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MT6-11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8072462" y="5146884"/>
            <a:ext cx="576000" cy="14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MT5-11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7" name="矩形 416"/>
          <p:cNvSpPr/>
          <p:nvPr/>
        </p:nvSpPr>
        <p:spPr>
          <a:xfrm>
            <a:off x="8072462" y="5289760"/>
            <a:ext cx="576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MT6-12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9" name="矩形 418"/>
          <p:cNvSpPr/>
          <p:nvPr/>
        </p:nvSpPr>
        <p:spPr>
          <a:xfrm>
            <a:off x="5433752" y="1932736"/>
            <a:ext cx="648000" cy="14400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20" name="矩形 419"/>
          <p:cNvSpPr/>
          <p:nvPr/>
        </p:nvSpPr>
        <p:spPr>
          <a:xfrm>
            <a:off x="5209884" y="2077298"/>
            <a:ext cx="648000" cy="14400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5433752" y="2220174"/>
            <a:ext cx="648000" cy="14400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C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22" name="矩形 421"/>
          <p:cNvSpPr/>
          <p:nvPr/>
        </p:nvSpPr>
        <p:spPr>
          <a:xfrm>
            <a:off x="5209884" y="2363050"/>
            <a:ext cx="648000" cy="14400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6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5433752" y="2505926"/>
            <a:ext cx="648000" cy="14400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</a:rPr>
              <a:t>8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24" name="矩形 423"/>
          <p:cNvSpPr/>
          <p:nvPr/>
        </p:nvSpPr>
        <p:spPr>
          <a:xfrm>
            <a:off x="5433752" y="1933298"/>
            <a:ext cx="428628" cy="71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SW1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(2x3)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28" name="直接箭头连接符 427"/>
          <p:cNvCxnSpPr/>
          <p:nvPr/>
        </p:nvCxnSpPr>
        <p:spPr>
          <a:xfrm>
            <a:off x="4250414" y="2146488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箭头连接符 428"/>
          <p:cNvCxnSpPr>
            <a:endCxn id="420" idx="1"/>
          </p:cNvCxnSpPr>
          <p:nvPr/>
        </p:nvCxnSpPr>
        <p:spPr>
          <a:xfrm>
            <a:off x="4933124" y="2146488"/>
            <a:ext cx="276760" cy="281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形状 429"/>
          <p:cNvCxnSpPr/>
          <p:nvPr/>
        </p:nvCxnSpPr>
        <p:spPr>
          <a:xfrm flipV="1">
            <a:off x="4538976" y="1932174"/>
            <a:ext cx="213291" cy="21206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1" name="组合 34"/>
          <p:cNvGrpSpPr/>
          <p:nvPr/>
        </p:nvGrpSpPr>
        <p:grpSpPr>
          <a:xfrm rot="10800000">
            <a:off x="4681852" y="1789298"/>
            <a:ext cx="144000" cy="144000"/>
            <a:chOff x="6601938" y="357166"/>
            <a:chExt cx="144000" cy="144000"/>
          </a:xfrm>
        </p:grpSpPr>
        <p:sp>
          <p:nvSpPr>
            <p:cNvPr id="432" name="矩形 10"/>
            <p:cNvSpPr/>
            <p:nvPr/>
          </p:nvSpPr>
          <p:spPr>
            <a:xfrm>
              <a:off x="6601938" y="357166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>
              <a:no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33" name="等腰三角形 432"/>
            <p:cNvSpPr/>
            <p:nvPr/>
          </p:nvSpPr>
          <p:spPr>
            <a:xfrm>
              <a:off x="6619500" y="382566"/>
              <a:ext cx="108000" cy="1008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>
              <a:no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cxnSp>
          <p:nvCxnSpPr>
            <p:cNvPr id="434" name="直接连接符 433"/>
            <p:cNvCxnSpPr/>
            <p:nvPr/>
          </p:nvCxnSpPr>
          <p:spPr>
            <a:xfrm>
              <a:off x="6619500" y="382566"/>
              <a:ext cx="10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箭头连接符 434"/>
            <p:cNvCxnSpPr/>
            <p:nvPr/>
          </p:nvCxnSpPr>
          <p:spPr>
            <a:xfrm rot="16200000" flipH="1">
              <a:off x="6617227" y="395266"/>
              <a:ext cx="36000" cy="36000"/>
            </a:xfrm>
            <a:prstGeom prst="straightConnector1">
              <a:avLst/>
            </a:prstGeom>
            <a:ln w="3175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箭头连接符 435"/>
            <p:cNvCxnSpPr/>
            <p:nvPr/>
          </p:nvCxnSpPr>
          <p:spPr>
            <a:xfrm rot="16200000" flipH="1">
              <a:off x="6616273" y="431779"/>
              <a:ext cx="36000" cy="36000"/>
            </a:xfrm>
            <a:prstGeom prst="straightConnector1">
              <a:avLst/>
            </a:prstGeom>
            <a:ln w="3175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/>
          </p:nvCxnSpPr>
          <p:spPr>
            <a:xfrm rot="5400000">
              <a:off x="6600999" y="428372"/>
              <a:ext cx="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8" name="矩形 437"/>
          <p:cNvSpPr/>
          <p:nvPr/>
        </p:nvSpPr>
        <p:spPr>
          <a:xfrm>
            <a:off x="3674414" y="2075050"/>
            <a:ext cx="576000" cy="144000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TOSA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39" name="形状 438"/>
          <p:cNvCxnSpPr/>
          <p:nvPr/>
        </p:nvCxnSpPr>
        <p:spPr>
          <a:xfrm rot="16200000" flipH="1">
            <a:off x="4754133" y="1933017"/>
            <a:ext cx="213190" cy="21375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4460232" y="1503546"/>
            <a:ext cx="611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Tap PD</a:t>
            </a:r>
            <a:endParaRPr lang="zh-CN" altLang="en-US" sz="1200" dirty="0"/>
          </a:p>
        </p:txBody>
      </p:sp>
      <p:sp>
        <p:nvSpPr>
          <p:cNvPr id="441" name="TextBox 440"/>
          <p:cNvSpPr txBox="1"/>
          <p:nvPr/>
        </p:nvSpPr>
        <p:spPr>
          <a:xfrm>
            <a:off x="1428728" y="5575512"/>
            <a:ext cx="7232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 smtClean="0"/>
              <a:t>RX-Loopback</a:t>
            </a:r>
            <a:endParaRPr lang="zh-CN" altLang="en-US" sz="800" i="1" dirty="0"/>
          </a:p>
        </p:txBody>
      </p:sp>
      <p:sp>
        <p:nvSpPr>
          <p:cNvPr id="442" name="TextBox 441"/>
          <p:cNvSpPr txBox="1"/>
          <p:nvPr/>
        </p:nvSpPr>
        <p:spPr>
          <a:xfrm>
            <a:off x="7000892" y="5575512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 smtClean="0"/>
              <a:t>T</a:t>
            </a:r>
            <a:r>
              <a:rPr lang="en-US" altLang="zh-CN" sz="800" i="1" dirty="0" smtClean="0"/>
              <a:t>X-Loopback</a:t>
            </a:r>
            <a:endParaRPr lang="zh-CN" altLang="en-US" sz="800" i="1" dirty="0"/>
          </a:p>
        </p:txBody>
      </p:sp>
      <p:sp>
        <p:nvSpPr>
          <p:cNvPr id="443" name="矩形 442"/>
          <p:cNvSpPr/>
          <p:nvPr/>
        </p:nvSpPr>
        <p:spPr>
          <a:xfrm>
            <a:off x="3678910" y="2361926"/>
            <a:ext cx="576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LC/PC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cxnSp>
        <p:nvCxnSpPr>
          <p:cNvPr id="444" name="直接箭头连接符 443"/>
          <p:cNvCxnSpPr>
            <a:stCxn id="443" idx="3"/>
            <a:endCxn id="422" idx="1"/>
          </p:cNvCxnSpPr>
          <p:nvPr/>
        </p:nvCxnSpPr>
        <p:spPr>
          <a:xfrm>
            <a:off x="4254910" y="2433926"/>
            <a:ext cx="954974" cy="112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曲线连接符 669"/>
          <p:cNvCxnSpPr>
            <a:stCxn id="419" idx="3"/>
            <a:endCxn id="313" idx="1"/>
          </p:cNvCxnSpPr>
          <p:nvPr/>
        </p:nvCxnSpPr>
        <p:spPr>
          <a:xfrm flipV="1">
            <a:off x="6081752" y="1362356"/>
            <a:ext cx="919140" cy="642380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曲线连接符 669"/>
          <p:cNvCxnSpPr>
            <a:stCxn id="421" idx="3"/>
            <a:endCxn id="336" idx="1"/>
          </p:cNvCxnSpPr>
          <p:nvPr/>
        </p:nvCxnSpPr>
        <p:spPr>
          <a:xfrm>
            <a:off x="6081752" y="2292174"/>
            <a:ext cx="919140" cy="785256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曲线连接符 669"/>
          <p:cNvCxnSpPr>
            <a:stCxn id="423" idx="3"/>
            <a:endCxn id="359" idx="1"/>
          </p:cNvCxnSpPr>
          <p:nvPr/>
        </p:nvCxnSpPr>
        <p:spPr>
          <a:xfrm>
            <a:off x="6081752" y="2577926"/>
            <a:ext cx="925322" cy="2212330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>
            <a:off x="5855680" y="3714752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PD</a:t>
            </a:r>
            <a:endParaRPr lang="zh-CN" altLang="en-US" sz="1200" dirty="0"/>
          </a:p>
        </p:txBody>
      </p:sp>
      <p:cxnSp>
        <p:nvCxnSpPr>
          <p:cNvPr id="461" name="形状 460"/>
          <p:cNvCxnSpPr>
            <a:stCxn id="364" idx="3"/>
            <a:endCxn id="80" idx="1"/>
          </p:cNvCxnSpPr>
          <p:nvPr/>
        </p:nvCxnSpPr>
        <p:spPr>
          <a:xfrm flipH="1">
            <a:off x="1442216" y="5504636"/>
            <a:ext cx="6278676" cy="1686"/>
          </a:xfrm>
          <a:prstGeom prst="bentConnector5">
            <a:avLst>
              <a:gd name="adj1" fmla="val -3641"/>
              <a:gd name="adj2" fmla="val 23144076"/>
              <a:gd name="adj3" fmla="val 1036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238</Words>
  <Application>Microsoft Office PowerPoint</Application>
  <PresentationFormat>全屏显示(4:3)</PresentationFormat>
  <Paragraphs>214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73</cp:revision>
  <dcterms:created xsi:type="dcterms:W3CDTF">2020-03-11T01:18:25Z</dcterms:created>
  <dcterms:modified xsi:type="dcterms:W3CDTF">2020-08-20T03:40:23Z</dcterms:modified>
</cp:coreProperties>
</file>