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02" autoAdjust="0"/>
    <p:restoredTop sz="94638" autoAdjust="0"/>
  </p:normalViewPr>
  <p:slideViewPr>
    <p:cSldViewPr showGuides="1">
      <p:cViewPr varScale="1">
        <p:scale>
          <a:sx n="87" d="100"/>
          <a:sy n="87" d="100"/>
        </p:scale>
        <p:origin x="-1406" y="-86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180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60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40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40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EAF7-3111-4CA6-8DD5-B3E802C5E9D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1151-50FF-4BCA-A33C-9B0269FA1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IMG_9656素描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978F94"/>
              </a:clrFrom>
              <a:clrTo>
                <a:srgbClr val="978F9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" y="500042"/>
            <a:ext cx="9143999" cy="54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PPTyon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9050" y="5929331"/>
            <a:ext cx="91630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22240" y="6239224"/>
            <a:ext cx="23780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1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昂纳集团内部文件，不得外传。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9144000" cy="5929330"/>
          </a:xfrm>
          <a:prstGeom prst="rect">
            <a:avLst/>
          </a:prstGeom>
          <a:solidFill>
            <a:srgbClr val="FFFFF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-昂纳科技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14282" y="285728"/>
            <a:ext cx="1504932" cy="38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5800" y="2255044"/>
            <a:ext cx="7772400" cy="11025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b="0" dirty="0" smtClean="0">
                <a:solidFill>
                  <a:schemeClr val="bg1"/>
                </a:solidFill>
                <a:cs typeface="+mj-cs"/>
              </a:rPr>
              <a:t>1x64</a:t>
            </a:r>
            <a:r>
              <a:rPr lang="zh-CN" altLang="en-US" b="0" dirty="0" smtClean="0">
                <a:solidFill>
                  <a:schemeClr val="bg1"/>
                </a:solidFill>
                <a:cs typeface="+mj-cs"/>
              </a:rPr>
              <a:t>光开关定标与测量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客户光路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90" y="2107398"/>
            <a:ext cx="773102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光路图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8678" y="107154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8678" y="114298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8678" y="121442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8678" y="1285298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8678" y="135673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8678" y="142817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8678" y="150017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8678" y="157161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8678" y="1643050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8678" y="171392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8678" y="178536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20" y="3498191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15" idx="3"/>
            <a:endCxn id="4" idx="1"/>
          </p:cNvCxnSpPr>
          <p:nvPr/>
        </p:nvCxnSpPr>
        <p:spPr>
          <a:xfrm flipV="1">
            <a:off x="429720" y="1107546"/>
            <a:ext cx="2208958" cy="267864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3"/>
            <a:endCxn id="5" idx="1"/>
          </p:cNvCxnSpPr>
          <p:nvPr/>
        </p:nvCxnSpPr>
        <p:spPr>
          <a:xfrm flipV="1">
            <a:off x="429720" y="1178984"/>
            <a:ext cx="2208958" cy="260720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" idx="3"/>
            <a:endCxn id="6" idx="1"/>
          </p:cNvCxnSpPr>
          <p:nvPr/>
        </p:nvCxnSpPr>
        <p:spPr>
          <a:xfrm flipV="1">
            <a:off x="429720" y="1250422"/>
            <a:ext cx="2208958" cy="253576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3"/>
            <a:endCxn id="7" idx="1"/>
          </p:cNvCxnSpPr>
          <p:nvPr/>
        </p:nvCxnSpPr>
        <p:spPr>
          <a:xfrm flipV="1">
            <a:off x="429720" y="1321298"/>
            <a:ext cx="2208958" cy="246489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5" idx="3"/>
            <a:endCxn id="8" idx="1"/>
          </p:cNvCxnSpPr>
          <p:nvPr/>
        </p:nvCxnSpPr>
        <p:spPr>
          <a:xfrm flipV="1">
            <a:off x="429720" y="1392736"/>
            <a:ext cx="2208958" cy="239345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5" idx="3"/>
            <a:endCxn id="9" idx="1"/>
          </p:cNvCxnSpPr>
          <p:nvPr/>
        </p:nvCxnSpPr>
        <p:spPr>
          <a:xfrm flipV="1">
            <a:off x="429720" y="1464174"/>
            <a:ext cx="2208958" cy="232201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5" idx="3"/>
            <a:endCxn id="10" idx="1"/>
          </p:cNvCxnSpPr>
          <p:nvPr/>
        </p:nvCxnSpPr>
        <p:spPr>
          <a:xfrm flipV="1">
            <a:off x="429720" y="1536174"/>
            <a:ext cx="2208958" cy="225001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3"/>
            <a:endCxn id="11" idx="1"/>
          </p:cNvCxnSpPr>
          <p:nvPr/>
        </p:nvCxnSpPr>
        <p:spPr>
          <a:xfrm flipV="1">
            <a:off x="429720" y="1607612"/>
            <a:ext cx="2208958" cy="217857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5" idx="3"/>
            <a:endCxn id="12" idx="1"/>
          </p:cNvCxnSpPr>
          <p:nvPr/>
        </p:nvCxnSpPr>
        <p:spPr>
          <a:xfrm flipV="1">
            <a:off x="429720" y="1679050"/>
            <a:ext cx="2208958" cy="210714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5" idx="3"/>
            <a:endCxn id="13" idx="1"/>
          </p:cNvCxnSpPr>
          <p:nvPr/>
        </p:nvCxnSpPr>
        <p:spPr>
          <a:xfrm flipV="1">
            <a:off x="429720" y="1749926"/>
            <a:ext cx="2208958" cy="203626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5" idx="3"/>
            <a:endCxn id="14" idx="1"/>
          </p:cNvCxnSpPr>
          <p:nvPr/>
        </p:nvCxnSpPr>
        <p:spPr>
          <a:xfrm flipV="1">
            <a:off x="429720" y="1821364"/>
            <a:ext cx="2208958" cy="196482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357300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38678" y="199799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678" y="206942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38678" y="214086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38678" y="221174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38678" y="228318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38678" y="235461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38678" y="242661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8678" y="249805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8678" y="256949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38678" y="264037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38678" y="271180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5720" y="3500438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曲线连接符 39"/>
          <p:cNvCxnSpPr>
            <a:stCxn id="39" idx="3"/>
            <a:endCxn id="28" idx="1"/>
          </p:cNvCxnSpPr>
          <p:nvPr/>
        </p:nvCxnSpPr>
        <p:spPr>
          <a:xfrm flipV="1">
            <a:off x="429720" y="2033991"/>
            <a:ext cx="2208958" cy="175444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9" idx="3"/>
            <a:endCxn id="29" idx="1"/>
          </p:cNvCxnSpPr>
          <p:nvPr/>
        </p:nvCxnSpPr>
        <p:spPr>
          <a:xfrm flipV="1">
            <a:off x="429720" y="2105429"/>
            <a:ext cx="2208958" cy="168300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9" idx="3"/>
            <a:endCxn id="30" idx="1"/>
          </p:cNvCxnSpPr>
          <p:nvPr/>
        </p:nvCxnSpPr>
        <p:spPr>
          <a:xfrm flipV="1">
            <a:off x="429720" y="2176867"/>
            <a:ext cx="2208958" cy="161157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9" idx="3"/>
            <a:endCxn id="31" idx="1"/>
          </p:cNvCxnSpPr>
          <p:nvPr/>
        </p:nvCxnSpPr>
        <p:spPr>
          <a:xfrm flipV="1">
            <a:off x="429720" y="2247743"/>
            <a:ext cx="2208958" cy="154069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9" idx="3"/>
            <a:endCxn id="32" idx="1"/>
          </p:cNvCxnSpPr>
          <p:nvPr/>
        </p:nvCxnSpPr>
        <p:spPr>
          <a:xfrm flipV="1">
            <a:off x="429720" y="2319181"/>
            <a:ext cx="2208958" cy="146925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39" idx="3"/>
            <a:endCxn id="33" idx="1"/>
          </p:cNvCxnSpPr>
          <p:nvPr/>
        </p:nvCxnSpPr>
        <p:spPr>
          <a:xfrm flipV="1">
            <a:off x="429720" y="2390619"/>
            <a:ext cx="2208958" cy="139781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9" idx="3"/>
            <a:endCxn id="34" idx="1"/>
          </p:cNvCxnSpPr>
          <p:nvPr/>
        </p:nvCxnSpPr>
        <p:spPr>
          <a:xfrm flipV="1">
            <a:off x="429720" y="2462619"/>
            <a:ext cx="2208958" cy="132581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39" idx="3"/>
            <a:endCxn id="35" idx="1"/>
          </p:cNvCxnSpPr>
          <p:nvPr/>
        </p:nvCxnSpPr>
        <p:spPr>
          <a:xfrm flipV="1">
            <a:off x="429720" y="2534057"/>
            <a:ext cx="2208958" cy="125438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9" idx="3"/>
            <a:endCxn id="36" idx="1"/>
          </p:cNvCxnSpPr>
          <p:nvPr/>
        </p:nvCxnSpPr>
        <p:spPr>
          <a:xfrm flipV="1">
            <a:off x="429720" y="2605495"/>
            <a:ext cx="2208958" cy="118294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9" idx="3"/>
            <a:endCxn id="37" idx="1"/>
          </p:cNvCxnSpPr>
          <p:nvPr/>
        </p:nvCxnSpPr>
        <p:spPr>
          <a:xfrm flipV="1">
            <a:off x="429720" y="2676371"/>
            <a:ext cx="2208958" cy="111206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9" idx="3"/>
            <a:endCxn id="38" idx="1"/>
          </p:cNvCxnSpPr>
          <p:nvPr/>
        </p:nvCxnSpPr>
        <p:spPr>
          <a:xfrm flipV="1">
            <a:off x="429720" y="2747809"/>
            <a:ext cx="2208958" cy="104062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929190" y="364275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38678" y="292893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38678" y="300037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38678" y="3071810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8678" y="314268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38678" y="321412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38678" y="328556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38678" y="335756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638678" y="3429000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38678" y="3500438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38678" y="357131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38678" y="364275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5720" y="3500438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曲线连接符 63"/>
          <p:cNvCxnSpPr>
            <a:stCxn id="63" idx="3"/>
            <a:endCxn id="52" idx="1"/>
          </p:cNvCxnSpPr>
          <p:nvPr/>
        </p:nvCxnSpPr>
        <p:spPr>
          <a:xfrm flipV="1">
            <a:off x="429720" y="2964934"/>
            <a:ext cx="2208958" cy="82350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53" idx="1"/>
          </p:cNvCxnSpPr>
          <p:nvPr/>
        </p:nvCxnSpPr>
        <p:spPr>
          <a:xfrm flipV="1">
            <a:off x="429720" y="3036372"/>
            <a:ext cx="2208958" cy="75206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54" idx="1"/>
          </p:cNvCxnSpPr>
          <p:nvPr/>
        </p:nvCxnSpPr>
        <p:spPr>
          <a:xfrm flipV="1">
            <a:off x="429720" y="3107810"/>
            <a:ext cx="2208958" cy="68062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63" idx="3"/>
            <a:endCxn id="55" idx="1"/>
          </p:cNvCxnSpPr>
          <p:nvPr/>
        </p:nvCxnSpPr>
        <p:spPr>
          <a:xfrm flipV="1">
            <a:off x="429720" y="3178686"/>
            <a:ext cx="2208958" cy="609752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3" idx="3"/>
            <a:endCxn id="56" idx="1"/>
          </p:cNvCxnSpPr>
          <p:nvPr/>
        </p:nvCxnSpPr>
        <p:spPr>
          <a:xfrm flipV="1">
            <a:off x="429720" y="3250124"/>
            <a:ext cx="2208958" cy="53831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7" idx="1"/>
          </p:cNvCxnSpPr>
          <p:nvPr/>
        </p:nvCxnSpPr>
        <p:spPr>
          <a:xfrm flipV="1">
            <a:off x="429720" y="3321562"/>
            <a:ext cx="2208958" cy="46687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63" idx="3"/>
            <a:endCxn id="58" idx="1"/>
          </p:cNvCxnSpPr>
          <p:nvPr/>
        </p:nvCxnSpPr>
        <p:spPr>
          <a:xfrm flipV="1">
            <a:off x="429720" y="3393562"/>
            <a:ext cx="2208958" cy="39487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63" idx="3"/>
            <a:endCxn id="59" idx="1"/>
          </p:cNvCxnSpPr>
          <p:nvPr/>
        </p:nvCxnSpPr>
        <p:spPr>
          <a:xfrm flipV="1">
            <a:off x="429720" y="3465000"/>
            <a:ext cx="2208958" cy="32343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63" idx="3"/>
            <a:endCxn id="60" idx="1"/>
          </p:cNvCxnSpPr>
          <p:nvPr/>
        </p:nvCxnSpPr>
        <p:spPr>
          <a:xfrm flipV="1">
            <a:off x="429720" y="3536438"/>
            <a:ext cx="2208958" cy="25200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3" idx="3"/>
            <a:endCxn id="61" idx="1"/>
          </p:cNvCxnSpPr>
          <p:nvPr/>
        </p:nvCxnSpPr>
        <p:spPr>
          <a:xfrm flipV="1">
            <a:off x="429720" y="3607314"/>
            <a:ext cx="2208958" cy="18112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63" idx="3"/>
            <a:endCxn id="62" idx="1"/>
          </p:cNvCxnSpPr>
          <p:nvPr/>
        </p:nvCxnSpPr>
        <p:spPr>
          <a:xfrm flipV="1">
            <a:off x="429720" y="3678752"/>
            <a:ext cx="2208958" cy="10968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929190" y="371475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638678" y="3857628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38678" y="392906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38678" y="400050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38678" y="4071380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38678" y="4142818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638678" y="421425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38678" y="428625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38678" y="435769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38678" y="4429132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638678" y="4500008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638678" y="4571446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85720" y="3500438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8" name="曲线连接符 87"/>
          <p:cNvCxnSpPr>
            <a:stCxn id="87" idx="3"/>
            <a:endCxn id="76" idx="1"/>
          </p:cNvCxnSpPr>
          <p:nvPr/>
        </p:nvCxnSpPr>
        <p:spPr>
          <a:xfrm>
            <a:off x="429720" y="3788438"/>
            <a:ext cx="2208958" cy="10519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87" idx="3"/>
            <a:endCxn id="77" idx="1"/>
          </p:cNvCxnSpPr>
          <p:nvPr/>
        </p:nvCxnSpPr>
        <p:spPr>
          <a:xfrm>
            <a:off x="429720" y="3788438"/>
            <a:ext cx="2208958" cy="17662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87" idx="3"/>
            <a:endCxn id="78" idx="1"/>
          </p:cNvCxnSpPr>
          <p:nvPr/>
        </p:nvCxnSpPr>
        <p:spPr>
          <a:xfrm>
            <a:off x="429720" y="3788438"/>
            <a:ext cx="2208958" cy="24806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87" idx="3"/>
            <a:endCxn id="79" idx="1"/>
          </p:cNvCxnSpPr>
          <p:nvPr/>
        </p:nvCxnSpPr>
        <p:spPr>
          <a:xfrm>
            <a:off x="429720" y="3788438"/>
            <a:ext cx="2208958" cy="318942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87" idx="3"/>
            <a:endCxn id="80" idx="1"/>
          </p:cNvCxnSpPr>
          <p:nvPr/>
        </p:nvCxnSpPr>
        <p:spPr>
          <a:xfrm>
            <a:off x="429720" y="3788438"/>
            <a:ext cx="2208958" cy="39038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7" idx="3"/>
            <a:endCxn id="81" idx="1"/>
          </p:cNvCxnSpPr>
          <p:nvPr/>
        </p:nvCxnSpPr>
        <p:spPr>
          <a:xfrm>
            <a:off x="429720" y="3788438"/>
            <a:ext cx="2208958" cy="46181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>
            <a:stCxn id="87" idx="3"/>
            <a:endCxn id="82" idx="1"/>
          </p:cNvCxnSpPr>
          <p:nvPr/>
        </p:nvCxnSpPr>
        <p:spPr>
          <a:xfrm>
            <a:off x="429720" y="3788438"/>
            <a:ext cx="2208958" cy="53381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87" idx="3"/>
            <a:endCxn id="83" idx="1"/>
          </p:cNvCxnSpPr>
          <p:nvPr/>
        </p:nvCxnSpPr>
        <p:spPr>
          <a:xfrm>
            <a:off x="429720" y="3788438"/>
            <a:ext cx="2208958" cy="605256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87" idx="3"/>
            <a:endCxn id="84" idx="1"/>
          </p:cNvCxnSpPr>
          <p:nvPr/>
        </p:nvCxnSpPr>
        <p:spPr>
          <a:xfrm>
            <a:off x="429720" y="3788438"/>
            <a:ext cx="2208958" cy="67669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87" idx="3"/>
            <a:endCxn id="85" idx="1"/>
          </p:cNvCxnSpPr>
          <p:nvPr/>
        </p:nvCxnSpPr>
        <p:spPr>
          <a:xfrm>
            <a:off x="429720" y="3788438"/>
            <a:ext cx="2208958" cy="74757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87" idx="3"/>
            <a:endCxn id="86" idx="1"/>
          </p:cNvCxnSpPr>
          <p:nvPr/>
        </p:nvCxnSpPr>
        <p:spPr>
          <a:xfrm>
            <a:off x="429720" y="3788438"/>
            <a:ext cx="2208958" cy="819008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29190" y="378337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38678" y="478407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638678" y="485551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638678" y="492694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638678" y="499782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638678" y="506926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38678" y="514070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38678" y="521270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638678" y="528413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38678" y="535557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638678" y="542645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638678" y="549789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85720" y="3500438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曲线连接符 111"/>
          <p:cNvCxnSpPr>
            <a:stCxn id="111" idx="3"/>
            <a:endCxn id="100" idx="1"/>
          </p:cNvCxnSpPr>
          <p:nvPr/>
        </p:nvCxnSpPr>
        <p:spPr>
          <a:xfrm>
            <a:off x="429720" y="3788438"/>
            <a:ext cx="2208958" cy="103163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112"/>
          <p:cNvCxnSpPr>
            <a:stCxn id="111" idx="3"/>
            <a:endCxn id="101" idx="1"/>
          </p:cNvCxnSpPr>
          <p:nvPr/>
        </p:nvCxnSpPr>
        <p:spPr>
          <a:xfrm>
            <a:off x="429720" y="3788438"/>
            <a:ext cx="2208958" cy="110307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111" idx="3"/>
            <a:endCxn id="102" idx="1"/>
          </p:cNvCxnSpPr>
          <p:nvPr/>
        </p:nvCxnSpPr>
        <p:spPr>
          <a:xfrm>
            <a:off x="429720" y="3788438"/>
            <a:ext cx="2208958" cy="117451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111" idx="3"/>
            <a:endCxn id="103" idx="1"/>
          </p:cNvCxnSpPr>
          <p:nvPr/>
        </p:nvCxnSpPr>
        <p:spPr>
          <a:xfrm>
            <a:off x="429720" y="3788438"/>
            <a:ext cx="2208958" cy="124538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111" idx="3"/>
            <a:endCxn id="104" idx="1"/>
          </p:cNvCxnSpPr>
          <p:nvPr/>
        </p:nvCxnSpPr>
        <p:spPr>
          <a:xfrm>
            <a:off x="429720" y="3788438"/>
            <a:ext cx="2208958" cy="131682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111" idx="3"/>
            <a:endCxn id="105" idx="1"/>
          </p:cNvCxnSpPr>
          <p:nvPr/>
        </p:nvCxnSpPr>
        <p:spPr>
          <a:xfrm>
            <a:off x="429720" y="3788438"/>
            <a:ext cx="2208958" cy="138826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111" idx="3"/>
            <a:endCxn id="106" idx="1"/>
          </p:cNvCxnSpPr>
          <p:nvPr/>
        </p:nvCxnSpPr>
        <p:spPr>
          <a:xfrm>
            <a:off x="429720" y="3788438"/>
            <a:ext cx="2208958" cy="146026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111" idx="3"/>
            <a:endCxn id="107" idx="1"/>
          </p:cNvCxnSpPr>
          <p:nvPr/>
        </p:nvCxnSpPr>
        <p:spPr>
          <a:xfrm>
            <a:off x="429720" y="3788438"/>
            <a:ext cx="2208958" cy="153170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111" idx="3"/>
            <a:endCxn id="108" idx="1"/>
          </p:cNvCxnSpPr>
          <p:nvPr/>
        </p:nvCxnSpPr>
        <p:spPr>
          <a:xfrm>
            <a:off x="429720" y="3788438"/>
            <a:ext cx="2208958" cy="160313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111" idx="3"/>
            <a:endCxn id="109" idx="1"/>
          </p:cNvCxnSpPr>
          <p:nvPr/>
        </p:nvCxnSpPr>
        <p:spPr>
          <a:xfrm>
            <a:off x="429720" y="3788438"/>
            <a:ext cx="2208958" cy="167401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111" idx="3"/>
            <a:endCxn id="110" idx="1"/>
          </p:cNvCxnSpPr>
          <p:nvPr/>
        </p:nvCxnSpPr>
        <p:spPr>
          <a:xfrm>
            <a:off x="429720" y="3788438"/>
            <a:ext cx="2208958" cy="174545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4929190" y="385481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638678" y="571276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638678" y="578420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638678" y="585564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638678" y="5926519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638678" y="599795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638678" y="606939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38678" y="614139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638678" y="6212833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638678" y="6284271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638678" y="6355147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38678" y="6426585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85720" y="3500438"/>
            <a:ext cx="144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6" name="曲线连接符 135"/>
          <p:cNvCxnSpPr>
            <a:stCxn id="135" idx="3"/>
            <a:endCxn id="125" idx="1"/>
          </p:cNvCxnSpPr>
          <p:nvPr/>
        </p:nvCxnSpPr>
        <p:spPr>
          <a:xfrm>
            <a:off x="429720" y="3788438"/>
            <a:ext cx="2208958" cy="203176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线连接符 136"/>
          <p:cNvCxnSpPr>
            <a:stCxn id="135" idx="3"/>
            <a:endCxn id="126" idx="1"/>
          </p:cNvCxnSpPr>
          <p:nvPr/>
        </p:nvCxnSpPr>
        <p:spPr>
          <a:xfrm>
            <a:off x="429720" y="3788438"/>
            <a:ext cx="2208958" cy="210320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线连接符 137"/>
          <p:cNvCxnSpPr>
            <a:stCxn id="135" idx="3"/>
            <a:endCxn id="127" idx="1"/>
          </p:cNvCxnSpPr>
          <p:nvPr/>
        </p:nvCxnSpPr>
        <p:spPr>
          <a:xfrm>
            <a:off x="429720" y="3788438"/>
            <a:ext cx="2208958" cy="217408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138"/>
          <p:cNvCxnSpPr>
            <a:stCxn id="135" idx="3"/>
            <a:endCxn id="128" idx="1"/>
          </p:cNvCxnSpPr>
          <p:nvPr/>
        </p:nvCxnSpPr>
        <p:spPr>
          <a:xfrm>
            <a:off x="429720" y="3788438"/>
            <a:ext cx="2208958" cy="224551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135" idx="3"/>
            <a:endCxn id="129" idx="1"/>
          </p:cNvCxnSpPr>
          <p:nvPr/>
        </p:nvCxnSpPr>
        <p:spPr>
          <a:xfrm>
            <a:off x="429720" y="3788438"/>
            <a:ext cx="2208958" cy="231695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35" idx="3"/>
            <a:endCxn id="130" idx="1"/>
          </p:cNvCxnSpPr>
          <p:nvPr/>
        </p:nvCxnSpPr>
        <p:spPr>
          <a:xfrm>
            <a:off x="429720" y="3788438"/>
            <a:ext cx="2208958" cy="238895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135" idx="3"/>
            <a:endCxn id="131" idx="1"/>
          </p:cNvCxnSpPr>
          <p:nvPr/>
        </p:nvCxnSpPr>
        <p:spPr>
          <a:xfrm>
            <a:off x="429720" y="3788438"/>
            <a:ext cx="2208958" cy="2460395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曲线连接符 142"/>
          <p:cNvCxnSpPr>
            <a:stCxn id="135" idx="3"/>
            <a:endCxn id="132" idx="1"/>
          </p:cNvCxnSpPr>
          <p:nvPr/>
        </p:nvCxnSpPr>
        <p:spPr>
          <a:xfrm>
            <a:off x="429720" y="3788438"/>
            <a:ext cx="2208958" cy="253183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35" idx="3"/>
            <a:endCxn id="133" idx="1"/>
          </p:cNvCxnSpPr>
          <p:nvPr/>
        </p:nvCxnSpPr>
        <p:spPr>
          <a:xfrm>
            <a:off x="429720" y="3788438"/>
            <a:ext cx="2208958" cy="2602709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929190" y="3928504"/>
            <a:ext cx="576000" cy="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 dirty="0">
              <a:solidFill>
                <a:schemeClr val="tx1"/>
              </a:solidFill>
            </a:endParaRPr>
          </a:p>
        </p:txBody>
      </p:sp>
      <p:cxnSp>
        <p:nvCxnSpPr>
          <p:cNvPr id="146" name="曲线连接符 145"/>
          <p:cNvCxnSpPr>
            <a:stCxn id="9" idx="3"/>
            <a:endCxn id="27" idx="1"/>
          </p:cNvCxnSpPr>
          <p:nvPr/>
        </p:nvCxnSpPr>
        <p:spPr>
          <a:xfrm>
            <a:off x="3214678" y="1464174"/>
            <a:ext cx="1714512" cy="214482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/>
          <p:cNvCxnSpPr>
            <a:stCxn id="33" idx="3"/>
            <a:endCxn id="51" idx="1"/>
          </p:cNvCxnSpPr>
          <p:nvPr/>
        </p:nvCxnSpPr>
        <p:spPr>
          <a:xfrm>
            <a:off x="3214678" y="2390619"/>
            <a:ext cx="1714512" cy="128813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57" idx="3"/>
            <a:endCxn id="75" idx="1"/>
          </p:cNvCxnSpPr>
          <p:nvPr/>
        </p:nvCxnSpPr>
        <p:spPr>
          <a:xfrm>
            <a:off x="3214678" y="3321562"/>
            <a:ext cx="1714512" cy="429190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81" idx="3"/>
            <a:endCxn id="99" idx="1"/>
          </p:cNvCxnSpPr>
          <p:nvPr/>
        </p:nvCxnSpPr>
        <p:spPr>
          <a:xfrm flipV="1">
            <a:off x="3214678" y="3819379"/>
            <a:ext cx="1714512" cy="43087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105" idx="3"/>
            <a:endCxn id="123" idx="1"/>
          </p:cNvCxnSpPr>
          <p:nvPr/>
        </p:nvCxnSpPr>
        <p:spPr>
          <a:xfrm flipV="1">
            <a:off x="3214678" y="3890817"/>
            <a:ext cx="1714512" cy="1285884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29" idx="3"/>
            <a:endCxn id="145" idx="1"/>
          </p:cNvCxnSpPr>
          <p:nvPr/>
        </p:nvCxnSpPr>
        <p:spPr>
          <a:xfrm flipV="1">
            <a:off x="3214678" y="3964504"/>
            <a:ext cx="1714512" cy="2140891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6081190" y="3713628"/>
            <a:ext cx="432000" cy="14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zh-CN" altLang="en-US" sz="500">
              <a:solidFill>
                <a:schemeClr val="tx1"/>
              </a:solidFill>
            </a:endParaRPr>
          </a:p>
        </p:txBody>
      </p:sp>
      <p:cxnSp>
        <p:nvCxnSpPr>
          <p:cNvPr id="153" name="曲线连接符 152"/>
          <p:cNvCxnSpPr>
            <a:stCxn id="154" idx="3"/>
            <a:endCxn id="152" idx="2"/>
          </p:cNvCxnSpPr>
          <p:nvPr/>
        </p:nvCxnSpPr>
        <p:spPr>
          <a:xfrm flipV="1">
            <a:off x="5500694" y="3785628"/>
            <a:ext cx="580496" cy="3372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24694" y="3429000"/>
            <a:ext cx="576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SW1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(1x6)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85720" y="3498191"/>
            <a:ext cx="576000" cy="576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MT1~6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224198" y="3642191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OUT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224198" y="3786191"/>
            <a:ext cx="576000" cy="144000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8" name="曲线连接符 157"/>
          <p:cNvCxnSpPr>
            <a:stCxn id="152" idx="6"/>
            <a:endCxn id="156" idx="1"/>
          </p:cNvCxnSpPr>
          <p:nvPr/>
        </p:nvCxnSpPr>
        <p:spPr>
          <a:xfrm flipV="1">
            <a:off x="6513190" y="3714191"/>
            <a:ext cx="711008" cy="71437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/>
          <p:cNvCxnSpPr>
            <a:stCxn id="152" idx="6"/>
            <a:endCxn id="157" idx="1"/>
          </p:cNvCxnSpPr>
          <p:nvPr/>
        </p:nvCxnSpPr>
        <p:spPr>
          <a:xfrm>
            <a:off x="6513190" y="3785628"/>
            <a:ext cx="711008" cy="72563"/>
          </a:xfrm>
          <a:prstGeom prst="curvedConnector3">
            <a:avLst>
              <a:gd name="adj1" fmla="val 50000"/>
            </a:avLst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2643174" y="1071546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SW2</a:t>
            </a:r>
          </a:p>
          <a:p>
            <a:pPr algn="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643174" y="2000240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SW3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643174" y="2928934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SW4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643174" y="3857628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SW5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643174" y="4786322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SW6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643174" y="5715016"/>
            <a:ext cx="576000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SW7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(1x11)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43174" y="1071546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P1</a:t>
            </a:r>
            <a:endParaRPr lang="zh-CN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3174" y="1643050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P11</a:t>
            </a:r>
            <a:endParaRPr lang="zh-CN" alt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643174" y="1999110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P12</a:t>
            </a:r>
            <a:endParaRPr lang="zh-CN" alt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43174" y="257061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P22</a:t>
            </a:r>
            <a:endParaRPr lang="zh-CN" alt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643174" y="292780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P23</a:t>
            </a:r>
            <a:endParaRPr lang="zh-CN" altLang="en-US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643174" y="349930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P33</a:t>
            </a:r>
            <a:endParaRPr lang="zh-CN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643174" y="385649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P34</a:t>
            </a:r>
            <a:endParaRPr lang="zh-CN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643174" y="4428002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P44</a:t>
            </a:r>
            <a:endParaRPr lang="zh-CN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3174" y="4785192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P45</a:t>
            </a:r>
            <a:endParaRPr lang="zh-CN" alt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643174" y="5356696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P55</a:t>
            </a:r>
            <a:endParaRPr lang="zh-CN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43174" y="5713886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P56</a:t>
            </a:r>
            <a:endParaRPr lang="zh-CN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643174" y="6285390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P64</a:t>
            </a:r>
            <a:endParaRPr lang="zh-CN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942678" y="3429000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P1</a:t>
            </a:r>
            <a:endParaRPr lang="zh-CN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939568" y="3927936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P6</a:t>
            </a:r>
            <a:endParaRPr lang="zh-CN" altLang="en-US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514314" y="3570746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80%</a:t>
            </a:r>
            <a:endParaRPr lang="zh-CN" altLang="en-US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514314" y="37861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20%</a:t>
            </a:r>
            <a:endParaRPr lang="zh-CN" altLang="en-US" sz="800" dirty="0"/>
          </a:p>
        </p:txBody>
      </p:sp>
      <p:pic>
        <p:nvPicPr>
          <p:cNvPr id="18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50" y="5214950"/>
            <a:ext cx="4929150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光开关定标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、默认坐标点写入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将所有光开关坐标默认值（从光开关的</a:t>
            </a:r>
            <a:r>
              <a:rPr lang="en-US" altLang="zh-CN" dirty="0" smtClean="0"/>
              <a:t>datasheet</a:t>
            </a:r>
            <a:r>
              <a:rPr lang="zh-CN" altLang="en-US" dirty="0" smtClean="0"/>
              <a:t>获取）写入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1x6SW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个（</a:t>
            </a:r>
            <a:r>
              <a:rPr lang="en-US" altLang="zh-CN" dirty="0" smtClean="0"/>
              <a:t>X,Y</a:t>
            </a:r>
            <a:r>
              <a:rPr lang="zh-CN" altLang="en-US" dirty="0" smtClean="0"/>
              <a:t>）坐标点，</a:t>
            </a:r>
            <a:r>
              <a:rPr lang="en-US" altLang="zh-CN" dirty="0" smtClean="0"/>
              <a:t>1x11SW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X,Y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坐标点，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X,Y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坐标点所对应的值是</a:t>
            </a:r>
            <a:r>
              <a:rPr lang="en-US" altLang="zh-CN" dirty="0" smtClean="0"/>
              <a:t>X,Y</a:t>
            </a:r>
            <a:r>
              <a:rPr lang="zh-CN" altLang="en-US" dirty="0" smtClean="0"/>
              <a:t>方向的驱动</a:t>
            </a:r>
            <a:r>
              <a:rPr lang="en-US" altLang="zh-CN" dirty="0" smtClean="0"/>
              <a:t>DAC</a:t>
            </a:r>
            <a:r>
              <a:rPr lang="zh-CN" altLang="en-US" dirty="0" smtClean="0"/>
              <a:t>数字量，</a:t>
            </a:r>
            <a:r>
              <a:rPr lang="en-US" altLang="zh-CN" dirty="0" smtClean="0"/>
              <a:t>X/Y</a:t>
            </a:r>
            <a:r>
              <a:rPr lang="zh-CN" altLang="en-US" dirty="0" smtClean="0"/>
              <a:t>有正负方向。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、优化定标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按照</a:t>
            </a:r>
            <a:r>
              <a:rPr lang="en-US" altLang="zh-CN" dirty="0" smtClean="0"/>
              <a:t>SW1-&gt;SW7</a:t>
            </a:r>
            <a:r>
              <a:rPr lang="zh-CN" altLang="en-US" dirty="0" smtClean="0"/>
              <a:t>的顺序，分别对所有光开关的坐标点进行优化。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优化时，将光从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口接入，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口输出给功率计，测量链路插损，微调光开关的（</a:t>
            </a:r>
            <a:r>
              <a:rPr lang="en-US" altLang="zh-CN" dirty="0" smtClean="0"/>
              <a:t>X,Y</a:t>
            </a:r>
            <a:r>
              <a:rPr lang="zh-CN" altLang="en-US" dirty="0" smtClean="0"/>
              <a:t>）坐标点，直至找到插损最小点的新坐标（</a:t>
            </a:r>
            <a:r>
              <a:rPr lang="en-US" altLang="zh-CN" dirty="0" smtClean="0"/>
              <a:t>X’,Y’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将新坐标存储在本地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表格内。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、存入</a:t>
            </a:r>
            <a:r>
              <a:rPr lang="en-US" altLang="zh-CN" dirty="0" smtClean="0"/>
              <a:t>EEPROM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将所有七个</a:t>
            </a:r>
            <a:r>
              <a:rPr lang="en-US" altLang="zh-CN" dirty="0" smtClean="0"/>
              <a:t>SW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64+6=70</a:t>
            </a:r>
            <a:r>
              <a:rPr lang="zh-CN" altLang="en-US" dirty="0" smtClean="0"/>
              <a:t>个新坐标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X’,Y’</a:t>
            </a:r>
            <a:r>
              <a:rPr lang="zh-CN" altLang="en-US" dirty="0" smtClean="0"/>
              <a:t>）定标完成之后，将所有坐标从存储的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表格里存入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光开关检验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、端口检验和插损测量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将光开关</a:t>
            </a:r>
            <a:r>
              <a:rPr lang="en-US" altLang="zh-CN" dirty="0" smtClean="0"/>
              <a:t>P1-&gt;P64</a:t>
            </a:r>
            <a:r>
              <a:rPr lang="zh-CN" altLang="en-US" dirty="0" smtClean="0"/>
              <a:t>扫描一次，检验端口正确性和插损</a:t>
            </a:r>
            <a:r>
              <a:rPr lang="zh-CN" altLang="en-US" dirty="0" smtClean="0"/>
              <a:t>值，将插损值存入本地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将光开关</a:t>
            </a:r>
            <a:r>
              <a:rPr lang="en-US" altLang="zh-CN" dirty="0" smtClean="0"/>
              <a:t>P64-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P1</a:t>
            </a:r>
            <a:r>
              <a:rPr lang="zh-CN" altLang="en-US" dirty="0" smtClean="0"/>
              <a:t>扫描</a:t>
            </a:r>
            <a:r>
              <a:rPr lang="zh-CN" altLang="en-US" dirty="0" smtClean="0"/>
              <a:t>一次，检验端口</a:t>
            </a:r>
            <a:r>
              <a:rPr lang="zh-CN" altLang="en-US" dirty="0" smtClean="0"/>
              <a:t>正确性。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64</a:t>
            </a:r>
            <a:r>
              <a:rPr lang="zh-CN" altLang="en-US" dirty="0" smtClean="0"/>
              <a:t>路插损写入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、高温、低温两个条件测量光开关</a:t>
            </a:r>
            <a:r>
              <a:rPr lang="en-US" altLang="zh-CN" dirty="0" smtClean="0"/>
              <a:t>64</a:t>
            </a:r>
            <a:r>
              <a:rPr lang="zh-CN" altLang="en-US" dirty="0" smtClean="0"/>
              <a:t>路插损，要求满足客户指标。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331</Words>
  <Application>Microsoft Office PowerPoint</Application>
  <PresentationFormat>全屏显示(4:3)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客户光路图</vt:lpstr>
      <vt:lpstr>光路图</vt:lpstr>
      <vt:lpstr>光开关定标</vt:lpstr>
      <vt:lpstr>光开关检验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65</cp:revision>
  <dcterms:created xsi:type="dcterms:W3CDTF">2020-03-11T01:18:25Z</dcterms:created>
  <dcterms:modified xsi:type="dcterms:W3CDTF">2020-07-29T01:24:55Z</dcterms:modified>
</cp:coreProperties>
</file>