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63" r:id="rId6"/>
    <p:sldId id="259" r:id="rId7"/>
    <p:sldId id="260" r:id="rId8"/>
    <p:sldId id="261" r:id="rId9"/>
    <p:sldId id="265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3AE61-70DD-4771-8F49-7B5695563A05}" type="datetimeFigureOut">
              <a:rPr lang="en-US" smtClean="0"/>
              <a:t>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CB4CB-A9E9-47C5-B0FA-ADD628103A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3AE61-70DD-4771-8F49-7B5695563A05}" type="datetimeFigureOut">
              <a:rPr lang="en-US" smtClean="0"/>
              <a:t>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CB4CB-A9E9-47C5-B0FA-ADD628103A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3AE61-70DD-4771-8F49-7B5695563A05}" type="datetimeFigureOut">
              <a:rPr lang="en-US" smtClean="0"/>
              <a:t>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CB4CB-A9E9-47C5-B0FA-ADD628103A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3AE61-70DD-4771-8F49-7B5695563A05}" type="datetimeFigureOut">
              <a:rPr lang="en-US" smtClean="0"/>
              <a:t>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CB4CB-A9E9-47C5-B0FA-ADD628103A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3AE61-70DD-4771-8F49-7B5695563A05}" type="datetimeFigureOut">
              <a:rPr lang="en-US" smtClean="0"/>
              <a:t>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CB4CB-A9E9-47C5-B0FA-ADD628103A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3AE61-70DD-4771-8F49-7B5695563A05}" type="datetimeFigureOut">
              <a:rPr lang="en-US" smtClean="0"/>
              <a:t>1/8/2018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CB4CB-A9E9-47C5-B0FA-ADD628103A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3AE61-70DD-4771-8F49-7B5695563A05}" type="datetimeFigureOut">
              <a:rPr lang="en-US" smtClean="0"/>
              <a:t>1/8/2018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CB4CB-A9E9-47C5-B0FA-ADD628103A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3AE61-70DD-4771-8F49-7B5695563A05}" type="datetimeFigureOut">
              <a:rPr lang="en-US" smtClean="0"/>
              <a:t>1/8/2018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CB4CB-A9E9-47C5-B0FA-ADD628103A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3AE61-70DD-4771-8F49-7B5695563A05}" type="datetimeFigureOut">
              <a:rPr lang="en-US" smtClean="0"/>
              <a:t>1/8/2018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CB4CB-A9E9-47C5-B0FA-ADD628103A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3AE61-70DD-4771-8F49-7B5695563A05}" type="datetimeFigureOut">
              <a:rPr lang="en-US" smtClean="0"/>
              <a:t>1/8/2018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CB4CB-A9E9-47C5-B0FA-ADD628103A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3AE61-70DD-4771-8F49-7B5695563A05}" type="datetimeFigureOut">
              <a:rPr lang="en-US" smtClean="0"/>
              <a:t>1/8/2018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CB4CB-A9E9-47C5-B0FA-ADD628103A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03AE61-70DD-4771-8F49-7B5695563A05}" type="datetimeFigureOut">
              <a:rPr lang="en-US" smtClean="0"/>
              <a:t>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4CB4CB-A9E9-47C5-B0FA-ADD628103A3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hackernoon.com/@vanflymen?source=post_header_lockup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048000"/>
            <a:ext cx="7772400" cy="841375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Building </a:t>
            </a:r>
            <a:r>
              <a:rPr lang="en-US" b="1" dirty="0"/>
              <a:t>a </a:t>
            </a:r>
            <a:r>
              <a:rPr lang="en-US" b="1" dirty="0" err="1" smtClean="0"/>
              <a:t>BlockChain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10000"/>
            <a:ext cx="64008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Md. </a:t>
            </a:r>
            <a:r>
              <a:rPr lang="en-US" dirty="0" err="1" smtClean="0"/>
              <a:t>Farhad</a:t>
            </a:r>
            <a:r>
              <a:rPr lang="en-US" dirty="0" smtClean="0"/>
              <a:t> </a:t>
            </a:r>
            <a:r>
              <a:rPr lang="en-US" dirty="0" err="1" smtClean="0"/>
              <a:t>Hussain</a:t>
            </a:r>
            <a:endParaRPr lang="en-US" dirty="0" smtClean="0"/>
          </a:p>
          <a:p>
            <a:r>
              <a:rPr lang="en-US" sz="2400" dirty="0" smtClean="0"/>
              <a:t>Intern Engineer</a:t>
            </a:r>
            <a:endParaRPr lang="en-US" sz="2400" dirty="0"/>
          </a:p>
        </p:txBody>
      </p:sp>
      <p:pic>
        <p:nvPicPr>
          <p:cNvPr id="5" name="Picture 4" descr="a274904423e56ee6b24619d624ffa6da.png"/>
          <p:cNvPicPr>
            <a:picLocks noChangeAspect="1"/>
          </p:cNvPicPr>
          <p:nvPr/>
        </p:nvPicPr>
        <p:blipFill>
          <a:blip r:embed="rId2"/>
          <a:srcRect b="13889"/>
          <a:stretch>
            <a:fillRect/>
          </a:stretch>
        </p:blipFill>
        <p:spPr>
          <a:xfrm>
            <a:off x="3276600" y="304800"/>
            <a:ext cx="2802200" cy="2895600"/>
          </a:xfrm>
          <a:prstGeom prst="rect">
            <a:avLst/>
          </a:prstGeom>
        </p:spPr>
      </p:pic>
      <p:pic>
        <p:nvPicPr>
          <p:cNvPr id="6" name="Picture 5" descr="footer-logo.png"/>
          <p:cNvPicPr>
            <a:picLocks noChangeAspect="1"/>
          </p:cNvPicPr>
          <p:nvPr/>
        </p:nvPicPr>
        <p:blipFill>
          <a:blip r:embed="rId3"/>
          <a:srcRect t="66667"/>
          <a:stretch>
            <a:fillRect/>
          </a:stretch>
        </p:blipFill>
        <p:spPr>
          <a:xfrm>
            <a:off x="2971800" y="4876800"/>
            <a:ext cx="2952750" cy="381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Refference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85800"/>
          </a:xfrm>
        </p:spPr>
        <p:txBody>
          <a:bodyPr/>
          <a:lstStyle/>
          <a:p>
            <a:r>
              <a:rPr lang="en-US" dirty="0">
                <a:hlinkClick r:id="rId2"/>
              </a:rPr>
              <a:t>Daniel van </a:t>
            </a:r>
            <a:r>
              <a:rPr lang="en-US" dirty="0" err="1" smtClean="0">
                <a:hlinkClick r:id="rId2"/>
              </a:rPr>
              <a:t>Flymen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66800" y="2362200"/>
            <a:ext cx="670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https://hackernoon.com/learn-blockchains-by-building-one-117428612f46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66800" y="3124200"/>
            <a:ext cx="563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https://github.com/dvf/blockchain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ingle-lis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609600"/>
            <a:ext cx="5019675" cy="2114550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5" name="Picture 4" descr="SimplBlock.PNG"/>
          <p:cNvPicPr>
            <a:picLocks noChangeAspect="1"/>
          </p:cNvPicPr>
          <p:nvPr/>
        </p:nvPicPr>
        <p:blipFill>
          <a:blip r:embed="rId3"/>
          <a:srcRect b="6030"/>
          <a:stretch>
            <a:fillRect/>
          </a:stretch>
        </p:blipFill>
        <p:spPr>
          <a:xfrm>
            <a:off x="762000" y="3200400"/>
            <a:ext cx="7440064" cy="3124200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loc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752600"/>
            <a:ext cx="7201906" cy="342947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Representing </a:t>
            </a:r>
            <a:r>
              <a:rPr lang="en-US" b="1" dirty="0"/>
              <a:t>a </a:t>
            </a:r>
            <a:r>
              <a:rPr lang="en-US" b="1" dirty="0" err="1"/>
              <a:t>Blockchain</a:t>
            </a:r>
            <a:endParaRPr lang="en-US" b="1" dirty="0"/>
          </a:p>
          <a:p>
            <a:r>
              <a:rPr lang="en-US" b="1" dirty="0" smtClean="0"/>
              <a:t>Adding </a:t>
            </a:r>
            <a:r>
              <a:rPr lang="en-US" b="1" dirty="0"/>
              <a:t>Transactions to a Block</a:t>
            </a:r>
          </a:p>
          <a:p>
            <a:r>
              <a:rPr lang="en-US" b="1" dirty="0"/>
              <a:t>Creating new Blocks</a:t>
            </a:r>
          </a:p>
          <a:p>
            <a:r>
              <a:rPr lang="en-US" b="1" dirty="0" smtClean="0"/>
              <a:t>Implementing </a:t>
            </a:r>
            <a:r>
              <a:rPr lang="en-US" b="1" dirty="0"/>
              <a:t>basic Proof of Work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914400"/>
            <a:ext cx="701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Step 1: Building a </a:t>
            </a:r>
            <a:r>
              <a:rPr lang="en-US" b="1" dirty="0" err="1" smtClean="0"/>
              <a:t>Blockchain</a:t>
            </a:r>
            <a:endParaRPr lang="en-US" b="1" dirty="0" smtClean="0"/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o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888" y="918812"/>
            <a:ext cx="8040223" cy="50203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Setting up Flask</a:t>
            </a:r>
          </a:p>
          <a:p>
            <a:r>
              <a:rPr lang="en-US" b="1" dirty="0"/>
              <a:t>The Transactions Endpoint</a:t>
            </a:r>
          </a:p>
          <a:p>
            <a:r>
              <a:rPr lang="en-US" b="1" dirty="0"/>
              <a:t>The Mining </a:t>
            </a:r>
            <a:r>
              <a:rPr lang="en-US" b="1" dirty="0" smtClean="0"/>
              <a:t>Endpoint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914400"/>
            <a:ext cx="701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Step 2: Our </a:t>
            </a:r>
            <a:r>
              <a:rPr lang="en-US" b="1" dirty="0" err="1"/>
              <a:t>Blockchain</a:t>
            </a:r>
            <a:r>
              <a:rPr lang="en-US" b="1" dirty="0"/>
              <a:t> as an API</a:t>
            </a:r>
          </a:p>
          <a:p>
            <a:endParaRPr lang="en-US" b="1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362200"/>
          </a:xfrm>
        </p:spPr>
        <p:txBody>
          <a:bodyPr/>
          <a:lstStyle/>
          <a:p>
            <a:r>
              <a:rPr lang="en-US" b="1" dirty="0"/>
              <a:t>Fire up the </a:t>
            </a:r>
            <a:r>
              <a:rPr lang="en-US" b="1" dirty="0" smtClean="0"/>
              <a:t>server</a:t>
            </a:r>
          </a:p>
          <a:p>
            <a:r>
              <a:rPr lang="en-US" b="1" dirty="0"/>
              <a:t>Let’s try mining a </a:t>
            </a:r>
            <a:r>
              <a:rPr lang="en-US" b="1" dirty="0" smtClean="0"/>
              <a:t>block</a:t>
            </a:r>
          </a:p>
          <a:p>
            <a:r>
              <a:rPr lang="en-US" b="1" dirty="0" smtClean="0"/>
              <a:t>Let’s create a new transaction</a:t>
            </a:r>
          </a:p>
          <a:p>
            <a:r>
              <a:rPr lang="en-US" b="1" dirty="0" smtClean="0"/>
              <a:t>Let’s inspect the full chain </a:t>
            </a:r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914400"/>
            <a:ext cx="701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Step 3: Interacting with our </a:t>
            </a:r>
            <a:r>
              <a:rPr lang="en-US" b="1" dirty="0" err="1" smtClean="0"/>
              <a:t>Blockchain</a:t>
            </a:r>
            <a:endParaRPr lang="en-US" b="1" dirty="0" smtClean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181600" y="3886200"/>
            <a:ext cx="3048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http://localhost:5000/mine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038600" y="4343400"/>
            <a:ext cx="4191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http://localhost:5000/transactions/new</a:t>
            </a:r>
          </a:p>
        </p:txBody>
      </p:sp>
      <p:pic>
        <p:nvPicPr>
          <p:cNvPr id="8" name="Picture 7" descr="input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400" y="4876800"/>
            <a:ext cx="3819717" cy="8382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334000" y="5791200"/>
            <a:ext cx="2895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http://localhost:5000/chain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Registering new Nodes</a:t>
            </a:r>
          </a:p>
          <a:p>
            <a:r>
              <a:rPr lang="en-US" b="1" dirty="0"/>
              <a:t>Implementing the Consensus Algorithm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914400"/>
            <a:ext cx="701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Step 4: Consensus</a:t>
            </a:r>
            <a:endParaRPr lang="en-US" b="1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419600" y="3200400"/>
            <a:ext cx="3810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http://localhost:5000/nodes/register</a:t>
            </a:r>
          </a:p>
        </p:txBody>
      </p:sp>
      <p:pic>
        <p:nvPicPr>
          <p:cNvPr id="7" name="Picture 6" descr="input0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5800" y="3733800"/>
            <a:ext cx="3982123" cy="69254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2000" y="4648200"/>
            <a:ext cx="37338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http://localhost:5000/nodes/resolve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blockchain.py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19400"/>
            <a:ext cx="8229600" cy="2362200"/>
          </a:xfrm>
        </p:spPr>
        <p:txBody>
          <a:bodyPr/>
          <a:lstStyle/>
          <a:p>
            <a:r>
              <a:rPr lang="en-US" dirty="0" smtClean="0"/>
              <a:t>Requires Python 3.6+ </a:t>
            </a:r>
          </a:p>
          <a:p>
            <a:r>
              <a:rPr lang="en-US" dirty="0" smtClean="0"/>
              <a:t>PIP</a:t>
            </a:r>
          </a:p>
          <a:p>
            <a:r>
              <a:rPr lang="en-US" dirty="0" smtClean="0"/>
              <a:t>Flask</a:t>
            </a:r>
          </a:p>
          <a:p>
            <a:r>
              <a:rPr lang="en-US" dirty="0" err="1" smtClean="0"/>
              <a:t>PostMan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52600" y="1371600"/>
            <a:ext cx="563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https://github.com/dvf/blockchain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</TotalTime>
  <Words>96</Words>
  <Application>Microsoft Office PowerPoint</Application>
  <PresentationFormat>On-screen Show (4:3)</PresentationFormat>
  <Paragraphs>35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 Building a BlockChain </vt:lpstr>
      <vt:lpstr>Slide 2</vt:lpstr>
      <vt:lpstr>Slide 3</vt:lpstr>
      <vt:lpstr>Slide 4</vt:lpstr>
      <vt:lpstr>Slide 5</vt:lpstr>
      <vt:lpstr>Slide 6</vt:lpstr>
      <vt:lpstr>Slide 7</vt:lpstr>
      <vt:lpstr>Slide 8</vt:lpstr>
      <vt:lpstr>blockchain.py</vt:lpstr>
      <vt:lpstr>Refference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 BlockChain</dc:title>
  <dc:creator>Windows User</dc:creator>
  <cp:lastModifiedBy>Windows User</cp:lastModifiedBy>
  <cp:revision>18</cp:revision>
  <dcterms:created xsi:type="dcterms:W3CDTF">2018-01-08T06:28:23Z</dcterms:created>
  <dcterms:modified xsi:type="dcterms:W3CDTF">2018-01-08T10:24:37Z</dcterms:modified>
</cp:coreProperties>
</file>