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96D34D-40B4-4E53-9AEC-74D8D1F900F2}" v="18" dt="2023-04-16T00:52:37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7" autoAdjust="0"/>
    <p:restoredTop sz="94660"/>
  </p:normalViewPr>
  <p:slideViewPr>
    <p:cSldViewPr snapToGrid="0">
      <p:cViewPr>
        <p:scale>
          <a:sx n="75" d="100"/>
          <a:sy n="75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ábio Hideki Nishida" userId="26ff6226dce8ce2c" providerId="LiveId" clId="{1AD3EC70-FC90-4580-89CD-864ACFD5595D}"/>
    <pc:docChg chg="undo custSel addSld modSld">
      <pc:chgData name="Fábio Hideki Nishida" userId="26ff6226dce8ce2c" providerId="LiveId" clId="{1AD3EC70-FC90-4580-89CD-864ACFD5595D}" dt="2022-11-03T20:50:30.577" v="315" actId="693"/>
      <pc:docMkLst>
        <pc:docMk/>
      </pc:docMkLst>
      <pc:sldChg chg="addSp delSp modSp new mod">
        <pc:chgData name="Fábio Hideki Nishida" userId="26ff6226dce8ce2c" providerId="LiveId" clId="{1AD3EC70-FC90-4580-89CD-864ACFD5595D}" dt="2022-11-03T20:50:30.577" v="315" actId="693"/>
        <pc:sldMkLst>
          <pc:docMk/>
          <pc:sldMk cId="1568155223" sldId="256"/>
        </pc:sldMkLst>
        <pc:spChg chg="del">
          <ac:chgData name="Fábio Hideki Nishida" userId="26ff6226dce8ce2c" providerId="LiveId" clId="{1AD3EC70-FC90-4580-89CD-864ACFD5595D}" dt="2022-11-03T20:16:38.477" v="1" actId="478"/>
          <ac:spMkLst>
            <pc:docMk/>
            <pc:sldMk cId="1568155223" sldId="256"/>
            <ac:spMk id="2" creationId="{992B10F7-FDA2-73C2-6779-0321D38E3C8F}"/>
          </ac:spMkLst>
        </pc:spChg>
        <pc:spChg chg="del">
          <ac:chgData name="Fábio Hideki Nishida" userId="26ff6226dce8ce2c" providerId="LiveId" clId="{1AD3EC70-FC90-4580-89CD-864ACFD5595D}" dt="2022-11-03T20:16:38.477" v="1" actId="478"/>
          <ac:spMkLst>
            <pc:docMk/>
            <pc:sldMk cId="1568155223" sldId="256"/>
            <ac:spMk id="3" creationId="{D86B2A66-E59A-2CB8-C7B0-6FFEA974946D}"/>
          </ac:spMkLst>
        </pc:spChg>
        <pc:spChg chg="add mod topLvl">
          <ac:chgData name="Fábio Hideki Nishida" userId="26ff6226dce8ce2c" providerId="LiveId" clId="{1AD3EC70-FC90-4580-89CD-864ACFD5595D}" dt="2022-11-03T20:50:30.577" v="315" actId="693"/>
          <ac:spMkLst>
            <pc:docMk/>
            <pc:sldMk cId="1568155223" sldId="256"/>
            <ac:spMk id="5" creationId="{91D4C9E9-14CD-01D9-E94D-C2BFF98940E4}"/>
          </ac:spMkLst>
        </pc:spChg>
        <pc:spChg chg="add mod ord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6" creationId="{2A29F301-5D4D-4E23-DD3D-ADCF6756BFE5}"/>
          </ac:spMkLst>
        </pc:spChg>
        <pc:spChg chg="add mod topLvl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7" creationId="{C9E3FE12-A597-B056-CE04-0FE908F13E83}"/>
          </ac:spMkLst>
        </pc:spChg>
        <pc:spChg chg="add mod topLvl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9" creationId="{BF4F8017-1579-42DA-EF54-C43E50488AD6}"/>
          </ac:spMkLst>
        </pc:spChg>
        <pc:spChg chg="add mod topLvl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10" creationId="{D049B9D3-59D7-BCC8-5E97-51242D6B5BE9}"/>
          </ac:spMkLst>
        </pc:spChg>
        <pc:spChg chg="add mod topLvl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11" creationId="{9ECD1DB8-A4AB-6B7A-F5A1-745FC8B919BC}"/>
          </ac:spMkLst>
        </pc:spChg>
        <pc:spChg chg="add mod topLvl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12" creationId="{B7269B4D-8E01-02C0-4FE8-3C3AE7049D53}"/>
          </ac:spMkLst>
        </pc:spChg>
        <pc:spChg chg="mod">
          <ac:chgData name="Fábio Hideki Nishida" userId="26ff6226dce8ce2c" providerId="LiveId" clId="{1AD3EC70-FC90-4580-89CD-864ACFD5595D}" dt="2022-11-03T20:23:29.427" v="40" actId="571"/>
          <ac:spMkLst>
            <pc:docMk/>
            <pc:sldMk cId="1568155223" sldId="256"/>
            <ac:spMk id="15" creationId="{33203E4C-051C-7FE5-92E6-2AA56AFDD0B5}"/>
          </ac:spMkLst>
        </pc:spChg>
        <pc:spChg chg="add mod">
          <ac:chgData name="Fábio Hideki Nishida" userId="26ff6226dce8ce2c" providerId="LiveId" clId="{1AD3EC70-FC90-4580-89CD-864ACFD5595D}" dt="2022-11-03T20:23:29.427" v="40" actId="571"/>
          <ac:spMkLst>
            <pc:docMk/>
            <pc:sldMk cId="1568155223" sldId="256"/>
            <ac:spMk id="16" creationId="{B5FD1901-0010-C9B2-63C8-4D7A5CCF4F33}"/>
          </ac:spMkLst>
        </pc:spChg>
        <pc:spChg chg="add mod topLvl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17" creationId="{0CEC1DC6-0830-34C5-2405-ACF494B4797A}"/>
          </ac:spMkLst>
        </pc:spChg>
        <pc:spChg chg="add mod topLvl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18" creationId="{94ED0E06-AFCE-3EA3-CB4C-24BC0724697C}"/>
          </ac:spMkLst>
        </pc:spChg>
        <pc:spChg chg="add mod topLvl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19" creationId="{5145D57F-F80C-B3B5-7BCB-EF2726F61A5E}"/>
          </ac:spMkLst>
        </pc:spChg>
        <pc:spChg chg="add mod topLvl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20" creationId="{4D48FBF3-065C-0594-B70E-71F2BCE56A7C}"/>
          </ac:spMkLst>
        </pc:spChg>
        <pc:spChg chg="add mod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22" creationId="{2FA3588E-0549-FEA7-3652-74FBAA957255}"/>
          </ac:spMkLst>
        </pc:spChg>
        <pc:spChg chg="add mod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23" creationId="{989476D0-E9E8-1F64-31DB-A02EF022CB92}"/>
          </ac:spMkLst>
        </pc:spChg>
        <pc:spChg chg="add mod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24" creationId="{FE672807-CE4F-9BEB-AD73-D19CA1BAC2B2}"/>
          </ac:spMkLst>
        </pc:spChg>
        <pc:spChg chg="add mod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25" creationId="{BA9191BC-7950-8C45-2B56-51A16D432279}"/>
          </ac:spMkLst>
        </pc:spChg>
        <pc:spChg chg="add mod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26" creationId="{E9649DCD-1263-C9FE-EB80-C8E88DC48273}"/>
          </ac:spMkLst>
        </pc:spChg>
        <pc:spChg chg="add mod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27" creationId="{AE69328A-96F7-D40A-775B-B9B1E9A5D116}"/>
          </ac:spMkLst>
        </pc:spChg>
        <pc:spChg chg="add mod">
          <ac:chgData name="Fábio Hideki Nishida" userId="26ff6226dce8ce2c" providerId="LiveId" clId="{1AD3EC70-FC90-4580-89CD-864ACFD5595D}" dt="2022-11-03T20:39:04.290" v="314" actId="1076"/>
          <ac:spMkLst>
            <pc:docMk/>
            <pc:sldMk cId="1568155223" sldId="256"/>
            <ac:spMk id="28" creationId="{BEA38195-C857-DA5D-CC9A-27E9DF3D7707}"/>
          </ac:spMkLst>
        </pc:spChg>
        <pc:spChg chg="add mod">
          <ac:chgData name="Fábio Hideki Nishida" userId="26ff6226dce8ce2c" providerId="LiveId" clId="{1AD3EC70-FC90-4580-89CD-864ACFD5595D}" dt="2022-11-03T20:39:01.143" v="313" actId="1076"/>
          <ac:spMkLst>
            <pc:docMk/>
            <pc:sldMk cId="1568155223" sldId="256"/>
            <ac:spMk id="29" creationId="{6E84AA69-9660-48C8-BAC6-5872F2079EB5}"/>
          </ac:spMkLst>
        </pc:spChg>
        <pc:spChg chg="add mod">
          <ac:chgData name="Fábio Hideki Nishida" userId="26ff6226dce8ce2c" providerId="LiveId" clId="{1AD3EC70-FC90-4580-89CD-864ACFD5595D}" dt="2022-11-03T20:38:54.727" v="312" actId="20577"/>
          <ac:spMkLst>
            <pc:docMk/>
            <pc:sldMk cId="1568155223" sldId="256"/>
            <ac:spMk id="30" creationId="{C2E0E187-D4AE-6B51-DCBD-4C0460E710D6}"/>
          </ac:spMkLst>
        </pc:spChg>
        <pc:grpChg chg="add mod">
          <ac:chgData name="Fábio Hideki Nishida" userId="26ff6226dce8ce2c" providerId="LiveId" clId="{1AD3EC70-FC90-4580-89CD-864ACFD5595D}" dt="2022-11-03T20:38:54.727" v="312" actId="20577"/>
          <ac:grpSpMkLst>
            <pc:docMk/>
            <pc:sldMk cId="1568155223" sldId="256"/>
            <ac:grpSpMk id="8" creationId="{3CBEBD12-A7B8-A547-DBA1-F99303FCD0F6}"/>
          </ac:grpSpMkLst>
        </pc:grpChg>
        <pc:grpChg chg="add mod">
          <ac:chgData name="Fábio Hideki Nishida" userId="26ff6226dce8ce2c" providerId="LiveId" clId="{1AD3EC70-FC90-4580-89CD-864ACFD5595D}" dt="2022-11-03T20:23:29.427" v="40" actId="571"/>
          <ac:grpSpMkLst>
            <pc:docMk/>
            <pc:sldMk cId="1568155223" sldId="256"/>
            <ac:grpSpMk id="13" creationId="{04A2917E-C33A-427D-C61C-A3C50031D28F}"/>
          </ac:grpSpMkLst>
        </pc:grpChg>
        <pc:grpChg chg="add del mod">
          <ac:chgData name="Fábio Hideki Nishida" userId="26ff6226dce8ce2c" providerId="LiveId" clId="{1AD3EC70-FC90-4580-89CD-864ACFD5595D}" dt="2022-11-03T20:28:22.044" v="184" actId="165"/>
          <ac:grpSpMkLst>
            <pc:docMk/>
            <pc:sldMk cId="1568155223" sldId="256"/>
            <ac:grpSpMk id="21" creationId="{40D0D893-5E5C-DA09-A7E7-D0E3B8104F4B}"/>
          </ac:grpSpMkLst>
        </pc:grpChg>
        <pc:grpChg chg="add mod">
          <ac:chgData name="Fábio Hideki Nishida" userId="26ff6226dce8ce2c" providerId="LiveId" clId="{1AD3EC70-FC90-4580-89CD-864ACFD5595D}" dt="2022-11-03T20:38:54.727" v="312" actId="20577"/>
          <ac:grpSpMkLst>
            <pc:docMk/>
            <pc:sldMk cId="1568155223" sldId="256"/>
            <ac:grpSpMk id="47" creationId="{1D267B48-EC0A-B762-792C-F7F591034E82}"/>
          </ac:grpSpMkLst>
        </pc:grpChg>
        <pc:picChg chg="add mod ord">
          <ac:chgData name="Fábio Hideki Nishida" userId="26ff6226dce8ce2c" providerId="LiveId" clId="{1AD3EC70-FC90-4580-89CD-864ACFD5595D}" dt="2022-11-03T20:38:54.727" v="312" actId="20577"/>
          <ac:picMkLst>
            <pc:docMk/>
            <pc:sldMk cId="1568155223" sldId="256"/>
            <ac:picMk id="4" creationId="{0469F5D0-4C2E-1585-67E6-38457AE9567E}"/>
          </ac:picMkLst>
        </pc:picChg>
        <pc:picChg chg="mod">
          <ac:chgData name="Fábio Hideki Nishida" userId="26ff6226dce8ce2c" providerId="LiveId" clId="{1AD3EC70-FC90-4580-89CD-864ACFD5595D}" dt="2022-11-03T20:23:29.427" v="40" actId="571"/>
          <ac:picMkLst>
            <pc:docMk/>
            <pc:sldMk cId="1568155223" sldId="256"/>
            <ac:picMk id="14" creationId="{15F2D3CB-1FBD-8DEA-B9C8-36F2700A4619}"/>
          </ac:picMkLst>
        </pc:picChg>
        <pc:cxnChg chg="add mod">
          <ac:chgData name="Fábio Hideki Nishida" userId="26ff6226dce8ce2c" providerId="LiveId" clId="{1AD3EC70-FC90-4580-89CD-864ACFD5595D}" dt="2022-11-03T20:38:54.727" v="312" actId="20577"/>
          <ac:cxnSpMkLst>
            <pc:docMk/>
            <pc:sldMk cId="1568155223" sldId="256"/>
            <ac:cxnSpMk id="32" creationId="{9BC43ACF-74D1-31F4-F637-6FBB2A9858E1}"/>
          </ac:cxnSpMkLst>
        </pc:cxnChg>
        <pc:cxnChg chg="add mod">
          <ac:chgData name="Fábio Hideki Nishida" userId="26ff6226dce8ce2c" providerId="LiveId" clId="{1AD3EC70-FC90-4580-89CD-864ACFD5595D}" dt="2022-11-03T20:38:54.727" v="312" actId="20577"/>
          <ac:cxnSpMkLst>
            <pc:docMk/>
            <pc:sldMk cId="1568155223" sldId="256"/>
            <ac:cxnSpMk id="33" creationId="{E27250B2-5C58-2C92-73B6-604930E9D3E1}"/>
          </ac:cxnSpMkLst>
        </pc:cxnChg>
        <pc:cxnChg chg="add mod">
          <ac:chgData name="Fábio Hideki Nishida" userId="26ff6226dce8ce2c" providerId="LiveId" clId="{1AD3EC70-FC90-4580-89CD-864ACFD5595D}" dt="2022-11-03T20:38:54.727" v="312" actId="20577"/>
          <ac:cxnSpMkLst>
            <pc:docMk/>
            <pc:sldMk cId="1568155223" sldId="256"/>
            <ac:cxnSpMk id="35" creationId="{66AFB0F6-B67C-277F-68D3-D34E7834BC94}"/>
          </ac:cxnSpMkLst>
        </pc:cxnChg>
        <pc:cxnChg chg="add mod">
          <ac:chgData name="Fábio Hideki Nishida" userId="26ff6226dce8ce2c" providerId="LiveId" clId="{1AD3EC70-FC90-4580-89CD-864ACFD5595D}" dt="2022-11-03T20:38:54.727" v="312" actId="20577"/>
          <ac:cxnSpMkLst>
            <pc:docMk/>
            <pc:sldMk cId="1568155223" sldId="256"/>
            <ac:cxnSpMk id="37" creationId="{ED2EEAA8-EC9F-0D6C-D539-C97849424D8C}"/>
          </ac:cxnSpMkLst>
        </pc:cxnChg>
        <pc:cxnChg chg="add mod">
          <ac:chgData name="Fábio Hideki Nishida" userId="26ff6226dce8ce2c" providerId="LiveId" clId="{1AD3EC70-FC90-4580-89CD-864ACFD5595D}" dt="2022-11-03T20:38:54.727" v="312" actId="20577"/>
          <ac:cxnSpMkLst>
            <pc:docMk/>
            <pc:sldMk cId="1568155223" sldId="256"/>
            <ac:cxnSpMk id="39" creationId="{4F25AFEB-EE42-CB8F-210F-C5D58C84E878}"/>
          </ac:cxnSpMkLst>
        </pc:cxnChg>
        <pc:cxnChg chg="add mod">
          <ac:chgData name="Fábio Hideki Nishida" userId="26ff6226dce8ce2c" providerId="LiveId" clId="{1AD3EC70-FC90-4580-89CD-864ACFD5595D}" dt="2022-11-03T20:38:54.727" v="312" actId="20577"/>
          <ac:cxnSpMkLst>
            <pc:docMk/>
            <pc:sldMk cId="1568155223" sldId="256"/>
            <ac:cxnSpMk id="41" creationId="{AAE1346A-BA41-92CB-92ED-BE0B2CEBAECE}"/>
          </ac:cxnSpMkLst>
        </pc:cxnChg>
        <pc:cxnChg chg="add mod">
          <ac:chgData name="Fábio Hideki Nishida" userId="26ff6226dce8ce2c" providerId="LiveId" clId="{1AD3EC70-FC90-4580-89CD-864ACFD5595D}" dt="2022-11-03T20:38:54.727" v="312" actId="20577"/>
          <ac:cxnSpMkLst>
            <pc:docMk/>
            <pc:sldMk cId="1568155223" sldId="256"/>
            <ac:cxnSpMk id="45" creationId="{C5FE2D2F-3B5D-94CF-5D70-5CAEC6887285}"/>
          </ac:cxnSpMkLst>
        </pc:cxnChg>
      </pc:sldChg>
    </pc:docChg>
  </pc:docChgLst>
  <pc:docChgLst>
    <pc:chgData name="Fábio Hideki Nishida" userId="26ff6226dce8ce2c" providerId="LiveId" clId="{F796D34D-40B4-4E53-9AEC-74D8D1F900F2}"/>
    <pc:docChg chg="undo custSel addSld modSld">
      <pc:chgData name="Fábio Hideki Nishida" userId="26ff6226dce8ce2c" providerId="LiveId" clId="{F796D34D-40B4-4E53-9AEC-74D8D1F900F2}" dt="2023-04-16T00:53:46.207" v="580" actId="1035"/>
      <pc:docMkLst>
        <pc:docMk/>
      </pc:docMkLst>
      <pc:sldChg chg="addSp delSp modSp add mod">
        <pc:chgData name="Fábio Hideki Nishida" userId="26ff6226dce8ce2c" providerId="LiveId" clId="{F796D34D-40B4-4E53-9AEC-74D8D1F900F2}" dt="2023-04-16T00:53:46.207" v="580" actId="1035"/>
        <pc:sldMkLst>
          <pc:docMk/>
          <pc:sldMk cId="3994350004" sldId="257"/>
        </pc:sldMkLst>
        <pc:spChg chg="add del mod">
          <ac:chgData name="Fábio Hideki Nishida" userId="26ff6226dce8ce2c" providerId="LiveId" clId="{F796D34D-40B4-4E53-9AEC-74D8D1F900F2}" dt="2023-04-16T00:53:28.984" v="510" actId="1036"/>
          <ac:spMkLst>
            <pc:docMk/>
            <pc:sldMk cId="3994350004" sldId="257"/>
            <ac:spMk id="2" creationId="{F71E91DD-FAD1-3AE8-7900-95DBE8D8A39E}"/>
          </ac:spMkLst>
        </pc:spChg>
        <pc:spChg chg="mod topLvl">
          <ac:chgData name="Fábio Hideki Nishida" userId="26ff6226dce8ce2c" providerId="LiveId" clId="{F796D34D-40B4-4E53-9AEC-74D8D1F900F2}" dt="2023-04-16T00:52:24.672" v="353" actId="165"/>
          <ac:spMkLst>
            <pc:docMk/>
            <pc:sldMk cId="3994350004" sldId="257"/>
            <ac:spMk id="5" creationId="{91D4C9E9-14CD-01D9-E94D-C2BFF98940E4}"/>
          </ac:spMkLst>
        </pc:spChg>
        <pc:spChg chg="add del mod">
          <ac:chgData name="Fábio Hideki Nishida" userId="26ff6226dce8ce2c" providerId="LiveId" clId="{F796D34D-40B4-4E53-9AEC-74D8D1F900F2}" dt="2023-04-16T00:52:24.672" v="353" actId="165"/>
          <ac:spMkLst>
            <pc:docMk/>
            <pc:sldMk cId="3994350004" sldId="257"/>
            <ac:spMk id="6" creationId="{2A29F301-5D4D-4E23-DD3D-ADCF6756BFE5}"/>
          </ac:spMkLst>
        </pc:spChg>
        <pc:spChg chg="add del mod">
          <ac:chgData name="Fábio Hideki Nishida" userId="26ff6226dce8ce2c" providerId="LiveId" clId="{F796D34D-40B4-4E53-9AEC-74D8D1F900F2}" dt="2023-04-16T00:53:02.986" v="398" actId="1035"/>
          <ac:spMkLst>
            <pc:docMk/>
            <pc:sldMk cId="3994350004" sldId="257"/>
            <ac:spMk id="7" creationId="{C0BF8EEE-C6C6-6073-2A36-FD6C911627BD}"/>
          </ac:spMkLst>
        </pc:spChg>
        <pc:spChg chg="del">
          <ac:chgData name="Fábio Hideki Nishida" userId="26ff6226dce8ce2c" providerId="LiveId" clId="{F796D34D-40B4-4E53-9AEC-74D8D1F900F2}" dt="2023-04-15T18:42:41.713" v="9" actId="478"/>
          <ac:spMkLst>
            <pc:docMk/>
            <pc:sldMk cId="3994350004" sldId="257"/>
            <ac:spMk id="7" creationId="{C9E3FE12-A597-B056-CE04-0FE908F13E83}"/>
          </ac:spMkLst>
        </pc:spChg>
        <pc:spChg chg="del">
          <ac:chgData name="Fábio Hideki Nishida" userId="26ff6226dce8ce2c" providerId="LiveId" clId="{F796D34D-40B4-4E53-9AEC-74D8D1F900F2}" dt="2023-04-15T18:42:36.721" v="6" actId="478"/>
          <ac:spMkLst>
            <pc:docMk/>
            <pc:sldMk cId="3994350004" sldId="257"/>
            <ac:spMk id="9" creationId="{BF4F8017-1579-42DA-EF54-C43E50488AD6}"/>
          </ac:spMkLst>
        </pc:spChg>
        <pc:spChg chg="add del mod">
          <ac:chgData name="Fábio Hideki Nishida" userId="26ff6226dce8ce2c" providerId="LiveId" clId="{F796D34D-40B4-4E53-9AEC-74D8D1F900F2}" dt="2023-04-16T00:53:00.132" v="383" actId="1036"/>
          <ac:spMkLst>
            <pc:docMk/>
            <pc:sldMk cId="3994350004" sldId="257"/>
            <ac:spMk id="9" creationId="{CA610B38-EDCE-15CA-DB18-9259BBDC0EB0}"/>
          </ac:spMkLst>
        </pc:spChg>
        <pc:spChg chg="mod topLvl">
          <ac:chgData name="Fábio Hideki Nishida" userId="26ff6226dce8ce2c" providerId="LiveId" clId="{F796D34D-40B4-4E53-9AEC-74D8D1F900F2}" dt="2023-04-16T00:52:54.247" v="358" actId="408"/>
          <ac:spMkLst>
            <pc:docMk/>
            <pc:sldMk cId="3994350004" sldId="257"/>
            <ac:spMk id="10" creationId="{D049B9D3-59D7-BCC8-5E97-51242D6B5BE9}"/>
          </ac:spMkLst>
        </pc:spChg>
        <pc:spChg chg="add del mod">
          <ac:chgData name="Fábio Hideki Nishida" userId="26ff6226dce8ce2c" providerId="LiveId" clId="{F796D34D-40B4-4E53-9AEC-74D8D1F900F2}" dt="2023-04-16T00:53:09.513" v="429" actId="1035"/>
          <ac:spMkLst>
            <pc:docMk/>
            <pc:sldMk cId="3994350004" sldId="257"/>
            <ac:spMk id="11" creationId="{4B8DC03E-F82D-715D-2762-29B53350E1C4}"/>
          </ac:spMkLst>
        </pc:spChg>
        <pc:spChg chg="del">
          <ac:chgData name="Fábio Hideki Nishida" userId="26ff6226dce8ce2c" providerId="LiveId" clId="{F796D34D-40B4-4E53-9AEC-74D8D1F900F2}" dt="2023-04-15T18:42:48.544" v="11" actId="478"/>
          <ac:spMkLst>
            <pc:docMk/>
            <pc:sldMk cId="3994350004" sldId="257"/>
            <ac:spMk id="11" creationId="{9ECD1DB8-A4AB-6B7A-F5A1-745FC8B919BC}"/>
          </ac:spMkLst>
        </pc:spChg>
        <pc:spChg chg="add del mod">
          <ac:chgData name="Fábio Hideki Nishida" userId="26ff6226dce8ce2c" providerId="LiveId" clId="{F796D34D-40B4-4E53-9AEC-74D8D1F900F2}" dt="2023-04-16T00:53:20.010" v="473" actId="1035"/>
          <ac:spMkLst>
            <pc:docMk/>
            <pc:sldMk cId="3994350004" sldId="257"/>
            <ac:spMk id="12" creationId="{62D854B9-5CBF-C857-A243-B2030427DEEC}"/>
          </ac:spMkLst>
        </pc:spChg>
        <pc:spChg chg="del">
          <ac:chgData name="Fábio Hideki Nishida" userId="26ff6226dce8ce2c" providerId="LiveId" clId="{F796D34D-40B4-4E53-9AEC-74D8D1F900F2}" dt="2023-04-15T18:42:53.294" v="12" actId="478"/>
          <ac:spMkLst>
            <pc:docMk/>
            <pc:sldMk cId="3994350004" sldId="257"/>
            <ac:spMk id="12" creationId="{B7269B4D-8E01-02C0-4FE8-3C3AE7049D53}"/>
          </ac:spMkLst>
        </pc:spChg>
        <pc:spChg chg="add del mod">
          <ac:chgData name="Fábio Hideki Nishida" userId="26ff6226dce8ce2c" providerId="LiveId" clId="{F796D34D-40B4-4E53-9AEC-74D8D1F900F2}" dt="2023-04-16T00:53:26.416" v="502" actId="1036"/>
          <ac:spMkLst>
            <pc:docMk/>
            <pc:sldMk cId="3994350004" sldId="257"/>
            <ac:spMk id="13" creationId="{4F639E15-D31A-C1A5-24E9-B70F1B948828}"/>
          </ac:spMkLst>
        </pc:spChg>
        <pc:spChg chg="add del mod">
          <ac:chgData name="Fábio Hideki Nishida" userId="26ff6226dce8ce2c" providerId="LiveId" clId="{F796D34D-40B4-4E53-9AEC-74D8D1F900F2}" dt="2023-04-16T00:53:31.726" v="519" actId="1035"/>
          <ac:spMkLst>
            <pc:docMk/>
            <pc:sldMk cId="3994350004" sldId="257"/>
            <ac:spMk id="14" creationId="{B2A69072-C4A3-DA6F-4D8D-ACEA6C34BC55}"/>
          </ac:spMkLst>
        </pc:spChg>
        <pc:spChg chg="add mod topLvl">
          <ac:chgData name="Fábio Hideki Nishida" userId="26ff6226dce8ce2c" providerId="LiveId" clId="{F796D34D-40B4-4E53-9AEC-74D8D1F900F2}" dt="2023-04-16T00:52:54.247" v="358" actId="408"/>
          <ac:spMkLst>
            <pc:docMk/>
            <pc:sldMk cId="3994350004" sldId="257"/>
            <ac:spMk id="15" creationId="{A52C117F-C46F-9F2C-BC45-44A1F1D00F73}"/>
          </ac:spMkLst>
        </pc:spChg>
        <pc:spChg chg="add del mod">
          <ac:chgData name="Fábio Hideki Nishida" userId="26ff6226dce8ce2c" providerId="LiveId" clId="{F796D34D-40B4-4E53-9AEC-74D8D1F900F2}" dt="2023-04-16T00:53:35.710" v="534" actId="1035"/>
          <ac:spMkLst>
            <pc:docMk/>
            <pc:sldMk cId="3994350004" sldId="257"/>
            <ac:spMk id="16" creationId="{36B42D4D-019B-C9ED-A078-D80760358EE3}"/>
          </ac:spMkLst>
        </pc:spChg>
        <pc:spChg chg="add del mod">
          <ac:chgData name="Fábio Hideki Nishida" userId="26ff6226dce8ce2c" providerId="LiveId" clId="{F796D34D-40B4-4E53-9AEC-74D8D1F900F2}" dt="2023-04-15T18:45:57.864" v="30" actId="478"/>
          <ac:spMkLst>
            <pc:docMk/>
            <pc:sldMk cId="3994350004" sldId="257"/>
            <ac:spMk id="16" creationId="{88DC51AB-9E62-36AA-8F39-0210353C5473}"/>
          </ac:spMkLst>
        </pc:spChg>
        <pc:spChg chg="del">
          <ac:chgData name="Fábio Hideki Nishida" userId="26ff6226dce8ce2c" providerId="LiveId" clId="{F796D34D-40B4-4E53-9AEC-74D8D1F900F2}" dt="2023-04-15T18:42:58.968" v="13" actId="478"/>
          <ac:spMkLst>
            <pc:docMk/>
            <pc:sldMk cId="3994350004" sldId="257"/>
            <ac:spMk id="17" creationId="{0CEC1DC6-0830-34C5-2405-ACF494B4797A}"/>
          </ac:spMkLst>
        </pc:spChg>
        <pc:spChg chg="add del mod">
          <ac:chgData name="Fábio Hideki Nishida" userId="26ff6226dce8ce2c" providerId="LiveId" clId="{F796D34D-40B4-4E53-9AEC-74D8D1F900F2}" dt="2023-04-16T00:53:38.984" v="551" actId="1035"/>
          <ac:spMkLst>
            <pc:docMk/>
            <pc:sldMk cId="3994350004" sldId="257"/>
            <ac:spMk id="17" creationId="{4FD2C33A-49EF-C708-2B91-D7E285765B0C}"/>
          </ac:spMkLst>
        </pc:spChg>
        <pc:spChg chg="add del mod">
          <ac:chgData name="Fábio Hideki Nishida" userId="26ff6226dce8ce2c" providerId="LiveId" clId="{F796D34D-40B4-4E53-9AEC-74D8D1F900F2}" dt="2023-04-16T00:53:46.207" v="580" actId="1035"/>
          <ac:spMkLst>
            <pc:docMk/>
            <pc:sldMk cId="3994350004" sldId="257"/>
            <ac:spMk id="18" creationId="{5C57FB9A-10CD-6719-62DB-A2BB37C26A96}"/>
          </ac:spMkLst>
        </pc:spChg>
        <pc:spChg chg="del">
          <ac:chgData name="Fábio Hideki Nishida" userId="26ff6226dce8ce2c" providerId="LiveId" clId="{F796D34D-40B4-4E53-9AEC-74D8D1F900F2}" dt="2023-04-15T18:43:02.878" v="14" actId="478"/>
          <ac:spMkLst>
            <pc:docMk/>
            <pc:sldMk cId="3994350004" sldId="257"/>
            <ac:spMk id="18" creationId="{94ED0E06-AFCE-3EA3-CB4C-24BC0724697C}"/>
          </ac:spMkLst>
        </pc:spChg>
        <pc:spChg chg="add del mod">
          <ac:chgData name="Fábio Hideki Nishida" userId="26ff6226dce8ce2c" providerId="LiveId" clId="{F796D34D-40B4-4E53-9AEC-74D8D1F900F2}" dt="2023-04-16T00:52:46.588" v="357" actId="478"/>
          <ac:spMkLst>
            <pc:docMk/>
            <pc:sldMk cId="3994350004" sldId="257"/>
            <ac:spMk id="19" creationId="{1083E7D4-2C93-72CC-759E-05647B15BFF3}"/>
          </ac:spMkLst>
        </pc:spChg>
        <pc:spChg chg="del">
          <ac:chgData name="Fábio Hideki Nishida" userId="26ff6226dce8ce2c" providerId="LiveId" clId="{F796D34D-40B4-4E53-9AEC-74D8D1F900F2}" dt="2023-04-15T18:43:02.878" v="14" actId="478"/>
          <ac:spMkLst>
            <pc:docMk/>
            <pc:sldMk cId="3994350004" sldId="257"/>
            <ac:spMk id="19" creationId="{5145D57F-F80C-B3B5-7BCB-EF2726F61A5E}"/>
          </ac:spMkLst>
        </pc:spChg>
        <pc:spChg chg="mod topLvl">
          <ac:chgData name="Fábio Hideki Nishida" userId="26ff6226dce8ce2c" providerId="LiveId" clId="{F796D34D-40B4-4E53-9AEC-74D8D1F900F2}" dt="2023-04-16T00:52:54.247" v="358" actId="408"/>
          <ac:spMkLst>
            <pc:docMk/>
            <pc:sldMk cId="3994350004" sldId="257"/>
            <ac:spMk id="20" creationId="{4D48FBF3-065C-0594-B70E-71F2BCE56A7C}"/>
          </ac:spMkLst>
        </pc:spChg>
        <pc:spChg chg="add mod topLvl">
          <ac:chgData name="Fábio Hideki Nishida" userId="26ff6226dce8ce2c" providerId="LiveId" clId="{F796D34D-40B4-4E53-9AEC-74D8D1F900F2}" dt="2023-04-16T00:52:54.247" v="358" actId="408"/>
          <ac:spMkLst>
            <pc:docMk/>
            <pc:sldMk cId="3994350004" sldId="257"/>
            <ac:spMk id="21" creationId="{0A2C2E25-9B0C-1BDA-49F0-CEC3DB827D73}"/>
          </ac:spMkLst>
        </pc:spChg>
        <pc:spChg chg="del">
          <ac:chgData name="Fábio Hideki Nishida" userId="26ff6226dce8ce2c" providerId="LiveId" clId="{F796D34D-40B4-4E53-9AEC-74D8D1F900F2}" dt="2023-04-15T18:42:40.369" v="8" actId="478"/>
          <ac:spMkLst>
            <pc:docMk/>
            <pc:sldMk cId="3994350004" sldId="257"/>
            <ac:spMk id="22" creationId="{2FA3588E-0549-FEA7-3652-74FBAA957255}"/>
          </ac:spMkLst>
        </pc:spChg>
        <pc:spChg chg="add del mod">
          <ac:chgData name="Fábio Hideki Nishida" userId="26ff6226dce8ce2c" providerId="LiveId" clId="{F796D34D-40B4-4E53-9AEC-74D8D1F900F2}" dt="2023-04-16T00:53:06.740" v="415" actId="1035"/>
          <ac:spMkLst>
            <pc:docMk/>
            <pc:sldMk cId="3994350004" sldId="257"/>
            <ac:spMk id="22" creationId="{4BD311DC-1B06-AA35-AE91-89011619B319}"/>
          </ac:spMkLst>
        </pc:spChg>
        <pc:spChg chg="add del mod">
          <ac:chgData name="Fábio Hideki Nishida" userId="26ff6226dce8ce2c" providerId="LiveId" clId="{F796D34D-40B4-4E53-9AEC-74D8D1F900F2}" dt="2023-04-16T00:53:16.904" v="451" actId="1036"/>
          <ac:spMkLst>
            <pc:docMk/>
            <pc:sldMk cId="3994350004" sldId="257"/>
            <ac:spMk id="23" creationId="{2CC422F9-4CF0-57E7-6406-3F7A1B5FE052}"/>
          </ac:spMkLst>
        </pc:spChg>
        <pc:spChg chg="del">
          <ac:chgData name="Fábio Hideki Nishida" userId="26ff6226dce8ce2c" providerId="LiveId" clId="{F796D34D-40B4-4E53-9AEC-74D8D1F900F2}" dt="2023-04-15T18:42:37.744" v="7" actId="478"/>
          <ac:spMkLst>
            <pc:docMk/>
            <pc:sldMk cId="3994350004" sldId="257"/>
            <ac:spMk id="23" creationId="{989476D0-E9E8-1F64-31DB-A02EF022CB92}"/>
          </ac:spMkLst>
        </pc:spChg>
        <pc:spChg chg="add del mod">
          <ac:chgData name="Fábio Hideki Nishida" userId="26ff6226dce8ce2c" providerId="LiveId" clId="{F796D34D-40B4-4E53-9AEC-74D8D1F900F2}" dt="2023-04-16T00:53:24.636" v="495" actId="1036"/>
          <ac:spMkLst>
            <pc:docMk/>
            <pc:sldMk cId="3994350004" sldId="257"/>
            <ac:spMk id="24" creationId="{83F1144E-8D34-063A-CFA1-0D79A3FD6D37}"/>
          </ac:spMkLst>
        </pc:spChg>
        <pc:spChg chg="del">
          <ac:chgData name="Fábio Hideki Nishida" userId="26ff6226dce8ce2c" providerId="LiveId" clId="{F796D34D-40B4-4E53-9AEC-74D8D1F900F2}" dt="2023-04-15T18:42:32.172" v="3" actId="478"/>
          <ac:spMkLst>
            <pc:docMk/>
            <pc:sldMk cId="3994350004" sldId="257"/>
            <ac:spMk id="24" creationId="{FE672807-CE4F-9BEB-AD73-D19CA1BAC2B2}"/>
          </ac:spMkLst>
        </pc:spChg>
        <pc:spChg chg="del">
          <ac:chgData name="Fábio Hideki Nishida" userId="26ff6226dce8ce2c" providerId="LiveId" clId="{F796D34D-40B4-4E53-9AEC-74D8D1F900F2}" dt="2023-04-15T18:42:53.294" v="12" actId="478"/>
          <ac:spMkLst>
            <pc:docMk/>
            <pc:sldMk cId="3994350004" sldId="257"/>
            <ac:spMk id="25" creationId="{BA9191BC-7950-8C45-2B56-51A16D432279}"/>
          </ac:spMkLst>
        </pc:spChg>
        <pc:spChg chg="del">
          <ac:chgData name="Fábio Hideki Nishida" userId="26ff6226dce8ce2c" providerId="LiveId" clId="{F796D34D-40B4-4E53-9AEC-74D8D1F900F2}" dt="2023-04-15T18:42:48.544" v="11" actId="478"/>
          <ac:spMkLst>
            <pc:docMk/>
            <pc:sldMk cId="3994350004" sldId="257"/>
            <ac:spMk id="26" creationId="{E9649DCD-1263-C9FE-EB80-C8E88DC48273}"/>
          </ac:spMkLst>
        </pc:spChg>
        <pc:spChg chg="del">
          <ac:chgData name="Fábio Hideki Nishida" userId="26ff6226dce8ce2c" providerId="LiveId" clId="{F796D34D-40B4-4E53-9AEC-74D8D1F900F2}" dt="2023-04-15T18:42:44.232" v="10" actId="478"/>
          <ac:spMkLst>
            <pc:docMk/>
            <pc:sldMk cId="3994350004" sldId="257"/>
            <ac:spMk id="27" creationId="{AE69328A-96F7-D40A-775B-B9B1E9A5D116}"/>
          </ac:spMkLst>
        </pc:spChg>
        <pc:spChg chg="del">
          <ac:chgData name="Fábio Hideki Nishida" userId="26ff6226dce8ce2c" providerId="LiveId" clId="{F796D34D-40B4-4E53-9AEC-74D8D1F900F2}" dt="2023-04-15T18:42:58.968" v="13" actId="478"/>
          <ac:spMkLst>
            <pc:docMk/>
            <pc:sldMk cId="3994350004" sldId="257"/>
            <ac:spMk id="28" creationId="{BEA38195-C857-DA5D-CC9A-27E9DF3D7707}"/>
          </ac:spMkLst>
        </pc:spChg>
        <pc:spChg chg="del">
          <ac:chgData name="Fábio Hideki Nishida" userId="26ff6226dce8ce2c" providerId="LiveId" clId="{F796D34D-40B4-4E53-9AEC-74D8D1F900F2}" dt="2023-04-15T18:42:58.968" v="13" actId="478"/>
          <ac:spMkLst>
            <pc:docMk/>
            <pc:sldMk cId="3994350004" sldId="257"/>
            <ac:spMk id="29" creationId="{6E84AA69-9660-48C8-BAC6-5872F2079EB5}"/>
          </ac:spMkLst>
        </pc:spChg>
        <pc:spChg chg="del">
          <ac:chgData name="Fábio Hideki Nishida" userId="26ff6226dce8ce2c" providerId="LiveId" clId="{F796D34D-40B4-4E53-9AEC-74D8D1F900F2}" dt="2023-04-15T18:42:58.968" v="13" actId="478"/>
          <ac:spMkLst>
            <pc:docMk/>
            <pc:sldMk cId="3994350004" sldId="257"/>
            <ac:spMk id="30" creationId="{C2E0E187-D4AE-6B51-DCBD-4C0460E710D6}"/>
          </ac:spMkLst>
        </pc:spChg>
        <pc:spChg chg="add mod topLvl">
          <ac:chgData name="Fábio Hideki Nishida" userId="26ff6226dce8ce2c" providerId="LiveId" clId="{F796D34D-40B4-4E53-9AEC-74D8D1F900F2}" dt="2023-04-16T00:52:54.247" v="358" actId="408"/>
          <ac:spMkLst>
            <pc:docMk/>
            <pc:sldMk cId="3994350004" sldId="257"/>
            <ac:spMk id="31" creationId="{CA223C35-C4E3-8B55-C77C-24723A5E2D50}"/>
          </ac:spMkLst>
        </pc:spChg>
        <pc:spChg chg="add del mod">
          <ac:chgData name="Fábio Hideki Nishida" userId="26ff6226dce8ce2c" providerId="LiveId" clId="{F796D34D-40B4-4E53-9AEC-74D8D1F900F2}" dt="2023-04-15T18:45:19.533" v="24" actId="478"/>
          <ac:spMkLst>
            <pc:docMk/>
            <pc:sldMk cId="3994350004" sldId="257"/>
            <ac:spMk id="34" creationId="{885C5ACC-6BEA-B885-82C8-51511AE44E3A}"/>
          </ac:spMkLst>
        </pc:spChg>
        <pc:spChg chg="add del mod">
          <ac:chgData name="Fábio Hideki Nishida" userId="26ff6226dce8ce2c" providerId="LiveId" clId="{F796D34D-40B4-4E53-9AEC-74D8D1F900F2}" dt="2023-04-15T18:45:19.533" v="24" actId="478"/>
          <ac:spMkLst>
            <pc:docMk/>
            <pc:sldMk cId="3994350004" sldId="257"/>
            <ac:spMk id="36" creationId="{16C7D7BA-A5E6-2261-4C9E-631C2797E5E4}"/>
          </ac:spMkLst>
        </pc:spChg>
        <pc:spChg chg="add mod topLvl">
          <ac:chgData name="Fábio Hideki Nishida" userId="26ff6226dce8ce2c" providerId="LiveId" clId="{F796D34D-40B4-4E53-9AEC-74D8D1F900F2}" dt="2023-04-16T00:52:54.247" v="358" actId="408"/>
          <ac:spMkLst>
            <pc:docMk/>
            <pc:sldMk cId="3994350004" sldId="257"/>
            <ac:spMk id="38" creationId="{E4E91C75-9972-3A76-8899-7552FADA7DE6}"/>
          </ac:spMkLst>
        </pc:spChg>
        <pc:spChg chg="add mod topLvl">
          <ac:chgData name="Fábio Hideki Nishida" userId="26ff6226dce8ce2c" providerId="LiveId" clId="{F796D34D-40B4-4E53-9AEC-74D8D1F900F2}" dt="2023-04-16T00:52:54.247" v="358" actId="408"/>
          <ac:spMkLst>
            <pc:docMk/>
            <pc:sldMk cId="3994350004" sldId="257"/>
            <ac:spMk id="40" creationId="{12BBECC5-4B4B-7842-6478-59EE7089F31C}"/>
          </ac:spMkLst>
        </pc:spChg>
        <pc:spChg chg="add mod topLvl">
          <ac:chgData name="Fábio Hideki Nishida" userId="26ff6226dce8ce2c" providerId="LiveId" clId="{F796D34D-40B4-4E53-9AEC-74D8D1F900F2}" dt="2023-04-16T00:52:54.247" v="358" actId="408"/>
          <ac:spMkLst>
            <pc:docMk/>
            <pc:sldMk cId="3994350004" sldId="257"/>
            <ac:spMk id="42" creationId="{2A3D942A-E07C-8436-07CF-65193BCEC831}"/>
          </ac:spMkLst>
        </pc:spChg>
        <pc:spChg chg="add mod topLvl">
          <ac:chgData name="Fábio Hideki Nishida" userId="26ff6226dce8ce2c" providerId="LiveId" clId="{F796D34D-40B4-4E53-9AEC-74D8D1F900F2}" dt="2023-04-16T00:52:54.247" v="358" actId="408"/>
          <ac:spMkLst>
            <pc:docMk/>
            <pc:sldMk cId="3994350004" sldId="257"/>
            <ac:spMk id="43" creationId="{505409C3-5D25-1070-8972-468E6C3E5C56}"/>
          </ac:spMkLst>
        </pc:spChg>
        <pc:spChg chg="add mod topLvl">
          <ac:chgData name="Fábio Hideki Nishida" userId="26ff6226dce8ce2c" providerId="LiveId" clId="{F796D34D-40B4-4E53-9AEC-74D8D1F900F2}" dt="2023-04-16T00:52:24.672" v="353" actId="165"/>
          <ac:spMkLst>
            <pc:docMk/>
            <pc:sldMk cId="3994350004" sldId="257"/>
            <ac:spMk id="44" creationId="{147451BC-D0D7-A910-EEAF-F7AE28C92732}"/>
          </ac:spMkLst>
        </pc:spChg>
        <pc:spChg chg="add mod topLvl">
          <ac:chgData name="Fábio Hideki Nishida" userId="26ff6226dce8ce2c" providerId="LiveId" clId="{F796D34D-40B4-4E53-9AEC-74D8D1F900F2}" dt="2023-04-16T00:52:24.672" v="353" actId="165"/>
          <ac:spMkLst>
            <pc:docMk/>
            <pc:sldMk cId="3994350004" sldId="257"/>
            <ac:spMk id="46" creationId="{314BD4A8-D5F5-8F4B-A956-85D4908883FC}"/>
          </ac:spMkLst>
        </pc:spChg>
        <pc:spChg chg="add mod">
          <ac:chgData name="Fábio Hideki Nishida" userId="26ff6226dce8ce2c" providerId="LiveId" clId="{F796D34D-40B4-4E53-9AEC-74D8D1F900F2}" dt="2023-04-15T18:47:00.075" v="38" actId="571"/>
          <ac:spMkLst>
            <pc:docMk/>
            <pc:sldMk cId="3994350004" sldId="257"/>
            <ac:spMk id="48" creationId="{6DFFF597-0A0C-2B98-7FDF-4CFF0A7E720F}"/>
          </ac:spMkLst>
        </pc:spChg>
        <pc:spChg chg="add mod">
          <ac:chgData name="Fábio Hideki Nishida" userId="26ff6226dce8ce2c" providerId="LiveId" clId="{F796D34D-40B4-4E53-9AEC-74D8D1F900F2}" dt="2023-04-15T18:47:00.075" v="38" actId="571"/>
          <ac:spMkLst>
            <pc:docMk/>
            <pc:sldMk cId="3994350004" sldId="257"/>
            <ac:spMk id="49" creationId="{948DF082-D149-47FB-F85C-4B8DEBED1C1B}"/>
          </ac:spMkLst>
        </pc:spChg>
        <pc:spChg chg="add mod">
          <ac:chgData name="Fábio Hideki Nishida" userId="26ff6226dce8ce2c" providerId="LiveId" clId="{F796D34D-40B4-4E53-9AEC-74D8D1F900F2}" dt="2023-04-15T18:47:00.075" v="38" actId="571"/>
          <ac:spMkLst>
            <pc:docMk/>
            <pc:sldMk cId="3994350004" sldId="257"/>
            <ac:spMk id="50" creationId="{A79FE851-9AC5-2AAA-9A3B-C97A4051A494}"/>
          </ac:spMkLst>
        </pc:spChg>
        <pc:spChg chg="add mod">
          <ac:chgData name="Fábio Hideki Nishida" userId="26ff6226dce8ce2c" providerId="LiveId" clId="{F796D34D-40B4-4E53-9AEC-74D8D1F900F2}" dt="2023-04-15T18:47:00.075" v="38" actId="571"/>
          <ac:spMkLst>
            <pc:docMk/>
            <pc:sldMk cId="3994350004" sldId="257"/>
            <ac:spMk id="51" creationId="{9A10B68C-8700-8ACB-9546-284EB0DD53E2}"/>
          </ac:spMkLst>
        </pc:spChg>
        <pc:spChg chg="add mod">
          <ac:chgData name="Fábio Hideki Nishida" userId="26ff6226dce8ce2c" providerId="LiveId" clId="{F796D34D-40B4-4E53-9AEC-74D8D1F900F2}" dt="2023-04-15T18:47:00.075" v="38" actId="571"/>
          <ac:spMkLst>
            <pc:docMk/>
            <pc:sldMk cId="3994350004" sldId="257"/>
            <ac:spMk id="52" creationId="{87BF128A-37BB-2728-B600-12082ADDEAAF}"/>
          </ac:spMkLst>
        </pc:spChg>
        <pc:spChg chg="add del mod">
          <ac:chgData name="Fábio Hideki Nishida" userId="26ff6226dce8ce2c" providerId="LiveId" clId="{F796D34D-40B4-4E53-9AEC-74D8D1F900F2}" dt="2023-04-15T18:47:00.075" v="38" actId="571"/>
          <ac:spMkLst>
            <pc:docMk/>
            <pc:sldMk cId="3994350004" sldId="257"/>
            <ac:spMk id="53" creationId="{FE3DB81A-17D8-DC15-7FF5-22FD8D20CAF9}"/>
          </ac:spMkLst>
        </pc:spChg>
        <pc:spChg chg="add mod topLvl">
          <ac:chgData name="Fábio Hideki Nishida" userId="26ff6226dce8ce2c" providerId="LiveId" clId="{F796D34D-40B4-4E53-9AEC-74D8D1F900F2}" dt="2023-04-16T00:52:54.247" v="358" actId="408"/>
          <ac:spMkLst>
            <pc:docMk/>
            <pc:sldMk cId="3994350004" sldId="257"/>
            <ac:spMk id="54" creationId="{5DC20F92-0B0A-849B-90BA-6BC0AECAE1EE}"/>
          </ac:spMkLst>
        </pc:spChg>
        <pc:spChg chg="add mod topLvl">
          <ac:chgData name="Fábio Hideki Nishida" userId="26ff6226dce8ce2c" providerId="LiveId" clId="{F796D34D-40B4-4E53-9AEC-74D8D1F900F2}" dt="2023-04-16T00:52:54.247" v="358" actId="408"/>
          <ac:spMkLst>
            <pc:docMk/>
            <pc:sldMk cId="3994350004" sldId="257"/>
            <ac:spMk id="55" creationId="{AC7A7DB4-9239-6AFB-2515-E83A6ECFD9C3}"/>
          </ac:spMkLst>
        </pc:spChg>
        <pc:spChg chg="add mod topLvl">
          <ac:chgData name="Fábio Hideki Nishida" userId="26ff6226dce8ce2c" providerId="LiveId" clId="{F796D34D-40B4-4E53-9AEC-74D8D1F900F2}" dt="2023-04-16T00:52:54.247" v="358" actId="408"/>
          <ac:spMkLst>
            <pc:docMk/>
            <pc:sldMk cId="3994350004" sldId="257"/>
            <ac:spMk id="56" creationId="{0167F37B-9B4A-766F-D2E9-D2F2299B47E8}"/>
          </ac:spMkLst>
        </pc:spChg>
        <pc:grpChg chg="add del mod topLvl">
          <ac:chgData name="Fábio Hideki Nishida" userId="26ff6226dce8ce2c" providerId="LiveId" clId="{F796D34D-40B4-4E53-9AEC-74D8D1F900F2}" dt="2023-04-16T00:52:24.672" v="353" actId="165"/>
          <ac:grpSpMkLst>
            <pc:docMk/>
            <pc:sldMk cId="3994350004" sldId="257"/>
            <ac:grpSpMk id="8" creationId="{3CBEBD12-A7B8-A547-DBA1-F99303FCD0F6}"/>
          </ac:grpSpMkLst>
        </pc:grpChg>
        <pc:grpChg chg="del mod">
          <ac:chgData name="Fábio Hideki Nishida" userId="26ff6226dce8ce2c" providerId="LiveId" clId="{F796D34D-40B4-4E53-9AEC-74D8D1F900F2}" dt="2023-04-16T00:52:24.672" v="353" actId="165"/>
          <ac:grpSpMkLst>
            <pc:docMk/>
            <pc:sldMk cId="3994350004" sldId="257"/>
            <ac:grpSpMk id="47" creationId="{1D267B48-EC0A-B762-792C-F7F591034E82}"/>
          </ac:grpSpMkLst>
        </pc:grpChg>
        <pc:picChg chg="mod">
          <ac:chgData name="Fábio Hideki Nishida" userId="26ff6226dce8ce2c" providerId="LiveId" clId="{F796D34D-40B4-4E53-9AEC-74D8D1F900F2}" dt="2023-04-16T00:52:24.672" v="353" actId="165"/>
          <ac:picMkLst>
            <pc:docMk/>
            <pc:sldMk cId="3994350004" sldId="257"/>
            <ac:picMk id="4" creationId="{0469F5D0-4C2E-1585-67E6-38457AE9567E}"/>
          </ac:picMkLst>
        </pc:picChg>
        <pc:cxnChg chg="add mod">
          <ac:chgData name="Fábio Hideki Nishida" userId="26ff6226dce8ce2c" providerId="LiveId" clId="{F796D34D-40B4-4E53-9AEC-74D8D1F900F2}" dt="2023-04-15T18:44:02.708" v="18" actId="14100"/>
          <ac:cxnSpMkLst>
            <pc:docMk/>
            <pc:sldMk cId="3994350004" sldId="257"/>
            <ac:cxnSpMk id="3" creationId="{C088B172-2FC1-E336-F2EF-9839E11B80F0}"/>
          </ac:cxnSpMkLst>
        </pc:cxnChg>
        <pc:cxnChg chg="del">
          <ac:chgData name="Fábio Hideki Nishida" userId="26ff6226dce8ce2c" providerId="LiveId" clId="{F796D34D-40B4-4E53-9AEC-74D8D1F900F2}" dt="2023-04-15T18:43:02.878" v="14" actId="478"/>
          <ac:cxnSpMkLst>
            <pc:docMk/>
            <pc:sldMk cId="3994350004" sldId="257"/>
            <ac:cxnSpMk id="32" creationId="{9BC43ACF-74D1-31F4-F637-6FBB2A9858E1}"/>
          </ac:cxnSpMkLst>
        </pc:cxnChg>
        <pc:cxnChg chg="del">
          <ac:chgData name="Fábio Hideki Nishida" userId="26ff6226dce8ce2c" providerId="LiveId" clId="{F796D34D-40B4-4E53-9AEC-74D8D1F900F2}" dt="2023-04-15T18:43:02.878" v="14" actId="478"/>
          <ac:cxnSpMkLst>
            <pc:docMk/>
            <pc:sldMk cId="3994350004" sldId="257"/>
            <ac:cxnSpMk id="33" creationId="{E27250B2-5C58-2C92-73B6-604930E9D3E1}"/>
          </ac:cxnSpMkLst>
        </pc:cxnChg>
        <pc:cxnChg chg="del">
          <ac:chgData name="Fábio Hideki Nishida" userId="26ff6226dce8ce2c" providerId="LiveId" clId="{F796D34D-40B4-4E53-9AEC-74D8D1F900F2}" dt="2023-04-15T18:42:53.294" v="12" actId="478"/>
          <ac:cxnSpMkLst>
            <pc:docMk/>
            <pc:sldMk cId="3994350004" sldId="257"/>
            <ac:cxnSpMk id="35" creationId="{66AFB0F6-B67C-277F-68D3-D34E7834BC94}"/>
          </ac:cxnSpMkLst>
        </pc:cxnChg>
        <pc:cxnChg chg="del">
          <ac:chgData name="Fábio Hideki Nishida" userId="26ff6226dce8ce2c" providerId="LiveId" clId="{F796D34D-40B4-4E53-9AEC-74D8D1F900F2}" dt="2023-04-15T18:42:48.544" v="11" actId="478"/>
          <ac:cxnSpMkLst>
            <pc:docMk/>
            <pc:sldMk cId="3994350004" sldId="257"/>
            <ac:cxnSpMk id="37" creationId="{ED2EEAA8-EC9F-0D6C-D539-C97849424D8C}"/>
          </ac:cxnSpMkLst>
        </pc:cxnChg>
        <pc:cxnChg chg="del">
          <ac:chgData name="Fábio Hideki Nishida" userId="26ff6226dce8ce2c" providerId="LiveId" clId="{F796D34D-40B4-4E53-9AEC-74D8D1F900F2}" dt="2023-04-15T18:42:44.232" v="10" actId="478"/>
          <ac:cxnSpMkLst>
            <pc:docMk/>
            <pc:sldMk cId="3994350004" sldId="257"/>
            <ac:cxnSpMk id="39" creationId="{4F25AFEB-EE42-CB8F-210F-C5D58C84E878}"/>
          </ac:cxnSpMkLst>
        </pc:cxnChg>
        <pc:cxnChg chg="del">
          <ac:chgData name="Fábio Hideki Nishida" userId="26ff6226dce8ce2c" providerId="LiveId" clId="{F796D34D-40B4-4E53-9AEC-74D8D1F900F2}" dt="2023-04-15T18:42:35.220" v="5" actId="478"/>
          <ac:cxnSpMkLst>
            <pc:docMk/>
            <pc:sldMk cId="3994350004" sldId="257"/>
            <ac:cxnSpMk id="41" creationId="{AAE1346A-BA41-92CB-92ED-BE0B2CEBAECE}"/>
          </ac:cxnSpMkLst>
        </pc:cxnChg>
        <pc:cxnChg chg="del">
          <ac:chgData name="Fábio Hideki Nishida" userId="26ff6226dce8ce2c" providerId="LiveId" clId="{F796D34D-40B4-4E53-9AEC-74D8D1F900F2}" dt="2023-04-15T18:42:33.747" v="4" actId="478"/>
          <ac:cxnSpMkLst>
            <pc:docMk/>
            <pc:sldMk cId="3994350004" sldId="257"/>
            <ac:cxnSpMk id="45" creationId="{C5FE2D2F-3B5D-94CF-5D70-5CAEC688728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BF8C6-4BDF-4379-81A1-D192CD94AE89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FB818-9A0D-428F-A9D6-1EDCAB44B5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68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FB818-9A0D-428F-A9D6-1EDCAB44B5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55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FB818-9A0D-428F-A9D6-1EDCAB44B5D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47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1C961-2354-E7C7-23B1-36E1F4E38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F4D274-9395-C18C-6E66-9207DB6A5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3FC43A-7378-C729-8BD4-740EAE77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A2B-A590-4361-9179-1B58742913C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04DE2-54EE-261A-1159-3B37F2F0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A23998-30D9-293B-E987-4D210364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FE7-8AE3-41BF-8F56-55AD5901C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23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DD8A-6067-E754-32ED-5B2AEFEB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B79689-69E2-2DD6-EB68-40B95DDF6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CBA645-3083-77E1-B630-D47369D7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A2B-A590-4361-9179-1B58742913C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2C819-E148-ED0A-C1D6-3890FA67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5D406E-3E02-834E-D687-4826BE93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FE7-8AE3-41BF-8F56-55AD5901C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58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AAF173-20D2-3FB5-B9A9-4667ECAA4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0F7D19-E644-FC48-C216-1F20BD869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F91AD3-1E72-DEC6-F1C1-6B41ED41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A2B-A590-4361-9179-1B58742913C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57931B-FCB0-47F2-724B-D9EA0635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025961-95FD-D683-05C7-3FF976B8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FE7-8AE3-41BF-8F56-55AD5901C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40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90EBE-2046-397F-3513-8C59E29C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5054E8-E3BF-F24B-700A-4733BBF6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36AD15-566F-F057-7C39-3E0926BC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A2B-A590-4361-9179-1B58742913C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0FC94A-7537-DD8C-FAA3-A26E228D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96DF2A-C1B3-9161-17AC-C72681FE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FE7-8AE3-41BF-8F56-55AD5901C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36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BB94E-F764-E9C6-C549-4DF1C712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16D68-0B8C-4C06-7D49-DA21A391B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935EEF-33EA-C953-1170-D1058866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A2B-A590-4361-9179-1B58742913C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10A9B0-D4F0-9EF3-EB7F-6C8D8CED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092B3E-98AC-EBCB-D3C4-2F40A7F2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FE7-8AE3-41BF-8F56-55AD5901C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76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7C186-561D-CFDE-4BBC-B3F3C3A0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47BA76-A66D-E310-8E74-24F7713B7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9EE5B7-B5C6-E3F1-670F-416D71FAD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7F2AD4-A435-8D50-2479-BA3A1F9E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A2B-A590-4361-9179-1B58742913C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BBE3F0-57A1-50A6-72FC-9E9297D9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F97655-BEE0-B3A4-E9CA-347F3E51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FE7-8AE3-41BF-8F56-55AD5901C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883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87E7B-8286-3975-16C9-AA630D84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B62FE7-60CF-7B87-FADD-2FB0B3514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CE54A0-712E-BA37-0B04-3330036C8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0CC820-471A-C446-28BB-A2BC5CDFF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C96B063-7EEB-A7A4-19B2-542D8DED3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6854FA-5206-35A5-293B-0C37EBC41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A2B-A590-4361-9179-1B58742913C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1F1BB7-DE5B-D6FA-7DC6-604A5994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A64409-8F11-866B-61B6-C0DA88AC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FE7-8AE3-41BF-8F56-55AD5901C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3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BA338-1D33-3374-6248-9E7A32A5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7040FA-58BA-0379-FB48-93C6677C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A2B-A590-4361-9179-1B58742913C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90F171-0898-142A-8672-0D87300D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895B9C-6E0E-7C68-8ACD-FC782EC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FE7-8AE3-41BF-8F56-55AD5901C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58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66D6429-EFBA-AD8E-A788-93249091C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A2B-A590-4361-9179-1B58742913C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E3ADC7-ABD2-F38D-4840-68AC38B1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ED39DD-FE8E-1F20-ADC3-9D3D474E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FE7-8AE3-41BF-8F56-55AD5901C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364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BD27A-A09D-2F46-9330-4D1503F1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7786CC-3BD3-209C-FDDB-72F67A54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F19566-8D9A-65A1-1D19-3F5F6FFF7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13D78B-4F8B-F10C-FE85-6EFFFC0D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A2B-A590-4361-9179-1B58742913C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4CB55C-6E84-0FEC-A783-94997FAF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3DA151-E4B2-C08C-F1D7-E5888D79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FE7-8AE3-41BF-8F56-55AD5901C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72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8091B-12CB-73A3-957C-7D889A08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54FE83-AC35-A23B-75C4-128B3F1AB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101BA6-FF31-841B-10E8-A8785A391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338F61-E721-0ECF-F990-99670217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6A2B-A590-4361-9179-1B58742913C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403DF2-D2C0-CB3D-E18C-7160DFAF6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4FD73F-1360-9586-6A4D-4ACFE665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531FE7-8AE3-41BF-8F56-55AD5901C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08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992D7E-5944-6178-72AE-E4C3F052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FFF4B1-B420-AA37-D7F2-084E2A378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1653E3-69B3-5CB3-46C6-79FB0CE65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F6A2B-A590-4361-9179-1B58742913C3}" type="datetimeFigureOut">
              <a:rPr lang="pt-BR" smtClean="0"/>
              <a:t>15/04/2023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728C0-F625-64F1-940B-D5F7B2BF7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33E01-5623-F0D2-AEB0-F63C3EB9D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31FE7-8AE3-41BF-8F56-55AD5901CC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2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Agrupar 46">
            <a:extLst>
              <a:ext uri="{FF2B5EF4-FFF2-40B4-BE49-F238E27FC236}">
                <a16:creationId xmlns:a16="http://schemas.microsoft.com/office/drawing/2014/main" id="{1D267B48-EC0A-B762-792C-F7F591034E82}"/>
              </a:ext>
            </a:extLst>
          </p:cNvPr>
          <p:cNvGrpSpPr/>
          <p:nvPr/>
        </p:nvGrpSpPr>
        <p:grpSpPr>
          <a:xfrm>
            <a:off x="1086476" y="648047"/>
            <a:ext cx="10019047" cy="5561905"/>
            <a:chOff x="1086476" y="648047"/>
            <a:chExt cx="10019047" cy="5561905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CBEBD12-A7B8-A547-DBA1-F99303FCD0F6}"/>
                </a:ext>
              </a:extLst>
            </p:cNvPr>
            <p:cNvGrpSpPr/>
            <p:nvPr/>
          </p:nvGrpSpPr>
          <p:grpSpPr>
            <a:xfrm>
              <a:off x="1086476" y="648047"/>
              <a:ext cx="10019047" cy="5561905"/>
              <a:chOff x="1086476" y="648047"/>
              <a:chExt cx="10019047" cy="5561905"/>
            </a:xfrm>
          </p:grpSpPr>
          <p:pic>
            <p:nvPicPr>
              <p:cNvPr id="4" name="Imagem 3">
                <a:extLst>
                  <a:ext uri="{FF2B5EF4-FFF2-40B4-BE49-F238E27FC236}">
                    <a16:creationId xmlns:a16="http://schemas.microsoft.com/office/drawing/2014/main" id="{0469F5D0-4C2E-1585-67E6-38457AE95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6476" y="648047"/>
                <a:ext cx="10019047" cy="5561905"/>
              </a:xfrm>
              <a:prstGeom prst="rect">
                <a:avLst/>
              </a:prstGeom>
            </p:spPr>
          </p:pic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2A29F301-5D4D-4E23-DD3D-ADCF6756BFE5}"/>
                  </a:ext>
                </a:extLst>
              </p:cNvPr>
              <p:cNvSpPr/>
              <p:nvPr/>
            </p:nvSpPr>
            <p:spPr>
              <a:xfrm>
                <a:off x="2090057" y="1907177"/>
                <a:ext cx="8247017" cy="38143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1D4C9E9-14CD-01D9-E94D-C2BFF98940E4}"/>
                </a:ext>
              </a:extLst>
            </p:cNvPr>
            <p:cNvSpPr/>
            <p:nvPr/>
          </p:nvSpPr>
          <p:spPr>
            <a:xfrm>
              <a:off x="2272937" y="2212309"/>
              <a:ext cx="7863840" cy="3152171"/>
            </a:xfrm>
            <a:custGeom>
              <a:avLst/>
              <a:gdLst>
                <a:gd name="connsiteX0" fmla="*/ 0 w 7898674"/>
                <a:gd name="connsiteY0" fmla="*/ 3239256 h 3239256"/>
                <a:gd name="connsiteX1" fmla="*/ 1297577 w 7898674"/>
                <a:gd name="connsiteY1" fmla="*/ 1654296 h 3239256"/>
                <a:gd name="connsiteX2" fmla="*/ 2865120 w 7898674"/>
                <a:gd name="connsiteY2" fmla="*/ 2507736 h 3239256"/>
                <a:gd name="connsiteX3" fmla="*/ 4580709 w 7898674"/>
                <a:gd name="connsiteY3" fmla="*/ 69336 h 3239256"/>
                <a:gd name="connsiteX4" fmla="*/ 6905897 w 7898674"/>
                <a:gd name="connsiteY4" fmla="*/ 792147 h 3239256"/>
                <a:gd name="connsiteX5" fmla="*/ 7898674 w 7898674"/>
                <a:gd name="connsiteY5" fmla="*/ 2107142 h 323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98674" h="3239256">
                  <a:moveTo>
                    <a:pt x="0" y="3239256"/>
                  </a:moveTo>
                  <a:cubicBezTo>
                    <a:pt x="410028" y="2507736"/>
                    <a:pt x="820057" y="1776216"/>
                    <a:pt x="1297577" y="1654296"/>
                  </a:cubicBezTo>
                  <a:cubicBezTo>
                    <a:pt x="1775097" y="1532376"/>
                    <a:pt x="2317931" y="2771896"/>
                    <a:pt x="2865120" y="2507736"/>
                  </a:cubicBezTo>
                  <a:cubicBezTo>
                    <a:pt x="3412309" y="2243576"/>
                    <a:pt x="3907246" y="355267"/>
                    <a:pt x="4580709" y="69336"/>
                  </a:cubicBezTo>
                  <a:cubicBezTo>
                    <a:pt x="5254172" y="-216595"/>
                    <a:pt x="6352903" y="452513"/>
                    <a:pt x="6905897" y="792147"/>
                  </a:cubicBezTo>
                  <a:cubicBezTo>
                    <a:pt x="7458891" y="1131781"/>
                    <a:pt x="7678782" y="1619461"/>
                    <a:pt x="7898674" y="2107142"/>
                  </a:cubicBezTo>
                </a:path>
              </a:pathLst>
            </a:custGeom>
            <a:noFill/>
            <a:ln w="38100"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E3FE12-A597-B056-CE04-0FE908F13E83}"/>
                </a:ext>
              </a:extLst>
            </p:cNvPr>
            <p:cNvSpPr/>
            <p:nvPr/>
          </p:nvSpPr>
          <p:spPr>
            <a:xfrm>
              <a:off x="9744692" y="3569028"/>
              <a:ext cx="110642" cy="11064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F4F8017-1579-42DA-EF54-C43E50488AD6}"/>
                </a:ext>
              </a:extLst>
            </p:cNvPr>
            <p:cNvSpPr/>
            <p:nvPr/>
          </p:nvSpPr>
          <p:spPr>
            <a:xfrm>
              <a:off x="8693132" y="2700348"/>
              <a:ext cx="110642" cy="11064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049B9D3-59D7-BCC8-5E97-51242D6B5BE9}"/>
                </a:ext>
              </a:extLst>
            </p:cNvPr>
            <p:cNvSpPr/>
            <p:nvPr/>
          </p:nvSpPr>
          <p:spPr>
            <a:xfrm>
              <a:off x="7115792" y="2156988"/>
              <a:ext cx="110642" cy="1106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ECD1DB8-A4AB-6B7A-F5A1-745FC8B919BC}"/>
                </a:ext>
              </a:extLst>
            </p:cNvPr>
            <p:cNvSpPr/>
            <p:nvPr/>
          </p:nvSpPr>
          <p:spPr>
            <a:xfrm>
              <a:off x="6292832" y="2688766"/>
              <a:ext cx="110642" cy="1106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7269B4D-8E01-02C0-4FE8-3C3AE7049D53}"/>
                </a:ext>
              </a:extLst>
            </p:cNvPr>
            <p:cNvSpPr/>
            <p:nvPr/>
          </p:nvSpPr>
          <p:spPr>
            <a:xfrm>
              <a:off x="5797532" y="3565433"/>
              <a:ext cx="110642" cy="1106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CEC1DC6-0830-34C5-2405-ACF494B4797A}"/>
                </a:ext>
              </a:extLst>
            </p:cNvPr>
            <p:cNvSpPr/>
            <p:nvPr/>
          </p:nvSpPr>
          <p:spPr>
            <a:xfrm>
              <a:off x="5355572" y="4350293"/>
              <a:ext cx="110642" cy="11064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4ED0E06-AFCE-3EA3-CB4C-24BC0724697C}"/>
                </a:ext>
              </a:extLst>
            </p:cNvPr>
            <p:cNvSpPr/>
            <p:nvPr/>
          </p:nvSpPr>
          <p:spPr>
            <a:xfrm>
              <a:off x="2482832" y="4845593"/>
              <a:ext cx="110642" cy="11064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145D57F-F80C-B3B5-7BCB-EF2726F61A5E}"/>
                </a:ext>
              </a:extLst>
            </p:cNvPr>
            <p:cNvSpPr/>
            <p:nvPr/>
          </p:nvSpPr>
          <p:spPr>
            <a:xfrm>
              <a:off x="2894312" y="4240905"/>
              <a:ext cx="110642" cy="110642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D48FBF3-065C-0594-B70E-71F2BCE56A7C}"/>
                </a:ext>
              </a:extLst>
            </p:cNvPr>
            <p:cNvSpPr/>
            <p:nvPr/>
          </p:nvSpPr>
          <p:spPr>
            <a:xfrm>
              <a:off x="3564872" y="3759033"/>
              <a:ext cx="110642" cy="11064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FA3588E-0549-FEA7-3652-74FBAA957255}"/>
                    </a:ext>
                  </a:extLst>
                </p:cNvPr>
                <p:cNvSpPr txBox="1"/>
                <p:nvPr/>
              </p:nvSpPr>
              <p:spPr>
                <a:xfrm>
                  <a:off x="9775932" y="3273732"/>
                  <a:ext cx="485966" cy="3763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2FA3588E-0549-FEA7-3652-74FBAA9572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5932" y="3273732"/>
                  <a:ext cx="485966" cy="376321"/>
                </a:xfrm>
                <a:prstGeom prst="rect">
                  <a:avLst/>
                </a:prstGeom>
                <a:blipFill>
                  <a:blip r:embed="rId4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989476D0-E9E8-1F64-31DB-A02EF022CB92}"/>
                    </a:ext>
                  </a:extLst>
                </p:cNvPr>
                <p:cNvSpPr txBox="1"/>
                <p:nvPr/>
              </p:nvSpPr>
              <p:spPr>
                <a:xfrm>
                  <a:off x="8636330" y="2348049"/>
                  <a:ext cx="481029" cy="374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989476D0-E9E8-1F64-31DB-A02EF022C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6330" y="2348049"/>
                  <a:ext cx="481029" cy="374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FE672807-CE4F-9BEB-AD73-D19CA1BAC2B2}"/>
                    </a:ext>
                  </a:extLst>
                </p:cNvPr>
                <p:cNvSpPr txBox="1"/>
                <p:nvPr/>
              </p:nvSpPr>
              <p:spPr>
                <a:xfrm>
                  <a:off x="6950989" y="1790476"/>
                  <a:ext cx="551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∗∗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FE672807-CE4F-9BEB-AD73-D19CA1BAC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989" y="1790476"/>
                  <a:ext cx="5516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BA9191BC-7950-8C45-2B56-51A16D432279}"/>
                    </a:ext>
                  </a:extLst>
                </p:cNvPr>
                <p:cNvSpPr txBox="1"/>
                <p:nvPr/>
              </p:nvSpPr>
              <p:spPr>
                <a:xfrm>
                  <a:off x="4980255" y="4066007"/>
                  <a:ext cx="487121" cy="3749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BA9191BC-7950-8C45-2B56-51A16D432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0255" y="4066007"/>
                  <a:ext cx="487121" cy="374911"/>
                </a:xfrm>
                <a:prstGeom prst="rect">
                  <a:avLst/>
                </a:prstGeom>
                <a:blipFill>
                  <a:blip r:embed="rId7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E9649DCD-1263-C9FE-EB80-C8E88DC48273}"/>
                    </a:ext>
                  </a:extLst>
                </p:cNvPr>
                <p:cNvSpPr txBox="1"/>
                <p:nvPr/>
              </p:nvSpPr>
              <p:spPr>
                <a:xfrm>
                  <a:off x="5411760" y="3279244"/>
                  <a:ext cx="487121" cy="3726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E9649DCD-1263-C9FE-EB80-C8E88DC48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760" y="3279244"/>
                  <a:ext cx="487121" cy="372603"/>
                </a:xfrm>
                <a:prstGeom prst="rect">
                  <a:avLst/>
                </a:prstGeom>
                <a:blipFill>
                  <a:blip r:embed="rId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AE69328A-96F7-D40A-775B-B9B1E9A5D116}"/>
                    </a:ext>
                  </a:extLst>
                </p:cNvPr>
                <p:cNvSpPr txBox="1"/>
                <p:nvPr/>
              </p:nvSpPr>
              <p:spPr>
                <a:xfrm>
                  <a:off x="5907779" y="2423936"/>
                  <a:ext cx="487121" cy="3731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AE69328A-96F7-D40A-775B-B9B1E9A5D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7779" y="2423936"/>
                  <a:ext cx="487121" cy="373179"/>
                </a:xfrm>
                <a:prstGeom prst="rect">
                  <a:avLst/>
                </a:prstGeom>
                <a:blipFill>
                  <a:blip r:embed="rId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BEA38195-C857-DA5D-CC9A-27E9DF3D7707}"/>
                    </a:ext>
                  </a:extLst>
                </p:cNvPr>
                <p:cNvSpPr txBox="1"/>
                <p:nvPr/>
              </p:nvSpPr>
              <p:spPr>
                <a:xfrm>
                  <a:off x="2090057" y="4588085"/>
                  <a:ext cx="485966" cy="3783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BEA38195-C857-DA5D-CC9A-27E9DF3D7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057" y="4588085"/>
                  <a:ext cx="485966" cy="378309"/>
                </a:xfrm>
                <a:prstGeom prst="rect">
                  <a:avLst/>
                </a:prstGeom>
                <a:blipFill>
                  <a:blip r:embed="rId10"/>
                  <a:stretch>
                    <a:fillRect b="-16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6E84AA69-9660-48C8-BAC6-5872F2079EB5}"/>
                    </a:ext>
                  </a:extLst>
                </p:cNvPr>
                <p:cNvSpPr txBox="1"/>
                <p:nvPr/>
              </p:nvSpPr>
              <p:spPr>
                <a:xfrm>
                  <a:off x="2513984" y="3956348"/>
                  <a:ext cx="481029" cy="376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6E84AA69-9660-48C8-BAC6-5872F2079E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984" y="3956348"/>
                  <a:ext cx="481029" cy="376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C2E0E187-D4AE-6B51-DCBD-4C0460E710D6}"/>
                    </a:ext>
                  </a:extLst>
                </p:cNvPr>
                <p:cNvSpPr txBox="1"/>
                <p:nvPr/>
              </p:nvSpPr>
              <p:spPr>
                <a:xfrm>
                  <a:off x="3409336" y="3380767"/>
                  <a:ext cx="4699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C2E0E187-D4AE-6B51-DCBD-4C0460E71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336" y="3380767"/>
                  <a:ext cx="46993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9BC43ACF-74D1-31F4-F637-6FBB2A9858E1}"/>
                </a:ext>
              </a:extLst>
            </p:cNvPr>
            <p:cNvCxnSpPr/>
            <p:nvPr/>
          </p:nvCxnSpPr>
          <p:spPr>
            <a:xfrm flipV="1">
              <a:off x="2661062" y="4426347"/>
              <a:ext cx="284614" cy="446119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E27250B2-5C58-2C92-73B6-604930E9D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1687" y="3883484"/>
              <a:ext cx="508081" cy="409153"/>
            </a:xfrm>
            <a:prstGeom prst="straightConnector1">
              <a:avLst/>
            </a:prstGeom>
            <a:ln w="15875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>
              <a:extLst>
                <a:ext uri="{FF2B5EF4-FFF2-40B4-BE49-F238E27FC236}">
                  <a16:creationId xmlns:a16="http://schemas.microsoft.com/office/drawing/2014/main" id="{66AFB0F6-B67C-277F-68D3-D34E7834BC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8680" y="3756452"/>
              <a:ext cx="369494" cy="663525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ED2EEAA8-EC9F-0D6C-D539-C97849424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3536" y="2886581"/>
              <a:ext cx="384581" cy="70858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4F25AFEB-EE42-CB8F-210F-C5D58C84E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8150" y="2267630"/>
              <a:ext cx="648555" cy="482790"/>
            </a:xfrm>
            <a:prstGeom prst="straightConnector1">
              <a:avLst/>
            </a:prstGeom>
            <a:ln w="158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AAE1346A-BA41-92CB-92ED-BE0B2CEBAE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3693" y="2840631"/>
              <a:ext cx="921064" cy="7316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C5FE2D2F-3B5D-94CF-5D70-5CAEC68872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48006" y="2267630"/>
              <a:ext cx="1369951" cy="488039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1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3CBEBD12-A7B8-A547-DBA1-F99303FCD0F6}"/>
              </a:ext>
            </a:extLst>
          </p:cNvPr>
          <p:cNvGrpSpPr/>
          <p:nvPr/>
        </p:nvGrpSpPr>
        <p:grpSpPr>
          <a:xfrm>
            <a:off x="1086476" y="648047"/>
            <a:ext cx="10019047" cy="5561905"/>
            <a:chOff x="1086476" y="648047"/>
            <a:chExt cx="10019047" cy="556190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0469F5D0-4C2E-1585-67E6-38457AE9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76" y="648047"/>
              <a:ext cx="10019047" cy="5561905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A29F301-5D4D-4E23-DD3D-ADCF6756BFE5}"/>
                </a:ext>
              </a:extLst>
            </p:cNvPr>
            <p:cNvSpPr/>
            <p:nvPr/>
          </p:nvSpPr>
          <p:spPr>
            <a:xfrm>
              <a:off x="2090057" y="1907177"/>
              <a:ext cx="8247017" cy="3814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1"/>
                </a:solidFill>
              </a:endParaRPr>
            </a:p>
          </p:txBody>
        </p:sp>
      </p:grp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1D4C9E9-14CD-01D9-E94D-C2BFF98940E4}"/>
              </a:ext>
            </a:extLst>
          </p:cNvPr>
          <p:cNvSpPr/>
          <p:nvPr/>
        </p:nvSpPr>
        <p:spPr>
          <a:xfrm>
            <a:off x="2272937" y="2212309"/>
            <a:ext cx="7863840" cy="3152171"/>
          </a:xfrm>
          <a:custGeom>
            <a:avLst/>
            <a:gdLst>
              <a:gd name="connsiteX0" fmla="*/ 0 w 7898674"/>
              <a:gd name="connsiteY0" fmla="*/ 3239256 h 3239256"/>
              <a:gd name="connsiteX1" fmla="*/ 1297577 w 7898674"/>
              <a:gd name="connsiteY1" fmla="*/ 1654296 h 3239256"/>
              <a:gd name="connsiteX2" fmla="*/ 2865120 w 7898674"/>
              <a:gd name="connsiteY2" fmla="*/ 2507736 h 3239256"/>
              <a:gd name="connsiteX3" fmla="*/ 4580709 w 7898674"/>
              <a:gd name="connsiteY3" fmla="*/ 69336 h 3239256"/>
              <a:gd name="connsiteX4" fmla="*/ 6905897 w 7898674"/>
              <a:gd name="connsiteY4" fmla="*/ 792147 h 3239256"/>
              <a:gd name="connsiteX5" fmla="*/ 7898674 w 7898674"/>
              <a:gd name="connsiteY5" fmla="*/ 2107142 h 323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98674" h="3239256">
                <a:moveTo>
                  <a:pt x="0" y="3239256"/>
                </a:moveTo>
                <a:cubicBezTo>
                  <a:pt x="410028" y="2507736"/>
                  <a:pt x="820057" y="1776216"/>
                  <a:pt x="1297577" y="1654296"/>
                </a:cubicBezTo>
                <a:cubicBezTo>
                  <a:pt x="1775097" y="1532376"/>
                  <a:pt x="2317931" y="2771896"/>
                  <a:pt x="2865120" y="2507736"/>
                </a:cubicBezTo>
                <a:cubicBezTo>
                  <a:pt x="3412309" y="2243576"/>
                  <a:pt x="3907246" y="355267"/>
                  <a:pt x="4580709" y="69336"/>
                </a:cubicBezTo>
                <a:cubicBezTo>
                  <a:pt x="5254172" y="-216595"/>
                  <a:pt x="6352903" y="452513"/>
                  <a:pt x="6905897" y="792147"/>
                </a:cubicBezTo>
                <a:cubicBezTo>
                  <a:pt x="7458891" y="1131781"/>
                  <a:pt x="7678782" y="1619461"/>
                  <a:pt x="7898674" y="2107142"/>
                </a:cubicBezTo>
              </a:path>
            </a:pathLst>
          </a:custGeom>
          <a:noFill/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049B9D3-59D7-BCC8-5E97-51242D6B5BE9}"/>
              </a:ext>
            </a:extLst>
          </p:cNvPr>
          <p:cNvSpPr/>
          <p:nvPr/>
        </p:nvSpPr>
        <p:spPr>
          <a:xfrm>
            <a:off x="7657774" y="2233188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D48FBF3-065C-0594-B70E-71F2BCE56A7C}"/>
              </a:ext>
            </a:extLst>
          </p:cNvPr>
          <p:cNvSpPr/>
          <p:nvPr/>
        </p:nvSpPr>
        <p:spPr>
          <a:xfrm>
            <a:off x="3434702" y="3789513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52C117F-C46F-9F2C-BC45-44A1F1D00F73}"/>
              </a:ext>
            </a:extLst>
          </p:cNvPr>
          <p:cNvSpPr/>
          <p:nvPr/>
        </p:nvSpPr>
        <p:spPr>
          <a:xfrm>
            <a:off x="2831406" y="4340058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A2C2E25-9B0C-1BDA-49F0-CEC3DB827D73}"/>
              </a:ext>
            </a:extLst>
          </p:cNvPr>
          <p:cNvSpPr/>
          <p:nvPr/>
        </p:nvSpPr>
        <p:spPr>
          <a:xfrm>
            <a:off x="4641294" y="4536197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A223C35-C4E3-8B55-C77C-24723A5E2D50}"/>
              </a:ext>
            </a:extLst>
          </p:cNvPr>
          <p:cNvSpPr/>
          <p:nvPr/>
        </p:nvSpPr>
        <p:spPr>
          <a:xfrm>
            <a:off x="5847886" y="3507497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4E91C75-9972-3A76-8899-7552FADA7DE6}"/>
              </a:ext>
            </a:extLst>
          </p:cNvPr>
          <p:cNvSpPr/>
          <p:nvPr/>
        </p:nvSpPr>
        <p:spPr>
          <a:xfrm>
            <a:off x="7054478" y="2160117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2BBECC5-4B4B-7842-6478-59EE7089F31C}"/>
              </a:ext>
            </a:extLst>
          </p:cNvPr>
          <p:cNvSpPr/>
          <p:nvPr/>
        </p:nvSpPr>
        <p:spPr>
          <a:xfrm>
            <a:off x="8261070" y="2450510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A3D942A-E07C-8436-07CF-65193BCEC831}"/>
              </a:ext>
            </a:extLst>
          </p:cNvPr>
          <p:cNvSpPr/>
          <p:nvPr/>
        </p:nvSpPr>
        <p:spPr>
          <a:xfrm>
            <a:off x="8864366" y="2778170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05409C3-5D25-1070-8972-468E6C3E5C56}"/>
              </a:ext>
            </a:extLst>
          </p:cNvPr>
          <p:cNvSpPr/>
          <p:nvPr/>
        </p:nvSpPr>
        <p:spPr>
          <a:xfrm>
            <a:off x="9467662" y="3192475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47451BC-D0D7-A910-EEAF-F7AE28C92732}"/>
              </a:ext>
            </a:extLst>
          </p:cNvPr>
          <p:cNvSpPr/>
          <p:nvPr/>
        </p:nvSpPr>
        <p:spPr>
          <a:xfrm>
            <a:off x="10070962" y="4212195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14BD4A8-D5F5-8F4B-A956-85D4908883FC}"/>
              </a:ext>
            </a:extLst>
          </p:cNvPr>
          <p:cNvSpPr/>
          <p:nvPr/>
        </p:nvSpPr>
        <p:spPr>
          <a:xfrm>
            <a:off x="2228110" y="5284938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DC20F92-0B0A-849B-90BA-6BC0AECAE1EE}"/>
              </a:ext>
            </a:extLst>
          </p:cNvPr>
          <p:cNvSpPr/>
          <p:nvPr/>
        </p:nvSpPr>
        <p:spPr>
          <a:xfrm>
            <a:off x="4037998" y="4010493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AC7A7DB4-9239-6AFB-2515-E83A6ECFD9C3}"/>
              </a:ext>
            </a:extLst>
          </p:cNvPr>
          <p:cNvSpPr/>
          <p:nvPr/>
        </p:nvSpPr>
        <p:spPr>
          <a:xfrm>
            <a:off x="5244590" y="4459997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0167F37B-9B4A-766F-D2E9-D2F2299B47E8}"/>
              </a:ext>
            </a:extLst>
          </p:cNvPr>
          <p:cNvSpPr/>
          <p:nvPr/>
        </p:nvSpPr>
        <p:spPr>
          <a:xfrm>
            <a:off x="6451182" y="2509277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088B172-2FC1-E336-F2EF-9839E11B80F0}"/>
              </a:ext>
            </a:extLst>
          </p:cNvPr>
          <p:cNvCxnSpPr>
            <a:cxnSpLocks/>
          </p:cNvCxnSpPr>
          <p:nvPr/>
        </p:nvCxnSpPr>
        <p:spPr>
          <a:xfrm>
            <a:off x="1828800" y="1143000"/>
            <a:ext cx="26126" cy="491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F71E91DD-FAD1-3AE8-7900-95DBE8D8A39E}"/>
              </a:ext>
            </a:extLst>
          </p:cNvPr>
          <p:cNvSpPr/>
          <p:nvPr/>
        </p:nvSpPr>
        <p:spPr>
          <a:xfrm>
            <a:off x="7356126" y="2176038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BF8EEE-C6C6-6073-2A36-FD6C911627BD}"/>
              </a:ext>
            </a:extLst>
          </p:cNvPr>
          <p:cNvSpPr/>
          <p:nvPr/>
        </p:nvSpPr>
        <p:spPr>
          <a:xfrm>
            <a:off x="3133054" y="3970488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A610B38-EDCE-15CA-DB18-9259BBDC0EB0}"/>
              </a:ext>
            </a:extLst>
          </p:cNvPr>
          <p:cNvSpPr/>
          <p:nvPr/>
        </p:nvSpPr>
        <p:spPr>
          <a:xfrm>
            <a:off x="2529758" y="4711533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B8DC03E-F82D-715D-2762-29B53350E1C4}"/>
              </a:ext>
            </a:extLst>
          </p:cNvPr>
          <p:cNvSpPr/>
          <p:nvPr/>
        </p:nvSpPr>
        <p:spPr>
          <a:xfrm>
            <a:off x="4339646" y="4317122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2D854B9-5CBF-C857-A243-B2030427DEEC}"/>
              </a:ext>
            </a:extLst>
          </p:cNvPr>
          <p:cNvSpPr/>
          <p:nvPr/>
        </p:nvSpPr>
        <p:spPr>
          <a:xfrm>
            <a:off x="5546238" y="4050422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F639E15-D31A-C1A5-24E9-B70F1B948828}"/>
              </a:ext>
            </a:extLst>
          </p:cNvPr>
          <p:cNvSpPr/>
          <p:nvPr/>
        </p:nvSpPr>
        <p:spPr>
          <a:xfrm>
            <a:off x="6752830" y="2226792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2A69072-C4A3-DA6F-4D8D-ACEA6C34BC55}"/>
              </a:ext>
            </a:extLst>
          </p:cNvPr>
          <p:cNvSpPr/>
          <p:nvPr/>
        </p:nvSpPr>
        <p:spPr>
          <a:xfrm>
            <a:off x="7959422" y="2336210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6B42D4D-019B-C9ED-A078-D80760358EE3}"/>
              </a:ext>
            </a:extLst>
          </p:cNvPr>
          <p:cNvSpPr/>
          <p:nvPr/>
        </p:nvSpPr>
        <p:spPr>
          <a:xfrm>
            <a:off x="8562718" y="2616245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FD2C33A-49EF-C708-2B91-D7E285765B0C}"/>
              </a:ext>
            </a:extLst>
          </p:cNvPr>
          <p:cNvSpPr/>
          <p:nvPr/>
        </p:nvSpPr>
        <p:spPr>
          <a:xfrm>
            <a:off x="9166014" y="2982925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C57FB9A-10CD-6719-62DB-A2BB37C26A96}"/>
              </a:ext>
            </a:extLst>
          </p:cNvPr>
          <p:cNvSpPr/>
          <p:nvPr/>
        </p:nvSpPr>
        <p:spPr>
          <a:xfrm>
            <a:off x="9769310" y="3602595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BD311DC-1B06-AA35-AE91-89011619B319}"/>
              </a:ext>
            </a:extLst>
          </p:cNvPr>
          <p:cNvSpPr/>
          <p:nvPr/>
        </p:nvSpPr>
        <p:spPr>
          <a:xfrm>
            <a:off x="3736350" y="3800943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CC422F9-4CF0-57E7-6406-3F7A1B5FE052}"/>
              </a:ext>
            </a:extLst>
          </p:cNvPr>
          <p:cNvSpPr/>
          <p:nvPr/>
        </p:nvSpPr>
        <p:spPr>
          <a:xfrm>
            <a:off x="4942942" y="4631447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3F1144E-8D34-063A-CFA1-0D79A3FD6D37}"/>
              </a:ext>
            </a:extLst>
          </p:cNvPr>
          <p:cNvSpPr/>
          <p:nvPr/>
        </p:nvSpPr>
        <p:spPr>
          <a:xfrm>
            <a:off x="6149534" y="2890277"/>
            <a:ext cx="110642" cy="1106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3500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11</Words>
  <Application>Microsoft Office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Hideki Nishida</dc:creator>
  <cp:lastModifiedBy>Fábio Hideki Nishida</cp:lastModifiedBy>
  <cp:revision>1</cp:revision>
  <dcterms:created xsi:type="dcterms:W3CDTF">2022-11-03T20:16:33Z</dcterms:created>
  <dcterms:modified xsi:type="dcterms:W3CDTF">2023-04-16T00:53:50Z</dcterms:modified>
</cp:coreProperties>
</file>