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D77695-CB95-46AE-AD05-35EE4F33D031}" v="404" dt="2023-05-20T00:16:13.4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01" autoAdjust="0"/>
  </p:normalViewPr>
  <p:slideViewPr>
    <p:cSldViewPr snapToGrid="0">
      <p:cViewPr varScale="1">
        <p:scale>
          <a:sx n="109" d="100"/>
          <a:sy n="109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ábio Hideki Nishida" userId="26ff6226dce8ce2c" providerId="LiveId" clId="{3CD77695-CB95-46AE-AD05-35EE4F33D031}"/>
    <pc:docChg chg="undo redo custSel addSld modSld">
      <pc:chgData name="Fábio Hideki Nishida" userId="26ff6226dce8ce2c" providerId="LiveId" clId="{3CD77695-CB95-46AE-AD05-35EE4F33D031}" dt="2023-05-20T00:16:13.480" v="984" actId="20577"/>
      <pc:docMkLst>
        <pc:docMk/>
      </pc:docMkLst>
      <pc:sldChg chg="addSp delSp modSp new mod">
        <pc:chgData name="Fábio Hideki Nishida" userId="26ff6226dce8ce2c" providerId="LiveId" clId="{3CD77695-CB95-46AE-AD05-35EE4F33D031}" dt="2023-05-19T22:11:11.854" v="511" actId="20577"/>
        <pc:sldMkLst>
          <pc:docMk/>
          <pc:sldMk cId="339607837" sldId="256"/>
        </pc:sldMkLst>
        <pc:spChg chg="del">
          <ac:chgData name="Fábio Hideki Nishida" userId="26ff6226dce8ce2c" providerId="LiveId" clId="{3CD77695-CB95-46AE-AD05-35EE4F33D031}" dt="2023-05-19T20:55:56.843" v="1" actId="478"/>
          <ac:spMkLst>
            <pc:docMk/>
            <pc:sldMk cId="339607837" sldId="256"/>
            <ac:spMk id="2" creationId="{F69F5A8D-0E6A-1DB4-6868-498C246D0AE4}"/>
          </ac:spMkLst>
        </pc:spChg>
        <pc:spChg chg="add mod">
          <ac:chgData name="Fábio Hideki Nishida" userId="26ff6226dce8ce2c" providerId="LiveId" clId="{3CD77695-CB95-46AE-AD05-35EE4F33D031}" dt="2023-05-19T22:05:19.962" v="448" actId="12788"/>
          <ac:spMkLst>
            <pc:docMk/>
            <pc:sldMk cId="339607837" sldId="256"/>
            <ac:spMk id="3" creationId="{4B111CBF-CBD5-4309-A295-A5AFDF4FD14A}"/>
          </ac:spMkLst>
        </pc:spChg>
        <pc:spChg chg="del">
          <ac:chgData name="Fábio Hideki Nishida" userId="26ff6226dce8ce2c" providerId="LiveId" clId="{3CD77695-CB95-46AE-AD05-35EE4F33D031}" dt="2023-05-19T20:55:56.843" v="1" actId="478"/>
          <ac:spMkLst>
            <pc:docMk/>
            <pc:sldMk cId="339607837" sldId="256"/>
            <ac:spMk id="3" creationId="{9A1A6FBC-C913-8FB5-C829-678820CBCFDD}"/>
          </ac:spMkLst>
        </pc:spChg>
        <pc:spChg chg="add mod">
          <ac:chgData name="Fábio Hideki Nishida" userId="26ff6226dce8ce2c" providerId="LiveId" clId="{3CD77695-CB95-46AE-AD05-35EE4F33D031}" dt="2023-05-19T22:05:19.962" v="448" actId="12788"/>
          <ac:spMkLst>
            <pc:docMk/>
            <pc:sldMk cId="339607837" sldId="256"/>
            <ac:spMk id="5" creationId="{5595058D-E9D3-BDBA-6399-E40187EA28EC}"/>
          </ac:spMkLst>
        </pc:spChg>
        <pc:spChg chg="add mod">
          <ac:chgData name="Fábio Hideki Nishida" userId="26ff6226dce8ce2c" providerId="LiveId" clId="{3CD77695-CB95-46AE-AD05-35EE4F33D031}" dt="2023-05-19T22:08:43.021" v="502" actId="20577"/>
          <ac:spMkLst>
            <pc:docMk/>
            <pc:sldMk cId="339607837" sldId="256"/>
            <ac:spMk id="6" creationId="{7973EE15-FEEA-3FDB-9209-5AFCF927EE26}"/>
          </ac:spMkLst>
        </pc:spChg>
        <pc:spChg chg="add mod">
          <ac:chgData name="Fábio Hideki Nishida" userId="26ff6226dce8ce2c" providerId="LiveId" clId="{3CD77695-CB95-46AE-AD05-35EE4F33D031}" dt="2023-05-19T22:08:50.046" v="509" actId="20577"/>
          <ac:spMkLst>
            <pc:docMk/>
            <pc:sldMk cId="339607837" sldId="256"/>
            <ac:spMk id="7" creationId="{7A57166C-CC9E-0721-A76F-DF12FBE53BDF}"/>
          </ac:spMkLst>
        </pc:spChg>
        <pc:graphicFrameChg chg="add mod modGraphic">
          <ac:chgData name="Fábio Hideki Nishida" userId="26ff6226dce8ce2c" providerId="LiveId" clId="{3CD77695-CB95-46AE-AD05-35EE4F33D031}" dt="2023-05-19T22:05:19.962" v="448" actId="12788"/>
          <ac:graphicFrameMkLst>
            <pc:docMk/>
            <pc:sldMk cId="339607837" sldId="256"/>
            <ac:graphicFrameMk id="2" creationId="{EBCE91D6-E707-DFAB-C56E-2602EBD6D521}"/>
          </ac:graphicFrameMkLst>
        </pc:graphicFrameChg>
        <pc:graphicFrameChg chg="add mod modGraphic">
          <ac:chgData name="Fábio Hideki Nishida" userId="26ff6226dce8ce2c" providerId="LiveId" clId="{3CD77695-CB95-46AE-AD05-35EE4F33D031}" dt="2023-05-19T22:11:11.854" v="511" actId="20577"/>
          <ac:graphicFrameMkLst>
            <pc:docMk/>
            <pc:sldMk cId="339607837" sldId="256"/>
            <ac:graphicFrameMk id="4" creationId="{DD6A8B2A-B8B7-9E31-4740-3DAF15EA9242}"/>
          </ac:graphicFrameMkLst>
        </pc:graphicFrameChg>
      </pc:sldChg>
      <pc:sldChg chg="addSp delSp modSp add mod">
        <pc:chgData name="Fábio Hideki Nishida" userId="26ff6226dce8ce2c" providerId="LiveId" clId="{3CD77695-CB95-46AE-AD05-35EE4F33D031}" dt="2023-05-20T00:16:09.032" v="978" actId="20577"/>
        <pc:sldMkLst>
          <pc:docMk/>
          <pc:sldMk cId="1568155223" sldId="257"/>
        </pc:sldMkLst>
        <pc:spChg chg="add mod">
          <ac:chgData name="Fábio Hideki Nishida" userId="26ff6226dce8ce2c" providerId="LiveId" clId="{3CD77695-CB95-46AE-AD05-35EE4F33D031}" dt="2023-05-20T00:16:09.032" v="978" actId="20577"/>
          <ac:spMkLst>
            <pc:docMk/>
            <pc:sldMk cId="1568155223" sldId="257"/>
            <ac:spMk id="2" creationId="{07E4492B-5745-0846-3588-9564DB82EDFD}"/>
          </ac:spMkLst>
        </pc:spChg>
        <pc:spChg chg="mod topLvl">
          <ac:chgData name="Fábio Hideki Nishida" userId="26ff6226dce8ce2c" providerId="LiveId" clId="{3CD77695-CB95-46AE-AD05-35EE4F33D031}" dt="2023-05-20T00:10:37.602" v="889" actId="165"/>
          <ac:spMkLst>
            <pc:docMk/>
            <pc:sldMk cId="1568155223" sldId="257"/>
            <ac:spMk id="5" creationId="{91D4C9E9-14CD-01D9-E94D-C2BFF98940E4}"/>
          </ac:spMkLst>
        </pc:spChg>
        <pc:spChg chg="mod">
          <ac:chgData name="Fábio Hideki Nishida" userId="26ff6226dce8ce2c" providerId="LiveId" clId="{3CD77695-CB95-46AE-AD05-35EE4F33D031}" dt="2023-05-20T00:10:37.602" v="889" actId="165"/>
          <ac:spMkLst>
            <pc:docMk/>
            <pc:sldMk cId="1568155223" sldId="257"/>
            <ac:spMk id="6" creationId="{2A29F301-5D4D-4E23-DD3D-ADCF6756BFE5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7" creationId="{C9E3FE12-A597-B056-CE04-0FE908F13E83}"/>
          </ac:spMkLst>
        </pc:spChg>
        <pc:spChg chg="mod ord topLvl">
          <ac:chgData name="Fábio Hideki Nishida" userId="26ff6226dce8ce2c" providerId="LiveId" clId="{3CD77695-CB95-46AE-AD05-35EE4F33D031}" dt="2023-05-20T00:15:11.574" v="955" actId="1076"/>
          <ac:spMkLst>
            <pc:docMk/>
            <pc:sldMk cId="1568155223" sldId="257"/>
            <ac:spMk id="9" creationId="{BF4F8017-1579-42DA-EF54-C43E50488AD6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0" creationId="{D049B9D3-59D7-BCC8-5E97-51242D6B5BE9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1" creationId="{9ECD1DB8-A4AB-6B7A-F5A1-745FC8B919BC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2" creationId="{B7269B4D-8E01-02C0-4FE8-3C3AE7049D53}"/>
          </ac:spMkLst>
        </pc:spChg>
        <pc:spChg chg="mod">
          <ac:chgData name="Fábio Hideki Nishida" userId="26ff6226dce8ce2c" providerId="LiveId" clId="{3CD77695-CB95-46AE-AD05-35EE4F33D031}" dt="2023-05-20T00:10:53.914" v="891" actId="571"/>
          <ac:spMkLst>
            <pc:docMk/>
            <pc:sldMk cId="1568155223" sldId="257"/>
            <ac:spMk id="14" creationId="{52591176-1CD6-7DC9-2CA8-A0945D5C439A}"/>
          </ac:spMkLst>
        </pc:spChg>
        <pc:spChg chg="add mod">
          <ac:chgData name="Fábio Hideki Nishida" userId="26ff6226dce8ce2c" providerId="LiveId" clId="{3CD77695-CB95-46AE-AD05-35EE4F33D031}" dt="2023-05-20T00:10:53.914" v="891" actId="571"/>
          <ac:spMkLst>
            <pc:docMk/>
            <pc:sldMk cId="1568155223" sldId="257"/>
            <ac:spMk id="15" creationId="{02E6C92D-7A2D-FF7E-FD83-FBADB998882E}"/>
          </ac:spMkLst>
        </pc:spChg>
        <pc:spChg chg="add mod">
          <ac:chgData name="Fábio Hideki Nishida" userId="26ff6226dce8ce2c" providerId="LiveId" clId="{3CD77695-CB95-46AE-AD05-35EE4F33D031}" dt="2023-05-20T00:10:53.914" v="891" actId="571"/>
          <ac:spMkLst>
            <pc:docMk/>
            <pc:sldMk cId="1568155223" sldId="257"/>
            <ac:spMk id="16" creationId="{5A36E551-E2EF-E48D-CD14-E7F8D081CA1B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7" creationId="{0CEC1DC6-0830-34C5-2405-ACF494B4797A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8" creationId="{94ED0E06-AFCE-3EA3-CB4C-24BC0724697C}"/>
          </ac:spMkLst>
        </pc:spChg>
        <pc:spChg chg="mod ord topLvl">
          <ac:chgData name="Fábio Hideki Nishida" userId="26ff6226dce8ce2c" providerId="LiveId" clId="{3CD77695-CB95-46AE-AD05-35EE4F33D031}" dt="2023-05-20T00:13:52.489" v="933" actId="166"/>
          <ac:spMkLst>
            <pc:docMk/>
            <pc:sldMk cId="1568155223" sldId="257"/>
            <ac:spMk id="19" creationId="{5145D57F-F80C-B3B5-7BCB-EF2726F61A5E}"/>
          </ac:spMkLst>
        </pc:spChg>
        <pc:spChg chg="mod ord topLvl">
          <ac:chgData name="Fábio Hideki Nishida" userId="26ff6226dce8ce2c" providerId="LiveId" clId="{3CD77695-CB95-46AE-AD05-35EE4F33D031}" dt="2023-05-20T00:14:02.128" v="934" actId="108"/>
          <ac:spMkLst>
            <pc:docMk/>
            <pc:sldMk cId="1568155223" sldId="257"/>
            <ac:spMk id="20" creationId="{4D48FBF3-065C-0594-B70E-71F2BCE56A7C}"/>
          </ac:spMkLst>
        </pc:spChg>
        <pc:spChg chg="add mod">
          <ac:chgData name="Fábio Hideki Nishida" userId="26ff6226dce8ce2c" providerId="LiveId" clId="{3CD77695-CB95-46AE-AD05-35EE4F33D031}" dt="2023-05-20T00:10:53.914" v="891" actId="571"/>
          <ac:spMkLst>
            <pc:docMk/>
            <pc:sldMk cId="1568155223" sldId="257"/>
            <ac:spMk id="21" creationId="{86CF9957-FABB-5289-C743-920F7BAFD946}"/>
          </ac:spMkLst>
        </pc:spChg>
        <pc:spChg chg="mod topLvl">
          <ac:chgData name="Fábio Hideki Nishida" userId="26ff6226dce8ce2c" providerId="LiveId" clId="{3CD77695-CB95-46AE-AD05-35EE4F33D031}" dt="2023-05-20T00:15:54.227" v="972" actId="20577"/>
          <ac:spMkLst>
            <pc:docMk/>
            <pc:sldMk cId="1568155223" sldId="257"/>
            <ac:spMk id="22" creationId="{2FA3588E-0549-FEA7-3652-74FBAA957255}"/>
          </ac:spMkLst>
        </pc:spChg>
        <pc:spChg chg="mod topLvl">
          <ac:chgData name="Fábio Hideki Nishida" userId="26ff6226dce8ce2c" providerId="LiveId" clId="{3CD77695-CB95-46AE-AD05-35EE4F33D031}" dt="2023-05-20T00:15:51.363" v="966" actId="20577"/>
          <ac:spMkLst>
            <pc:docMk/>
            <pc:sldMk cId="1568155223" sldId="257"/>
            <ac:spMk id="23" creationId="{989476D0-E9E8-1F64-31DB-A02EF022CB92}"/>
          </ac:spMkLst>
        </pc:spChg>
        <pc:spChg chg="mod topLvl">
          <ac:chgData name="Fábio Hideki Nishida" userId="26ff6226dce8ce2c" providerId="LiveId" clId="{3CD77695-CB95-46AE-AD05-35EE4F33D031}" dt="2023-05-20T00:14:55.515" v="954" actId="20577"/>
          <ac:spMkLst>
            <pc:docMk/>
            <pc:sldMk cId="1568155223" sldId="257"/>
            <ac:spMk id="24" creationId="{FE672807-CE4F-9BEB-AD73-D19CA1BAC2B2}"/>
          </ac:spMkLst>
        </pc:spChg>
        <pc:spChg chg="mod topLvl">
          <ac:chgData name="Fábio Hideki Nishida" userId="26ff6226dce8ce2c" providerId="LiveId" clId="{3CD77695-CB95-46AE-AD05-35EE4F33D031}" dt="2023-05-20T00:15:48.159" v="960" actId="207"/>
          <ac:spMkLst>
            <pc:docMk/>
            <pc:sldMk cId="1568155223" sldId="257"/>
            <ac:spMk id="25" creationId="{BA9191BC-7950-8C45-2B56-51A16D432279}"/>
          </ac:spMkLst>
        </pc:spChg>
        <pc:spChg chg="mod topLvl">
          <ac:chgData name="Fábio Hideki Nishida" userId="26ff6226dce8ce2c" providerId="LiveId" clId="{3CD77695-CB95-46AE-AD05-35EE4F33D031}" dt="2023-05-20T00:15:48.159" v="960" actId="207"/>
          <ac:spMkLst>
            <pc:docMk/>
            <pc:sldMk cId="1568155223" sldId="257"/>
            <ac:spMk id="26" creationId="{E9649DCD-1263-C9FE-EB80-C8E88DC48273}"/>
          </ac:spMkLst>
        </pc:spChg>
        <pc:spChg chg="mod topLvl">
          <ac:chgData name="Fábio Hideki Nishida" userId="26ff6226dce8ce2c" providerId="LiveId" clId="{3CD77695-CB95-46AE-AD05-35EE4F33D031}" dt="2023-05-20T00:15:48.159" v="960" actId="207"/>
          <ac:spMkLst>
            <pc:docMk/>
            <pc:sldMk cId="1568155223" sldId="257"/>
            <ac:spMk id="27" creationId="{AE69328A-96F7-D40A-775B-B9B1E9A5D116}"/>
          </ac:spMkLst>
        </pc:spChg>
        <pc:spChg chg="mod topLvl">
          <ac:chgData name="Fábio Hideki Nishida" userId="26ff6226dce8ce2c" providerId="LiveId" clId="{3CD77695-CB95-46AE-AD05-35EE4F33D031}" dt="2023-05-20T00:14:39.106" v="943" actId="20577"/>
          <ac:spMkLst>
            <pc:docMk/>
            <pc:sldMk cId="1568155223" sldId="257"/>
            <ac:spMk id="28" creationId="{BEA38195-C857-DA5D-CC9A-27E9DF3D7707}"/>
          </ac:spMkLst>
        </pc:spChg>
        <pc:spChg chg="mod topLvl">
          <ac:chgData name="Fábio Hideki Nishida" userId="26ff6226dce8ce2c" providerId="LiveId" clId="{3CD77695-CB95-46AE-AD05-35EE4F33D031}" dt="2023-05-20T00:14:43.050" v="944"/>
          <ac:spMkLst>
            <pc:docMk/>
            <pc:sldMk cId="1568155223" sldId="257"/>
            <ac:spMk id="29" creationId="{6E84AA69-9660-48C8-BAC6-5872F2079EB5}"/>
          </ac:spMkLst>
        </pc:spChg>
        <pc:spChg chg="mod topLvl">
          <ac:chgData name="Fábio Hideki Nishida" userId="26ff6226dce8ce2c" providerId="LiveId" clId="{3CD77695-CB95-46AE-AD05-35EE4F33D031}" dt="2023-05-20T00:14:45.263" v="945"/>
          <ac:spMkLst>
            <pc:docMk/>
            <pc:sldMk cId="1568155223" sldId="257"/>
            <ac:spMk id="30" creationId="{C2E0E187-D4AE-6B51-DCBD-4C0460E710D6}"/>
          </ac:spMkLst>
        </pc:spChg>
        <pc:grpChg chg="add mod">
          <ac:chgData name="Fábio Hideki Nishida" userId="26ff6226dce8ce2c" providerId="LiveId" clId="{3CD77695-CB95-46AE-AD05-35EE4F33D031}" dt="2023-05-20T00:10:53.914" v="891" actId="571"/>
          <ac:grpSpMkLst>
            <pc:docMk/>
            <pc:sldMk cId="1568155223" sldId="257"/>
            <ac:grpSpMk id="3" creationId="{B6D42177-2A73-EED2-21D2-09EF0410AA36}"/>
          </ac:grpSpMkLst>
        </pc:grpChg>
        <pc:grpChg chg="mod topLvl">
          <ac:chgData name="Fábio Hideki Nishida" userId="26ff6226dce8ce2c" providerId="LiveId" clId="{3CD77695-CB95-46AE-AD05-35EE4F33D031}" dt="2023-05-20T00:10:37.602" v="889" actId="165"/>
          <ac:grpSpMkLst>
            <pc:docMk/>
            <pc:sldMk cId="1568155223" sldId="257"/>
            <ac:grpSpMk id="8" creationId="{3CBEBD12-A7B8-A547-DBA1-F99303FCD0F6}"/>
          </ac:grpSpMkLst>
        </pc:grpChg>
        <pc:grpChg chg="del">
          <ac:chgData name="Fábio Hideki Nishida" userId="26ff6226dce8ce2c" providerId="LiveId" clId="{3CD77695-CB95-46AE-AD05-35EE4F33D031}" dt="2023-05-20T00:10:37.602" v="889" actId="165"/>
          <ac:grpSpMkLst>
            <pc:docMk/>
            <pc:sldMk cId="1568155223" sldId="257"/>
            <ac:grpSpMk id="47" creationId="{1D267B48-EC0A-B762-792C-F7F591034E82}"/>
          </ac:grpSpMkLst>
        </pc:grpChg>
        <pc:picChg chg="mod">
          <ac:chgData name="Fábio Hideki Nishida" userId="26ff6226dce8ce2c" providerId="LiveId" clId="{3CD77695-CB95-46AE-AD05-35EE4F33D031}" dt="2023-05-20T00:10:37.602" v="889" actId="165"/>
          <ac:picMkLst>
            <pc:docMk/>
            <pc:sldMk cId="1568155223" sldId="257"/>
            <ac:picMk id="4" creationId="{0469F5D0-4C2E-1585-67E6-38457AE9567E}"/>
          </ac:picMkLst>
        </pc:picChg>
        <pc:picChg chg="mod">
          <ac:chgData name="Fábio Hideki Nishida" userId="26ff6226dce8ce2c" providerId="LiveId" clId="{3CD77695-CB95-46AE-AD05-35EE4F33D031}" dt="2023-05-20T00:10:53.914" v="891" actId="571"/>
          <ac:picMkLst>
            <pc:docMk/>
            <pc:sldMk cId="1568155223" sldId="257"/>
            <ac:picMk id="13" creationId="{E46800A3-3F4F-9007-94EC-4CE19F332A7F}"/>
          </ac:picMkLst>
        </pc:picChg>
        <pc:cxnChg chg="mod topLvl">
          <ac:chgData name="Fábio Hideki Nishida" userId="26ff6226dce8ce2c" providerId="LiveId" clId="{3CD77695-CB95-46AE-AD05-35EE4F33D031}" dt="2023-05-20T00:10:37.602" v="889" actId="165"/>
          <ac:cxnSpMkLst>
            <pc:docMk/>
            <pc:sldMk cId="1568155223" sldId="257"/>
            <ac:cxnSpMk id="32" creationId="{9BC43ACF-74D1-31F4-F637-6FBB2A9858E1}"/>
          </ac:cxnSpMkLst>
        </pc:cxnChg>
        <pc:cxnChg chg="mod topLvl">
          <ac:chgData name="Fábio Hideki Nishida" userId="26ff6226dce8ce2c" providerId="LiveId" clId="{3CD77695-CB95-46AE-AD05-35EE4F33D031}" dt="2023-05-20T00:10:37.602" v="889" actId="165"/>
          <ac:cxnSpMkLst>
            <pc:docMk/>
            <pc:sldMk cId="1568155223" sldId="257"/>
            <ac:cxnSpMk id="33" creationId="{E27250B2-5C58-2C92-73B6-604930E9D3E1}"/>
          </ac:cxnSpMkLst>
        </pc:cxnChg>
        <pc:cxnChg chg="mod topLvl">
          <ac:chgData name="Fábio Hideki Nishida" userId="26ff6226dce8ce2c" providerId="LiveId" clId="{3CD77695-CB95-46AE-AD05-35EE4F33D031}" dt="2023-05-20T00:15:29.228" v="958" actId="1076"/>
          <ac:cxnSpMkLst>
            <pc:docMk/>
            <pc:sldMk cId="1568155223" sldId="257"/>
            <ac:cxnSpMk id="35" creationId="{66AFB0F6-B67C-277F-68D3-D34E7834BC94}"/>
          </ac:cxnSpMkLst>
        </pc:cxnChg>
        <pc:cxnChg chg="mod topLvl">
          <ac:chgData name="Fábio Hideki Nishida" userId="26ff6226dce8ce2c" providerId="LiveId" clId="{3CD77695-CB95-46AE-AD05-35EE4F33D031}" dt="2023-05-20T00:10:37.602" v="889" actId="165"/>
          <ac:cxnSpMkLst>
            <pc:docMk/>
            <pc:sldMk cId="1568155223" sldId="257"/>
            <ac:cxnSpMk id="37" creationId="{ED2EEAA8-EC9F-0D6C-D539-C97849424D8C}"/>
          </ac:cxnSpMkLst>
        </pc:cxnChg>
        <pc:cxnChg chg="mod topLvl">
          <ac:chgData name="Fábio Hideki Nishida" userId="26ff6226dce8ce2c" providerId="LiveId" clId="{3CD77695-CB95-46AE-AD05-35EE4F33D031}" dt="2023-05-20T00:10:37.602" v="889" actId="165"/>
          <ac:cxnSpMkLst>
            <pc:docMk/>
            <pc:sldMk cId="1568155223" sldId="257"/>
            <ac:cxnSpMk id="39" creationId="{4F25AFEB-EE42-CB8F-210F-C5D58C84E878}"/>
          </ac:cxnSpMkLst>
        </pc:cxnChg>
        <pc:cxnChg chg="mod topLvl">
          <ac:chgData name="Fábio Hideki Nishida" userId="26ff6226dce8ce2c" providerId="LiveId" clId="{3CD77695-CB95-46AE-AD05-35EE4F33D031}" dt="2023-05-20T00:15:21.014" v="957" actId="14100"/>
          <ac:cxnSpMkLst>
            <pc:docMk/>
            <pc:sldMk cId="1568155223" sldId="257"/>
            <ac:cxnSpMk id="41" creationId="{AAE1346A-BA41-92CB-92ED-BE0B2CEBAECE}"/>
          </ac:cxnSpMkLst>
        </pc:cxnChg>
        <pc:cxnChg chg="mod topLvl">
          <ac:chgData name="Fábio Hideki Nishida" userId="26ff6226dce8ce2c" providerId="LiveId" clId="{3CD77695-CB95-46AE-AD05-35EE4F33D031}" dt="2023-05-20T00:15:15.285" v="956" actId="14100"/>
          <ac:cxnSpMkLst>
            <pc:docMk/>
            <pc:sldMk cId="1568155223" sldId="257"/>
            <ac:cxnSpMk id="45" creationId="{C5FE2D2F-3B5D-94CF-5D70-5CAEC6887285}"/>
          </ac:cxnSpMkLst>
        </pc:cxnChg>
      </pc:sldChg>
      <pc:sldChg chg="addSp modSp add mod">
        <pc:chgData name="Fábio Hideki Nishida" userId="26ff6226dce8ce2c" providerId="LiveId" clId="{3CD77695-CB95-46AE-AD05-35EE4F33D031}" dt="2023-05-20T00:16:13.480" v="984" actId="20577"/>
        <pc:sldMkLst>
          <pc:docMk/>
          <pc:sldMk cId="3994350004" sldId="258"/>
        </pc:sldMkLst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" creationId="{F71E91DD-FAD1-3AE8-7900-95DBE8D8A39E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7" creationId="{C0BF8EEE-C6C6-6073-2A36-FD6C911627BD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9" creationId="{CA610B38-EDCE-15CA-DB18-9259BBDC0EB0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0" creationId="{D049B9D3-59D7-BCC8-5E97-51242D6B5BE9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1" creationId="{4B8DC03E-F82D-715D-2762-29B53350E1C4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2" creationId="{62D854B9-5CBF-C857-A243-B2030427DEE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3" creationId="{4F639E15-D31A-C1A5-24E9-B70F1B948828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4" creationId="{B2A69072-C4A3-DA6F-4D8D-ACEA6C34BC55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5" creationId="{A52C117F-C46F-9F2C-BC45-44A1F1D00F73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6" creationId="{36B42D4D-019B-C9ED-A078-D80760358EE3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7" creationId="{4FD2C33A-49EF-C708-2B91-D7E285765B0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18" creationId="{5C57FB9A-10CD-6719-62DB-A2BB37C26A96}"/>
          </ac:spMkLst>
        </pc:spChg>
        <pc:spChg chg="add mod">
          <ac:chgData name="Fábio Hideki Nishida" userId="26ff6226dce8ce2c" providerId="LiveId" clId="{3CD77695-CB95-46AE-AD05-35EE4F33D031}" dt="2023-05-20T00:16:13.480" v="984" actId="20577"/>
          <ac:spMkLst>
            <pc:docMk/>
            <pc:sldMk cId="3994350004" sldId="258"/>
            <ac:spMk id="19" creationId="{8B19EE52-CE3B-5FFE-7D7E-225CD023ACCA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0" creationId="{4D48FBF3-065C-0594-B70E-71F2BCE56A7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1" creationId="{0A2C2E25-9B0C-1BDA-49F0-CEC3DB827D73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2" creationId="{4BD311DC-1B06-AA35-AE91-89011619B319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3" creationId="{2CC422F9-4CF0-57E7-6406-3F7A1B5FE052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4" creationId="{83F1144E-8D34-063A-CFA1-0D79A3FD6D37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5" creationId="{4A9A63DE-5291-FE04-5F1F-58C111CC51D0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6" creationId="{07920294-B3D7-4684-F8E1-E3CA2741C474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7" creationId="{E4ADDB96-380E-CC93-762F-F235D491B91F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8" creationId="{C5D4F911-AFC3-EB35-1D3F-72DF46623E8A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29" creationId="{D3AE867E-5DA1-DD9D-0397-7487B26FA6F5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0" creationId="{1A1083B0-24D8-AD9A-0F4C-BE06DDC876AB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1" creationId="{CA223C35-C4E3-8B55-C77C-24723A5E2D50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2" creationId="{8DF2729B-89D7-CBB7-8F3B-DDDE93DB1742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3" creationId="{FB247A51-658A-7B3A-4777-8E0E7BEC75D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4" creationId="{03FD2826-1899-50A4-D863-3E35E78A3811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5" creationId="{DDD152FB-7EBF-A8FB-6E2D-0F13128A40E2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6" creationId="{3F5B636F-6213-7A4D-29BF-5D8A42DFFDE5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7" creationId="{AE47F57C-A787-9635-46AB-B1F97E4739A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8" creationId="{E4E91C75-9972-3A76-8899-7552FADA7DE6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39" creationId="{3F35CEA9-7438-8D34-953A-E2B0DD95F17C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0" creationId="{12BBECC5-4B4B-7842-6478-59EE7089F31C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1" creationId="{DA0D6D82-A743-5EF7-969E-0B281E252054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2" creationId="{2A3D942A-E07C-8436-07CF-65193BCEC831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3" creationId="{505409C3-5D25-1070-8972-468E6C3E5C56}"/>
          </ac:spMkLst>
        </pc:spChg>
        <pc:spChg chg="mod">
          <ac:chgData name="Fábio Hideki Nishida" userId="26ff6226dce8ce2c" providerId="LiveId" clId="{3CD77695-CB95-46AE-AD05-35EE4F33D031}" dt="2023-05-20T00:11:57.690" v="917" actId="1035"/>
          <ac:spMkLst>
            <pc:docMk/>
            <pc:sldMk cId="3994350004" sldId="258"/>
            <ac:spMk id="44" creationId="{147451BC-D0D7-A910-EEAF-F7AE28C92732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5" creationId="{4DD5B87A-1021-0932-41F3-85F5D5AEA2E9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6" creationId="{314BD4A8-D5F5-8F4B-A956-85D4908883FC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7" creationId="{C513F3F4-7DA8-FCFD-B468-A9EF8EEAEB99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8" creationId="{DFF8D323-1611-1385-2BE8-E9F8243F984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49" creationId="{B16EE577-0BCE-02C4-13B2-D5B493CA411A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0" creationId="{BBA1FC3E-F9E5-96EE-6C0F-D180AD41892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1" creationId="{E92D35B1-D024-1D92-D008-21B5A0195EB0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2" creationId="{4A993E57-164B-C233-841B-7F4A68806800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3" creationId="{18E2DCEB-9644-DF57-3EED-4C769F057F29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4" creationId="{5DC20F92-0B0A-849B-90BA-6BC0AECAE1EE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5" creationId="{AC7A7DB4-9239-6AFB-2515-E83A6ECFD9C3}"/>
          </ac:spMkLst>
        </pc:spChg>
        <pc:spChg chg="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6" creationId="{0167F37B-9B4A-766F-D2E9-D2F2299B47E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7" creationId="{BF2111DD-B880-973A-A5F1-4647B8400F24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8" creationId="{8ED8A156-6508-CCC0-4162-0B622FC228A2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59" creationId="{6FCC4421-1421-5351-3C06-B0BE5B9D3E98}"/>
          </ac:spMkLst>
        </pc:spChg>
        <pc:spChg chg="add mod">
          <ac:chgData name="Fábio Hideki Nishida" userId="26ff6226dce8ce2c" providerId="LiveId" clId="{3CD77695-CB95-46AE-AD05-35EE4F33D031}" dt="2023-05-20T00:10:16.062" v="888" actId="14100"/>
          <ac:spMkLst>
            <pc:docMk/>
            <pc:sldMk cId="3994350004" sldId="258"/>
            <ac:spMk id="60" creationId="{1F7DCB84-D182-1F3B-1B92-004950C80B80}"/>
          </ac:spMkLst>
        </pc:spChg>
        <pc:grpChg chg="mod">
          <ac:chgData name="Fábio Hideki Nishida" userId="26ff6226dce8ce2c" providerId="LiveId" clId="{3CD77695-CB95-46AE-AD05-35EE4F33D031}" dt="2023-05-20T00:07:43.119" v="554" actId="1076"/>
          <ac:grpSpMkLst>
            <pc:docMk/>
            <pc:sldMk cId="3994350004" sldId="258"/>
            <ac:grpSpMk id="8" creationId="{3CBEBD12-A7B8-A547-DBA1-F99303FCD0F6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AA9FA-8869-48E7-9502-D22B172D650B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38C70C-E977-4FC4-8C25-BF48DE2552C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90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FB818-9A0D-428F-A9D6-1EDCAB44B5D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755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3FB818-9A0D-428F-A9D6-1EDCAB44B5D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470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A0ED0-F0EE-E50E-7499-8AA48B5E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9849D4D-5E48-00C7-4FF3-4BB1D249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AC38CD-CD49-DFEB-04E4-A066584B0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C7B970-242D-E591-496E-4D68A9893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8F9066-2370-B54A-29F3-ECB4604FA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57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60B0CA-C9E1-CEF2-476B-2818E2637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C2233A1-B269-EDCD-B71B-46024412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408FB5-A68D-A94E-8FCD-EC2944BE0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99AA6E-AB75-410B-5379-668B2ADD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232192A-2ECE-AE73-3FF2-840490D7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709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F49C4D-EAF6-B991-2038-9CABBB66AB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B882B4-1A7A-7ADD-BD34-824B8446E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262E11-363E-FCD6-F3E6-E6BF04AF5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5BA632-FC01-D394-2FA6-D8DA24B5D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7EE00E-82CE-AE5F-7908-44D78C80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40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5BB45-AAA0-6B20-BE88-4430670BC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C0D37-7EE2-161F-0E8F-594AED9E7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7AFC49-93CC-9F6D-C021-951771E5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01E12-DCFD-0A86-4EE7-E66855B2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1330C0-644D-AE7E-EB39-CADC07C4A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806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15E06-124F-B066-26A8-6AEB5ED4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CDF3D1-AC4C-9DEA-3C32-29A4A2061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6163CF-1A55-3BB3-43B1-A3EA87A4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0ACFC5-8105-09CF-3DD7-50DF0ACE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851303-65AD-8F21-4ADD-223F70B7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3669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38242-1EA0-CFE8-6507-B7498A0B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754BE9-B99E-52C5-DC3C-F62632A4F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B49A8D6-955E-6A80-CC66-A23968E2A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5B29F5-27BC-0DD9-0BBD-7BA27C4B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99A160-70F8-559B-4C76-2254B986A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7F1A95-2E6F-F979-4AFB-16A2EF38C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82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F79C6D-CDDF-1EC9-3113-0D99F866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0F7537-32BF-F79C-6FC9-753D3DE16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640774-3334-1A5C-C2B4-BEA0244B4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5C21FA-DF27-25C9-B47B-3C00B3AD32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C7DA46-64FA-3F08-F74E-941BA9E17E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B898623-574D-FA8D-205F-9E6C76E3A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700E594-D9BF-9D70-38DA-3E810539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0B71CF7-E7BC-67FC-DB96-D41B86FC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148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75E81-827B-895C-8F87-60195983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2D51AC8-101D-5982-D3A6-E2926A5F1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33D361B-55DC-5407-B281-084087AE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0CF27AC-25DB-48BD-BAB9-6B8C3B7A9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98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DFDC463-04E6-AD7C-F026-EC3B7D94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BD9CC3A-0BE1-295C-6523-965E4E89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7E61AC-22BE-8397-1161-4E0848828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4235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7D64D-55D6-7BBF-C48B-BFCB67311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16026E-5200-79DC-F55F-F90B533A2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CAB8A0-B51F-4DA9-6B99-A99D3A4DB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9114E5-926D-3C6D-64FB-BE1A814FB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546C8B-51FE-D73F-D99D-09C588FAE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177B0D-8061-16CB-DB7C-86F84825E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2691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7D68F-7C03-2C24-F87B-9AD10C6BB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849098-13D1-3940-94C6-B0DA6B8C9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A368AAB-5855-B668-92EE-D38B3E8B9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1125FD-D0C7-219C-7A5C-3F6DCD0C9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9604AA-BC07-9DBC-4BC9-0B140CD21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424A95-0976-E282-BAC1-7FFEFFCA0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185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5AA1E09-9A92-5FFA-7E0F-7E196E3D9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9D9EC6A-EB8A-56D1-9FD8-E27601D4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285F925-6C73-7FC4-4147-79DF81F12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71EC5-3173-427A-99A4-F7FA1739A38C}" type="datetimeFigureOut">
              <a:rPr lang="pt-BR" smtClean="0"/>
              <a:t>19/05/2023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3C405D-1FB4-C593-4D48-901F3BB511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8F36076-F3B6-E506-2068-9D28529AE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A3A77B-1EEB-4DDA-8F1F-CE4A680B51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056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3CBEBD12-A7B8-A547-DBA1-F99303FCD0F6}"/>
              </a:ext>
            </a:extLst>
          </p:cNvPr>
          <p:cNvGrpSpPr/>
          <p:nvPr/>
        </p:nvGrpSpPr>
        <p:grpSpPr>
          <a:xfrm>
            <a:off x="1086476" y="648047"/>
            <a:ext cx="10019047" cy="5561905"/>
            <a:chOff x="1086476" y="648047"/>
            <a:chExt cx="10019047" cy="556190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469F5D0-4C2E-1585-67E6-38457AE9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76" y="648047"/>
              <a:ext cx="10019047" cy="5561905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29F301-5D4D-4E23-DD3D-ADCF6756BFE5}"/>
                </a:ext>
              </a:extLst>
            </p:cNvPr>
            <p:cNvSpPr/>
            <p:nvPr/>
          </p:nvSpPr>
          <p:spPr>
            <a:xfrm>
              <a:off x="2090057" y="1907177"/>
              <a:ext cx="8247017" cy="3814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/>
                </a:solidFill>
              </a:endParaRPr>
            </a:p>
          </p:txBody>
        </p:sp>
      </p:grp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1D4C9E9-14CD-01D9-E94D-C2BFF98940E4}"/>
              </a:ext>
            </a:extLst>
          </p:cNvPr>
          <p:cNvSpPr/>
          <p:nvPr/>
        </p:nvSpPr>
        <p:spPr>
          <a:xfrm>
            <a:off x="2272937" y="2212309"/>
            <a:ext cx="7863840" cy="3152171"/>
          </a:xfrm>
          <a:custGeom>
            <a:avLst/>
            <a:gdLst>
              <a:gd name="connsiteX0" fmla="*/ 0 w 7898674"/>
              <a:gd name="connsiteY0" fmla="*/ 3239256 h 3239256"/>
              <a:gd name="connsiteX1" fmla="*/ 1297577 w 7898674"/>
              <a:gd name="connsiteY1" fmla="*/ 1654296 h 3239256"/>
              <a:gd name="connsiteX2" fmla="*/ 2865120 w 7898674"/>
              <a:gd name="connsiteY2" fmla="*/ 2507736 h 3239256"/>
              <a:gd name="connsiteX3" fmla="*/ 4580709 w 7898674"/>
              <a:gd name="connsiteY3" fmla="*/ 69336 h 3239256"/>
              <a:gd name="connsiteX4" fmla="*/ 6905897 w 7898674"/>
              <a:gd name="connsiteY4" fmla="*/ 792147 h 3239256"/>
              <a:gd name="connsiteX5" fmla="*/ 7898674 w 7898674"/>
              <a:gd name="connsiteY5" fmla="*/ 2107142 h 323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98674" h="3239256">
                <a:moveTo>
                  <a:pt x="0" y="3239256"/>
                </a:moveTo>
                <a:cubicBezTo>
                  <a:pt x="410028" y="2507736"/>
                  <a:pt x="820057" y="1776216"/>
                  <a:pt x="1297577" y="1654296"/>
                </a:cubicBezTo>
                <a:cubicBezTo>
                  <a:pt x="1775097" y="1532376"/>
                  <a:pt x="2317931" y="2771896"/>
                  <a:pt x="2865120" y="2507736"/>
                </a:cubicBezTo>
                <a:cubicBezTo>
                  <a:pt x="3412309" y="2243576"/>
                  <a:pt x="3907246" y="355267"/>
                  <a:pt x="4580709" y="69336"/>
                </a:cubicBezTo>
                <a:cubicBezTo>
                  <a:pt x="5254172" y="-216595"/>
                  <a:pt x="6352903" y="452513"/>
                  <a:pt x="6905897" y="792147"/>
                </a:cubicBezTo>
                <a:cubicBezTo>
                  <a:pt x="7458891" y="1131781"/>
                  <a:pt x="7678782" y="1619461"/>
                  <a:pt x="7898674" y="2107142"/>
                </a:cubicBezTo>
              </a:path>
            </a:pathLst>
          </a:custGeom>
          <a:noFill/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FA3588E-0549-FEA7-3652-74FBAA957255}"/>
                  </a:ext>
                </a:extLst>
              </p:cNvPr>
              <p:cNvSpPr txBox="1"/>
              <p:nvPr/>
            </p:nvSpPr>
            <p:spPr>
              <a:xfrm>
                <a:off x="9775932" y="3273732"/>
                <a:ext cx="491352" cy="376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2FA3588E-0549-FEA7-3652-74FBAA957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5932" y="3273732"/>
                <a:ext cx="491352" cy="376321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89476D0-E9E8-1F64-31DB-A02EF022CB92}"/>
                  </a:ext>
                </a:extLst>
              </p:cNvPr>
              <p:cNvSpPr txBox="1"/>
              <p:nvPr/>
            </p:nvSpPr>
            <p:spPr>
              <a:xfrm>
                <a:off x="8377442" y="2212309"/>
                <a:ext cx="486415" cy="374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89476D0-E9E8-1F64-31DB-A02EF022C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42" y="2212309"/>
                <a:ext cx="486415" cy="374013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E672807-CE4F-9BEB-AD73-D19CA1BAC2B2}"/>
                  </a:ext>
                </a:extLst>
              </p:cNvPr>
              <p:cNvSpPr txBox="1"/>
              <p:nvPr/>
            </p:nvSpPr>
            <p:spPr>
              <a:xfrm>
                <a:off x="6950989" y="1790476"/>
                <a:ext cx="5570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FE672807-CE4F-9BEB-AD73-D19CA1BAC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989" y="1790476"/>
                <a:ext cx="55707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A9191BC-7950-8C45-2B56-51A16D432279}"/>
                  </a:ext>
                </a:extLst>
              </p:cNvPr>
              <p:cNvSpPr txBox="1"/>
              <p:nvPr/>
            </p:nvSpPr>
            <p:spPr>
              <a:xfrm>
                <a:off x="4980255" y="4066007"/>
                <a:ext cx="487121" cy="374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BA9191BC-7950-8C45-2B56-51A16D432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55" y="4066007"/>
                <a:ext cx="487121" cy="374911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9649DCD-1263-C9FE-EB80-C8E88DC48273}"/>
                  </a:ext>
                </a:extLst>
              </p:cNvPr>
              <p:cNvSpPr txBox="1"/>
              <p:nvPr/>
            </p:nvSpPr>
            <p:spPr>
              <a:xfrm>
                <a:off x="5411760" y="3279244"/>
                <a:ext cx="487121" cy="372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9649DCD-1263-C9FE-EB80-C8E88DC48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1760" y="3279244"/>
                <a:ext cx="487121" cy="372603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E69328A-96F7-D40A-775B-B9B1E9A5D116}"/>
                  </a:ext>
                </a:extLst>
              </p:cNvPr>
              <p:cNvSpPr txBox="1"/>
              <p:nvPr/>
            </p:nvSpPr>
            <p:spPr>
              <a:xfrm>
                <a:off x="5907779" y="2423936"/>
                <a:ext cx="487121" cy="37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AE69328A-96F7-D40A-775B-B9B1E9A5D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779" y="2423936"/>
                <a:ext cx="487121" cy="373179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EA38195-C857-DA5D-CC9A-27E9DF3D7707}"/>
                  </a:ext>
                </a:extLst>
              </p:cNvPr>
              <p:cNvSpPr txBox="1"/>
              <p:nvPr/>
            </p:nvSpPr>
            <p:spPr>
              <a:xfrm>
                <a:off x="2090057" y="4588085"/>
                <a:ext cx="491353" cy="378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BEA38195-C857-DA5D-CC9A-27E9DF3D7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057" y="4588085"/>
                <a:ext cx="491353" cy="378309"/>
              </a:xfrm>
              <a:prstGeom prst="rect">
                <a:avLst/>
              </a:prstGeom>
              <a:blipFill>
                <a:blip r:embed="rId10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E84AA69-9660-48C8-BAC6-5872F2079EB5}"/>
                  </a:ext>
                </a:extLst>
              </p:cNvPr>
              <p:cNvSpPr txBox="1"/>
              <p:nvPr/>
            </p:nvSpPr>
            <p:spPr>
              <a:xfrm>
                <a:off x="2513984" y="3956348"/>
                <a:ext cx="486415" cy="3760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  <m:sup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pt-BR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E84AA69-9660-48C8-BAC6-5872F2079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984" y="3956348"/>
                <a:ext cx="486415" cy="376000"/>
              </a:xfrm>
              <a:prstGeom prst="rect">
                <a:avLst/>
              </a:prstGeom>
              <a:blipFill>
                <a:blip r:embed="rId1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2E0E187-D4AE-6B51-DCBD-4C0460E710D6}"/>
                  </a:ext>
                </a:extLst>
              </p:cNvPr>
              <p:cNvSpPr txBox="1"/>
              <p:nvPr/>
            </p:nvSpPr>
            <p:spPr>
              <a:xfrm>
                <a:off x="3409336" y="3380767"/>
                <a:ext cx="4753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2E0E187-D4AE-6B51-DCBD-4C0460E71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336" y="3380767"/>
                <a:ext cx="475323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9BC43ACF-74D1-31F4-F637-6FBB2A9858E1}"/>
              </a:ext>
            </a:extLst>
          </p:cNvPr>
          <p:cNvCxnSpPr/>
          <p:nvPr/>
        </p:nvCxnSpPr>
        <p:spPr>
          <a:xfrm flipV="1">
            <a:off x="2661062" y="4426347"/>
            <a:ext cx="284614" cy="446119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27250B2-5C58-2C92-73B6-604930E9D3E1}"/>
              </a:ext>
            </a:extLst>
          </p:cNvPr>
          <p:cNvCxnSpPr>
            <a:cxnSpLocks/>
          </p:cNvCxnSpPr>
          <p:nvPr/>
        </p:nvCxnSpPr>
        <p:spPr>
          <a:xfrm flipV="1">
            <a:off x="3051687" y="3883484"/>
            <a:ext cx="508081" cy="409153"/>
          </a:xfrm>
          <a:prstGeom prst="straightConnector1">
            <a:avLst/>
          </a:prstGeom>
          <a:ln w="158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66AFB0F6-B67C-277F-68D3-D34E7834BC94}"/>
              </a:ext>
            </a:extLst>
          </p:cNvPr>
          <p:cNvCxnSpPr>
            <a:cxnSpLocks/>
          </p:cNvCxnSpPr>
          <p:nvPr/>
        </p:nvCxnSpPr>
        <p:spPr>
          <a:xfrm flipV="1">
            <a:off x="5512083" y="3777393"/>
            <a:ext cx="369494" cy="663525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ED2EEAA8-EC9F-0D6C-D539-C97849424D8C}"/>
              </a:ext>
            </a:extLst>
          </p:cNvPr>
          <p:cNvCxnSpPr>
            <a:cxnSpLocks/>
          </p:cNvCxnSpPr>
          <p:nvPr/>
        </p:nvCxnSpPr>
        <p:spPr>
          <a:xfrm flipV="1">
            <a:off x="5983536" y="2886581"/>
            <a:ext cx="384581" cy="708580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F25AFEB-EE42-CB8F-210F-C5D58C84E878}"/>
              </a:ext>
            </a:extLst>
          </p:cNvPr>
          <p:cNvCxnSpPr>
            <a:cxnSpLocks/>
          </p:cNvCxnSpPr>
          <p:nvPr/>
        </p:nvCxnSpPr>
        <p:spPr>
          <a:xfrm flipV="1">
            <a:off x="6448150" y="2267630"/>
            <a:ext cx="648555" cy="482790"/>
          </a:xfrm>
          <a:prstGeom prst="straightConnector1">
            <a:avLst/>
          </a:prstGeom>
          <a:ln w="158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>
            <a:extLst>
              <a:ext uri="{FF2B5EF4-FFF2-40B4-BE49-F238E27FC236}">
                <a16:creationId xmlns:a16="http://schemas.microsoft.com/office/drawing/2014/main" id="{AAE1346A-BA41-92CB-92ED-BE0B2CEBAECE}"/>
              </a:ext>
            </a:extLst>
          </p:cNvPr>
          <p:cNvCxnSpPr>
            <a:cxnSpLocks/>
          </p:cNvCxnSpPr>
          <p:nvPr/>
        </p:nvCxnSpPr>
        <p:spPr>
          <a:xfrm flipH="1" flipV="1">
            <a:off x="8598877" y="2750374"/>
            <a:ext cx="1085880" cy="821927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>
            <a:extLst>
              <a:ext uri="{FF2B5EF4-FFF2-40B4-BE49-F238E27FC236}">
                <a16:creationId xmlns:a16="http://schemas.microsoft.com/office/drawing/2014/main" id="{C5FE2D2F-3B5D-94CF-5D70-5CAEC6887285}"/>
              </a:ext>
            </a:extLst>
          </p:cNvPr>
          <p:cNvCxnSpPr>
            <a:cxnSpLocks/>
          </p:cNvCxnSpPr>
          <p:nvPr/>
        </p:nvCxnSpPr>
        <p:spPr>
          <a:xfrm flipH="1" flipV="1">
            <a:off x="7248006" y="2267630"/>
            <a:ext cx="1129436" cy="371193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7E4492B-5745-0846-3588-9564DB82EDFD}"/>
                  </a:ext>
                </a:extLst>
              </p:cNvPr>
              <p:cNvSpPr txBox="1"/>
              <p:nvPr/>
            </p:nvSpPr>
            <p:spPr>
              <a:xfrm>
                <a:off x="10632055" y="950982"/>
                <a:ext cx="44884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07E4492B-5745-0846-3588-9564DB82E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55" y="950982"/>
                <a:ext cx="448841" cy="461665"/>
              </a:xfrm>
              <a:prstGeom prst="rect">
                <a:avLst/>
              </a:prstGeom>
              <a:blipFill>
                <a:blip r:embed="rId13"/>
                <a:stretch>
                  <a:fillRect l="-2703" r="-1351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C9E3FE12-A597-B056-CE04-0FE908F13E83}"/>
              </a:ext>
            </a:extLst>
          </p:cNvPr>
          <p:cNvSpPr/>
          <p:nvPr/>
        </p:nvSpPr>
        <p:spPr>
          <a:xfrm>
            <a:off x="9778685" y="3493905"/>
            <a:ext cx="42657" cy="2608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F4F8017-1579-42DA-EF54-C43E50488AD6}"/>
              </a:ext>
            </a:extLst>
          </p:cNvPr>
          <p:cNvSpPr/>
          <p:nvPr/>
        </p:nvSpPr>
        <p:spPr>
          <a:xfrm>
            <a:off x="8468237" y="2489485"/>
            <a:ext cx="42657" cy="26088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049B9D3-59D7-BCC8-5E97-51242D6B5BE9}"/>
              </a:ext>
            </a:extLst>
          </p:cNvPr>
          <p:cNvSpPr/>
          <p:nvPr/>
        </p:nvSpPr>
        <p:spPr>
          <a:xfrm>
            <a:off x="7149785" y="2081865"/>
            <a:ext cx="42657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ECD1DB8-A4AB-6B7A-F5A1-745FC8B919BC}"/>
              </a:ext>
            </a:extLst>
          </p:cNvPr>
          <p:cNvSpPr/>
          <p:nvPr/>
        </p:nvSpPr>
        <p:spPr>
          <a:xfrm>
            <a:off x="6326825" y="2613643"/>
            <a:ext cx="42657" cy="260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B7269B4D-8E01-02C0-4FE8-3C3AE7049D53}"/>
              </a:ext>
            </a:extLst>
          </p:cNvPr>
          <p:cNvSpPr/>
          <p:nvPr/>
        </p:nvSpPr>
        <p:spPr>
          <a:xfrm>
            <a:off x="5831525" y="3490310"/>
            <a:ext cx="42657" cy="260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CEC1DC6-0830-34C5-2405-ACF494B4797A}"/>
              </a:ext>
            </a:extLst>
          </p:cNvPr>
          <p:cNvSpPr/>
          <p:nvPr/>
        </p:nvSpPr>
        <p:spPr>
          <a:xfrm>
            <a:off x="5389565" y="4275170"/>
            <a:ext cx="42657" cy="2608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94ED0E06-AFCE-3EA3-CB4C-24BC0724697C}"/>
              </a:ext>
            </a:extLst>
          </p:cNvPr>
          <p:cNvSpPr/>
          <p:nvPr/>
        </p:nvSpPr>
        <p:spPr>
          <a:xfrm>
            <a:off x="2516825" y="4770470"/>
            <a:ext cx="42657" cy="260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5145D57F-F80C-B3B5-7BCB-EF2726F61A5E}"/>
              </a:ext>
            </a:extLst>
          </p:cNvPr>
          <p:cNvSpPr/>
          <p:nvPr/>
        </p:nvSpPr>
        <p:spPr>
          <a:xfrm>
            <a:off x="2928305" y="4165782"/>
            <a:ext cx="42657" cy="260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D48FBF3-065C-0594-B70E-71F2BCE56A7C}"/>
              </a:ext>
            </a:extLst>
          </p:cNvPr>
          <p:cNvSpPr/>
          <p:nvPr/>
        </p:nvSpPr>
        <p:spPr>
          <a:xfrm>
            <a:off x="3598865" y="3683910"/>
            <a:ext cx="42657" cy="26088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815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3CBEBD12-A7B8-A547-DBA1-F99303FCD0F6}"/>
              </a:ext>
            </a:extLst>
          </p:cNvPr>
          <p:cNvGrpSpPr/>
          <p:nvPr/>
        </p:nvGrpSpPr>
        <p:grpSpPr>
          <a:xfrm>
            <a:off x="1086476" y="648047"/>
            <a:ext cx="10019047" cy="5561905"/>
            <a:chOff x="1086476" y="648047"/>
            <a:chExt cx="10019047" cy="5561905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0469F5D0-4C2E-1585-67E6-38457AE9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6476" y="648047"/>
              <a:ext cx="10019047" cy="5561905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2A29F301-5D4D-4E23-DD3D-ADCF6756BFE5}"/>
                </a:ext>
              </a:extLst>
            </p:cNvPr>
            <p:cNvSpPr/>
            <p:nvPr/>
          </p:nvSpPr>
          <p:spPr>
            <a:xfrm>
              <a:off x="2090057" y="1907177"/>
              <a:ext cx="8247017" cy="38143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>
                <a:solidFill>
                  <a:schemeClr val="accent1"/>
                </a:solidFill>
              </a:endParaRPr>
            </a:p>
          </p:txBody>
        </p:sp>
      </p:grp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91D4C9E9-14CD-01D9-E94D-C2BFF98940E4}"/>
              </a:ext>
            </a:extLst>
          </p:cNvPr>
          <p:cNvSpPr/>
          <p:nvPr/>
        </p:nvSpPr>
        <p:spPr>
          <a:xfrm>
            <a:off x="2272937" y="2212309"/>
            <a:ext cx="7863840" cy="3152171"/>
          </a:xfrm>
          <a:custGeom>
            <a:avLst/>
            <a:gdLst>
              <a:gd name="connsiteX0" fmla="*/ 0 w 7898674"/>
              <a:gd name="connsiteY0" fmla="*/ 3239256 h 3239256"/>
              <a:gd name="connsiteX1" fmla="*/ 1297577 w 7898674"/>
              <a:gd name="connsiteY1" fmla="*/ 1654296 h 3239256"/>
              <a:gd name="connsiteX2" fmla="*/ 2865120 w 7898674"/>
              <a:gd name="connsiteY2" fmla="*/ 2507736 h 3239256"/>
              <a:gd name="connsiteX3" fmla="*/ 4580709 w 7898674"/>
              <a:gd name="connsiteY3" fmla="*/ 69336 h 3239256"/>
              <a:gd name="connsiteX4" fmla="*/ 6905897 w 7898674"/>
              <a:gd name="connsiteY4" fmla="*/ 792147 h 3239256"/>
              <a:gd name="connsiteX5" fmla="*/ 7898674 w 7898674"/>
              <a:gd name="connsiteY5" fmla="*/ 2107142 h 3239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98674" h="3239256">
                <a:moveTo>
                  <a:pt x="0" y="3239256"/>
                </a:moveTo>
                <a:cubicBezTo>
                  <a:pt x="410028" y="2507736"/>
                  <a:pt x="820057" y="1776216"/>
                  <a:pt x="1297577" y="1654296"/>
                </a:cubicBezTo>
                <a:cubicBezTo>
                  <a:pt x="1775097" y="1532376"/>
                  <a:pt x="2317931" y="2771896"/>
                  <a:pt x="2865120" y="2507736"/>
                </a:cubicBezTo>
                <a:cubicBezTo>
                  <a:pt x="3412309" y="2243576"/>
                  <a:pt x="3907246" y="355267"/>
                  <a:pt x="4580709" y="69336"/>
                </a:cubicBezTo>
                <a:cubicBezTo>
                  <a:pt x="5254172" y="-216595"/>
                  <a:pt x="6352903" y="452513"/>
                  <a:pt x="6905897" y="792147"/>
                </a:cubicBezTo>
                <a:cubicBezTo>
                  <a:pt x="7458891" y="1131781"/>
                  <a:pt x="7678782" y="1619461"/>
                  <a:pt x="7898674" y="2107142"/>
                </a:cubicBezTo>
              </a:path>
            </a:pathLst>
          </a:custGeom>
          <a:noFill/>
          <a:ln w="38100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049B9D3-59D7-BCC8-5E97-51242D6B5BE9}"/>
              </a:ext>
            </a:extLst>
          </p:cNvPr>
          <p:cNvSpPr/>
          <p:nvPr/>
        </p:nvSpPr>
        <p:spPr>
          <a:xfrm>
            <a:off x="7698528" y="2158065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D48FBF3-065C-0594-B70E-71F2BCE56A7C}"/>
              </a:ext>
            </a:extLst>
          </p:cNvPr>
          <p:cNvSpPr/>
          <p:nvPr/>
        </p:nvSpPr>
        <p:spPr>
          <a:xfrm>
            <a:off x="3475456" y="3704963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52C117F-C46F-9F2C-BC45-44A1F1D00F73}"/>
              </a:ext>
            </a:extLst>
          </p:cNvPr>
          <p:cNvSpPr/>
          <p:nvPr/>
        </p:nvSpPr>
        <p:spPr>
          <a:xfrm>
            <a:off x="2872160" y="4255508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0A2C2E25-9B0C-1BDA-49F0-CEC3DB827D73}"/>
              </a:ext>
            </a:extLst>
          </p:cNvPr>
          <p:cNvSpPr/>
          <p:nvPr/>
        </p:nvSpPr>
        <p:spPr>
          <a:xfrm>
            <a:off x="4682048" y="446107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CA223C35-C4E3-8B55-C77C-24723A5E2D50}"/>
              </a:ext>
            </a:extLst>
          </p:cNvPr>
          <p:cNvSpPr/>
          <p:nvPr/>
        </p:nvSpPr>
        <p:spPr>
          <a:xfrm>
            <a:off x="5888640" y="343237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4E91C75-9972-3A76-8899-7552FADA7DE6}"/>
              </a:ext>
            </a:extLst>
          </p:cNvPr>
          <p:cNvSpPr/>
          <p:nvPr/>
        </p:nvSpPr>
        <p:spPr>
          <a:xfrm>
            <a:off x="7095232" y="208499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12BBECC5-4B4B-7842-6478-59EE7089F31C}"/>
              </a:ext>
            </a:extLst>
          </p:cNvPr>
          <p:cNvSpPr/>
          <p:nvPr/>
        </p:nvSpPr>
        <p:spPr>
          <a:xfrm>
            <a:off x="8301824" y="2375387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2A3D942A-E07C-8436-07CF-65193BCEC831}"/>
              </a:ext>
            </a:extLst>
          </p:cNvPr>
          <p:cNvSpPr/>
          <p:nvPr/>
        </p:nvSpPr>
        <p:spPr>
          <a:xfrm>
            <a:off x="8905120" y="271247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505409C3-5D25-1070-8972-468E6C3E5C56}"/>
              </a:ext>
            </a:extLst>
          </p:cNvPr>
          <p:cNvSpPr/>
          <p:nvPr/>
        </p:nvSpPr>
        <p:spPr>
          <a:xfrm>
            <a:off x="9508416" y="3117352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147451BC-D0D7-A910-EEAF-F7AE28C92732}"/>
              </a:ext>
            </a:extLst>
          </p:cNvPr>
          <p:cNvSpPr/>
          <p:nvPr/>
        </p:nvSpPr>
        <p:spPr>
          <a:xfrm>
            <a:off x="10111716" y="4118218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314BD4A8-D5F5-8F4B-A956-85D4908883FC}"/>
              </a:ext>
            </a:extLst>
          </p:cNvPr>
          <p:cNvSpPr/>
          <p:nvPr/>
        </p:nvSpPr>
        <p:spPr>
          <a:xfrm>
            <a:off x="2268864" y="5209815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5DC20F92-0B0A-849B-90BA-6BC0AECAE1EE}"/>
              </a:ext>
            </a:extLst>
          </p:cNvPr>
          <p:cNvSpPr/>
          <p:nvPr/>
        </p:nvSpPr>
        <p:spPr>
          <a:xfrm>
            <a:off x="4078752" y="3935370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AC7A7DB4-9239-6AFB-2515-E83A6ECFD9C3}"/>
              </a:ext>
            </a:extLst>
          </p:cNvPr>
          <p:cNvSpPr/>
          <p:nvPr/>
        </p:nvSpPr>
        <p:spPr>
          <a:xfrm>
            <a:off x="5285344" y="438487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167F37B-9B4A-766F-D2E9-D2F2299B47E8}"/>
              </a:ext>
            </a:extLst>
          </p:cNvPr>
          <p:cNvSpPr/>
          <p:nvPr/>
        </p:nvSpPr>
        <p:spPr>
          <a:xfrm>
            <a:off x="6491936" y="243415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088B172-2FC1-E336-F2EF-9839E11B80F0}"/>
              </a:ext>
            </a:extLst>
          </p:cNvPr>
          <p:cNvCxnSpPr>
            <a:cxnSpLocks/>
          </p:cNvCxnSpPr>
          <p:nvPr/>
        </p:nvCxnSpPr>
        <p:spPr>
          <a:xfrm>
            <a:off x="1828800" y="1143000"/>
            <a:ext cx="26126" cy="4914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F71E91DD-FAD1-3AE8-7900-95DBE8D8A39E}"/>
              </a:ext>
            </a:extLst>
          </p:cNvPr>
          <p:cNvSpPr/>
          <p:nvPr/>
        </p:nvSpPr>
        <p:spPr>
          <a:xfrm>
            <a:off x="7396880" y="2100915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0BF8EEE-C6C6-6073-2A36-FD6C911627BD}"/>
              </a:ext>
            </a:extLst>
          </p:cNvPr>
          <p:cNvSpPr/>
          <p:nvPr/>
        </p:nvSpPr>
        <p:spPr>
          <a:xfrm>
            <a:off x="3173808" y="3895365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CA610B38-EDCE-15CA-DB18-9259BBDC0EB0}"/>
              </a:ext>
            </a:extLst>
          </p:cNvPr>
          <p:cNvSpPr/>
          <p:nvPr/>
        </p:nvSpPr>
        <p:spPr>
          <a:xfrm>
            <a:off x="2570512" y="4683545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4B8DC03E-F82D-715D-2762-29B53350E1C4}"/>
              </a:ext>
            </a:extLst>
          </p:cNvPr>
          <p:cNvSpPr/>
          <p:nvPr/>
        </p:nvSpPr>
        <p:spPr>
          <a:xfrm>
            <a:off x="4380400" y="4241999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62D854B9-5CBF-C857-A243-B2030427DEEC}"/>
              </a:ext>
            </a:extLst>
          </p:cNvPr>
          <p:cNvSpPr/>
          <p:nvPr/>
        </p:nvSpPr>
        <p:spPr>
          <a:xfrm>
            <a:off x="5586992" y="3975299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4F639E15-D31A-C1A5-24E9-B70F1B948828}"/>
              </a:ext>
            </a:extLst>
          </p:cNvPr>
          <p:cNvSpPr/>
          <p:nvPr/>
        </p:nvSpPr>
        <p:spPr>
          <a:xfrm>
            <a:off x="6793584" y="2151669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2A69072-C4A3-DA6F-4D8D-ACEA6C34BC55}"/>
              </a:ext>
            </a:extLst>
          </p:cNvPr>
          <p:cNvSpPr/>
          <p:nvPr/>
        </p:nvSpPr>
        <p:spPr>
          <a:xfrm>
            <a:off x="8000176" y="2261087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36B42D4D-019B-C9ED-A078-D80760358EE3}"/>
              </a:ext>
            </a:extLst>
          </p:cNvPr>
          <p:cNvSpPr/>
          <p:nvPr/>
        </p:nvSpPr>
        <p:spPr>
          <a:xfrm>
            <a:off x="8603472" y="2541122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FD2C33A-49EF-C708-2B91-D7E285765B0C}"/>
              </a:ext>
            </a:extLst>
          </p:cNvPr>
          <p:cNvSpPr/>
          <p:nvPr/>
        </p:nvSpPr>
        <p:spPr>
          <a:xfrm>
            <a:off x="9206768" y="2907802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C57FB9A-10CD-6719-62DB-A2BB37C26A96}"/>
              </a:ext>
            </a:extLst>
          </p:cNvPr>
          <p:cNvSpPr/>
          <p:nvPr/>
        </p:nvSpPr>
        <p:spPr>
          <a:xfrm>
            <a:off x="9810064" y="3527472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4BD311DC-1B06-AA35-AE91-89011619B319}"/>
              </a:ext>
            </a:extLst>
          </p:cNvPr>
          <p:cNvSpPr/>
          <p:nvPr/>
        </p:nvSpPr>
        <p:spPr>
          <a:xfrm>
            <a:off x="3777104" y="3725820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CC422F9-4CF0-57E7-6406-3F7A1B5FE052}"/>
              </a:ext>
            </a:extLst>
          </p:cNvPr>
          <p:cNvSpPr/>
          <p:nvPr/>
        </p:nvSpPr>
        <p:spPr>
          <a:xfrm>
            <a:off x="4983696" y="455632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83F1144E-8D34-063A-CFA1-0D79A3FD6D37}"/>
              </a:ext>
            </a:extLst>
          </p:cNvPr>
          <p:cNvSpPr/>
          <p:nvPr/>
        </p:nvSpPr>
        <p:spPr>
          <a:xfrm>
            <a:off x="6190288" y="281515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B19EE52-CE3B-5FFE-7D7E-225CD023ACCA}"/>
                  </a:ext>
                </a:extLst>
              </p:cNvPr>
              <p:cNvSpPr txBox="1"/>
              <p:nvPr/>
            </p:nvSpPr>
            <p:spPr>
              <a:xfrm>
                <a:off x="10632055" y="950982"/>
                <a:ext cx="44884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8B19EE52-CE3B-5FFE-7D7E-225CD023A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55" y="950982"/>
                <a:ext cx="448841" cy="461665"/>
              </a:xfrm>
              <a:prstGeom prst="rect">
                <a:avLst/>
              </a:prstGeom>
              <a:blipFill>
                <a:blip r:embed="rId4"/>
                <a:stretch>
                  <a:fillRect l="-2703" r="-1351" b="-171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Elipse 24">
            <a:extLst>
              <a:ext uri="{FF2B5EF4-FFF2-40B4-BE49-F238E27FC236}">
                <a16:creationId xmlns:a16="http://schemas.microsoft.com/office/drawing/2014/main" id="{4A9A63DE-5291-FE04-5F1F-58C111CC51D0}"/>
              </a:ext>
            </a:extLst>
          </p:cNvPr>
          <p:cNvSpPr/>
          <p:nvPr/>
        </p:nvSpPr>
        <p:spPr>
          <a:xfrm>
            <a:off x="7547704" y="212978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07920294-B3D7-4684-F8E1-E3CA2741C474}"/>
              </a:ext>
            </a:extLst>
          </p:cNvPr>
          <p:cNvSpPr/>
          <p:nvPr/>
        </p:nvSpPr>
        <p:spPr>
          <a:xfrm>
            <a:off x="3324632" y="3789806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4ADDB96-380E-CC93-762F-F235D491B91F}"/>
              </a:ext>
            </a:extLst>
          </p:cNvPr>
          <p:cNvSpPr/>
          <p:nvPr/>
        </p:nvSpPr>
        <p:spPr>
          <a:xfrm>
            <a:off x="2721336" y="4453475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C5D4F911-AFC3-EB35-1D3F-72DF46623E8A}"/>
              </a:ext>
            </a:extLst>
          </p:cNvPr>
          <p:cNvSpPr/>
          <p:nvPr/>
        </p:nvSpPr>
        <p:spPr>
          <a:xfrm>
            <a:off x="4531224" y="4357377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D3AE867E-5DA1-DD9D-0397-7487B26FA6F5}"/>
              </a:ext>
            </a:extLst>
          </p:cNvPr>
          <p:cNvSpPr/>
          <p:nvPr/>
        </p:nvSpPr>
        <p:spPr>
          <a:xfrm>
            <a:off x="5737816" y="369632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A1083B0-24D8-AD9A-0F4C-BE06DDC876AB}"/>
              </a:ext>
            </a:extLst>
          </p:cNvPr>
          <p:cNvSpPr/>
          <p:nvPr/>
        </p:nvSpPr>
        <p:spPr>
          <a:xfrm>
            <a:off x="6944408" y="2094421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8DF2729B-89D7-CBB7-8F3B-DDDE93DB1742}"/>
              </a:ext>
            </a:extLst>
          </p:cNvPr>
          <p:cNvSpPr/>
          <p:nvPr/>
        </p:nvSpPr>
        <p:spPr>
          <a:xfrm>
            <a:off x="8151000" y="2328252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FB247A51-658A-7B3A-4777-8E0E7BEC75D8}"/>
              </a:ext>
            </a:extLst>
          </p:cNvPr>
          <p:cNvSpPr/>
          <p:nvPr/>
        </p:nvSpPr>
        <p:spPr>
          <a:xfrm>
            <a:off x="8754296" y="2627631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03FD2826-1899-50A4-D863-3E35E78A3811}"/>
              </a:ext>
            </a:extLst>
          </p:cNvPr>
          <p:cNvSpPr/>
          <p:nvPr/>
        </p:nvSpPr>
        <p:spPr>
          <a:xfrm>
            <a:off x="9357592" y="3013655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DDD152FB-7EBF-A8FB-6E2D-0F13128A40E2}"/>
              </a:ext>
            </a:extLst>
          </p:cNvPr>
          <p:cNvSpPr/>
          <p:nvPr/>
        </p:nvSpPr>
        <p:spPr>
          <a:xfrm>
            <a:off x="9960888" y="3788277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F5B636F-6213-7A4D-29BF-5D8A42DFFDE5}"/>
              </a:ext>
            </a:extLst>
          </p:cNvPr>
          <p:cNvSpPr/>
          <p:nvPr/>
        </p:nvSpPr>
        <p:spPr>
          <a:xfrm>
            <a:off x="3927928" y="3831673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AE47F57C-A787-9635-46AB-B1F97E4739AC}"/>
              </a:ext>
            </a:extLst>
          </p:cNvPr>
          <p:cNvSpPr/>
          <p:nvPr/>
        </p:nvSpPr>
        <p:spPr>
          <a:xfrm>
            <a:off x="5134520" y="4497998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3F35CEA9-7438-8D34-953A-E2B0DD95F17C}"/>
              </a:ext>
            </a:extLst>
          </p:cNvPr>
          <p:cNvSpPr/>
          <p:nvPr/>
        </p:nvSpPr>
        <p:spPr>
          <a:xfrm>
            <a:off x="6341112" y="2603838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DA0D6D82-A743-5EF7-969E-0B281E252054}"/>
              </a:ext>
            </a:extLst>
          </p:cNvPr>
          <p:cNvSpPr/>
          <p:nvPr/>
        </p:nvSpPr>
        <p:spPr>
          <a:xfrm>
            <a:off x="7246056" y="2082061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4DD5B87A-1021-0932-41F3-85F5D5AEA2E9}"/>
              </a:ext>
            </a:extLst>
          </p:cNvPr>
          <p:cNvSpPr/>
          <p:nvPr/>
        </p:nvSpPr>
        <p:spPr>
          <a:xfrm>
            <a:off x="3022984" y="405562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C513F3F4-7DA8-FCFD-B468-A9EF8EEAEB99}"/>
              </a:ext>
            </a:extLst>
          </p:cNvPr>
          <p:cNvSpPr/>
          <p:nvPr/>
        </p:nvSpPr>
        <p:spPr>
          <a:xfrm>
            <a:off x="2419688" y="4947498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DFF8D323-1611-1385-2BE8-E9F8243F9848}"/>
              </a:ext>
            </a:extLst>
          </p:cNvPr>
          <p:cNvSpPr/>
          <p:nvPr/>
        </p:nvSpPr>
        <p:spPr>
          <a:xfrm>
            <a:off x="4229576" y="4091167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B16EE577-0BCE-02C4-13B2-D5B493CA411A}"/>
              </a:ext>
            </a:extLst>
          </p:cNvPr>
          <p:cNvSpPr/>
          <p:nvPr/>
        </p:nvSpPr>
        <p:spPr>
          <a:xfrm>
            <a:off x="5436168" y="4192118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BBA1FC3E-F9E5-96EE-6C0F-D180AD418928}"/>
              </a:ext>
            </a:extLst>
          </p:cNvPr>
          <p:cNvSpPr/>
          <p:nvPr/>
        </p:nvSpPr>
        <p:spPr>
          <a:xfrm>
            <a:off x="6642760" y="2274219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Elipse 50">
            <a:extLst>
              <a:ext uri="{FF2B5EF4-FFF2-40B4-BE49-F238E27FC236}">
                <a16:creationId xmlns:a16="http://schemas.microsoft.com/office/drawing/2014/main" id="{E92D35B1-D024-1D92-D008-21B5A0195EB0}"/>
              </a:ext>
            </a:extLst>
          </p:cNvPr>
          <p:cNvSpPr/>
          <p:nvPr/>
        </p:nvSpPr>
        <p:spPr>
          <a:xfrm>
            <a:off x="7849352" y="2204525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4A993E57-164B-C233-841B-7F4A68806800}"/>
              </a:ext>
            </a:extLst>
          </p:cNvPr>
          <p:cNvSpPr/>
          <p:nvPr/>
        </p:nvSpPr>
        <p:spPr>
          <a:xfrm>
            <a:off x="8452648" y="2465706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Elipse 52">
            <a:extLst>
              <a:ext uri="{FF2B5EF4-FFF2-40B4-BE49-F238E27FC236}">
                <a16:creationId xmlns:a16="http://schemas.microsoft.com/office/drawing/2014/main" id="{18E2DCEB-9644-DF57-3EED-4C769F057F29}"/>
              </a:ext>
            </a:extLst>
          </p:cNvPr>
          <p:cNvSpPr/>
          <p:nvPr/>
        </p:nvSpPr>
        <p:spPr>
          <a:xfrm>
            <a:off x="9055944" y="2813532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BF2111DD-B880-973A-A5F1-4647B8400F24}"/>
              </a:ext>
            </a:extLst>
          </p:cNvPr>
          <p:cNvSpPr/>
          <p:nvPr/>
        </p:nvSpPr>
        <p:spPr>
          <a:xfrm>
            <a:off x="9659240" y="3310655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ED8A156-6508-CCC0-4162-0B622FC228A2}"/>
              </a:ext>
            </a:extLst>
          </p:cNvPr>
          <p:cNvSpPr/>
          <p:nvPr/>
        </p:nvSpPr>
        <p:spPr>
          <a:xfrm>
            <a:off x="3626280" y="3688112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6FCC4421-1421-5351-3C06-B0BE5B9D3E98}"/>
              </a:ext>
            </a:extLst>
          </p:cNvPr>
          <p:cNvSpPr/>
          <p:nvPr/>
        </p:nvSpPr>
        <p:spPr>
          <a:xfrm>
            <a:off x="4832872" y="4556324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F7DCB84-D182-1F3B-1B92-004950C80B80}"/>
              </a:ext>
            </a:extLst>
          </p:cNvPr>
          <p:cNvSpPr/>
          <p:nvPr/>
        </p:nvSpPr>
        <p:spPr>
          <a:xfrm>
            <a:off x="6039464" y="3116810"/>
            <a:ext cx="29135" cy="26088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4350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a 2">
                <a:extLst>
                  <a:ext uri="{FF2B5EF4-FFF2-40B4-BE49-F238E27FC236}">
                    <a16:creationId xmlns:a16="http://schemas.microsoft.com/office/drawing/2014/main" id="{EBCE91D6-E707-DFAB-C56E-2602EBD6D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657922"/>
                  </p:ext>
                </p:extLst>
              </p:nvPr>
            </p:nvGraphicFramePr>
            <p:xfrm>
              <a:off x="4243441" y="851640"/>
              <a:ext cx="6505288" cy="246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129103868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3643975130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148147655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1082408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311181501"/>
                        </a:ext>
                      </a:extLst>
                    </a:gridCol>
                  </a:tblGrid>
                  <a:tr h="40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carros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𝒄𝒚𝒍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𝒂𝒎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𝑷𝒓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𝑷𝒓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878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46%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54%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8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 Wag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46%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54%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9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Datsun 710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highlight>
                                <a:srgbClr val="FFFF00"/>
                              </a:highlight>
                            </a:rPr>
                            <a:t>74%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26%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4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4 Drive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46%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54%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179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Sportabout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18%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u="none" dirty="0">
                              <a:effectLst/>
                              <a:highlight>
                                <a:srgbClr val="FFFF00"/>
                              </a:highlight>
                            </a:rPr>
                            <a:t>82</a:t>
                          </a:r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046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a 2">
                <a:extLst>
                  <a:ext uri="{FF2B5EF4-FFF2-40B4-BE49-F238E27FC236}">
                    <a16:creationId xmlns:a16="http://schemas.microsoft.com/office/drawing/2014/main" id="{EBCE91D6-E707-DFAB-C56E-2602EBD6D5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0657922"/>
                  </p:ext>
                </p:extLst>
              </p:nvPr>
            </p:nvGraphicFramePr>
            <p:xfrm>
              <a:off x="4243441" y="851640"/>
              <a:ext cx="6505288" cy="246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129103868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3643975130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148147655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1082408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311181501"/>
                        </a:ext>
                      </a:extLst>
                    </a:gridCol>
                  </a:tblGrid>
                  <a:tr h="607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carros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31206" t="-2000" r="-42978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31206" t="-2000" r="-32978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64348" t="-2000" r="-10217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62771" t="-2000" r="-1732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878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46%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54%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8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 Wag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46%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dirty="0">
                              <a:effectLst/>
                            </a:rPr>
                            <a:t>54%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9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Datsun 710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highlight>
                                <a:srgbClr val="FFFF00"/>
                              </a:highlight>
                            </a:rPr>
                            <a:t>74%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26%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4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4 Drive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46%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54%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179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Sportabout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18%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u="none" dirty="0">
                              <a:effectLst/>
                              <a:highlight>
                                <a:srgbClr val="FFFF00"/>
                              </a:highlight>
                            </a:rPr>
                            <a:t>82</a:t>
                          </a:r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0465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B111CBF-CBD5-4309-A295-A5AFDF4FD14A}"/>
                  </a:ext>
                </a:extLst>
              </p:cNvPr>
              <p:cNvSpPr txBox="1"/>
              <p:nvPr/>
            </p:nvSpPr>
            <p:spPr>
              <a:xfrm>
                <a:off x="5867691" y="445760"/>
                <a:ext cx="3256789" cy="405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=1,3;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=−0,14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4B111CBF-CBD5-4309-A295-A5AFDF4F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691" y="445760"/>
                <a:ext cx="3256789" cy="405880"/>
              </a:xfrm>
              <a:prstGeom prst="rect">
                <a:avLst/>
              </a:prstGeom>
              <a:blipFill>
                <a:blip r:embed="rId3"/>
                <a:stretch>
                  <a:fillRect t="-5970"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2">
                <a:extLst>
                  <a:ext uri="{FF2B5EF4-FFF2-40B4-BE49-F238E27FC236}">
                    <a16:creationId xmlns:a16="http://schemas.microsoft.com/office/drawing/2014/main" id="{DD6A8B2A-B8B7-9E31-4740-3DAF15EA9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540603"/>
                  </p:ext>
                </p:extLst>
              </p:nvPr>
            </p:nvGraphicFramePr>
            <p:xfrm>
              <a:off x="4243441" y="4028475"/>
              <a:ext cx="6505288" cy="246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129103868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3643975130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148147655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1082408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311181501"/>
                        </a:ext>
                      </a:extLst>
                    </a:gridCol>
                  </a:tblGrid>
                  <a:tr h="4020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carros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𝒄𝒚𝒍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dirty="0" smtClean="0">
                                    <a:latin typeface="Cambria Math" panose="02040503050406030204" pitchFamily="18" charset="0"/>
                                  </a:rPr>
                                  <m:t>𝒂𝒎</m:t>
                                </m:r>
                              </m:oMath>
                            </m:oMathPara>
                          </a14:m>
                          <a:endParaRPr lang="pt-BR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𝑷𝒓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pt-BR" b="1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1" i="1" smtClean="0">
                                    <a:latin typeface="Cambria Math" panose="02040503050406030204" pitchFamily="18" charset="0"/>
                                  </a:rPr>
                                  <m:t>𝑷𝒓</m:t>
                                </m:r>
                                <m:d>
                                  <m:dPr>
                                    <m:ctrlP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𝒂𝒎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pt-BR" sz="14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e>
                                  <m:e>
                                    <m:sSup>
                                      <m:sSupPr>
                                        <m:ctrlP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BR" sz="1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𝜷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pt-BR" sz="1400" b="1" i="1" smtClean="0">
                                            <a:latin typeface="Cambria Math" panose="02040503050406030204" pitchFamily="18" charset="0"/>
                                          </a:rPr>
                                          <m:t>𝑩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4878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60%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8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 Wag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60%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9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Datsun 710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highlight>
                                <a:srgbClr val="FFFF00"/>
                              </a:highlight>
                            </a:rPr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4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4 Drive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40%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60%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179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Sportabout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20%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80%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0465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2">
                <a:extLst>
                  <a:ext uri="{FF2B5EF4-FFF2-40B4-BE49-F238E27FC236}">
                    <a16:creationId xmlns:a16="http://schemas.microsoft.com/office/drawing/2014/main" id="{DD6A8B2A-B8B7-9E31-4740-3DAF15EA9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8540603"/>
                  </p:ext>
                </p:extLst>
              </p:nvPr>
            </p:nvGraphicFramePr>
            <p:xfrm>
              <a:off x="4243441" y="4028475"/>
              <a:ext cx="6505288" cy="246189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80000">
                      <a:extLst>
                        <a:ext uri="{9D8B030D-6E8A-4147-A177-3AD203B41FA5}">
                          <a16:colId xmlns:a16="http://schemas.microsoft.com/office/drawing/2014/main" val="4129103868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3643975130"/>
                        </a:ext>
                      </a:extLst>
                    </a:gridCol>
                    <a:gridCol w="858644">
                      <a:extLst>
                        <a:ext uri="{9D8B030D-6E8A-4147-A177-3AD203B41FA5}">
                          <a16:colId xmlns:a16="http://schemas.microsoft.com/office/drawing/2014/main" val="1481476559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2010824080"/>
                        </a:ext>
                      </a:extLst>
                    </a:gridCol>
                    <a:gridCol w="1404000">
                      <a:extLst>
                        <a:ext uri="{9D8B030D-6E8A-4147-A177-3AD203B41FA5}">
                          <a16:colId xmlns:a16="http://schemas.microsoft.com/office/drawing/2014/main" val="1311181501"/>
                        </a:ext>
                      </a:extLst>
                    </a:gridCol>
                  </a:tblGrid>
                  <a:tr h="6076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/>
                            <a:t>carros</a:t>
                          </a:r>
                        </a:p>
                      </a:txBody>
                      <a:tcPr anchor="ctr"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1206" t="-2000" r="-42978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31206" t="-2000" r="-329787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64348" t="-2000" r="-102174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62771" t="-2000" r="-1732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48788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60%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58864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Mazda RX4 Wag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40%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60%</a:t>
                          </a:r>
                          <a:endParaRPr lang="pt-B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6190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Datsun 710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highlight>
                                <a:srgbClr val="FFFF00"/>
                              </a:highlight>
                            </a:rPr>
                            <a:t>60%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40%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441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4 Drive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6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40%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60%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71794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Hornet Sportabout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8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>
                              <a:effectLst/>
                            </a:rPr>
                            <a:t>20%</a:t>
                          </a:r>
                          <a:endParaRPr lang="pt-BR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dirty="0">
                              <a:effectLst/>
                              <a:highlight>
                                <a:srgbClr val="FFFF00"/>
                              </a:highlight>
                            </a:rPr>
                            <a:t>80%</a:t>
                          </a:r>
                          <a:endParaRPr lang="pt-BR" b="1" dirty="0">
                            <a:highlight>
                              <a:srgbClr val="FFFF00"/>
                            </a:highlight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3104657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595058D-E9D3-BDBA-6399-E40187EA28EC}"/>
                  </a:ext>
                </a:extLst>
              </p:cNvPr>
              <p:cNvSpPr txBox="1"/>
              <p:nvPr/>
            </p:nvSpPr>
            <p:spPr>
              <a:xfrm>
                <a:off x="5887440" y="3622595"/>
                <a:ext cx="3217291" cy="4058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</m:acc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=1,0; </m:t>
                          </m:r>
                          <m:sSubSup>
                            <m:sSubSup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p>
                          </m:sSub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=−0,10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595058D-E9D3-BDBA-6399-E40187EA2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440" y="3622595"/>
                <a:ext cx="3217291" cy="405880"/>
              </a:xfrm>
              <a:prstGeom prst="rect">
                <a:avLst/>
              </a:prstGeom>
              <a:blipFill>
                <a:blip r:embed="rId5"/>
                <a:stretch>
                  <a:fillRect t="-5970" b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73EE15-FEEA-3FDB-9209-5AFCF927EE26}"/>
                  </a:ext>
                </a:extLst>
              </p:cNvPr>
              <p:cNvSpPr txBox="1"/>
              <p:nvPr/>
            </p:nvSpPr>
            <p:spPr>
              <a:xfrm>
                <a:off x="1217028" y="2459659"/>
                <a:ext cx="2248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Likelihood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= 6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33%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973EE15-FEEA-3FDB-9209-5AFCF927E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2459659"/>
                <a:ext cx="2248308" cy="369332"/>
              </a:xfrm>
              <a:prstGeom prst="rect">
                <a:avLst/>
              </a:prstGeom>
              <a:blipFill>
                <a:blip r:embed="rId6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A57166C-CC9E-0721-A76F-DF12FBE53BDF}"/>
                  </a:ext>
                </a:extLst>
              </p:cNvPr>
              <p:cNvSpPr txBox="1"/>
              <p:nvPr/>
            </p:nvSpPr>
            <p:spPr>
              <a:xfrm>
                <a:off x="1217028" y="5184006"/>
                <a:ext cx="22483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dirty="0"/>
                  <a:t>Likelihood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4,608%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7A57166C-CC9E-0721-A76F-DF12FBE53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28" y="5184006"/>
                <a:ext cx="2248308" cy="369332"/>
              </a:xfrm>
              <a:prstGeom prst="rect">
                <a:avLst/>
              </a:prstGeom>
              <a:blipFill>
                <a:blip r:embed="rId7"/>
                <a:stretch>
                  <a:fillRect l="-244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78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133</Words>
  <Application>Microsoft Office PowerPoint</Application>
  <PresentationFormat>Widescreen</PresentationFormat>
  <Paragraphs>81</Paragraphs>
  <Slides>3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Fábio Hideki Nishida</dc:creator>
  <cp:lastModifiedBy>Fábio Hideki Nishida</cp:lastModifiedBy>
  <cp:revision>1</cp:revision>
  <dcterms:created xsi:type="dcterms:W3CDTF">2023-05-19T20:55:52Z</dcterms:created>
  <dcterms:modified xsi:type="dcterms:W3CDTF">2023-05-20T00:16:18Z</dcterms:modified>
</cp:coreProperties>
</file>