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56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77695-CB95-46AE-AD05-35EE4F33D031}" v="630" dt="2023-05-20T21:03:26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1" autoAdjust="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Hideki Nishida" userId="26ff6226dce8ce2c" providerId="LiveId" clId="{3CD77695-CB95-46AE-AD05-35EE4F33D031}"/>
    <pc:docChg chg="undo redo custSel addSld delSld modSld">
      <pc:chgData name="Fábio Hideki Nishida" userId="26ff6226dce8ce2c" providerId="LiveId" clId="{3CD77695-CB95-46AE-AD05-35EE4F33D031}" dt="2023-05-20T21:03:38.793" v="1379" actId="1036"/>
      <pc:docMkLst>
        <pc:docMk/>
      </pc:docMkLst>
      <pc:sldChg chg="addSp delSp modSp new mod">
        <pc:chgData name="Fábio Hideki Nishida" userId="26ff6226dce8ce2c" providerId="LiveId" clId="{3CD77695-CB95-46AE-AD05-35EE4F33D031}" dt="2023-05-20T20:44:05.279" v="1092" actId="20577"/>
        <pc:sldMkLst>
          <pc:docMk/>
          <pc:sldMk cId="339607837" sldId="256"/>
        </pc:sldMkLst>
        <pc:spChg chg="del">
          <ac:chgData name="Fábio Hideki Nishida" userId="26ff6226dce8ce2c" providerId="LiveId" clId="{3CD77695-CB95-46AE-AD05-35EE4F33D031}" dt="2023-05-19T20:55:56.843" v="1" actId="478"/>
          <ac:spMkLst>
            <pc:docMk/>
            <pc:sldMk cId="339607837" sldId="256"/>
            <ac:spMk id="2" creationId="{F69F5A8D-0E6A-1DB4-6868-498C246D0AE4}"/>
          </ac:spMkLst>
        </pc:spChg>
        <pc:spChg chg="add mod">
          <ac:chgData name="Fábio Hideki Nishida" userId="26ff6226dce8ce2c" providerId="LiveId" clId="{3CD77695-CB95-46AE-AD05-35EE4F33D031}" dt="2023-05-20T20:43:33.941" v="1053" actId="113"/>
          <ac:spMkLst>
            <pc:docMk/>
            <pc:sldMk cId="339607837" sldId="256"/>
            <ac:spMk id="3" creationId="{4B111CBF-CBD5-4309-A295-A5AFDF4FD14A}"/>
          </ac:spMkLst>
        </pc:spChg>
        <pc:spChg chg="del">
          <ac:chgData name="Fábio Hideki Nishida" userId="26ff6226dce8ce2c" providerId="LiveId" clId="{3CD77695-CB95-46AE-AD05-35EE4F33D031}" dt="2023-05-19T20:55:56.843" v="1" actId="478"/>
          <ac:spMkLst>
            <pc:docMk/>
            <pc:sldMk cId="339607837" sldId="256"/>
            <ac:spMk id="3" creationId="{9A1A6FBC-C913-8FB5-C829-678820CBCFDD}"/>
          </ac:spMkLst>
        </pc:spChg>
        <pc:spChg chg="add mod">
          <ac:chgData name="Fábio Hideki Nishida" userId="26ff6226dce8ce2c" providerId="LiveId" clId="{3CD77695-CB95-46AE-AD05-35EE4F33D031}" dt="2023-05-20T20:43:28.283" v="1046" actId="113"/>
          <ac:spMkLst>
            <pc:docMk/>
            <pc:sldMk cId="339607837" sldId="256"/>
            <ac:spMk id="5" creationId="{5595058D-E9D3-BDBA-6399-E40187EA28EC}"/>
          </ac:spMkLst>
        </pc:spChg>
        <pc:spChg chg="add mod">
          <ac:chgData name="Fábio Hideki Nishida" userId="26ff6226dce8ce2c" providerId="LiveId" clId="{3CD77695-CB95-46AE-AD05-35EE4F33D031}" dt="2023-05-19T22:08:43.021" v="502" actId="20577"/>
          <ac:spMkLst>
            <pc:docMk/>
            <pc:sldMk cId="339607837" sldId="256"/>
            <ac:spMk id="6" creationId="{7973EE15-FEEA-3FDB-9209-5AFCF927EE26}"/>
          </ac:spMkLst>
        </pc:spChg>
        <pc:spChg chg="add mod">
          <ac:chgData name="Fábio Hideki Nishida" userId="26ff6226dce8ce2c" providerId="LiveId" clId="{3CD77695-CB95-46AE-AD05-35EE4F33D031}" dt="2023-05-19T22:08:50.046" v="509" actId="20577"/>
          <ac:spMkLst>
            <pc:docMk/>
            <pc:sldMk cId="339607837" sldId="256"/>
            <ac:spMk id="7" creationId="{7A57166C-CC9E-0721-A76F-DF12FBE53BDF}"/>
          </ac:spMkLst>
        </pc:spChg>
        <pc:graphicFrameChg chg="add mod modGraphic">
          <ac:chgData name="Fábio Hideki Nishida" userId="26ff6226dce8ce2c" providerId="LiveId" clId="{3CD77695-CB95-46AE-AD05-35EE4F33D031}" dt="2023-05-20T20:43:49.408" v="1069" actId="20577"/>
          <ac:graphicFrameMkLst>
            <pc:docMk/>
            <pc:sldMk cId="339607837" sldId="256"/>
            <ac:graphicFrameMk id="2" creationId="{EBCE91D6-E707-DFAB-C56E-2602EBD6D521}"/>
          </ac:graphicFrameMkLst>
        </pc:graphicFrameChg>
        <pc:graphicFrameChg chg="add mod modGraphic">
          <ac:chgData name="Fábio Hideki Nishida" userId="26ff6226dce8ce2c" providerId="LiveId" clId="{3CD77695-CB95-46AE-AD05-35EE4F33D031}" dt="2023-05-20T20:44:05.279" v="1092" actId="20577"/>
          <ac:graphicFrameMkLst>
            <pc:docMk/>
            <pc:sldMk cId="339607837" sldId="256"/>
            <ac:graphicFrameMk id="4" creationId="{DD6A8B2A-B8B7-9E31-4740-3DAF15EA9242}"/>
          </ac:graphicFrameMkLst>
        </pc:graphicFrameChg>
      </pc:sldChg>
      <pc:sldChg chg="addSp delSp modSp add del mod">
        <pc:chgData name="Fábio Hideki Nishida" userId="26ff6226dce8ce2c" providerId="LiveId" clId="{3CD77695-CB95-46AE-AD05-35EE4F33D031}" dt="2023-05-20T20:42:44.086" v="1011" actId="47"/>
        <pc:sldMkLst>
          <pc:docMk/>
          <pc:sldMk cId="1568155223" sldId="257"/>
        </pc:sldMkLst>
        <pc:spChg chg="add mod">
          <ac:chgData name="Fábio Hideki Nishida" userId="26ff6226dce8ce2c" providerId="LiveId" clId="{3CD77695-CB95-46AE-AD05-35EE4F33D031}" dt="2023-05-20T00:16:09.032" v="978" actId="20577"/>
          <ac:spMkLst>
            <pc:docMk/>
            <pc:sldMk cId="1568155223" sldId="257"/>
            <ac:spMk id="2" creationId="{07E4492B-5745-0846-3588-9564DB82EDFD}"/>
          </ac:spMkLst>
        </pc:spChg>
        <pc:spChg chg="mod topLvl">
          <ac:chgData name="Fábio Hideki Nishida" userId="26ff6226dce8ce2c" providerId="LiveId" clId="{3CD77695-CB95-46AE-AD05-35EE4F33D031}" dt="2023-05-20T00:10:37.602" v="889" actId="165"/>
          <ac:spMkLst>
            <pc:docMk/>
            <pc:sldMk cId="1568155223" sldId="257"/>
            <ac:spMk id="5" creationId="{91D4C9E9-14CD-01D9-E94D-C2BFF98940E4}"/>
          </ac:spMkLst>
        </pc:spChg>
        <pc:spChg chg="mod">
          <ac:chgData name="Fábio Hideki Nishida" userId="26ff6226dce8ce2c" providerId="LiveId" clId="{3CD77695-CB95-46AE-AD05-35EE4F33D031}" dt="2023-05-20T00:10:37.602" v="889" actId="165"/>
          <ac:spMkLst>
            <pc:docMk/>
            <pc:sldMk cId="1568155223" sldId="257"/>
            <ac:spMk id="6" creationId="{2A29F301-5D4D-4E23-DD3D-ADCF6756BFE5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7" creationId="{C9E3FE12-A597-B056-CE04-0FE908F13E83}"/>
          </ac:spMkLst>
        </pc:spChg>
        <pc:spChg chg="mod ord topLvl">
          <ac:chgData name="Fábio Hideki Nishida" userId="26ff6226dce8ce2c" providerId="LiveId" clId="{3CD77695-CB95-46AE-AD05-35EE4F33D031}" dt="2023-05-20T00:15:11.574" v="955" actId="1076"/>
          <ac:spMkLst>
            <pc:docMk/>
            <pc:sldMk cId="1568155223" sldId="257"/>
            <ac:spMk id="9" creationId="{BF4F8017-1579-42DA-EF54-C43E50488AD6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0" creationId="{D049B9D3-59D7-BCC8-5E97-51242D6B5BE9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1" creationId="{9ECD1DB8-A4AB-6B7A-F5A1-745FC8B919BC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2" creationId="{B7269B4D-8E01-02C0-4FE8-3C3AE7049D53}"/>
          </ac:spMkLst>
        </pc:spChg>
        <pc:spChg chg="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4" creationId="{52591176-1CD6-7DC9-2CA8-A0945D5C439A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5" creationId="{02E6C92D-7A2D-FF7E-FD83-FBADB998882E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6" creationId="{5A36E551-E2EF-E48D-CD14-E7F8D081CA1B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7" creationId="{0CEC1DC6-0830-34C5-2405-ACF494B4797A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8" creationId="{94ED0E06-AFCE-3EA3-CB4C-24BC0724697C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9" creationId="{5145D57F-F80C-B3B5-7BCB-EF2726F61A5E}"/>
          </ac:spMkLst>
        </pc:spChg>
        <pc:spChg chg="mod ord topLvl">
          <ac:chgData name="Fábio Hideki Nishida" userId="26ff6226dce8ce2c" providerId="LiveId" clId="{3CD77695-CB95-46AE-AD05-35EE4F33D031}" dt="2023-05-20T00:14:02.128" v="934" actId="108"/>
          <ac:spMkLst>
            <pc:docMk/>
            <pc:sldMk cId="1568155223" sldId="257"/>
            <ac:spMk id="20" creationId="{4D48FBF3-065C-0594-B70E-71F2BCE56A7C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21" creationId="{86CF9957-FABB-5289-C743-920F7BAFD946}"/>
          </ac:spMkLst>
        </pc:spChg>
        <pc:spChg chg="mod topLvl">
          <ac:chgData name="Fábio Hideki Nishida" userId="26ff6226dce8ce2c" providerId="LiveId" clId="{3CD77695-CB95-46AE-AD05-35EE4F33D031}" dt="2023-05-20T00:15:54.227" v="972" actId="20577"/>
          <ac:spMkLst>
            <pc:docMk/>
            <pc:sldMk cId="1568155223" sldId="257"/>
            <ac:spMk id="22" creationId="{2FA3588E-0549-FEA7-3652-74FBAA957255}"/>
          </ac:spMkLst>
        </pc:spChg>
        <pc:spChg chg="mod topLvl">
          <ac:chgData name="Fábio Hideki Nishida" userId="26ff6226dce8ce2c" providerId="LiveId" clId="{3CD77695-CB95-46AE-AD05-35EE4F33D031}" dt="2023-05-20T00:15:51.363" v="966" actId="20577"/>
          <ac:spMkLst>
            <pc:docMk/>
            <pc:sldMk cId="1568155223" sldId="257"/>
            <ac:spMk id="23" creationId="{989476D0-E9E8-1F64-31DB-A02EF022CB92}"/>
          </ac:spMkLst>
        </pc:spChg>
        <pc:spChg chg="mod topLvl">
          <ac:chgData name="Fábio Hideki Nishida" userId="26ff6226dce8ce2c" providerId="LiveId" clId="{3CD77695-CB95-46AE-AD05-35EE4F33D031}" dt="2023-05-20T00:14:55.515" v="954" actId="20577"/>
          <ac:spMkLst>
            <pc:docMk/>
            <pc:sldMk cId="1568155223" sldId="257"/>
            <ac:spMk id="24" creationId="{FE672807-CE4F-9BEB-AD73-D19CA1BAC2B2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5" creationId="{BA9191BC-7950-8C45-2B56-51A16D432279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6" creationId="{E9649DCD-1263-C9FE-EB80-C8E88DC48273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7" creationId="{AE69328A-96F7-D40A-775B-B9B1E9A5D116}"/>
          </ac:spMkLst>
        </pc:spChg>
        <pc:spChg chg="mod topLvl">
          <ac:chgData name="Fábio Hideki Nishida" userId="26ff6226dce8ce2c" providerId="LiveId" clId="{3CD77695-CB95-46AE-AD05-35EE4F33D031}" dt="2023-05-20T00:14:39.106" v="943" actId="20577"/>
          <ac:spMkLst>
            <pc:docMk/>
            <pc:sldMk cId="1568155223" sldId="257"/>
            <ac:spMk id="28" creationId="{BEA38195-C857-DA5D-CC9A-27E9DF3D7707}"/>
          </ac:spMkLst>
        </pc:spChg>
        <pc:spChg chg="mod topLvl">
          <ac:chgData name="Fábio Hideki Nishida" userId="26ff6226dce8ce2c" providerId="LiveId" clId="{3CD77695-CB95-46AE-AD05-35EE4F33D031}" dt="2023-05-20T00:14:43.050" v="944"/>
          <ac:spMkLst>
            <pc:docMk/>
            <pc:sldMk cId="1568155223" sldId="257"/>
            <ac:spMk id="29" creationId="{6E84AA69-9660-48C8-BAC6-5872F2079EB5}"/>
          </ac:spMkLst>
        </pc:spChg>
        <pc:spChg chg="mod topLvl">
          <ac:chgData name="Fábio Hideki Nishida" userId="26ff6226dce8ce2c" providerId="LiveId" clId="{3CD77695-CB95-46AE-AD05-35EE4F33D031}" dt="2023-05-20T00:14:45.263" v="945"/>
          <ac:spMkLst>
            <pc:docMk/>
            <pc:sldMk cId="1568155223" sldId="257"/>
            <ac:spMk id="30" creationId="{C2E0E187-D4AE-6B51-DCBD-4C0460E710D6}"/>
          </ac:spMkLst>
        </pc:spChg>
        <pc:grpChg chg="add mod">
          <ac:chgData name="Fábio Hideki Nishida" userId="26ff6226dce8ce2c" providerId="LiveId" clId="{3CD77695-CB95-46AE-AD05-35EE4F33D031}" dt="2023-05-20T00:10:53.914" v="891" actId="571"/>
          <ac:grpSpMkLst>
            <pc:docMk/>
            <pc:sldMk cId="1568155223" sldId="257"/>
            <ac:grpSpMk id="3" creationId="{B6D42177-2A73-EED2-21D2-09EF0410AA36}"/>
          </ac:grpSpMkLst>
        </pc:grpChg>
        <pc:grpChg chg="mod topLvl">
          <ac:chgData name="Fábio Hideki Nishida" userId="26ff6226dce8ce2c" providerId="LiveId" clId="{3CD77695-CB95-46AE-AD05-35EE4F33D031}" dt="2023-05-20T00:10:37.602" v="889" actId="165"/>
          <ac:grpSpMkLst>
            <pc:docMk/>
            <pc:sldMk cId="1568155223" sldId="257"/>
            <ac:grpSpMk id="8" creationId="{3CBEBD12-A7B8-A547-DBA1-F99303FCD0F6}"/>
          </ac:grpSpMkLst>
        </pc:grpChg>
        <pc:grpChg chg="del">
          <ac:chgData name="Fábio Hideki Nishida" userId="26ff6226dce8ce2c" providerId="LiveId" clId="{3CD77695-CB95-46AE-AD05-35EE4F33D031}" dt="2023-05-20T00:10:37.602" v="889" actId="165"/>
          <ac:grpSpMkLst>
            <pc:docMk/>
            <pc:sldMk cId="1568155223" sldId="257"/>
            <ac:grpSpMk id="47" creationId="{1D267B48-EC0A-B762-792C-F7F591034E82}"/>
          </ac:grpSpMkLst>
        </pc:grpChg>
        <pc:picChg chg="mod">
          <ac:chgData name="Fábio Hideki Nishida" userId="26ff6226dce8ce2c" providerId="LiveId" clId="{3CD77695-CB95-46AE-AD05-35EE4F33D031}" dt="2023-05-20T00:10:37.602" v="889" actId="165"/>
          <ac:picMkLst>
            <pc:docMk/>
            <pc:sldMk cId="1568155223" sldId="257"/>
            <ac:picMk id="4" creationId="{0469F5D0-4C2E-1585-67E6-38457AE9567E}"/>
          </ac:picMkLst>
        </pc:picChg>
        <pc:picChg chg="mod">
          <ac:chgData name="Fábio Hideki Nishida" userId="26ff6226dce8ce2c" providerId="LiveId" clId="{3CD77695-CB95-46AE-AD05-35EE4F33D031}" dt="2023-05-20T00:10:53.914" v="891" actId="571"/>
          <ac:picMkLst>
            <pc:docMk/>
            <pc:sldMk cId="1568155223" sldId="257"/>
            <ac:picMk id="13" creationId="{E46800A3-3F4F-9007-94EC-4CE19F332A7F}"/>
          </ac:picMkLst>
        </pc:pic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2" creationId="{9BC43ACF-74D1-31F4-F637-6FBB2A9858E1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3" creationId="{E27250B2-5C58-2C92-73B6-604930E9D3E1}"/>
          </ac:cxnSpMkLst>
        </pc:cxnChg>
        <pc:cxnChg chg="mod topLvl">
          <ac:chgData name="Fábio Hideki Nishida" userId="26ff6226dce8ce2c" providerId="LiveId" clId="{3CD77695-CB95-46AE-AD05-35EE4F33D031}" dt="2023-05-20T00:15:29.228" v="958" actId="1076"/>
          <ac:cxnSpMkLst>
            <pc:docMk/>
            <pc:sldMk cId="1568155223" sldId="257"/>
            <ac:cxnSpMk id="35" creationId="{66AFB0F6-B67C-277F-68D3-D34E7834BC94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7" creationId="{ED2EEAA8-EC9F-0D6C-D539-C97849424D8C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9" creationId="{4F25AFEB-EE42-CB8F-210F-C5D58C84E878}"/>
          </ac:cxnSpMkLst>
        </pc:cxnChg>
        <pc:cxnChg chg="mod topLvl">
          <ac:chgData name="Fábio Hideki Nishida" userId="26ff6226dce8ce2c" providerId="LiveId" clId="{3CD77695-CB95-46AE-AD05-35EE4F33D031}" dt="2023-05-20T00:15:21.014" v="957" actId="14100"/>
          <ac:cxnSpMkLst>
            <pc:docMk/>
            <pc:sldMk cId="1568155223" sldId="257"/>
            <ac:cxnSpMk id="41" creationId="{AAE1346A-BA41-92CB-92ED-BE0B2CEBAECE}"/>
          </ac:cxnSpMkLst>
        </pc:cxnChg>
        <pc:cxnChg chg="mod topLvl">
          <ac:chgData name="Fábio Hideki Nishida" userId="26ff6226dce8ce2c" providerId="LiveId" clId="{3CD77695-CB95-46AE-AD05-35EE4F33D031}" dt="2023-05-20T00:15:15.285" v="956" actId="14100"/>
          <ac:cxnSpMkLst>
            <pc:docMk/>
            <pc:sldMk cId="1568155223" sldId="257"/>
            <ac:cxnSpMk id="45" creationId="{C5FE2D2F-3B5D-94CF-5D70-5CAEC6887285}"/>
          </ac:cxnSpMkLst>
        </pc:cxnChg>
      </pc:sldChg>
      <pc:sldChg chg="addSp modSp add del mod">
        <pc:chgData name="Fábio Hideki Nishida" userId="26ff6226dce8ce2c" providerId="LiveId" clId="{3CD77695-CB95-46AE-AD05-35EE4F33D031}" dt="2023-05-20T20:42:44.086" v="1011" actId="47"/>
        <pc:sldMkLst>
          <pc:docMk/>
          <pc:sldMk cId="3994350004" sldId="258"/>
        </pc:sldMkLst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" creationId="{F71E91DD-FAD1-3AE8-7900-95DBE8D8A39E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7" creationId="{C0BF8EEE-C6C6-6073-2A36-FD6C911627BD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9" creationId="{CA610B38-EDCE-15CA-DB18-9259BBDC0EB0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0" creationId="{D049B9D3-59D7-BCC8-5E97-51242D6B5BE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1" creationId="{4B8DC03E-F82D-715D-2762-29B53350E1C4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2" creationId="{62D854B9-5CBF-C857-A243-B2030427DEE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3" creationId="{4F639E15-D31A-C1A5-24E9-B70F1B948828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4" creationId="{B2A69072-C4A3-DA6F-4D8D-ACEA6C34BC55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5" creationId="{A52C117F-C46F-9F2C-BC45-44A1F1D00F7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6" creationId="{36B42D4D-019B-C9ED-A078-D80760358EE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7" creationId="{4FD2C33A-49EF-C708-2B91-D7E285765B0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8" creationId="{5C57FB9A-10CD-6719-62DB-A2BB37C26A96}"/>
          </ac:spMkLst>
        </pc:spChg>
        <pc:spChg chg="add mod">
          <ac:chgData name="Fábio Hideki Nishida" userId="26ff6226dce8ce2c" providerId="LiveId" clId="{3CD77695-CB95-46AE-AD05-35EE4F33D031}" dt="2023-05-20T00:16:13.480" v="984" actId="20577"/>
          <ac:spMkLst>
            <pc:docMk/>
            <pc:sldMk cId="3994350004" sldId="258"/>
            <ac:spMk id="19" creationId="{8B19EE52-CE3B-5FFE-7D7E-225CD023ACCA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0" creationId="{4D48FBF3-065C-0594-B70E-71F2BCE56A7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1" creationId="{0A2C2E25-9B0C-1BDA-49F0-CEC3DB827D7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2" creationId="{4BD311DC-1B06-AA35-AE91-89011619B31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3" creationId="{2CC422F9-4CF0-57E7-6406-3F7A1B5FE052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4" creationId="{83F1144E-8D34-063A-CFA1-0D79A3FD6D37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5" creationId="{4A9A63DE-5291-FE04-5F1F-58C111CC51D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6" creationId="{07920294-B3D7-4684-F8E1-E3CA2741C474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7" creationId="{E4ADDB96-380E-CC93-762F-F235D491B91F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8" creationId="{C5D4F911-AFC3-EB35-1D3F-72DF46623E8A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9" creationId="{D3AE867E-5DA1-DD9D-0397-7487B26FA6F5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0" creationId="{1A1083B0-24D8-AD9A-0F4C-BE06DDC876AB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1" creationId="{CA223C35-C4E3-8B55-C77C-24723A5E2D5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2" creationId="{8DF2729B-89D7-CBB7-8F3B-DDDE93DB174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3" creationId="{FB247A51-658A-7B3A-4777-8E0E7BEC75D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4" creationId="{03FD2826-1899-50A4-D863-3E35E78A3811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5" creationId="{DDD152FB-7EBF-A8FB-6E2D-0F13128A40E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6" creationId="{3F5B636F-6213-7A4D-29BF-5D8A42DFFDE5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7" creationId="{AE47F57C-A787-9635-46AB-B1F97E4739A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8" creationId="{E4E91C75-9972-3A76-8899-7552FADA7DE6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9" creationId="{3F35CEA9-7438-8D34-953A-E2B0DD95F17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0" creationId="{12BBECC5-4B4B-7842-6478-59EE7089F31C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1" creationId="{DA0D6D82-A743-5EF7-969E-0B281E252054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2" creationId="{2A3D942A-E07C-8436-07CF-65193BCEC831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3" creationId="{505409C3-5D25-1070-8972-468E6C3E5C56}"/>
          </ac:spMkLst>
        </pc:spChg>
        <pc:spChg chg="mod">
          <ac:chgData name="Fábio Hideki Nishida" userId="26ff6226dce8ce2c" providerId="LiveId" clId="{3CD77695-CB95-46AE-AD05-35EE4F33D031}" dt="2023-05-20T00:11:57.690" v="917" actId="1035"/>
          <ac:spMkLst>
            <pc:docMk/>
            <pc:sldMk cId="3994350004" sldId="258"/>
            <ac:spMk id="44" creationId="{147451BC-D0D7-A910-EEAF-F7AE28C9273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5" creationId="{4DD5B87A-1021-0932-41F3-85F5D5AEA2E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6" creationId="{314BD4A8-D5F5-8F4B-A956-85D4908883FC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7" creationId="{C513F3F4-7DA8-FCFD-B468-A9EF8EEAEB99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8" creationId="{DFF8D323-1611-1385-2BE8-E9F8243F984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9" creationId="{B16EE577-0BCE-02C4-13B2-D5B493CA411A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0" creationId="{BBA1FC3E-F9E5-96EE-6C0F-D180AD41892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1" creationId="{E92D35B1-D024-1D92-D008-21B5A0195EB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2" creationId="{4A993E57-164B-C233-841B-7F4A6880680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3" creationId="{18E2DCEB-9644-DF57-3EED-4C769F057F2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4" creationId="{5DC20F92-0B0A-849B-90BA-6BC0AECAE1EE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5" creationId="{AC7A7DB4-9239-6AFB-2515-E83A6ECFD9C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6" creationId="{0167F37B-9B4A-766F-D2E9-D2F2299B47E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7" creationId="{BF2111DD-B880-973A-A5F1-4647B8400F24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8" creationId="{8ED8A156-6508-CCC0-4162-0B622FC228A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9" creationId="{6FCC4421-1421-5351-3C06-B0BE5B9D3E9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60" creationId="{1F7DCB84-D182-1F3B-1B92-004950C80B80}"/>
          </ac:spMkLst>
        </pc:spChg>
        <pc:grpChg chg="mod">
          <ac:chgData name="Fábio Hideki Nishida" userId="26ff6226dce8ce2c" providerId="LiveId" clId="{3CD77695-CB95-46AE-AD05-35EE4F33D031}" dt="2023-05-20T00:07:43.119" v="554" actId="1076"/>
          <ac:grpSpMkLst>
            <pc:docMk/>
            <pc:sldMk cId="3994350004" sldId="258"/>
            <ac:grpSpMk id="8" creationId="{3CBEBD12-A7B8-A547-DBA1-F99303FCD0F6}"/>
          </ac:grpSpMkLst>
        </pc:grpChg>
      </pc:sldChg>
      <pc:sldChg chg="addSp modSp add">
        <pc:chgData name="Fábio Hideki Nishida" userId="26ff6226dce8ce2c" providerId="LiveId" clId="{3CD77695-CB95-46AE-AD05-35EE4F33D031}" dt="2023-05-20T20:42:02.205" v="995" actId="20577"/>
        <pc:sldMkLst>
          <pc:docMk/>
          <pc:sldMk cId="3910190696" sldId="259"/>
        </pc:sldMkLst>
        <pc:spChg chg="add mod">
          <ac:chgData name="Fábio Hideki Nishida" userId="26ff6226dce8ce2c" providerId="LiveId" clId="{3CD77695-CB95-46AE-AD05-35EE4F33D031}" dt="2023-05-20T20:42:02.205" v="995" actId="20577"/>
          <ac:spMkLst>
            <pc:docMk/>
            <pc:sldMk cId="3910190696" sldId="259"/>
            <ac:spMk id="2" creationId="{79F00B4F-118C-75DB-EB2C-5984423A0D5B}"/>
          </ac:spMkLst>
        </pc:spChg>
      </pc:sldChg>
      <pc:sldChg chg="addSp modSp add mod">
        <pc:chgData name="Fábio Hideki Nishida" userId="26ff6226dce8ce2c" providerId="LiveId" clId="{3CD77695-CB95-46AE-AD05-35EE4F33D031}" dt="2023-05-20T20:42:59.506" v="1017" actId="1036"/>
        <pc:sldMkLst>
          <pc:docMk/>
          <pc:sldMk cId="299392713" sldId="260"/>
        </pc:sldMkLst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" creationId="{F71E91DD-FAD1-3AE8-7900-95DBE8D8A39E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7" creationId="{C0BF8EEE-C6C6-6073-2A36-FD6C911627BD}"/>
          </ac:spMkLst>
        </pc:spChg>
        <pc:spChg chg="mod">
          <ac:chgData name="Fábio Hideki Nishida" userId="26ff6226dce8ce2c" providerId="LiveId" clId="{3CD77695-CB95-46AE-AD05-35EE4F33D031}" dt="2023-05-20T20:42:56.210" v="1016" actId="1036"/>
          <ac:spMkLst>
            <pc:docMk/>
            <pc:sldMk cId="299392713" sldId="260"/>
            <ac:spMk id="9" creationId="{CA610B38-EDCE-15CA-DB18-9259BBDC0EB0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0" creationId="{D049B9D3-59D7-BCC8-5E97-51242D6B5BE9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1" creationId="{4B8DC03E-F82D-715D-2762-29B53350E1C4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2" creationId="{62D854B9-5CBF-C857-A243-B2030427DEEC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3" creationId="{4F639E15-D31A-C1A5-24E9-B70F1B948828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4" creationId="{B2A69072-C4A3-DA6F-4D8D-ACEA6C34BC55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5" creationId="{A52C117F-C46F-9F2C-BC45-44A1F1D00F73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6" creationId="{36B42D4D-019B-C9ED-A078-D80760358EE3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7" creationId="{4FD2C33A-49EF-C708-2B91-D7E285765B0C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18" creationId="{5C57FB9A-10CD-6719-62DB-A2BB37C26A96}"/>
          </ac:spMkLst>
        </pc:spChg>
        <pc:spChg chg="add mod">
          <ac:chgData name="Fábio Hideki Nishida" userId="26ff6226dce8ce2c" providerId="LiveId" clId="{3CD77695-CB95-46AE-AD05-35EE4F33D031}" dt="2023-05-20T20:42:06.360" v="996"/>
          <ac:spMkLst>
            <pc:docMk/>
            <pc:sldMk cId="299392713" sldId="260"/>
            <ac:spMk id="19" creationId="{B570BE21-84EA-CEE7-FD9F-D23C6DAA8674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0" creationId="{4D48FBF3-065C-0594-B70E-71F2BCE56A7C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1" creationId="{0A2C2E25-9B0C-1BDA-49F0-CEC3DB827D73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2" creationId="{4BD311DC-1B06-AA35-AE91-89011619B319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3" creationId="{2CC422F9-4CF0-57E7-6406-3F7A1B5FE052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24" creationId="{83F1144E-8D34-063A-CFA1-0D79A3FD6D37}"/>
          </ac:spMkLst>
        </pc:spChg>
        <pc:spChg chg="mod">
          <ac:chgData name="Fábio Hideki Nishida" userId="26ff6226dce8ce2c" providerId="LiveId" clId="{3CD77695-CB95-46AE-AD05-35EE4F33D031}" dt="2023-05-20T20:42:18.222" v="999" actId="571"/>
          <ac:spMkLst>
            <pc:docMk/>
            <pc:sldMk cId="299392713" sldId="260"/>
            <ac:spMk id="27" creationId="{292C9D16-002E-391E-EB61-101B368196F0}"/>
          </ac:spMkLst>
        </pc:spChg>
        <pc:spChg chg="add mod">
          <ac:chgData name="Fábio Hideki Nishida" userId="26ff6226dce8ce2c" providerId="LiveId" clId="{3CD77695-CB95-46AE-AD05-35EE4F33D031}" dt="2023-05-20T20:42:18.222" v="999" actId="571"/>
          <ac:spMkLst>
            <pc:docMk/>
            <pc:sldMk cId="299392713" sldId="260"/>
            <ac:spMk id="28" creationId="{1AE28E8C-C693-CE6C-3F87-4FBB20E6EFBB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31" creationId="{CA223C35-C4E3-8B55-C77C-24723A5E2D50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38" creationId="{E4E91C75-9972-3A76-8899-7552FADA7DE6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40" creationId="{12BBECC5-4B4B-7842-6478-59EE7089F31C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42" creationId="{2A3D942A-E07C-8436-07CF-65193BCEC831}"/>
          </ac:spMkLst>
        </pc:spChg>
        <pc:spChg chg="mod">
          <ac:chgData name="Fábio Hideki Nishida" userId="26ff6226dce8ce2c" providerId="LiveId" clId="{3CD77695-CB95-46AE-AD05-35EE4F33D031}" dt="2023-05-20T20:42:59.506" v="1017" actId="1036"/>
          <ac:spMkLst>
            <pc:docMk/>
            <pc:sldMk cId="299392713" sldId="260"/>
            <ac:spMk id="43" creationId="{505409C3-5D25-1070-8972-468E6C3E5C56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44" creationId="{147451BC-D0D7-A910-EEAF-F7AE28C92732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46" creationId="{314BD4A8-D5F5-8F4B-A956-85D4908883FC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54" creationId="{5DC20F92-0B0A-849B-90BA-6BC0AECAE1EE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55" creationId="{AC7A7DB4-9239-6AFB-2515-E83A6ECFD9C3}"/>
          </ac:spMkLst>
        </pc:spChg>
        <pc:spChg chg="mod">
          <ac:chgData name="Fábio Hideki Nishida" userId="26ff6226dce8ce2c" providerId="LiveId" clId="{3CD77695-CB95-46AE-AD05-35EE4F33D031}" dt="2023-05-20T20:42:40.123" v="1009" actId="14100"/>
          <ac:spMkLst>
            <pc:docMk/>
            <pc:sldMk cId="299392713" sldId="260"/>
            <ac:spMk id="56" creationId="{0167F37B-9B4A-766F-D2E9-D2F2299B47E8}"/>
          </ac:spMkLst>
        </pc:spChg>
        <pc:grpChg chg="add mod">
          <ac:chgData name="Fábio Hideki Nishida" userId="26ff6226dce8ce2c" providerId="LiveId" clId="{3CD77695-CB95-46AE-AD05-35EE4F33D031}" dt="2023-05-20T20:42:18.222" v="999" actId="571"/>
          <ac:grpSpMkLst>
            <pc:docMk/>
            <pc:sldMk cId="299392713" sldId="260"/>
            <ac:grpSpMk id="25" creationId="{1E04B98F-67A1-C58E-A2E7-231E582FE527}"/>
          </ac:grpSpMkLst>
        </pc:grpChg>
        <pc:picChg chg="mod">
          <ac:chgData name="Fábio Hideki Nishida" userId="26ff6226dce8ce2c" providerId="LiveId" clId="{3CD77695-CB95-46AE-AD05-35EE4F33D031}" dt="2023-05-20T20:42:18.222" v="999" actId="571"/>
          <ac:picMkLst>
            <pc:docMk/>
            <pc:sldMk cId="299392713" sldId="260"/>
            <ac:picMk id="26" creationId="{3E1E8CFD-CB84-C3F6-A486-93EC1C66D866}"/>
          </ac:picMkLst>
        </pc:picChg>
      </pc:sldChg>
      <pc:sldChg chg="addSp delSp modSp add mod">
        <pc:chgData name="Fábio Hideki Nishida" userId="26ff6226dce8ce2c" providerId="LiveId" clId="{3CD77695-CB95-46AE-AD05-35EE4F33D031}" dt="2023-05-20T21:03:38.793" v="1379" actId="1036"/>
        <pc:sldMkLst>
          <pc:docMk/>
          <pc:sldMk cId="1494260278" sldId="261"/>
        </pc:sldMkLst>
        <pc:spChg chg="del">
          <ac:chgData name="Fábio Hideki Nishida" userId="26ff6226dce8ce2c" providerId="LiveId" clId="{3CD77695-CB95-46AE-AD05-35EE4F33D031}" dt="2023-05-20T20:54:28.847" v="1094" actId="478"/>
          <ac:spMkLst>
            <pc:docMk/>
            <pc:sldMk cId="1494260278" sldId="261"/>
            <ac:spMk id="3" creationId="{4B111CBF-CBD5-4309-A295-A5AFDF4FD14A}"/>
          </ac:spMkLst>
        </pc:spChg>
        <pc:spChg chg="del">
          <ac:chgData name="Fábio Hideki Nishida" userId="26ff6226dce8ce2c" providerId="LiveId" clId="{3CD77695-CB95-46AE-AD05-35EE4F33D031}" dt="2023-05-20T20:54:28.847" v="1094" actId="478"/>
          <ac:spMkLst>
            <pc:docMk/>
            <pc:sldMk cId="1494260278" sldId="261"/>
            <ac:spMk id="5" creationId="{5595058D-E9D3-BDBA-6399-E40187EA28EC}"/>
          </ac:spMkLst>
        </pc:spChg>
        <pc:spChg chg="del">
          <ac:chgData name="Fábio Hideki Nishida" userId="26ff6226dce8ce2c" providerId="LiveId" clId="{3CD77695-CB95-46AE-AD05-35EE4F33D031}" dt="2023-05-20T20:54:28.847" v="1094" actId="478"/>
          <ac:spMkLst>
            <pc:docMk/>
            <pc:sldMk cId="1494260278" sldId="261"/>
            <ac:spMk id="6" creationId="{7973EE15-FEEA-3FDB-9209-5AFCF927EE26}"/>
          </ac:spMkLst>
        </pc:spChg>
        <pc:spChg chg="del">
          <ac:chgData name="Fábio Hideki Nishida" userId="26ff6226dce8ce2c" providerId="LiveId" clId="{3CD77695-CB95-46AE-AD05-35EE4F33D031}" dt="2023-05-20T20:54:28.847" v="1094" actId="478"/>
          <ac:spMkLst>
            <pc:docMk/>
            <pc:sldMk cId="1494260278" sldId="261"/>
            <ac:spMk id="7" creationId="{7A57166C-CC9E-0721-A76F-DF12FBE53BDF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0" creationId="{ECAC3872-CD81-9AE8-4EAD-83D83657F13A}"/>
          </ac:spMkLst>
        </pc:spChg>
        <pc:spChg chg="add mod">
          <ac:chgData name="Fábio Hideki Nishida" userId="26ff6226dce8ce2c" providerId="LiveId" clId="{3CD77695-CB95-46AE-AD05-35EE4F33D031}" dt="2023-05-20T21:03:38.793" v="1379" actId="1036"/>
          <ac:spMkLst>
            <pc:docMk/>
            <pc:sldMk cId="1494260278" sldId="261"/>
            <ac:spMk id="11" creationId="{52374989-AEC1-BFEB-27F3-599665422A85}"/>
          </ac:spMkLst>
        </pc:spChg>
        <pc:spChg chg="add mod">
          <ac:chgData name="Fábio Hideki Nishida" userId="26ff6226dce8ce2c" providerId="LiveId" clId="{3CD77695-CB95-46AE-AD05-35EE4F33D031}" dt="2023-05-20T21:03:38.793" v="1379" actId="1036"/>
          <ac:spMkLst>
            <pc:docMk/>
            <pc:sldMk cId="1494260278" sldId="261"/>
            <ac:spMk id="12" creationId="{A9304EA2-5343-1234-ECD3-FD04947A87A7}"/>
          </ac:spMkLst>
        </pc:spChg>
        <pc:spChg chg="add mod">
          <ac:chgData name="Fábio Hideki Nishida" userId="26ff6226dce8ce2c" providerId="LiveId" clId="{3CD77695-CB95-46AE-AD05-35EE4F33D031}" dt="2023-05-20T21:03:38.793" v="1379" actId="1036"/>
          <ac:spMkLst>
            <pc:docMk/>
            <pc:sldMk cId="1494260278" sldId="261"/>
            <ac:spMk id="13" creationId="{809AB07A-32BE-6C2A-6923-D121D2B1ED51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4" creationId="{A4F7B72D-4910-4B2A-7D2C-5DEDC699C094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5" creationId="{D00A2A78-B2BE-BF76-D4B8-0C5E4E641A4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6" creationId="{CAC693A7-C226-1E1F-A710-37EE27F5048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7" creationId="{18E27973-74B3-EBBA-A10E-4662806F464D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8" creationId="{076FED1C-47A6-480E-E327-912A17F378E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19" creationId="{22CED55A-CC40-24DA-996A-D185B111F3E5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0" creationId="{1341D2B8-1244-0A73-BDD7-F27D84385065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1" creationId="{2DE4C674-9168-D6F1-4026-55E11DAA69A5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2" creationId="{C8ACCA21-C7A8-1FC2-A4B6-145CB6589D1D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3" creationId="{D304C36E-7AAC-B1A7-0E6D-551E9019602E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4" creationId="{9EB23B6C-BBA0-9C48-7D2C-0DC37F85D53B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5" creationId="{AAA80239-88F5-6220-D370-7BF83212E5B5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6" creationId="{71C46E91-D843-BFBF-169E-E266A9B8740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7" creationId="{A942D0BC-667F-E0F5-6763-2D18A5C2C1B8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8" creationId="{6490FE4D-08C4-4F83-0D3B-80A2050E6E4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29" creationId="{367D7E87-C670-7D34-F35F-A13F457B5DBA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0" creationId="{3C9A9323-41A5-9482-4F05-E1671E5FAFD1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1" creationId="{0D1363F8-3CC5-AFFA-B531-37895351AB6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2" creationId="{79DFE900-4617-7A38-EBFC-E774012B1296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3" creationId="{A93AAB67-B090-3999-ED16-1E5B095EABDC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4" creationId="{759B25C8-1057-E03A-B01C-F77D84646C2D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5" creationId="{031D3BF1-7390-988E-12E0-3F62B914D0D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6" creationId="{30F360A8-57A7-2588-AA87-9662C550D23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7" creationId="{39455A42-36A5-9999-61AF-B54D346BFC3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8" creationId="{AD319FCC-6944-3DB5-4C55-A9620647A4A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39" creationId="{D058C015-9BF6-BB24-7BCF-19CC4AE0FA48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0" creationId="{6E54D049-B9DF-7895-A99B-4F4F4D8DFFA7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1" creationId="{BF0144B1-E01D-4132-D313-FEDD8028B138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2" creationId="{EDEF9320-3DF8-FDD6-77AD-986E888561B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3" creationId="{7DE4C8B9-9847-C226-1193-F86D3D4B043A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4" creationId="{6392B1AF-464E-8284-124E-F0062225E847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5" creationId="{8E30EB85-B76C-98EA-49FA-E8248BBABBCE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6" creationId="{3949188F-5824-5D3D-6E8C-C0A2A15312F4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7" creationId="{7277D711-ED56-ACED-4C6C-D2FF3E116A52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8" creationId="{C675E929-5777-29C0-3761-EE1C435ABB1E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49" creationId="{A2D9411C-3DBE-5459-2707-2CA926A56701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0" creationId="{4D3AC8FF-A3E4-CEA7-B67F-7C37AA42626E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1" creationId="{4A1386B1-C70E-1173-EB80-AD511545C6EA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2" creationId="{F40B9527-D10A-F2E6-7102-B5FB4F369561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3" creationId="{77666851-E1BA-38FE-D7B3-001A764413AE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4" creationId="{91D1C900-7E9F-CBB9-F150-A3780A09BC69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5" creationId="{AFC35739-257A-9A48-5ECE-926F725D081F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6" creationId="{757F846E-F7F0-9AC8-6A63-446EB12594E8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7" creationId="{091A996F-9E60-B12A-56DD-A96402667550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8" creationId="{A58DAB90-8768-FB6F-ADCB-A81453EB4C05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59" creationId="{1E781FAC-26D5-A615-3577-DAF731FA6008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60" creationId="{BADBF60D-E6CF-D643-D7E2-07DFBF87B45D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61" creationId="{00713490-20FD-FB35-A486-A3C8B4FD890F}"/>
          </ac:spMkLst>
        </pc:spChg>
        <pc:spChg chg="add mod">
          <ac:chgData name="Fábio Hideki Nishida" userId="26ff6226dce8ce2c" providerId="LiveId" clId="{3CD77695-CB95-46AE-AD05-35EE4F33D031}" dt="2023-05-20T21:03:26.063" v="1367" actId="403"/>
          <ac:spMkLst>
            <pc:docMk/>
            <pc:sldMk cId="1494260278" sldId="261"/>
            <ac:spMk id="62" creationId="{2B650CAA-49A1-C079-7A16-47AF3E4FFCDD}"/>
          </ac:spMkLst>
        </pc:spChg>
        <pc:grpChg chg="add mod">
          <ac:chgData name="Fábio Hideki Nishida" userId="26ff6226dce8ce2c" providerId="LiveId" clId="{3CD77695-CB95-46AE-AD05-35EE4F33D031}" dt="2023-05-20T21:03:26.063" v="1367" actId="403"/>
          <ac:grpSpMkLst>
            <pc:docMk/>
            <pc:sldMk cId="1494260278" sldId="261"/>
            <ac:grpSpMk id="63" creationId="{EDFDA8C3-7236-D92D-CC06-B1F4D9ADDE51}"/>
          </ac:grpSpMkLst>
        </pc:grpChg>
        <pc:graphicFrameChg chg="del">
          <ac:chgData name="Fábio Hideki Nishida" userId="26ff6226dce8ce2c" providerId="LiveId" clId="{3CD77695-CB95-46AE-AD05-35EE4F33D031}" dt="2023-05-20T20:54:28.847" v="1094" actId="478"/>
          <ac:graphicFrameMkLst>
            <pc:docMk/>
            <pc:sldMk cId="1494260278" sldId="261"/>
            <ac:graphicFrameMk id="2" creationId="{EBCE91D6-E707-DFAB-C56E-2602EBD6D521}"/>
          </ac:graphicFrameMkLst>
        </pc:graphicFrameChg>
        <pc:graphicFrameChg chg="del">
          <ac:chgData name="Fábio Hideki Nishida" userId="26ff6226dce8ce2c" providerId="LiveId" clId="{3CD77695-CB95-46AE-AD05-35EE4F33D031}" dt="2023-05-20T20:54:28.847" v="1094" actId="478"/>
          <ac:graphicFrameMkLst>
            <pc:docMk/>
            <pc:sldMk cId="1494260278" sldId="261"/>
            <ac:graphicFrameMk id="4" creationId="{DD6A8B2A-B8B7-9E31-4740-3DAF15EA9242}"/>
          </ac:graphicFrameMkLst>
        </pc:graphicFrameChg>
        <pc:picChg chg="add del mod">
          <ac:chgData name="Fábio Hideki Nishida" userId="26ff6226dce8ce2c" providerId="LiveId" clId="{3CD77695-CB95-46AE-AD05-35EE4F33D031}" dt="2023-05-20T21:03:26.063" v="1367" actId="403"/>
          <ac:picMkLst>
            <pc:docMk/>
            <pc:sldMk cId="1494260278" sldId="261"/>
            <ac:picMk id="9" creationId="{958D7797-6FDB-783D-2944-F395270934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A9FA-8869-48E7-9502-D22B172D650B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C70C-E977-4FC4-8C25-BF48DE255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0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5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ED0-F0EE-E50E-7499-8AA48B5E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849D4D-5E48-00C7-4FF3-4BB1D249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C38CD-CD49-DFEB-04E4-A066584B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7B970-242D-E591-496E-4D68A989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F9066-2370-B54A-29F3-ECB4604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0B0CA-C9E1-CEF2-476B-2818E263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233A1-B269-EDCD-B71B-46024412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08FB5-A68D-A94E-8FCD-EC2944BE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9AA6E-AB75-410B-5379-668B2AD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2192A-2ECE-AE73-3FF2-840490D7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0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F49C4D-EAF6-B991-2038-9CABBB66A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B882B4-1A7A-7ADD-BD34-824B8446E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62E11-363E-FCD6-F3E6-E6BF04AF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BA632-FC01-D394-2FA6-D8DA24B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EE00E-82CE-AE5F-7908-44D78C80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BB45-AAA0-6B20-BE88-4430670B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C0D37-7EE2-161F-0E8F-594AED9E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AFC49-93CC-9F6D-C021-951771E5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01E12-DCFD-0A86-4EE7-E66855B2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330C0-644D-AE7E-EB39-CADC07C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0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15E06-124F-B066-26A8-6AEB5ED4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DF3D1-AC4C-9DEA-3C32-29A4A206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163CF-1A55-3BB3-43B1-A3EA87A4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ACFC5-8105-09CF-3DD7-50DF0ACE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851303-65AD-8F21-4ADD-223F70B7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38242-1EA0-CFE8-6507-B7498A0B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54BE9-B99E-52C5-DC3C-F62632A4F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49A8D6-955E-6A80-CC66-A23968E2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B29F5-27BC-0DD9-0BBD-7BA27C4B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9A160-70F8-559B-4C76-2254B986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F1A95-2E6F-F979-4AFB-16A2EF38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9C6D-CDDF-1EC9-3113-0D99F866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F7537-32BF-F79C-6FC9-753D3DE1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640774-3334-1A5C-C2B4-BEA0244B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C21FA-DF27-25C9-B47B-3C00B3AD3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7DA46-64FA-3F08-F74E-941BA9E17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898623-574D-FA8D-205F-9E6C76E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00E594-D9BF-9D70-38DA-3E810539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B71CF7-E7BC-67FC-DB96-D41B86F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5E81-827B-895C-8F87-60195983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D51AC8-101D-5982-D3A6-E2926A5F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3D361B-55DC-5407-B281-084087AE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CF27AC-25DB-48BD-BAB9-6B8C3B7A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DC463-04E6-AD7C-F026-EC3B7D94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D9CC3A-0BE1-295C-6523-965E4E89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7E61AC-22BE-8397-1161-4E08488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D64D-55D6-7BBF-C48B-BFCB6731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6026E-5200-79DC-F55F-F90B533A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AB8A0-B51F-4DA9-6B99-A99D3A4D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9114E5-926D-3C6D-64FB-BE1A814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46C8B-51FE-D73F-D99D-09C588FA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77B0D-8061-16CB-DB7C-86F84825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D68F-7C03-2C24-F87B-9AD10C6B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49098-13D1-3940-94C6-B0DA6B8C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368AAB-5855-B668-92EE-D38B3E8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125FD-D0C7-219C-7A5C-3F6DCD0C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604AA-BC07-9DBC-4BC9-0B140CD2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24A95-0976-E282-BAC1-7FFEFFCA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1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AA1E09-9A92-5FFA-7E0F-7E196E3D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9EC6A-EB8A-56D1-9FD8-E27601D4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5F925-6C73-7FC4-4147-79DF81F12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1EC5-3173-427A-99A4-F7FA1739A38C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C405D-1FB4-C593-4D48-901F3BB5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36076-F3B6-E506-2068-9D28529A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5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D267B48-EC0A-B762-792C-F7F591034E82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CBEBD12-A7B8-A547-DBA1-F99303FCD0F6}"/>
                </a:ext>
              </a:extLst>
            </p:cNvPr>
            <p:cNvGrpSpPr/>
            <p:nvPr/>
          </p:nvGrpSpPr>
          <p:grpSpPr>
            <a:xfrm>
              <a:off x="1086476" y="648047"/>
              <a:ext cx="10019047" cy="5561905"/>
              <a:chOff x="1086476" y="648047"/>
              <a:chExt cx="10019047" cy="5561905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0469F5D0-4C2E-1585-67E6-38457AE95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6476" y="648047"/>
                <a:ext cx="10019047" cy="5561905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A29F301-5D4D-4E23-DD3D-ADCF6756BFE5}"/>
                  </a:ext>
                </a:extLst>
              </p:cNvPr>
              <p:cNvSpPr/>
              <p:nvPr/>
            </p:nvSpPr>
            <p:spPr>
              <a:xfrm>
                <a:off x="2090057" y="1907177"/>
                <a:ext cx="8247017" cy="3814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1D4C9E9-14CD-01D9-E94D-C2BFF98940E4}"/>
                </a:ext>
              </a:extLst>
            </p:cNvPr>
            <p:cNvSpPr/>
            <p:nvPr/>
          </p:nvSpPr>
          <p:spPr>
            <a:xfrm>
              <a:off x="2272937" y="2212309"/>
              <a:ext cx="7863840" cy="3152171"/>
            </a:xfrm>
            <a:custGeom>
              <a:avLst/>
              <a:gdLst>
                <a:gd name="connsiteX0" fmla="*/ 0 w 7898674"/>
                <a:gd name="connsiteY0" fmla="*/ 3239256 h 3239256"/>
                <a:gd name="connsiteX1" fmla="*/ 1297577 w 7898674"/>
                <a:gd name="connsiteY1" fmla="*/ 1654296 h 3239256"/>
                <a:gd name="connsiteX2" fmla="*/ 2865120 w 7898674"/>
                <a:gd name="connsiteY2" fmla="*/ 2507736 h 3239256"/>
                <a:gd name="connsiteX3" fmla="*/ 4580709 w 7898674"/>
                <a:gd name="connsiteY3" fmla="*/ 69336 h 3239256"/>
                <a:gd name="connsiteX4" fmla="*/ 6905897 w 7898674"/>
                <a:gd name="connsiteY4" fmla="*/ 792147 h 3239256"/>
                <a:gd name="connsiteX5" fmla="*/ 7898674 w 7898674"/>
                <a:gd name="connsiteY5" fmla="*/ 2107142 h 323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98674" h="3239256">
                  <a:moveTo>
                    <a:pt x="0" y="3239256"/>
                  </a:moveTo>
                  <a:cubicBezTo>
                    <a:pt x="410028" y="2507736"/>
                    <a:pt x="820057" y="1776216"/>
                    <a:pt x="1297577" y="1654296"/>
                  </a:cubicBezTo>
                  <a:cubicBezTo>
                    <a:pt x="1775097" y="1532376"/>
                    <a:pt x="2317931" y="2771896"/>
                    <a:pt x="2865120" y="2507736"/>
                  </a:cubicBezTo>
                  <a:cubicBezTo>
                    <a:pt x="3412309" y="2243576"/>
                    <a:pt x="3907246" y="355267"/>
                    <a:pt x="4580709" y="69336"/>
                  </a:cubicBezTo>
                  <a:cubicBezTo>
                    <a:pt x="5254172" y="-216595"/>
                    <a:pt x="6352903" y="452513"/>
                    <a:pt x="6905897" y="792147"/>
                  </a:cubicBezTo>
                  <a:cubicBezTo>
                    <a:pt x="7458891" y="1131781"/>
                    <a:pt x="7678782" y="1619461"/>
                    <a:pt x="7898674" y="2107142"/>
                  </a:cubicBezTo>
                </a:path>
              </a:pathLst>
            </a:custGeom>
            <a:noFill/>
            <a:ln w="381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E3FE12-A597-B056-CE04-0FE908F13E83}"/>
                </a:ext>
              </a:extLst>
            </p:cNvPr>
            <p:cNvSpPr/>
            <p:nvPr/>
          </p:nvSpPr>
          <p:spPr>
            <a:xfrm>
              <a:off x="9744692" y="3569028"/>
              <a:ext cx="110642" cy="110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4F8017-1579-42DA-EF54-C43E50488AD6}"/>
                </a:ext>
              </a:extLst>
            </p:cNvPr>
            <p:cNvSpPr/>
            <p:nvPr/>
          </p:nvSpPr>
          <p:spPr>
            <a:xfrm>
              <a:off x="8693132" y="2700348"/>
              <a:ext cx="110642" cy="110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049B9D3-59D7-BCC8-5E97-51242D6B5BE9}"/>
                </a:ext>
              </a:extLst>
            </p:cNvPr>
            <p:cNvSpPr/>
            <p:nvPr/>
          </p:nvSpPr>
          <p:spPr>
            <a:xfrm>
              <a:off x="7115792" y="2156988"/>
              <a:ext cx="110642" cy="110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ECD1DB8-A4AB-6B7A-F5A1-745FC8B919BC}"/>
                </a:ext>
              </a:extLst>
            </p:cNvPr>
            <p:cNvSpPr/>
            <p:nvPr/>
          </p:nvSpPr>
          <p:spPr>
            <a:xfrm>
              <a:off x="6292832" y="2688766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7269B4D-8E01-02C0-4FE8-3C3AE7049D53}"/>
                </a:ext>
              </a:extLst>
            </p:cNvPr>
            <p:cNvSpPr/>
            <p:nvPr/>
          </p:nvSpPr>
          <p:spPr>
            <a:xfrm>
              <a:off x="5797532" y="3565433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CEC1DC6-0830-34C5-2405-ACF494B4797A}"/>
                </a:ext>
              </a:extLst>
            </p:cNvPr>
            <p:cNvSpPr/>
            <p:nvPr/>
          </p:nvSpPr>
          <p:spPr>
            <a:xfrm>
              <a:off x="5355572" y="4350293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4ED0E06-AFCE-3EA3-CB4C-24BC0724697C}"/>
                </a:ext>
              </a:extLst>
            </p:cNvPr>
            <p:cNvSpPr/>
            <p:nvPr/>
          </p:nvSpPr>
          <p:spPr>
            <a:xfrm>
              <a:off x="2482832" y="4845593"/>
              <a:ext cx="110642" cy="1106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145D57F-F80C-B3B5-7BCB-EF2726F61A5E}"/>
                </a:ext>
              </a:extLst>
            </p:cNvPr>
            <p:cNvSpPr/>
            <p:nvPr/>
          </p:nvSpPr>
          <p:spPr>
            <a:xfrm>
              <a:off x="2894312" y="4240905"/>
              <a:ext cx="110642" cy="1106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D48FBF3-065C-0594-B70E-71F2BCE56A7C}"/>
                </a:ext>
              </a:extLst>
            </p:cNvPr>
            <p:cNvSpPr/>
            <p:nvPr/>
          </p:nvSpPr>
          <p:spPr>
            <a:xfrm>
              <a:off x="3564872" y="3759033"/>
              <a:ext cx="110642" cy="110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FA3588E-0549-FEA7-3652-74FBAA957255}"/>
                    </a:ext>
                  </a:extLst>
                </p:cNvPr>
                <p:cNvSpPr txBox="1"/>
                <p:nvPr/>
              </p:nvSpPr>
              <p:spPr>
                <a:xfrm>
                  <a:off x="9775932" y="3273732"/>
                  <a:ext cx="485966" cy="3763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FA3588E-0549-FEA7-3652-74FBAA957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932" y="3273732"/>
                  <a:ext cx="485966" cy="376321"/>
                </a:xfrm>
                <a:prstGeom prst="rect">
                  <a:avLst/>
                </a:prstGeom>
                <a:blipFill>
                  <a:blip r:embed="rId4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989476D0-E9E8-1F64-31DB-A02EF022CB92}"/>
                    </a:ext>
                  </a:extLst>
                </p:cNvPr>
                <p:cNvSpPr txBox="1"/>
                <p:nvPr/>
              </p:nvSpPr>
              <p:spPr>
                <a:xfrm>
                  <a:off x="8636330" y="2348049"/>
                  <a:ext cx="481029" cy="374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989476D0-E9E8-1F64-31DB-A02EF022C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330" y="2348049"/>
                  <a:ext cx="481029" cy="374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FE672807-CE4F-9BEB-AD73-D19CA1BAC2B2}"/>
                    </a:ext>
                  </a:extLst>
                </p:cNvPr>
                <p:cNvSpPr txBox="1"/>
                <p:nvPr/>
              </p:nvSpPr>
              <p:spPr>
                <a:xfrm>
                  <a:off x="6950989" y="1790476"/>
                  <a:ext cx="551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FE672807-CE4F-9BEB-AD73-D19CA1BAC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989" y="1790476"/>
                  <a:ext cx="5516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A9191BC-7950-8C45-2B56-51A16D432279}"/>
                    </a:ext>
                  </a:extLst>
                </p:cNvPr>
                <p:cNvSpPr txBox="1"/>
                <p:nvPr/>
              </p:nvSpPr>
              <p:spPr>
                <a:xfrm>
                  <a:off x="4980255" y="4066007"/>
                  <a:ext cx="487121" cy="374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A9191BC-7950-8C45-2B56-51A16D43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255" y="4066007"/>
                  <a:ext cx="487121" cy="374911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9649DCD-1263-C9FE-EB80-C8E88DC48273}"/>
                    </a:ext>
                  </a:extLst>
                </p:cNvPr>
                <p:cNvSpPr txBox="1"/>
                <p:nvPr/>
              </p:nvSpPr>
              <p:spPr>
                <a:xfrm>
                  <a:off x="5411760" y="3279244"/>
                  <a:ext cx="487121" cy="37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9649DCD-1263-C9FE-EB80-C8E88DC48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760" y="3279244"/>
                  <a:ext cx="487121" cy="372603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E69328A-96F7-D40A-775B-B9B1E9A5D116}"/>
                    </a:ext>
                  </a:extLst>
                </p:cNvPr>
                <p:cNvSpPr txBox="1"/>
                <p:nvPr/>
              </p:nvSpPr>
              <p:spPr>
                <a:xfrm>
                  <a:off x="5907779" y="2423936"/>
                  <a:ext cx="487121" cy="373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E69328A-96F7-D40A-775B-B9B1E9A5D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79" y="2423936"/>
                  <a:ext cx="487121" cy="373179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EA38195-C857-DA5D-CC9A-27E9DF3D7707}"/>
                    </a:ext>
                  </a:extLst>
                </p:cNvPr>
                <p:cNvSpPr txBox="1"/>
                <p:nvPr/>
              </p:nvSpPr>
              <p:spPr>
                <a:xfrm>
                  <a:off x="2090057" y="4588085"/>
                  <a:ext cx="485966" cy="378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EA38195-C857-DA5D-CC9A-27E9DF3D7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057" y="4588085"/>
                  <a:ext cx="485966" cy="378309"/>
                </a:xfrm>
                <a:prstGeom prst="rect">
                  <a:avLst/>
                </a:prstGeom>
                <a:blipFill>
                  <a:blip r:embed="rId10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6E84AA69-9660-48C8-BAC6-5872F2079EB5}"/>
                    </a:ext>
                  </a:extLst>
                </p:cNvPr>
                <p:cNvSpPr txBox="1"/>
                <p:nvPr/>
              </p:nvSpPr>
              <p:spPr>
                <a:xfrm>
                  <a:off x="2513984" y="3956348"/>
                  <a:ext cx="481029" cy="37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6E84AA69-9660-48C8-BAC6-5872F207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984" y="3956348"/>
                  <a:ext cx="481029" cy="376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2E0E187-D4AE-6B51-DCBD-4C0460E710D6}"/>
                    </a:ext>
                  </a:extLst>
                </p:cNvPr>
                <p:cNvSpPr txBox="1"/>
                <p:nvPr/>
              </p:nvSpPr>
              <p:spPr>
                <a:xfrm>
                  <a:off x="3409336" y="3380767"/>
                  <a:ext cx="469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2E0E187-D4AE-6B51-DCBD-4C0460E71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336" y="3380767"/>
                  <a:ext cx="46993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BC43ACF-74D1-31F4-F637-6FBB2A9858E1}"/>
                </a:ext>
              </a:extLst>
            </p:cNvPr>
            <p:cNvCxnSpPr/>
            <p:nvPr/>
          </p:nvCxnSpPr>
          <p:spPr>
            <a:xfrm flipV="1">
              <a:off x="2661062" y="4426347"/>
              <a:ext cx="284614" cy="446119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E27250B2-5C58-2C92-73B6-604930E9D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687" y="3883484"/>
              <a:ext cx="508081" cy="40915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66AFB0F6-B67C-277F-68D3-D34E7834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680" y="3756452"/>
              <a:ext cx="369494" cy="663525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ED2EEAA8-EC9F-0D6C-D539-C9784942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3536" y="2886581"/>
              <a:ext cx="384581" cy="70858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F25AFEB-EE42-CB8F-210F-C5D58C84E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150" y="2267630"/>
              <a:ext cx="648555" cy="48279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AAE1346A-BA41-92CB-92ED-BE0B2CEBAE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3693" y="2840631"/>
              <a:ext cx="921064" cy="7316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C5FE2D2F-3B5D-94CF-5D70-5CAEC6887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006" y="2267630"/>
              <a:ext cx="1369951" cy="48803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9F00B4F-118C-75DB-EB2C-5984423A0D5B}"/>
                  </a:ext>
                </a:extLst>
              </p:cNvPr>
              <p:cNvSpPr txBox="1"/>
              <p:nvPr/>
            </p:nvSpPr>
            <p:spPr>
              <a:xfrm>
                <a:off x="10632055" y="950982"/>
                <a:ext cx="43576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9F00B4F-118C-75DB-EB2C-5984423A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55" y="950982"/>
                <a:ext cx="4357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19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CBEBD12-A7B8-A547-DBA1-F99303FCD0F6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469F5D0-4C2E-1585-67E6-38457AE9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76" y="648047"/>
              <a:ext cx="10019047" cy="556190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29F301-5D4D-4E23-DD3D-ADCF6756BFE5}"/>
                </a:ext>
              </a:extLst>
            </p:cNvPr>
            <p:cNvSpPr/>
            <p:nvPr/>
          </p:nvSpPr>
          <p:spPr>
            <a:xfrm>
              <a:off x="2090057" y="1907177"/>
              <a:ext cx="8247017" cy="3814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1D4C9E9-14CD-01D9-E94D-C2BFF98940E4}"/>
              </a:ext>
            </a:extLst>
          </p:cNvPr>
          <p:cNvSpPr/>
          <p:nvPr/>
        </p:nvSpPr>
        <p:spPr>
          <a:xfrm>
            <a:off x="2272937" y="2212309"/>
            <a:ext cx="7863840" cy="3152171"/>
          </a:xfrm>
          <a:custGeom>
            <a:avLst/>
            <a:gdLst>
              <a:gd name="connsiteX0" fmla="*/ 0 w 7898674"/>
              <a:gd name="connsiteY0" fmla="*/ 3239256 h 3239256"/>
              <a:gd name="connsiteX1" fmla="*/ 1297577 w 7898674"/>
              <a:gd name="connsiteY1" fmla="*/ 1654296 h 3239256"/>
              <a:gd name="connsiteX2" fmla="*/ 2865120 w 7898674"/>
              <a:gd name="connsiteY2" fmla="*/ 2507736 h 3239256"/>
              <a:gd name="connsiteX3" fmla="*/ 4580709 w 7898674"/>
              <a:gd name="connsiteY3" fmla="*/ 69336 h 3239256"/>
              <a:gd name="connsiteX4" fmla="*/ 6905897 w 7898674"/>
              <a:gd name="connsiteY4" fmla="*/ 792147 h 3239256"/>
              <a:gd name="connsiteX5" fmla="*/ 7898674 w 7898674"/>
              <a:gd name="connsiteY5" fmla="*/ 2107142 h 323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98674" h="3239256">
                <a:moveTo>
                  <a:pt x="0" y="3239256"/>
                </a:moveTo>
                <a:cubicBezTo>
                  <a:pt x="410028" y="2507736"/>
                  <a:pt x="820057" y="1776216"/>
                  <a:pt x="1297577" y="1654296"/>
                </a:cubicBezTo>
                <a:cubicBezTo>
                  <a:pt x="1775097" y="1532376"/>
                  <a:pt x="2317931" y="2771896"/>
                  <a:pt x="2865120" y="2507736"/>
                </a:cubicBezTo>
                <a:cubicBezTo>
                  <a:pt x="3412309" y="2243576"/>
                  <a:pt x="3907246" y="355267"/>
                  <a:pt x="4580709" y="69336"/>
                </a:cubicBezTo>
                <a:cubicBezTo>
                  <a:pt x="5254172" y="-216595"/>
                  <a:pt x="6352903" y="452513"/>
                  <a:pt x="6905897" y="792147"/>
                </a:cubicBezTo>
                <a:cubicBezTo>
                  <a:pt x="7458891" y="1131781"/>
                  <a:pt x="7678782" y="1619461"/>
                  <a:pt x="7898674" y="2107142"/>
                </a:cubicBezTo>
              </a:path>
            </a:pathLst>
          </a:custGeom>
          <a:noFill/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049B9D3-59D7-BCC8-5E97-51242D6B5BE9}"/>
              </a:ext>
            </a:extLst>
          </p:cNvPr>
          <p:cNvSpPr/>
          <p:nvPr/>
        </p:nvSpPr>
        <p:spPr>
          <a:xfrm>
            <a:off x="7657774" y="223318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48FBF3-065C-0594-B70E-71F2BCE56A7C}"/>
              </a:ext>
            </a:extLst>
          </p:cNvPr>
          <p:cNvSpPr/>
          <p:nvPr/>
        </p:nvSpPr>
        <p:spPr>
          <a:xfrm>
            <a:off x="3434702" y="378951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52C117F-C46F-9F2C-BC45-44A1F1D00F73}"/>
              </a:ext>
            </a:extLst>
          </p:cNvPr>
          <p:cNvSpPr/>
          <p:nvPr/>
        </p:nvSpPr>
        <p:spPr>
          <a:xfrm>
            <a:off x="2831406" y="434005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A2C2E25-9B0C-1BDA-49F0-CEC3DB827D73}"/>
              </a:ext>
            </a:extLst>
          </p:cNvPr>
          <p:cNvSpPr/>
          <p:nvPr/>
        </p:nvSpPr>
        <p:spPr>
          <a:xfrm>
            <a:off x="4641294" y="45361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A223C35-C4E3-8B55-C77C-24723A5E2D50}"/>
              </a:ext>
            </a:extLst>
          </p:cNvPr>
          <p:cNvSpPr/>
          <p:nvPr/>
        </p:nvSpPr>
        <p:spPr>
          <a:xfrm>
            <a:off x="5847886" y="35074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4E91C75-9972-3A76-8899-7552FADA7DE6}"/>
              </a:ext>
            </a:extLst>
          </p:cNvPr>
          <p:cNvSpPr/>
          <p:nvPr/>
        </p:nvSpPr>
        <p:spPr>
          <a:xfrm>
            <a:off x="7054478" y="216011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BBECC5-4B4B-7842-6478-59EE7089F31C}"/>
              </a:ext>
            </a:extLst>
          </p:cNvPr>
          <p:cNvSpPr/>
          <p:nvPr/>
        </p:nvSpPr>
        <p:spPr>
          <a:xfrm>
            <a:off x="8261070" y="245051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A3D942A-E07C-8436-07CF-65193BCEC831}"/>
              </a:ext>
            </a:extLst>
          </p:cNvPr>
          <p:cNvSpPr/>
          <p:nvPr/>
        </p:nvSpPr>
        <p:spPr>
          <a:xfrm>
            <a:off x="8864366" y="277817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5409C3-5D25-1070-8972-468E6C3E5C56}"/>
              </a:ext>
            </a:extLst>
          </p:cNvPr>
          <p:cNvSpPr/>
          <p:nvPr/>
        </p:nvSpPr>
        <p:spPr>
          <a:xfrm>
            <a:off x="9467662" y="320126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47451BC-D0D7-A910-EEAF-F7AE28C92732}"/>
              </a:ext>
            </a:extLst>
          </p:cNvPr>
          <p:cNvSpPr/>
          <p:nvPr/>
        </p:nvSpPr>
        <p:spPr>
          <a:xfrm>
            <a:off x="10070962" y="421219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4BD4A8-D5F5-8F4B-A956-85D4908883FC}"/>
              </a:ext>
            </a:extLst>
          </p:cNvPr>
          <p:cNvSpPr/>
          <p:nvPr/>
        </p:nvSpPr>
        <p:spPr>
          <a:xfrm>
            <a:off x="2228110" y="528493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DC20F92-0B0A-849B-90BA-6BC0AECAE1EE}"/>
              </a:ext>
            </a:extLst>
          </p:cNvPr>
          <p:cNvSpPr/>
          <p:nvPr/>
        </p:nvSpPr>
        <p:spPr>
          <a:xfrm>
            <a:off x="4037998" y="401049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C7A7DB4-9239-6AFB-2515-E83A6ECFD9C3}"/>
              </a:ext>
            </a:extLst>
          </p:cNvPr>
          <p:cNvSpPr/>
          <p:nvPr/>
        </p:nvSpPr>
        <p:spPr>
          <a:xfrm>
            <a:off x="5244590" y="44599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167F37B-9B4A-766F-D2E9-D2F2299B47E8}"/>
              </a:ext>
            </a:extLst>
          </p:cNvPr>
          <p:cNvSpPr/>
          <p:nvPr/>
        </p:nvSpPr>
        <p:spPr>
          <a:xfrm>
            <a:off x="6451182" y="250927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088B172-2FC1-E336-F2EF-9839E11B80F0}"/>
              </a:ext>
            </a:extLst>
          </p:cNvPr>
          <p:cNvCxnSpPr>
            <a:cxnSpLocks/>
          </p:cNvCxnSpPr>
          <p:nvPr/>
        </p:nvCxnSpPr>
        <p:spPr>
          <a:xfrm>
            <a:off x="1828800" y="1143000"/>
            <a:ext cx="26126" cy="491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71E91DD-FAD1-3AE8-7900-95DBE8D8A39E}"/>
              </a:ext>
            </a:extLst>
          </p:cNvPr>
          <p:cNvSpPr/>
          <p:nvPr/>
        </p:nvSpPr>
        <p:spPr>
          <a:xfrm>
            <a:off x="7356126" y="217603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BF8EEE-C6C6-6073-2A36-FD6C911627BD}"/>
              </a:ext>
            </a:extLst>
          </p:cNvPr>
          <p:cNvSpPr/>
          <p:nvPr/>
        </p:nvSpPr>
        <p:spPr>
          <a:xfrm>
            <a:off x="3133054" y="397048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610B38-EDCE-15CA-DB18-9259BBDC0EB0}"/>
              </a:ext>
            </a:extLst>
          </p:cNvPr>
          <p:cNvSpPr/>
          <p:nvPr/>
        </p:nvSpPr>
        <p:spPr>
          <a:xfrm>
            <a:off x="2529758" y="475549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B8DC03E-F82D-715D-2762-29B53350E1C4}"/>
              </a:ext>
            </a:extLst>
          </p:cNvPr>
          <p:cNvSpPr/>
          <p:nvPr/>
        </p:nvSpPr>
        <p:spPr>
          <a:xfrm>
            <a:off x="4339646" y="431712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D854B9-5CBF-C857-A243-B2030427DEEC}"/>
              </a:ext>
            </a:extLst>
          </p:cNvPr>
          <p:cNvSpPr/>
          <p:nvPr/>
        </p:nvSpPr>
        <p:spPr>
          <a:xfrm>
            <a:off x="5546238" y="405042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F639E15-D31A-C1A5-24E9-B70F1B948828}"/>
              </a:ext>
            </a:extLst>
          </p:cNvPr>
          <p:cNvSpPr/>
          <p:nvPr/>
        </p:nvSpPr>
        <p:spPr>
          <a:xfrm>
            <a:off x="6752830" y="222679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A69072-C4A3-DA6F-4D8D-ACEA6C34BC55}"/>
              </a:ext>
            </a:extLst>
          </p:cNvPr>
          <p:cNvSpPr/>
          <p:nvPr/>
        </p:nvSpPr>
        <p:spPr>
          <a:xfrm>
            <a:off x="7959422" y="233621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B42D4D-019B-C9ED-A078-D80760358EE3}"/>
              </a:ext>
            </a:extLst>
          </p:cNvPr>
          <p:cNvSpPr/>
          <p:nvPr/>
        </p:nvSpPr>
        <p:spPr>
          <a:xfrm>
            <a:off x="8562718" y="261624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FD2C33A-49EF-C708-2B91-D7E285765B0C}"/>
              </a:ext>
            </a:extLst>
          </p:cNvPr>
          <p:cNvSpPr/>
          <p:nvPr/>
        </p:nvSpPr>
        <p:spPr>
          <a:xfrm>
            <a:off x="9166014" y="298292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57FB9A-10CD-6719-62DB-A2BB37C26A96}"/>
              </a:ext>
            </a:extLst>
          </p:cNvPr>
          <p:cNvSpPr/>
          <p:nvPr/>
        </p:nvSpPr>
        <p:spPr>
          <a:xfrm>
            <a:off x="9769310" y="360259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BD311DC-1B06-AA35-AE91-89011619B319}"/>
              </a:ext>
            </a:extLst>
          </p:cNvPr>
          <p:cNvSpPr/>
          <p:nvPr/>
        </p:nvSpPr>
        <p:spPr>
          <a:xfrm>
            <a:off x="3736350" y="380094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CC422F9-4CF0-57E7-6406-3F7A1B5FE052}"/>
              </a:ext>
            </a:extLst>
          </p:cNvPr>
          <p:cNvSpPr/>
          <p:nvPr/>
        </p:nvSpPr>
        <p:spPr>
          <a:xfrm>
            <a:off x="4942942" y="463144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3F1144E-8D34-063A-CFA1-0D79A3FD6D37}"/>
              </a:ext>
            </a:extLst>
          </p:cNvPr>
          <p:cNvSpPr/>
          <p:nvPr/>
        </p:nvSpPr>
        <p:spPr>
          <a:xfrm>
            <a:off x="6149534" y="289027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70BE21-84EA-CEE7-FD9F-D23C6DAA8674}"/>
                  </a:ext>
                </a:extLst>
              </p:cNvPr>
              <p:cNvSpPr txBox="1"/>
              <p:nvPr/>
            </p:nvSpPr>
            <p:spPr>
              <a:xfrm>
                <a:off x="10632055" y="950982"/>
                <a:ext cx="43576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B570BE21-84EA-CEE7-FD9F-D23C6DAA8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55" y="950982"/>
                <a:ext cx="4357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EBCE91D6-E707-DFAB-C56E-2602EBD6D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707005"/>
                  </p:ext>
                </p:extLst>
              </p:nvPr>
            </p:nvGraphicFramePr>
            <p:xfrm>
              <a:off x="4243441" y="851640"/>
              <a:ext cx="6505288" cy="246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40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𝒄𝒚𝒍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𝒂𝒎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74%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26%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46%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54%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18%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u="none" dirty="0">
                              <a:effectLst/>
                              <a:highlight>
                                <a:srgbClr val="FFFF00"/>
                              </a:highlight>
                            </a:rPr>
                            <a:t>82</a:t>
                          </a: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EBCE91D6-E707-DFAB-C56E-2602EBD6D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707005"/>
                  </p:ext>
                </p:extLst>
              </p:nvPr>
            </p:nvGraphicFramePr>
            <p:xfrm>
              <a:off x="4243441" y="851640"/>
              <a:ext cx="6505288" cy="246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606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206" t="-2000" r="-4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206" t="-2000" r="-3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348" t="-2000" r="-10217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2771" t="-2000" r="-173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74%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26%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46%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54%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18%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u="none" dirty="0">
                              <a:effectLst/>
                              <a:highlight>
                                <a:srgbClr val="FFFF00"/>
                              </a:highlight>
                            </a:rPr>
                            <a:t>82</a:t>
                          </a: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111CBF-CBD5-4309-A295-A5AFDF4FD14A}"/>
                  </a:ext>
                </a:extLst>
              </p:cNvPr>
              <p:cNvSpPr txBox="1"/>
              <p:nvPr/>
            </p:nvSpPr>
            <p:spPr>
              <a:xfrm>
                <a:off x="5867691" y="445760"/>
                <a:ext cx="3154197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=1,3;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=−0,14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111CBF-CBD5-4309-A295-A5AFDF4F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691" y="445760"/>
                <a:ext cx="3154197" cy="405880"/>
              </a:xfrm>
              <a:prstGeom prst="rect">
                <a:avLst/>
              </a:prstGeom>
              <a:blipFill>
                <a:blip r:embed="rId3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2">
                <a:extLst>
                  <a:ext uri="{FF2B5EF4-FFF2-40B4-BE49-F238E27FC236}">
                    <a16:creationId xmlns:a16="http://schemas.microsoft.com/office/drawing/2014/main" id="{DD6A8B2A-B8B7-9E31-4740-3DAF15EA9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01347"/>
                  </p:ext>
                </p:extLst>
              </p:nvPr>
            </p:nvGraphicFramePr>
            <p:xfrm>
              <a:off x="4243441" y="4028475"/>
              <a:ext cx="6505288" cy="246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40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𝒄𝒚𝒍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𝒂𝒎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𝜽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80%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2">
                <a:extLst>
                  <a:ext uri="{FF2B5EF4-FFF2-40B4-BE49-F238E27FC236}">
                    <a16:creationId xmlns:a16="http://schemas.microsoft.com/office/drawing/2014/main" id="{DD6A8B2A-B8B7-9E31-4740-3DAF15EA9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201347"/>
                  </p:ext>
                </p:extLst>
              </p:nvPr>
            </p:nvGraphicFramePr>
            <p:xfrm>
              <a:off x="4243441" y="4028475"/>
              <a:ext cx="6505288" cy="24607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606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1206" t="-2000" r="-4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1206" t="-2000" r="-3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348" t="-2000" r="-10217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771" t="-2000" r="-173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80%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595058D-E9D3-BDBA-6399-E40187EA28EC}"/>
                  </a:ext>
                </a:extLst>
              </p:cNvPr>
              <p:cNvSpPr txBox="1"/>
              <p:nvPr/>
            </p:nvSpPr>
            <p:spPr>
              <a:xfrm>
                <a:off x="5887440" y="3622595"/>
                <a:ext cx="3199146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=1,0;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=−0,10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595058D-E9D3-BDBA-6399-E40187E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40" y="3622595"/>
                <a:ext cx="3199146" cy="405880"/>
              </a:xfrm>
              <a:prstGeom prst="rect">
                <a:avLst/>
              </a:prstGeom>
              <a:blipFill>
                <a:blip r:embed="rId5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73EE15-FEEA-3FDB-9209-5AFCF927EE26}"/>
                  </a:ext>
                </a:extLst>
              </p:cNvPr>
              <p:cNvSpPr txBox="1"/>
              <p:nvPr/>
            </p:nvSpPr>
            <p:spPr>
              <a:xfrm>
                <a:off x="1217028" y="2459659"/>
                <a:ext cx="2248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Likelihood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= 6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33%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73EE15-FEEA-3FDB-9209-5AFCF927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2459659"/>
                <a:ext cx="2248308" cy="369332"/>
              </a:xfrm>
              <a:prstGeom prst="rect">
                <a:avLst/>
              </a:prstGeom>
              <a:blipFill>
                <a:blip r:embed="rId6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A57166C-CC9E-0721-A76F-DF12FBE53BDF}"/>
                  </a:ext>
                </a:extLst>
              </p:cNvPr>
              <p:cNvSpPr txBox="1"/>
              <p:nvPr/>
            </p:nvSpPr>
            <p:spPr>
              <a:xfrm>
                <a:off x="1217028" y="5184006"/>
                <a:ext cx="2248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Likelihood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4,608%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A57166C-CC9E-0721-A76F-DF12FBE5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5184006"/>
                <a:ext cx="2248308" cy="369332"/>
              </a:xfrm>
              <a:prstGeom prst="rect">
                <a:avLst/>
              </a:prstGeom>
              <a:blipFill>
                <a:blip r:embed="rId7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7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DFDA8C3-7236-D92D-CC06-B1F4D9ADDE51}"/>
              </a:ext>
            </a:extLst>
          </p:cNvPr>
          <p:cNvGrpSpPr/>
          <p:nvPr/>
        </p:nvGrpSpPr>
        <p:grpSpPr>
          <a:xfrm>
            <a:off x="33880" y="360485"/>
            <a:ext cx="12116032" cy="6137030"/>
            <a:chOff x="2273370" y="1465697"/>
            <a:chExt cx="7752103" cy="3926606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58D7797-6FDB-783D-2944-F3952709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3370" y="1465697"/>
              <a:ext cx="7645260" cy="392660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CAC3872-CD81-9AE8-4EAD-83D83657F13A}"/>
                    </a:ext>
                  </a:extLst>
                </p:cNvPr>
                <p:cNvSpPr txBox="1"/>
                <p:nvPr/>
              </p:nvSpPr>
              <p:spPr>
                <a:xfrm>
                  <a:off x="5480050" y="1668532"/>
                  <a:ext cx="1816100" cy="3497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pt-BR" sz="2800" b="1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CAC3872-CD81-9AE8-4EAD-83D83657F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050" y="1668532"/>
                  <a:ext cx="1816100" cy="3497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2374989-AEC1-BFEB-27F3-599665422A85}"/>
                    </a:ext>
                  </a:extLst>
                </p:cNvPr>
                <p:cNvSpPr txBox="1"/>
                <p:nvPr/>
              </p:nvSpPr>
              <p:spPr>
                <a:xfrm>
                  <a:off x="4121150" y="4427916"/>
                  <a:ext cx="1853023" cy="3271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pt-BR" sz="2400" dirty="0"/>
                    <a:t> </a:t>
                  </a:r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2374989-AEC1-BFEB-27F3-599665422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1150" y="4427916"/>
                  <a:ext cx="1853023" cy="3271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9304EA2-5343-1234-ECD3-FD04947A87A7}"/>
                    </a:ext>
                  </a:extLst>
                </p:cNvPr>
                <p:cNvSpPr txBox="1"/>
                <p:nvPr/>
              </p:nvSpPr>
              <p:spPr>
                <a:xfrm>
                  <a:off x="6178550" y="3748463"/>
                  <a:ext cx="1853023" cy="3271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pt-BR" sz="2400" dirty="0"/>
                    <a:t> </a:t>
                  </a:r>
                </a:p>
              </p:txBody>
            </p:sp>
          </mc:Choice>
          <mc:Fallback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9304EA2-5343-1234-ECD3-FD04947A8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550" y="3748463"/>
                  <a:ext cx="1853023" cy="32713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809AB07A-32BE-6C2A-6923-D121D2B1ED51}"/>
                    </a:ext>
                  </a:extLst>
                </p:cNvPr>
                <p:cNvSpPr txBox="1"/>
                <p:nvPr/>
              </p:nvSpPr>
              <p:spPr>
                <a:xfrm>
                  <a:off x="8172450" y="3084292"/>
                  <a:ext cx="1853023" cy="3271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pt-BR" sz="2400" dirty="0"/>
                    <a:t> </a:t>
                  </a:r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809AB07A-32BE-6C2A-6923-D121D2B1E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50" y="3084292"/>
                  <a:ext cx="1853023" cy="3271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F7B72D-4910-4B2A-7D2C-5DEDC699C094}"/>
                </a:ext>
              </a:extLst>
            </p:cNvPr>
            <p:cNvSpPr/>
            <p:nvPr/>
          </p:nvSpPr>
          <p:spPr>
            <a:xfrm>
              <a:off x="8058872" y="183885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D00A2A78-B2BE-BF76-D4B8-0C5E4E641A42}"/>
                </a:ext>
              </a:extLst>
            </p:cNvPr>
            <p:cNvSpPr/>
            <p:nvPr/>
          </p:nvSpPr>
          <p:spPr>
            <a:xfrm>
              <a:off x="7691958" y="1906565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AC693A7-C226-1E1F-A710-37EE27F50480}"/>
                </a:ext>
              </a:extLst>
            </p:cNvPr>
            <p:cNvSpPr/>
            <p:nvPr/>
          </p:nvSpPr>
          <p:spPr>
            <a:xfrm>
              <a:off x="8058872" y="243940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E27973-74B3-EBBA-A10E-4662806F464D}"/>
                </a:ext>
              </a:extLst>
            </p:cNvPr>
            <p:cNvSpPr/>
            <p:nvPr/>
          </p:nvSpPr>
          <p:spPr>
            <a:xfrm>
              <a:off x="8912947" y="2476635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76FED1C-47A6-480E-E327-912A17F378E0}"/>
                </a:ext>
              </a:extLst>
            </p:cNvPr>
            <p:cNvSpPr/>
            <p:nvPr/>
          </p:nvSpPr>
          <p:spPr>
            <a:xfrm>
              <a:off x="8624022" y="276986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2CED55A-CC40-24DA-996A-D185B111F3E5}"/>
                </a:ext>
              </a:extLst>
            </p:cNvPr>
            <p:cNvSpPr/>
            <p:nvPr/>
          </p:nvSpPr>
          <p:spPr>
            <a:xfrm>
              <a:off x="8056491" y="2777979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341D2B8-1244-0A73-BDD7-F27D84385065}"/>
                </a:ext>
              </a:extLst>
            </p:cNvPr>
            <p:cNvSpPr/>
            <p:nvPr/>
          </p:nvSpPr>
          <p:spPr>
            <a:xfrm>
              <a:off x="6423884" y="267948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DE4C674-9168-D6F1-4026-55E11DAA69A5}"/>
                </a:ext>
              </a:extLst>
            </p:cNvPr>
            <p:cNvSpPr/>
            <p:nvPr/>
          </p:nvSpPr>
          <p:spPr>
            <a:xfrm>
              <a:off x="6030951" y="287945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8ACCA21-C7A8-1FC2-A4B6-145CB6589D1D}"/>
                </a:ext>
              </a:extLst>
            </p:cNvPr>
            <p:cNvSpPr/>
            <p:nvPr/>
          </p:nvSpPr>
          <p:spPr>
            <a:xfrm>
              <a:off x="6637263" y="3454106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D304C36E-7AAC-B1A7-0E6D-551E9019602E}"/>
                </a:ext>
              </a:extLst>
            </p:cNvPr>
            <p:cNvSpPr/>
            <p:nvPr/>
          </p:nvSpPr>
          <p:spPr>
            <a:xfrm>
              <a:off x="6034994" y="311700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9EB23B6C-BBA0-9C48-7D2C-0DC37F85D53B}"/>
                </a:ext>
              </a:extLst>
            </p:cNvPr>
            <p:cNvSpPr/>
            <p:nvPr/>
          </p:nvSpPr>
          <p:spPr>
            <a:xfrm>
              <a:off x="4857711" y="398462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AA80239-88F5-6220-D370-7BF83212E5B5}"/>
                </a:ext>
              </a:extLst>
            </p:cNvPr>
            <p:cNvSpPr/>
            <p:nvPr/>
          </p:nvSpPr>
          <p:spPr>
            <a:xfrm>
              <a:off x="6034994" y="3734629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71C46E91-D843-BFBF-169E-E266A9B87402}"/>
                </a:ext>
              </a:extLst>
            </p:cNvPr>
            <p:cNvSpPr/>
            <p:nvPr/>
          </p:nvSpPr>
          <p:spPr>
            <a:xfrm>
              <a:off x="4235904" y="329129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942D0BC-667F-E0F5-6763-2D18A5C2C1B8}"/>
                </a:ext>
              </a:extLst>
            </p:cNvPr>
            <p:cNvSpPr/>
            <p:nvPr/>
          </p:nvSpPr>
          <p:spPr>
            <a:xfrm>
              <a:off x="5239015" y="319098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490FE4D-08C4-4F83-0D3B-80A2050E6E40}"/>
                </a:ext>
              </a:extLst>
            </p:cNvPr>
            <p:cNvSpPr/>
            <p:nvPr/>
          </p:nvSpPr>
          <p:spPr>
            <a:xfrm>
              <a:off x="4011457" y="3673069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67D7E87-C670-7D34-F35F-A13F457B5DBA}"/>
                </a:ext>
              </a:extLst>
            </p:cNvPr>
            <p:cNvSpPr/>
            <p:nvPr/>
          </p:nvSpPr>
          <p:spPr>
            <a:xfrm>
              <a:off x="4011456" y="394281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3C9A9323-41A5-9482-4F05-E1671E5FAFD1}"/>
                </a:ext>
              </a:extLst>
            </p:cNvPr>
            <p:cNvSpPr/>
            <p:nvPr/>
          </p:nvSpPr>
          <p:spPr>
            <a:xfrm>
              <a:off x="4523428" y="4172829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D1363F8-3CC5-AFFA-B531-37895351AB60}"/>
                </a:ext>
              </a:extLst>
            </p:cNvPr>
            <p:cNvSpPr/>
            <p:nvPr/>
          </p:nvSpPr>
          <p:spPr>
            <a:xfrm>
              <a:off x="4011457" y="4405276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79DFE900-4617-7A38-EBFC-E774012B1296}"/>
                </a:ext>
              </a:extLst>
            </p:cNvPr>
            <p:cNvSpPr/>
            <p:nvPr/>
          </p:nvSpPr>
          <p:spPr>
            <a:xfrm>
              <a:off x="4560097" y="333733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93AAB67-B090-3999-ED16-1E5B095EABDC}"/>
                </a:ext>
              </a:extLst>
            </p:cNvPr>
            <p:cNvSpPr/>
            <p:nvPr/>
          </p:nvSpPr>
          <p:spPr>
            <a:xfrm>
              <a:off x="4712497" y="348973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59B25C8-1057-E03A-B01C-F77D84646C2D}"/>
                </a:ext>
              </a:extLst>
            </p:cNvPr>
            <p:cNvSpPr/>
            <p:nvPr/>
          </p:nvSpPr>
          <p:spPr>
            <a:xfrm>
              <a:off x="4864897" y="364213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31D3BF1-7390-988E-12E0-3F62B914D0D0}"/>
                </a:ext>
              </a:extLst>
            </p:cNvPr>
            <p:cNvSpPr/>
            <p:nvPr/>
          </p:nvSpPr>
          <p:spPr>
            <a:xfrm>
              <a:off x="5182238" y="290056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0F360A8-57A7-2588-AA87-9662C550D232}"/>
                </a:ext>
              </a:extLst>
            </p:cNvPr>
            <p:cNvSpPr/>
            <p:nvPr/>
          </p:nvSpPr>
          <p:spPr>
            <a:xfrm>
              <a:off x="5428486" y="358535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39455A42-36A5-9999-61AF-B54D346BFC32}"/>
                </a:ext>
              </a:extLst>
            </p:cNvPr>
            <p:cNvSpPr/>
            <p:nvPr/>
          </p:nvSpPr>
          <p:spPr>
            <a:xfrm>
              <a:off x="4868708" y="324649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D319FCC-6944-3DB5-4C55-A9620647A4A2}"/>
                </a:ext>
              </a:extLst>
            </p:cNvPr>
            <p:cNvSpPr/>
            <p:nvPr/>
          </p:nvSpPr>
          <p:spPr>
            <a:xfrm>
              <a:off x="5580702" y="3049165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058C015-9BF6-BB24-7BCF-19CC4AE0FA48}"/>
                </a:ext>
              </a:extLst>
            </p:cNvPr>
            <p:cNvSpPr/>
            <p:nvPr/>
          </p:nvSpPr>
          <p:spPr>
            <a:xfrm>
              <a:off x="3597120" y="421798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E54D049-B9DF-7895-A99B-4F4F4D8DFFA7}"/>
                </a:ext>
              </a:extLst>
            </p:cNvPr>
            <p:cNvSpPr/>
            <p:nvPr/>
          </p:nvSpPr>
          <p:spPr>
            <a:xfrm>
              <a:off x="3804289" y="348973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F0144B1-E01D-4132-D313-FEDD8028B138}"/>
                </a:ext>
              </a:extLst>
            </p:cNvPr>
            <p:cNvSpPr/>
            <p:nvPr/>
          </p:nvSpPr>
          <p:spPr>
            <a:xfrm>
              <a:off x="3457548" y="3504842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EDEF9320-3DF8-FDD6-77AD-986E888561B0}"/>
                </a:ext>
              </a:extLst>
            </p:cNvPr>
            <p:cNvSpPr/>
            <p:nvPr/>
          </p:nvSpPr>
          <p:spPr>
            <a:xfrm>
              <a:off x="3653897" y="3791406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7DE4C8B9-9847-C226-1193-F86D3D4B043A}"/>
                </a:ext>
              </a:extLst>
            </p:cNvPr>
            <p:cNvSpPr/>
            <p:nvPr/>
          </p:nvSpPr>
          <p:spPr>
            <a:xfrm>
              <a:off x="5520215" y="399959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392B1AF-464E-8284-124E-F0062225E847}"/>
                </a:ext>
              </a:extLst>
            </p:cNvPr>
            <p:cNvSpPr/>
            <p:nvPr/>
          </p:nvSpPr>
          <p:spPr>
            <a:xfrm>
              <a:off x="4508373" y="276986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30EB85-B76C-98EA-49FA-E8248BBABBCE}"/>
                </a:ext>
              </a:extLst>
            </p:cNvPr>
            <p:cNvSpPr/>
            <p:nvPr/>
          </p:nvSpPr>
          <p:spPr>
            <a:xfrm>
              <a:off x="6608875" y="251428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3949188F-5824-5D3D-6E8C-C0A2A15312F4}"/>
                </a:ext>
              </a:extLst>
            </p:cNvPr>
            <p:cNvSpPr/>
            <p:nvPr/>
          </p:nvSpPr>
          <p:spPr>
            <a:xfrm>
              <a:off x="5082254" y="276986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7277D711-ED56-ACED-4C6C-D2FF3E116A52}"/>
                </a:ext>
              </a:extLst>
            </p:cNvPr>
            <p:cNvSpPr/>
            <p:nvPr/>
          </p:nvSpPr>
          <p:spPr>
            <a:xfrm>
              <a:off x="7238773" y="303570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675E929-5777-29C0-3761-EE1C435ABB1E}"/>
                </a:ext>
              </a:extLst>
            </p:cNvPr>
            <p:cNvSpPr/>
            <p:nvPr/>
          </p:nvSpPr>
          <p:spPr>
            <a:xfrm>
              <a:off x="5712152" y="329129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A2D9411C-3DBE-5459-2707-2CA926A56701}"/>
                </a:ext>
              </a:extLst>
            </p:cNvPr>
            <p:cNvSpPr/>
            <p:nvPr/>
          </p:nvSpPr>
          <p:spPr>
            <a:xfrm>
              <a:off x="7020395" y="3231212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4D3AC8FF-A3E4-CEA7-B67F-7C37AA42626E}"/>
                </a:ext>
              </a:extLst>
            </p:cNvPr>
            <p:cNvSpPr/>
            <p:nvPr/>
          </p:nvSpPr>
          <p:spPr>
            <a:xfrm>
              <a:off x="5493774" y="3486795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4A1386B1-C70E-1173-EB80-AD511545C6EA}"/>
                </a:ext>
              </a:extLst>
            </p:cNvPr>
            <p:cNvSpPr/>
            <p:nvPr/>
          </p:nvSpPr>
          <p:spPr>
            <a:xfrm>
              <a:off x="7760900" y="2749591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F40B9527-D10A-F2E6-7102-B5FB4F369561}"/>
                </a:ext>
              </a:extLst>
            </p:cNvPr>
            <p:cNvSpPr/>
            <p:nvPr/>
          </p:nvSpPr>
          <p:spPr>
            <a:xfrm>
              <a:off x="6234279" y="3005174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77666851-E1BA-38FE-D7B3-001A764413AE}"/>
                </a:ext>
              </a:extLst>
            </p:cNvPr>
            <p:cNvSpPr/>
            <p:nvPr/>
          </p:nvSpPr>
          <p:spPr>
            <a:xfrm>
              <a:off x="7295550" y="237572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1D1C900-7E9F-CBB9-F150-A3780A09BC69}"/>
                </a:ext>
              </a:extLst>
            </p:cNvPr>
            <p:cNvSpPr/>
            <p:nvPr/>
          </p:nvSpPr>
          <p:spPr>
            <a:xfrm>
              <a:off x="5768929" y="263131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AFC35739-257A-9A48-5ECE-926F725D081F}"/>
                </a:ext>
              </a:extLst>
            </p:cNvPr>
            <p:cNvSpPr/>
            <p:nvPr/>
          </p:nvSpPr>
          <p:spPr>
            <a:xfrm>
              <a:off x="7719263" y="2194269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757F846E-F7F0-9AC8-6A63-446EB12594E8}"/>
                </a:ext>
              </a:extLst>
            </p:cNvPr>
            <p:cNvSpPr/>
            <p:nvPr/>
          </p:nvSpPr>
          <p:spPr>
            <a:xfrm>
              <a:off x="6192642" y="2449852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091A996F-9E60-B12A-56DD-A96402667550}"/>
                </a:ext>
              </a:extLst>
            </p:cNvPr>
            <p:cNvSpPr/>
            <p:nvPr/>
          </p:nvSpPr>
          <p:spPr>
            <a:xfrm>
              <a:off x="8761341" y="204441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A58DAB90-8768-FB6F-ADCB-A81453EB4C05}"/>
                </a:ext>
              </a:extLst>
            </p:cNvPr>
            <p:cNvSpPr/>
            <p:nvPr/>
          </p:nvSpPr>
          <p:spPr>
            <a:xfrm>
              <a:off x="8421732" y="1911687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1E781FAC-26D5-A615-3577-DAF731FA6008}"/>
                </a:ext>
              </a:extLst>
            </p:cNvPr>
            <p:cNvSpPr/>
            <p:nvPr/>
          </p:nvSpPr>
          <p:spPr>
            <a:xfrm>
              <a:off x="6895111" y="2167270"/>
              <a:ext cx="56777" cy="5677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BADBF60D-E6CF-D643-D7E2-07DFBF87B45D}"/>
                </a:ext>
              </a:extLst>
            </p:cNvPr>
            <p:cNvSpPr/>
            <p:nvPr/>
          </p:nvSpPr>
          <p:spPr>
            <a:xfrm>
              <a:off x="7013896" y="2783508"/>
              <a:ext cx="45720" cy="45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0713490-20FD-FB35-A486-A3C8B4FD890F}"/>
                </a:ext>
              </a:extLst>
            </p:cNvPr>
            <p:cNvSpPr/>
            <p:nvPr/>
          </p:nvSpPr>
          <p:spPr>
            <a:xfrm>
              <a:off x="7489473" y="2806367"/>
              <a:ext cx="45720" cy="45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2B650CAA-49A1-C079-7A16-47AF3E4FFCDD}"/>
                </a:ext>
              </a:extLst>
            </p:cNvPr>
            <p:cNvSpPr/>
            <p:nvPr/>
          </p:nvSpPr>
          <p:spPr>
            <a:xfrm>
              <a:off x="7665420" y="3114719"/>
              <a:ext cx="45720" cy="4572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94260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145</Words>
  <Application>Microsoft Office PowerPoint</Application>
  <PresentationFormat>Widescreen</PresentationFormat>
  <Paragraphs>85</Paragraphs>
  <Slides>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Hideki Nishida</dc:creator>
  <cp:lastModifiedBy>Fábio Hideki Nishida</cp:lastModifiedBy>
  <cp:revision>1</cp:revision>
  <dcterms:created xsi:type="dcterms:W3CDTF">2023-05-19T20:55:52Z</dcterms:created>
  <dcterms:modified xsi:type="dcterms:W3CDTF">2023-05-20T21:03:47Z</dcterms:modified>
</cp:coreProperties>
</file>