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28451-B662-D725-2776-3646BECEC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29387D-567D-AE6B-4B5A-9A4448B20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89F952-8692-281B-6564-5333BD02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2D76A-7A1B-6027-52DE-9B53BA09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510376-73EB-B3F1-C5E7-0E9EF810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644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46D30-B979-7C67-241A-6D016590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F0DEBB-4798-F767-D16E-867038D7B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53BD8-9624-575A-0D15-D75AE58A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72B1E0-1E1D-6A46-33C6-A417B704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1D5FDC-C66B-4A0F-3068-2B13B8AD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435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04CF30-0071-8180-2BE3-5FD25C91B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27E62C-DFC2-4E8D-BDB4-8C8FD4828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6CD7D7-3C5F-9F7B-B014-97A48F56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906E12-7F55-E244-06C7-96FD1B95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36114-F3B8-6291-0698-B01ADECC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8497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758DC9-940B-4BCB-B24C-3C4F0BD0A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B16AED-91F3-A9A2-2D77-4EE2DC3A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3A483C-919E-F414-48A4-B8D007BD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86A938-D930-FE08-EE31-5895ADCE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18D8D0-89CE-70E8-058A-F3014E4D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177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C889C-9033-A12A-B795-8F7F0616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D032C-F887-D869-E501-B5CB66330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BA0AF2-51ED-6421-16BC-D992F265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3802FB-788F-08EF-1C1C-F37291F9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826280-A413-5D9D-EB0E-EF801662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395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BD5BE-6E33-B26F-17D2-0CA881FA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7BAD5E-29B0-7E3D-EEA1-C2058423B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7C3B37-568A-993F-D39A-00F2F7E39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FD1FE-3B3F-4EF5-97A8-B7AEFDDA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BBC3A7-031C-5599-BDE4-493BC9D7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BE3E26-5703-9F61-F59F-085405D0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9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BB3A7-3753-16A5-8FAA-62343061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462B6E-EA70-7BD8-ACBA-E0729616C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A289F4-5C3B-49FF-3A6C-09659FF57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A2EBC34-3090-6DB0-2E93-176B6E7D5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BFB2EE-3BB6-ADA3-D4C5-F84DB591D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6A2A942-F791-EE8B-DB80-246B973D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D42E94-AD64-516C-3726-08787350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15304C2-57C5-8896-AABF-D02985E8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081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9A8FA-D281-23DA-D51D-528B318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F66492-DBB3-FAE4-1E08-48B18213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461080-9214-DFD4-D3AB-692F03E4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A3E861-922B-5652-D13A-5D2A7507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80012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3A49E6-0055-594D-4556-F0CB8358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9B18472-065F-DE13-8628-A6E2AC65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02DA86-2253-BD4E-52EC-4FD77814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0575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DDAE4-B042-6FFF-DB6B-3EEB07D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B6BAE-7B64-E4A7-8485-0046EF275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04CE04-8F7E-F966-5FFB-C09ADE23D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ECA079-6220-A56B-A3C6-7851FA14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B02209-3CE8-DC26-E3DA-050C669C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6C11DC-36E3-F9F8-668B-5F4B3BC0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36117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8DB9D-E1DD-62BE-D51E-68FF5F6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B624C8-D47D-E1F0-1D11-4BB370424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703679-DC51-2C22-7E6D-57A422C52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93EEAB-571D-794D-A837-A76BAB66A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D804B-36E0-40EC-8589-D037A702D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AC5EE1-27ED-ACFB-5029-F36F7E27E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65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91ED4A-30FE-09E1-886D-BA271B29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998AA4-7622-2058-B25A-76C008AB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07241-F636-8084-0336-895CE8408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6811E-1BEA-460B-9B50-0A2133BA3074}" type="datetimeFigureOut">
              <a:rPr lang="de-CH" smtClean="0"/>
              <a:t>19.02.2024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4B9CF1-4882-AFB6-DA5F-1625E1634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E204B7-6C38-72D6-9C70-0F76D56CA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2AE3-432A-4EC1-A08D-ECFB3890000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44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73D8AE9-172B-C5B0-EE74-ED5917BC173C}"/>
              </a:ext>
            </a:extLst>
          </p:cNvPr>
          <p:cNvSpPr/>
          <p:nvPr/>
        </p:nvSpPr>
        <p:spPr>
          <a:xfrm>
            <a:off x="1288973" y="837282"/>
            <a:ext cx="1410160" cy="7932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Producer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E7FDCD-2239-E921-75E4-B8915E124ABC}"/>
              </a:ext>
            </a:extLst>
          </p:cNvPr>
          <p:cNvSpPr/>
          <p:nvPr/>
        </p:nvSpPr>
        <p:spPr>
          <a:xfrm>
            <a:off x="1288973" y="1782896"/>
            <a:ext cx="1410160" cy="7932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Producer 2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D8DF830-3CDB-6CBC-BFB9-043C270AF2D3}"/>
              </a:ext>
            </a:extLst>
          </p:cNvPr>
          <p:cNvSpPr/>
          <p:nvPr/>
        </p:nvSpPr>
        <p:spPr>
          <a:xfrm>
            <a:off x="1288973" y="3032393"/>
            <a:ext cx="1410160" cy="7932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Producer 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B87529B-56C9-0E33-346D-30B2129BFB9C}"/>
              </a:ext>
            </a:extLst>
          </p:cNvPr>
          <p:cNvSpPr txBox="1"/>
          <p:nvPr/>
        </p:nvSpPr>
        <p:spPr>
          <a:xfrm>
            <a:off x="1822371" y="256082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…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C971A1-71A2-B8F1-AD1C-E98F3465BDB9}"/>
              </a:ext>
            </a:extLst>
          </p:cNvPr>
          <p:cNvSpPr/>
          <p:nvPr/>
        </p:nvSpPr>
        <p:spPr>
          <a:xfrm>
            <a:off x="3766848" y="1223790"/>
            <a:ext cx="1178805" cy="226029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Kafka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1AB499D-82BC-A5A7-B743-8D424DB79392}"/>
              </a:ext>
            </a:extLst>
          </p:cNvPr>
          <p:cNvSpPr/>
          <p:nvPr/>
        </p:nvSpPr>
        <p:spPr>
          <a:xfrm>
            <a:off x="6013368" y="827183"/>
            <a:ext cx="1410160" cy="793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Consumer 1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4BFDC2-608C-17CF-0DA3-8D273B4194EC}"/>
              </a:ext>
            </a:extLst>
          </p:cNvPr>
          <p:cNvSpPr/>
          <p:nvPr/>
        </p:nvSpPr>
        <p:spPr>
          <a:xfrm>
            <a:off x="6013368" y="2058317"/>
            <a:ext cx="1410160" cy="7932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Consumer 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A0C7862-B1F0-CA34-E496-AAD86795F6F1}"/>
              </a:ext>
            </a:extLst>
          </p:cNvPr>
          <p:cNvSpPr/>
          <p:nvPr/>
        </p:nvSpPr>
        <p:spPr>
          <a:xfrm>
            <a:off x="6013368" y="3222435"/>
            <a:ext cx="1410160" cy="7932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Consumer 3</a:t>
            </a:r>
          </a:p>
        </p:txBody>
      </p:sp>
      <p:sp>
        <p:nvSpPr>
          <p:cNvPr id="12" name="Flussdiagramm: Magnetplattenspeicher 11">
            <a:extLst>
              <a:ext uri="{FF2B5EF4-FFF2-40B4-BE49-F238E27FC236}">
                <a16:creationId xmlns:a16="http://schemas.microsoft.com/office/drawing/2014/main" id="{46E1FC17-4635-F474-8356-6235CA13E320}"/>
              </a:ext>
            </a:extLst>
          </p:cNvPr>
          <p:cNvSpPr/>
          <p:nvPr/>
        </p:nvSpPr>
        <p:spPr>
          <a:xfrm>
            <a:off x="8549089" y="2454924"/>
            <a:ext cx="1178805" cy="1275202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Disk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DC583A64-3068-BFEC-48F8-92006C9D2CB1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699133" y="1233889"/>
            <a:ext cx="1067715" cy="112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F1B32568-F80D-CA43-B76B-76CD666BB275}"/>
              </a:ext>
            </a:extLst>
          </p:cNvPr>
          <p:cNvCxnSpPr>
            <a:stCxn id="5" idx="3"/>
            <a:endCxn id="8" idx="2"/>
          </p:cNvCxnSpPr>
          <p:nvPr/>
        </p:nvCxnSpPr>
        <p:spPr>
          <a:xfrm>
            <a:off x="2699133" y="2179503"/>
            <a:ext cx="1067715" cy="174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58FD387-065F-44E4-79E9-87D0853552AE}"/>
              </a:ext>
            </a:extLst>
          </p:cNvPr>
          <p:cNvCxnSpPr>
            <a:stCxn id="6" idx="3"/>
            <a:endCxn id="8" idx="2"/>
          </p:cNvCxnSpPr>
          <p:nvPr/>
        </p:nvCxnSpPr>
        <p:spPr>
          <a:xfrm flipV="1">
            <a:off x="2699133" y="2353937"/>
            <a:ext cx="1067715" cy="1075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55CC635-D13A-FE0E-8491-594714D71081}"/>
              </a:ext>
            </a:extLst>
          </p:cNvPr>
          <p:cNvCxnSpPr>
            <a:stCxn id="8" idx="6"/>
            <a:endCxn id="9" idx="1"/>
          </p:cNvCxnSpPr>
          <p:nvPr/>
        </p:nvCxnSpPr>
        <p:spPr>
          <a:xfrm flipV="1">
            <a:off x="4945653" y="1223790"/>
            <a:ext cx="1067715" cy="1130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FBEA50E-6BE1-1116-D861-650133F1E621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4945653" y="1620397"/>
            <a:ext cx="1772795" cy="733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7AF4BD08-0D34-6FA3-F1AF-BB97B207C1A6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4945653" y="2353937"/>
            <a:ext cx="1067715" cy="10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E93BC45-E168-FC14-0D52-BD7CA1371238}"/>
              </a:ext>
            </a:extLst>
          </p:cNvPr>
          <p:cNvCxnSpPr>
            <a:stCxn id="8" idx="6"/>
            <a:endCxn id="11" idx="1"/>
          </p:cNvCxnSpPr>
          <p:nvPr/>
        </p:nvCxnSpPr>
        <p:spPr>
          <a:xfrm>
            <a:off x="4945653" y="2353937"/>
            <a:ext cx="1067715" cy="1265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8062562E-0FFE-B3F3-B63B-77FA7C6F5E83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 flipV="1">
            <a:off x="7423528" y="3092525"/>
            <a:ext cx="1125561" cy="526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4933C88-AFC1-EF69-BBB6-C2DC98E2CB36}"/>
              </a:ext>
            </a:extLst>
          </p:cNvPr>
          <p:cNvCxnSpPr>
            <a:stCxn id="10" idx="3"/>
            <a:endCxn id="12" idx="2"/>
          </p:cNvCxnSpPr>
          <p:nvPr/>
        </p:nvCxnSpPr>
        <p:spPr>
          <a:xfrm>
            <a:off x="7423528" y="2454924"/>
            <a:ext cx="1125561" cy="637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9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Stutz</dc:creator>
  <cp:lastModifiedBy>Manuel Stutz</cp:lastModifiedBy>
  <cp:revision>1</cp:revision>
  <dcterms:created xsi:type="dcterms:W3CDTF">2024-02-19T19:58:04Z</dcterms:created>
  <dcterms:modified xsi:type="dcterms:W3CDTF">2024-02-19T20:07:54Z</dcterms:modified>
</cp:coreProperties>
</file>