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91" autoAdjust="0"/>
  </p:normalViewPr>
  <p:slideViewPr>
    <p:cSldViewPr snapToGrid="0" showGuides="1">
      <p:cViewPr varScale="1">
        <p:scale>
          <a:sx n="52" d="100"/>
          <a:sy n="52" d="100"/>
        </p:scale>
        <p:origin x="72" y="9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3F76-E813-4FA2-9F9A-D2A0C01C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4553B-D039-4641-8331-DBB490669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2072-E957-45BD-9BB7-9DAEF522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43A1-BD89-4D62-B583-339BFE1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ED0B-E5A5-4E68-8C97-3E8085E7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98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8006-6A80-46D2-8602-B76DBF18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DD12C-F856-4E32-BA55-9D5287EAC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B855-1ADD-42C4-9E41-76F58743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3C4D-E7BB-4140-B9CD-5B377527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97A6-FF03-47D3-BAF4-B8F45A2A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DD241-4D08-4D6B-8B31-64FBBE286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FFA4E-4573-4E59-A64C-518FA17E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06D3-7E18-4504-B927-6BAEF1E8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4344-7BA3-4575-9F4D-E325B9D8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712A-AC77-4063-83E2-AAB4BBD9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50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5AC4-BE63-40B8-8FD5-7ABFF7E1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8C4B-DECA-4B3D-B2C4-DA66BCC0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FE6C-0803-40BC-B089-A75C858A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836C-07A3-481C-9885-1FE6AD28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44BA-C46E-4BF1-86E9-7B7232A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56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3E6D-BBA7-466E-AFDA-29BA738A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BA8E5-046E-4A65-9F5E-101C41F0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639D-B54B-4134-998F-508A4C6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8B27-70A1-4D16-9B51-AA0DFD58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A09F-3BB2-4EF5-A815-073E2216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84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4292-FC0B-4CC6-ABAC-D746A1D4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542D-C9F7-445B-A815-253BBD322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1DBA-0036-4B84-B691-C84796AF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7D9E-DE7C-4F84-9184-0E9554E7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07AF-E855-4B66-9C09-5A273C12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DDFB-9CCA-465C-8C8E-8B5CA3FE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85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D7E4-6834-4317-859A-23F27995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FFBF-8956-4A2F-A141-41EE0BF4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7EB31-D817-4296-9297-615F3D15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09F7A-1EB4-4457-8C95-D5FDAEC45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18829-315B-4320-B067-FF7A45BFC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25FE-681F-4C31-A916-7DE1CAF3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2B77D-9841-4325-8F2B-A12BBFDD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DA048-8FEB-4877-8DD8-33A2D718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25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4C95-A07C-4448-B585-8B92B2E9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A196-DC35-40D1-B16A-1C70098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C2E21-4E79-4D36-A54E-4000920F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2BBB4-12D3-45DD-86D0-0E69F9F6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3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9504-F873-406A-A147-B2E524F3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48A02-AF8D-4485-BB34-2A73699B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E0D79-6103-4ED3-892E-2A1E431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778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B2-637F-46A4-9A66-2C7EDAD4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708A-1ABA-4DB7-8AF3-0968EFF6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54DCE-B4C7-4255-91C8-E3E7A120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6D82-D817-4893-9055-EC784130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A4ADE-B40C-4CD6-9B32-3FC5EDEA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C7E1-2F7E-429A-B4DF-EBAB0C6F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94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C303-E4CD-4BBF-B2D6-B739504E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76847-1D6F-43CB-87E6-123E43DE2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1C400-D18B-40AA-9CF1-A822C3F9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6BF91-DDF6-477A-B1E9-E04A3BF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B9CED-C0DE-4595-8777-E271036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6D53-DF4B-4C85-95F5-6C565D89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41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58CB2-7A78-4574-B451-706DBB6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5958-98D1-4620-BFAC-03E9DA54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6D13-A07C-45CB-B2BF-947103079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E5D1-C0C0-4E97-9029-D6ABAF1D00A6}" type="datetimeFigureOut">
              <a:rPr lang="de-CH" smtClean="0"/>
              <a:t>27.05.2019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79C8-B618-495E-83CE-06691FCF8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1B95-6442-49B7-9B27-7B640FBB5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E812-8A96-4512-B2B2-8520F85F31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7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nw-iot-4ia/iot-project-build-monitor/tree/master/Nodejs" TargetMode="External"/><Relationship Id="rId2" Type="http://schemas.openxmlformats.org/officeDocument/2006/relationships/hyperlink" Target="https://github.com/fhnw-iot-4ia/iot-project-build-monitor/tree/master/Ardu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hnw-iot-4ia/iot-project-build-monitor/tree/master/GC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qtt-helper.mybluemix.net/#collapsePublish" TargetMode="External"/><Relationship Id="rId2" Type="http://schemas.openxmlformats.org/officeDocument/2006/relationships/hyperlink" Target="https://34.65.62.23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ABEF-2803-44E2-97E7-F13B454DB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38E75-A64B-42FE-9E8A-D47AC7E6FB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iot</a:t>
            </a:r>
            <a:r>
              <a:rPr lang="de-CH" dirty="0"/>
              <a:t> </a:t>
            </a:r>
            <a:r>
              <a:rPr lang="de-CH" dirty="0" err="1"/>
              <a:t>project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511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74B1-6D0E-4293-B52C-EE16DF64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41A9-1A19-4DBE-8969-C99CB096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Failure </a:t>
            </a:r>
            <a:r>
              <a:rPr lang="de-CH" dirty="0" err="1"/>
              <a:t>Notification</a:t>
            </a:r>
            <a:endParaRPr lang="de-CH" dirty="0"/>
          </a:p>
          <a:p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dirty="0" err="1"/>
              <a:t>Success</a:t>
            </a:r>
            <a:r>
              <a:rPr lang="de-CH" dirty="0"/>
              <a:t> </a:t>
            </a:r>
            <a:r>
              <a:rPr lang="de-CH" dirty="0" err="1"/>
              <a:t>Notification</a:t>
            </a:r>
            <a:endParaRPr lang="de-CH" dirty="0"/>
          </a:p>
          <a:p>
            <a:r>
              <a:rPr lang="de-CH" dirty="0"/>
              <a:t>Commit Fixing</a:t>
            </a:r>
          </a:p>
        </p:txBody>
      </p:sp>
    </p:spTree>
    <p:extLst>
      <p:ext uri="{BB962C8B-B14F-4D97-AF65-F5344CB8AC3E}">
        <p14:creationId xmlns:p14="http://schemas.microsoft.com/office/powerpoint/2010/main" val="36826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4FBE-28CC-429E-8794-2E8F572A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Reference</a:t>
            </a:r>
            <a:r>
              <a:rPr lang="de-CH" baseline="0" dirty="0"/>
              <a:t> Model</a:t>
            </a:r>
            <a:endParaRPr lang="de-CH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5FCF0A7-514C-4F43-9D06-1283B5048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" y="1559560"/>
            <a:ext cx="12183041" cy="4490720"/>
          </a:xfrm>
        </p:spPr>
      </p:pic>
    </p:spTree>
    <p:extLst>
      <p:ext uri="{BB962C8B-B14F-4D97-AF65-F5344CB8AC3E}">
        <p14:creationId xmlns:p14="http://schemas.microsoft.com/office/powerpoint/2010/main" val="27897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E876-4CD9-47BA-80AB-78C0173C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73FB-3B7E-420C-BE45-6D31621D0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Todo</a:t>
            </a:r>
            <a:r>
              <a:rPr lang="de-CH" dirty="0"/>
              <a:t>: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interfaces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>
                <a:hlinkClick r:id="rId2"/>
              </a:rPr>
              <a:t>https://github.com/fhnw-iot-4ia/iot-project-build-monitor/tree/master/Arduino</a:t>
            </a:r>
            <a:r>
              <a:rPr lang="de-CH" dirty="0"/>
              <a:t> &amp; </a:t>
            </a:r>
            <a:r>
              <a:rPr lang="de-CH" dirty="0">
                <a:hlinkClick r:id="rId3"/>
              </a:rPr>
              <a:t>https://github.com/fhnw-iot-4ia/iot-project-build-monitor/tree/master/Nodejs</a:t>
            </a:r>
            <a:r>
              <a:rPr lang="de-CH" dirty="0"/>
              <a:t> &amp; </a:t>
            </a:r>
            <a:r>
              <a:rPr lang="de-CH" dirty="0">
                <a:hlinkClick r:id="rId4"/>
              </a:rPr>
              <a:t>https://github.com/fhnw-iot-4ia/iot-project-build-monitor/tree/master/GCP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43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A7EE-C7F8-4424-8587-AF1A11A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67C2-0839-4A5D-A91B-9D4DCA23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11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4C5F-DA28-4624-ADA5-24DE3D0F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A950-D5EB-4CB5-AA72-C0E28E05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Jenkins CI</a:t>
            </a:r>
            <a:endParaRPr lang="de-CH" dirty="0"/>
          </a:p>
          <a:p>
            <a:r>
              <a:rPr lang="de-CH" dirty="0">
                <a:hlinkClick r:id="rId3"/>
              </a:rPr>
              <a:t>MQTT Client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00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 Monitor</vt:lpstr>
      <vt:lpstr>Use Case</vt:lpstr>
      <vt:lpstr>Reference Model</vt:lpstr>
      <vt:lpstr>Interface Documentation</vt:lpstr>
      <vt:lpstr>Issues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Monitor</dc:title>
  <dc:creator>Iseli, Ken</dc:creator>
  <cp:lastModifiedBy>Iseli, Ken</cp:lastModifiedBy>
  <cp:revision>2</cp:revision>
  <dcterms:created xsi:type="dcterms:W3CDTF">2019-05-27T16:12:24Z</dcterms:created>
  <dcterms:modified xsi:type="dcterms:W3CDTF">2019-05-27T16:26:44Z</dcterms:modified>
</cp:coreProperties>
</file>