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31" autoAdjust="0"/>
    <p:restoredTop sz="86465" autoAdjust="0"/>
  </p:normalViewPr>
  <p:slideViewPr>
    <p:cSldViewPr snapToGrid="0" showGuides="1">
      <p:cViewPr varScale="1">
        <p:scale>
          <a:sx n="54" d="100"/>
          <a:sy n="54" d="100"/>
        </p:scale>
        <p:origin x="232" y="10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F13F76-E813-4FA2-9F9A-D2A0C01C2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E54553B-D039-4641-8331-DBB490669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ED2072-E957-45BD-9BB7-9DAEF522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E5D1-C0C0-4E97-9029-D6ABAF1D00A6}" type="datetimeFigureOut">
              <a:rPr lang="de-CH" smtClean="0"/>
              <a:t>27.05.19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D643A1-BD89-4D62-B583-339BFE1C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2DED0B-E5A5-4E68-8C97-3E8085E7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12-8A96-4512-B2B2-8520F85F31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985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E48006-6A80-46D2-8602-B76DBF18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ADD12C-F856-4E32-BA55-9D5287EAC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44B855-1ADD-42C4-9E41-76F587438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E5D1-C0C0-4E97-9029-D6ABAF1D00A6}" type="datetimeFigureOut">
              <a:rPr lang="de-CH" smtClean="0"/>
              <a:t>27.05.19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F93C4D-E7BB-4140-B9CD-5B377527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8797A6-FF03-47D3-BAF4-B8F45A2A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12-8A96-4512-B2B2-8520F85F31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124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BEDD241-4D08-4D6B-8B31-64FBBE286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5FFA4E-4573-4E59-A64C-518FA17ED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1906D3-7E18-4504-B927-6BAEF1E8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E5D1-C0C0-4E97-9029-D6ABAF1D00A6}" type="datetimeFigureOut">
              <a:rPr lang="de-CH" smtClean="0"/>
              <a:t>27.05.19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CD4344-7BA3-4575-9F4D-E325B9D8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4D712A-AC77-4063-83E2-AAB4BBD9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12-8A96-4512-B2B2-8520F85F31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750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E25AC4-BE63-40B8-8FD5-7ABFF7E1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708C4B-DECA-4B3D-B2C4-DA66BCC06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2DFE6C-0803-40BC-B089-A75C858A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E5D1-C0C0-4E97-9029-D6ABAF1D00A6}" type="datetimeFigureOut">
              <a:rPr lang="de-CH" smtClean="0"/>
              <a:t>27.05.19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73836C-07A3-481C-9885-1FE6AD28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9944BA-C46E-4BF1-86E9-7B7232AD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12-8A96-4512-B2B2-8520F85F31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256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633E6D-BBA7-466E-AFDA-29BA738A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ECBA8E5-046E-4A65-9F5E-101C41F01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1D639D-B54B-4134-998F-508A4C6E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E5D1-C0C0-4E97-9029-D6ABAF1D00A6}" type="datetimeFigureOut">
              <a:rPr lang="de-CH" smtClean="0"/>
              <a:t>27.05.19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4B8B27-70A1-4D16-9B51-AA0DFD58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BDA09F-3BB2-4EF5-A815-073E2216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12-8A96-4512-B2B2-8520F85F31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849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64292-FC0B-4CC6-ABAC-D746A1D4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03542D-C9F7-445B-A815-253BBD322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C11DBA-0036-4B84-B691-C84796AF2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B37D9E-DE7C-4F84-9184-0E9554E7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E5D1-C0C0-4E97-9029-D6ABAF1D00A6}" type="datetimeFigureOut">
              <a:rPr lang="de-CH" smtClean="0"/>
              <a:t>27.05.19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E007AF-E855-4B66-9C09-5A273C12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8CDDFB-9CCA-465C-8C8E-8B5CA3FE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12-8A96-4512-B2B2-8520F85F31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850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04D7E4-6834-4317-859A-23F27995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3CFFBF-8956-4A2F-A141-41EE0BF47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D97EB31-D817-4296-9297-615F3D15D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9009F7A-1EB4-4457-8C95-D5FDAEC45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A718829-315B-4320-B067-FF7A45BFC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4A25FE-681F-4C31-A916-7DE1CAF3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E5D1-C0C0-4E97-9029-D6ABAF1D00A6}" type="datetimeFigureOut">
              <a:rPr lang="de-CH" smtClean="0"/>
              <a:t>27.05.19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B52B77D-9841-4325-8F2B-A12BBFDD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1ADA048-8FEB-4877-8DD8-33A2D718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12-8A96-4512-B2B2-8520F85F31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325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C14C95-A07C-4448-B585-8B92B2E9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D4FA196-DC35-40D1-B16A-1C70098F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E5D1-C0C0-4E97-9029-D6ABAF1D00A6}" type="datetimeFigureOut">
              <a:rPr lang="de-CH" smtClean="0"/>
              <a:t>27.05.19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BBC2E21-4E79-4D36-A54E-4000920F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E2BBB4-12D3-45DD-86D0-0E69F9F6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12-8A96-4512-B2B2-8520F85F31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230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43E9504-F873-406A-A147-B2E524F3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E5D1-C0C0-4E97-9029-D6ABAF1D00A6}" type="datetimeFigureOut">
              <a:rPr lang="de-CH" smtClean="0"/>
              <a:t>27.05.19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6948A02-AF8D-4485-BB34-2A73699B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63E0D79-6103-4ED3-892E-2A1E431E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12-8A96-4512-B2B2-8520F85F31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778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C2E7B2-637F-46A4-9A66-2C7EDAD4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61708A-1ABA-4DB7-8AF3-0968EFF6F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5C54DCE-B4C7-4255-91C8-E3E7A1206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E0C6D82-D817-4893-9055-EC784130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E5D1-C0C0-4E97-9029-D6ABAF1D00A6}" type="datetimeFigureOut">
              <a:rPr lang="de-CH" smtClean="0"/>
              <a:t>27.05.19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BA4ADE-B40C-4CD6-9B32-3FC5EDEA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18C7E1-2F7E-429A-B4DF-EBAB0C6F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12-8A96-4512-B2B2-8520F85F31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946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9C303-E4CD-4BBF-B2D6-B739504E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1776847-1D6F-43CB-87E6-123E43DE2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01C400-D18B-40AA-9CF1-A822C3F93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376BF91-DDF6-477A-B1E9-E04A3BF9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E5D1-C0C0-4E97-9029-D6ABAF1D00A6}" type="datetimeFigureOut">
              <a:rPr lang="de-CH" smtClean="0"/>
              <a:t>27.05.19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AAB9CED-C0DE-4595-8777-E2710368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7E6D53-DF4B-4C85-95F5-6C565D89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12-8A96-4512-B2B2-8520F85F31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841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AC58CB2-7A78-4574-B451-706DBB6E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2C5958-98D1-4620-BFAC-03E9DA54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856D13-A07C-45CB-B2BF-947103079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2E5D1-C0C0-4E97-9029-D6ABAF1D00A6}" type="datetimeFigureOut">
              <a:rPr lang="de-CH" smtClean="0"/>
              <a:t>27.05.19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2679C8-B618-495E-83CE-06691FCF8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0E1B95-6442-49B7-9B27-7B640FBB5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E812-8A96-4512-B2B2-8520F85F31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79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34.65.62.232/" TargetMode="External"/><Relationship Id="rId3" Type="http://schemas.openxmlformats.org/officeDocument/2006/relationships/hyperlink" Target="https://mqtt-helper.mybluemix.net/#collapsePublish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hnw-iot-4ia/iot-project-build-monitor/tree/master/Nodejs" TargetMode="External"/><Relationship Id="rId4" Type="http://schemas.openxmlformats.org/officeDocument/2006/relationships/hyperlink" Target="https://github.com/fhnw-iot-4ia/iot-project-build-monitor/tree/master/GC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hnw-iot-4ia/iot-project-build-monitor/tree/master/Arduin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DDABEF-2803-44E2-97E7-F13B454DB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Build</a:t>
            </a:r>
            <a:r>
              <a:rPr lang="de-CH" dirty="0" smtClean="0"/>
              <a:t> </a:t>
            </a:r>
            <a:r>
              <a:rPr lang="de-CH" dirty="0"/>
              <a:t>Monitor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C38E75-A64B-42FE-9E8A-D47AC7E6FB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 smtClean="0"/>
              <a:t>IoT</a:t>
            </a:r>
            <a:r>
              <a:rPr lang="de-CH" dirty="0" smtClean="0"/>
              <a:t> </a:t>
            </a:r>
            <a:r>
              <a:rPr lang="de-CH" dirty="0" err="1" smtClean="0"/>
              <a:t>project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3511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A4C5F-DA28-4624-ADA5-24DE3D0F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Live Demo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604" y="1690688"/>
            <a:ext cx="7875904" cy="4486275"/>
          </a:xfrm>
        </p:spPr>
      </p:pic>
    </p:spTree>
    <p:extLst>
      <p:ext uri="{BB962C8B-B14F-4D97-AF65-F5344CB8AC3E}">
        <p14:creationId xmlns:p14="http://schemas.microsoft.com/office/powerpoint/2010/main" val="185002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0974B1-6D0E-4293-B52C-EE16DF64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D941A9-1A19-4DBE-8969-C99CB0969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Build</a:t>
            </a:r>
            <a:r>
              <a:rPr lang="de-CH" dirty="0"/>
              <a:t> </a:t>
            </a:r>
            <a:r>
              <a:rPr lang="de-CH" dirty="0" err="1"/>
              <a:t>Failure</a:t>
            </a:r>
            <a:r>
              <a:rPr lang="de-CH" dirty="0"/>
              <a:t> </a:t>
            </a:r>
            <a:r>
              <a:rPr lang="de-CH" dirty="0" err="1" smtClean="0"/>
              <a:t>Notification</a:t>
            </a:r>
            <a:endParaRPr lang="de-CH" dirty="0" smtClean="0"/>
          </a:p>
          <a:p>
            <a:r>
              <a:rPr lang="de-CH" dirty="0"/>
              <a:t>Commit </a:t>
            </a:r>
            <a:r>
              <a:rPr lang="de-CH" dirty="0" smtClean="0"/>
              <a:t>Fixing</a:t>
            </a:r>
            <a:endParaRPr lang="de-CH" dirty="0"/>
          </a:p>
          <a:p>
            <a:r>
              <a:rPr lang="de-CH" dirty="0" err="1"/>
              <a:t>Build</a:t>
            </a:r>
            <a:r>
              <a:rPr lang="de-CH" dirty="0"/>
              <a:t> </a:t>
            </a:r>
            <a:r>
              <a:rPr lang="de-CH" dirty="0" err="1"/>
              <a:t>Success</a:t>
            </a:r>
            <a:r>
              <a:rPr lang="de-CH" dirty="0"/>
              <a:t> </a:t>
            </a:r>
            <a:r>
              <a:rPr lang="de-CH" dirty="0" err="1" smtClean="0"/>
              <a:t>Notification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>
                <a:hlinkClick r:id="rId2"/>
              </a:rPr>
              <a:t>Jenkins CI</a:t>
            </a:r>
            <a:endParaRPr lang="de-CH" dirty="0"/>
          </a:p>
          <a:p>
            <a:r>
              <a:rPr lang="de-CH" dirty="0">
                <a:hlinkClick r:id="rId3"/>
              </a:rPr>
              <a:t>MQTT </a:t>
            </a:r>
            <a:r>
              <a:rPr lang="de-CH" dirty="0" smtClean="0">
                <a:hlinkClick r:id="rId3"/>
              </a:rPr>
              <a:t>Client</a:t>
            </a:r>
            <a:r>
              <a:rPr lang="de-CH" dirty="0" smtClean="0"/>
              <a:t> (</a:t>
            </a:r>
            <a:r>
              <a:rPr lang="de-CH" dirty="0" err="1" smtClean="0"/>
              <a:t>Raspberry</a:t>
            </a:r>
            <a:r>
              <a:rPr lang="de-CH" dirty="0" smtClean="0"/>
              <a:t>-Jenkins-</a:t>
            </a:r>
            <a:r>
              <a:rPr lang="de-CH" dirty="0" err="1" smtClean="0"/>
              <a:t>CloudFunction</a:t>
            </a:r>
            <a:r>
              <a:rPr lang="de-CH" dirty="0" smtClean="0"/>
              <a:t>)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268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9A4FBE-28CC-429E-8794-2E8F572A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Reference</a:t>
            </a:r>
            <a:r>
              <a:rPr lang="de-CH" baseline="0" dirty="0"/>
              <a:t> Model</a:t>
            </a:r>
            <a:endParaRPr lang="de-CH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xmlns="" id="{F5FCF0A7-514C-4F43-9D06-1283B5048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" y="1559560"/>
            <a:ext cx="12183041" cy="4490720"/>
          </a:xfrm>
        </p:spPr>
      </p:pic>
    </p:spTree>
    <p:extLst>
      <p:ext uri="{BB962C8B-B14F-4D97-AF65-F5344CB8AC3E}">
        <p14:creationId xmlns:p14="http://schemas.microsoft.com/office/powerpoint/2010/main" val="27897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EDE876-4CD9-47BA-80AB-78C0173C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Interface </a:t>
            </a:r>
            <a:r>
              <a:rPr lang="de-CH" dirty="0" err="1"/>
              <a:t>Documentation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8B73FB-3B7E-420C-BE45-6D31621D0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Todo</a:t>
            </a:r>
            <a:r>
              <a:rPr lang="de-CH" dirty="0"/>
              <a:t>: </a:t>
            </a:r>
            <a:r>
              <a:rPr lang="de-CH" dirty="0" err="1"/>
              <a:t>document</a:t>
            </a:r>
            <a:r>
              <a:rPr lang="de-CH" dirty="0"/>
              <a:t> </a:t>
            </a:r>
            <a:r>
              <a:rPr lang="de-CH" dirty="0" err="1"/>
              <a:t>interfaces</a:t>
            </a:r>
            <a:r>
              <a:rPr lang="de-CH" dirty="0"/>
              <a:t> </a:t>
            </a:r>
            <a:r>
              <a:rPr lang="de-CH" dirty="0" err="1"/>
              <a:t>according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>
                <a:hlinkClick r:id="rId2"/>
              </a:rPr>
              <a:t>https://github.com/fhnw-iot-4ia/iot-project-build-monitor/tree/master/Arduino</a:t>
            </a:r>
            <a:r>
              <a:rPr lang="de-CH" dirty="0"/>
              <a:t> &amp; </a:t>
            </a:r>
            <a:r>
              <a:rPr lang="de-CH" dirty="0">
                <a:hlinkClick r:id="rId3"/>
              </a:rPr>
              <a:t>https://github.com/fhnw-iot-4ia/iot-project-build-monitor/tree/master/Nodejs</a:t>
            </a:r>
            <a:r>
              <a:rPr lang="de-CH" dirty="0"/>
              <a:t> &amp; </a:t>
            </a:r>
            <a:r>
              <a:rPr lang="de-CH" dirty="0">
                <a:hlinkClick r:id="rId4"/>
              </a:rPr>
              <a:t>https://github.com/fhnw-iot-4ia/iot-project-build-monitor/tree/master/GCP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443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DDA7EE-C7F8-4424-8587-AF1A11AD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Issues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3267C2-0839-4A5D-A91B-9D4DCA23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11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Macintosh PowerPoint</Application>
  <PresentationFormat>Breitbild</PresentationFormat>
  <Paragraphs>15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 Build Monitor</vt:lpstr>
      <vt:lpstr>Live Demo</vt:lpstr>
      <vt:lpstr>Use Case</vt:lpstr>
      <vt:lpstr>Reference Model</vt:lpstr>
      <vt:lpstr>Interface Documentation</vt:lpstr>
      <vt:lpstr>Issues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Monitor</dc:title>
  <dc:creator>Iseli, Ken</dc:creator>
  <cp:lastModifiedBy>Microsoft Office-Anwender</cp:lastModifiedBy>
  <cp:revision>3</cp:revision>
  <dcterms:created xsi:type="dcterms:W3CDTF">2019-05-27T16:12:24Z</dcterms:created>
  <dcterms:modified xsi:type="dcterms:W3CDTF">2019-05-27T16:52:23Z</dcterms:modified>
</cp:coreProperties>
</file>