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31" autoAdjust="0"/>
    <p:restoredTop sz="86465" autoAdjust="0"/>
  </p:normalViewPr>
  <p:slideViewPr>
    <p:cSldViewPr snapToGrid="0" showGuides="1">
      <p:cViewPr varScale="1">
        <p:scale>
          <a:sx n="65" d="100"/>
          <a:sy n="65" d="100"/>
        </p:scale>
        <p:origin x="48" y="6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13F76-E813-4FA2-9F9A-D2A0C01C2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54553B-D039-4641-8331-DBB490669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D2072-E957-45BD-9BB7-9DAEF522C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E5D1-C0C0-4E97-9029-D6ABAF1D00A6}" type="datetimeFigureOut">
              <a:rPr lang="de-CH" smtClean="0"/>
              <a:t>02.06.2019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643A1-BD89-4D62-B583-339BFE1C7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DED0B-E5A5-4E68-8C97-3E8085E7B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E812-8A96-4512-B2B2-8520F85F318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1985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48006-6A80-46D2-8602-B76DBF18C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ADD12C-F856-4E32-BA55-9D5287EAC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4B855-1ADD-42C4-9E41-76F587438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E5D1-C0C0-4E97-9029-D6ABAF1D00A6}" type="datetimeFigureOut">
              <a:rPr lang="de-CH" smtClean="0"/>
              <a:t>02.06.2019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93C4D-E7BB-4140-B9CD-5B3775270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797A6-FF03-47D3-BAF4-B8F45A2AD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E812-8A96-4512-B2B2-8520F85F318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1242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EDD241-4D08-4D6B-8B31-64FBBE2862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5FFA4E-4573-4E59-A64C-518FA17ED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906D3-7E18-4504-B927-6BAEF1E85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E5D1-C0C0-4E97-9029-D6ABAF1D00A6}" type="datetimeFigureOut">
              <a:rPr lang="de-CH" smtClean="0"/>
              <a:t>02.06.2019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D4344-7BA3-4575-9F4D-E325B9D8E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D712A-AC77-4063-83E2-AAB4BBD9A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E812-8A96-4512-B2B2-8520F85F318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77508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25AC4-BE63-40B8-8FD5-7ABFF7E13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08C4B-DECA-4B3D-B2C4-DA66BCC06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DFE6C-0803-40BC-B089-A75C858A8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E5D1-C0C0-4E97-9029-D6ABAF1D00A6}" type="datetimeFigureOut">
              <a:rPr lang="de-CH" smtClean="0"/>
              <a:t>02.06.2019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3836C-07A3-481C-9885-1FE6AD28C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944BA-C46E-4BF1-86E9-7B7232AD5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E812-8A96-4512-B2B2-8520F85F318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2563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33E6D-BBA7-466E-AFDA-29BA738A8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BA8E5-046E-4A65-9F5E-101C41F01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D639D-B54B-4134-998F-508A4C6E5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E5D1-C0C0-4E97-9029-D6ABAF1D00A6}" type="datetimeFigureOut">
              <a:rPr lang="de-CH" smtClean="0"/>
              <a:t>02.06.2019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B8B27-70A1-4D16-9B51-AA0DFD58A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DA09F-3BB2-4EF5-A815-073E22162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E812-8A96-4512-B2B2-8520F85F318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08493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64292-FC0B-4CC6-ABAC-D746A1D42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3542D-C9F7-445B-A815-253BBD3227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C11DBA-0036-4B84-B691-C84796AF2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37D9E-DE7C-4F84-9184-0E9554E7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E5D1-C0C0-4E97-9029-D6ABAF1D00A6}" type="datetimeFigureOut">
              <a:rPr lang="de-CH" smtClean="0"/>
              <a:t>02.06.2019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007AF-E855-4B66-9C09-5A273C12F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CDDFB-9CCA-465C-8C8E-8B5CA3FE3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E812-8A96-4512-B2B2-8520F85F318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8503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4D7E4-6834-4317-859A-23F279954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CFFBF-8956-4A2F-A141-41EE0BF47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97EB31-D817-4296-9297-615F3D15D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009F7A-1EB4-4457-8C95-D5FDAEC459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718829-315B-4320-B067-FF7A45BFCF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4A25FE-681F-4C31-A916-7DE1CAF3C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E5D1-C0C0-4E97-9029-D6ABAF1D00A6}" type="datetimeFigureOut">
              <a:rPr lang="de-CH" smtClean="0"/>
              <a:t>02.06.2019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52B77D-9841-4325-8F2B-A12BBFDDC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ADA048-8FEB-4877-8DD8-33A2D718C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E812-8A96-4512-B2B2-8520F85F318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325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14C95-A07C-4448-B585-8B92B2E9B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FA196-DC35-40D1-B16A-1C70098F8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E5D1-C0C0-4E97-9029-D6ABAF1D00A6}" type="datetimeFigureOut">
              <a:rPr lang="de-CH" smtClean="0"/>
              <a:t>02.06.2019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BC2E21-4E79-4D36-A54E-4000920F3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E2BBB4-12D3-45DD-86D0-0E69F9F63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E812-8A96-4512-B2B2-8520F85F318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2304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3E9504-F873-406A-A147-B2E524F36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E5D1-C0C0-4E97-9029-D6ABAF1D00A6}" type="datetimeFigureOut">
              <a:rPr lang="de-CH" smtClean="0"/>
              <a:t>02.06.2019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948A02-AF8D-4485-BB34-2A73699B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E0D79-6103-4ED3-892E-2A1E431E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E812-8A96-4512-B2B2-8520F85F318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17789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2E7B2-637F-46A4-9A66-2C7EDAD4F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1708A-1ABA-4DB7-8AF3-0968EFF6F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54DCE-B4C7-4255-91C8-E3E7A1206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C6D82-D817-4893-9055-EC7841302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E5D1-C0C0-4E97-9029-D6ABAF1D00A6}" type="datetimeFigureOut">
              <a:rPr lang="de-CH" smtClean="0"/>
              <a:t>02.06.2019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BA4ADE-B40C-4CD6-9B32-3FC5EDEA8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8C7E1-2F7E-429A-B4DF-EBAB0C6FB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E812-8A96-4512-B2B2-8520F85F318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946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9C303-E4CD-4BBF-B2D6-B739504EA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776847-1D6F-43CB-87E6-123E43DE20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1C400-D18B-40AA-9CF1-A822C3F93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6BF91-DDF6-477A-B1E9-E04A3BF90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E5D1-C0C0-4E97-9029-D6ABAF1D00A6}" type="datetimeFigureOut">
              <a:rPr lang="de-CH" smtClean="0"/>
              <a:t>02.06.2019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B9CED-C0DE-4595-8777-E2710368D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E6D53-DF4B-4C85-95F5-6C565D89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E812-8A96-4512-B2B2-8520F85F318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841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C58CB2-7A78-4574-B451-706DBB6EF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C5958-98D1-4620-BFAC-03E9DA544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56D13-A07C-45CB-B2BF-9471030793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2E5D1-C0C0-4E97-9029-D6ABAF1D00A6}" type="datetimeFigureOut">
              <a:rPr lang="de-CH" smtClean="0"/>
              <a:t>02.06.2019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679C8-B618-495E-83CE-06691FCF87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E1B95-6442-49B7-9B27-7B640FBB58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DE812-8A96-4512-B2B2-8520F85F318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3794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qtt-helper.mybluemix.net/#collapsePublish" TargetMode="External"/><Relationship Id="rId2" Type="http://schemas.openxmlformats.org/officeDocument/2006/relationships/hyperlink" Target="https://34.65.62.232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DABEF-2803-44E2-97E7-F13B454DB6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The </a:t>
            </a:r>
            <a:r>
              <a:rPr lang="de-CH" dirty="0" err="1"/>
              <a:t>Build</a:t>
            </a:r>
            <a:r>
              <a:rPr lang="de-CH" dirty="0"/>
              <a:t> Monitor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C38E75-A64B-42FE-9E8A-D47AC7E6FB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/>
              <a:t>IoT</a:t>
            </a:r>
            <a:r>
              <a:rPr lang="de-CH" dirty="0"/>
              <a:t> </a:t>
            </a:r>
            <a:r>
              <a:rPr lang="de-CH" dirty="0" err="1"/>
              <a:t>project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3511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4C5F-DA28-4624-ADA5-24DE3D0F2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Live Demo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604" y="1690688"/>
            <a:ext cx="7875904" cy="4486275"/>
          </a:xfrm>
        </p:spPr>
      </p:pic>
    </p:spTree>
    <p:extLst>
      <p:ext uri="{BB962C8B-B14F-4D97-AF65-F5344CB8AC3E}">
        <p14:creationId xmlns:p14="http://schemas.microsoft.com/office/powerpoint/2010/main" val="1850022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974B1-6D0E-4293-B52C-EE16DF64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941A9-1A19-4DBE-8969-C99CB0969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Build</a:t>
            </a:r>
            <a:r>
              <a:rPr lang="de-CH" dirty="0"/>
              <a:t> </a:t>
            </a:r>
            <a:r>
              <a:rPr lang="de-CH" dirty="0" err="1"/>
              <a:t>Failure</a:t>
            </a:r>
            <a:r>
              <a:rPr lang="de-CH" dirty="0"/>
              <a:t> </a:t>
            </a:r>
            <a:r>
              <a:rPr lang="de-CH" dirty="0" err="1"/>
              <a:t>Notification</a:t>
            </a:r>
            <a:endParaRPr lang="de-CH" dirty="0"/>
          </a:p>
          <a:p>
            <a:r>
              <a:rPr lang="de-CH" dirty="0"/>
              <a:t>Commit Fixing</a:t>
            </a:r>
          </a:p>
          <a:p>
            <a:r>
              <a:rPr lang="de-CH" dirty="0" err="1"/>
              <a:t>Build</a:t>
            </a:r>
            <a:r>
              <a:rPr lang="de-CH" dirty="0"/>
              <a:t> </a:t>
            </a:r>
            <a:r>
              <a:rPr lang="de-CH" dirty="0" err="1"/>
              <a:t>Success</a:t>
            </a:r>
            <a:r>
              <a:rPr lang="de-CH" dirty="0"/>
              <a:t> </a:t>
            </a:r>
            <a:r>
              <a:rPr lang="de-CH" dirty="0" err="1"/>
              <a:t>Notification</a:t>
            </a:r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>
                <a:hlinkClick r:id="rId2"/>
              </a:rPr>
              <a:t>Jenkins CI</a:t>
            </a:r>
            <a:endParaRPr lang="de-CH" dirty="0"/>
          </a:p>
          <a:p>
            <a:r>
              <a:rPr lang="de-CH" dirty="0">
                <a:hlinkClick r:id="rId3"/>
              </a:rPr>
              <a:t>MQTT Client</a:t>
            </a:r>
            <a:r>
              <a:rPr lang="de-CH" dirty="0"/>
              <a:t> (</a:t>
            </a:r>
            <a:r>
              <a:rPr lang="de-CH" dirty="0" err="1"/>
              <a:t>Raspberry</a:t>
            </a:r>
            <a:r>
              <a:rPr lang="de-CH" dirty="0"/>
              <a:t>-Jenkins-</a:t>
            </a:r>
            <a:r>
              <a:rPr lang="de-CH" dirty="0" err="1"/>
              <a:t>CloudFunction</a:t>
            </a:r>
            <a:r>
              <a:rPr lang="de-CH" dirty="0"/>
              <a:t>)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82686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A4FBE-28CC-429E-8794-2E8F572A2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Reference</a:t>
            </a:r>
            <a:r>
              <a:rPr lang="de-CH" baseline="0" dirty="0"/>
              <a:t> Model</a:t>
            </a:r>
            <a:endParaRPr lang="de-CH" dirty="0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F5FCF0A7-514C-4F43-9D06-1283B50489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7" y="1559560"/>
            <a:ext cx="12183041" cy="4490720"/>
          </a:xfrm>
        </p:spPr>
      </p:pic>
    </p:spTree>
    <p:extLst>
      <p:ext uri="{BB962C8B-B14F-4D97-AF65-F5344CB8AC3E}">
        <p14:creationId xmlns:p14="http://schemas.microsoft.com/office/powerpoint/2010/main" val="278973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DE876-4CD9-47BA-80AB-78C0173CE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Interface </a:t>
            </a:r>
            <a:r>
              <a:rPr lang="de-CH" dirty="0" err="1"/>
              <a:t>Documentation</a:t>
            </a:r>
            <a:endParaRPr lang="de-CH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A2443DB-E48E-41C5-8036-8367B996F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305882"/>
              </p:ext>
            </p:extLst>
          </p:nvPr>
        </p:nvGraphicFramePr>
        <p:xfrm>
          <a:off x="838200" y="1690688"/>
          <a:ext cx="5008743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529177794"/>
                    </a:ext>
                  </a:extLst>
                </a:gridCol>
                <a:gridCol w="1069258">
                  <a:extLst>
                    <a:ext uri="{9D8B030D-6E8A-4147-A177-3AD203B41FA5}">
                      <a16:colId xmlns:a16="http://schemas.microsoft.com/office/drawing/2014/main" val="1248466233"/>
                    </a:ext>
                  </a:extLst>
                </a:gridCol>
                <a:gridCol w="2948885">
                  <a:extLst>
                    <a:ext uri="{9D8B030D-6E8A-4147-A177-3AD203B41FA5}">
                      <a16:colId xmlns:a16="http://schemas.microsoft.com/office/drawing/2014/main" val="312033191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de-CH" dirty="0"/>
                        <a:t>BLE Service </a:t>
                      </a:r>
                      <a:r>
                        <a:rPr lang="de-CH" dirty="0">
                          <a:latin typeface="Consolas" panose="020B0609020204030204" pitchFamily="49" charset="0"/>
                        </a:rPr>
                        <a:t>#4242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83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>
                          <a:latin typeface="Consolas" panose="020B0609020204030204" pitchFamily="49" charset="0"/>
                        </a:rPr>
                        <a:t>#2727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  <a:r>
                        <a:rPr lang="de-CH" dirty="0"/>
                        <a:t>: </a:t>
                      </a:r>
                      <a:r>
                        <a:rPr lang="de-CH" dirty="0" err="1"/>
                        <a:t>build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success</a:t>
                      </a:r>
                      <a:endParaRPr lang="de-CH" dirty="0"/>
                    </a:p>
                    <a:p>
                      <a:r>
                        <a:rPr lang="de-CH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01</a:t>
                      </a:r>
                      <a:r>
                        <a:rPr lang="de-CH" dirty="0"/>
                        <a:t>: </a:t>
                      </a:r>
                      <a:r>
                        <a:rPr lang="de-CH" dirty="0" err="1"/>
                        <a:t>build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failure</a:t>
                      </a:r>
                      <a:endParaRPr lang="de-CH" dirty="0"/>
                    </a:p>
                    <a:p>
                      <a:r>
                        <a:rPr lang="de-CH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02</a:t>
                      </a:r>
                      <a:r>
                        <a:rPr lang="de-CH" dirty="0"/>
                        <a:t>: fix in </a:t>
                      </a:r>
                      <a:r>
                        <a:rPr lang="de-CH" dirty="0" err="1"/>
                        <a:t>progress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87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#2728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NOTIFY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  <a:r>
                        <a:rPr lang="de-CH" dirty="0"/>
                        <a:t>: </a:t>
                      </a:r>
                      <a:r>
                        <a:rPr lang="de-CH" dirty="0" err="1"/>
                        <a:t>no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user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action</a:t>
                      </a:r>
                      <a:endParaRPr lang="de-CH" dirty="0"/>
                    </a:p>
                    <a:p>
                      <a:r>
                        <a:rPr lang="de-CH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01</a:t>
                      </a:r>
                      <a:r>
                        <a:rPr lang="de-CH" dirty="0"/>
                        <a:t>: </a:t>
                      </a:r>
                      <a:r>
                        <a:rPr lang="de-CH" dirty="0" err="1"/>
                        <a:t>build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fixing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committment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64151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BBD897F-3163-4FCE-823B-3AAB5F52D4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156758"/>
              </p:ext>
            </p:extLst>
          </p:nvPr>
        </p:nvGraphicFramePr>
        <p:xfrm>
          <a:off x="838200" y="4152407"/>
          <a:ext cx="5008743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226">
                  <a:extLst>
                    <a:ext uri="{9D8B030D-6E8A-4147-A177-3AD203B41FA5}">
                      <a16:colId xmlns:a16="http://schemas.microsoft.com/office/drawing/2014/main" val="1248466233"/>
                    </a:ext>
                  </a:extLst>
                </a:gridCol>
                <a:gridCol w="4025517">
                  <a:extLst>
                    <a:ext uri="{9D8B030D-6E8A-4147-A177-3AD203B41FA5}">
                      <a16:colId xmlns:a16="http://schemas.microsoft.com/office/drawing/2014/main" val="312033191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/>
                        <a:t>MQTT </a:t>
                      </a:r>
                      <a:r>
                        <a:rPr lang="de-CH" dirty="0" err="1"/>
                        <a:t>topic</a:t>
                      </a:r>
                      <a:r>
                        <a:rPr lang="de-CH" dirty="0"/>
                        <a:t> /</a:t>
                      </a:r>
                      <a:r>
                        <a:rPr lang="de-CH" dirty="0" err="1"/>
                        <a:t>build</a:t>
                      </a:r>
                      <a:r>
                        <a:rPr lang="de-CH" dirty="0"/>
                        <a:t>-monitor/</a:t>
                      </a:r>
                      <a:r>
                        <a:rPr lang="de-CH" dirty="0" err="1"/>
                        <a:t>build</a:t>
                      </a:r>
                      <a:r>
                        <a:rPr lang="de-CH" dirty="0"/>
                        <a:t>-status</a:t>
                      </a:r>
                    </a:p>
                    <a:p>
                      <a:endParaRPr lang="de-C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83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Build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success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87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Build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failed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64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Build</a:t>
                      </a:r>
                      <a:r>
                        <a:rPr lang="de-CH" dirty="0"/>
                        <a:t> fix </a:t>
                      </a:r>
                      <a:r>
                        <a:rPr lang="de-CH" dirty="0" err="1"/>
                        <a:t>awaiting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85443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9FFF3F7-47EA-415A-AA43-AF3D08EE3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791573"/>
              </p:ext>
            </p:extLst>
          </p:nvPr>
        </p:nvGraphicFramePr>
        <p:xfrm>
          <a:off x="6345058" y="1690687"/>
          <a:ext cx="5008741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2381">
                  <a:extLst>
                    <a:ext uri="{9D8B030D-6E8A-4147-A177-3AD203B41FA5}">
                      <a16:colId xmlns:a16="http://schemas.microsoft.com/office/drawing/2014/main" val="2529177794"/>
                    </a:ext>
                  </a:extLst>
                </a:gridCol>
                <a:gridCol w="2026360">
                  <a:extLst>
                    <a:ext uri="{9D8B030D-6E8A-4147-A177-3AD203B41FA5}">
                      <a16:colId xmlns:a16="http://schemas.microsoft.com/office/drawing/2014/main" val="1248466233"/>
                    </a:ext>
                  </a:extLst>
                </a:gridCol>
              </a:tblGrid>
              <a:tr h="399350">
                <a:tc gridSpan="2">
                  <a:txBody>
                    <a:bodyPr/>
                    <a:lstStyle/>
                    <a:p>
                      <a:r>
                        <a:rPr lang="de-CH" dirty="0"/>
                        <a:t>Google Cloud </a:t>
                      </a:r>
                      <a:r>
                        <a:rPr lang="de-CH" dirty="0" err="1"/>
                        <a:t>Function</a:t>
                      </a:r>
                      <a:r>
                        <a:rPr lang="de-CH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835098"/>
                  </a:ext>
                </a:extLst>
              </a:tr>
              <a:tr h="762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success</a:t>
                      </a:r>
                      <a:r>
                        <a:rPr lang="de-CH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(POST Request)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/>
                        <a:t>Publish </a:t>
                      </a:r>
                      <a:r>
                        <a:rPr lang="de-CH" dirty="0" err="1"/>
                        <a:t>build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success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87320"/>
                  </a:ext>
                </a:extLst>
              </a:tr>
              <a:tr h="762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failed</a:t>
                      </a:r>
                      <a:r>
                        <a:rPr lang="de-CH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(POST Request)</a:t>
                      </a:r>
                      <a:endParaRPr lang="de-CH" sz="18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/>
                        <a:t>Publish </a:t>
                      </a:r>
                      <a:r>
                        <a:rPr lang="de-CH" dirty="0" err="1"/>
                        <a:t>build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failure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641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4435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DA7EE-C7F8-4424-8587-AF1A11AD7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Issues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267C2-0839-4A5D-A91B-9D4DCA23C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ESP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Glove</a:t>
            </a:r>
            <a:r>
              <a:rPr lang="de-CH" dirty="0"/>
              <a:t> Shield</a:t>
            </a:r>
          </a:p>
          <a:p>
            <a:endParaRPr lang="de-CH" dirty="0"/>
          </a:p>
          <a:p>
            <a:r>
              <a:rPr lang="de-CH" dirty="0"/>
              <a:t>Interfaces</a:t>
            </a:r>
          </a:p>
          <a:p>
            <a:pPr lvl="1"/>
            <a:r>
              <a:rPr lang="de-CH" dirty="0"/>
              <a:t>1 BLE Service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Characteristics</a:t>
            </a:r>
            <a:r>
              <a:rPr lang="de-CH" dirty="0"/>
              <a:t> vs. 2 BLE Services</a:t>
            </a:r>
          </a:p>
          <a:p>
            <a:pPr lvl="1"/>
            <a:endParaRPr lang="de-CH" dirty="0"/>
          </a:p>
          <a:p>
            <a:r>
              <a:rPr lang="de-CH" dirty="0" err="1"/>
              <a:t>Get</a:t>
            </a:r>
            <a:r>
              <a:rPr lang="de-CH" dirty="0"/>
              <a:t> </a:t>
            </a:r>
            <a:r>
              <a:rPr lang="de-CH" dirty="0" err="1"/>
              <a:t>Chainable</a:t>
            </a:r>
            <a:r>
              <a:rPr lang="de-CH" dirty="0"/>
              <a:t> LED </a:t>
            </a:r>
            <a:r>
              <a:rPr lang="de-CH" dirty="0" err="1"/>
              <a:t>working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2111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The Build Monitor</vt:lpstr>
      <vt:lpstr>Live Demo</vt:lpstr>
      <vt:lpstr>Use Case</vt:lpstr>
      <vt:lpstr>Reference Model</vt:lpstr>
      <vt:lpstr>Interface Documentation</vt:lpstr>
      <vt:lpstr>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Monitor</dc:title>
  <dc:creator>Iseli, Ken</dc:creator>
  <cp:lastModifiedBy>Iseli, Ken</cp:lastModifiedBy>
  <cp:revision>7</cp:revision>
  <dcterms:created xsi:type="dcterms:W3CDTF">2019-05-27T16:12:24Z</dcterms:created>
  <dcterms:modified xsi:type="dcterms:W3CDTF">2019-06-02T15:59:48Z</dcterms:modified>
</cp:coreProperties>
</file>