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7788E-CBEB-45F5-B7AC-877CB8A8BE2B}" v="1488" dt="2022-01-14T11:04:36.668"/>
    <p1510:client id="{77E5E9EA-FD88-2209-7316-85AE0BAB3021}" v="36" dt="2022-01-14T11:27:39.323"/>
    <p1510:client id="{BF8E5A11-FAE3-420A-8D21-6AF4F4D1C8A5}" v="404" dt="2022-01-14T15:25:37.496"/>
    <p1510:client id="{E2C7DF49-7408-4890-888C-298A17CF4C4A}" v="21" dt="2022-01-14T10:25:40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2" autoAdjust="0"/>
  </p:normalViewPr>
  <p:slideViewPr>
    <p:cSldViewPr snapToGrid="0">
      <p:cViewPr varScale="1">
        <p:scale>
          <a:sx n="83" d="100"/>
          <a:sy n="83" d="100"/>
        </p:scale>
        <p:origin x="65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DBC9-B530-4246-98E0-B6B0E7EBD7CB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A7F2-EEDD-4E62-9655-47418E641A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1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CA7F2-EEDD-4E62-9655-47418E641A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5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Remote steuerbares Türschloss </a:t>
            </a:r>
          </a:p>
          <a:p>
            <a:r>
              <a:rPr lang="de-DE" sz="1200" dirty="0"/>
              <a:t>Abgesicherte Zero-trust Networking Lösung (265bit end </a:t>
            </a:r>
            <a:r>
              <a:rPr lang="de-DE" sz="1200" dirty="0" err="1"/>
              <a:t>to</a:t>
            </a:r>
            <a:r>
              <a:rPr lang="de-DE" sz="1200" dirty="0"/>
              <a:t> end verschlüsselt)</a:t>
            </a:r>
          </a:p>
          <a:p>
            <a:r>
              <a:rPr lang="de-DE" sz="1200" dirty="0"/>
              <a:t>Linear angetriebener Motor über Arduino gesteuert (fungiert als Türbolzen)</a:t>
            </a:r>
          </a:p>
          <a:p>
            <a:r>
              <a:rPr lang="de-CH" sz="1200" dirty="0"/>
              <a:t>Webapp zum öffnen und schliessen der Türen</a:t>
            </a:r>
          </a:p>
          <a:p>
            <a:r>
              <a:rPr lang="de-CH" sz="1200" dirty="0"/>
              <a:t>Fingerprintsensor um das Türschloss Vorort zu bedienen</a:t>
            </a:r>
          </a:p>
          <a:p>
            <a:r>
              <a:rPr lang="de-CH" sz="1200" dirty="0"/>
              <a:t>Status und Access Location wird geloggt und angezeigt</a:t>
            </a:r>
          </a:p>
          <a:p>
            <a:endParaRPr lang="de-CH" sz="1200" dirty="0"/>
          </a:p>
          <a:p>
            <a:r>
              <a:rPr lang="de-CH" sz="1200" dirty="0"/>
              <a:t>Türschloss selber gebaut mit Komponenten aus 3D Drucker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CA7F2-EEDD-4E62-9655-47418E641A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7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E0A8B-8162-412C-B719-066756E8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9BA148-D0D2-4721-86C8-B91C72F3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4CF48-3DAB-48CD-A744-C41AF35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4340C-2B6B-43B9-A418-C466349A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68D6E-5BAD-4C1E-8428-1A41385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1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7140-EBBA-4FD0-B1A6-483EC41E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4171E5-A876-4C25-ABED-BF62EFC3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D13FE-A6E0-4A5C-ACF6-9FF3E319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E1FB5-1736-4A1C-B041-CB554504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99ACB-BAE3-4A1C-9BEE-E0E31AA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0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5284C9-8CF3-4857-B6A0-AB7B60190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88E9FC-0C0B-47A2-A396-2A99A618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72014-B029-468A-A331-561DC5D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90880-3DA6-470D-86CD-59C15261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F891D-9334-4134-973A-37995D1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97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8E9C-BEED-4874-8111-2862A5A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0E2C4-3EF4-40AA-8C0B-80D5060A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65840-5D85-457A-9C62-B4FD566E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5FA74-EEEB-40DB-A2D8-D3C1F76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74620-216A-4602-9753-386E23D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3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F7C4B-E41E-4E5E-BC9C-94E3CEC7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9C52B-9838-4DDF-962E-BEA94B9C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910F4-F899-4966-9991-24D25F0A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70DBC-4F0C-4F41-B95E-477FB9A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339D5-AE2C-447E-8F0D-9603942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01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B8AF-66D3-4B4E-8426-A05869C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ED04A-4903-4ABF-BC16-FEA49C4B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FF2B3-71E5-45AA-AF1D-C94C281B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92FF0-2B08-4E8C-9FC9-4CC5DFC2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F0BC80-CADF-44CE-89D1-A54C3F6A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58AE-5516-4569-917F-BD2E590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4E41F-DE58-4842-8444-A33C098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04D20-AD23-4A85-93C4-F6D3A160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A09667-5263-494E-A639-244B7FE0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71077-9E02-4BA2-860A-1CDA96E4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89DA5A-A1A5-4CF5-BB61-581F2D96B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709C41-5A53-4539-8FCD-5323155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E4F8D-E957-4311-8847-8A830F04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298DDA-9DAC-45FC-AA7D-3938C59D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16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F4361-28E5-4AB6-9832-5F4D893D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EF3D37-DB9B-4437-A79F-843B71D3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918870-E145-4E52-9F7C-69A4CB58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52DFC0-C19F-4B29-8FB9-CF54B64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57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1C1B73-74B1-43E3-B6B4-206B09C4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E9BA5D-4FBA-48B3-851B-C178D591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DD4001-402B-4B2A-BC54-850781A7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6B37-51FC-41A6-BA36-C9F676A1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96B38-5C8F-4018-9BDD-0C07FB2E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52469-B456-4950-AB94-192A60CB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8F39D-76FE-4DDF-8F32-A80FA230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9E7DA-7EAA-42CD-B471-CBD62C2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17BEF-A996-44D5-BF9E-66C616DA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51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13521-C91E-47B2-A886-C3C9D6FF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18E9D-A615-45DC-B4D8-54302464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06E17B-F162-4078-B119-B2D8E81C0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90F38-04EC-46E3-8975-255285D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B9487-75EA-44D1-81B4-1F04384D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2E18D-9D55-4177-A108-E89A0012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5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3960FE-83C3-4F0E-8662-6B67ED1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D3A90B-6597-446B-9590-7E5465B1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B243C-5162-4723-9D38-FD33E5EC0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B70E-6A9B-4793-94DA-3FCFD31284BA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C2BA-AAD7-4F32-83FD-16CFBE48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08D14-83D1-4D67-A572-DEE2D5428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3to5.ch:4001/api/do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1w-btZJAM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5wwKeLx9Aj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E6CE6C-75BA-42CA-BB9C-D64C174A9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983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18A28F-4BC3-446D-B962-6C42A9A6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de-DE" sz="4400"/>
              <a:t>Remote Door Control</a:t>
            </a:r>
            <a:endParaRPr lang="de-CH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A0D5B-AC16-4CC9-8FB7-4DD9CCDE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de-DE" sz="1500"/>
              <a:t>Sebastian Fernandez</a:t>
            </a:r>
          </a:p>
          <a:p>
            <a:pPr algn="l"/>
            <a:r>
              <a:rPr lang="de-DE" sz="1500"/>
              <a:t>Christian Wernli</a:t>
            </a:r>
            <a:endParaRPr lang="de-CH" sz="1500"/>
          </a:p>
        </p:txBody>
      </p:sp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38EAD7D4-C406-4F4E-BFD5-C95B13C03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5" r="20194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35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58A92-CC63-4770-BAC3-F86C82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Use Case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4AAAEB-B5FA-4965-9AA9-1113D561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947" y="1588224"/>
            <a:ext cx="1811053" cy="5267261"/>
          </a:xfrm>
          <a:prstGeom prst="rect">
            <a:avLst/>
          </a:prstGeom>
        </p:spPr>
      </p:pic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31141ED-5320-4B23-B5DB-7E22CFD8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94461"/>
            <a:ext cx="4052137" cy="444394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D4FCD9A-9E6A-415B-8C71-99886A8D4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61" y="1586627"/>
            <a:ext cx="5332186" cy="52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279065-A709-4BCE-945B-020084CD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Reference Model</a:t>
            </a:r>
            <a:endParaRPr lang="de-CH" sz="4000">
              <a:solidFill>
                <a:srgbClr val="FFFFFF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929F48-2509-4419-A338-CB5BE210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02" y="1885279"/>
            <a:ext cx="7608698" cy="4794279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188D83-3101-4566-B033-6B34543F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0" y="1590741"/>
            <a:ext cx="8486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215FBD-9495-41D6-9D63-5CB76F8E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Interface Docs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A0F595-E8AF-4F19-ACF4-155FE53B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CH" sz="2400" dirty="0"/>
              <a:t>Backend API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endParaRPr lang="de-CH" sz="2400" dirty="0"/>
          </a:p>
          <a:p>
            <a:pPr>
              <a:buFontTx/>
              <a:buChar char="-"/>
            </a:pPr>
            <a:endParaRPr lang="de-CH" sz="2400" dirty="0"/>
          </a:p>
          <a:p>
            <a:pPr>
              <a:buFontTx/>
              <a:buChar char="-"/>
            </a:pPr>
            <a:endParaRPr lang="de-CH" sz="2400" dirty="0"/>
          </a:p>
          <a:p>
            <a:pPr>
              <a:buFontTx/>
              <a:buChar char="-"/>
            </a:pPr>
            <a:endParaRPr lang="de-CH" sz="2400" dirty="0"/>
          </a:p>
          <a:p>
            <a:endParaRPr lang="de-CH" dirty="0"/>
          </a:p>
          <a:p>
            <a:pPr marL="0" indent="0">
              <a:buNone/>
            </a:pPr>
            <a:endParaRPr lang="de-CH" sz="2400" dirty="0"/>
          </a:p>
          <a:p>
            <a:pPr>
              <a:buFontTx/>
              <a:buChar char="-"/>
            </a:pPr>
            <a:r>
              <a:rPr lang="de-CH" sz="2400" dirty="0"/>
              <a:t>Serial USB </a:t>
            </a:r>
          </a:p>
          <a:p>
            <a:pPr lvl="1">
              <a:buFontTx/>
              <a:buChar char="-"/>
            </a:pPr>
            <a:r>
              <a:rPr lang="de-CH" sz="1400" dirty="0"/>
              <a:t>(</a:t>
            </a:r>
            <a:r>
              <a:rPr lang="de-CH" sz="1400" dirty="0" err="1"/>
              <a:t>npm</a:t>
            </a:r>
            <a:r>
              <a:rPr lang="de-CH" sz="1400" dirty="0"/>
              <a:t> </a:t>
            </a:r>
            <a:r>
              <a:rPr lang="de-CH" sz="1400" dirty="0" err="1"/>
              <a:t>packagename</a:t>
            </a:r>
            <a:r>
              <a:rPr lang="de-CH" sz="1400" dirty="0"/>
              <a:t>: @serialport, </a:t>
            </a:r>
            <a:r>
              <a:rPr lang="de-CH" sz="1400" dirty="0" err="1"/>
              <a:t>portName</a:t>
            </a:r>
            <a:r>
              <a:rPr lang="de-CH" sz="1400" dirty="0"/>
              <a:t>:/</a:t>
            </a:r>
            <a:r>
              <a:rPr lang="de-CH" sz="1400" dirty="0" err="1"/>
              <a:t>dev</a:t>
            </a:r>
            <a:r>
              <a:rPr lang="de-CH" sz="1400" dirty="0"/>
              <a:t>/ttyUSB0, baudRate:9600, dataBits:8, stopBits:1)</a:t>
            </a:r>
          </a:p>
          <a:p>
            <a:pPr marL="0" indent="0">
              <a:buNone/>
            </a:pPr>
            <a:endParaRPr lang="de-CH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2872DE-A2D7-40CA-BF36-75524F8A999C}"/>
              </a:ext>
            </a:extLst>
          </p:cNvPr>
          <p:cNvSpPr txBox="1"/>
          <p:nvPr/>
        </p:nvSpPr>
        <p:spPr>
          <a:xfrm>
            <a:off x="2811429" y="1818146"/>
            <a:ext cx="609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https://3to5.ch:4001/api/docs</a:t>
            </a:r>
            <a:r>
              <a:rPr lang="en-GB" dirty="0"/>
              <a:t>  (only over VPN)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41EB97-4C22-4245-889B-849121B6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70" y="2408192"/>
            <a:ext cx="9979255" cy="2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15D3F-1E15-4E59-BF76-33DA9EEB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Issues und Herausforderungen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26DD72-7EE1-421E-9B86-F13E74DC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sz="2000" dirty="0"/>
              <a:t>Wie kann die Lösung abgesichert werden</a:t>
            </a:r>
          </a:p>
          <a:p>
            <a:pPr lvl="1"/>
            <a:r>
              <a:rPr lang="de-CH" sz="2000" dirty="0" err="1"/>
              <a:t>ZerotrustVPN</a:t>
            </a:r>
            <a:r>
              <a:rPr lang="de-CH" sz="2000" dirty="0"/>
              <a:t>, </a:t>
            </a:r>
            <a:r>
              <a:rPr lang="de-CH" sz="2000" dirty="0" err="1"/>
              <a:t>DoorControl</a:t>
            </a:r>
            <a:r>
              <a:rPr lang="de-CH" sz="2000" dirty="0"/>
              <a:t> nur möglich wenn GPS aktiviert ist</a:t>
            </a:r>
          </a:p>
          <a:p>
            <a:pPr lvl="1"/>
            <a:r>
              <a:rPr lang="de-CH" sz="2000" dirty="0"/>
              <a:t>SSL für alle Endpunkte</a:t>
            </a:r>
          </a:p>
          <a:p>
            <a:pPr lvl="1"/>
            <a:endParaRPr lang="de-CH" sz="2000" dirty="0"/>
          </a:p>
          <a:p>
            <a:r>
              <a:rPr lang="de-CH" sz="2000" dirty="0"/>
              <a:t>Türstatus (Bolzenstatus) </a:t>
            </a:r>
            <a:r>
              <a:rPr lang="de-CH" sz="2000" dirty="0" err="1"/>
              <a:t>sync</a:t>
            </a:r>
            <a:endParaRPr lang="de-CH" sz="2000" dirty="0"/>
          </a:p>
          <a:p>
            <a:pPr lvl="1"/>
            <a:r>
              <a:rPr lang="de-CH" sz="1600" dirty="0" err="1"/>
              <a:t>Endstops</a:t>
            </a:r>
            <a:r>
              <a:rPr lang="de-CH" sz="1600" dirty="0"/>
              <a:t> (optisch)</a:t>
            </a:r>
          </a:p>
          <a:p>
            <a:pPr lvl="1"/>
            <a:r>
              <a:rPr lang="de-CH" sz="1600" dirty="0"/>
              <a:t>Alles verkabeln</a:t>
            </a:r>
          </a:p>
          <a:p>
            <a:pPr marL="457200" lvl="1" indent="0">
              <a:buNone/>
            </a:pPr>
            <a:endParaRPr lang="de-CH" sz="1600" dirty="0"/>
          </a:p>
          <a:p>
            <a:r>
              <a:rPr lang="de-CH" sz="2000" dirty="0" err="1"/>
              <a:t>Let’s</a:t>
            </a:r>
            <a:r>
              <a:rPr lang="de-CH" sz="2000" dirty="0"/>
              <a:t> </a:t>
            </a:r>
            <a:r>
              <a:rPr lang="de-CH" sz="2000" dirty="0" err="1"/>
              <a:t>encrypt</a:t>
            </a:r>
            <a:r>
              <a:rPr lang="de-CH" sz="2000" dirty="0"/>
              <a:t> SSL-Zertifikate für privaten IP-range (e.g. Zerotrust VPN)</a:t>
            </a:r>
          </a:p>
          <a:p>
            <a:pPr lvl="1"/>
            <a:endParaRPr lang="de-CH" sz="2000" dirty="0"/>
          </a:p>
          <a:p>
            <a:pPr lvl="1"/>
            <a:endParaRPr lang="de-CH" sz="2000" dirty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8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50BAD0-0946-44F5-BA6B-73A80B6B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Demo</a:t>
            </a:r>
            <a:endParaRPr lang="de-CH" sz="400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0DD6D9A3-97DD-4C3E-8F0D-C2AEF88A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1572601"/>
            <a:ext cx="5285399" cy="5285399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B3AEBB1-E958-4E26-A562-2638EFD01244}"/>
              </a:ext>
            </a:extLst>
          </p:cNvPr>
          <p:cNvSpPr txBox="1"/>
          <p:nvPr/>
        </p:nvSpPr>
        <p:spPr>
          <a:xfrm>
            <a:off x="5690694" y="2200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https://www.youtube.com/watch?v=CA1w-btZJAM</a:t>
            </a:r>
            <a:r>
              <a:rPr lang="en-GB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AC3B11C-0AE3-4A59-8003-382F1A60EAAB}"/>
              </a:ext>
            </a:extLst>
          </p:cNvPr>
          <p:cNvSpPr txBox="1"/>
          <p:nvPr/>
        </p:nvSpPr>
        <p:spPr>
          <a:xfrm>
            <a:off x="5691460" y="3778499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https://youtu.be/5wwKeLx9Ajc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5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9A18CFABD6B4586FA6801447DB525" ma:contentTypeVersion="0" ma:contentTypeDescription="Create a new document." ma:contentTypeScope="" ma:versionID="eb2b0728f0e5fa2bf1c8260aad850e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29bce60f4b2d1143f0f99b96ef32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24673B-3D6E-4160-871C-0671DA527CA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4B6173-8628-4AB8-A901-294ECB31CD1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DAB162-FD7D-4A69-9070-166BB7DDE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43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Remote Door Control</vt:lpstr>
      <vt:lpstr>Use Case</vt:lpstr>
      <vt:lpstr>Reference Model</vt:lpstr>
      <vt:lpstr>Interface Docs</vt:lpstr>
      <vt:lpstr>Issues und Herausforderungen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Door Control</dc:title>
  <dc:creator>Wernli Christian</dc:creator>
  <cp:lastModifiedBy>daught fernandez</cp:lastModifiedBy>
  <cp:revision>5</cp:revision>
  <dcterms:created xsi:type="dcterms:W3CDTF">2022-01-13T14:17:38Z</dcterms:created>
  <dcterms:modified xsi:type="dcterms:W3CDTF">2022-01-16T22:29:42Z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0x0101006779A18CFABD6B4586FA6801447DB525</vt:lpwstr>
  </property>
</Properties>
</file>