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165-E464-44C8-896F-B8FCCD6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3AE4D-20EC-48A2-A7E7-4204A644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6A231-7F4D-4E29-8276-0BFF53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655E-9874-4E0B-B2E5-7946486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44B89-E8EA-4955-938F-3D6CFDF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B55D-3253-44A2-BB6F-AB64BEC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0588F-A06B-4CC9-A74E-CB19334A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DCC8C-17E5-4853-99B1-D98997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CF0D-D7C5-49F3-94B3-123DBD8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9129-3155-44BC-AEF0-041AB43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0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74AD74-3CAB-4BFE-941D-204E70D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7DD1B-0263-411D-A593-C489200F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DE23-1D04-4B4B-8107-F0F5319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95341-0ED0-4FB7-A618-D1E9035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32D4-8A4E-471A-B624-935D42F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2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9DA5-FC29-4954-965A-1A24269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3B83-72E8-4F3D-A047-15B5CDA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965F6-0E87-49CC-9DDB-16182F8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1DEC-E575-4BE9-9B68-4713A975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D83C9-58ED-49AF-99B8-561F957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1DDE-F6AE-4F83-96F7-E4BFEEEA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AAF8A-8B03-41F0-BC7D-76025391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DF05-7793-4972-89F8-F7C4183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2D4A5-E977-4AE4-8422-8BA23EE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2B3BA-F4C7-40FF-88C6-DA5B6F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3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14BB-B6A6-420B-9033-164D333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FCA8B-EFFF-4FA7-8D63-CF6F72D2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615725-8DAA-4D26-897B-B3694075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9B4E3-257E-4866-AD43-4A4715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2B06-7F02-48BF-9B77-EE72573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9AF7C-9854-4E38-840E-8120F0F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BAEA-6A17-432E-9FFD-95D9F2C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B0E2-8060-41FC-9701-89D0290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3ACE-D0B6-4368-9CD4-07EF289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E7A864-9E22-4CD6-A68D-E0FC428E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6799EE-79DB-4EAE-B3BF-38A807C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FC530-C125-45F8-8DDA-51AB719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7C8CF-7DD9-422D-B715-8F2730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15F65-46C3-4BA1-96C7-1D62372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2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9E71-23A0-439E-BFA2-EEC598E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14012-EA20-4158-AEA4-C184D1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CA6EE-A76C-47BE-ADDC-4AACDCC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ABAE1-4EB1-4BF6-8BA5-0393052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4DF9E-E28A-48E9-8F39-61B67A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E4D91-0CCC-470E-8EA2-0D5C8BC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49EDD-D73A-451B-838C-0AD0EBEC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6E0-9897-4537-BD2D-6C37154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AB30-885B-4F8A-9FA4-C3C859BB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2FD13-0A0A-449D-A574-446B6FDC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3365D-2037-43F6-B361-B858713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D22C-F667-4BC5-ADB9-3A25277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5125-EE80-4800-996C-6E1093EF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9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96D0-336C-4ED8-9E10-FAFC558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CC83EA-5B4D-4E7A-A81C-66F69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AB6A1-EC25-4D45-9149-7B8646C8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9D59C-B841-4F88-A822-519D8A5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72ADF-BB81-45AD-9071-8D0F426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DB79D-9548-4DBC-8B48-4E3431D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62C6E-2A27-4D8B-8D86-E29FDA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360DF-640B-4700-BC8B-DF2B176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0757A-5096-451C-8265-278358A2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87F6D-ABDA-4242-AE75-B19AAE7B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15A2-81CB-4EFD-A0F4-1A1A73D5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BC78D-6770-4CA4-B12F-52A54A9FE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RaspberryReef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738DC-4238-4B5E-8FBB-1AFFC3AB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FHNW-</a:t>
            </a:r>
            <a:r>
              <a:rPr lang="de-CH" dirty="0" err="1"/>
              <a:t>IoT</a:t>
            </a:r>
            <a:r>
              <a:rPr lang="de-CH" dirty="0"/>
              <a:t> Project </a:t>
            </a:r>
            <a:r>
              <a:rPr lang="de-CH" dirty="0" err="1"/>
              <a:t>by</a:t>
            </a:r>
            <a:r>
              <a:rPr lang="de-CH" dirty="0"/>
              <a:t> Jonathan James Bättig</a:t>
            </a:r>
          </a:p>
        </p:txBody>
      </p:sp>
    </p:spTree>
    <p:extLst>
      <p:ext uri="{BB962C8B-B14F-4D97-AF65-F5344CB8AC3E}">
        <p14:creationId xmlns:p14="http://schemas.microsoft.com/office/powerpoint/2010/main" val="151244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RaspberryReef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RaspberryReef</dc:title>
  <dc:creator>Jonathan Bättig</dc:creator>
  <cp:lastModifiedBy>Jonathan Bättig</cp:lastModifiedBy>
  <cp:revision>2</cp:revision>
  <dcterms:created xsi:type="dcterms:W3CDTF">2020-01-11T09:52:18Z</dcterms:created>
  <dcterms:modified xsi:type="dcterms:W3CDTF">2020-01-11T09:53:10Z</dcterms:modified>
</cp:coreProperties>
</file>