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5A520-98E1-45AC-B3FE-2C5B0D40242F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F58D-6983-4C8C-A011-E2CD251AFC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2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7F58D-6983-4C8C-A011-E2CD251AFCB8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592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0165-E464-44C8-896F-B8FCCD6B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13AE4D-20EC-48A2-A7E7-4204A644B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6A231-7F4D-4E29-8276-0BFF534F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C655E-9874-4E0B-B2E5-7946486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44B89-E8EA-4955-938F-3D6CFDFB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3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3B55D-3253-44A2-BB6F-AB64BEC3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0588F-A06B-4CC9-A74E-CB19334AC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DCC8C-17E5-4853-99B1-D98997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06CF0D-D7C5-49F3-94B3-123DBD8A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9129-3155-44BC-AEF0-041AB43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09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74AD74-3CAB-4BFE-941D-204E70D7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7DD1B-0263-411D-A593-C489200F1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1DE23-1D04-4B4B-8107-F0F5319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095341-0ED0-4FB7-A618-D1E9035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E32D4-8A4E-471A-B624-935D42FA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32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89DA5-FC29-4954-965A-1A242692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3B83-72E8-4F3D-A047-15B5CDAE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965F6-0E87-49CC-9DDB-16182F89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281DEC-E575-4BE9-9B68-4713A975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5D83C9-58ED-49AF-99B8-561F9579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A1DDE-F6AE-4F83-96F7-E4BFEEEA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AAF8A-8B03-41F0-BC7D-76025391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7DF05-7793-4972-89F8-F7C41833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2D4A5-E977-4AE4-8422-8BA23EE9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2B3BA-F4C7-40FF-88C6-DA5B6F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3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14BB-B6A6-420B-9033-164D3330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FCA8B-EFFF-4FA7-8D63-CF6F72D23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615725-8DAA-4D26-897B-B36940752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9B4E3-257E-4866-AD43-4A4715F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FD2B06-7F02-48BF-9B77-EE72573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9AF7C-9854-4E38-840E-8120F0FC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8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BAEA-6A17-432E-9FFD-95D9F2C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BB0E2-8060-41FC-9701-89D0290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6D3ACE-D0B6-4368-9CD4-07EF289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E7A864-9E22-4CD6-A68D-E0FC428E4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6799EE-79DB-4EAE-B3BF-38A807C8C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FC530-C125-45F8-8DDA-51AB7194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7C8CF-7DD9-422D-B715-8F27300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A15F65-46C3-4BA1-96C7-1D62372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26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9E71-23A0-439E-BFA2-EEC598E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14012-EA20-4158-AEA4-C184D129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CA6EE-A76C-47BE-ADDC-4AACDCC4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DABAE1-4EB1-4BF6-8BA5-0393052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2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4DF9E-E28A-48E9-8F39-61B67AF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E4D91-0CCC-470E-8EA2-0D5C8BC3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49EDD-D73A-451B-838C-0AD0EBEC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5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226E0-9897-4537-BD2D-6C37154D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AAB30-885B-4F8A-9FA4-C3C859BB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82FD13-0A0A-449D-A574-446B6FDC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3365D-2037-43F6-B361-B858713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2D22C-F667-4BC5-ADB9-3A25277B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95125-EE80-4800-996C-6E1093EF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95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F96D0-336C-4ED8-9E10-FAFC5586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CC83EA-5B4D-4E7A-A81C-66F696D04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9AB6A1-EC25-4D45-9149-7B8646C8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9D59C-B841-4F88-A822-519D8A5D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E72ADF-BB81-45AD-9071-8D0F4269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DB79D-9548-4DBC-8B48-4E3431D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85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62C6E-2A27-4D8B-8D86-E29FDA15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3360DF-640B-4700-BC8B-DF2B176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0757A-5096-451C-8265-278358A2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7856-7640-4F3F-B497-5DAC4141BFB1}" type="datetimeFigureOut">
              <a:rPr lang="de-CH" smtClean="0"/>
              <a:t>12.01.2020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E87F6D-ABDA-4242-AE75-B19AAE7B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15A2-81CB-4EFD-A0F4-1A1A73D5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FEC25-E15A-45C1-9094-127D19BCD1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95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ild könnte enthalten: Pflanze, im Freien und Natur">
            <a:extLst>
              <a:ext uri="{FF2B5EF4-FFF2-40B4-BE49-F238E27FC236}">
                <a16:creationId xmlns:a16="http://schemas.microsoft.com/office/drawing/2014/main" id="{A4965D35-48D2-4632-AEFE-88923E33C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CBC78D-6770-4CA4-B12F-52A54A9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de-CH" sz="8000" dirty="0" err="1">
                <a:solidFill>
                  <a:srgbClr val="FFFFFF"/>
                </a:solidFill>
              </a:rPr>
              <a:t>IoT</a:t>
            </a:r>
            <a:r>
              <a:rPr lang="de-CH" sz="8000" dirty="0">
                <a:solidFill>
                  <a:srgbClr val="FFFFFF"/>
                </a:solidFill>
              </a:rPr>
              <a:t> Engineering</a:t>
            </a:r>
            <a:br>
              <a:rPr lang="de-CH" sz="8000" dirty="0">
                <a:solidFill>
                  <a:srgbClr val="FFFFFF"/>
                </a:solidFill>
              </a:rPr>
            </a:br>
            <a:r>
              <a:rPr lang="de-CH" sz="8000" dirty="0" err="1">
                <a:solidFill>
                  <a:srgbClr val="FFFFFF"/>
                </a:solidFill>
              </a:rPr>
              <a:t>RaspberryReef</a:t>
            </a:r>
            <a:endParaRPr lang="de-CH" sz="8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7738DC-4238-4B5E-8FBB-1AFFC3AB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de-CH" sz="2800">
                <a:solidFill>
                  <a:srgbClr val="FFFFFF"/>
                </a:solidFill>
              </a:rPr>
              <a:t>FHNW-IoT Project by Jonathan James Bättig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FF8F91-F686-4DAF-B993-D3AE2950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9" y="1477553"/>
            <a:ext cx="2238375" cy="2276475"/>
          </a:xfrm>
          <a:prstGeom prst="rect">
            <a:avLst/>
          </a:prstGeom>
        </p:spPr>
      </p:pic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DB0E8D5C-6A74-4AC1-924B-5502838B52C7}"/>
              </a:ext>
            </a:extLst>
          </p:cNvPr>
          <p:cNvCxnSpPr>
            <a:cxnSpLocks/>
          </p:cNvCxnSpPr>
          <p:nvPr/>
        </p:nvCxnSpPr>
        <p:spPr>
          <a:xfrm flipH="1" flipV="1">
            <a:off x="2061177" y="3426350"/>
            <a:ext cx="2421824" cy="2796003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19A5FA7-1B8C-480D-840C-17CD17D66A64}"/>
              </a:ext>
            </a:extLst>
          </p:cNvPr>
          <p:cNvSpPr/>
          <p:nvPr/>
        </p:nvSpPr>
        <p:spPr>
          <a:xfrm>
            <a:off x="102475" y="3847448"/>
            <a:ext cx="2711421" cy="15049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C4FE7-21C1-488C-8199-16AC03FC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Reference </a:t>
            </a:r>
            <a:r>
              <a:rPr lang="de-CH" dirty="0" err="1"/>
              <a:t>model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64FC82-1A59-433A-AADF-DBD5C3D4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51" y="2063286"/>
            <a:ext cx="2724150" cy="15049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B02C5D-E95A-4989-BF9D-A956DC2E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1880" y="1029608"/>
            <a:ext cx="1628775" cy="3057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BCA911-95A6-4AC1-B59D-A4036926A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001" y="4181474"/>
            <a:ext cx="2590800" cy="2476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919B6EC-6B62-4261-8EA0-41664BCC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959922"/>
            <a:ext cx="2275424" cy="15049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9EC5B5-FAB5-499A-B366-6E6FA665A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428" y="2722472"/>
            <a:ext cx="2275424" cy="150494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B174F01-A38D-4B75-9E70-011F22B4074D}"/>
              </a:ext>
            </a:extLst>
          </p:cNvPr>
          <p:cNvSpPr txBox="1"/>
          <p:nvPr/>
        </p:nvSpPr>
        <p:spPr>
          <a:xfrm>
            <a:off x="474134" y="2076026"/>
            <a:ext cx="143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/>
              <a:t>Device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F89AF29-FB73-4488-AEEA-A5DCA6DE506C}"/>
              </a:ext>
            </a:extLst>
          </p:cNvPr>
          <p:cNvSpPr/>
          <p:nvPr/>
        </p:nvSpPr>
        <p:spPr>
          <a:xfrm>
            <a:off x="3481949" y="2226021"/>
            <a:ext cx="18153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600" dirty="0">
                <a:solidFill>
                  <a:schemeClr val="bg1"/>
                </a:solidFill>
              </a:rPr>
              <a:t>Wi-Fi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3600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B3B6079-0727-4BED-A053-D675932BDB3A}"/>
              </a:ext>
            </a:extLst>
          </p:cNvPr>
          <p:cNvSpPr/>
          <p:nvPr/>
        </p:nvSpPr>
        <p:spPr>
          <a:xfrm>
            <a:off x="7100667" y="1177658"/>
            <a:ext cx="17615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600" dirty="0">
                <a:solidFill>
                  <a:schemeClr val="bg1"/>
                </a:solidFill>
              </a:rPr>
              <a:t>Twitter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3600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8C97F2-1B20-4881-9301-21D5FF43B93F}"/>
              </a:ext>
            </a:extLst>
          </p:cNvPr>
          <p:cNvSpPr/>
          <p:nvPr/>
        </p:nvSpPr>
        <p:spPr>
          <a:xfrm>
            <a:off x="7109355" y="2968071"/>
            <a:ext cx="17615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CH" sz="3600" dirty="0">
                <a:solidFill>
                  <a:schemeClr val="bg1"/>
                </a:solidFill>
              </a:rPr>
              <a:t>TS</a:t>
            </a:r>
            <a:br>
              <a:rPr lang="de-CH" sz="3600" dirty="0">
                <a:solidFill>
                  <a:schemeClr val="bg1"/>
                </a:solidFill>
              </a:rPr>
            </a:br>
            <a:r>
              <a:rPr lang="de-CH" sz="3600" dirty="0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880C085E-7855-414E-9E4D-87CB4459DDE0}"/>
              </a:ext>
            </a:extLst>
          </p:cNvPr>
          <p:cNvCxnSpPr>
            <a:cxnSpLocks/>
          </p:cNvCxnSpPr>
          <p:nvPr/>
        </p:nvCxnSpPr>
        <p:spPr>
          <a:xfrm>
            <a:off x="2061176" y="2748001"/>
            <a:ext cx="103070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D80B43C-FB60-48BC-B6DB-A0C68901EF2D}"/>
              </a:ext>
            </a:extLst>
          </p:cNvPr>
          <p:cNvCxnSpPr>
            <a:cxnSpLocks/>
          </p:cNvCxnSpPr>
          <p:nvPr/>
        </p:nvCxnSpPr>
        <p:spPr>
          <a:xfrm flipV="1">
            <a:off x="5713413" y="2170635"/>
            <a:ext cx="1188740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6010EF-CE1B-4D54-8960-16D14D9B60BB}"/>
              </a:ext>
            </a:extLst>
          </p:cNvPr>
          <p:cNvCxnSpPr>
            <a:cxnSpLocks/>
          </p:cNvCxnSpPr>
          <p:nvPr/>
        </p:nvCxnSpPr>
        <p:spPr>
          <a:xfrm flipH="1" flipV="1">
            <a:off x="5713413" y="3238048"/>
            <a:ext cx="1216305" cy="33018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D4D08E9-D4E2-4B66-AF89-6886299E8E1C}"/>
              </a:ext>
            </a:extLst>
          </p:cNvPr>
          <p:cNvCxnSpPr>
            <a:cxnSpLocks/>
          </p:cNvCxnSpPr>
          <p:nvPr/>
        </p:nvCxnSpPr>
        <p:spPr>
          <a:xfrm>
            <a:off x="9060753" y="2170635"/>
            <a:ext cx="1206114" cy="275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013C6B-3373-4259-8680-055D59D4ECAB}"/>
              </a:ext>
            </a:extLst>
          </p:cNvPr>
          <p:cNvCxnSpPr>
            <a:cxnSpLocks/>
          </p:cNvCxnSpPr>
          <p:nvPr/>
        </p:nvCxnSpPr>
        <p:spPr>
          <a:xfrm flipV="1">
            <a:off x="9050564" y="2944818"/>
            <a:ext cx="1216303" cy="67289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312AD26-D515-42A8-873B-C2606272C6E2}"/>
              </a:ext>
            </a:extLst>
          </p:cNvPr>
          <p:cNvSpPr txBox="1"/>
          <p:nvPr/>
        </p:nvSpPr>
        <p:spPr>
          <a:xfrm>
            <a:off x="2212864" y="243112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Wi-Fi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258788-0966-4660-A10B-576E2A940D4F}"/>
              </a:ext>
            </a:extLst>
          </p:cNvPr>
          <p:cNvSpPr txBox="1"/>
          <p:nvPr/>
        </p:nvSpPr>
        <p:spPr>
          <a:xfrm>
            <a:off x="5855053" y="183099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DD38513-4DF8-45EE-9585-C2F3BD4E84B3}"/>
              </a:ext>
            </a:extLst>
          </p:cNvPr>
          <p:cNvSpPr txBox="1"/>
          <p:nvPr/>
        </p:nvSpPr>
        <p:spPr>
          <a:xfrm>
            <a:off x="5859524" y="295619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9E2D071-325F-4D7C-8AB3-BDEE8AE275CE}"/>
              </a:ext>
            </a:extLst>
          </p:cNvPr>
          <p:cNvSpPr txBox="1"/>
          <p:nvPr/>
        </p:nvSpPr>
        <p:spPr>
          <a:xfrm>
            <a:off x="9448276" y="181827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0E1986-2274-4A3A-8679-3BECB0A033C0}"/>
              </a:ext>
            </a:extLst>
          </p:cNvPr>
          <p:cNvSpPr txBox="1"/>
          <p:nvPr/>
        </p:nvSpPr>
        <p:spPr>
          <a:xfrm>
            <a:off x="9448276" y="340846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sp>
        <p:nvSpPr>
          <p:cNvPr id="53" name="Flussdiagramm: Verbinder 52">
            <a:extLst>
              <a:ext uri="{FF2B5EF4-FFF2-40B4-BE49-F238E27FC236}">
                <a16:creationId xmlns:a16="http://schemas.microsoft.com/office/drawing/2014/main" id="{E0A9A997-264D-4703-887D-4C39E53CF699}"/>
              </a:ext>
            </a:extLst>
          </p:cNvPr>
          <p:cNvSpPr/>
          <p:nvPr/>
        </p:nvSpPr>
        <p:spPr>
          <a:xfrm>
            <a:off x="188385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T1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1D55A72F-C017-4C57-9A36-661D4FBB8079}"/>
              </a:ext>
            </a:extLst>
          </p:cNvPr>
          <p:cNvSpPr/>
          <p:nvPr/>
        </p:nvSpPr>
        <p:spPr>
          <a:xfrm>
            <a:off x="828144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T2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782A5FEA-C67A-45C0-A927-397F10CED787}"/>
              </a:ext>
            </a:extLst>
          </p:cNvPr>
          <p:cNvSpPr/>
          <p:nvPr/>
        </p:nvSpPr>
        <p:spPr>
          <a:xfrm>
            <a:off x="1468490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R1</a:t>
            </a:r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AF72A3E6-1407-4E30-8E71-14C15BE4FA98}"/>
              </a:ext>
            </a:extLst>
          </p:cNvPr>
          <p:cNvSpPr/>
          <p:nvPr/>
        </p:nvSpPr>
        <p:spPr>
          <a:xfrm>
            <a:off x="2103726" y="3991777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R2</a:t>
            </a:r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F882A68-9915-4402-B0F8-6E3514078D46}"/>
              </a:ext>
            </a:extLst>
          </p:cNvPr>
          <p:cNvSpPr/>
          <p:nvPr/>
        </p:nvSpPr>
        <p:spPr>
          <a:xfrm>
            <a:off x="188385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W1</a:t>
            </a:r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A397A58A-1A23-41F6-82DD-ECCE4ECDB5B7}"/>
              </a:ext>
            </a:extLst>
          </p:cNvPr>
          <p:cNvSpPr/>
          <p:nvPr/>
        </p:nvSpPr>
        <p:spPr>
          <a:xfrm>
            <a:off x="828144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W2</a:t>
            </a:r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2CC26623-F94C-45E2-B163-18618C661D40}"/>
              </a:ext>
            </a:extLst>
          </p:cNvPr>
          <p:cNvSpPr/>
          <p:nvPr/>
        </p:nvSpPr>
        <p:spPr>
          <a:xfrm>
            <a:off x="1468490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W3</a:t>
            </a:r>
          </a:p>
        </p:txBody>
      </p:sp>
      <p:sp>
        <p:nvSpPr>
          <p:cNvPr id="65" name="Flussdiagramm: Verbinder 64">
            <a:extLst>
              <a:ext uri="{FF2B5EF4-FFF2-40B4-BE49-F238E27FC236}">
                <a16:creationId xmlns:a16="http://schemas.microsoft.com/office/drawing/2014/main" id="{BF910184-C08D-460C-9639-388C7643DF46}"/>
              </a:ext>
            </a:extLst>
          </p:cNvPr>
          <p:cNvSpPr/>
          <p:nvPr/>
        </p:nvSpPr>
        <p:spPr>
          <a:xfrm>
            <a:off x="2103726" y="4615473"/>
            <a:ext cx="567257" cy="567257"/>
          </a:xfrm>
          <a:prstGeom prst="flowChartConnector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200" dirty="0"/>
              <a:t>R3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EBAC8016-972C-4B2B-8CBE-BBD7D21B820E}"/>
              </a:ext>
            </a:extLst>
          </p:cNvPr>
          <p:cNvSpPr txBox="1"/>
          <p:nvPr/>
        </p:nvSpPr>
        <p:spPr>
          <a:xfrm>
            <a:off x="219918" y="5695621"/>
            <a:ext cx="248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   -&gt; </a:t>
            </a:r>
            <a:r>
              <a:rPr lang="de-CH" dirty="0" err="1"/>
              <a:t>Temp</a:t>
            </a:r>
            <a:r>
              <a:rPr lang="de-CH" dirty="0"/>
              <a:t> Sensor</a:t>
            </a:r>
          </a:p>
          <a:p>
            <a:r>
              <a:rPr lang="de-CH" dirty="0"/>
              <a:t>W -&gt; </a:t>
            </a:r>
            <a:r>
              <a:rPr lang="de-CH" dirty="0" err="1"/>
              <a:t>Water</a:t>
            </a:r>
            <a:r>
              <a:rPr lang="de-CH" dirty="0"/>
              <a:t> Level Sensor</a:t>
            </a:r>
            <a:br>
              <a:rPr lang="de-CH" dirty="0"/>
            </a:br>
            <a:r>
              <a:rPr lang="de-CH" dirty="0"/>
              <a:t>R   -&gt; Relay </a:t>
            </a:r>
            <a:r>
              <a:rPr lang="de-CH" dirty="0" err="1"/>
              <a:t>Actuator</a:t>
            </a:r>
            <a:endParaRPr lang="de-CH" dirty="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2EE039D-336F-4797-A358-C854CA8EF64C}"/>
              </a:ext>
            </a:extLst>
          </p:cNvPr>
          <p:cNvCxnSpPr>
            <a:cxnSpLocks/>
          </p:cNvCxnSpPr>
          <p:nvPr/>
        </p:nvCxnSpPr>
        <p:spPr>
          <a:xfrm flipV="1">
            <a:off x="7083875" y="4010596"/>
            <a:ext cx="3898559" cy="2211757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7A75716-86C8-45D6-8A83-7DA3DFEE189E}"/>
              </a:ext>
            </a:extLst>
          </p:cNvPr>
          <p:cNvCxnSpPr>
            <a:cxnSpLocks/>
          </p:cNvCxnSpPr>
          <p:nvPr/>
        </p:nvCxnSpPr>
        <p:spPr>
          <a:xfrm>
            <a:off x="1142998" y="3609826"/>
            <a:ext cx="0" cy="2297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BF3D-B736-4A2A-AE14-A24F29CA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</a:t>
            </a:r>
            <a:r>
              <a:rPr lang="de-CH" dirty="0" err="1"/>
              <a:t>cases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8CF11-800A-42F1-96F8-5DB51DAD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Measure</a:t>
            </a:r>
            <a:r>
              <a:rPr lang="de-CH" dirty="0"/>
              <a:t> </a:t>
            </a:r>
            <a:r>
              <a:rPr lang="de-CH" dirty="0" err="1"/>
              <a:t>water</a:t>
            </a:r>
            <a:r>
              <a:rPr lang="de-CH" dirty="0"/>
              <a:t> </a:t>
            </a:r>
            <a:r>
              <a:rPr lang="de-CH" dirty="0" err="1"/>
              <a:t>temperature</a:t>
            </a:r>
            <a:endParaRPr lang="de-CH" dirty="0"/>
          </a:p>
          <a:p>
            <a:r>
              <a:rPr lang="de-CH" dirty="0"/>
              <a:t>Switch on / off </a:t>
            </a:r>
            <a:r>
              <a:rPr lang="de-CH" dirty="0" err="1"/>
              <a:t>reef</a:t>
            </a:r>
            <a:r>
              <a:rPr lang="de-CH" dirty="0"/>
              <a:t> </a:t>
            </a:r>
            <a:r>
              <a:rPr lang="de-CH" dirty="0" err="1"/>
              <a:t>aquarium</a:t>
            </a:r>
            <a:r>
              <a:rPr lang="de-CH" dirty="0"/>
              <a:t> </a:t>
            </a:r>
            <a:r>
              <a:rPr lang="de-CH" dirty="0" err="1"/>
              <a:t>led</a:t>
            </a:r>
            <a:endParaRPr lang="de-CH" dirty="0"/>
          </a:p>
          <a:p>
            <a:r>
              <a:rPr lang="de-CH" dirty="0"/>
              <a:t>Refill </a:t>
            </a:r>
            <a:r>
              <a:rPr lang="de-CH" dirty="0" err="1"/>
              <a:t>evaporated</a:t>
            </a:r>
            <a:r>
              <a:rPr lang="de-CH" dirty="0"/>
              <a:t> RODI </a:t>
            </a:r>
            <a:r>
              <a:rPr lang="de-CH" dirty="0" err="1"/>
              <a:t>water</a:t>
            </a:r>
            <a:endParaRPr lang="de-CH" dirty="0"/>
          </a:p>
          <a:p>
            <a:r>
              <a:rPr lang="de-CH" dirty="0"/>
              <a:t>Send Twitter DM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reef</a:t>
            </a:r>
            <a:r>
              <a:rPr lang="de-CH" dirty="0"/>
              <a:t> </a:t>
            </a:r>
            <a:r>
              <a:rPr lang="de-CH" dirty="0" err="1"/>
              <a:t>owner</a:t>
            </a:r>
            <a:endParaRPr lang="de-CH" dirty="0"/>
          </a:p>
          <a:p>
            <a:r>
              <a:rPr lang="de-CH" dirty="0"/>
              <a:t>Display </a:t>
            </a:r>
            <a:r>
              <a:rPr lang="de-CH" dirty="0" err="1"/>
              <a:t>sensor</a:t>
            </a:r>
            <a:r>
              <a:rPr lang="de-CH" dirty="0"/>
              <a:t> and </a:t>
            </a:r>
            <a:r>
              <a:rPr lang="de-CH" dirty="0" err="1"/>
              <a:t>actuator</a:t>
            </a:r>
            <a:r>
              <a:rPr lang="de-CH" dirty="0"/>
              <a:t> </a:t>
            </a:r>
            <a:r>
              <a:rPr lang="de-CH" dirty="0" err="1"/>
              <a:t>data</a:t>
            </a:r>
            <a:r>
              <a:rPr lang="de-CH" dirty="0"/>
              <a:t> on </a:t>
            </a:r>
            <a:r>
              <a:rPr lang="de-CH" dirty="0" err="1"/>
              <a:t>ThingSpeak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57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06542-6E84-4E17-859D-B565DCF9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Interface </a:t>
            </a:r>
            <a:r>
              <a:rPr lang="de-CH" dirty="0" err="1"/>
              <a:t>documentation</a:t>
            </a:r>
            <a:r>
              <a:rPr lang="de-CH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7D111-D17B-4DF5-BA70-185E975B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/>
              <a:t>HTTP API </a:t>
            </a:r>
            <a:r>
              <a:rPr lang="de-CH" dirty="0" err="1"/>
              <a:t>to</a:t>
            </a:r>
            <a:r>
              <a:rPr lang="de-CH" dirty="0"/>
              <a:t> </a:t>
            </a:r>
            <a:r>
              <a:rPr lang="de-CH" dirty="0" err="1"/>
              <a:t>write</a:t>
            </a:r>
            <a:r>
              <a:rPr lang="de-CH" dirty="0"/>
              <a:t> </a:t>
            </a:r>
            <a:r>
              <a:rPr lang="de-CH" dirty="0" err="1"/>
              <a:t>ThingSpeak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$ </a:t>
            </a:r>
            <a:r>
              <a:rPr lang="de-CH" dirty="0" err="1"/>
              <a:t>curl</a:t>
            </a:r>
            <a:r>
              <a:rPr lang="de-CH" dirty="0"/>
              <a:t> -</a:t>
            </a:r>
            <a:r>
              <a:rPr lang="de-CH" dirty="0" err="1"/>
              <a:t>vX</a:t>
            </a:r>
            <a:r>
              <a:rPr lang="de-CH" dirty="0"/>
              <a:t> POST https://api.thingspeak.com/update.json --</a:t>
            </a:r>
            <a:r>
              <a:rPr lang="de-CH" dirty="0" err="1"/>
              <a:t>data</a:t>
            </a:r>
            <a:r>
              <a:rPr lang="de-CH" dirty="0"/>
              <a:t> '</a:t>
            </a:r>
            <a:r>
              <a:rPr lang="de-CH" dirty="0" err="1"/>
              <a:t>api_key</a:t>
            </a:r>
            <a:r>
              <a:rPr lang="de-CH" dirty="0"/>
              <a:t>==WRITE_API_KEY&amp;field1=TEMP_GROUND&amp;field2=TEMP_SURFACE&amp;field3=WATER_REEF_MIN&amp;field4=WATER_REEF_MAX&amp;field5=WATER_REFILL_MIN&amp;field6=LAMP_LEFT_STATE&amp;field7=LAMP_RIGHT_STATE&amp;field8=REFILL_PUMP_STATE’</a:t>
            </a:r>
          </a:p>
          <a:p>
            <a:pPr marL="0" indent="0">
              <a:buNone/>
            </a:pPr>
            <a:r>
              <a:rPr lang="de-CH" dirty="0"/>
              <a:t>HTTP API </a:t>
            </a:r>
            <a:r>
              <a:rPr lang="de-CH" dirty="0" err="1"/>
              <a:t>to</a:t>
            </a:r>
            <a:r>
              <a:rPr lang="de-CH" dirty="0"/>
              <a:t> </a:t>
            </a:r>
            <a:r>
              <a:rPr lang="de-CH" dirty="0" err="1"/>
              <a:t>write</a:t>
            </a:r>
            <a:r>
              <a:rPr lang="de-CH" dirty="0"/>
              <a:t> Twitter DM</a:t>
            </a:r>
          </a:p>
          <a:p>
            <a:pPr marL="0" indent="0">
              <a:buNone/>
            </a:pPr>
            <a:r>
              <a:rPr lang="de-CH" dirty="0" err="1"/>
              <a:t>curl</a:t>
            </a:r>
            <a:r>
              <a:rPr lang="de-CH" dirty="0"/>
              <a:t> --</a:t>
            </a:r>
            <a:r>
              <a:rPr lang="de-CH" dirty="0" err="1"/>
              <a:t>request</a:t>
            </a:r>
            <a:r>
              <a:rPr lang="de-CH" dirty="0"/>
              <a:t> POST --</a:t>
            </a:r>
            <a:r>
              <a:rPr lang="de-CH" dirty="0" err="1"/>
              <a:t>url</a:t>
            </a:r>
            <a:r>
              <a:rPr lang="de-CH" dirty="0"/>
              <a:t> https://api.twitter.com/1.1/direct_messages/events/new.json --header '</a:t>
            </a:r>
            <a:r>
              <a:rPr lang="de-CH" dirty="0" err="1"/>
              <a:t>authorization</a:t>
            </a:r>
            <a:r>
              <a:rPr lang="de-CH" dirty="0"/>
              <a:t>: OAuth </a:t>
            </a:r>
            <a:r>
              <a:rPr lang="de-CH" dirty="0" err="1"/>
              <a:t>oauth_consumer_key</a:t>
            </a:r>
            <a:r>
              <a:rPr lang="de-CH" dirty="0"/>
              <a:t>="CONSUMER_KEY", </a:t>
            </a:r>
            <a:r>
              <a:rPr lang="de-CH" dirty="0" err="1"/>
              <a:t>oauth_nonce</a:t>
            </a:r>
            <a:r>
              <a:rPr lang="de-CH" dirty="0"/>
              <a:t>="AUTO_GENERATED_NONCE", </a:t>
            </a:r>
            <a:r>
              <a:rPr lang="de-CH" dirty="0" err="1"/>
              <a:t>oauth_signature</a:t>
            </a:r>
            <a:r>
              <a:rPr lang="de-CH" dirty="0"/>
              <a:t>="AUTO_GENERATED_SIGNATURE", </a:t>
            </a:r>
            <a:r>
              <a:rPr lang="de-CH" dirty="0" err="1"/>
              <a:t>oauth_signature_method</a:t>
            </a:r>
            <a:r>
              <a:rPr lang="de-CH" dirty="0"/>
              <a:t>="HMAC-SHA1", </a:t>
            </a:r>
            <a:r>
              <a:rPr lang="de-CH" dirty="0" err="1"/>
              <a:t>oauth_timestamp</a:t>
            </a:r>
            <a:r>
              <a:rPr lang="de-CH" dirty="0"/>
              <a:t>="AUTO_GENERATED_TIMESTAMP", </a:t>
            </a:r>
            <a:r>
              <a:rPr lang="de-CH" dirty="0" err="1"/>
              <a:t>oauth_token</a:t>
            </a:r>
            <a:r>
              <a:rPr lang="de-CH" dirty="0"/>
              <a:t>="USERS_ACCESS_TOKEN", </a:t>
            </a:r>
            <a:r>
              <a:rPr lang="de-CH" dirty="0" err="1"/>
              <a:t>oauth_version</a:t>
            </a:r>
            <a:r>
              <a:rPr lang="de-CH" dirty="0"/>
              <a:t>="1.0"' --header '</a:t>
            </a:r>
            <a:r>
              <a:rPr lang="de-CH" dirty="0" err="1"/>
              <a:t>content</a:t>
            </a:r>
            <a:r>
              <a:rPr lang="de-CH" dirty="0"/>
              <a:t>-type: </a:t>
            </a:r>
            <a:r>
              <a:rPr lang="de-CH" dirty="0" err="1"/>
              <a:t>application</a:t>
            </a:r>
            <a:r>
              <a:rPr lang="de-CH" dirty="0"/>
              <a:t>/</a:t>
            </a:r>
            <a:r>
              <a:rPr lang="de-CH" dirty="0" err="1"/>
              <a:t>json</a:t>
            </a:r>
            <a:r>
              <a:rPr lang="de-CH" dirty="0"/>
              <a:t>' --</a:t>
            </a:r>
            <a:r>
              <a:rPr lang="de-CH" dirty="0" err="1"/>
              <a:t>data</a:t>
            </a:r>
            <a:r>
              <a:rPr lang="de-CH" dirty="0"/>
              <a:t> '{"</a:t>
            </a:r>
            <a:r>
              <a:rPr lang="de-CH" dirty="0" err="1"/>
              <a:t>event</a:t>
            </a:r>
            <a:r>
              <a:rPr lang="de-CH" dirty="0"/>
              <a:t>": {"type": "</a:t>
            </a:r>
            <a:r>
              <a:rPr lang="de-CH" dirty="0" err="1"/>
              <a:t>message_create</a:t>
            </a:r>
            <a:r>
              <a:rPr lang="de-CH" dirty="0"/>
              <a:t>", "</a:t>
            </a:r>
            <a:r>
              <a:rPr lang="de-CH" dirty="0" err="1"/>
              <a:t>message_create</a:t>
            </a:r>
            <a:r>
              <a:rPr lang="de-CH" dirty="0"/>
              <a:t>": {"</a:t>
            </a:r>
            <a:r>
              <a:rPr lang="de-CH" dirty="0" err="1"/>
              <a:t>target</a:t>
            </a:r>
            <a:r>
              <a:rPr lang="de-CH" dirty="0"/>
              <a:t>": {"</a:t>
            </a:r>
            <a:r>
              <a:rPr lang="de-CH" dirty="0" err="1"/>
              <a:t>recipient_id</a:t>
            </a:r>
            <a:r>
              <a:rPr lang="de-CH" dirty="0"/>
              <a:t>": "RECIPIENT_USER_ID"}, "</a:t>
            </a:r>
            <a:r>
              <a:rPr lang="de-CH" dirty="0" err="1"/>
              <a:t>message_data</a:t>
            </a:r>
            <a:r>
              <a:rPr lang="de-CH" dirty="0"/>
              <a:t>": {"</a:t>
            </a:r>
            <a:r>
              <a:rPr lang="de-CH" dirty="0" err="1"/>
              <a:t>text</a:t>
            </a:r>
            <a:r>
              <a:rPr lang="de-CH" dirty="0"/>
              <a:t>": MESSAGE_TEXT}}}}'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722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FF9E4-6045-43EA-853B-FF530A3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Issues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E4616-9D9B-479C-BDC5-8DFE5BDA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ThingSpeak</a:t>
            </a:r>
            <a:r>
              <a:rPr lang="en-US" dirty="0"/>
              <a:t> write restriction</a:t>
            </a:r>
          </a:p>
          <a:p>
            <a:pPr marL="0" indent="0">
              <a:buNone/>
            </a:pPr>
            <a:r>
              <a:rPr lang="en-US" dirty="0"/>
              <a:t>Pull-up and pull-down resistors and the correct resistor size</a:t>
            </a:r>
          </a:p>
          <a:p>
            <a:pPr marL="0" indent="0">
              <a:buNone/>
            </a:pPr>
            <a:r>
              <a:rPr lang="en-US" dirty="0"/>
              <a:t>Soldering</a:t>
            </a:r>
          </a:p>
          <a:p>
            <a:pPr marL="0" indent="0">
              <a:buNone/>
            </a:pPr>
            <a:r>
              <a:rPr lang="en-US" dirty="0"/>
              <a:t>Attaching the water level sensors to my reef aquarium</a:t>
            </a:r>
          </a:p>
          <a:p>
            <a:pPr marL="0" indent="0">
              <a:buNone/>
            </a:pPr>
            <a:r>
              <a:rPr lang="en-US" dirty="0"/>
              <a:t>Random Twitter DM caused by a magnetic field</a:t>
            </a:r>
          </a:p>
          <a:p>
            <a:pPr marL="0" indent="0">
              <a:buNone/>
            </a:pPr>
            <a:r>
              <a:rPr lang="en-US" dirty="0"/>
              <a:t>Twitter </a:t>
            </a:r>
            <a:r>
              <a:rPr lang="en-US" dirty="0" err="1"/>
              <a:t>Oauth</a:t>
            </a:r>
            <a:r>
              <a:rPr lang="en-US" dirty="0"/>
              <a:t> 1.0 </a:t>
            </a:r>
            <a:r>
              <a:rPr lang="en-US" dirty="0" err="1"/>
              <a:t>authentificaiton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099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41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IoT Engineering RaspberryReef</vt:lpstr>
      <vt:lpstr>Reference model</vt:lpstr>
      <vt:lpstr>Use cases</vt:lpstr>
      <vt:lpstr>Interface documentation 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Engineering RaspberryReef</dc:title>
  <dc:creator>Jonathan Bättig</dc:creator>
  <cp:lastModifiedBy>Jonathan Bättig</cp:lastModifiedBy>
  <cp:revision>2</cp:revision>
  <dcterms:created xsi:type="dcterms:W3CDTF">2020-01-12T11:24:29Z</dcterms:created>
  <dcterms:modified xsi:type="dcterms:W3CDTF">2020-01-12T12:05:46Z</dcterms:modified>
</cp:coreProperties>
</file>