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3"/>
  </p:normalViewPr>
  <p:slideViewPr>
    <p:cSldViewPr snapToGrid="0" snapToObjects="1">
      <p:cViewPr varScale="1">
        <p:scale>
          <a:sx n="69" d="100"/>
          <a:sy n="69" d="100"/>
        </p:scale>
        <p:origin x="208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4F1D-BBD2-CB4C-8C51-877147D20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87172-ABE6-814A-9023-B085A63E7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8A252-E688-664D-B35D-563711C3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921C4-7A02-A340-9CE9-78FC9DC1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CEBA-0D55-BA45-A645-B700E11A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0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ABA3-823F-164C-BCA2-EA31E04B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135EC-C183-F244-B438-358BCB070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DA37-6E44-9548-A125-D763CFA2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3FF59-E0A8-514D-9C0F-74C2DFA0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41958-37E5-1349-BDBB-C57A1D95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C61ED-B3C7-0944-AF3C-2E3F05A34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200F9-0F36-F349-B5F0-FCCA39563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7808F-9CEC-8049-8741-B0401174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14A5-A758-8845-8587-FB4B4344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9C41-2059-A140-A5BA-6E94642E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3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CF97-8348-1F43-8833-64E0823B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28F4-7302-2442-8F5E-D71D0CFF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8A895-5964-A147-8B7C-3F3CD644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BB373-D601-3941-8DBE-A7885904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40841-1B3D-BE49-8E6D-9FEB500C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8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4D39-94A8-C84D-991F-6FBBB443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F1B3A-3FB1-334F-9174-EF7603A97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3DF6D-361A-A249-A7AD-F6606B5A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B04C3-7639-544F-8C10-A8657EEA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F628B-C9E1-A542-872A-18AA57D7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3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FDD2-3C49-D94E-A70A-7AE4719F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E062-4D2D-0C45-945A-F0133B8A7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A7512-24C6-174C-AFE4-E0E72E76D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7F553-5C72-C046-BC79-D298B535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C8C1F-C4D9-B747-A96D-2F9E80E4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B0B86-0A62-2D4E-87FF-1E3A447C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58AA-018C-6245-8238-125674F7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380DE-881E-124D-8E13-51E1565A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BAB63-FFBF-2344-9BB0-EC17A0E03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B7AD1-FFF8-034D-B0C1-7FFA750F6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D28ED-AA22-4144-B0A8-A9EAB433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B5E28-5F6C-DC4C-B7F5-5EF5DEB1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57F22-0CC4-8E43-96A8-00BE44CB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15315-E7D4-F446-920B-12C59571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6071-068C-EA4F-8AED-A729CF3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9D496-52FE-F74C-B2A4-9EC7A185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94865-E589-FA4C-9A78-25CF31EE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68DFD-A736-2841-A5F0-8DF1ED45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4D63D-A2FC-EE40-8A7F-C6440A8F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88139-473A-FF40-94EE-10DEA0C2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3FE53-9124-B34B-B859-9E7CDD75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3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8B35-F93F-AC41-AE2D-1F04A43E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5A51-0597-2545-862F-A74F1A850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8520E-796F-A046-BEE0-461425E73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F8EB9-3166-1C4C-85B9-214056BD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D6CD7-2916-A743-948D-EBFF847E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89EAD-6AAF-D446-A576-99B0420B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2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BC61-8652-5549-B1F2-FDA9287D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63417-1A77-1B43-87BF-D6F33ED19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96665-3C22-1043-8470-F63A7342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FEE77-6598-094D-97DC-5F455F88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9E04-6A13-644C-B537-2B9D0691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30424-9698-004E-8A8E-F0897B91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5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B4187-BFC8-1848-B4CF-9D00D754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CF49D-C09C-2944-A921-F78B3BCE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2A840-5F5D-4A4E-B0CF-F1959199F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56C6B-99D8-2B49-B9FB-D641BCDE4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A2E27-F8C1-FA4A-A847-BEA9221DF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DF99-82C8-8A4B-8D9C-12DDCCF9B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55791-3AD5-9344-B337-919A1733C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1A567-0ABA-C442-A620-E9A66ED7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51920" y="0"/>
            <a:ext cx="1897314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8FA0FF-7D5C-6A44-A332-B5624C015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878" y="1502822"/>
            <a:ext cx="4688244" cy="38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4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035-6D90-E64D-9C47-58686FCE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BB88C-2781-2842-BBDE-FDAFF4D81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Hirschfeld Gerhard, ENT-DES-DTE</dc:creator>
  <cp:lastModifiedBy>Hirschfeld Gerhard, ENT-DES-DTE</cp:lastModifiedBy>
  <cp:revision>2</cp:revision>
  <dcterms:created xsi:type="dcterms:W3CDTF">2018-05-30T06:12:24Z</dcterms:created>
  <dcterms:modified xsi:type="dcterms:W3CDTF">2018-05-30T06:13:37Z</dcterms:modified>
</cp:coreProperties>
</file>