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C9B64-AF34-4111-8FEB-566CD5DB9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06B5F-02F3-403E-B294-CBFEDD6B1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2FC93-FD65-4A43-BCD7-2174E254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6287C-E8BD-4360-A6AA-BBC52239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8BBB73-CFDA-4BDD-83E4-0B57B5A4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47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9D7E2-BA05-4774-9384-9261A73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3710C9-5B9D-466D-B156-E98658E1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1FAC2-C3F2-41AD-9226-049A8DF5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8EA0D-768F-4AB0-90DD-A906EAB3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4E68F-2BDB-406E-BAE7-6024A160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1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2624F2-F480-4B67-931C-1379368A4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FDDBEE-6240-4593-816A-C3C3AD804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B4E5D-BCBE-46AC-9BD6-1656105D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507D3-FE4E-44B9-BF11-30890245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C2BAB-F1F9-4989-B538-A0727388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8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31559-5F31-4F33-9B3B-5821EC06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643A6-B071-4E50-AA00-EEDC79AC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A2D70-5C49-4771-ABE2-E7C28CC6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281CE-C4CC-408F-863E-02DDA3AC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F4ABC-3E0B-48A9-AE54-742A5F97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744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25AD2-0B38-44D2-A8D5-7EAE734D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16A5E-31EA-4FE8-B2E0-626A7181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2775E-9522-4CFF-93DF-9F42B580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13DC9-8FC4-4C8D-BBE1-6779D8F6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68F1C-787F-40CB-AEC4-7FB96895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95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754F-8C9D-4225-AF80-A325139F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10DC6-9466-4713-9A6F-D3DC138A3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07D61-0B16-45C9-82A9-C841F4C7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D6CD32-7086-4D22-A39D-DBF73910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9C76F2-9D09-424A-85C8-94130D19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E5968B-0CA0-4BFF-9953-4C300B6E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54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BB109-8E4C-4205-BDA2-BBBA4C3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86812-B6C7-48FC-9444-90C64120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477675-A7AF-4891-9B97-8FD7AA4A9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9DDC0F-B1CF-4AC1-9774-9E0680E4F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D65E75-C859-4A30-AA12-159A14E96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891B17-7F79-4C07-8B92-9612B310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903EDE-BC11-47C4-AB94-3FC6417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6C8268-DF6E-4A16-85BE-D735D37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48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838A3-5BFA-4C31-94DA-6A4CFBA4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0BEA7C-B2C0-4803-9C54-A4918FF1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5D261-C869-4508-9CF2-EEFAB715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9D2316-E6D3-41F1-A436-18D9EE80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28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5AF263-3326-40BC-A0F4-68073055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A46159-C35D-4504-9058-69652A0A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D54737-BAC6-467C-AA5B-AD6CF14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91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F5396-7E31-4652-8A31-A05F12D0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7DECB-0A40-4EBC-8C1B-9D8F96206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238B5-E443-4171-B93C-F951AFE2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795C65-27BE-4E48-8548-95FC4E54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D639F7-7328-41CC-BBF6-7D0E6848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A35873-A949-470E-B97A-9757C149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178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E34A8-F130-4CBE-BFD5-4488735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E77613-C02D-428F-AC32-DD25AAFAB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05A730-53D6-43CE-B4E8-A50FD4D6F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C2E668-BCBA-4860-89DA-B728EF17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5B4D81-88F8-4010-8B1B-9D978DD9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4E5420-910D-44DB-AB98-F099B91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8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617441-EB27-456A-8995-836D3180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7E7CE-E83B-4604-8989-833A2180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19280-130D-41E3-A05B-019E686B4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9CFD-53DC-45A8-B0E6-CB1A61B1B576}" type="datetimeFigureOut">
              <a:rPr lang="de-CH" smtClean="0"/>
              <a:t>16.03.2022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F4655-3BA9-41E3-B80E-0E62E783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1B762-8004-48A8-B12A-B6870FFBA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B3DF-388D-4F23-A63A-A22AA1C42F8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2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F18E200-C237-47D0-8826-1CCB115FB313}"/>
              </a:ext>
            </a:extLst>
          </p:cNvPr>
          <p:cNvSpPr/>
          <p:nvPr/>
        </p:nvSpPr>
        <p:spPr>
          <a:xfrm>
            <a:off x="4755926" y="2644913"/>
            <a:ext cx="2680148" cy="147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Zürich HB</a:t>
            </a:r>
          </a:p>
          <a:p>
            <a:pPr algn="ctr"/>
            <a:r>
              <a:rPr lang="de-CH" dirty="0"/>
              <a:t>Gleise 41/42 und 43/44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677F5B-8CE3-4CC6-AE4F-4F1AFC9C6EB5}"/>
              </a:ext>
            </a:extLst>
          </p:cNvPr>
          <p:cNvSpPr/>
          <p:nvPr/>
        </p:nvSpPr>
        <p:spPr>
          <a:xfrm>
            <a:off x="358106" y="2905696"/>
            <a:ext cx="1684800" cy="9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Zürich </a:t>
            </a:r>
            <a:r>
              <a:rPr lang="de-CH" dirty="0" err="1"/>
              <a:t>Hardbrücke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D88A8C9-6683-45C6-B32F-492A268C2929}"/>
              </a:ext>
            </a:extLst>
          </p:cNvPr>
          <p:cNvSpPr/>
          <p:nvPr/>
        </p:nvSpPr>
        <p:spPr>
          <a:xfrm>
            <a:off x="10150839" y="2951841"/>
            <a:ext cx="1683055" cy="95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Zürich Stadelhofen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53CC43F-A381-43E2-B071-330AC9D82DCB}"/>
              </a:ext>
            </a:extLst>
          </p:cNvPr>
          <p:cNvSpPr/>
          <p:nvPr/>
        </p:nvSpPr>
        <p:spPr>
          <a:xfrm>
            <a:off x="2041160" y="3005629"/>
            <a:ext cx="2714765" cy="1763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C37A74D6-2112-49F2-9B21-02EC5FB0F3EE}"/>
              </a:ext>
            </a:extLst>
          </p:cNvPr>
          <p:cNvSpPr/>
          <p:nvPr/>
        </p:nvSpPr>
        <p:spPr>
          <a:xfrm rot="10800000">
            <a:off x="2041159" y="3586290"/>
            <a:ext cx="2714765" cy="1763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FBD7A107-B670-4763-AA6C-135E327E4826}"/>
              </a:ext>
            </a:extLst>
          </p:cNvPr>
          <p:cNvSpPr/>
          <p:nvPr/>
        </p:nvSpPr>
        <p:spPr>
          <a:xfrm rot="10800000">
            <a:off x="7434329" y="3005629"/>
            <a:ext cx="2714765" cy="1763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14AAE95F-BF42-4D65-9FDF-BCC2F60FEA18}"/>
              </a:ext>
            </a:extLst>
          </p:cNvPr>
          <p:cNvSpPr/>
          <p:nvPr/>
        </p:nvSpPr>
        <p:spPr>
          <a:xfrm>
            <a:off x="7434328" y="3586291"/>
            <a:ext cx="2714765" cy="1763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88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Diego Mäder (s)</dc:creator>
  <cp:lastModifiedBy>Diego Mäder (s)</cp:lastModifiedBy>
  <cp:revision>1</cp:revision>
  <dcterms:created xsi:type="dcterms:W3CDTF">2022-03-16T09:20:10Z</dcterms:created>
  <dcterms:modified xsi:type="dcterms:W3CDTF">2022-03-16T14:05:59Z</dcterms:modified>
</cp:coreProperties>
</file>