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7" r:id="rId5"/>
  </p:sldMasterIdLst>
  <p:notesMasterIdLst>
    <p:notesMasterId r:id="rId18"/>
  </p:notesMasterIdLst>
  <p:sldIdLst>
    <p:sldId id="256" r:id="rId6"/>
    <p:sldId id="270" r:id="rId7"/>
    <p:sldId id="260" r:id="rId8"/>
    <p:sldId id="261" r:id="rId9"/>
    <p:sldId id="263" r:id="rId10"/>
    <p:sldId id="269" r:id="rId11"/>
    <p:sldId id="264" r:id="rId12"/>
    <p:sldId id="265" r:id="rId13"/>
    <p:sldId id="266" r:id="rId14"/>
    <p:sldId id="267" r:id="rId15"/>
    <p:sldId id="268" r:id="rId16"/>
    <p:sldId id="25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117">
          <p15:clr>
            <a:srgbClr val="A4A3A4"/>
          </p15:clr>
        </p15:guide>
        <p15:guide id="6" orient="horz" pos="630">
          <p15:clr>
            <a:srgbClr val="A4A3A4"/>
          </p15:clr>
        </p15:guide>
        <p15:guide id="7" pos="340">
          <p15:clr>
            <a:srgbClr val="A4A3A4"/>
          </p15:clr>
        </p15:guide>
        <p15:guide id="8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EA0"/>
    <a:srgbClr val="D70000"/>
    <a:srgbClr val="E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473" autoAdjust="0"/>
    <p:restoredTop sz="94660"/>
  </p:normalViewPr>
  <p:slideViewPr>
    <p:cSldViewPr>
      <p:cViewPr varScale="1">
        <p:scale>
          <a:sx n="262" d="100"/>
          <a:sy n="262" d="100"/>
        </p:scale>
        <p:origin x="317" y="168"/>
      </p:cViewPr>
      <p:guideLst>
        <p:guide orient="horz" pos="2160"/>
        <p:guide pos="2880"/>
        <p:guide orient="horz" pos="716"/>
        <p:guide orient="horz" pos="395"/>
        <p:guide orient="horz" pos="3117"/>
        <p:guide orient="horz" pos="630"/>
        <p:guide pos="340"/>
        <p:guide pos="55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k Ronny (I-NAT-FW-SAFS)" userId="d77d3e61-8810-499a-b95c-05e071c57609" providerId="ADAL" clId="{37B7EF97-C5E8-41A4-B159-0056D92F36D6}"/>
    <pc:docChg chg="undo custSel addSld delSld modSld modMainMaster">
      <pc:chgData name="Frik Ronny (I-NAT-FW-SAFS)" userId="d77d3e61-8810-499a-b95c-05e071c57609" providerId="ADAL" clId="{37B7EF97-C5E8-41A4-B159-0056D92F36D6}" dt="2021-02-03T09:44:25.974" v="2552"/>
      <pc:docMkLst>
        <pc:docMk/>
      </pc:docMkLst>
      <pc:sldChg chg="modSp">
        <pc:chgData name="Frik Ronny (I-NAT-FW-SAFS)" userId="d77d3e61-8810-499a-b95c-05e071c57609" providerId="ADAL" clId="{37B7EF97-C5E8-41A4-B159-0056D92F36D6}" dt="2021-02-03T09:40:44.699" v="2544"/>
        <pc:sldMkLst>
          <pc:docMk/>
          <pc:sldMk cId="2363598361" sldId="260"/>
        </pc:sldMkLst>
        <pc:spChg chg="mod">
          <ac:chgData name="Frik Ronny (I-NAT-FW-SAFS)" userId="d77d3e61-8810-499a-b95c-05e071c57609" providerId="ADAL" clId="{37B7EF97-C5E8-41A4-B159-0056D92F36D6}" dt="2021-02-03T09:40:44.699" v="2544"/>
          <ac:spMkLst>
            <pc:docMk/>
            <pc:sldMk cId="2363598361" sldId="260"/>
            <ac:spMk id="3" creationId="{00000000-0000-0000-0000-000000000000}"/>
          </ac:spMkLst>
        </pc:spChg>
        <pc:spChg chg="mod">
          <ac:chgData name="Frik Ronny (I-NAT-FW-SAFS)" userId="d77d3e61-8810-499a-b95c-05e071c57609" providerId="ADAL" clId="{37B7EF97-C5E8-41A4-B159-0056D92F36D6}" dt="2021-02-03T07:43:30.333" v="384" actId="20577"/>
          <ac:spMkLst>
            <pc:docMk/>
            <pc:sldMk cId="2363598361" sldId="260"/>
            <ac:spMk id="7" creationId="{00000000-0000-0000-0000-000000000000}"/>
          </ac:spMkLst>
        </pc:spChg>
      </pc:sldChg>
      <pc:sldChg chg="addSp modSp modAnim">
        <pc:chgData name="Frik Ronny (I-NAT-FW-SAFS)" userId="d77d3e61-8810-499a-b95c-05e071c57609" providerId="ADAL" clId="{37B7EF97-C5E8-41A4-B159-0056D92F36D6}" dt="2021-02-03T09:40:50.404" v="2545"/>
        <pc:sldMkLst>
          <pc:docMk/>
          <pc:sldMk cId="1391527136" sldId="261"/>
        </pc:sldMkLst>
        <pc:spChg chg="mod">
          <ac:chgData name="Frik Ronny (I-NAT-FW-SAFS)" userId="d77d3e61-8810-499a-b95c-05e071c57609" providerId="ADAL" clId="{37B7EF97-C5E8-41A4-B159-0056D92F36D6}" dt="2021-02-03T09:40:50.404" v="2545"/>
          <ac:spMkLst>
            <pc:docMk/>
            <pc:sldMk cId="1391527136" sldId="261"/>
            <ac:spMk id="3" creationId="{00000000-0000-0000-0000-000000000000}"/>
          </ac:spMkLst>
        </pc:spChg>
        <pc:spChg chg="mod">
          <ac:chgData name="Frik Ronny (I-NAT-FW-SAFS)" userId="d77d3e61-8810-499a-b95c-05e071c57609" providerId="ADAL" clId="{37B7EF97-C5E8-41A4-B159-0056D92F36D6}" dt="2021-02-03T07:30:08.253" v="7" actId="164"/>
          <ac:spMkLst>
            <pc:docMk/>
            <pc:sldMk cId="1391527136" sldId="261"/>
            <ac:spMk id="127" creationId="{16B8ACA5-C30E-42C5-A759-6CF30534238E}"/>
          </ac:spMkLst>
        </pc:spChg>
        <pc:spChg chg="mod">
          <ac:chgData name="Frik Ronny (I-NAT-FW-SAFS)" userId="d77d3e61-8810-499a-b95c-05e071c57609" providerId="ADAL" clId="{37B7EF97-C5E8-41A4-B159-0056D92F36D6}" dt="2021-02-03T07:30:31.462" v="10" actId="164"/>
          <ac:spMkLst>
            <pc:docMk/>
            <pc:sldMk cId="1391527136" sldId="261"/>
            <ac:spMk id="134" creationId="{84BABB23-AA9B-497A-B9B4-C1851CF722F9}"/>
          </ac:spMkLst>
        </pc:spChg>
        <pc:spChg chg="add mod">
          <ac:chgData name="Frik Ronny (I-NAT-FW-SAFS)" userId="d77d3e61-8810-499a-b95c-05e071c57609" providerId="ADAL" clId="{37B7EF97-C5E8-41A4-B159-0056D92F36D6}" dt="2021-02-03T07:42:39.953" v="306" actId="5793"/>
          <ac:spMkLst>
            <pc:docMk/>
            <pc:sldMk cId="1391527136" sldId="261"/>
            <ac:spMk id="189" creationId="{F1403532-250C-4A6D-A1EA-0CB3DEDEF617}"/>
          </ac:spMkLst>
        </pc:spChg>
        <pc:spChg chg="add mod">
          <ac:chgData name="Frik Ronny (I-NAT-FW-SAFS)" userId="d77d3e61-8810-499a-b95c-05e071c57609" providerId="ADAL" clId="{37B7EF97-C5E8-41A4-B159-0056D92F36D6}" dt="2021-02-03T07:35:09.769" v="53" actId="1076"/>
          <ac:spMkLst>
            <pc:docMk/>
            <pc:sldMk cId="1391527136" sldId="261"/>
            <ac:spMk id="1025" creationId="{9BC699FE-21A7-40BA-BCAD-A815122367B8}"/>
          </ac:spMkLst>
        </pc:spChg>
        <pc:grpChg chg="mod">
          <ac:chgData name="Frik Ronny (I-NAT-FW-SAFS)" userId="d77d3e61-8810-499a-b95c-05e071c57609" providerId="ADAL" clId="{37B7EF97-C5E8-41A4-B159-0056D92F36D6}" dt="2021-02-03T07:37:49.723" v="84" actId="1076"/>
          <ac:grpSpMkLst>
            <pc:docMk/>
            <pc:sldMk cId="1391527136" sldId="261"/>
            <ac:grpSpMk id="93" creationId="{EBAB998C-F91E-4C0A-92B9-1463F8DD82F8}"/>
          </ac:grpSpMkLst>
        </pc:grpChg>
        <pc:grpChg chg="add mod">
          <ac:chgData name="Frik Ronny (I-NAT-FW-SAFS)" userId="d77d3e61-8810-499a-b95c-05e071c57609" providerId="ADAL" clId="{37B7EF97-C5E8-41A4-B159-0056D92F36D6}" dt="2021-02-03T07:30:08.253" v="7" actId="164"/>
          <ac:grpSpMkLst>
            <pc:docMk/>
            <pc:sldMk cId="1391527136" sldId="261"/>
            <ac:grpSpMk id="141" creationId="{EAFEA8B8-4D5E-409B-AA35-444AE077C2BE}"/>
          </ac:grpSpMkLst>
        </pc:grpChg>
        <pc:grpChg chg="add mod">
          <ac:chgData name="Frik Ronny (I-NAT-FW-SAFS)" userId="d77d3e61-8810-499a-b95c-05e071c57609" providerId="ADAL" clId="{37B7EF97-C5E8-41A4-B159-0056D92F36D6}" dt="2021-02-03T07:29:57.458" v="6" actId="1076"/>
          <ac:grpSpMkLst>
            <pc:docMk/>
            <pc:sldMk cId="1391527136" sldId="261"/>
            <ac:grpSpMk id="142" creationId="{2A118FB1-BAA8-4C37-9152-D6E118458464}"/>
          </ac:grpSpMkLst>
        </pc:grpChg>
        <pc:grpChg chg="add mod">
          <ac:chgData name="Frik Ronny (I-NAT-FW-SAFS)" userId="d77d3e61-8810-499a-b95c-05e071c57609" providerId="ADAL" clId="{37B7EF97-C5E8-41A4-B159-0056D92F36D6}" dt="2021-02-03T07:30:43.498" v="15" actId="1037"/>
          <ac:grpSpMkLst>
            <pc:docMk/>
            <pc:sldMk cId="1391527136" sldId="261"/>
            <ac:grpSpMk id="174" creationId="{5ACB5612-8CD0-4EEC-8B1D-C32899ECE04D}"/>
          </ac:grpSpMkLst>
        </pc:grpChg>
        <pc:grpChg chg="add mod">
          <ac:chgData name="Frik Ronny (I-NAT-FW-SAFS)" userId="d77d3e61-8810-499a-b95c-05e071c57609" providerId="ADAL" clId="{37B7EF97-C5E8-41A4-B159-0056D92F36D6}" dt="2021-02-03T07:30:39.639" v="12" actId="1076"/>
          <ac:grpSpMkLst>
            <pc:docMk/>
            <pc:sldMk cId="1391527136" sldId="261"/>
            <ac:grpSpMk id="178" creationId="{AF582CE6-3416-4FB9-96ED-1C20A789211D}"/>
          </ac:grpSpMkLst>
        </pc:grpChg>
        <pc:grpChg chg="add mod">
          <ac:chgData name="Frik Ronny (I-NAT-FW-SAFS)" userId="d77d3e61-8810-499a-b95c-05e071c57609" providerId="ADAL" clId="{37B7EF97-C5E8-41A4-B159-0056D92F36D6}" dt="2021-02-03T07:31:22.518" v="18" actId="1076"/>
          <ac:grpSpMkLst>
            <pc:docMk/>
            <pc:sldMk cId="1391527136" sldId="261"/>
            <ac:grpSpMk id="185" creationId="{67CAD767-BDA6-4CE6-B6D4-1D521FF22226}"/>
          </ac:grpSpMkLst>
        </pc:grpChg>
        <pc:grpChg chg="add mod">
          <ac:chgData name="Frik Ronny (I-NAT-FW-SAFS)" userId="d77d3e61-8810-499a-b95c-05e071c57609" providerId="ADAL" clId="{37B7EF97-C5E8-41A4-B159-0056D92F36D6}" dt="2021-02-03T07:30:31.462" v="10" actId="164"/>
          <ac:grpSpMkLst>
            <pc:docMk/>
            <pc:sldMk cId="1391527136" sldId="261"/>
            <ac:grpSpMk id="1024" creationId="{8B2EBEEF-3E75-401C-A638-4DC5850BF1A3}"/>
          </ac:grpSpMkLst>
        </pc:grpChg>
        <pc:picChg chg="add mod">
          <ac:chgData name="Frik Ronny (I-NAT-FW-SAFS)" userId="d77d3e61-8810-499a-b95c-05e071c57609" providerId="ADAL" clId="{37B7EF97-C5E8-41A4-B159-0056D92F36D6}" dt="2021-02-03T07:33:13.891" v="24" actId="1035"/>
          <ac:picMkLst>
            <pc:docMk/>
            <pc:sldMk cId="1391527136" sldId="261"/>
            <ac:picMk id="1026" creationId="{0086F8C0-1266-4AD3-9271-9A170F4E2277}"/>
          </ac:picMkLst>
        </pc:picChg>
        <pc:cxnChg chg="mod">
          <ac:chgData name="Frik Ronny (I-NAT-FW-SAFS)" userId="d77d3e61-8810-499a-b95c-05e071c57609" providerId="ADAL" clId="{37B7EF97-C5E8-41A4-B159-0056D92F36D6}" dt="2021-02-03T07:30:08.253" v="7" actId="164"/>
          <ac:cxnSpMkLst>
            <pc:docMk/>
            <pc:sldMk cId="1391527136" sldId="261"/>
            <ac:cxnSpMk id="129" creationId="{E2AFD5C6-B1CD-4E3E-9F5D-9E685B4C5A9F}"/>
          </ac:cxnSpMkLst>
        </pc:cxnChg>
        <pc:cxnChg chg="mod">
          <ac:chgData name="Frik Ronny (I-NAT-FW-SAFS)" userId="d77d3e61-8810-499a-b95c-05e071c57609" providerId="ADAL" clId="{37B7EF97-C5E8-41A4-B159-0056D92F36D6}" dt="2021-02-03T07:30:31.462" v="10" actId="164"/>
          <ac:cxnSpMkLst>
            <pc:docMk/>
            <pc:sldMk cId="1391527136" sldId="261"/>
            <ac:cxnSpMk id="131" creationId="{7FAE3C06-495F-4AC6-B4D5-7CBB62523191}"/>
          </ac:cxnSpMkLst>
        </pc:cxnChg>
        <pc:cxnChg chg="mod">
          <ac:chgData name="Frik Ronny (I-NAT-FW-SAFS)" userId="d77d3e61-8810-499a-b95c-05e071c57609" providerId="ADAL" clId="{37B7EF97-C5E8-41A4-B159-0056D92F36D6}" dt="2021-02-03T07:30:31.462" v="10" actId="164"/>
          <ac:cxnSpMkLst>
            <pc:docMk/>
            <pc:sldMk cId="1391527136" sldId="261"/>
            <ac:cxnSpMk id="136" creationId="{DD44843C-0623-4FE3-B37B-55E65A3C314A}"/>
          </ac:cxnSpMkLst>
        </pc:cxnChg>
        <pc:cxnChg chg="mod">
          <ac:chgData name="Frik Ronny (I-NAT-FW-SAFS)" userId="d77d3e61-8810-499a-b95c-05e071c57609" providerId="ADAL" clId="{37B7EF97-C5E8-41A4-B159-0056D92F36D6}" dt="2021-02-03T07:30:31.462" v="10" actId="164"/>
          <ac:cxnSpMkLst>
            <pc:docMk/>
            <pc:sldMk cId="1391527136" sldId="261"/>
            <ac:cxnSpMk id="138" creationId="{3A2FA67C-4544-4C94-A543-5C04BC32A79D}"/>
          </ac:cxnSpMkLst>
        </pc:cxnChg>
        <pc:cxnChg chg="mod">
          <ac:chgData name="Frik Ronny (I-NAT-FW-SAFS)" userId="d77d3e61-8810-499a-b95c-05e071c57609" providerId="ADAL" clId="{37B7EF97-C5E8-41A4-B159-0056D92F36D6}" dt="2021-02-03T07:30:31.462" v="10" actId="164"/>
          <ac:cxnSpMkLst>
            <pc:docMk/>
            <pc:sldMk cId="1391527136" sldId="261"/>
            <ac:cxnSpMk id="139" creationId="{2B43D769-180A-410A-A0F9-4E73AAE12697}"/>
          </ac:cxnSpMkLst>
        </pc:cxnChg>
        <pc:cxnChg chg="mod">
          <ac:chgData name="Frik Ronny (I-NAT-FW-SAFS)" userId="d77d3e61-8810-499a-b95c-05e071c57609" providerId="ADAL" clId="{37B7EF97-C5E8-41A4-B159-0056D92F36D6}" dt="2021-02-03T07:30:31.462" v="10" actId="164"/>
          <ac:cxnSpMkLst>
            <pc:docMk/>
            <pc:sldMk cId="1391527136" sldId="261"/>
            <ac:cxnSpMk id="140" creationId="{66CA3708-57E9-4F33-8C97-A71729D86DBD}"/>
          </ac:cxnSpMkLst>
        </pc:cxnChg>
      </pc:sldChg>
      <pc:sldChg chg="modSp add del">
        <pc:chgData name="Frik Ronny (I-NAT-FW-SAFS)" userId="d77d3e61-8810-499a-b95c-05e071c57609" providerId="ADAL" clId="{37B7EF97-C5E8-41A4-B159-0056D92F36D6}" dt="2021-02-03T07:50:16.793" v="587" actId="2696"/>
        <pc:sldMkLst>
          <pc:docMk/>
          <pc:sldMk cId="728880157" sldId="262"/>
        </pc:sldMkLst>
        <pc:spChg chg="mod">
          <ac:chgData name="Frik Ronny (I-NAT-FW-SAFS)" userId="d77d3e61-8810-499a-b95c-05e071c57609" providerId="ADAL" clId="{37B7EF97-C5E8-41A4-B159-0056D92F36D6}" dt="2021-02-03T07:43:10.876" v="353" actId="20577"/>
          <ac:spMkLst>
            <pc:docMk/>
            <pc:sldMk cId="728880157" sldId="262"/>
            <ac:spMk id="2" creationId="{5FFB2D67-D90C-4A28-B2F8-1C010D80A745}"/>
          </ac:spMkLst>
        </pc:spChg>
      </pc:sldChg>
      <pc:sldChg chg="addSp delSp modSp add modAnim">
        <pc:chgData name="Frik Ronny (I-NAT-FW-SAFS)" userId="d77d3e61-8810-499a-b95c-05e071c57609" providerId="ADAL" clId="{37B7EF97-C5E8-41A4-B159-0056D92F36D6}" dt="2021-02-03T09:40:55.841" v="2546"/>
        <pc:sldMkLst>
          <pc:docMk/>
          <pc:sldMk cId="422368044" sldId="263"/>
        </pc:sldMkLst>
        <pc:spChg chg="mod">
          <ac:chgData name="Frik Ronny (I-NAT-FW-SAFS)" userId="d77d3e61-8810-499a-b95c-05e071c57609" providerId="ADAL" clId="{37B7EF97-C5E8-41A4-B159-0056D92F36D6}" dt="2021-02-03T07:44:08.655" v="428" actId="20577"/>
          <ac:spMkLst>
            <pc:docMk/>
            <pc:sldMk cId="422368044" sldId="263"/>
            <ac:spMk id="2" creationId="{00000000-0000-0000-0000-000000000000}"/>
          </ac:spMkLst>
        </pc:spChg>
        <pc:spChg chg="mod">
          <ac:chgData name="Frik Ronny (I-NAT-FW-SAFS)" userId="d77d3e61-8810-499a-b95c-05e071c57609" providerId="ADAL" clId="{37B7EF97-C5E8-41A4-B159-0056D92F36D6}" dt="2021-02-03T09:40:55.841" v="2546"/>
          <ac:spMkLst>
            <pc:docMk/>
            <pc:sldMk cId="422368044" sldId="263"/>
            <ac:spMk id="3" creationId="{00000000-0000-0000-0000-000000000000}"/>
          </ac:spMkLst>
        </pc:spChg>
        <pc:spChg chg="mod">
          <ac:chgData name="Frik Ronny (I-NAT-FW-SAFS)" userId="d77d3e61-8810-499a-b95c-05e071c57609" providerId="ADAL" clId="{37B7EF97-C5E8-41A4-B159-0056D92F36D6}" dt="2021-02-03T07:49:55.662" v="586" actId="20577"/>
          <ac:spMkLst>
            <pc:docMk/>
            <pc:sldMk cId="422368044" sldId="263"/>
            <ac:spMk id="189" creationId="{F1403532-250C-4A6D-A1EA-0CB3DEDEF617}"/>
          </ac:spMkLst>
        </pc:spChg>
        <pc:spChg chg="del">
          <ac:chgData name="Frik Ronny (I-NAT-FW-SAFS)" userId="d77d3e61-8810-499a-b95c-05e071c57609" providerId="ADAL" clId="{37B7EF97-C5E8-41A4-B159-0056D92F36D6}" dt="2021-02-03T07:44:38.877" v="431" actId="478"/>
          <ac:spMkLst>
            <pc:docMk/>
            <pc:sldMk cId="422368044" sldId="263"/>
            <ac:spMk id="1025" creationId="{9BC699FE-21A7-40BA-BCAD-A815122367B8}"/>
          </ac:spMkLst>
        </pc:spChg>
        <pc:grpChg chg="add mod">
          <ac:chgData name="Frik Ronny (I-NAT-FW-SAFS)" userId="d77d3e61-8810-499a-b95c-05e071c57609" providerId="ADAL" clId="{37B7EF97-C5E8-41A4-B159-0056D92F36D6}" dt="2021-02-03T07:48:04.860" v="549" actId="1076"/>
          <ac:grpSpMkLst>
            <pc:docMk/>
            <pc:sldMk cId="422368044" sldId="263"/>
            <ac:grpSpMk id="5" creationId="{84AA213B-4C7B-4B21-8F6A-79F31E06CF97}"/>
          </ac:grpSpMkLst>
        </pc:grpChg>
        <pc:grpChg chg="mod">
          <ac:chgData name="Frik Ronny (I-NAT-FW-SAFS)" userId="d77d3e61-8810-499a-b95c-05e071c57609" providerId="ADAL" clId="{37B7EF97-C5E8-41A4-B159-0056D92F36D6}" dt="2021-02-03T07:48:04.860" v="549" actId="1076"/>
          <ac:grpSpMkLst>
            <pc:docMk/>
            <pc:sldMk cId="422368044" sldId="263"/>
            <ac:grpSpMk id="7" creationId="{BBD054AC-5FC9-4AD3-B7D6-F64F069BC798}"/>
          </ac:grpSpMkLst>
        </pc:grpChg>
        <pc:grpChg chg="mod">
          <ac:chgData name="Frik Ronny (I-NAT-FW-SAFS)" userId="d77d3e61-8810-499a-b95c-05e071c57609" providerId="ADAL" clId="{37B7EF97-C5E8-41A4-B159-0056D92F36D6}" dt="2021-02-03T07:48:04.860" v="549" actId="1076"/>
          <ac:grpSpMkLst>
            <pc:docMk/>
            <pc:sldMk cId="422368044" sldId="263"/>
            <ac:grpSpMk id="76" creationId="{CA916406-625D-48F0-93E6-2817E476F159}"/>
          </ac:grpSpMkLst>
        </pc:grpChg>
        <pc:grpChg chg="mod">
          <ac:chgData name="Frik Ronny (I-NAT-FW-SAFS)" userId="d77d3e61-8810-499a-b95c-05e071c57609" providerId="ADAL" clId="{37B7EF97-C5E8-41A4-B159-0056D92F36D6}" dt="2021-02-03T07:48:04.860" v="549" actId="1076"/>
          <ac:grpSpMkLst>
            <pc:docMk/>
            <pc:sldMk cId="422368044" sldId="263"/>
            <ac:grpSpMk id="77" creationId="{0CA5EA89-DC33-4F74-882C-CC39243CCAB3}"/>
          </ac:grpSpMkLst>
        </pc:grpChg>
        <pc:grpChg chg="mod">
          <ac:chgData name="Frik Ronny (I-NAT-FW-SAFS)" userId="d77d3e61-8810-499a-b95c-05e071c57609" providerId="ADAL" clId="{37B7EF97-C5E8-41A4-B159-0056D92F36D6}" dt="2021-02-03T07:48:04.860" v="549" actId="1076"/>
          <ac:grpSpMkLst>
            <pc:docMk/>
            <pc:sldMk cId="422368044" sldId="263"/>
            <ac:grpSpMk id="78" creationId="{65304301-0ECB-40F1-B803-D977587F3164}"/>
          </ac:grpSpMkLst>
        </pc:grpChg>
        <pc:grpChg chg="mod">
          <ac:chgData name="Frik Ronny (I-NAT-FW-SAFS)" userId="d77d3e61-8810-499a-b95c-05e071c57609" providerId="ADAL" clId="{37B7EF97-C5E8-41A4-B159-0056D92F36D6}" dt="2021-02-03T07:48:04.860" v="549" actId="1076"/>
          <ac:grpSpMkLst>
            <pc:docMk/>
            <pc:sldMk cId="422368044" sldId="263"/>
            <ac:grpSpMk id="93" creationId="{EBAB998C-F91E-4C0A-92B9-1463F8DD82F8}"/>
          </ac:grpSpMkLst>
        </pc:grpChg>
        <pc:picChg chg="add mod">
          <ac:chgData name="Frik Ronny (I-NAT-FW-SAFS)" userId="d77d3e61-8810-499a-b95c-05e071c57609" providerId="ADAL" clId="{37B7EF97-C5E8-41A4-B159-0056D92F36D6}" dt="2021-02-03T07:47:12.306" v="545" actId="164"/>
          <ac:picMkLst>
            <pc:docMk/>
            <pc:sldMk cId="422368044" sldId="263"/>
            <ac:picMk id="128" creationId="{B20569A9-B070-436D-9216-75FE6C76CAFC}"/>
          </ac:picMkLst>
        </pc:picChg>
        <pc:picChg chg="add mod">
          <ac:chgData name="Frik Ronny (I-NAT-FW-SAFS)" userId="d77d3e61-8810-499a-b95c-05e071c57609" providerId="ADAL" clId="{37B7EF97-C5E8-41A4-B159-0056D92F36D6}" dt="2021-02-03T07:47:12.306" v="545" actId="164"/>
          <ac:picMkLst>
            <pc:docMk/>
            <pc:sldMk cId="422368044" sldId="263"/>
            <ac:picMk id="130" creationId="{DCF991F7-75C3-44FA-BCA3-58650158E41B}"/>
          </ac:picMkLst>
        </pc:picChg>
      </pc:sldChg>
      <pc:sldChg chg="addSp delSp modSp add modAnim">
        <pc:chgData name="Frik Ronny (I-NAT-FW-SAFS)" userId="d77d3e61-8810-499a-b95c-05e071c57609" providerId="ADAL" clId="{37B7EF97-C5E8-41A4-B159-0056D92F36D6}" dt="2021-02-03T09:41:35.132" v="2550" actId="20577"/>
        <pc:sldMkLst>
          <pc:docMk/>
          <pc:sldMk cId="105811884" sldId="264"/>
        </pc:sldMkLst>
        <pc:spChg chg="mod">
          <ac:chgData name="Frik Ronny (I-NAT-FW-SAFS)" userId="d77d3e61-8810-499a-b95c-05e071c57609" providerId="ADAL" clId="{37B7EF97-C5E8-41A4-B159-0056D92F36D6}" dt="2021-02-03T07:50:32.855" v="602" actId="20577"/>
          <ac:spMkLst>
            <pc:docMk/>
            <pc:sldMk cId="105811884" sldId="264"/>
            <ac:spMk id="2" creationId="{00000000-0000-0000-0000-000000000000}"/>
          </ac:spMkLst>
        </pc:spChg>
        <pc:spChg chg="mod">
          <ac:chgData name="Frik Ronny (I-NAT-FW-SAFS)" userId="d77d3e61-8810-499a-b95c-05e071c57609" providerId="ADAL" clId="{37B7EF97-C5E8-41A4-B159-0056D92F36D6}" dt="2021-02-03T09:41:35.132" v="2550" actId="20577"/>
          <ac:spMkLst>
            <pc:docMk/>
            <pc:sldMk cId="105811884" sldId="264"/>
            <ac:spMk id="3" creationId="{00000000-0000-0000-0000-000000000000}"/>
          </ac:spMkLst>
        </pc:spChg>
        <pc:spChg chg="add mod">
          <ac:chgData name="Frik Ronny (I-NAT-FW-SAFS)" userId="d77d3e61-8810-499a-b95c-05e071c57609" providerId="ADAL" clId="{37B7EF97-C5E8-41A4-B159-0056D92F36D6}" dt="2021-02-03T08:34:18.798" v="658" actId="207"/>
          <ac:spMkLst>
            <pc:docMk/>
            <pc:sldMk cId="105811884" sldId="264"/>
            <ac:spMk id="6" creationId="{B52D6A06-349E-44A3-B4DD-528209A6AB15}"/>
          </ac:spMkLst>
        </pc:spChg>
        <pc:spChg chg="add mod">
          <ac:chgData name="Frik Ronny (I-NAT-FW-SAFS)" userId="d77d3e61-8810-499a-b95c-05e071c57609" providerId="ADAL" clId="{37B7EF97-C5E8-41A4-B159-0056D92F36D6}" dt="2021-02-03T08:35:30.079" v="683" actId="14100"/>
          <ac:spMkLst>
            <pc:docMk/>
            <pc:sldMk cId="105811884" sldId="264"/>
            <ac:spMk id="8" creationId="{DEC084C1-DAE4-445D-9869-56CD3D48EB8D}"/>
          </ac:spMkLst>
        </pc:spChg>
        <pc:spChg chg="add mod">
          <ac:chgData name="Frik Ronny (I-NAT-FW-SAFS)" userId="d77d3e61-8810-499a-b95c-05e071c57609" providerId="ADAL" clId="{37B7EF97-C5E8-41A4-B159-0056D92F36D6}" dt="2021-02-03T08:42:14.835" v="976" actId="14100"/>
          <ac:spMkLst>
            <pc:docMk/>
            <pc:sldMk cId="105811884" sldId="264"/>
            <ac:spMk id="13" creationId="{60989144-234E-470F-859B-1A74946A68CA}"/>
          </ac:spMkLst>
        </pc:spChg>
        <pc:spChg chg="mod">
          <ac:chgData name="Frik Ronny (I-NAT-FW-SAFS)" userId="d77d3e61-8810-499a-b95c-05e071c57609" providerId="ADAL" clId="{37B7EF97-C5E8-41A4-B159-0056D92F36D6}" dt="2021-02-03T08:39:22.370" v="955" actId="6549"/>
          <ac:spMkLst>
            <pc:docMk/>
            <pc:sldMk cId="105811884" sldId="264"/>
            <ac:spMk id="189" creationId="{F1403532-250C-4A6D-A1EA-0CB3DEDEF617}"/>
          </ac:spMkLst>
        </pc:spChg>
        <pc:spChg chg="add mod">
          <ac:chgData name="Frik Ronny (I-NAT-FW-SAFS)" userId="d77d3e61-8810-499a-b95c-05e071c57609" providerId="ADAL" clId="{37B7EF97-C5E8-41A4-B159-0056D92F36D6}" dt="2021-02-03T08:36:31.573" v="690" actId="1076"/>
          <ac:spMkLst>
            <pc:docMk/>
            <pc:sldMk cId="105811884" sldId="264"/>
            <ac:spMk id="204" creationId="{8E29F920-60C4-4431-A052-07E1E8CBE59B}"/>
          </ac:spMkLst>
        </pc:spChg>
        <pc:spChg chg="add mod">
          <ac:chgData name="Frik Ronny (I-NAT-FW-SAFS)" userId="d77d3e61-8810-499a-b95c-05e071c57609" providerId="ADAL" clId="{37B7EF97-C5E8-41A4-B159-0056D92F36D6}" dt="2021-02-03T08:36:31.573" v="690" actId="1076"/>
          <ac:spMkLst>
            <pc:docMk/>
            <pc:sldMk cId="105811884" sldId="264"/>
            <ac:spMk id="207" creationId="{326DCA60-CB09-4B31-B717-4C89334CFF05}"/>
          </ac:spMkLst>
        </pc:spChg>
        <pc:spChg chg="add mod">
          <ac:chgData name="Frik Ronny (I-NAT-FW-SAFS)" userId="d77d3e61-8810-499a-b95c-05e071c57609" providerId="ADAL" clId="{37B7EF97-C5E8-41A4-B159-0056D92F36D6}" dt="2021-02-03T08:45:21.542" v="1016" actId="1037"/>
          <ac:spMkLst>
            <pc:docMk/>
            <pc:sldMk cId="105811884" sldId="264"/>
            <ac:spMk id="210" creationId="{3A7E407B-D7F5-4A62-8549-F5B628C48084}"/>
          </ac:spMkLst>
        </pc:spChg>
        <pc:grpChg chg="del mod">
          <ac:chgData name="Frik Ronny (I-NAT-FW-SAFS)" userId="d77d3e61-8810-499a-b95c-05e071c57609" providerId="ADAL" clId="{37B7EF97-C5E8-41A4-B159-0056D92F36D6}" dt="2021-02-03T08:37:00.485" v="693" actId="165"/>
          <ac:grpSpMkLst>
            <pc:docMk/>
            <pc:sldMk cId="105811884" sldId="264"/>
            <ac:grpSpMk id="5" creationId="{84AA213B-4C7B-4B21-8F6A-79F31E06CF97}"/>
          </ac:grpSpMkLst>
        </pc:grpChg>
        <pc:grpChg chg="add mod">
          <ac:chgData name="Frik Ronny (I-NAT-FW-SAFS)" userId="d77d3e61-8810-499a-b95c-05e071c57609" providerId="ADAL" clId="{37B7EF97-C5E8-41A4-B159-0056D92F36D6}" dt="2021-02-03T08:39:43.675" v="956" actId="164"/>
          <ac:grpSpMkLst>
            <pc:docMk/>
            <pc:sldMk cId="105811884" sldId="264"/>
            <ac:grpSpMk id="12" creationId="{7D08FADB-04BC-4C57-A50C-96A67C06C4D4}"/>
          </ac:grpSpMkLst>
        </pc:grpChg>
        <pc:grpChg chg="mod topLvl">
          <ac:chgData name="Frik Ronny (I-NAT-FW-SAFS)" userId="d77d3e61-8810-499a-b95c-05e071c57609" providerId="ADAL" clId="{37B7EF97-C5E8-41A4-B159-0056D92F36D6}" dt="2021-02-03T08:39:43.675" v="956" actId="164"/>
          <ac:grpSpMkLst>
            <pc:docMk/>
            <pc:sldMk cId="105811884" sldId="264"/>
            <ac:grpSpMk id="93" creationId="{EBAB998C-F91E-4C0A-92B9-1463F8DD82F8}"/>
          </ac:grpSpMkLst>
        </pc:grpChg>
        <pc:grpChg chg="add mod">
          <ac:chgData name="Frik Ronny (I-NAT-FW-SAFS)" userId="d77d3e61-8810-499a-b95c-05e071c57609" providerId="ADAL" clId="{37B7EF97-C5E8-41A4-B159-0056D92F36D6}" dt="2021-02-03T08:31:37.338" v="631" actId="1037"/>
          <ac:grpSpMkLst>
            <pc:docMk/>
            <pc:sldMk cId="105811884" sldId="264"/>
            <ac:grpSpMk id="132" creationId="{4AFAC2A9-8A5B-4727-A1F3-77F51BFEC468}"/>
          </ac:grpSpMkLst>
        </pc:grpChg>
        <pc:grpChg chg="add mod">
          <ac:chgData name="Frik Ronny (I-NAT-FW-SAFS)" userId="d77d3e61-8810-499a-b95c-05e071c57609" providerId="ADAL" clId="{37B7EF97-C5E8-41A4-B159-0056D92F36D6}" dt="2021-02-03T08:31:32.654" v="626" actId="1076"/>
          <ac:grpSpMkLst>
            <pc:docMk/>
            <pc:sldMk cId="105811884" sldId="264"/>
            <ac:grpSpMk id="137" creationId="{BCBA6FE8-4250-49B9-B104-F39A37D5A491}"/>
          </ac:grpSpMkLst>
        </pc:grpChg>
        <pc:grpChg chg="add mod">
          <ac:chgData name="Frik Ronny (I-NAT-FW-SAFS)" userId="d77d3e61-8810-499a-b95c-05e071c57609" providerId="ADAL" clId="{37B7EF97-C5E8-41A4-B159-0056D92F36D6}" dt="2021-02-03T08:31:47.939" v="634" actId="1036"/>
          <ac:grpSpMkLst>
            <pc:docMk/>
            <pc:sldMk cId="105811884" sldId="264"/>
            <ac:grpSpMk id="193" creationId="{98F16F26-C1BC-4E5B-9693-AB8313744AD4}"/>
          </ac:grpSpMkLst>
        </pc:grpChg>
        <pc:picChg chg="mod topLvl">
          <ac:chgData name="Frik Ronny (I-NAT-FW-SAFS)" userId="d77d3e61-8810-499a-b95c-05e071c57609" providerId="ADAL" clId="{37B7EF97-C5E8-41A4-B159-0056D92F36D6}" dt="2021-02-03T08:39:43.675" v="956" actId="164"/>
          <ac:picMkLst>
            <pc:docMk/>
            <pc:sldMk cId="105811884" sldId="264"/>
            <ac:picMk id="128" creationId="{B20569A9-B070-436D-9216-75FE6C76CAFC}"/>
          </ac:picMkLst>
        </pc:picChg>
        <pc:picChg chg="mod topLvl">
          <ac:chgData name="Frik Ronny (I-NAT-FW-SAFS)" userId="d77d3e61-8810-499a-b95c-05e071c57609" providerId="ADAL" clId="{37B7EF97-C5E8-41A4-B159-0056D92F36D6}" dt="2021-02-03T08:39:43.675" v="956" actId="164"/>
          <ac:picMkLst>
            <pc:docMk/>
            <pc:sldMk cId="105811884" sldId="264"/>
            <ac:picMk id="130" creationId="{DCF991F7-75C3-44FA-BCA3-58650158E41B}"/>
          </ac:picMkLst>
        </pc:picChg>
        <pc:picChg chg="del">
          <ac:chgData name="Frik Ronny (I-NAT-FW-SAFS)" userId="d77d3e61-8810-499a-b95c-05e071c57609" providerId="ADAL" clId="{37B7EF97-C5E8-41A4-B159-0056D92F36D6}" dt="2021-02-03T07:54:08.857" v="618" actId="478"/>
          <ac:picMkLst>
            <pc:docMk/>
            <pc:sldMk cId="105811884" sldId="264"/>
            <ac:picMk id="1026" creationId="{0086F8C0-1266-4AD3-9271-9A170F4E2277}"/>
          </ac:picMkLst>
        </pc:picChg>
        <pc:picChg chg="add mod">
          <ac:chgData name="Frik Ronny (I-NAT-FW-SAFS)" userId="d77d3e61-8810-499a-b95c-05e071c57609" providerId="ADAL" clId="{37B7EF97-C5E8-41A4-B159-0056D92F36D6}" dt="2021-02-03T08:32:19.499" v="635" actId="1076"/>
          <ac:picMkLst>
            <pc:docMk/>
            <pc:sldMk cId="105811884" sldId="264"/>
            <ac:picMk id="2050" creationId="{51FA4729-C8FC-4C45-BCED-F81A460B43CD}"/>
          </ac:picMkLst>
        </pc:picChg>
        <pc:picChg chg="add mod">
          <ac:chgData name="Frik Ronny (I-NAT-FW-SAFS)" userId="d77d3e61-8810-499a-b95c-05e071c57609" providerId="ADAL" clId="{37B7EF97-C5E8-41A4-B159-0056D92F36D6}" dt="2021-02-03T08:32:39.563" v="637" actId="1076"/>
          <ac:picMkLst>
            <pc:docMk/>
            <pc:sldMk cId="105811884" sldId="264"/>
            <ac:picMk id="2052" creationId="{D157EE87-EA2B-4FC1-BAEA-63F571B055E2}"/>
          </ac:picMkLst>
        </pc:picChg>
        <pc:cxnChg chg="add mod">
          <ac:chgData name="Frik Ronny (I-NAT-FW-SAFS)" userId="d77d3e61-8810-499a-b95c-05e071c57609" providerId="ADAL" clId="{37B7EF97-C5E8-41A4-B159-0056D92F36D6}" dt="2021-02-03T08:34:44.955" v="660" actId="1076"/>
          <ac:cxnSpMkLst>
            <pc:docMk/>
            <pc:sldMk cId="105811884" sldId="264"/>
            <ac:cxnSpMk id="200" creationId="{73579769-97EC-4BC9-99AA-72C25499E972}"/>
          </ac:cxnSpMkLst>
        </pc:cxnChg>
        <pc:cxnChg chg="add mod">
          <ac:chgData name="Frik Ronny (I-NAT-FW-SAFS)" userId="d77d3e61-8810-499a-b95c-05e071c57609" providerId="ADAL" clId="{37B7EF97-C5E8-41A4-B159-0056D92F36D6}" dt="2021-02-03T08:34:50.097" v="662" actId="1076"/>
          <ac:cxnSpMkLst>
            <pc:docMk/>
            <pc:sldMk cId="105811884" sldId="264"/>
            <ac:cxnSpMk id="201" creationId="{FE1F1197-3E0F-42D1-B419-40D47AA52F85}"/>
          </ac:cxnSpMkLst>
        </pc:cxnChg>
        <pc:cxnChg chg="add mod ord">
          <ac:chgData name="Frik Ronny (I-NAT-FW-SAFS)" userId="d77d3e61-8810-499a-b95c-05e071c57609" providerId="ADAL" clId="{37B7EF97-C5E8-41A4-B159-0056D92F36D6}" dt="2021-02-03T08:36:04.830" v="686" actId="166"/>
          <ac:cxnSpMkLst>
            <pc:docMk/>
            <pc:sldMk cId="105811884" sldId="264"/>
            <ac:cxnSpMk id="202" creationId="{B85AE467-26AF-42DA-B09E-12BB74881609}"/>
          </ac:cxnSpMkLst>
        </pc:cxnChg>
        <pc:cxnChg chg="add mod">
          <ac:chgData name="Frik Ronny (I-NAT-FW-SAFS)" userId="d77d3e61-8810-499a-b95c-05e071c57609" providerId="ADAL" clId="{37B7EF97-C5E8-41A4-B159-0056D92F36D6}" dt="2021-02-03T08:36:11.560" v="688" actId="1076"/>
          <ac:cxnSpMkLst>
            <pc:docMk/>
            <pc:sldMk cId="105811884" sldId="264"/>
            <ac:cxnSpMk id="203" creationId="{9CD07808-4EDB-4AB3-B629-8881B7CE2A33}"/>
          </ac:cxnSpMkLst>
        </pc:cxnChg>
        <pc:cxnChg chg="add mod">
          <ac:chgData name="Frik Ronny (I-NAT-FW-SAFS)" userId="d77d3e61-8810-499a-b95c-05e071c57609" providerId="ADAL" clId="{37B7EF97-C5E8-41A4-B159-0056D92F36D6}" dt="2021-02-03T08:36:31.573" v="690" actId="1076"/>
          <ac:cxnSpMkLst>
            <pc:docMk/>
            <pc:sldMk cId="105811884" sldId="264"/>
            <ac:cxnSpMk id="205" creationId="{EC219418-9032-40A9-BB27-4E11A038A1DC}"/>
          </ac:cxnSpMkLst>
        </pc:cxnChg>
        <pc:cxnChg chg="add mod">
          <ac:chgData name="Frik Ronny (I-NAT-FW-SAFS)" userId="d77d3e61-8810-499a-b95c-05e071c57609" providerId="ADAL" clId="{37B7EF97-C5E8-41A4-B159-0056D92F36D6}" dt="2021-02-03T08:36:31.573" v="690" actId="1076"/>
          <ac:cxnSpMkLst>
            <pc:docMk/>
            <pc:sldMk cId="105811884" sldId="264"/>
            <ac:cxnSpMk id="206" creationId="{B37D624B-95AB-4A22-B20F-526586C2DB75}"/>
          </ac:cxnSpMkLst>
        </pc:cxnChg>
        <pc:cxnChg chg="add mod">
          <ac:chgData name="Frik Ronny (I-NAT-FW-SAFS)" userId="d77d3e61-8810-499a-b95c-05e071c57609" providerId="ADAL" clId="{37B7EF97-C5E8-41A4-B159-0056D92F36D6}" dt="2021-02-03T08:36:31.573" v="690" actId="1076"/>
          <ac:cxnSpMkLst>
            <pc:docMk/>
            <pc:sldMk cId="105811884" sldId="264"/>
            <ac:cxnSpMk id="208" creationId="{29576C7C-4598-468B-8D96-983C8095FC9A}"/>
          </ac:cxnSpMkLst>
        </pc:cxnChg>
        <pc:cxnChg chg="add mod">
          <ac:chgData name="Frik Ronny (I-NAT-FW-SAFS)" userId="d77d3e61-8810-499a-b95c-05e071c57609" providerId="ADAL" clId="{37B7EF97-C5E8-41A4-B159-0056D92F36D6}" dt="2021-02-03T08:36:31.573" v="690" actId="1076"/>
          <ac:cxnSpMkLst>
            <pc:docMk/>
            <pc:sldMk cId="105811884" sldId="264"/>
            <ac:cxnSpMk id="209" creationId="{CB25A3D1-2438-4811-B172-C53E759B90CB}"/>
          </ac:cxnSpMkLst>
        </pc:cxnChg>
      </pc:sldChg>
      <pc:sldChg chg="addSp delSp modSp add delAnim modAnim">
        <pc:chgData name="Frik Ronny (I-NAT-FW-SAFS)" userId="d77d3e61-8810-499a-b95c-05e071c57609" providerId="ADAL" clId="{37B7EF97-C5E8-41A4-B159-0056D92F36D6}" dt="2021-02-03T09:41:03.725" v="2547"/>
        <pc:sldMkLst>
          <pc:docMk/>
          <pc:sldMk cId="2776397135" sldId="265"/>
        </pc:sldMkLst>
        <pc:spChg chg="mod">
          <ac:chgData name="Frik Ronny (I-NAT-FW-SAFS)" userId="d77d3e61-8810-499a-b95c-05e071c57609" providerId="ADAL" clId="{37B7EF97-C5E8-41A4-B159-0056D92F36D6}" dt="2021-02-03T08:48:38.802" v="1121" actId="20577"/>
          <ac:spMkLst>
            <pc:docMk/>
            <pc:sldMk cId="2776397135" sldId="265"/>
            <ac:spMk id="2" creationId="{00000000-0000-0000-0000-000000000000}"/>
          </ac:spMkLst>
        </pc:spChg>
        <pc:spChg chg="mod">
          <ac:chgData name="Frik Ronny (I-NAT-FW-SAFS)" userId="d77d3e61-8810-499a-b95c-05e071c57609" providerId="ADAL" clId="{37B7EF97-C5E8-41A4-B159-0056D92F36D6}" dt="2021-02-03T09:41:03.725" v="2547"/>
          <ac:spMkLst>
            <pc:docMk/>
            <pc:sldMk cId="2776397135" sldId="265"/>
            <ac:spMk id="3" creationId="{00000000-0000-0000-0000-000000000000}"/>
          </ac:spMkLst>
        </pc:spChg>
        <pc:spChg chg="add mod">
          <ac:chgData name="Frik Ronny (I-NAT-FW-SAFS)" userId="d77d3e61-8810-499a-b95c-05e071c57609" providerId="ADAL" clId="{37B7EF97-C5E8-41A4-B159-0056D92F36D6}" dt="2021-02-03T08:55:02.382" v="1260" actId="1038"/>
          <ac:spMkLst>
            <pc:docMk/>
            <pc:sldMk cId="2776397135" sldId="265"/>
            <ac:spMk id="5" creationId="{CFD8BF97-4282-468B-97AA-0563EDBB9C59}"/>
          </ac:spMkLst>
        </pc:spChg>
        <pc:spChg chg="mod">
          <ac:chgData name="Frik Ronny (I-NAT-FW-SAFS)" userId="d77d3e61-8810-499a-b95c-05e071c57609" providerId="ADAL" clId="{37B7EF97-C5E8-41A4-B159-0056D92F36D6}" dt="2021-02-03T08:54:26.029" v="1245" actId="1076"/>
          <ac:spMkLst>
            <pc:docMk/>
            <pc:sldMk cId="2776397135" sldId="265"/>
            <ac:spMk id="13" creationId="{60989144-234E-470F-859B-1A74946A68CA}"/>
          </ac:spMkLst>
        </pc:spChg>
        <pc:spChg chg="mod">
          <ac:chgData name="Frik Ronny (I-NAT-FW-SAFS)" userId="d77d3e61-8810-499a-b95c-05e071c57609" providerId="ADAL" clId="{37B7EF97-C5E8-41A4-B159-0056D92F36D6}" dt="2021-02-03T08:52:58.270" v="1238" actId="20577"/>
          <ac:spMkLst>
            <pc:docMk/>
            <pc:sldMk cId="2776397135" sldId="265"/>
            <ac:spMk id="189" creationId="{F1403532-250C-4A6D-A1EA-0CB3DEDEF617}"/>
          </ac:spMkLst>
        </pc:spChg>
        <pc:spChg chg="del mod">
          <ac:chgData name="Frik Ronny (I-NAT-FW-SAFS)" userId="d77d3e61-8810-499a-b95c-05e071c57609" providerId="ADAL" clId="{37B7EF97-C5E8-41A4-B159-0056D92F36D6}" dt="2021-02-03T08:53:24.785" v="1241" actId="478"/>
          <ac:spMkLst>
            <pc:docMk/>
            <pc:sldMk cId="2776397135" sldId="265"/>
            <ac:spMk id="210" creationId="{3A7E407B-D7F5-4A62-8549-F5B628C48084}"/>
          </ac:spMkLst>
        </pc:spChg>
        <pc:spChg chg="add mod">
          <ac:chgData name="Frik Ronny (I-NAT-FW-SAFS)" userId="d77d3e61-8810-499a-b95c-05e071c57609" providerId="ADAL" clId="{37B7EF97-C5E8-41A4-B159-0056D92F36D6}" dt="2021-02-03T08:55:37.528" v="1263" actId="207"/>
          <ac:spMkLst>
            <pc:docMk/>
            <pc:sldMk cId="2776397135" sldId="265"/>
            <ac:spMk id="211" creationId="{16AB6189-D1B5-4F4D-8676-634498567AC0}"/>
          </ac:spMkLst>
        </pc:spChg>
        <pc:spChg chg="add mod">
          <ac:chgData name="Frik Ronny (I-NAT-FW-SAFS)" userId="d77d3e61-8810-499a-b95c-05e071c57609" providerId="ADAL" clId="{37B7EF97-C5E8-41A4-B159-0056D92F36D6}" dt="2021-02-03T08:56:22.801" v="1276" actId="1076"/>
          <ac:spMkLst>
            <pc:docMk/>
            <pc:sldMk cId="2776397135" sldId="265"/>
            <ac:spMk id="212" creationId="{E3A9B22D-7AAC-4D02-AEAA-512AEE5CF3F1}"/>
          </ac:spMkLst>
        </pc:spChg>
        <pc:spChg chg="add mod">
          <ac:chgData name="Frik Ronny (I-NAT-FW-SAFS)" userId="d77d3e61-8810-499a-b95c-05e071c57609" providerId="ADAL" clId="{37B7EF97-C5E8-41A4-B159-0056D92F36D6}" dt="2021-02-03T08:57:08.262" v="1280" actId="1076"/>
          <ac:spMkLst>
            <pc:docMk/>
            <pc:sldMk cId="2776397135" sldId="265"/>
            <ac:spMk id="213" creationId="{66D54F7B-F4B5-4C0A-BE20-308BE3851E63}"/>
          </ac:spMkLst>
        </pc:spChg>
        <pc:grpChg chg="mod">
          <ac:chgData name="Frik Ronny (I-NAT-FW-SAFS)" userId="d77d3e61-8810-499a-b95c-05e071c57609" providerId="ADAL" clId="{37B7EF97-C5E8-41A4-B159-0056D92F36D6}" dt="2021-02-03T08:50:32.814" v="1131" actId="1076"/>
          <ac:grpSpMkLst>
            <pc:docMk/>
            <pc:sldMk cId="2776397135" sldId="265"/>
            <ac:grpSpMk id="142" creationId="{2A118FB1-BAA8-4C37-9152-D6E118458464}"/>
          </ac:grpSpMkLst>
        </pc:grpChg>
        <pc:picChg chg="del">
          <ac:chgData name="Frik Ronny (I-NAT-FW-SAFS)" userId="d77d3e61-8810-499a-b95c-05e071c57609" providerId="ADAL" clId="{37B7EF97-C5E8-41A4-B159-0056D92F36D6}" dt="2021-02-03T08:51:25.809" v="1138" actId="478"/>
          <ac:picMkLst>
            <pc:docMk/>
            <pc:sldMk cId="2776397135" sldId="265"/>
            <ac:picMk id="2050" creationId="{51FA4729-C8FC-4C45-BCED-F81A460B43CD}"/>
          </ac:picMkLst>
        </pc:picChg>
        <pc:picChg chg="add mod">
          <ac:chgData name="Frik Ronny (I-NAT-FW-SAFS)" userId="d77d3e61-8810-499a-b95c-05e071c57609" providerId="ADAL" clId="{37B7EF97-C5E8-41A4-B159-0056D92F36D6}" dt="2021-02-03T08:50:49.990" v="1133" actId="1076"/>
          <ac:picMkLst>
            <pc:docMk/>
            <pc:sldMk cId="2776397135" sldId="265"/>
            <ac:picMk id="4098" creationId="{3659E125-7C86-492D-971D-4353A35D7199}"/>
          </ac:picMkLst>
        </pc:picChg>
        <pc:picChg chg="add mod">
          <ac:chgData name="Frik Ronny (I-NAT-FW-SAFS)" userId="d77d3e61-8810-499a-b95c-05e071c57609" providerId="ADAL" clId="{37B7EF97-C5E8-41A4-B159-0056D92F36D6}" dt="2021-02-03T08:51:32.606" v="1140" actId="14100"/>
          <ac:picMkLst>
            <pc:docMk/>
            <pc:sldMk cId="2776397135" sldId="265"/>
            <ac:picMk id="4099" creationId="{B46F162D-860F-47B8-A08D-4A22CDA3D2EF}"/>
          </ac:picMkLst>
        </pc:picChg>
        <pc:cxnChg chg="add mod">
          <ac:chgData name="Frik Ronny (I-NAT-FW-SAFS)" userId="d77d3e61-8810-499a-b95c-05e071c57609" providerId="ADAL" clId="{37B7EF97-C5E8-41A4-B159-0056D92F36D6}" dt="2021-02-03T09:04:40.612" v="1387" actId="14100"/>
          <ac:cxnSpMkLst>
            <pc:docMk/>
            <pc:sldMk cId="2776397135" sldId="265"/>
            <ac:cxnSpMk id="214" creationId="{7D4FF284-BAE2-4D90-A704-72A9CD3DE38B}"/>
          </ac:cxnSpMkLst>
        </pc:cxnChg>
        <pc:cxnChg chg="add mod">
          <ac:chgData name="Frik Ronny (I-NAT-FW-SAFS)" userId="d77d3e61-8810-499a-b95c-05e071c57609" providerId="ADAL" clId="{37B7EF97-C5E8-41A4-B159-0056D92F36D6}" dt="2021-02-03T09:04:51.390" v="1390" actId="14100"/>
          <ac:cxnSpMkLst>
            <pc:docMk/>
            <pc:sldMk cId="2776397135" sldId="265"/>
            <ac:cxnSpMk id="215" creationId="{4B42D3C9-7BE6-46D6-9FD3-6632DDA54D56}"/>
          </ac:cxnSpMkLst>
        </pc:cxnChg>
        <pc:cxnChg chg="add mod">
          <ac:chgData name="Frik Ronny (I-NAT-FW-SAFS)" userId="d77d3e61-8810-499a-b95c-05e071c57609" providerId="ADAL" clId="{37B7EF97-C5E8-41A4-B159-0056D92F36D6}" dt="2021-02-03T09:05:05.695" v="1409" actId="1035"/>
          <ac:cxnSpMkLst>
            <pc:docMk/>
            <pc:sldMk cId="2776397135" sldId="265"/>
            <ac:cxnSpMk id="216" creationId="{1F32D4BD-B966-41A7-88CD-2F5FD2F741DB}"/>
          </ac:cxnSpMkLst>
        </pc:cxnChg>
        <pc:cxnChg chg="add mod">
          <ac:chgData name="Frik Ronny (I-NAT-FW-SAFS)" userId="d77d3e61-8810-499a-b95c-05e071c57609" providerId="ADAL" clId="{37B7EF97-C5E8-41A4-B159-0056D92F36D6}" dt="2021-02-03T09:05:24.450" v="1433" actId="1037"/>
          <ac:cxnSpMkLst>
            <pc:docMk/>
            <pc:sldMk cId="2776397135" sldId="265"/>
            <ac:cxnSpMk id="217" creationId="{2824505B-FEE1-4F93-9AAB-6350BED62B65}"/>
          </ac:cxnSpMkLst>
        </pc:cxnChg>
      </pc:sldChg>
      <pc:sldChg chg="addSp delSp modSp add modAnim">
        <pc:chgData name="Frik Ronny (I-NAT-FW-SAFS)" userId="d77d3e61-8810-499a-b95c-05e071c57609" providerId="ADAL" clId="{37B7EF97-C5E8-41A4-B159-0056D92F36D6}" dt="2021-02-03T09:44:25.974" v="2552"/>
        <pc:sldMkLst>
          <pc:docMk/>
          <pc:sldMk cId="647014608" sldId="266"/>
        </pc:sldMkLst>
        <pc:spChg chg="mod">
          <ac:chgData name="Frik Ronny (I-NAT-FW-SAFS)" userId="d77d3e61-8810-499a-b95c-05e071c57609" providerId="ADAL" clId="{37B7EF97-C5E8-41A4-B159-0056D92F36D6}" dt="2021-02-03T08:58:31.352" v="1317" actId="20577"/>
          <ac:spMkLst>
            <pc:docMk/>
            <pc:sldMk cId="647014608" sldId="266"/>
            <ac:spMk id="2" creationId="{00000000-0000-0000-0000-000000000000}"/>
          </ac:spMkLst>
        </pc:spChg>
        <pc:spChg chg="mod">
          <ac:chgData name="Frik Ronny (I-NAT-FW-SAFS)" userId="d77d3e61-8810-499a-b95c-05e071c57609" providerId="ADAL" clId="{37B7EF97-C5E8-41A4-B159-0056D92F36D6}" dt="2021-02-03T09:41:13.983" v="2548"/>
          <ac:spMkLst>
            <pc:docMk/>
            <pc:sldMk cId="647014608" sldId="266"/>
            <ac:spMk id="3" creationId="{00000000-0000-0000-0000-000000000000}"/>
          </ac:spMkLst>
        </pc:spChg>
        <pc:spChg chg="del">
          <ac:chgData name="Frik Ronny (I-NAT-FW-SAFS)" userId="d77d3e61-8810-499a-b95c-05e071c57609" providerId="ADAL" clId="{37B7EF97-C5E8-41A4-B159-0056D92F36D6}" dt="2021-02-03T08:58:40.489" v="1318" actId="478"/>
          <ac:spMkLst>
            <pc:docMk/>
            <pc:sldMk cId="647014608" sldId="266"/>
            <ac:spMk id="6" creationId="{B52D6A06-349E-44A3-B4DD-528209A6AB15}"/>
          </ac:spMkLst>
        </pc:spChg>
        <pc:spChg chg="del">
          <ac:chgData name="Frik Ronny (I-NAT-FW-SAFS)" userId="d77d3e61-8810-499a-b95c-05e071c57609" providerId="ADAL" clId="{37B7EF97-C5E8-41A4-B159-0056D92F36D6}" dt="2021-02-03T08:58:45.324" v="1321" actId="478"/>
          <ac:spMkLst>
            <pc:docMk/>
            <pc:sldMk cId="647014608" sldId="266"/>
            <ac:spMk id="8" creationId="{DEC084C1-DAE4-445D-9869-56CD3D48EB8D}"/>
          </ac:spMkLst>
        </pc:spChg>
        <pc:spChg chg="add mod">
          <ac:chgData name="Frik Ronny (I-NAT-FW-SAFS)" userId="d77d3e61-8810-499a-b95c-05e071c57609" providerId="ADAL" clId="{37B7EF97-C5E8-41A4-B159-0056D92F36D6}" dt="2021-02-03T09:01:55.928" v="1368" actId="207"/>
          <ac:spMkLst>
            <pc:docMk/>
            <pc:sldMk cId="647014608" sldId="266"/>
            <ac:spMk id="16" creationId="{A0F56A26-AB60-40CB-AEEB-A9618F8B29C3}"/>
          </ac:spMkLst>
        </pc:spChg>
        <pc:spChg chg="mod">
          <ac:chgData name="Frik Ronny (I-NAT-FW-SAFS)" userId="d77d3e61-8810-499a-b95c-05e071c57609" providerId="ADAL" clId="{37B7EF97-C5E8-41A4-B159-0056D92F36D6}" dt="2021-02-03T09:11:21.246" v="1647" actId="20577"/>
          <ac:spMkLst>
            <pc:docMk/>
            <pc:sldMk cId="647014608" sldId="266"/>
            <ac:spMk id="189" creationId="{F1403532-250C-4A6D-A1EA-0CB3DEDEF617}"/>
          </ac:spMkLst>
        </pc:spChg>
        <pc:spChg chg="del">
          <ac:chgData name="Frik Ronny (I-NAT-FW-SAFS)" userId="d77d3e61-8810-499a-b95c-05e071c57609" providerId="ADAL" clId="{37B7EF97-C5E8-41A4-B159-0056D92F36D6}" dt="2021-02-03T08:58:46.754" v="1322" actId="478"/>
          <ac:spMkLst>
            <pc:docMk/>
            <pc:sldMk cId="647014608" sldId="266"/>
            <ac:spMk id="204" creationId="{8E29F920-60C4-4431-A052-07E1E8CBE59B}"/>
          </ac:spMkLst>
        </pc:spChg>
        <pc:spChg chg="del">
          <ac:chgData name="Frik Ronny (I-NAT-FW-SAFS)" userId="d77d3e61-8810-499a-b95c-05e071c57609" providerId="ADAL" clId="{37B7EF97-C5E8-41A4-B159-0056D92F36D6}" dt="2021-02-03T08:58:55.929" v="1329" actId="478"/>
          <ac:spMkLst>
            <pc:docMk/>
            <pc:sldMk cId="647014608" sldId="266"/>
            <ac:spMk id="207" creationId="{326DCA60-CB09-4B31-B717-4C89334CFF05}"/>
          </ac:spMkLst>
        </pc:spChg>
        <pc:spChg chg="mod">
          <ac:chgData name="Frik Ronny (I-NAT-FW-SAFS)" userId="d77d3e61-8810-499a-b95c-05e071c57609" providerId="ADAL" clId="{37B7EF97-C5E8-41A4-B159-0056D92F36D6}" dt="2021-02-03T09:14:05.200" v="1651" actId="1076"/>
          <ac:spMkLst>
            <pc:docMk/>
            <pc:sldMk cId="647014608" sldId="266"/>
            <ac:spMk id="210" creationId="{3A7E407B-D7F5-4A62-8549-F5B628C48084}"/>
          </ac:spMkLst>
        </pc:spChg>
        <pc:spChg chg="del topLvl">
          <ac:chgData name="Frik Ronny (I-NAT-FW-SAFS)" userId="d77d3e61-8810-499a-b95c-05e071c57609" providerId="ADAL" clId="{37B7EF97-C5E8-41A4-B159-0056D92F36D6}" dt="2021-02-03T09:00:20.346" v="1343" actId="478"/>
          <ac:spMkLst>
            <pc:docMk/>
            <pc:sldMk cId="647014608" sldId="266"/>
            <ac:spMk id="226" creationId="{D224BFE8-875E-4AFD-B65B-BFCB07F7FFC0}"/>
          </ac:spMkLst>
        </pc:spChg>
        <pc:spChg chg="add mod">
          <ac:chgData name="Frik Ronny (I-NAT-FW-SAFS)" userId="d77d3e61-8810-499a-b95c-05e071c57609" providerId="ADAL" clId="{37B7EF97-C5E8-41A4-B159-0056D92F36D6}" dt="2021-02-03T09:02:43.958" v="1374" actId="1076"/>
          <ac:spMkLst>
            <pc:docMk/>
            <pc:sldMk cId="647014608" sldId="266"/>
            <ac:spMk id="231" creationId="{3BAE074B-856C-466E-AD65-BB2412F5672B}"/>
          </ac:spMkLst>
        </pc:spChg>
        <pc:grpChg chg="mod">
          <ac:chgData name="Frik Ronny (I-NAT-FW-SAFS)" userId="d77d3e61-8810-499a-b95c-05e071c57609" providerId="ADAL" clId="{37B7EF97-C5E8-41A4-B159-0056D92F36D6}" dt="2021-02-03T09:27:59.666" v="1752" actId="1036"/>
          <ac:grpSpMkLst>
            <pc:docMk/>
            <pc:sldMk cId="647014608" sldId="266"/>
            <ac:grpSpMk id="7" creationId="{BBD054AC-5FC9-4AD3-B7D6-F64F069BC798}"/>
          </ac:grpSpMkLst>
        </pc:grpChg>
        <pc:grpChg chg="mod">
          <ac:chgData name="Frik Ronny (I-NAT-FW-SAFS)" userId="d77d3e61-8810-499a-b95c-05e071c57609" providerId="ADAL" clId="{37B7EF97-C5E8-41A4-B159-0056D92F36D6}" dt="2021-02-03T09:27:59.666" v="1752" actId="1036"/>
          <ac:grpSpMkLst>
            <pc:docMk/>
            <pc:sldMk cId="647014608" sldId="266"/>
            <ac:grpSpMk id="12" creationId="{7D08FADB-04BC-4C57-A50C-96A67C06C4D4}"/>
          </ac:grpSpMkLst>
        </pc:grpChg>
        <pc:grpChg chg="mod">
          <ac:chgData name="Frik Ronny (I-NAT-FW-SAFS)" userId="d77d3e61-8810-499a-b95c-05e071c57609" providerId="ADAL" clId="{37B7EF97-C5E8-41A4-B159-0056D92F36D6}" dt="2021-02-03T09:27:59.666" v="1752" actId="1036"/>
          <ac:grpSpMkLst>
            <pc:docMk/>
            <pc:sldMk cId="647014608" sldId="266"/>
            <ac:grpSpMk id="76" creationId="{CA916406-625D-48F0-93E6-2817E476F159}"/>
          </ac:grpSpMkLst>
        </pc:grpChg>
        <pc:grpChg chg="mod">
          <ac:chgData name="Frik Ronny (I-NAT-FW-SAFS)" userId="d77d3e61-8810-499a-b95c-05e071c57609" providerId="ADAL" clId="{37B7EF97-C5E8-41A4-B159-0056D92F36D6}" dt="2021-02-03T09:27:59.666" v="1752" actId="1036"/>
          <ac:grpSpMkLst>
            <pc:docMk/>
            <pc:sldMk cId="647014608" sldId="266"/>
            <ac:grpSpMk id="77" creationId="{0CA5EA89-DC33-4F74-882C-CC39243CCAB3}"/>
          </ac:grpSpMkLst>
        </pc:grpChg>
        <pc:grpChg chg="mod">
          <ac:chgData name="Frik Ronny (I-NAT-FW-SAFS)" userId="d77d3e61-8810-499a-b95c-05e071c57609" providerId="ADAL" clId="{37B7EF97-C5E8-41A4-B159-0056D92F36D6}" dt="2021-02-03T09:27:59.666" v="1752" actId="1036"/>
          <ac:grpSpMkLst>
            <pc:docMk/>
            <pc:sldMk cId="647014608" sldId="266"/>
            <ac:grpSpMk id="78" creationId="{65304301-0ECB-40F1-B803-D977587F3164}"/>
          </ac:grpSpMkLst>
        </pc:grpChg>
        <pc:grpChg chg="mod">
          <ac:chgData name="Frik Ronny (I-NAT-FW-SAFS)" userId="d77d3e61-8810-499a-b95c-05e071c57609" providerId="ADAL" clId="{37B7EF97-C5E8-41A4-B159-0056D92F36D6}" dt="2021-02-03T09:27:59.666" v="1752" actId="1036"/>
          <ac:grpSpMkLst>
            <pc:docMk/>
            <pc:sldMk cId="647014608" sldId="266"/>
            <ac:grpSpMk id="93" creationId="{EBAB998C-F91E-4C0A-92B9-1463F8DD82F8}"/>
          </ac:grpSpMkLst>
        </pc:grpChg>
        <pc:grpChg chg="mod ord">
          <ac:chgData name="Frik Ronny (I-NAT-FW-SAFS)" userId="d77d3e61-8810-499a-b95c-05e071c57609" providerId="ADAL" clId="{37B7EF97-C5E8-41A4-B159-0056D92F36D6}" dt="2021-02-03T09:03:32.843" v="1381" actId="166"/>
          <ac:grpSpMkLst>
            <pc:docMk/>
            <pc:sldMk cId="647014608" sldId="266"/>
            <ac:grpSpMk id="132" creationId="{4AFAC2A9-8A5B-4727-A1F3-77F51BFEC468}"/>
          </ac:grpSpMkLst>
        </pc:grpChg>
        <pc:grpChg chg="ord">
          <ac:chgData name="Frik Ronny (I-NAT-FW-SAFS)" userId="d77d3e61-8810-499a-b95c-05e071c57609" providerId="ADAL" clId="{37B7EF97-C5E8-41A4-B159-0056D92F36D6}" dt="2021-02-03T09:03:37.024" v="1382" actId="166"/>
          <ac:grpSpMkLst>
            <pc:docMk/>
            <pc:sldMk cId="647014608" sldId="266"/>
            <ac:grpSpMk id="141" creationId="{EAFEA8B8-4D5E-409B-AA35-444AE077C2BE}"/>
          </ac:grpSpMkLst>
        </pc:grpChg>
        <pc:grpChg chg="ord">
          <ac:chgData name="Frik Ronny (I-NAT-FW-SAFS)" userId="d77d3e61-8810-499a-b95c-05e071c57609" providerId="ADAL" clId="{37B7EF97-C5E8-41A4-B159-0056D92F36D6}" dt="2021-02-03T09:03:40.223" v="1383" actId="166"/>
          <ac:grpSpMkLst>
            <pc:docMk/>
            <pc:sldMk cId="647014608" sldId="266"/>
            <ac:grpSpMk id="174" creationId="{5ACB5612-8CD0-4EEC-8B1D-C32899ECE04D}"/>
          </ac:grpSpMkLst>
        </pc:grpChg>
        <pc:grpChg chg="add mod ord">
          <ac:chgData name="Frik Ronny (I-NAT-FW-SAFS)" userId="d77d3e61-8810-499a-b95c-05e071c57609" providerId="ADAL" clId="{37B7EF97-C5E8-41A4-B159-0056D92F36D6}" dt="2021-02-03T09:03:22.447" v="1379" actId="167"/>
          <ac:grpSpMkLst>
            <pc:docMk/>
            <pc:sldMk cId="647014608" sldId="266"/>
            <ac:grpSpMk id="211" creationId="{EBAE2E84-89D4-4A73-9F73-2EB1E8C600EC}"/>
          </ac:grpSpMkLst>
        </pc:grpChg>
        <pc:grpChg chg="add mod ord">
          <ac:chgData name="Frik Ronny (I-NAT-FW-SAFS)" userId="d77d3e61-8810-499a-b95c-05e071c57609" providerId="ADAL" clId="{37B7EF97-C5E8-41A4-B159-0056D92F36D6}" dt="2021-02-03T09:03:28.002" v="1380" actId="167"/>
          <ac:grpSpMkLst>
            <pc:docMk/>
            <pc:sldMk cId="647014608" sldId="266"/>
            <ac:grpSpMk id="218" creationId="{E8EF919A-3405-47A2-B7BF-A63674267AF4}"/>
          </ac:grpSpMkLst>
        </pc:grpChg>
        <pc:grpChg chg="add del mod">
          <ac:chgData name="Frik Ronny (I-NAT-FW-SAFS)" userId="d77d3e61-8810-499a-b95c-05e071c57609" providerId="ADAL" clId="{37B7EF97-C5E8-41A4-B159-0056D92F36D6}" dt="2021-02-03T09:00:20.346" v="1343" actId="478"/>
          <ac:grpSpMkLst>
            <pc:docMk/>
            <pc:sldMk cId="647014608" sldId="266"/>
            <ac:grpSpMk id="225" creationId="{D8B439AA-31FE-4B67-8798-328527AAC0F6}"/>
          </ac:grpSpMkLst>
        </pc:grpChg>
        <pc:grpChg chg="add del mod">
          <ac:chgData name="Frik Ronny (I-NAT-FW-SAFS)" userId="d77d3e61-8810-499a-b95c-05e071c57609" providerId="ADAL" clId="{37B7EF97-C5E8-41A4-B159-0056D92F36D6}" dt="2021-02-03T09:23:32.040" v="1714" actId="478"/>
          <ac:grpSpMkLst>
            <pc:docMk/>
            <pc:sldMk cId="647014608" sldId="266"/>
            <ac:grpSpMk id="232" creationId="{B4AF030E-A91E-4F3F-AF94-948C0B60446D}"/>
          </ac:grpSpMkLst>
        </pc:grpChg>
        <pc:grpChg chg="mod">
          <ac:chgData name="Frik Ronny (I-NAT-FW-SAFS)" userId="d77d3e61-8810-499a-b95c-05e071c57609" providerId="ADAL" clId="{37B7EF97-C5E8-41A4-B159-0056D92F36D6}" dt="2021-02-03T09:22:04.017" v="1709" actId="1076"/>
          <ac:grpSpMkLst>
            <pc:docMk/>
            <pc:sldMk cId="647014608" sldId="266"/>
            <ac:grpSpMk id="235" creationId="{FED48F54-3299-44FC-BD09-2E6F8353BB6C}"/>
          </ac:grpSpMkLst>
        </pc:grpChg>
        <pc:grpChg chg="mod">
          <ac:chgData name="Frik Ronny (I-NAT-FW-SAFS)" userId="d77d3e61-8810-499a-b95c-05e071c57609" providerId="ADAL" clId="{37B7EF97-C5E8-41A4-B159-0056D92F36D6}" dt="2021-02-03T09:22:04.017" v="1709" actId="1076"/>
          <ac:grpSpMkLst>
            <pc:docMk/>
            <pc:sldMk cId="647014608" sldId="266"/>
            <ac:grpSpMk id="236" creationId="{999085D9-584A-4BC9-AA91-44E8714DD5A1}"/>
          </ac:grpSpMkLst>
        </pc:grpChg>
        <pc:grpChg chg="mod">
          <ac:chgData name="Frik Ronny (I-NAT-FW-SAFS)" userId="d77d3e61-8810-499a-b95c-05e071c57609" providerId="ADAL" clId="{37B7EF97-C5E8-41A4-B159-0056D92F36D6}" dt="2021-02-03T09:22:04.017" v="1709" actId="1076"/>
          <ac:grpSpMkLst>
            <pc:docMk/>
            <pc:sldMk cId="647014608" sldId="266"/>
            <ac:grpSpMk id="241" creationId="{8F36DCE2-43A6-4F8B-A9C8-1DD8FF0351DB}"/>
          </ac:grpSpMkLst>
        </pc:grpChg>
        <pc:grpChg chg="mod">
          <ac:chgData name="Frik Ronny (I-NAT-FW-SAFS)" userId="d77d3e61-8810-499a-b95c-05e071c57609" providerId="ADAL" clId="{37B7EF97-C5E8-41A4-B159-0056D92F36D6}" dt="2021-02-03T09:22:04.017" v="1709" actId="1076"/>
          <ac:grpSpMkLst>
            <pc:docMk/>
            <pc:sldMk cId="647014608" sldId="266"/>
            <ac:grpSpMk id="243" creationId="{FA8CBA6B-790E-4FED-AEB2-4F562AF6AEF9}"/>
          </ac:grpSpMkLst>
        </pc:grpChg>
        <pc:grpChg chg="mod">
          <ac:chgData name="Frik Ronny (I-NAT-FW-SAFS)" userId="d77d3e61-8810-499a-b95c-05e071c57609" providerId="ADAL" clId="{37B7EF97-C5E8-41A4-B159-0056D92F36D6}" dt="2021-02-03T09:22:04.017" v="1709" actId="1076"/>
          <ac:grpSpMkLst>
            <pc:docMk/>
            <pc:sldMk cId="647014608" sldId="266"/>
            <ac:grpSpMk id="245" creationId="{F777AB6E-08DE-4C95-BD4F-C6AADB5581FA}"/>
          </ac:grpSpMkLst>
        </pc:grpChg>
        <pc:grpChg chg="add mod">
          <ac:chgData name="Frik Ronny (I-NAT-FW-SAFS)" userId="d77d3e61-8810-499a-b95c-05e071c57609" providerId="ADAL" clId="{37B7EF97-C5E8-41A4-B159-0056D92F36D6}" dt="2021-02-03T09:28:08.338" v="1754" actId="1035"/>
          <ac:grpSpMkLst>
            <pc:docMk/>
            <pc:sldMk cId="647014608" sldId="266"/>
            <ac:grpSpMk id="265" creationId="{CD4F8505-79AB-40DE-A83A-7B09E5B6EB7E}"/>
          </ac:grpSpMkLst>
        </pc:grpChg>
        <pc:grpChg chg="mod">
          <ac:chgData name="Frik Ronny (I-NAT-FW-SAFS)" userId="d77d3e61-8810-499a-b95c-05e071c57609" providerId="ADAL" clId="{37B7EF97-C5E8-41A4-B159-0056D92F36D6}" dt="2021-02-03T09:28:08.338" v="1754" actId="1035"/>
          <ac:grpSpMkLst>
            <pc:docMk/>
            <pc:sldMk cId="647014608" sldId="266"/>
            <ac:grpSpMk id="268" creationId="{BA598A09-F110-4999-BF3C-9B8F8AA52C79}"/>
          </ac:grpSpMkLst>
        </pc:grpChg>
        <pc:grpChg chg="mod">
          <ac:chgData name="Frik Ronny (I-NAT-FW-SAFS)" userId="d77d3e61-8810-499a-b95c-05e071c57609" providerId="ADAL" clId="{37B7EF97-C5E8-41A4-B159-0056D92F36D6}" dt="2021-02-03T09:28:08.338" v="1754" actId="1035"/>
          <ac:grpSpMkLst>
            <pc:docMk/>
            <pc:sldMk cId="647014608" sldId="266"/>
            <ac:grpSpMk id="269" creationId="{6027CBCF-BB86-4FB6-B787-141E4373AB2D}"/>
          </ac:grpSpMkLst>
        </pc:grpChg>
        <pc:grpChg chg="mod">
          <ac:chgData name="Frik Ronny (I-NAT-FW-SAFS)" userId="d77d3e61-8810-499a-b95c-05e071c57609" providerId="ADAL" clId="{37B7EF97-C5E8-41A4-B159-0056D92F36D6}" dt="2021-02-03T09:28:08.338" v="1754" actId="1035"/>
          <ac:grpSpMkLst>
            <pc:docMk/>
            <pc:sldMk cId="647014608" sldId="266"/>
            <ac:grpSpMk id="274" creationId="{FFBAA1AC-B185-4A66-95FB-7A3050610498}"/>
          </ac:grpSpMkLst>
        </pc:grpChg>
        <pc:grpChg chg="mod">
          <ac:chgData name="Frik Ronny (I-NAT-FW-SAFS)" userId="d77d3e61-8810-499a-b95c-05e071c57609" providerId="ADAL" clId="{37B7EF97-C5E8-41A4-B159-0056D92F36D6}" dt="2021-02-03T09:28:08.338" v="1754" actId="1035"/>
          <ac:grpSpMkLst>
            <pc:docMk/>
            <pc:sldMk cId="647014608" sldId="266"/>
            <ac:grpSpMk id="276" creationId="{6A44C9B0-8CB8-49D1-94BF-B06FDA7B4459}"/>
          </ac:grpSpMkLst>
        </pc:grpChg>
        <pc:grpChg chg="mod">
          <ac:chgData name="Frik Ronny (I-NAT-FW-SAFS)" userId="d77d3e61-8810-499a-b95c-05e071c57609" providerId="ADAL" clId="{37B7EF97-C5E8-41A4-B159-0056D92F36D6}" dt="2021-02-03T09:28:08.338" v="1754" actId="1035"/>
          <ac:grpSpMkLst>
            <pc:docMk/>
            <pc:sldMk cId="647014608" sldId="266"/>
            <ac:grpSpMk id="278" creationId="{8D24165E-A36F-4FD7-8B62-DF2A8712B9F2}"/>
          </ac:grpSpMkLst>
        </pc:grpChg>
        <pc:picChg chg="del">
          <ac:chgData name="Frik Ronny (I-NAT-FW-SAFS)" userId="d77d3e61-8810-499a-b95c-05e071c57609" providerId="ADAL" clId="{37B7EF97-C5E8-41A4-B159-0056D92F36D6}" dt="2021-02-03T08:58:57.463" v="1330" actId="478"/>
          <ac:picMkLst>
            <pc:docMk/>
            <pc:sldMk cId="647014608" sldId="266"/>
            <ac:picMk id="2050" creationId="{51FA4729-C8FC-4C45-BCED-F81A460B43CD}"/>
          </ac:picMkLst>
        </pc:picChg>
        <pc:picChg chg="del">
          <ac:chgData name="Frik Ronny (I-NAT-FW-SAFS)" userId="d77d3e61-8810-499a-b95c-05e071c57609" providerId="ADAL" clId="{37B7EF97-C5E8-41A4-B159-0056D92F36D6}" dt="2021-02-03T08:58:58.802" v="1331" actId="478"/>
          <ac:picMkLst>
            <pc:docMk/>
            <pc:sldMk cId="647014608" sldId="266"/>
            <ac:picMk id="2052" creationId="{D157EE87-EA2B-4FC1-BAEA-63F571B055E2}"/>
          </ac:picMkLst>
        </pc:picChg>
        <pc:cxnChg chg="mod">
          <ac:chgData name="Frik Ronny (I-NAT-FW-SAFS)" userId="d77d3e61-8810-499a-b95c-05e071c57609" providerId="ADAL" clId="{37B7EF97-C5E8-41A4-B159-0056D92F36D6}" dt="2021-02-03T09:03:13.280" v="1378" actId="14100"/>
          <ac:cxnSpMkLst>
            <pc:docMk/>
            <pc:sldMk cId="647014608" sldId="266"/>
            <ac:cxnSpMk id="129" creationId="{E2AFD5C6-B1CD-4E3E-9F5D-9E685B4C5A9F}"/>
          </ac:cxnSpMkLst>
        </pc:cxnChg>
        <pc:cxnChg chg="del">
          <ac:chgData name="Frik Ronny (I-NAT-FW-SAFS)" userId="d77d3e61-8810-499a-b95c-05e071c57609" providerId="ADAL" clId="{37B7EF97-C5E8-41A4-B159-0056D92F36D6}" dt="2021-02-03T08:58:49.101" v="1323" actId="478"/>
          <ac:cxnSpMkLst>
            <pc:docMk/>
            <pc:sldMk cId="647014608" sldId="266"/>
            <ac:cxnSpMk id="200" creationId="{73579769-97EC-4BC9-99AA-72C25499E972}"/>
          </ac:cxnSpMkLst>
        </pc:cxnChg>
        <pc:cxnChg chg="del">
          <ac:chgData name="Frik Ronny (I-NAT-FW-SAFS)" userId="d77d3e61-8810-499a-b95c-05e071c57609" providerId="ADAL" clId="{37B7EF97-C5E8-41A4-B159-0056D92F36D6}" dt="2021-02-03T08:58:50.139" v="1324" actId="478"/>
          <ac:cxnSpMkLst>
            <pc:docMk/>
            <pc:sldMk cId="647014608" sldId="266"/>
            <ac:cxnSpMk id="201" creationId="{FE1F1197-3E0F-42D1-B419-40D47AA52F85}"/>
          </ac:cxnSpMkLst>
        </pc:cxnChg>
        <pc:cxnChg chg="del mod">
          <ac:chgData name="Frik Ronny (I-NAT-FW-SAFS)" userId="d77d3e61-8810-499a-b95c-05e071c57609" providerId="ADAL" clId="{37B7EF97-C5E8-41A4-B159-0056D92F36D6}" dt="2021-02-03T08:58:42.884" v="1319" actId="478"/>
          <ac:cxnSpMkLst>
            <pc:docMk/>
            <pc:sldMk cId="647014608" sldId="266"/>
            <ac:cxnSpMk id="202" creationId="{B85AE467-26AF-42DA-B09E-12BB74881609}"/>
          </ac:cxnSpMkLst>
        </pc:cxnChg>
        <pc:cxnChg chg="del">
          <ac:chgData name="Frik Ronny (I-NAT-FW-SAFS)" userId="d77d3e61-8810-499a-b95c-05e071c57609" providerId="ADAL" clId="{37B7EF97-C5E8-41A4-B159-0056D92F36D6}" dt="2021-02-03T08:58:44.030" v="1320" actId="478"/>
          <ac:cxnSpMkLst>
            <pc:docMk/>
            <pc:sldMk cId="647014608" sldId="266"/>
            <ac:cxnSpMk id="203" creationId="{9CD07808-4EDB-4AB3-B629-8881B7CE2A33}"/>
          </ac:cxnSpMkLst>
        </pc:cxnChg>
        <pc:cxnChg chg="del">
          <ac:chgData name="Frik Ronny (I-NAT-FW-SAFS)" userId="d77d3e61-8810-499a-b95c-05e071c57609" providerId="ADAL" clId="{37B7EF97-C5E8-41A4-B159-0056D92F36D6}" dt="2021-02-03T08:58:51.639" v="1325" actId="478"/>
          <ac:cxnSpMkLst>
            <pc:docMk/>
            <pc:sldMk cId="647014608" sldId="266"/>
            <ac:cxnSpMk id="205" creationId="{EC219418-9032-40A9-BB27-4E11A038A1DC}"/>
          </ac:cxnSpMkLst>
        </pc:cxnChg>
        <pc:cxnChg chg="del">
          <ac:chgData name="Frik Ronny (I-NAT-FW-SAFS)" userId="d77d3e61-8810-499a-b95c-05e071c57609" providerId="ADAL" clId="{37B7EF97-C5E8-41A4-B159-0056D92F36D6}" dt="2021-02-03T08:58:52.727" v="1326" actId="478"/>
          <ac:cxnSpMkLst>
            <pc:docMk/>
            <pc:sldMk cId="647014608" sldId="266"/>
            <ac:cxnSpMk id="206" creationId="{B37D624B-95AB-4A22-B20F-526586C2DB75}"/>
          </ac:cxnSpMkLst>
        </pc:cxnChg>
        <pc:cxnChg chg="del mod">
          <ac:chgData name="Frik Ronny (I-NAT-FW-SAFS)" userId="d77d3e61-8810-499a-b95c-05e071c57609" providerId="ADAL" clId="{37B7EF97-C5E8-41A4-B159-0056D92F36D6}" dt="2021-02-03T08:58:54.867" v="1328" actId="478"/>
          <ac:cxnSpMkLst>
            <pc:docMk/>
            <pc:sldMk cId="647014608" sldId="266"/>
            <ac:cxnSpMk id="208" creationId="{29576C7C-4598-468B-8D96-983C8095FC9A}"/>
          </ac:cxnSpMkLst>
        </pc:cxnChg>
        <pc:cxnChg chg="del">
          <ac:chgData name="Frik Ronny (I-NAT-FW-SAFS)" userId="d77d3e61-8810-499a-b95c-05e071c57609" providerId="ADAL" clId="{37B7EF97-C5E8-41A4-B159-0056D92F36D6}" dt="2021-02-03T08:58:53.564" v="1327" actId="478"/>
          <ac:cxnSpMkLst>
            <pc:docMk/>
            <pc:sldMk cId="647014608" sldId="266"/>
            <ac:cxnSpMk id="209" creationId="{CB25A3D1-2438-4811-B172-C53E759B90CB}"/>
          </ac:cxnSpMkLst>
        </pc:cxnChg>
        <pc:cxnChg chg="mod topLvl">
          <ac:chgData name="Frik Ronny (I-NAT-FW-SAFS)" userId="d77d3e61-8810-499a-b95c-05e071c57609" providerId="ADAL" clId="{37B7EF97-C5E8-41A4-B159-0056D92F36D6}" dt="2021-02-03T09:00:38.997" v="1346" actId="1076"/>
          <ac:cxnSpMkLst>
            <pc:docMk/>
            <pc:sldMk cId="647014608" sldId="266"/>
            <ac:cxnSpMk id="227" creationId="{5C077341-206E-4220-BB36-1CB1410A6232}"/>
          </ac:cxnSpMkLst>
        </pc:cxnChg>
        <pc:cxnChg chg="add mod">
          <ac:chgData name="Frik Ronny (I-NAT-FW-SAFS)" userId="d77d3e61-8810-499a-b95c-05e071c57609" providerId="ADAL" clId="{37B7EF97-C5E8-41A4-B159-0056D92F36D6}" dt="2021-02-03T09:02:10.240" v="1370" actId="14100"/>
          <ac:cxnSpMkLst>
            <pc:docMk/>
            <pc:sldMk cId="647014608" sldId="266"/>
            <ac:cxnSpMk id="228" creationId="{F91A64F9-6CAD-4205-9718-3AB35EA1BBFF}"/>
          </ac:cxnSpMkLst>
        </pc:cxnChg>
        <pc:cxnChg chg="add mod">
          <ac:chgData name="Frik Ronny (I-NAT-FW-SAFS)" userId="d77d3e61-8810-499a-b95c-05e071c57609" providerId="ADAL" clId="{37B7EF97-C5E8-41A4-B159-0056D92F36D6}" dt="2021-02-03T09:02:31.031" v="1372" actId="1076"/>
          <ac:cxnSpMkLst>
            <pc:docMk/>
            <pc:sldMk cId="647014608" sldId="266"/>
            <ac:cxnSpMk id="229" creationId="{421BC434-A600-46AE-8879-C786893BA796}"/>
          </ac:cxnSpMkLst>
        </pc:cxnChg>
        <pc:cxnChg chg="add mod">
          <ac:chgData name="Frik Ronny (I-NAT-FW-SAFS)" userId="d77d3e61-8810-499a-b95c-05e071c57609" providerId="ADAL" clId="{37B7EF97-C5E8-41A4-B159-0056D92F36D6}" dt="2021-02-03T09:02:51.472" v="1376" actId="14100"/>
          <ac:cxnSpMkLst>
            <pc:docMk/>
            <pc:sldMk cId="647014608" sldId="266"/>
            <ac:cxnSpMk id="230" creationId="{49BD7B2B-48DD-4493-B393-E7E2F13D2B2D}"/>
          </ac:cxnSpMkLst>
        </pc:cxnChg>
      </pc:sldChg>
      <pc:sldChg chg="modSp add">
        <pc:chgData name="Frik Ronny (I-NAT-FW-SAFS)" userId="d77d3e61-8810-499a-b95c-05e071c57609" providerId="ADAL" clId="{37B7EF97-C5E8-41A4-B159-0056D92F36D6}" dt="2021-02-03T09:41:18.492" v="2549"/>
        <pc:sldMkLst>
          <pc:docMk/>
          <pc:sldMk cId="538987166" sldId="267"/>
        </pc:sldMkLst>
        <pc:spChg chg="mod">
          <ac:chgData name="Frik Ronny (I-NAT-FW-SAFS)" userId="d77d3e61-8810-499a-b95c-05e071c57609" providerId="ADAL" clId="{37B7EF97-C5E8-41A4-B159-0056D92F36D6}" dt="2021-02-03T09:29:16.959" v="1801" actId="20577"/>
          <ac:spMkLst>
            <pc:docMk/>
            <pc:sldMk cId="538987166" sldId="267"/>
            <ac:spMk id="2" creationId="{C5097E60-2633-43AA-816B-55145A6A694A}"/>
          </ac:spMkLst>
        </pc:spChg>
        <pc:spChg chg="mod">
          <ac:chgData name="Frik Ronny (I-NAT-FW-SAFS)" userId="d77d3e61-8810-499a-b95c-05e071c57609" providerId="ADAL" clId="{37B7EF97-C5E8-41A4-B159-0056D92F36D6}" dt="2021-02-03T09:41:18.492" v="2549"/>
          <ac:spMkLst>
            <pc:docMk/>
            <pc:sldMk cId="538987166" sldId="267"/>
            <ac:spMk id="3" creationId="{CD00B427-88D4-4D87-BDA6-D005797F236B}"/>
          </ac:spMkLst>
        </pc:spChg>
        <pc:spChg chg="mod">
          <ac:chgData name="Frik Ronny (I-NAT-FW-SAFS)" userId="d77d3e61-8810-499a-b95c-05e071c57609" providerId="ADAL" clId="{37B7EF97-C5E8-41A4-B159-0056D92F36D6}" dt="2021-02-03T09:34:55.865" v="2410" actId="20577"/>
          <ac:spMkLst>
            <pc:docMk/>
            <pc:sldMk cId="538987166" sldId="267"/>
            <ac:spMk id="5" creationId="{FD14B13A-954F-45CF-B22C-6EC942F8FD27}"/>
          </ac:spMkLst>
        </pc:spChg>
      </pc:sldChg>
      <pc:sldMasterChg chg="modSp modSldLayout">
        <pc:chgData name="Frik Ronny (I-NAT-FW-SAFS)" userId="d77d3e61-8810-499a-b95c-05e071c57609" providerId="ADAL" clId="{37B7EF97-C5E8-41A4-B159-0056D92F36D6}" dt="2021-02-03T09:40:21.771" v="2543"/>
        <pc:sldMasterMkLst>
          <pc:docMk/>
          <pc:sldMasterMk cId="452361289" sldId="2147483677"/>
        </pc:sldMasterMkLst>
        <pc:spChg chg="mod">
          <ac:chgData name="Frik Ronny (I-NAT-FW-SAFS)" userId="d77d3e61-8810-499a-b95c-05e071c57609" providerId="ADAL" clId="{37B7EF97-C5E8-41A4-B159-0056D92F36D6}" dt="2021-02-03T09:39:46.409" v="2539" actId="20577"/>
          <ac:spMkLst>
            <pc:docMk/>
            <pc:sldMasterMk cId="452361289" sldId="2147483677"/>
            <ac:spMk id="5" creationId="{00000000-0000-0000-0000-000000000000}"/>
          </ac:spMkLst>
        </pc:spChg>
        <pc:sldLayoutChg chg="modSp">
          <pc:chgData name="Frik Ronny (I-NAT-FW-SAFS)" userId="d77d3e61-8810-499a-b95c-05e071c57609" providerId="ADAL" clId="{37B7EF97-C5E8-41A4-B159-0056D92F36D6}" dt="2021-02-03T09:36:56.607" v="2453" actId="20577"/>
          <pc:sldLayoutMkLst>
            <pc:docMk/>
            <pc:sldMasterMk cId="452361289" sldId="2147483677"/>
            <pc:sldLayoutMk cId="4037339814" sldId="2147483693"/>
          </pc:sldLayoutMkLst>
          <pc:spChg chg="mod">
            <ac:chgData name="Frik Ronny (I-NAT-FW-SAFS)" userId="d77d3e61-8810-499a-b95c-05e071c57609" providerId="ADAL" clId="{37B7EF97-C5E8-41A4-B159-0056D92F36D6}" dt="2021-02-03T09:36:56.607" v="2453" actId="20577"/>
            <ac:spMkLst>
              <pc:docMk/>
              <pc:sldMasterMk cId="452361289" sldId="2147483677"/>
              <pc:sldLayoutMk cId="4037339814" sldId="2147483693"/>
              <ac:spMk id="3" creationId="{00000000-0000-0000-0000-000000000000}"/>
            </ac:spMkLst>
          </pc:spChg>
        </pc:sldLayoutChg>
        <pc:sldLayoutChg chg="modSp">
          <pc:chgData name="Frik Ronny (I-NAT-FW-SAFS)" userId="d77d3e61-8810-499a-b95c-05e071c57609" providerId="ADAL" clId="{37B7EF97-C5E8-41A4-B159-0056D92F36D6}" dt="2021-02-03T09:39:58.304" v="2540"/>
          <pc:sldLayoutMkLst>
            <pc:docMk/>
            <pc:sldMasterMk cId="452361289" sldId="2147483677"/>
            <pc:sldLayoutMk cId="2587790037" sldId="2147483694"/>
          </pc:sldLayoutMkLst>
          <pc:spChg chg="mod">
            <ac:chgData name="Frik Ronny (I-NAT-FW-SAFS)" userId="d77d3e61-8810-499a-b95c-05e071c57609" providerId="ADAL" clId="{37B7EF97-C5E8-41A4-B159-0056D92F36D6}" dt="2021-02-03T09:39:58.304" v="2540"/>
            <ac:spMkLst>
              <pc:docMk/>
              <pc:sldMasterMk cId="452361289" sldId="2147483677"/>
              <pc:sldLayoutMk cId="2587790037" sldId="2147483694"/>
              <ac:spMk id="3" creationId="{00000000-0000-0000-0000-000000000000}"/>
            </ac:spMkLst>
          </pc:spChg>
        </pc:sldLayoutChg>
        <pc:sldLayoutChg chg="modSp">
          <pc:chgData name="Frik Ronny (I-NAT-FW-SAFS)" userId="d77d3e61-8810-499a-b95c-05e071c57609" providerId="ADAL" clId="{37B7EF97-C5E8-41A4-B159-0056D92F36D6}" dt="2021-02-03T09:40:03.158" v="2541"/>
          <pc:sldLayoutMkLst>
            <pc:docMk/>
            <pc:sldMasterMk cId="452361289" sldId="2147483677"/>
            <pc:sldLayoutMk cId="213118936" sldId="2147483695"/>
          </pc:sldLayoutMkLst>
          <pc:spChg chg="mod">
            <ac:chgData name="Frik Ronny (I-NAT-FW-SAFS)" userId="d77d3e61-8810-499a-b95c-05e071c57609" providerId="ADAL" clId="{37B7EF97-C5E8-41A4-B159-0056D92F36D6}" dt="2021-02-03T09:40:03.158" v="2541"/>
            <ac:spMkLst>
              <pc:docMk/>
              <pc:sldMasterMk cId="452361289" sldId="2147483677"/>
              <pc:sldLayoutMk cId="213118936" sldId="2147483695"/>
              <ac:spMk id="3" creationId="{00000000-0000-0000-0000-000000000000}"/>
            </ac:spMkLst>
          </pc:spChg>
        </pc:sldLayoutChg>
        <pc:sldLayoutChg chg="modSp">
          <pc:chgData name="Frik Ronny (I-NAT-FW-SAFS)" userId="d77d3e61-8810-499a-b95c-05e071c57609" providerId="ADAL" clId="{37B7EF97-C5E8-41A4-B159-0056D92F36D6}" dt="2021-02-03T09:40:11.189" v="2542"/>
          <pc:sldLayoutMkLst>
            <pc:docMk/>
            <pc:sldMasterMk cId="452361289" sldId="2147483677"/>
            <pc:sldLayoutMk cId="179060842" sldId="2147483696"/>
          </pc:sldLayoutMkLst>
          <pc:spChg chg="mod">
            <ac:chgData name="Frik Ronny (I-NAT-FW-SAFS)" userId="d77d3e61-8810-499a-b95c-05e071c57609" providerId="ADAL" clId="{37B7EF97-C5E8-41A4-B159-0056D92F36D6}" dt="2021-02-03T09:40:11.189" v="2542"/>
            <ac:spMkLst>
              <pc:docMk/>
              <pc:sldMasterMk cId="452361289" sldId="2147483677"/>
              <pc:sldLayoutMk cId="179060842" sldId="2147483696"/>
              <ac:spMk id="3" creationId="{00000000-0000-0000-0000-000000000000}"/>
            </ac:spMkLst>
          </pc:spChg>
        </pc:sldLayoutChg>
        <pc:sldLayoutChg chg="modSp">
          <pc:chgData name="Frik Ronny (I-NAT-FW-SAFS)" userId="d77d3e61-8810-499a-b95c-05e071c57609" providerId="ADAL" clId="{37B7EF97-C5E8-41A4-B159-0056D92F36D6}" dt="2021-02-03T09:40:21.771" v="2543"/>
          <pc:sldLayoutMkLst>
            <pc:docMk/>
            <pc:sldMasterMk cId="452361289" sldId="2147483677"/>
            <pc:sldLayoutMk cId="1107898097" sldId="2147483697"/>
          </pc:sldLayoutMkLst>
          <pc:spChg chg="mod">
            <ac:chgData name="Frik Ronny (I-NAT-FW-SAFS)" userId="d77d3e61-8810-499a-b95c-05e071c57609" providerId="ADAL" clId="{37B7EF97-C5E8-41A4-B159-0056D92F36D6}" dt="2021-02-03T09:40:21.771" v="2543"/>
            <ac:spMkLst>
              <pc:docMk/>
              <pc:sldMasterMk cId="452361289" sldId="2147483677"/>
              <pc:sldLayoutMk cId="1107898097" sldId="2147483697"/>
              <ac:spMk id="3" creationId="{00000000-0000-0000-0000-000000000000}"/>
            </ac:spMkLst>
          </pc:spChg>
        </pc:sldLayoutChg>
      </pc:sldMasterChg>
      <pc:sldMasterChg chg="addSp modSp">
        <pc:chgData name="Frik Ronny (I-NAT-FW-SAFS)" userId="d77d3e61-8810-499a-b95c-05e071c57609" providerId="ADAL" clId="{37B7EF97-C5E8-41A4-B159-0056D92F36D6}" dt="2021-02-03T09:37:02.957" v="2454"/>
        <pc:sldMasterMkLst>
          <pc:docMk/>
          <pc:sldMasterMk cId="3599272093" sldId="2147483703"/>
        </pc:sldMasterMkLst>
        <pc:spChg chg="add mod">
          <ac:chgData name="Frik Ronny (I-NAT-FW-SAFS)" userId="d77d3e61-8810-499a-b95c-05e071c57609" providerId="ADAL" clId="{37B7EF97-C5E8-41A4-B159-0056D92F36D6}" dt="2021-02-03T09:37:02.957" v="2454"/>
          <ac:spMkLst>
            <pc:docMk/>
            <pc:sldMasterMk cId="3599272093" sldId="2147483703"/>
            <ac:spMk id="2" creationId="{B08D2F93-EA39-4A74-96BA-FBE904B42E0C}"/>
          </ac:spMkLst>
        </pc:spChg>
        <pc:spChg chg="add mod">
          <ac:chgData name="Frik Ronny (I-NAT-FW-SAFS)" userId="d77d3e61-8810-499a-b95c-05e071c57609" providerId="ADAL" clId="{37B7EF97-C5E8-41A4-B159-0056D92F36D6}" dt="2021-02-03T09:37:02.957" v="2454"/>
          <ac:spMkLst>
            <pc:docMk/>
            <pc:sldMasterMk cId="3599272093" sldId="2147483703"/>
            <ac:spMk id="3" creationId="{AFA05181-961E-4770-9972-3135C38BA3F1}"/>
          </ac:spMkLst>
        </pc:spChg>
        <pc:spChg chg="add mod">
          <ac:chgData name="Frik Ronny (I-NAT-FW-SAFS)" userId="d77d3e61-8810-499a-b95c-05e071c57609" providerId="ADAL" clId="{37B7EF97-C5E8-41A4-B159-0056D92F36D6}" dt="2021-02-03T09:37:02.957" v="2454"/>
          <ac:spMkLst>
            <pc:docMk/>
            <pc:sldMasterMk cId="3599272093" sldId="2147483703"/>
            <ac:spMk id="4" creationId="{9745C3AC-2F6D-45EC-938F-96FBDB3B486B}"/>
          </ac:spMkLst>
        </pc:spChg>
        <pc:spChg chg="add mod">
          <ac:chgData name="Frik Ronny (I-NAT-FW-SAFS)" userId="d77d3e61-8810-499a-b95c-05e071c57609" providerId="ADAL" clId="{37B7EF97-C5E8-41A4-B159-0056D92F36D6}" dt="2021-02-03T09:37:02.957" v="2454"/>
          <ac:spMkLst>
            <pc:docMk/>
            <pc:sldMasterMk cId="3599272093" sldId="2147483703"/>
            <ac:spMk id="5" creationId="{3EF0D889-3FC0-44F8-A650-B009A5DFF11F}"/>
          </ac:spMkLst>
        </pc:spChg>
        <pc:spChg chg="add mod">
          <ac:chgData name="Frik Ronny (I-NAT-FW-SAFS)" userId="d77d3e61-8810-499a-b95c-05e071c57609" providerId="ADAL" clId="{37B7EF97-C5E8-41A4-B159-0056D92F36D6}" dt="2021-02-03T09:37:02.957" v="2454"/>
          <ac:spMkLst>
            <pc:docMk/>
            <pc:sldMasterMk cId="3599272093" sldId="2147483703"/>
            <ac:spMk id="6" creationId="{8E590C42-5955-406B-A202-25BA42F4F3F8}"/>
          </ac:spMkLst>
        </pc:spChg>
      </pc:sldMasterChg>
    </pc:docChg>
  </pc:docChgLst>
  <pc:docChgLst>
    <pc:chgData name="Frik Ronny (I-NAT-FW-SAFS)" userId="d77d3e61-8810-499a-b95c-05e071c57609" providerId="ADAL" clId="{9BE232EB-CB19-4348-8DFA-9DD5541BBDF0}"/>
    <pc:docChg chg="undo custSel addSld delSld modSld sldOrd">
      <pc:chgData name="Frik Ronny (I-NAT-FW-SAFS)" userId="d77d3e61-8810-499a-b95c-05e071c57609" providerId="ADAL" clId="{9BE232EB-CB19-4348-8DFA-9DD5541BBDF0}" dt="2021-02-05T13:42:11.737" v="664" actId="404"/>
      <pc:docMkLst>
        <pc:docMk/>
      </pc:docMkLst>
      <pc:sldChg chg="modSp">
        <pc:chgData name="Frik Ronny (I-NAT-FW-SAFS)" userId="d77d3e61-8810-499a-b95c-05e071c57609" providerId="ADAL" clId="{9BE232EB-CB19-4348-8DFA-9DD5541BBDF0}" dt="2021-02-04T15:43:52.444" v="250" actId="20577"/>
        <pc:sldMkLst>
          <pc:docMk/>
          <pc:sldMk cId="2363598361" sldId="260"/>
        </pc:sldMkLst>
        <pc:spChg chg="mod">
          <ac:chgData name="Frik Ronny (I-NAT-FW-SAFS)" userId="d77d3e61-8810-499a-b95c-05e071c57609" providerId="ADAL" clId="{9BE232EB-CB19-4348-8DFA-9DD5541BBDF0}" dt="2021-02-04T15:43:52.444" v="250" actId="20577"/>
          <ac:spMkLst>
            <pc:docMk/>
            <pc:sldMk cId="2363598361" sldId="260"/>
            <ac:spMk id="7" creationId="{00000000-0000-0000-0000-000000000000}"/>
          </ac:spMkLst>
        </pc:spChg>
      </pc:sldChg>
      <pc:sldChg chg="modSp">
        <pc:chgData name="Frik Ronny (I-NAT-FW-SAFS)" userId="d77d3e61-8810-499a-b95c-05e071c57609" providerId="ADAL" clId="{9BE232EB-CB19-4348-8DFA-9DD5541BBDF0}" dt="2021-02-04T15:43:22.868" v="195" actId="20577"/>
        <pc:sldMkLst>
          <pc:docMk/>
          <pc:sldMk cId="422368044" sldId="263"/>
        </pc:sldMkLst>
        <pc:spChg chg="mod">
          <ac:chgData name="Frik Ronny (I-NAT-FW-SAFS)" userId="d77d3e61-8810-499a-b95c-05e071c57609" providerId="ADAL" clId="{9BE232EB-CB19-4348-8DFA-9DD5541BBDF0}" dt="2021-02-04T15:43:22.868" v="195" actId="20577"/>
          <ac:spMkLst>
            <pc:docMk/>
            <pc:sldMk cId="422368044" sldId="263"/>
            <ac:spMk id="189" creationId="{F1403532-250C-4A6D-A1EA-0CB3DEDEF617}"/>
          </ac:spMkLst>
        </pc:spChg>
      </pc:sldChg>
      <pc:sldChg chg="modSp">
        <pc:chgData name="Frik Ronny (I-NAT-FW-SAFS)" userId="d77d3e61-8810-499a-b95c-05e071c57609" providerId="ADAL" clId="{9BE232EB-CB19-4348-8DFA-9DD5541BBDF0}" dt="2021-02-04T15:59:56.880" v="301" actId="20577"/>
        <pc:sldMkLst>
          <pc:docMk/>
          <pc:sldMk cId="105811884" sldId="264"/>
        </pc:sldMkLst>
        <pc:spChg chg="mod">
          <ac:chgData name="Frik Ronny (I-NAT-FW-SAFS)" userId="d77d3e61-8810-499a-b95c-05e071c57609" providerId="ADAL" clId="{9BE232EB-CB19-4348-8DFA-9DD5541BBDF0}" dt="2021-02-04T15:59:56.880" v="301" actId="20577"/>
          <ac:spMkLst>
            <pc:docMk/>
            <pc:sldMk cId="105811884" sldId="264"/>
            <ac:spMk id="2" creationId="{00000000-0000-0000-0000-000000000000}"/>
          </ac:spMkLst>
        </pc:spChg>
      </pc:sldChg>
      <pc:sldChg chg="addSp modSp modAnim">
        <pc:chgData name="Frik Ronny (I-NAT-FW-SAFS)" userId="d77d3e61-8810-499a-b95c-05e071c57609" providerId="ADAL" clId="{9BE232EB-CB19-4348-8DFA-9DD5541BBDF0}" dt="2021-02-05T06:35:53.168" v="611" actId="167"/>
        <pc:sldMkLst>
          <pc:docMk/>
          <pc:sldMk cId="2776397135" sldId="265"/>
        </pc:sldMkLst>
        <pc:spChg chg="mod">
          <ac:chgData name="Frik Ronny (I-NAT-FW-SAFS)" userId="d77d3e61-8810-499a-b95c-05e071c57609" providerId="ADAL" clId="{9BE232EB-CB19-4348-8DFA-9DD5541BBDF0}" dt="2021-02-04T16:00:01.457" v="302" actId="20577"/>
          <ac:spMkLst>
            <pc:docMk/>
            <pc:sldMk cId="2776397135" sldId="265"/>
            <ac:spMk id="2" creationId="{00000000-0000-0000-0000-000000000000}"/>
          </ac:spMkLst>
        </pc:spChg>
        <pc:grpChg chg="mod">
          <ac:chgData name="Frik Ronny (I-NAT-FW-SAFS)" userId="d77d3e61-8810-499a-b95c-05e071c57609" providerId="ADAL" clId="{9BE232EB-CB19-4348-8DFA-9DD5541BBDF0}" dt="2021-02-05T06:24:34.481" v="581" actId="1076"/>
          <ac:grpSpMkLst>
            <pc:docMk/>
            <pc:sldMk cId="2776397135" sldId="265"/>
            <ac:grpSpMk id="7" creationId="{BBD054AC-5FC9-4AD3-B7D6-F64F069BC798}"/>
          </ac:grpSpMkLst>
        </pc:grpChg>
        <pc:grpChg chg="mod">
          <ac:chgData name="Frik Ronny (I-NAT-FW-SAFS)" userId="d77d3e61-8810-499a-b95c-05e071c57609" providerId="ADAL" clId="{9BE232EB-CB19-4348-8DFA-9DD5541BBDF0}" dt="2021-02-05T06:24:34.481" v="581" actId="1076"/>
          <ac:grpSpMkLst>
            <pc:docMk/>
            <pc:sldMk cId="2776397135" sldId="265"/>
            <ac:grpSpMk id="12" creationId="{7D08FADB-04BC-4C57-A50C-96A67C06C4D4}"/>
          </ac:grpSpMkLst>
        </pc:grpChg>
        <pc:grpChg chg="mod">
          <ac:chgData name="Frik Ronny (I-NAT-FW-SAFS)" userId="d77d3e61-8810-499a-b95c-05e071c57609" providerId="ADAL" clId="{9BE232EB-CB19-4348-8DFA-9DD5541BBDF0}" dt="2021-02-05T06:24:34.481" v="581" actId="1076"/>
          <ac:grpSpMkLst>
            <pc:docMk/>
            <pc:sldMk cId="2776397135" sldId="265"/>
            <ac:grpSpMk id="76" creationId="{CA916406-625D-48F0-93E6-2817E476F159}"/>
          </ac:grpSpMkLst>
        </pc:grpChg>
        <pc:grpChg chg="mod">
          <ac:chgData name="Frik Ronny (I-NAT-FW-SAFS)" userId="d77d3e61-8810-499a-b95c-05e071c57609" providerId="ADAL" clId="{9BE232EB-CB19-4348-8DFA-9DD5541BBDF0}" dt="2021-02-05T06:24:34.481" v="581" actId="1076"/>
          <ac:grpSpMkLst>
            <pc:docMk/>
            <pc:sldMk cId="2776397135" sldId="265"/>
            <ac:grpSpMk id="77" creationId="{0CA5EA89-DC33-4F74-882C-CC39243CCAB3}"/>
          </ac:grpSpMkLst>
        </pc:grpChg>
        <pc:grpChg chg="mod">
          <ac:chgData name="Frik Ronny (I-NAT-FW-SAFS)" userId="d77d3e61-8810-499a-b95c-05e071c57609" providerId="ADAL" clId="{9BE232EB-CB19-4348-8DFA-9DD5541BBDF0}" dt="2021-02-05T06:24:34.481" v="581" actId="1076"/>
          <ac:grpSpMkLst>
            <pc:docMk/>
            <pc:sldMk cId="2776397135" sldId="265"/>
            <ac:grpSpMk id="78" creationId="{65304301-0ECB-40F1-B803-D977587F3164}"/>
          </ac:grpSpMkLst>
        </pc:grpChg>
        <pc:grpChg chg="mod">
          <ac:chgData name="Frik Ronny (I-NAT-FW-SAFS)" userId="d77d3e61-8810-499a-b95c-05e071c57609" providerId="ADAL" clId="{9BE232EB-CB19-4348-8DFA-9DD5541BBDF0}" dt="2021-02-05T06:24:34.481" v="581" actId="1076"/>
          <ac:grpSpMkLst>
            <pc:docMk/>
            <pc:sldMk cId="2776397135" sldId="265"/>
            <ac:grpSpMk id="93" creationId="{EBAB998C-F91E-4C0A-92B9-1463F8DD82F8}"/>
          </ac:grpSpMkLst>
        </pc:grpChg>
        <pc:grpChg chg="add mod">
          <ac:chgData name="Frik Ronny (I-NAT-FW-SAFS)" userId="d77d3e61-8810-499a-b95c-05e071c57609" providerId="ADAL" clId="{9BE232EB-CB19-4348-8DFA-9DD5541BBDF0}" dt="2021-02-05T06:35:53.168" v="611" actId="167"/>
          <ac:grpSpMkLst>
            <pc:docMk/>
            <pc:sldMk cId="2776397135" sldId="265"/>
            <ac:grpSpMk id="210" creationId="{DF9B8E7F-3C3F-49E9-A9C8-7FB5E9D927C0}"/>
          </ac:grpSpMkLst>
        </pc:grpChg>
        <pc:grpChg chg="mod">
          <ac:chgData name="Frik Ronny (I-NAT-FW-SAFS)" userId="d77d3e61-8810-499a-b95c-05e071c57609" providerId="ADAL" clId="{9BE232EB-CB19-4348-8DFA-9DD5541BBDF0}" dt="2021-02-05T06:26:41.275" v="586" actId="1076"/>
          <ac:grpSpMkLst>
            <pc:docMk/>
            <pc:sldMk cId="2776397135" sldId="265"/>
            <ac:grpSpMk id="220" creationId="{141638B4-3100-47BB-BD9F-827853387CC0}"/>
          </ac:grpSpMkLst>
        </pc:grpChg>
        <pc:grpChg chg="mod">
          <ac:chgData name="Frik Ronny (I-NAT-FW-SAFS)" userId="d77d3e61-8810-499a-b95c-05e071c57609" providerId="ADAL" clId="{9BE232EB-CB19-4348-8DFA-9DD5541BBDF0}" dt="2021-02-05T06:26:41.275" v="586" actId="1076"/>
          <ac:grpSpMkLst>
            <pc:docMk/>
            <pc:sldMk cId="2776397135" sldId="265"/>
            <ac:grpSpMk id="221" creationId="{D3FD6FEB-D38E-4B9F-B9E8-655EE56AAC03}"/>
          </ac:grpSpMkLst>
        </pc:grpChg>
        <pc:grpChg chg="mod">
          <ac:chgData name="Frik Ronny (I-NAT-FW-SAFS)" userId="d77d3e61-8810-499a-b95c-05e071c57609" providerId="ADAL" clId="{9BE232EB-CB19-4348-8DFA-9DD5541BBDF0}" dt="2021-02-05T06:26:41.275" v="586" actId="1076"/>
          <ac:grpSpMkLst>
            <pc:docMk/>
            <pc:sldMk cId="2776397135" sldId="265"/>
            <ac:grpSpMk id="226" creationId="{C3A5B157-1EA8-44DB-8EB6-6FEF5763BAB7}"/>
          </ac:grpSpMkLst>
        </pc:grpChg>
        <pc:grpChg chg="mod">
          <ac:chgData name="Frik Ronny (I-NAT-FW-SAFS)" userId="d77d3e61-8810-499a-b95c-05e071c57609" providerId="ADAL" clId="{9BE232EB-CB19-4348-8DFA-9DD5541BBDF0}" dt="2021-02-05T06:26:41.275" v="586" actId="1076"/>
          <ac:grpSpMkLst>
            <pc:docMk/>
            <pc:sldMk cId="2776397135" sldId="265"/>
            <ac:grpSpMk id="228" creationId="{36FD5B39-54A5-41AF-A3A7-13C87EAEB31D}"/>
          </ac:grpSpMkLst>
        </pc:grpChg>
        <pc:grpChg chg="mod">
          <ac:chgData name="Frik Ronny (I-NAT-FW-SAFS)" userId="d77d3e61-8810-499a-b95c-05e071c57609" providerId="ADAL" clId="{9BE232EB-CB19-4348-8DFA-9DD5541BBDF0}" dt="2021-02-05T06:26:41.275" v="586" actId="1076"/>
          <ac:grpSpMkLst>
            <pc:docMk/>
            <pc:sldMk cId="2776397135" sldId="265"/>
            <ac:grpSpMk id="230" creationId="{3338A959-2556-42CB-8E17-800062751442}"/>
          </ac:grpSpMkLst>
        </pc:grpChg>
        <pc:grpChg chg="add mod">
          <ac:chgData name="Frik Ronny (I-NAT-FW-SAFS)" userId="d77d3e61-8810-499a-b95c-05e071c57609" providerId="ADAL" clId="{9BE232EB-CB19-4348-8DFA-9DD5541BBDF0}" dt="2021-02-05T06:35:49.447" v="610" actId="167"/>
          <ac:grpSpMkLst>
            <pc:docMk/>
            <pc:sldMk cId="2776397135" sldId="265"/>
            <ac:grpSpMk id="248" creationId="{7D1ECA68-0441-4117-B987-D389AC727979}"/>
          </ac:grpSpMkLst>
        </pc:grpChg>
        <pc:grpChg chg="mod">
          <ac:chgData name="Frik Ronny (I-NAT-FW-SAFS)" userId="d77d3e61-8810-499a-b95c-05e071c57609" providerId="ADAL" clId="{9BE232EB-CB19-4348-8DFA-9DD5541BBDF0}" dt="2021-02-05T06:29:29.078" v="600" actId="1076"/>
          <ac:grpSpMkLst>
            <pc:docMk/>
            <pc:sldMk cId="2776397135" sldId="265"/>
            <ac:grpSpMk id="251" creationId="{46C57067-7376-40A8-B92D-E49D42DB83AE}"/>
          </ac:grpSpMkLst>
        </pc:grpChg>
        <pc:grpChg chg="mod">
          <ac:chgData name="Frik Ronny (I-NAT-FW-SAFS)" userId="d77d3e61-8810-499a-b95c-05e071c57609" providerId="ADAL" clId="{9BE232EB-CB19-4348-8DFA-9DD5541BBDF0}" dt="2021-02-05T06:29:29.078" v="600" actId="1076"/>
          <ac:grpSpMkLst>
            <pc:docMk/>
            <pc:sldMk cId="2776397135" sldId="265"/>
            <ac:grpSpMk id="252" creationId="{AE9BFBBD-195B-4643-B838-74FAA50A9230}"/>
          </ac:grpSpMkLst>
        </pc:grpChg>
        <pc:grpChg chg="mod">
          <ac:chgData name="Frik Ronny (I-NAT-FW-SAFS)" userId="d77d3e61-8810-499a-b95c-05e071c57609" providerId="ADAL" clId="{9BE232EB-CB19-4348-8DFA-9DD5541BBDF0}" dt="2021-02-05T06:29:29.078" v="600" actId="1076"/>
          <ac:grpSpMkLst>
            <pc:docMk/>
            <pc:sldMk cId="2776397135" sldId="265"/>
            <ac:grpSpMk id="257" creationId="{8D21840C-3026-4240-A9DF-DC22B1093CB4}"/>
          </ac:grpSpMkLst>
        </pc:grpChg>
        <pc:grpChg chg="mod">
          <ac:chgData name="Frik Ronny (I-NAT-FW-SAFS)" userId="d77d3e61-8810-499a-b95c-05e071c57609" providerId="ADAL" clId="{9BE232EB-CB19-4348-8DFA-9DD5541BBDF0}" dt="2021-02-05T06:29:29.078" v="600" actId="1076"/>
          <ac:grpSpMkLst>
            <pc:docMk/>
            <pc:sldMk cId="2776397135" sldId="265"/>
            <ac:grpSpMk id="259" creationId="{B586281F-E783-49A3-B918-0F89CBC31389}"/>
          </ac:grpSpMkLst>
        </pc:grpChg>
        <pc:grpChg chg="mod">
          <ac:chgData name="Frik Ronny (I-NAT-FW-SAFS)" userId="d77d3e61-8810-499a-b95c-05e071c57609" providerId="ADAL" clId="{9BE232EB-CB19-4348-8DFA-9DD5541BBDF0}" dt="2021-02-05T06:29:29.078" v="600" actId="1076"/>
          <ac:grpSpMkLst>
            <pc:docMk/>
            <pc:sldMk cId="2776397135" sldId="265"/>
            <ac:grpSpMk id="261" creationId="{5D424835-410A-4147-A094-8DD77A88FD83}"/>
          </ac:grpSpMkLst>
        </pc:grpChg>
      </pc:sldChg>
      <pc:sldChg chg="addSp modSp modAnim">
        <pc:chgData name="Frik Ronny (I-NAT-FW-SAFS)" userId="d77d3e61-8810-499a-b95c-05e071c57609" providerId="ADAL" clId="{9BE232EB-CB19-4348-8DFA-9DD5541BBDF0}" dt="2021-02-05T06:35:42.726" v="609" actId="167"/>
        <pc:sldMkLst>
          <pc:docMk/>
          <pc:sldMk cId="647014608" sldId="266"/>
        </pc:sldMkLst>
        <pc:spChg chg="mod">
          <ac:chgData name="Frik Ronny (I-NAT-FW-SAFS)" userId="d77d3e61-8810-499a-b95c-05e071c57609" providerId="ADAL" clId="{9BE232EB-CB19-4348-8DFA-9DD5541BBDF0}" dt="2021-02-04T16:00:06.395" v="303" actId="20577"/>
          <ac:spMkLst>
            <pc:docMk/>
            <pc:sldMk cId="647014608" sldId="266"/>
            <ac:spMk id="2" creationId="{00000000-0000-0000-0000-000000000000}"/>
          </ac:spMkLst>
        </pc:spChg>
        <pc:grpChg chg="add mod">
          <ac:chgData name="Frik Ronny (I-NAT-FW-SAFS)" userId="d77d3e61-8810-499a-b95c-05e071c57609" providerId="ADAL" clId="{9BE232EB-CB19-4348-8DFA-9DD5541BBDF0}" dt="2021-02-05T06:35:42.726" v="609" actId="167"/>
          <ac:grpSpMkLst>
            <pc:docMk/>
            <pc:sldMk cId="647014608" sldId="266"/>
            <ac:grpSpMk id="200" creationId="{A2664AFC-B6BA-4FBF-A248-C9C95E72DBA3}"/>
          </ac:grpSpMkLst>
        </pc:grpChg>
        <pc:grpChg chg="mod">
          <ac:chgData name="Frik Ronny (I-NAT-FW-SAFS)" userId="d77d3e61-8810-499a-b95c-05e071c57609" providerId="ADAL" clId="{9BE232EB-CB19-4348-8DFA-9DD5541BBDF0}" dt="2021-02-04T16:28:01.684" v="576" actId="1036"/>
          <ac:grpSpMkLst>
            <pc:docMk/>
            <pc:sldMk cId="647014608" sldId="266"/>
            <ac:grpSpMk id="203" creationId="{7F01A3F2-285F-4F6F-A653-0180DEBEA40D}"/>
          </ac:grpSpMkLst>
        </pc:grpChg>
        <pc:grpChg chg="mod">
          <ac:chgData name="Frik Ronny (I-NAT-FW-SAFS)" userId="d77d3e61-8810-499a-b95c-05e071c57609" providerId="ADAL" clId="{9BE232EB-CB19-4348-8DFA-9DD5541BBDF0}" dt="2021-02-04T16:28:01.684" v="576" actId="1036"/>
          <ac:grpSpMkLst>
            <pc:docMk/>
            <pc:sldMk cId="647014608" sldId="266"/>
            <ac:grpSpMk id="204" creationId="{D1A76F03-BD2A-4F84-A022-D4C1B9A42641}"/>
          </ac:grpSpMkLst>
        </pc:grpChg>
        <pc:grpChg chg="mod">
          <ac:chgData name="Frik Ronny (I-NAT-FW-SAFS)" userId="d77d3e61-8810-499a-b95c-05e071c57609" providerId="ADAL" clId="{9BE232EB-CB19-4348-8DFA-9DD5541BBDF0}" dt="2021-02-04T16:28:01.684" v="576" actId="1036"/>
          <ac:grpSpMkLst>
            <pc:docMk/>
            <pc:sldMk cId="647014608" sldId="266"/>
            <ac:grpSpMk id="209" creationId="{8E408D39-F08F-4F78-B9E6-F6EDADBB76BD}"/>
          </ac:grpSpMkLst>
        </pc:grpChg>
        <pc:grpChg chg="mod">
          <ac:chgData name="Frik Ronny (I-NAT-FW-SAFS)" userId="d77d3e61-8810-499a-b95c-05e071c57609" providerId="ADAL" clId="{9BE232EB-CB19-4348-8DFA-9DD5541BBDF0}" dt="2021-02-04T16:28:01.684" v="576" actId="1036"/>
          <ac:grpSpMkLst>
            <pc:docMk/>
            <pc:sldMk cId="647014608" sldId="266"/>
            <ac:grpSpMk id="226" creationId="{7B4E6CC3-7340-4378-99B4-FDB2ABEF7B25}"/>
          </ac:grpSpMkLst>
        </pc:grpChg>
        <pc:grpChg chg="mod">
          <ac:chgData name="Frik Ronny (I-NAT-FW-SAFS)" userId="d77d3e61-8810-499a-b95c-05e071c57609" providerId="ADAL" clId="{9BE232EB-CB19-4348-8DFA-9DD5541BBDF0}" dt="2021-02-04T16:28:01.684" v="576" actId="1036"/>
          <ac:grpSpMkLst>
            <pc:docMk/>
            <pc:sldMk cId="647014608" sldId="266"/>
            <ac:grpSpMk id="233" creationId="{C661376B-5F5F-4AEB-B08A-FE16EACD3402}"/>
          </ac:grpSpMkLst>
        </pc:grpChg>
      </pc:sldChg>
      <pc:sldChg chg="modSp">
        <pc:chgData name="Frik Ronny (I-NAT-FW-SAFS)" userId="d77d3e61-8810-499a-b95c-05e071c57609" providerId="ADAL" clId="{9BE232EB-CB19-4348-8DFA-9DD5541BBDF0}" dt="2021-02-04T15:38:48.877" v="0" actId="6549"/>
        <pc:sldMkLst>
          <pc:docMk/>
          <pc:sldMk cId="538987166" sldId="267"/>
        </pc:sldMkLst>
        <pc:spChg chg="mod">
          <ac:chgData name="Frik Ronny (I-NAT-FW-SAFS)" userId="d77d3e61-8810-499a-b95c-05e071c57609" providerId="ADAL" clId="{9BE232EB-CB19-4348-8DFA-9DD5541BBDF0}" dt="2021-02-04T15:38:48.877" v="0" actId="6549"/>
          <ac:spMkLst>
            <pc:docMk/>
            <pc:sldMk cId="538987166" sldId="267"/>
            <ac:spMk id="5" creationId="{FD14B13A-954F-45CF-B22C-6EC942F8FD27}"/>
          </ac:spMkLst>
        </pc:spChg>
      </pc:sldChg>
      <pc:sldChg chg="modSp">
        <pc:chgData name="Frik Ronny (I-NAT-FW-SAFS)" userId="d77d3e61-8810-499a-b95c-05e071c57609" providerId="ADAL" clId="{9BE232EB-CB19-4348-8DFA-9DD5541BBDF0}" dt="2021-02-04T15:40:21.851" v="82" actId="20577"/>
        <pc:sldMkLst>
          <pc:docMk/>
          <pc:sldMk cId="2530899486" sldId="268"/>
        </pc:sldMkLst>
        <pc:spChg chg="mod">
          <ac:chgData name="Frik Ronny (I-NAT-FW-SAFS)" userId="d77d3e61-8810-499a-b95c-05e071c57609" providerId="ADAL" clId="{9BE232EB-CB19-4348-8DFA-9DD5541BBDF0}" dt="2021-02-04T15:40:21.851" v="82" actId="20577"/>
          <ac:spMkLst>
            <pc:docMk/>
            <pc:sldMk cId="2530899486" sldId="268"/>
            <ac:spMk id="5" creationId="{1815247D-33A0-458A-AF27-A2BA7A322FCC}"/>
          </ac:spMkLst>
        </pc:spChg>
      </pc:sldChg>
      <pc:sldChg chg="addSp delSp modSp add delAnim modAnim">
        <pc:chgData name="Frik Ronny (I-NAT-FW-SAFS)" userId="d77d3e61-8810-499a-b95c-05e071c57609" providerId="ADAL" clId="{9BE232EB-CB19-4348-8DFA-9DD5541BBDF0}" dt="2021-02-04T16:21:44.930" v="535"/>
        <pc:sldMkLst>
          <pc:docMk/>
          <pc:sldMk cId="3475950806" sldId="269"/>
        </pc:sldMkLst>
        <pc:spChg chg="mod">
          <ac:chgData name="Frik Ronny (I-NAT-FW-SAFS)" userId="d77d3e61-8810-499a-b95c-05e071c57609" providerId="ADAL" clId="{9BE232EB-CB19-4348-8DFA-9DD5541BBDF0}" dt="2021-02-04T15:59:48.718" v="300" actId="20577"/>
          <ac:spMkLst>
            <pc:docMk/>
            <pc:sldMk cId="3475950806" sldId="269"/>
            <ac:spMk id="2" creationId="{00000000-0000-0000-0000-000000000000}"/>
          </ac:spMkLst>
        </pc:spChg>
        <pc:spChg chg="del">
          <ac:chgData name="Frik Ronny (I-NAT-FW-SAFS)" userId="d77d3e61-8810-499a-b95c-05e071c57609" providerId="ADAL" clId="{9BE232EB-CB19-4348-8DFA-9DD5541BBDF0}" dt="2021-02-04T16:03:59.949" v="471" actId="478"/>
          <ac:spMkLst>
            <pc:docMk/>
            <pc:sldMk cId="3475950806" sldId="269"/>
            <ac:spMk id="5" creationId="{CFD8BF97-4282-468B-97AA-0563EDBB9C59}"/>
          </ac:spMkLst>
        </pc:spChg>
        <pc:spChg chg="add mod">
          <ac:chgData name="Frik Ronny (I-NAT-FW-SAFS)" userId="d77d3e61-8810-499a-b95c-05e071c57609" providerId="ADAL" clId="{9BE232EB-CB19-4348-8DFA-9DD5541BBDF0}" dt="2021-02-04T16:01:56.714" v="341" actId="1037"/>
          <ac:spMkLst>
            <pc:docMk/>
            <pc:sldMk cId="3475950806" sldId="269"/>
            <ac:spMk id="10" creationId="{07C01879-7846-4632-B354-AEB58CFF112F}"/>
          </ac:spMkLst>
        </pc:spChg>
        <pc:spChg chg="del">
          <ac:chgData name="Frik Ronny (I-NAT-FW-SAFS)" userId="d77d3e61-8810-499a-b95c-05e071c57609" providerId="ADAL" clId="{9BE232EB-CB19-4348-8DFA-9DD5541BBDF0}" dt="2021-02-04T16:04:02.528" v="474" actId="478"/>
          <ac:spMkLst>
            <pc:docMk/>
            <pc:sldMk cId="3475950806" sldId="269"/>
            <ac:spMk id="13" creationId="{60989144-234E-470F-859B-1A74946A68CA}"/>
          </ac:spMkLst>
        </pc:spChg>
        <pc:spChg chg="mod">
          <ac:chgData name="Frik Ronny (I-NAT-FW-SAFS)" userId="d77d3e61-8810-499a-b95c-05e071c57609" providerId="ADAL" clId="{9BE232EB-CB19-4348-8DFA-9DD5541BBDF0}" dt="2021-02-04T16:21:44.930" v="535"/>
          <ac:spMkLst>
            <pc:docMk/>
            <pc:sldMk cId="3475950806" sldId="269"/>
            <ac:spMk id="189" creationId="{F1403532-250C-4A6D-A1EA-0CB3DEDEF617}"/>
          </ac:spMkLst>
        </pc:spChg>
        <pc:spChg chg="del">
          <ac:chgData name="Frik Ronny (I-NAT-FW-SAFS)" userId="d77d3e61-8810-499a-b95c-05e071c57609" providerId="ADAL" clId="{9BE232EB-CB19-4348-8DFA-9DD5541BBDF0}" dt="2021-02-04T16:00:20.638" v="304" actId="478"/>
          <ac:spMkLst>
            <pc:docMk/>
            <pc:sldMk cId="3475950806" sldId="269"/>
            <ac:spMk id="204" creationId="{8E29F920-60C4-4431-A052-07E1E8CBE59B}"/>
          </ac:spMkLst>
        </pc:spChg>
        <pc:spChg chg="del">
          <ac:chgData name="Frik Ronny (I-NAT-FW-SAFS)" userId="d77d3e61-8810-499a-b95c-05e071c57609" providerId="ADAL" clId="{9BE232EB-CB19-4348-8DFA-9DD5541BBDF0}" dt="2021-02-04T16:00:26.210" v="307" actId="478"/>
          <ac:spMkLst>
            <pc:docMk/>
            <pc:sldMk cId="3475950806" sldId="269"/>
            <ac:spMk id="207" creationId="{326DCA60-CB09-4B31-B717-4C89334CFF05}"/>
          </ac:spMkLst>
        </pc:spChg>
        <pc:spChg chg="del">
          <ac:chgData name="Frik Ronny (I-NAT-FW-SAFS)" userId="d77d3e61-8810-499a-b95c-05e071c57609" providerId="ADAL" clId="{9BE232EB-CB19-4348-8DFA-9DD5541BBDF0}" dt="2021-02-04T16:04:03.347" v="475" actId="478"/>
          <ac:spMkLst>
            <pc:docMk/>
            <pc:sldMk cId="3475950806" sldId="269"/>
            <ac:spMk id="211" creationId="{16AB6189-D1B5-4F4D-8676-634498567AC0}"/>
          </ac:spMkLst>
        </pc:spChg>
        <pc:spChg chg="del">
          <ac:chgData name="Frik Ronny (I-NAT-FW-SAFS)" userId="d77d3e61-8810-499a-b95c-05e071c57609" providerId="ADAL" clId="{9BE232EB-CB19-4348-8DFA-9DD5541BBDF0}" dt="2021-02-04T16:04:00.747" v="472" actId="478"/>
          <ac:spMkLst>
            <pc:docMk/>
            <pc:sldMk cId="3475950806" sldId="269"/>
            <ac:spMk id="212" creationId="{E3A9B22D-7AAC-4D02-AEAA-512AEE5CF3F1}"/>
          </ac:spMkLst>
        </pc:spChg>
        <pc:spChg chg="del">
          <ac:chgData name="Frik Ronny (I-NAT-FW-SAFS)" userId="d77d3e61-8810-499a-b95c-05e071c57609" providerId="ADAL" clId="{9BE232EB-CB19-4348-8DFA-9DD5541BBDF0}" dt="2021-02-04T16:04:01.693" v="473" actId="478"/>
          <ac:spMkLst>
            <pc:docMk/>
            <pc:sldMk cId="3475950806" sldId="269"/>
            <ac:spMk id="213" creationId="{66D54F7B-F4B5-4C0A-BE20-308BE3851E63}"/>
          </ac:spMkLst>
        </pc:spChg>
        <pc:grpChg chg="mod">
          <ac:chgData name="Frik Ronny (I-NAT-FW-SAFS)" userId="d77d3e61-8810-499a-b95c-05e071c57609" providerId="ADAL" clId="{9BE232EB-CB19-4348-8DFA-9DD5541BBDF0}" dt="2021-02-04T16:20:20.532" v="533" actId="1076"/>
          <ac:grpSpMkLst>
            <pc:docMk/>
            <pc:sldMk cId="3475950806" sldId="269"/>
            <ac:grpSpMk id="7" creationId="{BBD054AC-5FC9-4AD3-B7D6-F64F069BC798}"/>
          </ac:grpSpMkLst>
        </pc:grpChg>
        <pc:grpChg chg="mod">
          <ac:chgData name="Frik Ronny (I-NAT-FW-SAFS)" userId="d77d3e61-8810-499a-b95c-05e071c57609" providerId="ADAL" clId="{9BE232EB-CB19-4348-8DFA-9DD5541BBDF0}" dt="2021-02-04T16:20:20.532" v="533" actId="1076"/>
          <ac:grpSpMkLst>
            <pc:docMk/>
            <pc:sldMk cId="3475950806" sldId="269"/>
            <ac:grpSpMk id="12" creationId="{7D08FADB-04BC-4C57-A50C-96A67C06C4D4}"/>
          </ac:grpSpMkLst>
        </pc:grpChg>
        <pc:grpChg chg="mod">
          <ac:chgData name="Frik Ronny (I-NAT-FW-SAFS)" userId="d77d3e61-8810-499a-b95c-05e071c57609" providerId="ADAL" clId="{9BE232EB-CB19-4348-8DFA-9DD5541BBDF0}" dt="2021-02-04T16:20:20.532" v="533" actId="1076"/>
          <ac:grpSpMkLst>
            <pc:docMk/>
            <pc:sldMk cId="3475950806" sldId="269"/>
            <ac:grpSpMk id="76" creationId="{CA916406-625D-48F0-93E6-2817E476F159}"/>
          </ac:grpSpMkLst>
        </pc:grpChg>
        <pc:grpChg chg="mod">
          <ac:chgData name="Frik Ronny (I-NAT-FW-SAFS)" userId="d77d3e61-8810-499a-b95c-05e071c57609" providerId="ADAL" clId="{9BE232EB-CB19-4348-8DFA-9DD5541BBDF0}" dt="2021-02-04T16:20:20.532" v="533" actId="1076"/>
          <ac:grpSpMkLst>
            <pc:docMk/>
            <pc:sldMk cId="3475950806" sldId="269"/>
            <ac:grpSpMk id="77" creationId="{0CA5EA89-DC33-4F74-882C-CC39243CCAB3}"/>
          </ac:grpSpMkLst>
        </pc:grpChg>
        <pc:grpChg chg="mod">
          <ac:chgData name="Frik Ronny (I-NAT-FW-SAFS)" userId="d77d3e61-8810-499a-b95c-05e071c57609" providerId="ADAL" clId="{9BE232EB-CB19-4348-8DFA-9DD5541BBDF0}" dt="2021-02-04T16:20:20.532" v="533" actId="1076"/>
          <ac:grpSpMkLst>
            <pc:docMk/>
            <pc:sldMk cId="3475950806" sldId="269"/>
            <ac:grpSpMk id="78" creationId="{65304301-0ECB-40F1-B803-D977587F3164}"/>
          </ac:grpSpMkLst>
        </pc:grpChg>
        <pc:grpChg chg="mod">
          <ac:chgData name="Frik Ronny (I-NAT-FW-SAFS)" userId="d77d3e61-8810-499a-b95c-05e071c57609" providerId="ADAL" clId="{9BE232EB-CB19-4348-8DFA-9DD5541BBDF0}" dt="2021-02-04T16:20:20.532" v="533" actId="1076"/>
          <ac:grpSpMkLst>
            <pc:docMk/>
            <pc:sldMk cId="3475950806" sldId="269"/>
            <ac:grpSpMk id="93" creationId="{EBAB998C-F91E-4C0A-92B9-1463F8DD82F8}"/>
          </ac:grpSpMkLst>
        </pc:grpChg>
        <pc:grpChg chg="add mod">
          <ac:chgData name="Frik Ronny (I-NAT-FW-SAFS)" userId="d77d3e61-8810-499a-b95c-05e071c57609" providerId="ADAL" clId="{9BE232EB-CB19-4348-8DFA-9DD5541BBDF0}" dt="2021-02-04T16:12:00.861" v="518" actId="167"/>
          <ac:grpSpMkLst>
            <pc:docMk/>
            <pc:sldMk cId="3475950806" sldId="269"/>
            <ac:grpSpMk id="210" creationId="{CF9BA45F-92DB-4682-A460-14B239277AE5}"/>
          </ac:grpSpMkLst>
        </pc:grpChg>
        <pc:grpChg chg="mod">
          <ac:chgData name="Frik Ronny (I-NAT-FW-SAFS)" userId="d77d3e61-8810-499a-b95c-05e071c57609" providerId="ADAL" clId="{9BE232EB-CB19-4348-8DFA-9DD5541BBDF0}" dt="2021-02-04T16:09:35.707" v="507" actId="1036"/>
          <ac:grpSpMkLst>
            <pc:docMk/>
            <pc:sldMk cId="3475950806" sldId="269"/>
            <ac:grpSpMk id="220" creationId="{9ED7B978-BAA2-4C11-BCBD-A4DC1E6D6D36}"/>
          </ac:grpSpMkLst>
        </pc:grpChg>
        <pc:grpChg chg="mod">
          <ac:chgData name="Frik Ronny (I-NAT-FW-SAFS)" userId="d77d3e61-8810-499a-b95c-05e071c57609" providerId="ADAL" clId="{9BE232EB-CB19-4348-8DFA-9DD5541BBDF0}" dt="2021-02-04T16:09:35.707" v="507" actId="1036"/>
          <ac:grpSpMkLst>
            <pc:docMk/>
            <pc:sldMk cId="3475950806" sldId="269"/>
            <ac:grpSpMk id="221" creationId="{693C42AC-7E9A-4F8C-9A4E-179AA814EB85}"/>
          </ac:grpSpMkLst>
        </pc:grpChg>
        <pc:grpChg chg="mod">
          <ac:chgData name="Frik Ronny (I-NAT-FW-SAFS)" userId="d77d3e61-8810-499a-b95c-05e071c57609" providerId="ADAL" clId="{9BE232EB-CB19-4348-8DFA-9DD5541BBDF0}" dt="2021-02-04T16:09:35.707" v="507" actId="1036"/>
          <ac:grpSpMkLst>
            <pc:docMk/>
            <pc:sldMk cId="3475950806" sldId="269"/>
            <ac:grpSpMk id="226" creationId="{5DE837A3-D5AD-457A-A84D-66A11E752080}"/>
          </ac:grpSpMkLst>
        </pc:grpChg>
        <pc:grpChg chg="mod">
          <ac:chgData name="Frik Ronny (I-NAT-FW-SAFS)" userId="d77d3e61-8810-499a-b95c-05e071c57609" providerId="ADAL" clId="{9BE232EB-CB19-4348-8DFA-9DD5541BBDF0}" dt="2021-02-04T16:09:35.707" v="507" actId="1036"/>
          <ac:grpSpMkLst>
            <pc:docMk/>
            <pc:sldMk cId="3475950806" sldId="269"/>
            <ac:grpSpMk id="228" creationId="{A08FC49C-3E2E-4013-BF50-99417991644E}"/>
          </ac:grpSpMkLst>
        </pc:grpChg>
        <pc:grpChg chg="mod">
          <ac:chgData name="Frik Ronny (I-NAT-FW-SAFS)" userId="d77d3e61-8810-499a-b95c-05e071c57609" providerId="ADAL" clId="{9BE232EB-CB19-4348-8DFA-9DD5541BBDF0}" dt="2021-02-04T16:09:35.707" v="507" actId="1036"/>
          <ac:grpSpMkLst>
            <pc:docMk/>
            <pc:sldMk cId="3475950806" sldId="269"/>
            <ac:grpSpMk id="230" creationId="{82A0C95C-6E33-4A42-9680-784819CE53FD}"/>
          </ac:grpSpMkLst>
        </pc:grpChg>
        <pc:picChg chg="del">
          <ac:chgData name="Frik Ronny (I-NAT-FW-SAFS)" userId="d77d3e61-8810-499a-b95c-05e071c57609" providerId="ADAL" clId="{9BE232EB-CB19-4348-8DFA-9DD5541BBDF0}" dt="2021-02-04T16:00:30.665" v="309" actId="478"/>
          <ac:picMkLst>
            <pc:docMk/>
            <pc:sldMk cId="3475950806" sldId="269"/>
            <ac:picMk id="2052" creationId="{D157EE87-EA2B-4FC1-BAEA-63F571B055E2}"/>
          </ac:picMkLst>
        </pc:picChg>
        <pc:picChg chg="del">
          <ac:chgData name="Frik Ronny (I-NAT-FW-SAFS)" userId="d77d3e61-8810-499a-b95c-05e071c57609" providerId="ADAL" clId="{9BE232EB-CB19-4348-8DFA-9DD5541BBDF0}" dt="2021-02-04T16:00:32.484" v="310" actId="478"/>
          <ac:picMkLst>
            <pc:docMk/>
            <pc:sldMk cId="3475950806" sldId="269"/>
            <ac:picMk id="4098" creationId="{3659E125-7C86-492D-971D-4353A35D7199}"/>
          </ac:picMkLst>
        </pc:picChg>
        <pc:picChg chg="del">
          <ac:chgData name="Frik Ronny (I-NAT-FW-SAFS)" userId="d77d3e61-8810-499a-b95c-05e071c57609" providerId="ADAL" clId="{9BE232EB-CB19-4348-8DFA-9DD5541BBDF0}" dt="2021-02-04T16:00:28.160" v="308" actId="478"/>
          <ac:picMkLst>
            <pc:docMk/>
            <pc:sldMk cId="3475950806" sldId="269"/>
            <ac:picMk id="4099" creationId="{B46F162D-860F-47B8-A08D-4A22CDA3D2EF}"/>
          </ac:picMkLst>
        </pc:picChg>
        <pc:cxnChg chg="del mod">
          <ac:chgData name="Frik Ronny (I-NAT-FW-SAFS)" userId="d77d3e61-8810-499a-b95c-05e071c57609" providerId="ADAL" clId="{9BE232EB-CB19-4348-8DFA-9DD5541BBDF0}" dt="2021-02-04T16:00:23.349" v="305" actId="478"/>
          <ac:cxnSpMkLst>
            <pc:docMk/>
            <pc:sldMk cId="3475950806" sldId="269"/>
            <ac:cxnSpMk id="208" creationId="{29576C7C-4598-468B-8D96-983C8095FC9A}"/>
          </ac:cxnSpMkLst>
        </pc:cxnChg>
        <pc:cxnChg chg="del">
          <ac:chgData name="Frik Ronny (I-NAT-FW-SAFS)" userId="d77d3e61-8810-499a-b95c-05e071c57609" providerId="ADAL" clId="{9BE232EB-CB19-4348-8DFA-9DD5541BBDF0}" dt="2021-02-04T16:00:24.795" v="306" actId="478"/>
          <ac:cxnSpMkLst>
            <pc:docMk/>
            <pc:sldMk cId="3475950806" sldId="269"/>
            <ac:cxnSpMk id="209" creationId="{CB25A3D1-2438-4811-B172-C53E759B90CB}"/>
          </ac:cxnSpMkLst>
        </pc:cxnChg>
        <pc:cxnChg chg="mod">
          <ac:chgData name="Frik Ronny (I-NAT-FW-SAFS)" userId="d77d3e61-8810-499a-b95c-05e071c57609" providerId="ADAL" clId="{9BE232EB-CB19-4348-8DFA-9DD5541BBDF0}" dt="2021-02-04T16:01:56.714" v="341" actId="1037"/>
          <ac:cxnSpMkLst>
            <pc:docMk/>
            <pc:sldMk cId="3475950806" sldId="269"/>
            <ac:cxnSpMk id="214" creationId="{7D4FF284-BAE2-4D90-A704-72A9CD3DE38B}"/>
          </ac:cxnSpMkLst>
        </pc:cxnChg>
        <pc:cxnChg chg="mod">
          <ac:chgData name="Frik Ronny (I-NAT-FW-SAFS)" userId="d77d3e61-8810-499a-b95c-05e071c57609" providerId="ADAL" clId="{9BE232EB-CB19-4348-8DFA-9DD5541BBDF0}" dt="2021-02-04T16:01:56.714" v="341" actId="1037"/>
          <ac:cxnSpMkLst>
            <pc:docMk/>
            <pc:sldMk cId="3475950806" sldId="269"/>
            <ac:cxnSpMk id="215" creationId="{4B42D3C9-7BE6-46D6-9FD3-6632DDA54D56}"/>
          </ac:cxnSpMkLst>
        </pc:cxnChg>
        <pc:cxnChg chg="mod">
          <ac:chgData name="Frik Ronny (I-NAT-FW-SAFS)" userId="d77d3e61-8810-499a-b95c-05e071c57609" providerId="ADAL" clId="{9BE232EB-CB19-4348-8DFA-9DD5541BBDF0}" dt="2021-02-04T16:01:56.714" v="341" actId="1037"/>
          <ac:cxnSpMkLst>
            <pc:docMk/>
            <pc:sldMk cId="3475950806" sldId="269"/>
            <ac:cxnSpMk id="216" creationId="{1F32D4BD-B966-41A7-88CD-2F5FD2F741DB}"/>
          </ac:cxnSpMkLst>
        </pc:cxnChg>
        <pc:cxnChg chg="mod">
          <ac:chgData name="Frik Ronny (I-NAT-FW-SAFS)" userId="d77d3e61-8810-499a-b95c-05e071c57609" providerId="ADAL" clId="{9BE232EB-CB19-4348-8DFA-9DD5541BBDF0}" dt="2021-02-04T16:01:56.714" v="341" actId="1037"/>
          <ac:cxnSpMkLst>
            <pc:docMk/>
            <pc:sldMk cId="3475950806" sldId="269"/>
            <ac:cxnSpMk id="217" creationId="{2824505B-FEE1-4F93-9AAB-6350BED62B65}"/>
          </ac:cxnSpMkLst>
        </pc:cxnChg>
        <pc:cxnChg chg="mod">
          <ac:chgData name="Frik Ronny (I-NAT-FW-SAFS)" userId="d77d3e61-8810-499a-b95c-05e071c57609" providerId="ADAL" clId="{9BE232EB-CB19-4348-8DFA-9DD5541BBDF0}" dt="2021-02-04T16:08:15.336" v="496" actId="14100"/>
          <ac:cxnSpMkLst>
            <pc:docMk/>
            <pc:sldMk cId="3475950806" sldId="269"/>
            <ac:cxnSpMk id="232" creationId="{745CB74D-20A2-442B-898B-93135D89731C}"/>
          </ac:cxnSpMkLst>
        </pc:cxnChg>
        <pc:cxnChg chg="del">
          <ac:chgData name="Frik Ronny (I-NAT-FW-SAFS)" userId="d77d3e61-8810-499a-b95c-05e071c57609" providerId="ADAL" clId="{9BE232EB-CB19-4348-8DFA-9DD5541BBDF0}" dt="2021-02-04T16:08:05.638" v="494" actId="478"/>
          <ac:cxnSpMkLst>
            <pc:docMk/>
            <pc:sldMk cId="3475950806" sldId="269"/>
            <ac:cxnSpMk id="233" creationId="{DFF3DD1B-644D-41BE-9824-8E4143988DC3}"/>
          </ac:cxnSpMkLst>
        </pc:cxnChg>
        <pc:cxnChg chg="mod">
          <ac:chgData name="Frik Ronny (I-NAT-FW-SAFS)" userId="d77d3e61-8810-499a-b95c-05e071c57609" providerId="ADAL" clId="{9BE232EB-CB19-4348-8DFA-9DD5541BBDF0}" dt="2021-02-04T16:08:19.378" v="497" actId="1076"/>
          <ac:cxnSpMkLst>
            <pc:docMk/>
            <pc:sldMk cId="3475950806" sldId="269"/>
            <ac:cxnSpMk id="234" creationId="{65DB0770-CC18-4A18-AB96-178EAF8F109F}"/>
          </ac:cxnSpMkLst>
        </pc:cxnChg>
        <pc:cxnChg chg="del mod">
          <ac:chgData name="Frik Ronny (I-NAT-FW-SAFS)" userId="d77d3e61-8810-499a-b95c-05e071c57609" providerId="ADAL" clId="{9BE232EB-CB19-4348-8DFA-9DD5541BBDF0}" dt="2021-02-04T16:07:37.722" v="487" actId="478"/>
          <ac:cxnSpMkLst>
            <pc:docMk/>
            <pc:sldMk cId="3475950806" sldId="269"/>
            <ac:cxnSpMk id="235" creationId="{E71AAACE-68EF-4F44-9EB0-D046F9417868}"/>
          </ac:cxnSpMkLst>
        </pc:cxnChg>
        <pc:cxnChg chg="mod">
          <ac:chgData name="Frik Ronny (I-NAT-FW-SAFS)" userId="d77d3e61-8810-499a-b95c-05e071c57609" providerId="ADAL" clId="{9BE232EB-CB19-4348-8DFA-9DD5541BBDF0}" dt="2021-02-04T16:07:58.174" v="492" actId="14100"/>
          <ac:cxnSpMkLst>
            <pc:docMk/>
            <pc:sldMk cId="3475950806" sldId="269"/>
            <ac:cxnSpMk id="236" creationId="{D2D2F3C3-9E6D-4F61-93E1-A4A7A79714D4}"/>
          </ac:cxnSpMkLst>
        </pc:cxnChg>
        <pc:cxnChg chg="mod">
          <ac:chgData name="Frik Ronny (I-NAT-FW-SAFS)" userId="d77d3e61-8810-499a-b95c-05e071c57609" providerId="ADAL" clId="{9BE232EB-CB19-4348-8DFA-9DD5541BBDF0}" dt="2021-02-04T16:08:02.796" v="493" actId="1076"/>
          <ac:cxnSpMkLst>
            <pc:docMk/>
            <pc:sldMk cId="3475950806" sldId="269"/>
            <ac:cxnSpMk id="237" creationId="{854E9B13-90B0-4876-846A-C720400BF58E}"/>
          </ac:cxnSpMkLst>
        </pc:cxnChg>
      </pc:sldChg>
      <pc:sldChg chg="modSp add ord">
        <pc:chgData name="Frik Ronny (I-NAT-FW-SAFS)" userId="d77d3e61-8810-499a-b95c-05e071c57609" providerId="ADAL" clId="{9BE232EB-CB19-4348-8DFA-9DD5541BBDF0}" dt="2021-02-05T13:42:11.737" v="664" actId="404"/>
        <pc:sldMkLst>
          <pc:docMk/>
          <pc:sldMk cId="344744069" sldId="270"/>
        </pc:sldMkLst>
        <pc:spChg chg="mod">
          <ac:chgData name="Frik Ronny (I-NAT-FW-SAFS)" userId="d77d3e61-8810-499a-b95c-05e071c57609" providerId="ADAL" clId="{9BE232EB-CB19-4348-8DFA-9DD5541BBDF0}" dt="2021-02-05T13:41:59.879" v="662" actId="20577"/>
          <ac:spMkLst>
            <pc:docMk/>
            <pc:sldMk cId="344744069" sldId="270"/>
            <ac:spMk id="2" creationId="{760D5175-8DC0-49F5-95CD-A7E2174CB5A1}"/>
          </ac:spMkLst>
        </pc:spChg>
        <pc:spChg chg="mod">
          <ac:chgData name="Frik Ronny (I-NAT-FW-SAFS)" userId="d77d3e61-8810-499a-b95c-05e071c57609" providerId="ADAL" clId="{9BE232EB-CB19-4348-8DFA-9DD5541BBDF0}" dt="2021-02-05T13:42:11.737" v="664" actId="404"/>
          <ac:spMkLst>
            <pc:docMk/>
            <pc:sldMk cId="344744069" sldId="270"/>
            <ac:spMk id="5" creationId="{766B45CD-9157-49B3-9000-3B209FE90C96}"/>
          </ac:spMkLst>
        </pc:spChg>
      </pc:sldChg>
      <pc:sldChg chg="add del">
        <pc:chgData name="Frik Ronny (I-NAT-FW-SAFS)" userId="d77d3e61-8810-499a-b95c-05e071c57609" providerId="ADAL" clId="{9BE232EB-CB19-4348-8DFA-9DD5541BBDF0}" dt="2021-02-05T13:40:51.125" v="613" actId="2696"/>
        <pc:sldMkLst>
          <pc:docMk/>
          <pc:sldMk cId="3681499335" sldId="270"/>
        </pc:sldMkLst>
      </pc:sldChg>
    </pc:docChg>
  </pc:docChgLst>
  <pc:docChgLst>
    <pc:chgData name="Frik Ronny (I-NAT-FW-SAFS)" userId="S::ronny.frik@sbb.ch::d77d3e61-8810-499a-b95c-05e071c57609" providerId="AD" clId="Web-{AF97CB56-2C99-9AC3-9817-80005D6E6608}"/>
    <pc:docChg chg="addSld modSld">
      <pc:chgData name="Frik Ronny (I-NAT-FW-SAFS)" userId="S::ronny.frik@sbb.ch::d77d3e61-8810-499a-b95c-05e071c57609" providerId="AD" clId="Web-{AF97CB56-2C99-9AC3-9817-80005D6E6608}" dt="2021-02-03T10:11:14.398" v="167" actId="20577"/>
      <pc:docMkLst>
        <pc:docMk/>
      </pc:docMkLst>
      <pc:sldChg chg="addSp delSp modSp">
        <pc:chgData name="Frik Ronny (I-NAT-FW-SAFS)" userId="S::ronny.frik@sbb.ch::d77d3e61-8810-499a-b95c-05e071c57609" providerId="AD" clId="Web-{AF97CB56-2C99-9AC3-9817-80005D6E6608}" dt="2021-02-03T10:08:43.457" v="3"/>
        <pc:sldMkLst>
          <pc:docMk/>
          <pc:sldMk cId="547912458" sldId="259"/>
        </pc:sldMkLst>
        <pc:spChg chg="add del mod">
          <ac:chgData name="Frik Ronny (I-NAT-FW-SAFS)" userId="S::ronny.frik@sbb.ch::d77d3e61-8810-499a-b95c-05e071c57609" providerId="AD" clId="Web-{AF97CB56-2C99-9AC3-9817-80005D6E6608}" dt="2021-02-03T10:08:43.457" v="3"/>
          <ac:spMkLst>
            <pc:docMk/>
            <pc:sldMk cId="547912458" sldId="259"/>
            <ac:spMk id="2" creationId="{1BB39B73-C9C6-4EBC-9078-0DD3FBA98694}"/>
          </ac:spMkLst>
        </pc:spChg>
      </pc:sldChg>
      <pc:sldChg chg="modSp">
        <pc:chgData name="Frik Ronny (I-NAT-FW-SAFS)" userId="S::ronny.frik@sbb.ch::d77d3e61-8810-499a-b95c-05e071c57609" providerId="AD" clId="Web-{AF97CB56-2C99-9AC3-9817-80005D6E6608}" dt="2021-02-03T10:09:17.630" v="36" actId="20577"/>
        <pc:sldMkLst>
          <pc:docMk/>
          <pc:sldMk cId="2363598361" sldId="260"/>
        </pc:sldMkLst>
        <pc:spChg chg="mod">
          <ac:chgData name="Frik Ronny (I-NAT-FW-SAFS)" userId="S::ronny.frik@sbb.ch::d77d3e61-8810-499a-b95c-05e071c57609" providerId="AD" clId="Web-{AF97CB56-2C99-9AC3-9817-80005D6E6608}" dt="2021-02-03T10:09:17.630" v="36" actId="20577"/>
          <ac:spMkLst>
            <pc:docMk/>
            <pc:sldMk cId="2363598361" sldId="260"/>
            <ac:spMk id="7" creationId="{00000000-0000-0000-0000-000000000000}"/>
          </ac:spMkLst>
        </pc:spChg>
      </pc:sldChg>
      <pc:sldChg chg="modSp new">
        <pc:chgData name="Frik Ronny (I-NAT-FW-SAFS)" userId="S::ronny.frik@sbb.ch::d77d3e61-8810-499a-b95c-05e071c57609" providerId="AD" clId="Web-{AF97CB56-2C99-9AC3-9817-80005D6E6608}" dt="2021-02-03T10:11:14.398" v="167" actId="20577"/>
        <pc:sldMkLst>
          <pc:docMk/>
          <pc:sldMk cId="2530899486" sldId="268"/>
        </pc:sldMkLst>
        <pc:spChg chg="mod">
          <ac:chgData name="Frik Ronny (I-NAT-FW-SAFS)" userId="S::ronny.frik@sbb.ch::d77d3e61-8810-499a-b95c-05e071c57609" providerId="AD" clId="Web-{AF97CB56-2C99-9AC3-9817-80005D6E6608}" dt="2021-02-03T10:09:05.598" v="14" actId="20577"/>
          <ac:spMkLst>
            <pc:docMk/>
            <pc:sldMk cId="2530899486" sldId="268"/>
            <ac:spMk id="2" creationId="{BB141EAA-7EE3-4554-BA9C-F33E71EE61C5}"/>
          </ac:spMkLst>
        </pc:spChg>
        <pc:spChg chg="mod">
          <ac:chgData name="Frik Ronny (I-NAT-FW-SAFS)" userId="S::ronny.frik@sbb.ch::d77d3e61-8810-499a-b95c-05e071c57609" providerId="AD" clId="Web-{AF97CB56-2C99-9AC3-9817-80005D6E6608}" dt="2021-02-03T10:11:14.398" v="167" actId="20577"/>
          <ac:spMkLst>
            <pc:docMk/>
            <pc:sldMk cId="2530899486" sldId="268"/>
            <ac:spMk id="5" creationId="{1815247D-33A0-458A-AF27-A2BA7A322F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3726-DB4E-4E3B-B301-08615F64B677}" type="datetimeFigureOut">
              <a:rPr lang="de-CH" smtClean="0"/>
              <a:t>05.02.2021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80A5-F847-49D3-81EF-336668894A9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38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816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25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487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48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09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8972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34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296" algn="l" defTabSz="81632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80A5-F847-49D3-81EF-336668894A9D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286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3579862"/>
            <a:ext cx="8274540" cy="460800"/>
          </a:xfrm>
        </p:spPr>
        <p:txBody>
          <a:bodyPr wrap="square"/>
          <a:lstStyle>
            <a:lvl1pPr>
              <a:defRPr sz="3000"/>
            </a:lvl1pPr>
          </a:lstStyle>
          <a:p>
            <a:r>
              <a:rPr lang="de-DE" dirty="0"/>
              <a:t>Dies ist der Titel der Präsentation.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3599" y="4141462"/>
            <a:ext cx="8275053" cy="244800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/>
              <a:t>Name Vortragender, Ort, Datum</a:t>
            </a:r>
          </a:p>
        </p:txBody>
      </p:sp>
      <p:pic>
        <p:nvPicPr>
          <p:cNvPr id="4" name="Logo_SBB_Cargo_D" hidden="1">
            <a:extLst>
              <a:ext uri="{FF2B5EF4-FFF2-40B4-BE49-F238E27FC236}">
                <a16:creationId xmlns:a16="http://schemas.microsoft.com/office/drawing/2014/main" id="{EE6A846E-FFDC-4636-B971-92215806F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5" name="Logo_SBB_Cargo_H" hidden="1">
            <a:extLst>
              <a:ext uri="{FF2B5EF4-FFF2-40B4-BE49-F238E27FC236}">
                <a16:creationId xmlns:a16="http://schemas.microsoft.com/office/drawing/2014/main" id="{412E2250-6FCC-421A-895D-4FBDAB736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Int_D" hidden="1">
            <a:extLst>
              <a:ext uri="{FF2B5EF4-FFF2-40B4-BE49-F238E27FC236}">
                <a16:creationId xmlns:a16="http://schemas.microsoft.com/office/drawing/2014/main" id="{EFF1882B-601E-421B-8CD9-BC36308953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8" name="Logo_SBB_CargoInt_H" hidden="1">
            <a:extLst>
              <a:ext uri="{FF2B5EF4-FFF2-40B4-BE49-F238E27FC236}">
                <a16:creationId xmlns:a16="http://schemas.microsoft.com/office/drawing/2014/main" id="{13966A66-44EB-4089-BB9B-5E88F06007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9" name="Logo_SBB_Standard_D" hidden="1">
            <a:extLst>
              <a:ext uri="{FF2B5EF4-FFF2-40B4-BE49-F238E27FC236}">
                <a16:creationId xmlns:a16="http://schemas.microsoft.com/office/drawing/2014/main" id="{A2C0EE81-74D3-4894-8536-82B010157F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0" name="Logo_SBB_Standard_H">
            <a:extLst>
              <a:ext uri="{FF2B5EF4-FFF2-40B4-BE49-F238E27FC236}">
                <a16:creationId xmlns:a16="http://schemas.microsoft.com/office/drawing/2014/main" id="{2470208F-A15C-4C0F-9FD1-3CC76EF6D5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SBB_Symbol">
            <a:extLst>
              <a:ext uri="{FF2B5EF4-FFF2-40B4-BE49-F238E27FC236}">
                <a16:creationId xmlns:a16="http://schemas.microsoft.com/office/drawing/2014/main" id="{C55278FF-3F13-4F04-BFA6-4D49C8DA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/>
          <p:cNvSpPr/>
          <p:nvPr userDrawn="1"/>
        </p:nvSpPr>
        <p:spPr bwMode="ltGray">
          <a:xfrm>
            <a:off x="-5751" y="586596"/>
            <a:ext cx="7694762" cy="4560498"/>
          </a:xfrm>
          <a:custGeom>
            <a:avLst/>
            <a:gdLst>
              <a:gd name="connsiteX0" fmla="*/ 7694762 w 7694762"/>
              <a:gd name="connsiteY0" fmla="*/ 1368725 h 4560498"/>
              <a:gd name="connsiteX1" fmla="*/ 7694762 w 7694762"/>
              <a:gd name="connsiteY1" fmla="*/ 4560498 h 4560498"/>
              <a:gd name="connsiteX2" fmla="*/ 0 w 7694762"/>
              <a:gd name="connsiteY2" fmla="*/ 4560498 h 4560498"/>
              <a:gd name="connsiteX3" fmla="*/ 0 w 7694762"/>
              <a:gd name="connsiteY3" fmla="*/ 0 h 4560498"/>
              <a:gd name="connsiteX4" fmla="*/ 7694762 w 7694762"/>
              <a:gd name="connsiteY4" fmla="*/ 1368725 h 456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762" h="4560498">
                <a:moveTo>
                  <a:pt x="7694762" y="1368725"/>
                </a:moveTo>
                <a:lnTo>
                  <a:pt x="7694762" y="4560498"/>
                </a:lnTo>
                <a:lnTo>
                  <a:pt x="0" y="4560498"/>
                </a:lnTo>
                <a:lnTo>
                  <a:pt x="0" y="0"/>
                </a:lnTo>
                <a:lnTo>
                  <a:pt x="7694762" y="1368725"/>
                </a:lnTo>
                <a:close/>
              </a:path>
            </a:pathLst>
          </a:custGeom>
          <a:solidFill>
            <a:srgbClr val="E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40000" y="1962000"/>
            <a:ext cx="6913140" cy="2988000"/>
          </a:xfrm>
          <a:prstGeom prst="rect">
            <a:avLst/>
          </a:prstGeom>
        </p:spPr>
        <p:txBody>
          <a:bodyPr wrap="square" bIns="0" anchor="t" anchorCtr="0">
            <a:noAutofit/>
          </a:bodyPr>
          <a:lstStyle>
            <a:lvl1pPr algn="l">
              <a:lnSpc>
                <a:spcPct val="100000"/>
              </a:lnSpc>
              <a:defRPr sz="3200" b="0" cap="none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Der Kapiteltext hat maximal 3 Zeilen.</a:t>
            </a:r>
          </a:p>
        </p:txBody>
      </p:sp>
      <p:pic>
        <p:nvPicPr>
          <p:cNvPr id="4" name="Logo_SBB_Symbol">
            <a:extLst>
              <a:ext uri="{FF2B5EF4-FFF2-40B4-BE49-F238E27FC236}">
                <a16:creationId xmlns:a16="http://schemas.microsoft.com/office/drawing/2014/main" id="{69BA78CF-CC2D-4B72-81CD-B590B9E07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0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1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/>
          <p:cNvSpPr/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7" name="Freeform 1"/>
          <p:cNvSpPr>
            <a:spLocks/>
          </p:cNvSpPr>
          <p:nvPr userDrawn="1"/>
        </p:nvSpPr>
        <p:spPr>
          <a:xfrm>
            <a:off x="-14400" y="595309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30" y="1207378"/>
            <a:ext cx="2953071" cy="2372484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4620A341-5696-4DBC-9BA9-4AE19CE248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2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/>
          <p:cNvSpPr/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E2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11" name="Freeform 1"/>
          <p:cNvSpPr>
            <a:spLocks/>
          </p:cNvSpPr>
          <p:nvPr userDrawn="1"/>
        </p:nvSpPr>
        <p:spPr bwMode="ltGray">
          <a:xfrm>
            <a:off x="-5751" y="598098"/>
            <a:ext cx="3525328" cy="4543245"/>
          </a:xfrm>
          <a:custGeom>
            <a:avLst/>
            <a:gdLst>
              <a:gd name="connsiteX0" fmla="*/ 3525328 w 3525328"/>
              <a:gd name="connsiteY0" fmla="*/ 626853 h 4543245"/>
              <a:gd name="connsiteX1" fmla="*/ 3525328 w 3525328"/>
              <a:gd name="connsiteY1" fmla="*/ 4203940 h 4543245"/>
              <a:gd name="connsiteX2" fmla="*/ 1639019 w 3525328"/>
              <a:gd name="connsiteY2" fmla="*/ 4543245 h 4543245"/>
              <a:gd name="connsiteX3" fmla="*/ 0 w 3525328"/>
              <a:gd name="connsiteY3" fmla="*/ 4543245 h 4543245"/>
              <a:gd name="connsiteX4" fmla="*/ 0 w 3525328"/>
              <a:gd name="connsiteY4" fmla="*/ 0 h 4543245"/>
              <a:gd name="connsiteX5" fmla="*/ 3525328 w 3525328"/>
              <a:gd name="connsiteY5" fmla="*/ 626853 h 454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5328" h="4543245">
                <a:moveTo>
                  <a:pt x="3525328" y="626853"/>
                </a:moveTo>
                <a:lnTo>
                  <a:pt x="3525328" y="4203940"/>
                </a:lnTo>
                <a:lnTo>
                  <a:pt x="1639019" y="4543245"/>
                </a:lnTo>
                <a:lnTo>
                  <a:pt x="0" y="4543245"/>
                </a:lnTo>
                <a:lnTo>
                  <a:pt x="0" y="0"/>
                </a:lnTo>
                <a:lnTo>
                  <a:pt x="3525328" y="626853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1233992"/>
            <a:ext cx="2953072" cy="338554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Mehrere Zeilen sind möglich.</a:t>
            </a:r>
          </a:p>
        </p:txBody>
      </p:sp>
      <p:pic>
        <p:nvPicPr>
          <p:cNvPr id="5" name="Logo_SBB_Symbol">
            <a:extLst>
              <a:ext uri="{FF2B5EF4-FFF2-40B4-BE49-F238E27FC236}">
                <a16:creationId xmlns:a16="http://schemas.microsoft.com/office/drawing/2014/main" id="{0DAC85A2-2540-4A41-AD82-500D72C81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folie 3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5751" y="3324045"/>
            <a:ext cx="6090249" cy="1823049"/>
          </a:xfrm>
          <a:custGeom>
            <a:avLst/>
            <a:gdLst>
              <a:gd name="connsiteX0" fmla="*/ 6090249 w 6090249"/>
              <a:gd name="connsiteY0" fmla="*/ 632604 h 1823049"/>
              <a:gd name="connsiteX1" fmla="*/ 6090249 w 6090249"/>
              <a:gd name="connsiteY1" fmla="*/ 1823049 h 1823049"/>
              <a:gd name="connsiteX2" fmla="*/ 0 w 6090249"/>
              <a:gd name="connsiteY2" fmla="*/ 1823049 h 1823049"/>
              <a:gd name="connsiteX3" fmla="*/ 0 w 6090249"/>
              <a:gd name="connsiteY3" fmla="*/ 0 h 1823049"/>
              <a:gd name="connsiteX4" fmla="*/ 6090249 w 6090249"/>
              <a:gd name="connsiteY4" fmla="*/ 632604 h 182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0249" h="1823049">
                <a:moveTo>
                  <a:pt x="6090249" y="632604"/>
                </a:moveTo>
                <a:lnTo>
                  <a:pt x="6090249" y="1823049"/>
                </a:lnTo>
                <a:lnTo>
                  <a:pt x="0" y="1823049"/>
                </a:lnTo>
                <a:lnTo>
                  <a:pt x="0" y="0"/>
                </a:lnTo>
                <a:lnTo>
                  <a:pt x="6090249" y="632604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158982"/>
            <a:ext cx="5472286" cy="789256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4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Fügen Sie hier Ihren Text ein. </a:t>
            </a:r>
            <a:br>
              <a:rPr lang="de-CH" noProof="0" dirty="0"/>
            </a:br>
            <a:r>
              <a:rPr lang="de-CH" noProof="0" dirty="0"/>
              <a:t>Zwei Zeilen sind möglich.</a:t>
            </a:r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0400E809-12DA-4150-AF82-E56B11024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3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8" name="Freeform 1"/>
          <p:cNvSpPr>
            <a:spLocks/>
          </p:cNvSpPr>
          <p:nvPr userDrawn="1"/>
        </p:nvSpPr>
        <p:spPr bwMode="ltGray">
          <a:xfrm>
            <a:off x="-3810" y="3322320"/>
            <a:ext cx="6092190" cy="1824990"/>
          </a:xfrm>
          <a:custGeom>
            <a:avLst/>
            <a:gdLst>
              <a:gd name="connsiteX0" fmla="*/ 6092190 w 6092190"/>
              <a:gd name="connsiteY0" fmla="*/ 640080 h 1824990"/>
              <a:gd name="connsiteX1" fmla="*/ 6092190 w 6092190"/>
              <a:gd name="connsiteY1" fmla="*/ 1824990 h 1824990"/>
              <a:gd name="connsiteX2" fmla="*/ 0 w 6092190"/>
              <a:gd name="connsiteY2" fmla="*/ 1824990 h 1824990"/>
              <a:gd name="connsiteX3" fmla="*/ 0 w 6092190"/>
              <a:gd name="connsiteY3" fmla="*/ 0 h 1824990"/>
              <a:gd name="connsiteX4" fmla="*/ 6092190 w 6092190"/>
              <a:gd name="connsiteY4" fmla="*/ 640080 h 1824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2190" h="1824990">
                <a:moveTo>
                  <a:pt x="6092190" y="640080"/>
                </a:moveTo>
                <a:lnTo>
                  <a:pt x="6092190" y="1824990"/>
                </a:lnTo>
                <a:lnTo>
                  <a:pt x="0" y="1824990"/>
                </a:lnTo>
                <a:lnTo>
                  <a:pt x="0" y="0"/>
                </a:lnTo>
                <a:lnTo>
                  <a:pt x="6092190" y="640080"/>
                </a:ln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216000" bIns="144000" rtlCol="0" anchor="t" anchorCtr="0">
            <a:spAutoFit/>
          </a:bodyPr>
          <a:lstStyle/>
          <a:p>
            <a:pPr algn="ctr"/>
            <a:endParaRPr lang="de-CH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" y="4230766"/>
            <a:ext cx="5472286" cy="71747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lnSpc>
                <a:spcPct val="100000"/>
              </a:lnSpc>
              <a:defRPr sz="2800" b="1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Danke für Ihre Aufmerksamkeit.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D4065558-8A0D-47BF-AD5E-F38F9339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7" name="Logo_SBB_Cargo_H" hidden="1">
            <a:extLst>
              <a:ext uri="{FF2B5EF4-FFF2-40B4-BE49-F238E27FC236}">
                <a16:creationId xmlns:a16="http://schemas.microsoft.com/office/drawing/2014/main" id="{A838A69E-C97D-4929-9329-46E4FEFFCC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9" name="Logo_SBB_CargoInt_D" hidden="1">
            <a:extLst>
              <a:ext uri="{FF2B5EF4-FFF2-40B4-BE49-F238E27FC236}">
                <a16:creationId xmlns:a16="http://schemas.microsoft.com/office/drawing/2014/main" id="{B0B99F17-3089-4684-AF63-D1C50A5678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0" name="Logo_SBB_CargoInt_H" hidden="1">
            <a:extLst>
              <a:ext uri="{FF2B5EF4-FFF2-40B4-BE49-F238E27FC236}">
                <a16:creationId xmlns:a16="http://schemas.microsoft.com/office/drawing/2014/main" id="{85D83D19-9785-4C17-BB76-59F2555371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1" name="Logo_SBB_Standard_D" hidden="1">
            <a:extLst>
              <a:ext uri="{FF2B5EF4-FFF2-40B4-BE49-F238E27FC236}">
                <a16:creationId xmlns:a16="http://schemas.microsoft.com/office/drawing/2014/main" id="{860C43D7-48AF-4534-8923-B9081EB74F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2" name="Logo_SBB_Standard_H">
            <a:extLst>
              <a:ext uri="{FF2B5EF4-FFF2-40B4-BE49-F238E27FC236}">
                <a16:creationId xmlns:a16="http://schemas.microsoft.com/office/drawing/2014/main" id="{03945263-FDE4-4196-982D-DC754FE51E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Logo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>
            <a:spLocks/>
          </p:cNvSpPr>
          <p:nvPr userDrawn="1"/>
        </p:nvSpPr>
        <p:spPr>
          <a:xfrm>
            <a:off x="-14400" y="576672"/>
            <a:ext cx="3506280" cy="3651676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E2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9" name="Freeform 1"/>
          <p:cNvSpPr/>
          <p:nvPr userDrawn="1"/>
        </p:nvSpPr>
        <p:spPr>
          <a:xfrm>
            <a:off x="-14400" y="576671"/>
            <a:ext cx="3506279" cy="3651675"/>
          </a:xfrm>
          <a:custGeom>
            <a:avLst/>
            <a:gdLst>
              <a:gd name="connsiteX0" fmla="*/ 6350 w 3981450"/>
              <a:gd name="connsiteY0" fmla="*/ 0 h 4146550"/>
              <a:gd name="connsiteX1" fmla="*/ 3981450 w 3981450"/>
              <a:gd name="connsiteY1" fmla="*/ 704850 h 4146550"/>
              <a:gd name="connsiteX2" fmla="*/ 3981450 w 3981450"/>
              <a:gd name="connsiteY2" fmla="*/ 3454400 h 4146550"/>
              <a:gd name="connsiteX3" fmla="*/ 0 w 3981450"/>
              <a:gd name="connsiteY3" fmla="*/ 4146550 h 4146550"/>
              <a:gd name="connsiteX4" fmla="*/ 6350 w 3981450"/>
              <a:gd name="connsiteY4" fmla="*/ 0 h 41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4146550">
                <a:moveTo>
                  <a:pt x="6350" y="0"/>
                </a:moveTo>
                <a:lnTo>
                  <a:pt x="3981450" y="704850"/>
                </a:lnTo>
                <a:lnTo>
                  <a:pt x="3981450" y="3454400"/>
                </a:lnTo>
                <a:lnTo>
                  <a:pt x="0" y="4146550"/>
                </a:lnTo>
                <a:cubicBezTo>
                  <a:pt x="4233" y="2764367"/>
                  <a:pt x="12700" y="0"/>
                  <a:pt x="6350" y="0"/>
                </a:cubicBezTo>
                <a:close/>
              </a:path>
            </a:pathLst>
          </a:custGeom>
          <a:solidFill>
            <a:srgbClr val="D7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108000" rIns="432000" bIns="144000" rtlCol="0" anchor="t" anchorCtr="0">
            <a:spAutoFit/>
          </a:bodyPr>
          <a:lstStyle/>
          <a:p>
            <a:pPr algn="ctr"/>
            <a:endParaRPr lang="de-DE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3529" y="3081150"/>
            <a:ext cx="2952000" cy="486000"/>
          </a:xfrm>
          <a:prstGeom prst="rect">
            <a:avLst/>
          </a:prstGeom>
        </p:spPr>
        <p:txBody>
          <a:bodyPr vert="horz" t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rgbClr val="FFFFFF"/>
                </a:solidFill>
              </a:defRPr>
            </a:lvl1pPr>
            <a:lvl2pPr marL="408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Name Vortragender, Ort, Datum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3529" y="1187550"/>
            <a:ext cx="2952000" cy="1598400"/>
          </a:xfrm>
          <a:prstGeom prst="rect">
            <a:avLst/>
          </a:prstGeom>
        </p:spPr>
        <p:txBody>
          <a:bodyPr vert="horz" wrap="square" bIns="0">
            <a:noAutofit/>
          </a:bodyPr>
          <a:lstStyle>
            <a:lvl1pPr>
              <a:lnSpc>
                <a:spcPct val="100000"/>
              </a:lnSpc>
              <a:defRPr sz="2400" baseline="0">
                <a:solidFill>
                  <a:srgbClr val="FFFFFF"/>
                </a:solidFill>
              </a:defRPr>
            </a:lvl1pPr>
          </a:lstStyle>
          <a:p>
            <a:r>
              <a:rPr lang="de-CH" noProof="0" dirty="0"/>
              <a:t>Dies ist der Titel der Präsentation.</a:t>
            </a:r>
          </a:p>
        </p:txBody>
      </p:sp>
      <p:pic>
        <p:nvPicPr>
          <p:cNvPr id="6" name="Logo_SBB_Cargo_D" hidden="1">
            <a:extLst>
              <a:ext uri="{FF2B5EF4-FFF2-40B4-BE49-F238E27FC236}">
                <a16:creationId xmlns:a16="http://schemas.microsoft.com/office/drawing/2014/main" id="{CC98CB06-C3A4-4B7F-BEBD-55BC66C124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0" name="Logo_SBB_Cargo_H" hidden="1">
            <a:extLst>
              <a:ext uri="{FF2B5EF4-FFF2-40B4-BE49-F238E27FC236}">
                <a16:creationId xmlns:a16="http://schemas.microsoft.com/office/drawing/2014/main" id="{4135C476-AE98-4106-8AE0-13D2AE743A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00" y="324000"/>
            <a:ext cx="2694713" cy="234062"/>
          </a:xfrm>
          <a:prstGeom prst="rect">
            <a:avLst/>
          </a:prstGeom>
        </p:spPr>
      </p:pic>
      <p:pic>
        <p:nvPicPr>
          <p:cNvPr id="11" name="Logo_SBB_CargoInt_D" hidden="1">
            <a:extLst>
              <a:ext uri="{FF2B5EF4-FFF2-40B4-BE49-F238E27FC236}">
                <a16:creationId xmlns:a16="http://schemas.microsoft.com/office/drawing/2014/main" id="{FD12A7B3-71B9-494B-91E8-8FFF57D1E0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13"/>
            <a:ext cx="3162837" cy="234062"/>
          </a:xfrm>
          <a:prstGeom prst="rect">
            <a:avLst/>
          </a:prstGeom>
        </p:spPr>
      </p:pic>
      <p:pic>
        <p:nvPicPr>
          <p:cNvPr id="12" name="Logo_SBB_CargoInt_H" hidden="1">
            <a:extLst>
              <a:ext uri="{FF2B5EF4-FFF2-40B4-BE49-F238E27FC236}">
                <a16:creationId xmlns:a16="http://schemas.microsoft.com/office/drawing/2014/main" id="{131A7DC8-9674-490D-A909-613CE2451C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400" y="324000"/>
            <a:ext cx="3162837" cy="234062"/>
          </a:xfrm>
          <a:prstGeom prst="rect">
            <a:avLst/>
          </a:prstGeom>
        </p:spPr>
      </p:pic>
      <p:pic>
        <p:nvPicPr>
          <p:cNvPr id="13" name="Logo_SBB_Standard_D" hidden="1">
            <a:extLst>
              <a:ext uri="{FF2B5EF4-FFF2-40B4-BE49-F238E27FC236}">
                <a16:creationId xmlns:a16="http://schemas.microsoft.com/office/drawing/2014/main" id="{846D5CAE-9CEF-48FD-827D-D7616C83ECB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0" y="324000"/>
            <a:ext cx="2105319" cy="235301"/>
          </a:xfrm>
          <a:prstGeom prst="rect">
            <a:avLst/>
          </a:prstGeom>
        </p:spPr>
      </p:pic>
      <p:pic>
        <p:nvPicPr>
          <p:cNvPr id="14" name="Logo_SBB_Standard_H">
            <a:extLst>
              <a:ext uri="{FF2B5EF4-FFF2-40B4-BE49-F238E27FC236}">
                <a16:creationId xmlns:a16="http://schemas.microsoft.com/office/drawing/2014/main" id="{1A09026F-AB72-4393-BAF3-D0CF774B48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02" y="324000"/>
            <a:ext cx="209368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Agenda.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I-NAT-FW-SAFS/SD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9"/>
            <a:ext cx="8279411" cy="3816350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buSzPct val="100000"/>
              <a:buFont typeface="+mj-lt"/>
              <a:buAutoNum type="arabicPeriod"/>
              <a:defRPr/>
            </a:lvl1pPr>
            <a:lvl2pPr marL="542925" indent="-276225">
              <a:spcBef>
                <a:spcPts val="600"/>
              </a:spcBef>
              <a:defRPr/>
            </a:lvl2pPr>
            <a:lvl3pPr marL="808038" indent="-265113">
              <a:spcBef>
                <a:spcPts val="600"/>
              </a:spcBef>
              <a:tabLst/>
              <a:defRPr/>
            </a:lvl3pPr>
            <a:lvl4pPr marL="1073150" indent="-265113">
              <a:spcBef>
                <a:spcPts val="600"/>
              </a:spcBef>
              <a:tabLst/>
              <a:defRPr/>
            </a:lvl4pPr>
            <a:lvl5pPr marL="1339850" indent="-266700">
              <a:spcBef>
                <a:spcPts val="600"/>
              </a:spcBef>
              <a:defRPr/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32278952-E884-4B4A-871D-42F338B3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Agenda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E59F5921-86CF-4E9B-A505-04830F74C0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9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Zweispaltige Textfolie.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88000" y="1131888"/>
            <a:ext cx="4032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C346BCAC-1E9D-4596-9ACA-18319FE92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131888"/>
            <a:ext cx="8280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pic>
        <p:nvPicPr>
          <p:cNvPr id="6" name="Logo_SBB_Symbol">
            <a:extLst>
              <a:ext uri="{FF2B5EF4-FFF2-40B4-BE49-F238E27FC236}">
                <a16:creationId xmlns:a16="http://schemas.microsoft.com/office/drawing/2014/main" id="{7E10FE14-391B-401F-99CE-D50508294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Objektfolie.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39749" y="1850400"/>
            <a:ext cx="8280000" cy="30960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31888"/>
            <a:ext cx="8278813" cy="640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Text durch Klicken hinzufügen</a:t>
            </a:r>
          </a:p>
        </p:txBody>
      </p:sp>
      <p:pic>
        <p:nvPicPr>
          <p:cNvPr id="9" name="Logo_SBB_Symbol">
            <a:extLst>
              <a:ext uri="{FF2B5EF4-FFF2-40B4-BE49-F238E27FC236}">
                <a16:creationId xmlns:a16="http://schemas.microsoft.com/office/drawing/2014/main" id="{0D917B75-7E27-45DF-8CD5-2AD4188F42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1131887"/>
            <a:ext cx="51480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5832000" y="1131888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80677793-ADFC-4517-B0B5-B82B75B2B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Textfolie mit Bild. Titel maximal einzeilig.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Division • Abteilung oder Bereich • DD.MM.YY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66800" y="1131887"/>
            <a:ext cx="5353200" cy="3808800"/>
          </a:xfrm>
        </p:spPr>
        <p:txBody>
          <a:bodyPr/>
          <a:lstStyle>
            <a:lvl2pPr marL="542925" indent="-276225">
              <a:defRPr/>
            </a:lvl2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31590"/>
            <a:ext cx="3312000" cy="381635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de-CH" dirty="0"/>
              <a:t>Klicken Sie hier, um ein Bild einzufügen</a:t>
            </a:r>
          </a:p>
        </p:txBody>
      </p:sp>
      <p:pic>
        <p:nvPicPr>
          <p:cNvPr id="8" name="Logo_SBB_Symbol">
            <a:extLst>
              <a:ext uri="{FF2B5EF4-FFF2-40B4-BE49-F238E27FC236}">
                <a16:creationId xmlns:a16="http://schemas.microsoft.com/office/drawing/2014/main" id="{3CEA8AC4-6E4B-49CB-8DA7-6A86A278B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45" y="318765"/>
            <a:ext cx="706854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4946400"/>
            <a:ext cx="80172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2400" y="4946400"/>
            <a:ext cx="237600" cy="197100"/>
          </a:xfrm>
          <a:prstGeom prst="rect">
            <a:avLst/>
          </a:prstGeom>
        </p:spPr>
        <p:txBody>
          <a:bodyPr vert="horz" wrap="square" lIns="0" tIns="46800" rIns="0" bIns="46800" rtlCol="0" anchor="t" anchorCtr="0">
            <a:noAutofit/>
          </a:bodyPr>
          <a:lstStyle>
            <a:lvl1pPr algn="r">
              <a:defRPr sz="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E115662-413A-4888-B9BC-797CDE14544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40000" y="626400"/>
            <a:ext cx="8280150" cy="3708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40000" y="1134000"/>
            <a:ext cx="8280000" cy="380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36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86" r:id="rId12"/>
    <p:sldLayoutId id="2147483687" r:id="rId13"/>
    <p:sldLayoutId id="2147483688" r:id="rId14"/>
    <p:sldLayoutId id="2147483702" r:id="rId15"/>
  </p:sldLayoutIdLst>
  <p:hf hdr="0" dt="0"/>
  <p:txStyles>
    <p:titleStyle>
      <a:lvl1pPr algn="l" defTabSz="81632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8000" indent="-288000" algn="l" defTabSz="816325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80000"/>
        <a:buFont typeface="Wingdings 3" pitchFamily="18" charset="2"/>
        <a:buChar char="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2925" indent="-277813" algn="l" defTabSz="816325" rtl="0" eaLnBrk="1" latinLnBrk="0" hangingPunct="1">
        <a:lnSpc>
          <a:spcPct val="100000"/>
        </a:lnSpc>
        <a:spcBef>
          <a:spcPts val="600"/>
        </a:spcBef>
        <a:buClr>
          <a:srgbClr val="000000"/>
        </a:buClr>
        <a:buSzPct val="80000"/>
        <a:buFont typeface="Arial" pitchFamily="34" charset="0"/>
        <a:buChar char="•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8038" indent="-265113" algn="l" defTabSz="816325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Symbol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73150" indent="-265113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DE" sz="2000" kern="1200" noProof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9850" indent="-266700" algn="l" defTabSz="816325" rtl="0" eaLnBrk="1" latinLnBrk="0" hangingPunct="1">
        <a:lnSpc>
          <a:spcPct val="100000"/>
        </a:lnSpc>
        <a:spcBef>
          <a:spcPts val="600"/>
        </a:spcBef>
        <a:buClr>
          <a:srgbClr val="2D327D"/>
        </a:buClr>
        <a:buSzPct val="90000"/>
        <a:buFont typeface="Symbol" panose="05050102010706020507" pitchFamily="18" charset="2"/>
        <a:buChar char="-"/>
        <a:defRPr lang="de-CH" sz="2000" kern="1200" noProof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244891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54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16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77" indent="-204081" algn="l" defTabSz="81632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25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87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48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09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72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34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96" algn="l" defTabSz="81632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00400" y="2071688"/>
            <a:ext cx="301569" cy="214312"/>
          </a:xfrm>
          <a:prstGeom prst="rect">
            <a:avLst/>
          </a:prstGeom>
          <a:noFill/>
          <a:ln>
            <a:noFill/>
          </a:ln>
        </p:spPr>
        <p:txBody>
          <a:bodyPr wrap="square" lIns="32130" tIns="32130" rIns="32130" bIns="32130" rtlCol="0">
            <a:noAutofit/>
          </a:bodyPr>
          <a:lstStyle/>
          <a:p>
            <a:pPr marL="306122" indent="-306122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de-CH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Ronny Frik, I-NAT-FW-SAFS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3529" y="1261382"/>
            <a:ext cx="2952000" cy="1598400"/>
          </a:xfrm>
        </p:spPr>
        <p:txBody>
          <a:bodyPr/>
          <a:lstStyle/>
          <a:p>
            <a:r>
              <a:rPr lang="de-CH" dirty="0"/>
              <a:t>Innovationsprojekt</a:t>
            </a:r>
            <a:br>
              <a:rPr lang="de-CH" dirty="0"/>
            </a:br>
            <a:r>
              <a:rPr lang="de-CH" dirty="0"/>
              <a:t>Bügelsenken</a:t>
            </a:r>
          </a:p>
        </p:txBody>
      </p:sp>
    </p:spTree>
    <p:extLst>
      <p:ext uri="{BB962C8B-B14F-4D97-AF65-F5344CB8AC3E}">
        <p14:creationId xmlns:p14="http://schemas.microsoft.com/office/powerpoint/2010/main" val="347266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97E60-2633-43AA-816B-55145A6A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Anforderungen (wann ist das Ziel erreicht)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00B427-88D4-4D87-BDA6-D005797F23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66B365-FEED-482A-86DB-C2FA7F645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14B13A-954F-45CF-B22C-6EC942F8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CH" dirty="0"/>
              <a:t>Kein Lok befährt einen Abschnitt ohne Fahrleitung</a:t>
            </a:r>
          </a:p>
          <a:p>
            <a:r>
              <a:rPr lang="de-CH" dirty="0"/>
              <a:t>Keine Lok überträgt einen Lichtbogen, weil sie zwei Bereiche unterschiedlicher Spannung verbindet</a:t>
            </a:r>
          </a:p>
          <a:p>
            <a:r>
              <a:rPr lang="de-CH" dirty="0"/>
              <a:t>Kein Pantograf wird herunter gerissen oder beschädigt </a:t>
            </a:r>
          </a:p>
          <a:p>
            <a:r>
              <a:rPr lang="de-CH" dirty="0"/>
              <a:t>Das System unterstützt den Lokführer</a:t>
            </a:r>
          </a:p>
          <a:p>
            <a:pPr marL="0" indent="0">
              <a:buNone/>
            </a:pPr>
            <a:r>
              <a:rPr lang="de-CH" b="1" dirty="0"/>
              <a:t>Chance / Konsequenzen</a:t>
            </a:r>
          </a:p>
          <a:p>
            <a:r>
              <a:rPr lang="de-CH" dirty="0"/>
              <a:t>Reduktion der jährlichen Fahrleitungsverspätungsminuten um 500’000</a:t>
            </a:r>
          </a:p>
          <a:p>
            <a:r>
              <a:rPr lang="de-CH" dirty="0"/>
              <a:t>Weniger Sachschäden durch beschädigte Pantografen und Fahrleitungen. Einsparpotential mehrere MCHF pro Jahr</a:t>
            </a:r>
          </a:p>
        </p:txBody>
      </p:sp>
    </p:spTree>
    <p:extLst>
      <p:ext uri="{BB962C8B-B14F-4D97-AF65-F5344CB8AC3E}">
        <p14:creationId xmlns:p14="http://schemas.microsoft.com/office/powerpoint/2010/main" val="53898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1EAA-7EE3-4554-BA9C-F33E71EE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Technische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Lösungsansätze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FDF4F-7A8D-4B5B-B3C8-E914908D9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4EDD2-D29C-490B-B764-7DFA081A5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5247D-33A0-458A-AF27-A2BA7A322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/>
            <a:r>
              <a:rPr lang="en-US" dirty="0" err="1">
                <a:latin typeface="Arial"/>
                <a:cs typeface="Arial"/>
              </a:rPr>
              <a:t>Balise</a:t>
            </a:r>
            <a:r>
              <a:rPr lang="en-US" dirty="0">
                <a:latin typeface="Arial"/>
                <a:cs typeface="Arial"/>
              </a:rPr>
              <a:t> im Gleis; </a:t>
            </a:r>
            <a:r>
              <a:rPr lang="en-US" dirty="0" err="1">
                <a:latin typeface="Arial"/>
                <a:cs typeface="Arial"/>
              </a:rPr>
              <a:t>Befehlsübertragung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mittels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Datenpaket</a:t>
            </a:r>
            <a:endParaRPr lang="en-US" dirty="0">
              <a:latin typeface="Arial"/>
              <a:cs typeface="Arial"/>
            </a:endParaRPr>
          </a:p>
          <a:p>
            <a:pPr marL="287655" indent="-287655"/>
            <a:r>
              <a:rPr lang="en-US" dirty="0" err="1">
                <a:latin typeface="Arial"/>
                <a:cs typeface="Arial"/>
              </a:rPr>
              <a:t>Optische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Signalerkennung</a:t>
            </a:r>
            <a:endParaRPr lang="en-US" dirty="0">
              <a:latin typeface="Arial"/>
              <a:cs typeface="Arial"/>
            </a:endParaRPr>
          </a:p>
          <a:p>
            <a:pPr marL="287655" indent="-287655"/>
            <a:r>
              <a:rPr lang="en-US" dirty="0" err="1">
                <a:latin typeface="Arial"/>
                <a:cs typeface="Arial"/>
              </a:rPr>
              <a:t>Optische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Mustererkennung</a:t>
            </a:r>
            <a:r>
              <a:rPr lang="en-US" dirty="0">
                <a:latin typeface="Arial"/>
                <a:cs typeface="Arial"/>
              </a:rPr>
              <a:t> der </a:t>
            </a:r>
            <a:r>
              <a:rPr lang="en-US" dirty="0" err="1">
                <a:latin typeface="Arial"/>
                <a:cs typeface="Arial"/>
              </a:rPr>
              <a:t>Fahrleitungsanlage</a:t>
            </a:r>
            <a:endParaRPr lang="en-US" dirty="0">
              <a:latin typeface="Arial"/>
              <a:cs typeface="Arial"/>
            </a:endParaRPr>
          </a:p>
          <a:p>
            <a:pPr marL="287655" indent="-287655"/>
            <a:r>
              <a:rPr lang="en-US" dirty="0">
                <a:latin typeface="Arial"/>
                <a:cs typeface="Arial"/>
              </a:rPr>
              <a:t>IoT </a:t>
            </a:r>
            <a:r>
              <a:rPr lang="en-US" dirty="0" err="1">
                <a:latin typeface="Arial"/>
                <a:cs typeface="Arial"/>
              </a:rPr>
              <a:t>Objekt</a:t>
            </a:r>
            <a:r>
              <a:rPr lang="en-US" dirty="0">
                <a:latin typeface="Arial"/>
                <a:cs typeface="Arial"/>
              </a:rPr>
              <a:t> mit </a:t>
            </a:r>
            <a:r>
              <a:rPr lang="en-US" dirty="0" err="1">
                <a:latin typeface="Arial"/>
                <a:cs typeface="Arial"/>
              </a:rPr>
              <a:t>Annäherungssonsor</a:t>
            </a:r>
            <a:r>
              <a:rPr lang="en-US" dirty="0">
                <a:latin typeface="Arial"/>
                <a:cs typeface="Arial"/>
              </a:rPr>
              <a:t> und </a:t>
            </a:r>
            <a:r>
              <a:rPr lang="en-US" dirty="0" err="1">
                <a:latin typeface="Arial"/>
                <a:cs typeface="Arial"/>
              </a:rPr>
              <a:t>Befehlsübertragung</a:t>
            </a:r>
            <a:endParaRPr lang="en-US" dirty="0">
              <a:latin typeface="Arial"/>
              <a:cs typeface="Arial"/>
            </a:endParaRPr>
          </a:p>
          <a:p>
            <a:pPr marL="287655" indent="-287655"/>
            <a:r>
              <a:rPr lang="en-US" dirty="0" err="1">
                <a:latin typeface="Arial"/>
                <a:cs typeface="Arial"/>
              </a:rPr>
              <a:t>Zustand</a:t>
            </a:r>
            <a:r>
              <a:rPr lang="en-US" dirty="0">
                <a:latin typeface="Arial"/>
                <a:cs typeface="Arial"/>
              </a:rPr>
              <a:t> aus FSL (</a:t>
            </a:r>
            <a:r>
              <a:rPr lang="en-US" dirty="0" err="1">
                <a:latin typeface="Arial"/>
                <a:cs typeface="Arial"/>
              </a:rPr>
              <a:t>Fahrstromleitsystem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ziehen</a:t>
            </a:r>
            <a:r>
              <a:rPr lang="en-US" dirty="0">
                <a:latin typeface="Arial"/>
                <a:cs typeface="Arial"/>
              </a:rPr>
              <a:t> und mit </a:t>
            </a:r>
            <a:r>
              <a:rPr lang="en-US" dirty="0" err="1">
                <a:latin typeface="Arial"/>
                <a:cs typeface="Arial"/>
              </a:rPr>
              <a:t>Standortdaten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kombinieren</a:t>
            </a:r>
            <a:endParaRPr lang="en-US" dirty="0">
              <a:latin typeface="Arial"/>
              <a:cs typeface="Arial"/>
            </a:endParaRPr>
          </a:p>
          <a:p>
            <a:pPr marL="287655" indent="-287655"/>
            <a:r>
              <a:rPr lang="en-US" dirty="0" err="1">
                <a:latin typeface="Arial"/>
                <a:cs typeface="Arial"/>
              </a:rPr>
              <a:t>Weitere</a:t>
            </a:r>
            <a:r>
              <a:rPr lang="en-US" dirty="0">
                <a:latin typeface="Arial"/>
                <a:cs typeface="Arial"/>
              </a:rPr>
              <a:t> Ideen sind </a:t>
            </a:r>
            <a:r>
              <a:rPr lang="en-US" dirty="0" err="1">
                <a:latin typeface="Arial"/>
                <a:cs typeface="Arial"/>
              </a:rPr>
              <a:t>willkommen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89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Danke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5479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D5175-8DC0-49F5-95CD-A7E2174C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Challenge Pantograf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D700C7-C6EF-4E7F-8991-06E7E854B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SBB • Infrastruktur • I-NAT-FW-SAFS RF • 03.02.21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DB0943-727B-4F58-86D8-F680ADE27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6B45CD-9157-49B3-9000-3B209FE90C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1600" dirty="0"/>
              <a:t>1.Wenn eine Fahrleitung endet, muss das Antriebssystem einer Lok rechtzeitig von der Versorgung ab Oberleitung auf die «Onboard-Versorgung» (heute thermisch, in Zukunft elektrisch/Batterie) umgestellt werden.</a:t>
            </a:r>
            <a:br>
              <a:rPr lang="de-CH" sz="1600" dirty="0"/>
            </a:br>
            <a:r>
              <a:rPr lang="de-CH" sz="1600" dirty="0"/>
              <a:t>Heute gibt es im Reise- und Rangierbereich kaum Anhaltspunkte / Hilfsmittel für den Lokführer diese Umstellung vorzunehmen.</a:t>
            </a:r>
            <a:br>
              <a:rPr lang="de-CH" sz="1600" dirty="0"/>
            </a:br>
            <a:r>
              <a:rPr lang="de-CH" sz="1600" dirty="0"/>
              <a:t>Gleiches gilt für das Befahren von Schutzstrecken oder von Systemübergängen. Dies führt zu einer steigenden Zahl von Schäden an Fahrzeugen und der Infrastruktur sowie zu Verzögerungen im Zug- und Rangierbetrieb / Zustellbereich zum Kunden.</a:t>
            </a:r>
            <a:br>
              <a:rPr lang="de-CH" sz="1600" dirty="0"/>
            </a:br>
            <a:br>
              <a:rPr lang="de-CH" sz="1600" dirty="0"/>
            </a:br>
            <a:r>
              <a:rPr lang="de-CH" sz="1600" b="1" dirty="0"/>
              <a:t>Konkret</a:t>
            </a:r>
            <a:r>
              <a:rPr lang="de-CH" sz="1600" dirty="0"/>
              <a:t>: im Reisezugverkehr entstehen jährlich rund 500'000 Verspätungsminuten. Beispiele von Fahrzeugen sind Aem 940 und Eem 923 im Rangierbereich oder die Re420 im Reiseverkehr.</a:t>
            </a:r>
            <a:br>
              <a:rPr lang="de-CH" sz="1600" dirty="0"/>
            </a:br>
            <a:br>
              <a:rPr lang="de-CH" sz="1600" dirty="0"/>
            </a:br>
            <a:r>
              <a:rPr lang="de-CH" sz="1600" dirty="0"/>
              <a:t>Wie können Schäden minimiert, Verspätungsminuten verhindert und eine zuverlässige Kundenan- und ablieferung gewährleistet werden?</a:t>
            </a:r>
          </a:p>
        </p:txBody>
      </p:sp>
    </p:spTree>
    <p:extLst>
      <p:ext uri="{BB962C8B-B14F-4D97-AF65-F5344CB8AC3E}">
        <p14:creationId xmlns:p14="http://schemas.microsoft.com/office/powerpoint/2010/main" val="34474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Agenda.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noProof="0" smtClean="0"/>
              <a:pPr/>
              <a:t>3</a:t>
            </a:fld>
            <a:endParaRPr lang="de-CH" noProof="0" dirty="0"/>
          </a:p>
        </p:txBody>
      </p:sp>
      <p:sp>
        <p:nvSpPr>
          <p:cNvPr id="7" name="Agenda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/>
            <a:r>
              <a:rPr lang="de-CH" dirty="0"/>
              <a:t>Problem und erwarteter Endzustand</a:t>
            </a:r>
            <a:endParaRPr lang="en-US" dirty="0"/>
          </a:p>
          <a:p>
            <a:pPr marL="287655" indent="-287655"/>
            <a:r>
              <a:rPr lang="de-CH" dirty="0"/>
              <a:t>Anwendungsfälle</a:t>
            </a:r>
          </a:p>
          <a:p>
            <a:pPr lvl="1"/>
            <a:r>
              <a:rPr lang="de-CH" dirty="0"/>
              <a:t>Spitzenüberspannung</a:t>
            </a:r>
          </a:p>
          <a:p>
            <a:pPr lvl="1"/>
            <a:r>
              <a:rPr lang="de-CH" dirty="0"/>
              <a:t>Baustellen mit ausgeschalteter Fahrleitung</a:t>
            </a:r>
          </a:p>
          <a:p>
            <a:pPr lvl="1"/>
            <a:r>
              <a:rPr lang="de-CH" dirty="0"/>
              <a:t>Schutzstrecke</a:t>
            </a:r>
          </a:p>
          <a:p>
            <a:pPr lvl="1"/>
            <a:r>
              <a:rPr lang="de-CH" dirty="0"/>
              <a:t>Transitionen</a:t>
            </a:r>
          </a:p>
          <a:p>
            <a:pPr lvl="1"/>
            <a:r>
              <a:rPr lang="de-CH" dirty="0" err="1"/>
              <a:t>Sektorübergang</a:t>
            </a:r>
            <a:endParaRPr lang="de-CH" dirty="0"/>
          </a:p>
          <a:p>
            <a:pPr marL="287655" indent="-287655"/>
            <a:r>
              <a:rPr lang="de-CH" dirty="0"/>
              <a:t>Anforderungen</a:t>
            </a:r>
          </a:p>
          <a:p>
            <a:pPr marL="287655" indent="-287655"/>
            <a:r>
              <a:rPr lang="de-CH" dirty="0">
                <a:latin typeface="Arial"/>
                <a:cs typeface="Arial"/>
              </a:rPr>
              <a:t>Technische Lösungsansätze</a:t>
            </a:r>
          </a:p>
        </p:txBody>
      </p:sp>
    </p:spTree>
    <p:extLst>
      <p:ext uri="{BB962C8B-B14F-4D97-AF65-F5344CB8AC3E}">
        <p14:creationId xmlns:p14="http://schemas.microsoft.com/office/powerpoint/2010/main" val="236359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hrleitungssignal – Wikipedia">
            <a:extLst>
              <a:ext uri="{FF2B5EF4-FFF2-40B4-BE49-F238E27FC236}">
                <a16:creationId xmlns:a16="http://schemas.microsoft.com/office/drawing/2014/main" id="{0086F8C0-1266-4AD3-9271-9A170F4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17" y="1923678"/>
            <a:ext cx="220707" cy="22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Erwarteter Endzustand.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4</a:t>
            </a:fld>
            <a:endParaRPr lang="de-CH" dirty="0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BAB998C-F91E-4C0A-92B9-1463F8DD82F8}"/>
              </a:ext>
            </a:extLst>
          </p:cNvPr>
          <p:cNvGrpSpPr/>
          <p:nvPr/>
        </p:nvGrpSpPr>
        <p:grpSpPr>
          <a:xfrm>
            <a:off x="2713236" y="1951862"/>
            <a:ext cx="2011396" cy="740193"/>
            <a:chOff x="968766" y="1835043"/>
            <a:chExt cx="2011396" cy="74019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5304301-0ECB-40F1-B803-D977587F3164}"/>
                </a:ext>
              </a:extLst>
            </p:cNvPr>
            <p:cNvGrpSpPr/>
            <p:nvPr/>
          </p:nvGrpSpPr>
          <p:grpSpPr>
            <a:xfrm>
              <a:off x="971600" y="1835043"/>
              <a:ext cx="2008562" cy="740193"/>
              <a:chOff x="1099305" y="1835043"/>
              <a:chExt cx="2008562" cy="740193"/>
            </a:xfrm>
          </p:grpSpPr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0CA5EA89-DC33-4F74-882C-CC39243CCAB3}"/>
                  </a:ext>
                </a:extLst>
              </p:cNvPr>
              <p:cNvGrpSpPr/>
              <p:nvPr/>
            </p:nvGrpSpPr>
            <p:grpSpPr>
              <a:xfrm>
                <a:off x="1099305" y="1835043"/>
                <a:ext cx="2008562" cy="740193"/>
                <a:chOff x="1099305" y="1835043"/>
                <a:chExt cx="2008562" cy="740193"/>
              </a:xfrm>
            </p:grpSpPr>
            <p:grpSp>
              <p:nvGrpSpPr>
                <p:cNvPr id="76" name="Gruppieren 75">
                  <a:extLst>
                    <a:ext uri="{FF2B5EF4-FFF2-40B4-BE49-F238E27FC236}">
                      <a16:creationId xmlns:a16="http://schemas.microsoft.com/office/drawing/2014/main" id="{CA916406-625D-48F0-93E6-2817E476F159}"/>
                    </a:ext>
                  </a:extLst>
                </p:cNvPr>
                <p:cNvGrpSpPr/>
                <p:nvPr/>
              </p:nvGrpSpPr>
              <p:grpSpPr>
                <a:xfrm>
                  <a:off x="1099305" y="1835043"/>
                  <a:ext cx="2008562" cy="740193"/>
                  <a:chOff x="1099305" y="1835043"/>
                  <a:chExt cx="2008562" cy="740193"/>
                </a:xfrm>
              </p:grpSpPr>
              <p:grpSp>
                <p:nvGrpSpPr>
                  <p:cNvPr id="7" name="Gruppieren 225">
                    <a:extLst>
                      <a:ext uri="{FF2B5EF4-FFF2-40B4-BE49-F238E27FC236}">
                        <a16:creationId xmlns:a16="http://schemas.microsoft.com/office/drawing/2014/main" id="{BBD054AC-5FC9-4AD3-B7D6-F64F069BC79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13108" y="2358996"/>
                    <a:ext cx="1960936" cy="216240"/>
                    <a:chOff x="1542777" y="2236727"/>
                    <a:chExt cx="2124347" cy="221429"/>
                  </a:xfrm>
                </p:grpSpPr>
                <p:sp>
                  <p:nvSpPr>
                    <p:cNvPr id="26" name="Ellipse 25">
                      <a:extLst>
                        <a:ext uri="{FF2B5EF4-FFF2-40B4-BE49-F238E27FC236}">
                          <a16:creationId xmlns:a16="http://schemas.microsoft.com/office/drawing/2014/main" id="{7AC8A4B2-67B7-4BCF-8C80-A283D4AE79E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48036" y="2295040"/>
                      <a:ext cx="155575" cy="15726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7" name="Ellipse 26">
                      <a:extLst>
                        <a:ext uri="{FF2B5EF4-FFF2-40B4-BE49-F238E27FC236}">
                          <a16:creationId xmlns:a16="http://schemas.microsoft.com/office/drawing/2014/main" id="{E2FB7175-508C-4291-91B0-9FC0089D5AA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06586" y="2293452"/>
                      <a:ext cx="157163" cy="1588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8" name="Ellipse 27">
                      <a:extLst>
                        <a:ext uri="{FF2B5EF4-FFF2-40B4-BE49-F238E27FC236}">
                          <a16:creationId xmlns:a16="http://schemas.microsoft.com/office/drawing/2014/main" id="{4E828068-5F0F-4977-B103-F6181B70BB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685924" y="2299300"/>
                      <a:ext cx="157162" cy="1588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9" name="Ellipse 28">
                      <a:extLst>
                        <a:ext uri="{FF2B5EF4-FFF2-40B4-BE49-F238E27FC236}">
                          <a16:creationId xmlns:a16="http://schemas.microsoft.com/office/drawing/2014/main" id="{888AA9AD-A7E1-494F-9698-10175139FED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148011" y="2295040"/>
                      <a:ext cx="155575" cy="15726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31" name="Gerade Verbindung 128">
                      <a:extLst>
                        <a:ext uri="{FF2B5EF4-FFF2-40B4-BE49-F238E27FC236}">
                          <a16:creationId xmlns:a16="http://schemas.microsoft.com/office/drawing/2014/main" id="{7109832C-0794-4687-B52B-013A65F35F2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606799" y="2283921"/>
                      <a:ext cx="60325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Gerade Verbindung 129">
                      <a:extLst>
                        <a:ext uri="{FF2B5EF4-FFF2-40B4-BE49-F238E27FC236}">
                          <a16:creationId xmlns:a16="http://schemas.microsoft.com/office/drawing/2014/main" id="{F6EC52E3-B3C6-43DD-BCFC-EC077D8D27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H="1">
                      <a:off x="1542777" y="2307433"/>
                      <a:ext cx="62184" cy="0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Gerade Verbindung 130">
                      <a:extLst>
                        <a:ext uri="{FF2B5EF4-FFF2-40B4-BE49-F238E27FC236}">
                          <a16:creationId xmlns:a16="http://schemas.microsoft.com/office/drawing/2014/main" id="{5D25723F-9655-4F53-A520-25839D4CDA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3667124" y="2236727"/>
                      <a:ext cx="0" cy="120268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Gerade Verbindung 131">
                      <a:extLst>
                        <a:ext uri="{FF2B5EF4-FFF2-40B4-BE49-F238E27FC236}">
                          <a16:creationId xmlns:a16="http://schemas.microsoft.com/office/drawing/2014/main" id="{F9D6EBC7-D692-42FF-BA92-9F6BDC5CFF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1542777" y="2257871"/>
                      <a:ext cx="272" cy="103889"/>
                    </a:xfrm>
                    <a:prstGeom prst="line">
                      <a:avLst/>
                    </a:prstGeom>
                    <a:ln w="381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Trapezoid 8">
                    <a:extLst>
                      <a:ext uri="{FF2B5EF4-FFF2-40B4-BE49-F238E27FC236}">
                        <a16:creationId xmlns:a16="http://schemas.microsoft.com/office/drawing/2014/main" id="{376C057A-922B-423D-90D3-351A79C547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99305" y="2064384"/>
                    <a:ext cx="2008562" cy="207906"/>
                  </a:xfrm>
                  <a:prstGeom prst="trapezoid">
                    <a:avLst>
                      <a:gd name="adj" fmla="val 53663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CH"/>
                  </a:p>
                </p:txBody>
              </p:sp>
              <p:cxnSp>
                <p:nvCxnSpPr>
                  <p:cNvPr id="23" name="Gerade Verbindung 120">
                    <a:extLst>
                      <a:ext uri="{FF2B5EF4-FFF2-40B4-BE49-F238E27FC236}">
                        <a16:creationId xmlns:a16="http://schemas.microsoft.com/office/drawing/2014/main" id="{FFDDDCD1-D847-439D-A370-BFF61BD38494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1379546" y="1862194"/>
                    <a:ext cx="243254" cy="44243"/>
                  </a:xfrm>
                  <a:prstGeom prst="line">
                    <a:avLst/>
                  </a:prstGeom>
                  <a:ln w="25400">
                    <a:solidFill>
                      <a:schemeClr val="bg2"/>
                    </a:solidFill>
                  </a:ln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Gerade Verbindung 121">
                    <a:extLst>
                      <a:ext uri="{FF2B5EF4-FFF2-40B4-BE49-F238E27FC236}">
                        <a16:creationId xmlns:a16="http://schemas.microsoft.com/office/drawing/2014/main" id="{A6569E90-9E58-4311-AF17-0515AA08162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396596" y="1906437"/>
                    <a:ext cx="229234" cy="94079"/>
                  </a:xfrm>
                  <a:prstGeom prst="line">
                    <a:avLst/>
                  </a:prstGeom>
                  <a:ln w="25400">
                    <a:solidFill>
                      <a:schemeClr val="bg2"/>
                    </a:solidFill>
                  </a:ln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Gerade Verbindung 122">
                    <a:extLst>
                      <a:ext uri="{FF2B5EF4-FFF2-40B4-BE49-F238E27FC236}">
                        <a16:creationId xmlns:a16="http://schemas.microsoft.com/office/drawing/2014/main" id="{B327085E-141F-44AB-A593-2FDBCC165758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1343978" y="1851670"/>
                    <a:ext cx="71803" cy="0"/>
                  </a:xfrm>
                  <a:prstGeom prst="line">
                    <a:avLst/>
                  </a:prstGeom>
                  <a:ln w="38100">
                    <a:solidFill>
                      <a:schemeClr val="bg2"/>
                    </a:solidFill>
                  </a:ln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 Verbindung 120">
                    <a:extLst>
                      <a:ext uri="{FF2B5EF4-FFF2-40B4-BE49-F238E27FC236}">
                        <a16:creationId xmlns:a16="http://schemas.microsoft.com/office/drawing/2014/main" id="{4701EC43-52A0-4F60-8DFC-8875FAE2CFD1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2586857" y="1937549"/>
                    <a:ext cx="243254" cy="44243"/>
                  </a:xfrm>
                  <a:prstGeom prst="line">
                    <a:avLst/>
                  </a:prstGeom>
                  <a:ln w="25400">
                    <a:solidFill>
                      <a:schemeClr val="bg2"/>
                    </a:solidFill>
                  </a:ln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121">
                    <a:extLst>
                      <a:ext uri="{FF2B5EF4-FFF2-40B4-BE49-F238E27FC236}">
                        <a16:creationId xmlns:a16="http://schemas.microsoft.com/office/drawing/2014/main" id="{B76831E8-9186-4E31-8405-8E6DDF8A28F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595579" y="1835043"/>
                    <a:ext cx="229234" cy="94079"/>
                  </a:xfrm>
                  <a:prstGeom prst="line">
                    <a:avLst/>
                  </a:prstGeom>
                  <a:ln w="25400">
                    <a:solidFill>
                      <a:schemeClr val="bg2"/>
                    </a:solidFill>
                  </a:ln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Gerade Verbindung 122">
                    <a:extLst>
                      <a:ext uri="{FF2B5EF4-FFF2-40B4-BE49-F238E27FC236}">
                        <a16:creationId xmlns:a16="http://schemas.microsoft.com/office/drawing/2014/main" id="{B8CD62DE-C4DA-45FB-8508-EE4760A7906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2767041" y="1835043"/>
                    <a:ext cx="71803" cy="0"/>
                  </a:xfrm>
                  <a:prstGeom prst="line">
                    <a:avLst/>
                  </a:prstGeom>
                  <a:ln w="38100">
                    <a:solidFill>
                      <a:schemeClr val="bg2"/>
                    </a:solidFill>
                  </a:ln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Trapezoid 70">
                    <a:extLst>
                      <a:ext uri="{FF2B5EF4-FFF2-40B4-BE49-F238E27FC236}">
                        <a16:creationId xmlns:a16="http://schemas.microsoft.com/office/drawing/2014/main" id="{18494C39-0132-4B57-9D68-C4D6100EA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99273" y="2000025"/>
                    <a:ext cx="1800200" cy="77446"/>
                  </a:xfrm>
                  <a:prstGeom prst="trapezoid">
                    <a:avLst>
                      <a:gd name="adj" fmla="val 65446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CH"/>
                  </a:p>
                </p:txBody>
              </p:sp>
              <p:sp>
                <p:nvSpPr>
                  <p:cNvPr id="73" name="Trapezoid 72">
                    <a:extLst>
                      <a:ext uri="{FF2B5EF4-FFF2-40B4-BE49-F238E27FC236}">
                        <a16:creationId xmlns:a16="http://schemas.microsoft.com/office/drawing/2014/main" id="{CFB08C95-CCE3-471C-A6A3-17357925257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099305" y="2263169"/>
                    <a:ext cx="2008562" cy="105268"/>
                  </a:xfrm>
                  <a:prstGeom prst="trapezoid">
                    <a:avLst>
                      <a:gd name="adj" fmla="val 45730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CH"/>
                  </a:p>
                </p:txBody>
              </p:sp>
              <p:sp>
                <p:nvSpPr>
                  <p:cNvPr id="11" name="Rechteck 10">
                    <a:extLst>
                      <a:ext uri="{FF2B5EF4-FFF2-40B4-BE49-F238E27FC236}">
                        <a16:creationId xmlns:a16="http://schemas.microsoft.com/office/drawing/2014/main" id="{4516FC3A-2D08-4A82-B2C6-3216362B8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86885" y="2124321"/>
                    <a:ext cx="98181" cy="226144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CH"/>
                  </a:p>
                </p:txBody>
              </p:sp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id="{EA38F808-D701-488C-8F3B-6AE4706D6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6731" y="2124321"/>
                    <a:ext cx="98181" cy="226144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de-CH"/>
                  </a:p>
                </p:txBody>
              </p:sp>
            </p:grpSp>
            <p:pic>
              <p:nvPicPr>
                <p:cNvPr id="67" name="Grafik 66">
                  <a:extLst>
                    <a:ext uri="{FF2B5EF4-FFF2-40B4-BE49-F238E27FC236}">
                      <a16:creationId xmlns:a16="http://schemas.microsoft.com/office/drawing/2014/main" id="{7CCE5374-F6BB-495A-9CE3-417ACC727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20000" contrast="40000"/>
                          </a14:imgEffect>
                        </a14:imgLayer>
                      </a14:imgProps>
                    </a:ext>
                  </a:extLst>
                </a:blip>
                <a:srcRect l="40486" t="43416" r="16107" b="28265"/>
                <a:stretch/>
              </p:blipFill>
              <p:spPr>
                <a:xfrm>
                  <a:off x="1443854" y="2117024"/>
                  <a:ext cx="1312468" cy="234963"/>
                </a:xfrm>
                <a:prstGeom prst="rect">
                  <a:avLst/>
                </a:prstGeom>
              </p:spPr>
            </p:pic>
          </p:grp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9407596C-9EFD-4F6D-B93D-13AE41821204}"/>
                  </a:ext>
                </a:extLst>
              </p:cNvPr>
              <p:cNvSpPr/>
              <p:nvPr/>
            </p:nvSpPr>
            <p:spPr bwMode="auto">
              <a:xfrm flipV="1">
                <a:off x="1144736" y="2379611"/>
                <a:ext cx="1895484" cy="92178"/>
              </a:xfrm>
              <a:prstGeom prst="trapezoid">
                <a:avLst>
                  <a:gd name="adj" fmla="val 4573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B2C47D17-3E96-4325-85AD-BB3EA3D0CB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7380" y="2080450"/>
              <a:ext cx="112428" cy="1909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4135320A-0BB6-45C4-9A27-F65C86032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766" y="2084590"/>
              <a:ext cx="109336" cy="1714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470883D6-91AD-48B1-8C74-9CDAA5B65CCF}"/>
                </a:ext>
              </a:extLst>
            </p:cNvPr>
            <p:cNvSpPr/>
            <p:nvPr/>
          </p:nvSpPr>
          <p:spPr>
            <a:xfrm>
              <a:off x="2650639" y="2108835"/>
              <a:ext cx="295275" cy="104775"/>
            </a:xfrm>
            <a:custGeom>
              <a:avLst/>
              <a:gdLst>
                <a:gd name="connsiteX0" fmla="*/ 1905 w 295275"/>
                <a:gd name="connsiteY0" fmla="*/ 104775 h 104775"/>
                <a:gd name="connsiteX1" fmla="*/ 295275 w 295275"/>
                <a:gd name="connsiteY1" fmla="*/ 100965 h 104775"/>
                <a:gd name="connsiteX2" fmla="*/ 238125 w 295275"/>
                <a:gd name="connsiteY2" fmla="*/ 3810 h 104775"/>
                <a:gd name="connsiteX3" fmla="*/ 0 w 295275"/>
                <a:gd name="connsiteY3" fmla="*/ 0 h 104775"/>
                <a:gd name="connsiteX4" fmla="*/ 1905 w 295275"/>
                <a:gd name="connsiteY4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5" h="104775">
                  <a:moveTo>
                    <a:pt x="1905" y="104775"/>
                  </a:moveTo>
                  <a:lnTo>
                    <a:pt x="295275" y="100965"/>
                  </a:lnTo>
                  <a:lnTo>
                    <a:pt x="238125" y="3810"/>
                  </a:lnTo>
                  <a:lnTo>
                    <a:pt x="0" y="0"/>
                  </a:lnTo>
                  <a:lnTo>
                    <a:pt x="1905" y="1047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752C4703-CEEC-4AB6-8F90-84E13C75271C}"/>
                </a:ext>
              </a:extLst>
            </p:cNvPr>
            <p:cNvSpPr/>
            <p:nvPr/>
          </p:nvSpPr>
          <p:spPr>
            <a:xfrm>
              <a:off x="998270" y="2110740"/>
              <a:ext cx="281940" cy="93345"/>
            </a:xfrm>
            <a:custGeom>
              <a:avLst/>
              <a:gdLst>
                <a:gd name="connsiteX0" fmla="*/ 280035 w 281940"/>
                <a:gd name="connsiteY0" fmla="*/ 93345 h 93345"/>
                <a:gd name="connsiteX1" fmla="*/ 0 w 281940"/>
                <a:gd name="connsiteY1" fmla="*/ 91440 h 93345"/>
                <a:gd name="connsiteX2" fmla="*/ 74295 w 281940"/>
                <a:gd name="connsiteY2" fmla="*/ 5715 h 93345"/>
                <a:gd name="connsiteX3" fmla="*/ 281940 w 281940"/>
                <a:gd name="connsiteY3" fmla="*/ 0 h 93345"/>
                <a:gd name="connsiteX4" fmla="*/ 280035 w 281940"/>
                <a:gd name="connsiteY4" fmla="*/ 93345 h 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0" h="93345">
                  <a:moveTo>
                    <a:pt x="280035" y="93345"/>
                  </a:moveTo>
                  <a:lnTo>
                    <a:pt x="0" y="91440"/>
                  </a:lnTo>
                  <a:lnTo>
                    <a:pt x="74295" y="5715"/>
                  </a:lnTo>
                  <a:lnTo>
                    <a:pt x="281940" y="0"/>
                  </a:lnTo>
                  <a:lnTo>
                    <a:pt x="280035" y="9334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36B921F-4ED8-414E-8DC3-CA25961D024D}"/>
              </a:ext>
            </a:extLst>
          </p:cNvPr>
          <p:cNvGrpSpPr/>
          <p:nvPr/>
        </p:nvGrpSpPr>
        <p:grpSpPr>
          <a:xfrm>
            <a:off x="323528" y="2715766"/>
            <a:ext cx="4104456" cy="45719"/>
            <a:chOff x="323528" y="2715766"/>
            <a:chExt cx="4104456" cy="45719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5E7EEB-B156-441B-B790-747105FFD39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48D2087-94AE-4407-BF00-D8532DDF3CE9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76F5CCC9-2F58-453F-81A4-B4FEE19C80CD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E7EFB240-18C6-4631-A71F-9D865E435561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604B7D71-245C-47E0-B77A-30A9F9AC17C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9A6B5903-7EB2-4F7C-B36A-71EC3F34BB13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AD532F63-7623-4ACD-83A0-455FD489E732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734D3375-A601-40B4-B884-821B3DA8E255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C5EF248-0A33-42AF-8386-F8A5248BAA33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FF3B049D-9234-4719-92DC-C00E604E20F0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14E53CAB-5601-4A61-AC19-5AA61BC13967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EDD1539B-289C-4C2F-B7D0-895626FD017B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188EF20E-4C67-4006-94A5-E09E2DEAE97E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E66B7939-F457-427A-8141-71056DB893D6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E1133788-F5E3-45E4-A537-6C831502CB76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E61FB0E0-A274-45FC-8018-E0B6874B6E80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9A96C5F1-0B65-4B69-B5A1-5B0BDFB650B4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4F23E700-1CFB-4D7E-968F-72AE3F81F1FC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F23E39C3-C2AE-4ED5-AF9E-74EA7FE65611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AC403B2F-F019-483D-8145-FE2AE8178B9C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C65484D-55B3-42DF-A38A-081D9EA94C06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FE1AAFBD-6BE9-4478-9998-C1F745BE1179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1C1CC3AF-4E05-41D1-8BCC-9F1E18E54E04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9C19CDE3-AD7C-4220-A4E2-4F506F116357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72275BEE-A6B6-42D0-8871-589466BF793B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B322F732-EA5A-4991-867C-419B59769C90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C59EEDA9-F03E-4A40-9BEE-7D235C2B0BF2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05AD9290-2D9C-4129-8366-57759728EA1D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801EF1A6-6023-42E8-AE15-73FFF394EEF9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B92E867F-B88F-43E2-98D7-6F62CD493690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EAFEA8B8-4D5E-409B-AA35-444AE077C2BE}"/>
              </a:ext>
            </a:extLst>
          </p:cNvPr>
          <p:cNvGrpSpPr/>
          <p:nvPr/>
        </p:nvGrpSpPr>
        <p:grpSpPr>
          <a:xfrm>
            <a:off x="2483320" y="1491630"/>
            <a:ext cx="144016" cy="1453757"/>
            <a:chOff x="2483320" y="1491630"/>
            <a:chExt cx="144016" cy="1453757"/>
          </a:xfrm>
        </p:grpSpPr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16B8ACA5-C30E-42C5-A759-6CF30534238E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2AFD5C6-B1CD-4E3E-9F5D-9E685B4C5A9F}"/>
                </a:ext>
              </a:extLst>
            </p:cNvPr>
            <p:cNvCxnSpPr>
              <a:stCxn id="127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8B2EBEEF-3E75-401C-A638-4DC5850BF1A3}"/>
              </a:ext>
            </a:extLst>
          </p:cNvPr>
          <p:cNvGrpSpPr/>
          <p:nvPr/>
        </p:nvGrpSpPr>
        <p:grpSpPr>
          <a:xfrm>
            <a:off x="323528" y="1456626"/>
            <a:ext cx="2232248" cy="471242"/>
            <a:chOff x="323528" y="1456626"/>
            <a:chExt cx="2232248" cy="47124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7FAE3C06-495F-4AC6-B4D5-7CBB6252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Bogen 133">
              <a:extLst>
                <a:ext uri="{FF2B5EF4-FFF2-40B4-BE49-F238E27FC236}">
                  <a16:creationId xmlns:a16="http://schemas.microsoft.com/office/drawing/2014/main" id="{84BABB23-AA9B-497A-B9B4-C1851CF722F9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DD44843C-0623-4FE3-B37B-55E65A3C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3A2FA67C-4544-4C94-A543-5C04BC32A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2B43D769-180A-410A-A0F9-4E73AAE1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6CA3708-57E9-4F33-8C97-A71729D86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2A118FB1-BAA8-4C37-9152-D6E118458464}"/>
              </a:ext>
            </a:extLst>
          </p:cNvPr>
          <p:cNvGrpSpPr/>
          <p:nvPr/>
        </p:nvGrpSpPr>
        <p:grpSpPr>
          <a:xfrm>
            <a:off x="4427984" y="2715765"/>
            <a:ext cx="4104456" cy="45719"/>
            <a:chOff x="323528" y="2715766"/>
            <a:chExt cx="4104456" cy="45719"/>
          </a:xfrm>
        </p:grpSpPr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6DF0F035-15AA-4867-B29C-E47C8C014EE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99242A42-666D-4244-B41A-1BA6DEAEF432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08CD6652-1CA1-40BE-9B57-2C5A2E298A20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7EB3C342-5997-46F1-A878-DE0FC9C8F830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9B5316A0-F606-4ECC-A7EC-AAFD970AD6D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F5C9A641-2E6D-4404-AB3A-99D2BD083DD5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98B80200-4484-4D39-9D04-D9122681EE4E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D2448B6B-EF5E-42E1-ACD0-80EBC350AF9F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02D94B37-1B8B-4E68-B801-200CDFCF0E2B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08EA3743-CF2E-4889-8677-93E1F9E900D8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214A9A64-EE92-477C-8679-DA7BE9D1F29C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4" name="Rechteck: abgerundete Ecken 153">
              <a:extLst>
                <a:ext uri="{FF2B5EF4-FFF2-40B4-BE49-F238E27FC236}">
                  <a16:creationId xmlns:a16="http://schemas.microsoft.com/office/drawing/2014/main" id="{F6654975-44BB-4C55-8C11-8BE96BE1BBE4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04A856F5-F02A-48EE-BB2A-F950CA7EC321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1E5B894D-9F2D-41FC-AB5F-BDD544EF9AAC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0825EEFC-AE29-46E1-A4FD-704135000771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7EEC0B45-3033-4F63-A041-CC64B9B8ED34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46B67BFA-134E-4D9B-8D00-DFD2CB32BE6C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7382DFFC-AB39-4167-8D36-307FEA939A8A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AB7BCBC7-1478-49D1-A6B2-0BF236AEA440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D1CCFAF9-B7B9-4CAD-9652-4515D6B9E71A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3FED5F2A-307E-414F-BCA5-9EB8444D2C2F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C88BD193-A468-4C67-A3E9-D353637F7B8D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AD04B612-05E7-4F66-868C-2176B7376873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8553A33F-5B5C-4CFE-8441-0096D0688BAA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ED3DB1D5-7434-4FFE-8DB6-087FE199352E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72544F6D-6886-4038-8FAF-849B54F49607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DD38FB7E-A7F1-4665-8F6A-DE937E64480A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3067E150-9091-45FA-B32B-76546C587156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5CC4537E-E1F7-4DA2-823B-12D970CEEFC4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BFDA2B4-328F-485E-9201-DAE2F24344E7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5ACB5612-8CD0-4EEC-8B1D-C32899ECE04D}"/>
              </a:ext>
            </a:extLst>
          </p:cNvPr>
          <p:cNvGrpSpPr/>
          <p:nvPr/>
        </p:nvGrpSpPr>
        <p:grpSpPr>
          <a:xfrm>
            <a:off x="4716016" y="1486471"/>
            <a:ext cx="144016" cy="1453757"/>
            <a:chOff x="2483320" y="1491630"/>
            <a:chExt cx="144016" cy="1453757"/>
          </a:xfrm>
        </p:grpSpPr>
        <p:sp>
          <p:nvSpPr>
            <p:cNvPr id="175" name="Rechteck: abgerundete Ecken 174">
              <a:extLst>
                <a:ext uri="{FF2B5EF4-FFF2-40B4-BE49-F238E27FC236}">
                  <a16:creationId xmlns:a16="http://schemas.microsoft.com/office/drawing/2014/main" id="{6864B91C-FE68-4279-94AE-7975C473DDED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7C4C484D-63D4-4E42-9419-DE9A381349A1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AF582CE6-3416-4FB9-96ED-1C20A789211D}"/>
              </a:ext>
            </a:extLst>
          </p:cNvPr>
          <p:cNvGrpSpPr/>
          <p:nvPr/>
        </p:nvGrpSpPr>
        <p:grpSpPr>
          <a:xfrm>
            <a:off x="2579404" y="1451233"/>
            <a:ext cx="2232248" cy="471242"/>
            <a:chOff x="323528" y="1456626"/>
            <a:chExt cx="2232248" cy="471242"/>
          </a:xfrm>
        </p:grpSpPr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49C0FA09-FFB2-4248-9A63-6CD854D51F5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Bogen 179">
              <a:extLst>
                <a:ext uri="{FF2B5EF4-FFF2-40B4-BE49-F238E27FC236}">
                  <a16:creationId xmlns:a16="http://schemas.microsoft.com/office/drawing/2014/main" id="{485E7D67-AA98-4B30-9586-A08BB75F564D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BC092800-56E8-43C2-87B1-15417826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17F2821C-9F3D-42F9-A594-369D856E6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1EFBD443-A559-403F-ACBA-5CC4B49B1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1A0B6A0A-0B6E-43EC-A5D6-164C7048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67CAD767-BDA6-4CE6-B6D4-1D521FF22226}"/>
              </a:ext>
            </a:extLst>
          </p:cNvPr>
          <p:cNvGrpSpPr/>
          <p:nvPr/>
        </p:nvGrpSpPr>
        <p:grpSpPr>
          <a:xfrm>
            <a:off x="259121" y="1468298"/>
            <a:ext cx="144016" cy="1453757"/>
            <a:chOff x="2483320" y="1491630"/>
            <a:chExt cx="144016" cy="1453757"/>
          </a:xfrm>
        </p:grpSpPr>
        <p:sp>
          <p:nvSpPr>
            <p:cNvPr id="186" name="Rechteck: abgerundete Ecken 185">
              <a:extLst>
                <a:ext uri="{FF2B5EF4-FFF2-40B4-BE49-F238E27FC236}">
                  <a16:creationId xmlns:a16="http://schemas.microsoft.com/office/drawing/2014/main" id="{4CC8D118-0342-4A97-97DE-EEF0876A5204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4CFFDD6D-35AF-4F6F-9B71-2336CCCF57C5}"/>
                </a:ext>
              </a:extLst>
            </p:cNvPr>
            <p:cNvCxnSpPr>
              <a:stCxn id="186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" name="Gewitterblitz 1024">
            <a:extLst>
              <a:ext uri="{FF2B5EF4-FFF2-40B4-BE49-F238E27FC236}">
                <a16:creationId xmlns:a16="http://schemas.microsoft.com/office/drawing/2014/main" id="{9BC699FE-21A7-40BA-BCAD-A815122367B8}"/>
              </a:ext>
            </a:extLst>
          </p:cNvPr>
          <p:cNvSpPr/>
          <p:nvPr/>
        </p:nvSpPr>
        <p:spPr>
          <a:xfrm>
            <a:off x="4791843" y="1409237"/>
            <a:ext cx="281289" cy="570663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32500" lnSpcReduction="20000"/>
          </a:bodyPr>
          <a:lstStyle/>
          <a:p>
            <a:pPr algn="ctr"/>
            <a:endParaRPr lang="de-CH" sz="2400" b="1" dirty="0"/>
          </a:p>
        </p:txBody>
      </p:sp>
      <p:sp>
        <p:nvSpPr>
          <p:cNvPr id="189" name="Textplatzhalter 4">
            <a:extLst>
              <a:ext uri="{FF2B5EF4-FFF2-40B4-BE49-F238E27FC236}">
                <a16:creationId xmlns:a16="http://schemas.microsoft.com/office/drawing/2014/main" id="{F1403532-250C-4A6D-A1EA-0CB3DEDEF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3070863"/>
            <a:ext cx="8280000" cy="1869824"/>
          </a:xfrm>
        </p:spPr>
        <p:txBody>
          <a:bodyPr/>
          <a:lstStyle/>
          <a:p>
            <a:r>
              <a:rPr lang="de-CH" dirty="0"/>
              <a:t>Lok fährt bis ans Ende der Fahrleitung und </a:t>
            </a:r>
            <a:r>
              <a:rPr lang="de-CH" dirty="0">
                <a:solidFill>
                  <a:srgbClr val="FF0000"/>
                </a:solidFill>
              </a:rPr>
              <a:t>reagiert</a:t>
            </a:r>
            <a:r>
              <a:rPr lang="de-CH" dirty="0"/>
              <a:t>, bevor der Pantograf das Ende der Fahrleitung erreicht.</a:t>
            </a:r>
          </a:p>
          <a:p>
            <a:r>
              <a:rPr lang="de-CH" dirty="0"/>
              <a:t>Mögliche Reaktionen: </a:t>
            </a:r>
          </a:p>
          <a:p>
            <a:pPr lvl="1"/>
            <a:r>
              <a:rPr lang="de-CH" dirty="0"/>
              <a:t>Senken des Pantografen</a:t>
            </a:r>
          </a:p>
          <a:p>
            <a:pPr lvl="1"/>
            <a:r>
              <a:rPr lang="de-CH" dirty="0"/>
              <a:t>Rechtzeitiges Anhalten</a:t>
            </a:r>
          </a:p>
        </p:txBody>
      </p:sp>
    </p:spTree>
    <p:extLst>
      <p:ext uri="{BB962C8B-B14F-4D97-AF65-F5344CB8AC3E}">
        <p14:creationId xmlns:p14="http://schemas.microsoft.com/office/powerpoint/2010/main" val="139152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25 0.00031 L 0.25087 -0.00061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hrleitungssignal – Wikipedia">
            <a:extLst>
              <a:ext uri="{FF2B5EF4-FFF2-40B4-BE49-F238E27FC236}">
                <a16:creationId xmlns:a16="http://schemas.microsoft.com/office/drawing/2014/main" id="{0086F8C0-1266-4AD3-9271-9A170F4E2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17" y="1923678"/>
            <a:ext cx="220707" cy="22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Anwendungsfall 1: Spitzenüberspannung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5</a:t>
            </a:fld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4AA213B-4C7B-4B21-8F6A-79F31E06CF97}"/>
              </a:ext>
            </a:extLst>
          </p:cNvPr>
          <p:cNvGrpSpPr/>
          <p:nvPr/>
        </p:nvGrpSpPr>
        <p:grpSpPr>
          <a:xfrm>
            <a:off x="-3946334" y="1952924"/>
            <a:ext cx="5903750" cy="751890"/>
            <a:chOff x="2713236" y="1951862"/>
            <a:chExt cx="5903750" cy="751890"/>
          </a:xfrm>
        </p:grpSpPr>
        <p:pic>
          <p:nvPicPr>
            <p:cNvPr id="128" name="Picture 5">
              <a:extLst>
                <a:ext uri="{FF2B5EF4-FFF2-40B4-BE49-F238E27FC236}">
                  <a16:creationId xmlns:a16="http://schemas.microsoft.com/office/drawing/2014/main" id="{B20569A9-B070-436D-9216-75FE6C76C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0062" y="2422765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5">
              <a:extLst>
                <a:ext uri="{FF2B5EF4-FFF2-40B4-BE49-F238E27FC236}">
                  <a16:creationId xmlns:a16="http://schemas.microsoft.com/office/drawing/2014/main" id="{DCF991F7-75C3-44FA-BCA3-58650158E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299" y="2420730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BAB998C-F91E-4C0A-92B9-1463F8DD82F8}"/>
                </a:ext>
              </a:extLst>
            </p:cNvPr>
            <p:cNvGrpSpPr/>
            <p:nvPr/>
          </p:nvGrpSpPr>
          <p:grpSpPr>
            <a:xfrm>
              <a:off x="2713236" y="1951862"/>
              <a:ext cx="2011396" cy="740193"/>
              <a:chOff x="968766" y="1835043"/>
              <a:chExt cx="2011396" cy="740193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5304301-0ECB-40F1-B803-D977587F3164}"/>
                  </a:ext>
                </a:extLst>
              </p:cNvPr>
              <p:cNvGrpSpPr/>
              <p:nvPr/>
            </p:nvGrpSpPr>
            <p:grpSpPr>
              <a:xfrm>
                <a:off x="971600" y="1835043"/>
                <a:ext cx="2008562" cy="740193"/>
                <a:chOff x="1099305" y="1835043"/>
                <a:chExt cx="2008562" cy="740193"/>
              </a:xfrm>
            </p:grpSpPr>
            <p:grpSp>
              <p:nvGrpSpPr>
                <p:cNvPr id="77" name="Gruppieren 76">
                  <a:extLst>
                    <a:ext uri="{FF2B5EF4-FFF2-40B4-BE49-F238E27FC236}">
                      <a16:creationId xmlns:a16="http://schemas.microsoft.com/office/drawing/2014/main" id="{0CA5EA89-DC33-4F74-882C-CC39243CCAB3}"/>
                    </a:ext>
                  </a:extLst>
                </p:cNvPr>
                <p:cNvGrpSpPr/>
                <p:nvPr/>
              </p:nvGrpSpPr>
              <p:grpSpPr>
                <a:xfrm>
                  <a:off x="1099305" y="1835043"/>
                  <a:ext cx="2008562" cy="740193"/>
                  <a:chOff x="1099305" y="1835043"/>
                  <a:chExt cx="2008562" cy="740193"/>
                </a:xfrm>
              </p:grpSpPr>
              <p:grpSp>
                <p:nvGrpSpPr>
                  <p:cNvPr id="76" name="Gruppieren 75">
                    <a:extLst>
                      <a:ext uri="{FF2B5EF4-FFF2-40B4-BE49-F238E27FC236}">
                        <a16:creationId xmlns:a16="http://schemas.microsoft.com/office/drawing/2014/main" id="{CA916406-625D-48F0-93E6-2817E476F159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835043"/>
                    <a:ext cx="2008562" cy="740193"/>
                    <a:chOff x="1099305" y="1835043"/>
                    <a:chExt cx="2008562" cy="740193"/>
                  </a:xfrm>
                </p:grpSpPr>
                <p:grpSp>
                  <p:nvGrpSpPr>
                    <p:cNvPr id="7" name="Gruppieren 225">
                      <a:extLst>
                        <a:ext uri="{FF2B5EF4-FFF2-40B4-BE49-F238E27FC236}">
                          <a16:creationId xmlns:a16="http://schemas.microsoft.com/office/drawing/2014/main" id="{BBD054AC-5FC9-4AD3-B7D6-F64F069BC79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6" name="Ellipse 25">
                        <a:extLst>
                          <a:ext uri="{FF2B5EF4-FFF2-40B4-BE49-F238E27FC236}">
                            <a16:creationId xmlns:a16="http://schemas.microsoft.com/office/drawing/2014/main" id="{7AC8A4B2-67B7-4BCF-8C80-A283D4AE79E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E2FB7175-508C-4291-91B0-9FC0089D5AA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8" name="Ellipse 27">
                        <a:extLst>
                          <a:ext uri="{FF2B5EF4-FFF2-40B4-BE49-F238E27FC236}">
                            <a16:creationId xmlns:a16="http://schemas.microsoft.com/office/drawing/2014/main" id="{4E828068-5F0F-4977-B103-F6181B70BBC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888AA9AD-A7E1-494F-9698-10175139FE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31" name="Gerade Verbindung 128">
                        <a:extLst>
                          <a:ext uri="{FF2B5EF4-FFF2-40B4-BE49-F238E27FC236}">
                            <a16:creationId xmlns:a16="http://schemas.microsoft.com/office/drawing/2014/main" id="{7109832C-0794-4687-B52B-013A65F35F2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 Verbindung 129">
                        <a:extLst>
                          <a:ext uri="{FF2B5EF4-FFF2-40B4-BE49-F238E27FC236}">
                            <a16:creationId xmlns:a16="http://schemas.microsoft.com/office/drawing/2014/main" id="{F6EC52E3-B3C6-43DD-BCFC-EC077D8D27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 Verbindung 130">
                        <a:extLst>
                          <a:ext uri="{FF2B5EF4-FFF2-40B4-BE49-F238E27FC236}">
                            <a16:creationId xmlns:a16="http://schemas.microsoft.com/office/drawing/2014/main" id="{5D25723F-9655-4F53-A520-25839D4CDA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 Verbindung 131">
                        <a:extLst>
                          <a:ext uri="{FF2B5EF4-FFF2-40B4-BE49-F238E27FC236}">
                            <a16:creationId xmlns:a16="http://schemas.microsoft.com/office/drawing/2014/main" id="{F9D6EBC7-D692-42FF-BA92-9F6BDC5CFF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" name="Trapezoid 8">
                      <a:extLst>
                        <a:ext uri="{FF2B5EF4-FFF2-40B4-BE49-F238E27FC236}">
                          <a16:creationId xmlns:a16="http://schemas.microsoft.com/office/drawing/2014/main" id="{376C057A-922B-423D-90D3-351A79C547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3" name="Gerade Verbindung 120">
                      <a:extLst>
                        <a:ext uri="{FF2B5EF4-FFF2-40B4-BE49-F238E27FC236}">
                          <a16:creationId xmlns:a16="http://schemas.microsoft.com/office/drawing/2014/main" id="{FFDDDCD1-D847-439D-A370-BFF61BD38494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79546" y="1862194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 Verbindung 121">
                      <a:extLst>
                        <a:ext uri="{FF2B5EF4-FFF2-40B4-BE49-F238E27FC236}">
                          <a16:creationId xmlns:a16="http://schemas.microsoft.com/office/drawing/2014/main" id="{A6569E90-9E58-4311-AF17-0515AA08162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96596" y="1906437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 Verbindung 122">
                      <a:extLst>
                        <a:ext uri="{FF2B5EF4-FFF2-40B4-BE49-F238E27FC236}">
                          <a16:creationId xmlns:a16="http://schemas.microsoft.com/office/drawing/2014/main" id="{B327085E-141F-44AB-A593-2FDBCC165758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3978" y="1851670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Gerade Verbindung 120">
                      <a:extLst>
                        <a:ext uri="{FF2B5EF4-FFF2-40B4-BE49-F238E27FC236}">
                          <a16:creationId xmlns:a16="http://schemas.microsoft.com/office/drawing/2014/main" id="{4701EC43-52A0-4F60-8DFC-8875FAE2CFD1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586857" y="1937549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121">
                      <a:extLst>
                        <a:ext uri="{FF2B5EF4-FFF2-40B4-BE49-F238E27FC236}">
                          <a16:creationId xmlns:a16="http://schemas.microsoft.com/office/drawing/2014/main" id="{B76831E8-9186-4E31-8405-8E6DDF8A28F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2595579" y="1835043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Gerade Verbindung 122">
                      <a:extLst>
                        <a:ext uri="{FF2B5EF4-FFF2-40B4-BE49-F238E27FC236}">
                          <a16:creationId xmlns:a16="http://schemas.microsoft.com/office/drawing/2014/main" id="{B8CD62DE-C4DA-45FB-8508-EE4760A7906E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67041" y="1835043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Trapezoid 70">
                      <a:extLst>
                        <a:ext uri="{FF2B5EF4-FFF2-40B4-BE49-F238E27FC236}">
                          <a16:creationId xmlns:a16="http://schemas.microsoft.com/office/drawing/2014/main" id="{18494C39-0132-4B57-9D68-C4D6100EAD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3" name="Trapezoid 72">
                      <a:extLst>
                        <a:ext uri="{FF2B5EF4-FFF2-40B4-BE49-F238E27FC236}">
                          <a16:creationId xmlns:a16="http://schemas.microsoft.com/office/drawing/2014/main" id="{CFB08C95-CCE3-471C-A6A3-17357925257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11" name="Rechteck 10">
                      <a:extLst>
                        <a:ext uri="{FF2B5EF4-FFF2-40B4-BE49-F238E27FC236}">
                          <a16:creationId xmlns:a16="http://schemas.microsoft.com/office/drawing/2014/main" id="{4516FC3A-2D08-4A82-B2C6-3216362B8A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5" name="Rechteck 74">
                      <a:extLst>
                        <a:ext uri="{FF2B5EF4-FFF2-40B4-BE49-F238E27FC236}">
                          <a16:creationId xmlns:a16="http://schemas.microsoft.com/office/drawing/2014/main" id="{EA38F808-D701-488C-8F3B-6AE4706D607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67" name="Grafik 66">
                    <a:extLst>
                      <a:ext uri="{FF2B5EF4-FFF2-40B4-BE49-F238E27FC236}">
                        <a16:creationId xmlns:a16="http://schemas.microsoft.com/office/drawing/2014/main" id="{7CCE5374-F6BB-495A-9CE3-417ACC727E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2" name="Trapezoid 71">
                  <a:extLst>
                    <a:ext uri="{FF2B5EF4-FFF2-40B4-BE49-F238E27FC236}">
                      <a16:creationId xmlns:a16="http://schemas.microsoft.com/office/drawing/2014/main" id="{9407596C-9EFD-4F6D-B93D-13AE41821204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2C47D17-3E96-4325-85AD-BB3EA3D0C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4135320A-0BB6-45C4-9A27-F65C86032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470883D6-91AD-48B1-8C74-9CDAA5B65CCF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752C4703-CEEC-4AB6-8F90-84E13C75271C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36B921F-4ED8-414E-8DC3-CA25961D024D}"/>
              </a:ext>
            </a:extLst>
          </p:cNvPr>
          <p:cNvGrpSpPr/>
          <p:nvPr/>
        </p:nvGrpSpPr>
        <p:grpSpPr>
          <a:xfrm>
            <a:off x="323528" y="2715766"/>
            <a:ext cx="4104456" cy="45719"/>
            <a:chOff x="323528" y="2715766"/>
            <a:chExt cx="4104456" cy="45719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5E7EEB-B156-441B-B790-747105FFD39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48D2087-94AE-4407-BF00-D8532DDF3CE9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76F5CCC9-2F58-453F-81A4-B4FEE19C80CD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E7EFB240-18C6-4631-A71F-9D865E435561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604B7D71-245C-47E0-B77A-30A9F9AC17C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9A6B5903-7EB2-4F7C-B36A-71EC3F34BB13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AD532F63-7623-4ACD-83A0-455FD489E732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734D3375-A601-40B4-B884-821B3DA8E255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C5EF248-0A33-42AF-8386-F8A5248BAA33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FF3B049D-9234-4719-92DC-C00E604E20F0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14E53CAB-5601-4A61-AC19-5AA61BC13967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EDD1539B-289C-4C2F-B7D0-895626FD017B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188EF20E-4C67-4006-94A5-E09E2DEAE97E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E66B7939-F457-427A-8141-71056DB893D6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E1133788-F5E3-45E4-A537-6C831502CB76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E61FB0E0-A274-45FC-8018-E0B6874B6E80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9A96C5F1-0B65-4B69-B5A1-5B0BDFB650B4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4F23E700-1CFB-4D7E-968F-72AE3F81F1FC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F23E39C3-C2AE-4ED5-AF9E-74EA7FE65611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AC403B2F-F019-483D-8145-FE2AE8178B9C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C65484D-55B3-42DF-A38A-081D9EA94C06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FE1AAFBD-6BE9-4478-9998-C1F745BE1179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1C1CC3AF-4E05-41D1-8BCC-9F1E18E54E04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9C19CDE3-AD7C-4220-A4E2-4F506F116357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72275BEE-A6B6-42D0-8871-589466BF793B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B322F732-EA5A-4991-867C-419B59769C90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C59EEDA9-F03E-4A40-9BEE-7D235C2B0BF2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05AD9290-2D9C-4129-8366-57759728EA1D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801EF1A6-6023-42E8-AE15-73FFF394EEF9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B92E867F-B88F-43E2-98D7-6F62CD493690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EAFEA8B8-4D5E-409B-AA35-444AE077C2BE}"/>
              </a:ext>
            </a:extLst>
          </p:cNvPr>
          <p:cNvGrpSpPr/>
          <p:nvPr/>
        </p:nvGrpSpPr>
        <p:grpSpPr>
          <a:xfrm>
            <a:off x="2483320" y="1491630"/>
            <a:ext cx="144016" cy="1453757"/>
            <a:chOff x="2483320" y="1491630"/>
            <a:chExt cx="144016" cy="1453757"/>
          </a:xfrm>
        </p:grpSpPr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16B8ACA5-C30E-42C5-A759-6CF30534238E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2AFD5C6-B1CD-4E3E-9F5D-9E685B4C5A9F}"/>
                </a:ext>
              </a:extLst>
            </p:cNvPr>
            <p:cNvCxnSpPr>
              <a:stCxn id="127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8B2EBEEF-3E75-401C-A638-4DC5850BF1A3}"/>
              </a:ext>
            </a:extLst>
          </p:cNvPr>
          <p:cNvGrpSpPr/>
          <p:nvPr/>
        </p:nvGrpSpPr>
        <p:grpSpPr>
          <a:xfrm>
            <a:off x="323528" y="1456626"/>
            <a:ext cx="2232248" cy="471242"/>
            <a:chOff x="323528" y="1456626"/>
            <a:chExt cx="2232248" cy="47124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7FAE3C06-495F-4AC6-B4D5-7CBB6252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Bogen 133">
              <a:extLst>
                <a:ext uri="{FF2B5EF4-FFF2-40B4-BE49-F238E27FC236}">
                  <a16:creationId xmlns:a16="http://schemas.microsoft.com/office/drawing/2014/main" id="{84BABB23-AA9B-497A-B9B4-C1851CF722F9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DD44843C-0623-4FE3-B37B-55E65A3C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3A2FA67C-4544-4C94-A543-5C04BC32A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2B43D769-180A-410A-A0F9-4E73AAE1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6CA3708-57E9-4F33-8C97-A71729D86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2A118FB1-BAA8-4C37-9152-D6E118458464}"/>
              </a:ext>
            </a:extLst>
          </p:cNvPr>
          <p:cNvGrpSpPr/>
          <p:nvPr/>
        </p:nvGrpSpPr>
        <p:grpSpPr>
          <a:xfrm>
            <a:off x="4427984" y="2715765"/>
            <a:ext cx="4104456" cy="45719"/>
            <a:chOff x="323528" y="2715766"/>
            <a:chExt cx="4104456" cy="45719"/>
          </a:xfrm>
        </p:grpSpPr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6DF0F035-15AA-4867-B29C-E47C8C014EE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99242A42-666D-4244-B41A-1BA6DEAEF432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08CD6652-1CA1-40BE-9B57-2C5A2E298A20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7EB3C342-5997-46F1-A878-DE0FC9C8F830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9B5316A0-F606-4ECC-A7EC-AAFD970AD6D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F5C9A641-2E6D-4404-AB3A-99D2BD083DD5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98B80200-4484-4D39-9D04-D9122681EE4E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D2448B6B-EF5E-42E1-ACD0-80EBC350AF9F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02D94B37-1B8B-4E68-B801-200CDFCF0E2B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08EA3743-CF2E-4889-8677-93E1F9E900D8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214A9A64-EE92-477C-8679-DA7BE9D1F29C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4" name="Rechteck: abgerundete Ecken 153">
              <a:extLst>
                <a:ext uri="{FF2B5EF4-FFF2-40B4-BE49-F238E27FC236}">
                  <a16:creationId xmlns:a16="http://schemas.microsoft.com/office/drawing/2014/main" id="{F6654975-44BB-4C55-8C11-8BE96BE1BBE4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04A856F5-F02A-48EE-BB2A-F950CA7EC321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1E5B894D-9F2D-41FC-AB5F-BDD544EF9AAC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0825EEFC-AE29-46E1-A4FD-704135000771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7EEC0B45-3033-4F63-A041-CC64B9B8ED34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46B67BFA-134E-4D9B-8D00-DFD2CB32BE6C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7382DFFC-AB39-4167-8D36-307FEA939A8A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AB7BCBC7-1478-49D1-A6B2-0BF236AEA440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D1CCFAF9-B7B9-4CAD-9652-4515D6B9E71A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3FED5F2A-307E-414F-BCA5-9EB8444D2C2F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C88BD193-A468-4C67-A3E9-D353637F7B8D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AD04B612-05E7-4F66-868C-2176B7376873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8553A33F-5B5C-4CFE-8441-0096D0688BAA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ED3DB1D5-7434-4FFE-8DB6-087FE199352E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72544F6D-6886-4038-8FAF-849B54F49607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DD38FB7E-A7F1-4665-8F6A-DE937E64480A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3067E150-9091-45FA-B32B-76546C587156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5CC4537E-E1F7-4DA2-823B-12D970CEEFC4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BFDA2B4-328F-485E-9201-DAE2F24344E7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5ACB5612-8CD0-4EEC-8B1D-C32899ECE04D}"/>
              </a:ext>
            </a:extLst>
          </p:cNvPr>
          <p:cNvGrpSpPr/>
          <p:nvPr/>
        </p:nvGrpSpPr>
        <p:grpSpPr>
          <a:xfrm>
            <a:off x="4716016" y="1486471"/>
            <a:ext cx="144016" cy="1453757"/>
            <a:chOff x="2483320" y="1491630"/>
            <a:chExt cx="144016" cy="1453757"/>
          </a:xfrm>
        </p:grpSpPr>
        <p:sp>
          <p:nvSpPr>
            <p:cNvPr id="175" name="Rechteck: abgerundete Ecken 174">
              <a:extLst>
                <a:ext uri="{FF2B5EF4-FFF2-40B4-BE49-F238E27FC236}">
                  <a16:creationId xmlns:a16="http://schemas.microsoft.com/office/drawing/2014/main" id="{6864B91C-FE68-4279-94AE-7975C473DDED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7C4C484D-63D4-4E42-9419-DE9A381349A1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AF582CE6-3416-4FB9-96ED-1C20A789211D}"/>
              </a:ext>
            </a:extLst>
          </p:cNvPr>
          <p:cNvGrpSpPr/>
          <p:nvPr/>
        </p:nvGrpSpPr>
        <p:grpSpPr>
          <a:xfrm>
            <a:off x="2579404" y="1451233"/>
            <a:ext cx="2232248" cy="471242"/>
            <a:chOff x="323528" y="1456626"/>
            <a:chExt cx="2232248" cy="471242"/>
          </a:xfrm>
        </p:grpSpPr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49C0FA09-FFB2-4248-9A63-6CD854D51F5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Bogen 179">
              <a:extLst>
                <a:ext uri="{FF2B5EF4-FFF2-40B4-BE49-F238E27FC236}">
                  <a16:creationId xmlns:a16="http://schemas.microsoft.com/office/drawing/2014/main" id="{485E7D67-AA98-4B30-9586-A08BB75F564D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BC092800-56E8-43C2-87B1-15417826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17F2821C-9F3D-42F9-A594-369D856E6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1EFBD443-A559-403F-ACBA-5CC4B49B1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1A0B6A0A-0B6E-43EC-A5D6-164C7048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67CAD767-BDA6-4CE6-B6D4-1D521FF22226}"/>
              </a:ext>
            </a:extLst>
          </p:cNvPr>
          <p:cNvGrpSpPr/>
          <p:nvPr/>
        </p:nvGrpSpPr>
        <p:grpSpPr>
          <a:xfrm>
            <a:off x="259121" y="1468298"/>
            <a:ext cx="144016" cy="1453757"/>
            <a:chOff x="2483320" y="1491630"/>
            <a:chExt cx="144016" cy="1453757"/>
          </a:xfrm>
        </p:grpSpPr>
        <p:sp>
          <p:nvSpPr>
            <p:cNvPr id="186" name="Rechteck: abgerundete Ecken 185">
              <a:extLst>
                <a:ext uri="{FF2B5EF4-FFF2-40B4-BE49-F238E27FC236}">
                  <a16:creationId xmlns:a16="http://schemas.microsoft.com/office/drawing/2014/main" id="{4CC8D118-0342-4A97-97DE-EEF0876A5204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4CFFDD6D-35AF-4F6F-9B71-2336CCCF57C5}"/>
                </a:ext>
              </a:extLst>
            </p:cNvPr>
            <p:cNvCxnSpPr>
              <a:stCxn id="186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platzhalter 4">
            <a:extLst>
              <a:ext uri="{FF2B5EF4-FFF2-40B4-BE49-F238E27FC236}">
                <a16:creationId xmlns:a16="http://schemas.microsoft.com/office/drawing/2014/main" id="{F1403532-250C-4A6D-A1EA-0CB3DEDEF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3070863"/>
            <a:ext cx="8280000" cy="1869824"/>
          </a:xfrm>
        </p:spPr>
        <p:txBody>
          <a:bodyPr/>
          <a:lstStyle/>
          <a:p>
            <a:r>
              <a:rPr lang="de-CH" dirty="0"/>
              <a:t>Lok stösst die Wagen zum Be- / Entladen in Bereich ohne Fahrleitung.</a:t>
            </a:r>
          </a:p>
          <a:p>
            <a:r>
              <a:rPr lang="de-CH" dirty="0"/>
              <a:t>Zukünftig werden mehr Verladegleise ohne Fahrleitung existieren. (Grund Verladen mit Kranen und </a:t>
            </a:r>
            <a:r>
              <a:rPr lang="de-CH" dirty="0" err="1"/>
              <a:t>Reach-Stackern</a:t>
            </a:r>
            <a:r>
              <a:rPr lang="de-CH" dirty="0"/>
              <a:t>)</a:t>
            </a:r>
          </a:p>
          <a:p>
            <a:r>
              <a:rPr lang="de-CH" dirty="0"/>
              <a:t>Erwartete Reaktion: </a:t>
            </a:r>
          </a:p>
          <a:p>
            <a:pPr lvl="1"/>
            <a:r>
              <a:rPr lang="de-CH" dirty="0"/>
              <a:t>Rechtzeitiges, punktgenaues Anhalten so präzise wie möglich</a:t>
            </a:r>
          </a:p>
        </p:txBody>
      </p:sp>
    </p:spTree>
    <p:extLst>
      <p:ext uri="{BB962C8B-B14F-4D97-AF65-F5344CB8AC3E}">
        <p14:creationId xmlns:p14="http://schemas.microsoft.com/office/powerpoint/2010/main" val="42236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2.22222E-6 L 0.74253 -0.00124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74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CF9BA45F-92DB-4682-A460-14B239277AE5}"/>
              </a:ext>
            </a:extLst>
          </p:cNvPr>
          <p:cNvGrpSpPr/>
          <p:nvPr/>
        </p:nvGrpSpPr>
        <p:grpSpPr>
          <a:xfrm>
            <a:off x="-2269890" y="2078022"/>
            <a:ext cx="5922012" cy="627584"/>
            <a:chOff x="-3892633" y="2077230"/>
            <a:chExt cx="5922012" cy="627584"/>
          </a:xfrm>
        </p:grpSpPr>
        <p:pic>
          <p:nvPicPr>
            <p:cNvPr id="218" name="Picture 5">
              <a:extLst>
                <a:ext uri="{FF2B5EF4-FFF2-40B4-BE49-F238E27FC236}">
                  <a16:creationId xmlns:a16="http://schemas.microsoft.com/office/drawing/2014/main" id="{75FF7677-5AAC-452A-AFE3-16D981A8D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5">
              <a:extLst>
                <a:ext uri="{FF2B5EF4-FFF2-40B4-BE49-F238E27FC236}">
                  <a16:creationId xmlns:a16="http://schemas.microsoft.com/office/drawing/2014/main" id="{6DDFEB5D-BE5A-46C6-8AFF-3D3D4EF94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0" name="Gruppieren 219">
              <a:extLst>
                <a:ext uri="{FF2B5EF4-FFF2-40B4-BE49-F238E27FC236}">
                  <a16:creationId xmlns:a16="http://schemas.microsoft.com/office/drawing/2014/main" id="{9ED7B978-BAA2-4C11-BCBD-A4DC1E6D6D36}"/>
                </a:ext>
              </a:extLst>
            </p:cNvPr>
            <p:cNvGrpSpPr/>
            <p:nvPr/>
          </p:nvGrpSpPr>
          <p:grpSpPr>
            <a:xfrm>
              <a:off x="17983" y="2077230"/>
              <a:ext cx="2011396" cy="622770"/>
              <a:chOff x="968766" y="1952466"/>
              <a:chExt cx="2011396" cy="622770"/>
            </a:xfrm>
          </p:grpSpPr>
          <p:grpSp>
            <p:nvGrpSpPr>
              <p:cNvPr id="221" name="Gruppieren 220">
                <a:extLst>
                  <a:ext uri="{FF2B5EF4-FFF2-40B4-BE49-F238E27FC236}">
                    <a16:creationId xmlns:a16="http://schemas.microsoft.com/office/drawing/2014/main" id="{693C42AC-7E9A-4F8C-9A4E-179AA814EB85}"/>
                  </a:ext>
                </a:extLst>
              </p:cNvPr>
              <p:cNvGrpSpPr/>
              <p:nvPr/>
            </p:nvGrpSpPr>
            <p:grpSpPr>
              <a:xfrm>
                <a:off x="971600" y="1952466"/>
                <a:ext cx="2008562" cy="622770"/>
                <a:chOff x="1099305" y="1952466"/>
                <a:chExt cx="2008562" cy="622770"/>
              </a:xfrm>
            </p:grpSpPr>
            <p:grpSp>
              <p:nvGrpSpPr>
                <p:cNvPr id="226" name="Gruppieren 225">
                  <a:extLst>
                    <a:ext uri="{FF2B5EF4-FFF2-40B4-BE49-F238E27FC236}">
                      <a16:creationId xmlns:a16="http://schemas.microsoft.com/office/drawing/2014/main" id="{5DE837A3-D5AD-457A-A84D-66A11E752080}"/>
                    </a:ext>
                  </a:extLst>
                </p:cNvPr>
                <p:cNvGrpSpPr/>
                <p:nvPr/>
              </p:nvGrpSpPr>
              <p:grpSpPr>
                <a:xfrm>
                  <a:off x="1099305" y="1952466"/>
                  <a:ext cx="2008562" cy="622770"/>
                  <a:chOff x="1099305" y="1952466"/>
                  <a:chExt cx="2008562" cy="622770"/>
                </a:xfrm>
              </p:grpSpPr>
              <p:grpSp>
                <p:nvGrpSpPr>
                  <p:cNvPr id="228" name="Gruppieren 227">
                    <a:extLst>
                      <a:ext uri="{FF2B5EF4-FFF2-40B4-BE49-F238E27FC236}">
                        <a16:creationId xmlns:a16="http://schemas.microsoft.com/office/drawing/2014/main" id="{A08FC49C-3E2E-4013-BF50-99417991644E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952466"/>
                    <a:ext cx="2008562" cy="622770"/>
                    <a:chOff x="1099305" y="1952466"/>
                    <a:chExt cx="2008562" cy="622770"/>
                  </a:xfrm>
                </p:grpSpPr>
                <p:grpSp>
                  <p:nvGrpSpPr>
                    <p:cNvPr id="230" name="Gruppieren 225">
                      <a:extLst>
                        <a:ext uri="{FF2B5EF4-FFF2-40B4-BE49-F238E27FC236}">
                          <a16:creationId xmlns:a16="http://schemas.microsoft.com/office/drawing/2014/main" id="{82A0C95C-6E33-4A42-9680-784819CE53F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42" name="Ellipse 241">
                        <a:extLst>
                          <a:ext uri="{FF2B5EF4-FFF2-40B4-BE49-F238E27FC236}">
                            <a16:creationId xmlns:a16="http://schemas.microsoft.com/office/drawing/2014/main" id="{6577E705-555D-4D7E-AB5B-6E3505A3DD5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3" name="Ellipse 242">
                        <a:extLst>
                          <a:ext uri="{FF2B5EF4-FFF2-40B4-BE49-F238E27FC236}">
                            <a16:creationId xmlns:a16="http://schemas.microsoft.com/office/drawing/2014/main" id="{93291E29-3C6E-4A3B-A3E1-912717DCBB7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4" name="Ellipse 243">
                        <a:extLst>
                          <a:ext uri="{FF2B5EF4-FFF2-40B4-BE49-F238E27FC236}">
                            <a16:creationId xmlns:a16="http://schemas.microsoft.com/office/drawing/2014/main" id="{60A8DBEB-1625-4D78-93E8-7213779A339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5" name="Ellipse 244">
                        <a:extLst>
                          <a:ext uri="{FF2B5EF4-FFF2-40B4-BE49-F238E27FC236}">
                            <a16:creationId xmlns:a16="http://schemas.microsoft.com/office/drawing/2014/main" id="{1C927B7D-3C2C-40BE-883B-327CFD94284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246" name="Gerade Verbindung 128">
                        <a:extLst>
                          <a:ext uri="{FF2B5EF4-FFF2-40B4-BE49-F238E27FC236}">
                            <a16:creationId xmlns:a16="http://schemas.microsoft.com/office/drawing/2014/main" id="{AEA5F18F-F159-4E26-80A5-D71294632E90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Gerade Verbindung 129">
                        <a:extLst>
                          <a:ext uri="{FF2B5EF4-FFF2-40B4-BE49-F238E27FC236}">
                            <a16:creationId xmlns:a16="http://schemas.microsoft.com/office/drawing/2014/main" id="{412A5189-737A-4EB0-98F8-70473871F9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Gerade Verbindung 130">
                        <a:extLst>
                          <a:ext uri="{FF2B5EF4-FFF2-40B4-BE49-F238E27FC236}">
                            <a16:creationId xmlns:a16="http://schemas.microsoft.com/office/drawing/2014/main" id="{FC7CBAC3-AD4B-4A8F-9522-762326D87A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9" name="Gerade Verbindung 131">
                        <a:extLst>
                          <a:ext uri="{FF2B5EF4-FFF2-40B4-BE49-F238E27FC236}">
                            <a16:creationId xmlns:a16="http://schemas.microsoft.com/office/drawing/2014/main" id="{4C85345B-DD38-459D-BC97-8400F8941DD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1" name="Trapezoid 230">
                      <a:extLst>
                        <a:ext uri="{FF2B5EF4-FFF2-40B4-BE49-F238E27FC236}">
                          <a16:creationId xmlns:a16="http://schemas.microsoft.com/office/drawing/2014/main" id="{EBBE2009-6D19-43EF-9710-7D6E7184E75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32" name="Gerade Verbindung 120">
                      <a:extLst>
                        <a:ext uri="{FF2B5EF4-FFF2-40B4-BE49-F238E27FC236}">
                          <a16:creationId xmlns:a16="http://schemas.microsoft.com/office/drawing/2014/main" id="{745CB74D-20A2-442B-898B-93135D8973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V="1">
                      <a:off x="1379385" y="1968237"/>
                      <a:ext cx="229819" cy="30637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Gerade Verbindung 122">
                      <a:extLst>
                        <a:ext uri="{FF2B5EF4-FFF2-40B4-BE49-F238E27FC236}">
                          <a16:creationId xmlns:a16="http://schemas.microsoft.com/office/drawing/2014/main" id="{65DB0770-CC18-4A18-AB96-178EAF8F109F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5876" y="1952466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Gerade Verbindung 121">
                      <a:extLst>
                        <a:ext uri="{FF2B5EF4-FFF2-40B4-BE49-F238E27FC236}">
                          <a16:creationId xmlns:a16="http://schemas.microsoft.com/office/drawing/2014/main" id="{D2D2F3C3-9E6D-4F61-93E1-A4A7A79714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2594863" y="1966756"/>
                      <a:ext cx="231801" cy="15297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Gerade Verbindung 122">
                      <a:extLst>
                        <a:ext uri="{FF2B5EF4-FFF2-40B4-BE49-F238E27FC236}">
                          <a16:creationId xmlns:a16="http://schemas.microsoft.com/office/drawing/2014/main" id="{854E9B13-90B0-4876-846A-C720400BF58E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58797" y="1953476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8" name="Trapezoid 237">
                      <a:extLst>
                        <a:ext uri="{FF2B5EF4-FFF2-40B4-BE49-F238E27FC236}">
                          <a16:creationId xmlns:a16="http://schemas.microsoft.com/office/drawing/2014/main" id="{C406BC9F-78A5-422D-97D9-608B933A9CB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39" name="Trapezoid 238">
                      <a:extLst>
                        <a:ext uri="{FF2B5EF4-FFF2-40B4-BE49-F238E27FC236}">
                          <a16:creationId xmlns:a16="http://schemas.microsoft.com/office/drawing/2014/main" id="{BE23ABBF-5951-4A91-8149-98BFEB1DF3B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40" name="Rechteck 239">
                      <a:extLst>
                        <a:ext uri="{FF2B5EF4-FFF2-40B4-BE49-F238E27FC236}">
                          <a16:creationId xmlns:a16="http://schemas.microsoft.com/office/drawing/2014/main" id="{FCD82B2B-585F-449F-8B42-B63D8966D8D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41" name="Rechteck 240">
                      <a:extLst>
                        <a:ext uri="{FF2B5EF4-FFF2-40B4-BE49-F238E27FC236}">
                          <a16:creationId xmlns:a16="http://schemas.microsoft.com/office/drawing/2014/main" id="{A2662744-0014-4FF6-BCF0-6E9F7AE730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229" name="Grafik 228">
                    <a:extLst>
                      <a:ext uri="{FF2B5EF4-FFF2-40B4-BE49-F238E27FC236}">
                        <a16:creationId xmlns:a16="http://schemas.microsoft.com/office/drawing/2014/main" id="{2140B6B7-153D-470F-8B55-68F01FAFFF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7" name="Trapezoid 226">
                  <a:extLst>
                    <a:ext uri="{FF2B5EF4-FFF2-40B4-BE49-F238E27FC236}">
                      <a16:creationId xmlns:a16="http://schemas.microsoft.com/office/drawing/2014/main" id="{EC92847E-C6ED-47AE-8882-59C39FDC4714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682E1A9A-92B5-4A95-A476-FE33DA93AE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9E9015CA-5F66-454D-8E83-DD4D1DE95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C538A96E-CD69-41DD-B953-242A8F2F56FB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225" name="Freihandform: Form 224">
                <a:extLst>
                  <a:ext uri="{FF2B5EF4-FFF2-40B4-BE49-F238E27FC236}">
                    <a16:creationId xmlns:a16="http://schemas.microsoft.com/office/drawing/2014/main" id="{5BD0BC30-6EE5-4BE1-8999-A0E0C56C7B0F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Anwendungsfall 2: Baustelle / Ausgeschaltete Fahrleitung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dirty="0" smtClean="0"/>
              <a:pPr/>
              <a:t>6</a:t>
            </a:fld>
            <a:endParaRPr lang="de-CH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D08FADB-04BC-4C57-A50C-96A67C06C4D4}"/>
              </a:ext>
            </a:extLst>
          </p:cNvPr>
          <p:cNvGrpSpPr/>
          <p:nvPr/>
        </p:nvGrpSpPr>
        <p:grpSpPr>
          <a:xfrm>
            <a:off x="-5318814" y="1963576"/>
            <a:ext cx="5922012" cy="745007"/>
            <a:chOff x="-3892633" y="1959807"/>
            <a:chExt cx="5922012" cy="745007"/>
          </a:xfrm>
        </p:grpSpPr>
        <p:pic>
          <p:nvPicPr>
            <p:cNvPr id="128" name="Picture 5">
              <a:extLst>
                <a:ext uri="{FF2B5EF4-FFF2-40B4-BE49-F238E27FC236}">
                  <a16:creationId xmlns:a16="http://schemas.microsoft.com/office/drawing/2014/main" id="{B20569A9-B070-436D-9216-75FE6C76C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5">
              <a:extLst>
                <a:ext uri="{FF2B5EF4-FFF2-40B4-BE49-F238E27FC236}">
                  <a16:creationId xmlns:a16="http://schemas.microsoft.com/office/drawing/2014/main" id="{DCF991F7-75C3-44FA-BCA3-58650158E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BAB998C-F91E-4C0A-92B9-1463F8DD82F8}"/>
                </a:ext>
              </a:extLst>
            </p:cNvPr>
            <p:cNvGrpSpPr/>
            <p:nvPr/>
          </p:nvGrpSpPr>
          <p:grpSpPr>
            <a:xfrm>
              <a:off x="17983" y="1959807"/>
              <a:ext cx="2011396" cy="740193"/>
              <a:chOff x="968766" y="1835043"/>
              <a:chExt cx="2011396" cy="740193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5304301-0ECB-40F1-B803-D977587F3164}"/>
                  </a:ext>
                </a:extLst>
              </p:cNvPr>
              <p:cNvGrpSpPr/>
              <p:nvPr/>
            </p:nvGrpSpPr>
            <p:grpSpPr>
              <a:xfrm>
                <a:off x="971600" y="1835043"/>
                <a:ext cx="2008562" cy="740193"/>
                <a:chOff x="1099305" y="1835043"/>
                <a:chExt cx="2008562" cy="740193"/>
              </a:xfrm>
            </p:grpSpPr>
            <p:grpSp>
              <p:nvGrpSpPr>
                <p:cNvPr id="77" name="Gruppieren 76">
                  <a:extLst>
                    <a:ext uri="{FF2B5EF4-FFF2-40B4-BE49-F238E27FC236}">
                      <a16:creationId xmlns:a16="http://schemas.microsoft.com/office/drawing/2014/main" id="{0CA5EA89-DC33-4F74-882C-CC39243CCAB3}"/>
                    </a:ext>
                  </a:extLst>
                </p:cNvPr>
                <p:cNvGrpSpPr/>
                <p:nvPr/>
              </p:nvGrpSpPr>
              <p:grpSpPr>
                <a:xfrm>
                  <a:off x="1099305" y="1835043"/>
                  <a:ext cx="2008562" cy="740193"/>
                  <a:chOff x="1099305" y="1835043"/>
                  <a:chExt cx="2008562" cy="740193"/>
                </a:xfrm>
              </p:grpSpPr>
              <p:grpSp>
                <p:nvGrpSpPr>
                  <p:cNvPr id="76" name="Gruppieren 75">
                    <a:extLst>
                      <a:ext uri="{FF2B5EF4-FFF2-40B4-BE49-F238E27FC236}">
                        <a16:creationId xmlns:a16="http://schemas.microsoft.com/office/drawing/2014/main" id="{CA916406-625D-48F0-93E6-2817E476F159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835043"/>
                    <a:ext cx="2008562" cy="740193"/>
                    <a:chOff x="1099305" y="1835043"/>
                    <a:chExt cx="2008562" cy="740193"/>
                  </a:xfrm>
                </p:grpSpPr>
                <p:grpSp>
                  <p:nvGrpSpPr>
                    <p:cNvPr id="7" name="Gruppieren 225">
                      <a:extLst>
                        <a:ext uri="{FF2B5EF4-FFF2-40B4-BE49-F238E27FC236}">
                          <a16:creationId xmlns:a16="http://schemas.microsoft.com/office/drawing/2014/main" id="{BBD054AC-5FC9-4AD3-B7D6-F64F069BC79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6" name="Ellipse 25">
                        <a:extLst>
                          <a:ext uri="{FF2B5EF4-FFF2-40B4-BE49-F238E27FC236}">
                            <a16:creationId xmlns:a16="http://schemas.microsoft.com/office/drawing/2014/main" id="{7AC8A4B2-67B7-4BCF-8C80-A283D4AE79E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E2FB7175-508C-4291-91B0-9FC0089D5AA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8" name="Ellipse 27">
                        <a:extLst>
                          <a:ext uri="{FF2B5EF4-FFF2-40B4-BE49-F238E27FC236}">
                            <a16:creationId xmlns:a16="http://schemas.microsoft.com/office/drawing/2014/main" id="{4E828068-5F0F-4977-B103-F6181B70BBC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888AA9AD-A7E1-494F-9698-10175139FE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31" name="Gerade Verbindung 128">
                        <a:extLst>
                          <a:ext uri="{FF2B5EF4-FFF2-40B4-BE49-F238E27FC236}">
                            <a16:creationId xmlns:a16="http://schemas.microsoft.com/office/drawing/2014/main" id="{7109832C-0794-4687-B52B-013A65F35F2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 Verbindung 129">
                        <a:extLst>
                          <a:ext uri="{FF2B5EF4-FFF2-40B4-BE49-F238E27FC236}">
                            <a16:creationId xmlns:a16="http://schemas.microsoft.com/office/drawing/2014/main" id="{F6EC52E3-B3C6-43DD-BCFC-EC077D8D27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 Verbindung 130">
                        <a:extLst>
                          <a:ext uri="{FF2B5EF4-FFF2-40B4-BE49-F238E27FC236}">
                            <a16:creationId xmlns:a16="http://schemas.microsoft.com/office/drawing/2014/main" id="{5D25723F-9655-4F53-A520-25839D4CDA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 Verbindung 131">
                        <a:extLst>
                          <a:ext uri="{FF2B5EF4-FFF2-40B4-BE49-F238E27FC236}">
                            <a16:creationId xmlns:a16="http://schemas.microsoft.com/office/drawing/2014/main" id="{F9D6EBC7-D692-42FF-BA92-9F6BDC5CFF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" name="Trapezoid 8">
                      <a:extLst>
                        <a:ext uri="{FF2B5EF4-FFF2-40B4-BE49-F238E27FC236}">
                          <a16:creationId xmlns:a16="http://schemas.microsoft.com/office/drawing/2014/main" id="{376C057A-922B-423D-90D3-351A79C547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3" name="Gerade Verbindung 120">
                      <a:extLst>
                        <a:ext uri="{FF2B5EF4-FFF2-40B4-BE49-F238E27FC236}">
                          <a16:creationId xmlns:a16="http://schemas.microsoft.com/office/drawing/2014/main" id="{FFDDDCD1-D847-439D-A370-BFF61BD38494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79546" y="1862194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 Verbindung 121">
                      <a:extLst>
                        <a:ext uri="{FF2B5EF4-FFF2-40B4-BE49-F238E27FC236}">
                          <a16:creationId xmlns:a16="http://schemas.microsoft.com/office/drawing/2014/main" id="{A6569E90-9E58-4311-AF17-0515AA08162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96596" y="1906437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 Verbindung 122">
                      <a:extLst>
                        <a:ext uri="{FF2B5EF4-FFF2-40B4-BE49-F238E27FC236}">
                          <a16:creationId xmlns:a16="http://schemas.microsoft.com/office/drawing/2014/main" id="{B327085E-141F-44AB-A593-2FDBCC165758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3978" y="1851670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Gerade Verbindung 120">
                      <a:extLst>
                        <a:ext uri="{FF2B5EF4-FFF2-40B4-BE49-F238E27FC236}">
                          <a16:creationId xmlns:a16="http://schemas.microsoft.com/office/drawing/2014/main" id="{4701EC43-52A0-4F60-8DFC-8875FAE2CFD1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586857" y="1937549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121">
                      <a:extLst>
                        <a:ext uri="{FF2B5EF4-FFF2-40B4-BE49-F238E27FC236}">
                          <a16:creationId xmlns:a16="http://schemas.microsoft.com/office/drawing/2014/main" id="{B76831E8-9186-4E31-8405-8E6DDF8A28F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2595579" y="1835043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Gerade Verbindung 122">
                      <a:extLst>
                        <a:ext uri="{FF2B5EF4-FFF2-40B4-BE49-F238E27FC236}">
                          <a16:creationId xmlns:a16="http://schemas.microsoft.com/office/drawing/2014/main" id="{B8CD62DE-C4DA-45FB-8508-EE4760A7906E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67041" y="1835043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Trapezoid 70">
                      <a:extLst>
                        <a:ext uri="{FF2B5EF4-FFF2-40B4-BE49-F238E27FC236}">
                          <a16:creationId xmlns:a16="http://schemas.microsoft.com/office/drawing/2014/main" id="{18494C39-0132-4B57-9D68-C4D6100EAD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3" name="Trapezoid 72">
                      <a:extLst>
                        <a:ext uri="{FF2B5EF4-FFF2-40B4-BE49-F238E27FC236}">
                          <a16:creationId xmlns:a16="http://schemas.microsoft.com/office/drawing/2014/main" id="{CFB08C95-CCE3-471C-A6A3-17357925257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11" name="Rechteck 10">
                      <a:extLst>
                        <a:ext uri="{FF2B5EF4-FFF2-40B4-BE49-F238E27FC236}">
                          <a16:creationId xmlns:a16="http://schemas.microsoft.com/office/drawing/2014/main" id="{4516FC3A-2D08-4A82-B2C6-3216362B8A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5" name="Rechteck 74">
                      <a:extLst>
                        <a:ext uri="{FF2B5EF4-FFF2-40B4-BE49-F238E27FC236}">
                          <a16:creationId xmlns:a16="http://schemas.microsoft.com/office/drawing/2014/main" id="{EA38F808-D701-488C-8F3B-6AE4706D607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67" name="Grafik 66">
                    <a:extLst>
                      <a:ext uri="{FF2B5EF4-FFF2-40B4-BE49-F238E27FC236}">
                        <a16:creationId xmlns:a16="http://schemas.microsoft.com/office/drawing/2014/main" id="{7CCE5374-F6BB-495A-9CE3-417ACC727E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2" name="Trapezoid 71">
                  <a:extLst>
                    <a:ext uri="{FF2B5EF4-FFF2-40B4-BE49-F238E27FC236}">
                      <a16:creationId xmlns:a16="http://schemas.microsoft.com/office/drawing/2014/main" id="{9407596C-9EFD-4F6D-B93D-13AE41821204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2C47D17-3E96-4325-85AD-BB3EA3D0C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4135320A-0BB6-45C4-9A27-F65C86032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470883D6-91AD-48B1-8C74-9CDAA5B65CCF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752C4703-CEEC-4AB6-8F90-84E13C75271C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36B921F-4ED8-414E-8DC3-CA25961D024D}"/>
              </a:ext>
            </a:extLst>
          </p:cNvPr>
          <p:cNvGrpSpPr/>
          <p:nvPr/>
        </p:nvGrpSpPr>
        <p:grpSpPr>
          <a:xfrm>
            <a:off x="323528" y="2715766"/>
            <a:ext cx="4104456" cy="45719"/>
            <a:chOff x="323528" y="2715766"/>
            <a:chExt cx="4104456" cy="45719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5E7EEB-B156-441B-B790-747105FFD39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48D2087-94AE-4407-BF00-D8532DDF3CE9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76F5CCC9-2F58-453F-81A4-B4FEE19C80CD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E7EFB240-18C6-4631-A71F-9D865E435561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604B7D71-245C-47E0-B77A-30A9F9AC17C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9A6B5903-7EB2-4F7C-B36A-71EC3F34BB13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AD532F63-7623-4ACD-83A0-455FD489E732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734D3375-A601-40B4-B884-821B3DA8E255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C5EF248-0A33-42AF-8386-F8A5248BAA33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FF3B049D-9234-4719-92DC-C00E604E20F0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14E53CAB-5601-4A61-AC19-5AA61BC13967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EDD1539B-289C-4C2F-B7D0-895626FD017B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188EF20E-4C67-4006-94A5-E09E2DEAE97E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E66B7939-F457-427A-8141-71056DB893D6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E1133788-F5E3-45E4-A537-6C831502CB76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E61FB0E0-A274-45FC-8018-E0B6874B6E80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9A96C5F1-0B65-4B69-B5A1-5B0BDFB650B4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4F23E700-1CFB-4D7E-968F-72AE3F81F1FC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F23E39C3-C2AE-4ED5-AF9E-74EA7FE65611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AC403B2F-F019-483D-8145-FE2AE8178B9C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C65484D-55B3-42DF-A38A-081D9EA94C06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FE1AAFBD-6BE9-4478-9998-C1F745BE1179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1C1CC3AF-4E05-41D1-8BCC-9F1E18E54E04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9C19CDE3-AD7C-4220-A4E2-4F506F116357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72275BEE-A6B6-42D0-8871-589466BF793B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B322F732-EA5A-4991-867C-419B59769C90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C59EEDA9-F03E-4A40-9BEE-7D235C2B0BF2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05AD9290-2D9C-4129-8366-57759728EA1D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801EF1A6-6023-42E8-AE15-73FFF394EEF9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B92E867F-B88F-43E2-98D7-6F62CD493690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EAFEA8B8-4D5E-409B-AA35-444AE077C2BE}"/>
              </a:ext>
            </a:extLst>
          </p:cNvPr>
          <p:cNvGrpSpPr/>
          <p:nvPr/>
        </p:nvGrpSpPr>
        <p:grpSpPr>
          <a:xfrm>
            <a:off x="2483320" y="1491630"/>
            <a:ext cx="144016" cy="1453757"/>
            <a:chOff x="2483320" y="1491630"/>
            <a:chExt cx="144016" cy="1453757"/>
          </a:xfrm>
        </p:grpSpPr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16B8ACA5-C30E-42C5-A759-6CF30534238E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2AFD5C6-B1CD-4E3E-9F5D-9E685B4C5A9F}"/>
                </a:ext>
              </a:extLst>
            </p:cNvPr>
            <p:cNvCxnSpPr>
              <a:stCxn id="127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8B2EBEEF-3E75-401C-A638-4DC5850BF1A3}"/>
              </a:ext>
            </a:extLst>
          </p:cNvPr>
          <p:cNvGrpSpPr/>
          <p:nvPr/>
        </p:nvGrpSpPr>
        <p:grpSpPr>
          <a:xfrm>
            <a:off x="323528" y="1456626"/>
            <a:ext cx="2232248" cy="471242"/>
            <a:chOff x="323528" y="1456626"/>
            <a:chExt cx="2232248" cy="47124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7FAE3C06-495F-4AC6-B4D5-7CBB6252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Bogen 133">
              <a:extLst>
                <a:ext uri="{FF2B5EF4-FFF2-40B4-BE49-F238E27FC236}">
                  <a16:creationId xmlns:a16="http://schemas.microsoft.com/office/drawing/2014/main" id="{84BABB23-AA9B-497A-B9B4-C1851CF722F9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DD44843C-0623-4FE3-B37B-55E65A3C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3A2FA67C-4544-4C94-A543-5C04BC32A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2B43D769-180A-410A-A0F9-4E73AAE1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6CA3708-57E9-4F33-8C97-A71729D86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2A118FB1-BAA8-4C37-9152-D6E118458464}"/>
              </a:ext>
            </a:extLst>
          </p:cNvPr>
          <p:cNvGrpSpPr/>
          <p:nvPr/>
        </p:nvGrpSpPr>
        <p:grpSpPr>
          <a:xfrm>
            <a:off x="4427984" y="2715765"/>
            <a:ext cx="4104456" cy="45719"/>
            <a:chOff x="323528" y="2715766"/>
            <a:chExt cx="4104456" cy="45719"/>
          </a:xfrm>
        </p:grpSpPr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6DF0F035-15AA-4867-B29C-E47C8C014EE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99242A42-666D-4244-B41A-1BA6DEAEF432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08CD6652-1CA1-40BE-9B57-2C5A2E298A20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7EB3C342-5997-46F1-A878-DE0FC9C8F830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9B5316A0-F606-4ECC-A7EC-AAFD970AD6D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F5C9A641-2E6D-4404-AB3A-99D2BD083DD5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98B80200-4484-4D39-9D04-D9122681EE4E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D2448B6B-EF5E-42E1-ACD0-80EBC350AF9F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02D94B37-1B8B-4E68-B801-200CDFCF0E2B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08EA3743-CF2E-4889-8677-93E1F9E900D8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214A9A64-EE92-477C-8679-DA7BE9D1F29C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4" name="Rechteck: abgerundete Ecken 153">
              <a:extLst>
                <a:ext uri="{FF2B5EF4-FFF2-40B4-BE49-F238E27FC236}">
                  <a16:creationId xmlns:a16="http://schemas.microsoft.com/office/drawing/2014/main" id="{F6654975-44BB-4C55-8C11-8BE96BE1BBE4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04A856F5-F02A-48EE-BB2A-F950CA7EC321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1E5B894D-9F2D-41FC-AB5F-BDD544EF9AAC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0825EEFC-AE29-46E1-A4FD-704135000771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7EEC0B45-3033-4F63-A041-CC64B9B8ED34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46B67BFA-134E-4D9B-8D00-DFD2CB32BE6C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7382DFFC-AB39-4167-8D36-307FEA939A8A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AB7BCBC7-1478-49D1-A6B2-0BF236AEA440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D1CCFAF9-B7B9-4CAD-9652-4515D6B9E71A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3FED5F2A-307E-414F-BCA5-9EB8444D2C2F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C88BD193-A468-4C67-A3E9-D353637F7B8D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AD04B612-05E7-4F66-868C-2176B7376873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8553A33F-5B5C-4CFE-8441-0096D0688BAA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ED3DB1D5-7434-4FFE-8DB6-087FE199352E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72544F6D-6886-4038-8FAF-849B54F49607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DD38FB7E-A7F1-4665-8F6A-DE937E64480A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3067E150-9091-45FA-B32B-76546C587156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5CC4537E-E1F7-4DA2-823B-12D970CEEFC4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BFDA2B4-328F-485E-9201-DAE2F24344E7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5ACB5612-8CD0-4EEC-8B1D-C32899ECE04D}"/>
              </a:ext>
            </a:extLst>
          </p:cNvPr>
          <p:cNvGrpSpPr/>
          <p:nvPr/>
        </p:nvGrpSpPr>
        <p:grpSpPr>
          <a:xfrm>
            <a:off x="4716016" y="1486471"/>
            <a:ext cx="144016" cy="1453757"/>
            <a:chOff x="2483320" y="1491630"/>
            <a:chExt cx="144016" cy="1453757"/>
          </a:xfrm>
        </p:grpSpPr>
        <p:sp>
          <p:nvSpPr>
            <p:cNvPr id="175" name="Rechteck: abgerundete Ecken 174">
              <a:extLst>
                <a:ext uri="{FF2B5EF4-FFF2-40B4-BE49-F238E27FC236}">
                  <a16:creationId xmlns:a16="http://schemas.microsoft.com/office/drawing/2014/main" id="{6864B91C-FE68-4279-94AE-7975C473DDED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7C4C484D-63D4-4E42-9419-DE9A381349A1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AF582CE6-3416-4FB9-96ED-1C20A789211D}"/>
              </a:ext>
            </a:extLst>
          </p:cNvPr>
          <p:cNvGrpSpPr/>
          <p:nvPr/>
        </p:nvGrpSpPr>
        <p:grpSpPr>
          <a:xfrm>
            <a:off x="2579404" y="1451233"/>
            <a:ext cx="2232248" cy="471242"/>
            <a:chOff x="323528" y="1456626"/>
            <a:chExt cx="2232248" cy="471242"/>
          </a:xfrm>
        </p:grpSpPr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49C0FA09-FFB2-4248-9A63-6CD854D51F5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Bogen 179">
              <a:extLst>
                <a:ext uri="{FF2B5EF4-FFF2-40B4-BE49-F238E27FC236}">
                  <a16:creationId xmlns:a16="http://schemas.microsoft.com/office/drawing/2014/main" id="{485E7D67-AA98-4B30-9586-A08BB75F564D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BC092800-56E8-43C2-87B1-15417826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17F2821C-9F3D-42F9-A594-369D856E6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1EFBD443-A559-403F-ACBA-5CC4B49B1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1A0B6A0A-0B6E-43EC-A5D6-164C7048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67CAD767-BDA6-4CE6-B6D4-1D521FF22226}"/>
              </a:ext>
            </a:extLst>
          </p:cNvPr>
          <p:cNvGrpSpPr/>
          <p:nvPr/>
        </p:nvGrpSpPr>
        <p:grpSpPr>
          <a:xfrm>
            <a:off x="259121" y="1468298"/>
            <a:ext cx="144016" cy="1453757"/>
            <a:chOff x="2483320" y="1491630"/>
            <a:chExt cx="144016" cy="1453757"/>
          </a:xfrm>
        </p:grpSpPr>
        <p:sp>
          <p:nvSpPr>
            <p:cNvPr id="186" name="Rechteck: abgerundete Ecken 185">
              <a:extLst>
                <a:ext uri="{FF2B5EF4-FFF2-40B4-BE49-F238E27FC236}">
                  <a16:creationId xmlns:a16="http://schemas.microsoft.com/office/drawing/2014/main" id="{4CC8D118-0342-4A97-97DE-EEF0876A5204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4CFFDD6D-35AF-4F6F-9B71-2336CCCF57C5}"/>
                </a:ext>
              </a:extLst>
            </p:cNvPr>
            <p:cNvCxnSpPr>
              <a:stCxn id="186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platzhalter 4">
            <a:extLst>
              <a:ext uri="{FF2B5EF4-FFF2-40B4-BE49-F238E27FC236}">
                <a16:creationId xmlns:a16="http://schemas.microsoft.com/office/drawing/2014/main" id="{F1403532-250C-4A6D-A1EA-0CB3DEDEF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2955049"/>
            <a:ext cx="8280000" cy="1985638"/>
          </a:xfrm>
        </p:spPr>
        <p:txBody>
          <a:bodyPr/>
          <a:lstStyle/>
          <a:p>
            <a:r>
              <a:rPr lang="de-CH" dirty="0"/>
              <a:t>Lok fährt in einen ausgeschalteten  (oder geerdeten) Sektor</a:t>
            </a:r>
          </a:p>
          <a:p>
            <a:r>
              <a:rPr lang="de-CH" dirty="0"/>
              <a:t>Mögliche Reaktion:</a:t>
            </a:r>
          </a:p>
          <a:p>
            <a:pPr lvl="1"/>
            <a:r>
              <a:rPr lang="de-CH" dirty="0"/>
              <a:t>Anhalten vor der Trennstelle</a:t>
            </a:r>
          </a:p>
          <a:p>
            <a:pPr lvl="1"/>
            <a:r>
              <a:rPr lang="de-CH" dirty="0"/>
              <a:t>Senken des Pantografen</a:t>
            </a: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4AFAC2A9-8A5B-4727-A1F3-77F51BFEC468}"/>
              </a:ext>
            </a:extLst>
          </p:cNvPr>
          <p:cNvGrpSpPr/>
          <p:nvPr/>
        </p:nvGrpSpPr>
        <p:grpSpPr>
          <a:xfrm>
            <a:off x="6948264" y="1499837"/>
            <a:ext cx="144016" cy="1453757"/>
            <a:chOff x="2483320" y="1491630"/>
            <a:chExt cx="144016" cy="1453757"/>
          </a:xfrm>
        </p:grpSpPr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0A5A68BF-D125-4DC5-A5E2-51E656C3B960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B0F350E9-70BB-4D43-8881-B22E760124D0}"/>
                </a:ext>
              </a:extLst>
            </p:cNvPr>
            <p:cNvCxnSpPr>
              <a:stCxn id="133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CBA6FE8-4250-49B9-B104-F39A37D5A491}"/>
              </a:ext>
            </a:extLst>
          </p:cNvPr>
          <p:cNvGrpSpPr/>
          <p:nvPr/>
        </p:nvGrpSpPr>
        <p:grpSpPr>
          <a:xfrm>
            <a:off x="4813237" y="1446737"/>
            <a:ext cx="2232248" cy="471242"/>
            <a:chOff x="323528" y="1456626"/>
            <a:chExt cx="2232248" cy="471242"/>
          </a:xfrm>
        </p:grpSpPr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A19740F7-15F8-403D-85DC-30094F3AF39C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Bogen 176">
              <a:extLst>
                <a:ext uri="{FF2B5EF4-FFF2-40B4-BE49-F238E27FC236}">
                  <a16:creationId xmlns:a16="http://schemas.microsoft.com/office/drawing/2014/main" id="{71703B86-FD6E-4B1F-952B-A3215C99DF72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A427CD26-8A25-40E7-A67A-2D1C80BEA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5C60C1FA-13CF-44CF-8AAD-93B6FBDE9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9211FA9A-8AC5-4A35-9DC1-DEB317CA7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EC16A308-9ADA-4CCE-ACBE-03A9A07A2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98F16F26-C1BC-4E5B-9693-AB8313744AD4}"/>
              </a:ext>
            </a:extLst>
          </p:cNvPr>
          <p:cNvGrpSpPr/>
          <p:nvPr/>
        </p:nvGrpSpPr>
        <p:grpSpPr>
          <a:xfrm>
            <a:off x="7021928" y="1452436"/>
            <a:ext cx="2232248" cy="471242"/>
            <a:chOff x="323528" y="1456626"/>
            <a:chExt cx="2232248" cy="471242"/>
          </a:xfrm>
        </p:grpSpPr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164495B9-50E1-4FC4-95D9-D6C687451143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Bogen 194">
              <a:extLst>
                <a:ext uri="{FF2B5EF4-FFF2-40B4-BE49-F238E27FC236}">
                  <a16:creationId xmlns:a16="http://schemas.microsoft.com/office/drawing/2014/main" id="{12F7A9B6-1F52-4556-B06F-FA079803FB18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B629AF57-2509-43DF-A0A9-ACE5BE7F9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8F2BA4FC-1F14-4302-9ECE-3AEF65C3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C978BB53-2463-4DD4-8440-89E719A34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DF288E6-7955-469B-A785-70BE917F5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52D6A06-349E-44A3-B4DD-528209A6AB15}"/>
              </a:ext>
            </a:extLst>
          </p:cNvPr>
          <p:cNvSpPr/>
          <p:nvPr/>
        </p:nvSpPr>
        <p:spPr>
          <a:xfrm>
            <a:off x="3574489" y="1691435"/>
            <a:ext cx="136603" cy="457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3579769-97EC-4BC9-99AA-72C25499E972}"/>
              </a:ext>
            </a:extLst>
          </p:cNvPr>
          <p:cNvCxnSpPr>
            <a:cxnSpLocks/>
          </p:cNvCxnSpPr>
          <p:nvPr/>
        </p:nvCxnSpPr>
        <p:spPr>
          <a:xfrm flipV="1">
            <a:off x="3564336" y="1704955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FE1F1197-3E0F-42D1-B419-40D47AA52F85}"/>
              </a:ext>
            </a:extLst>
          </p:cNvPr>
          <p:cNvCxnSpPr>
            <a:cxnSpLocks/>
          </p:cNvCxnSpPr>
          <p:nvPr/>
        </p:nvCxnSpPr>
        <p:spPr>
          <a:xfrm flipV="1">
            <a:off x="3721680" y="1709787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DEC084C1-DAE4-445D-9869-56CD3D48EB8D}"/>
              </a:ext>
            </a:extLst>
          </p:cNvPr>
          <p:cNvSpPr/>
          <p:nvPr/>
        </p:nvSpPr>
        <p:spPr>
          <a:xfrm>
            <a:off x="3586548" y="1889965"/>
            <a:ext cx="111719" cy="6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B85AE467-26AF-42DA-B09E-12BB7488160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3564336" y="1889965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9CD07808-4EDB-4AB3-B629-8881B7CE2A33}"/>
              </a:ext>
            </a:extLst>
          </p:cNvPr>
          <p:cNvCxnSpPr>
            <a:cxnSpLocks/>
          </p:cNvCxnSpPr>
          <p:nvPr/>
        </p:nvCxnSpPr>
        <p:spPr>
          <a:xfrm flipH="1">
            <a:off x="3633312" y="1915956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EC219418-9032-40A9-BB27-4E11A038A1DC}"/>
              </a:ext>
            </a:extLst>
          </p:cNvPr>
          <p:cNvCxnSpPr>
            <a:cxnSpLocks/>
          </p:cNvCxnSpPr>
          <p:nvPr/>
        </p:nvCxnSpPr>
        <p:spPr>
          <a:xfrm flipV="1">
            <a:off x="5811135" y="1704955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B37D624B-95AB-4A22-B20F-526586C2DB75}"/>
              </a:ext>
            </a:extLst>
          </p:cNvPr>
          <p:cNvCxnSpPr>
            <a:cxnSpLocks/>
          </p:cNvCxnSpPr>
          <p:nvPr/>
        </p:nvCxnSpPr>
        <p:spPr>
          <a:xfrm flipV="1">
            <a:off x="5968479" y="1709787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7D4FF284-BAE2-4D90-A704-72A9CD3DE38B}"/>
              </a:ext>
            </a:extLst>
          </p:cNvPr>
          <p:cNvCxnSpPr>
            <a:cxnSpLocks/>
          </p:cNvCxnSpPr>
          <p:nvPr/>
        </p:nvCxnSpPr>
        <p:spPr>
          <a:xfrm flipV="1">
            <a:off x="3806458" y="1904375"/>
            <a:ext cx="0" cy="1039804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B42D3C9-7BE6-46D6-9FD3-6632DDA54D56}"/>
              </a:ext>
            </a:extLst>
          </p:cNvPr>
          <p:cNvCxnSpPr>
            <a:cxnSpLocks/>
          </p:cNvCxnSpPr>
          <p:nvPr/>
        </p:nvCxnSpPr>
        <p:spPr>
          <a:xfrm flipH="1">
            <a:off x="3749690" y="2944179"/>
            <a:ext cx="120836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1F32D4BD-B966-41A7-88CD-2F5FD2F741DB}"/>
              </a:ext>
            </a:extLst>
          </p:cNvPr>
          <p:cNvCxnSpPr>
            <a:cxnSpLocks/>
          </p:cNvCxnSpPr>
          <p:nvPr/>
        </p:nvCxnSpPr>
        <p:spPr>
          <a:xfrm flipH="1">
            <a:off x="3775767" y="2980691"/>
            <a:ext cx="75030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2824505B-FEE1-4F93-9AAB-6350BED62B65}"/>
              </a:ext>
            </a:extLst>
          </p:cNvPr>
          <p:cNvCxnSpPr>
            <a:cxnSpLocks/>
          </p:cNvCxnSpPr>
          <p:nvPr/>
        </p:nvCxnSpPr>
        <p:spPr>
          <a:xfrm flipH="1">
            <a:off x="3786163" y="3013701"/>
            <a:ext cx="46587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07C01879-7846-4632-B354-AEB58CFF112F}"/>
              </a:ext>
            </a:extLst>
          </p:cNvPr>
          <p:cNvSpPr/>
          <p:nvPr/>
        </p:nvSpPr>
        <p:spPr>
          <a:xfrm>
            <a:off x="3707904" y="2178626"/>
            <a:ext cx="106943" cy="956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34759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0.33663 -2.3456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55 -0.00092 " pathEditMode="relative" rAng="0" ptsTypes="AA">
                                      <p:cBhvr>
                                        <p:cTn id="15" dur="4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Anwendungsfall 3: Schutzstrecke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7</a:t>
            </a:fld>
            <a:endParaRPr lang="de-CH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D08FADB-04BC-4C57-A50C-96A67C06C4D4}"/>
              </a:ext>
            </a:extLst>
          </p:cNvPr>
          <p:cNvGrpSpPr/>
          <p:nvPr/>
        </p:nvGrpSpPr>
        <p:grpSpPr>
          <a:xfrm>
            <a:off x="-3892633" y="1959807"/>
            <a:ext cx="5922012" cy="745007"/>
            <a:chOff x="-3892633" y="1959807"/>
            <a:chExt cx="5922012" cy="745007"/>
          </a:xfrm>
        </p:grpSpPr>
        <p:pic>
          <p:nvPicPr>
            <p:cNvPr id="128" name="Picture 5">
              <a:extLst>
                <a:ext uri="{FF2B5EF4-FFF2-40B4-BE49-F238E27FC236}">
                  <a16:creationId xmlns:a16="http://schemas.microsoft.com/office/drawing/2014/main" id="{B20569A9-B070-436D-9216-75FE6C76C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5">
              <a:extLst>
                <a:ext uri="{FF2B5EF4-FFF2-40B4-BE49-F238E27FC236}">
                  <a16:creationId xmlns:a16="http://schemas.microsoft.com/office/drawing/2014/main" id="{DCF991F7-75C3-44FA-BCA3-58650158E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BAB998C-F91E-4C0A-92B9-1463F8DD82F8}"/>
                </a:ext>
              </a:extLst>
            </p:cNvPr>
            <p:cNvGrpSpPr/>
            <p:nvPr/>
          </p:nvGrpSpPr>
          <p:grpSpPr>
            <a:xfrm>
              <a:off x="17983" y="1959807"/>
              <a:ext cx="2011396" cy="740193"/>
              <a:chOff x="968766" y="1835043"/>
              <a:chExt cx="2011396" cy="740193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5304301-0ECB-40F1-B803-D977587F3164}"/>
                  </a:ext>
                </a:extLst>
              </p:cNvPr>
              <p:cNvGrpSpPr/>
              <p:nvPr/>
            </p:nvGrpSpPr>
            <p:grpSpPr>
              <a:xfrm>
                <a:off x="971600" y="1835043"/>
                <a:ext cx="2008562" cy="740193"/>
                <a:chOff x="1099305" y="1835043"/>
                <a:chExt cx="2008562" cy="740193"/>
              </a:xfrm>
            </p:grpSpPr>
            <p:grpSp>
              <p:nvGrpSpPr>
                <p:cNvPr id="77" name="Gruppieren 76">
                  <a:extLst>
                    <a:ext uri="{FF2B5EF4-FFF2-40B4-BE49-F238E27FC236}">
                      <a16:creationId xmlns:a16="http://schemas.microsoft.com/office/drawing/2014/main" id="{0CA5EA89-DC33-4F74-882C-CC39243CCAB3}"/>
                    </a:ext>
                  </a:extLst>
                </p:cNvPr>
                <p:cNvGrpSpPr/>
                <p:nvPr/>
              </p:nvGrpSpPr>
              <p:grpSpPr>
                <a:xfrm>
                  <a:off x="1099305" y="1835043"/>
                  <a:ext cx="2008562" cy="740193"/>
                  <a:chOff x="1099305" y="1835043"/>
                  <a:chExt cx="2008562" cy="740193"/>
                </a:xfrm>
              </p:grpSpPr>
              <p:grpSp>
                <p:nvGrpSpPr>
                  <p:cNvPr id="76" name="Gruppieren 75">
                    <a:extLst>
                      <a:ext uri="{FF2B5EF4-FFF2-40B4-BE49-F238E27FC236}">
                        <a16:creationId xmlns:a16="http://schemas.microsoft.com/office/drawing/2014/main" id="{CA916406-625D-48F0-93E6-2817E476F159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835043"/>
                    <a:ext cx="2008562" cy="740193"/>
                    <a:chOff x="1099305" y="1835043"/>
                    <a:chExt cx="2008562" cy="740193"/>
                  </a:xfrm>
                </p:grpSpPr>
                <p:grpSp>
                  <p:nvGrpSpPr>
                    <p:cNvPr id="7" name="Gruppieren 225">
                      <a:extLst>
                        <a:ext uri="{FF2B5EF4-FFF2-40B4-BE49-F238E27FC236}">
                          <a16:creationId xmlns:a16="http://schemas.microsoft.com/office/drawing/2014/main" id="{BBD054AC-5FC9-4AD3-B7D6-F64F069BC79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6" name="Ellipse 25">
                        <a:extLst>
                          <a:ext uri="{FF2B5EF4-FFF2-40B4-BE49-F238E27FC236}">
                            <a16:creationId xmlns:a16="http://schemas.microsoft.com/office/drawing/2014/main" id="{7AC8A4B2-67B7-4BCF-8C80-A283D4AE79E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E2FB7175-508C-4291-91B0-9FC0089D5AA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8" name="Ellipse 27">
                        <a:extLst>
                          <a:ext uri="{FF2B5EF4-FFF2-40B4-BE49-F238E27FC236}">
                            <a16:creationId xmlns:a16="http://schemas.microsoft.com/office/drawing/2014/main" id="{4E828068-5F0F-4977-B103-F6181B70BBC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888AA9AD-A7E1-494F-9698-10175139FE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31" name="Gerade Verbindung 128">
                        <a:extLst>
                          <a:ext uri="{FF2B5EF4-FFF2-40B4-BE49-F238E27FC236}">
                            <a16:creationId xmlns:a16="http://schemas.microsoft.com/office/drawing/2014/main" id="{7109832C-0794-4687-B52B-013A65F35F2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 Verbindung 129">
                        <a:extLst>
                          <a:ext uri="{FF2B5EF4-FFF2-40B4-BE49-F238E27FC236}">
                            <a16:creationId xmlns:a16="http://schemas.microsoft.com/office/drawing/2014/main" id="{F6EC52E3-B3C6-43DD-BCFC-EC077D8D27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 Verbindung 130">
                        <a:extLst>
                          <a:ext uri="{FF2B5EF4-FFF2-40B4-BE49-F238E27FC236}">
                            <a16:creationId xmlns:a16="http://schemas.microsoft.com/office/drawing/2014/main" id="{5D25723F-9655-4F53-A520-25839D4CDA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 Verbindung 131">
                        <a:extLst>
                          <a:ext uri="{FF2B5EF4-FFF2-40B4-BE49-F238E27FC236}">
                            <a16:creationId xmlns:a16="http://schemas.microsoft.com/office/drawing/2014/main" id="{F9D6EBC7-D692-42FF-BA92-9F6BDC5CFF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" name="Trapezoid 8">
                      <a:extLst>
                        <a:ext uri="{FF2B5EF4-FFF2-40B4-BE49-F238E27FC236}">
                          <a16:creationId xmlns:a16="http://schemas.microsoft.com/office/drawing/2014/main" id="{376C057A-922B-423D-90D3-351A79C547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3" name="Gerade Verbindung 120">
                      <a:extLst>
                        <a:ext uri="{FF2B5EF4-FFF2-40B4-BE49-F238E27FC236}">
                          <a16:creationId xmlns:a16="http://schemas.microsoft.com/office/drawing/2014/main" id="{FFDDDCD1-D847-439D-A370-BFF61BD38494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79546" y="1862194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 Verbindung 121">
                      <a:extLst>
                        <a:ext uri="{FF2B5EF4-FFF2-40B4-BE49-F238E27FC236}">
                          <a16:creationId xmlns:a16="http://schemas.microsoft.com/office/drawing/2014/main" id="{A6569E90-9E58-4311-AF17-0515AA08162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96596" y="1906437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 Verbindung 122">
                      <a:extLst>
                        <a:ext uri="{FF2B5EF4-FFF2-40B4-BE49-F238E27FC236}">
                          <a16:creationId xmlns:a16="http://schemas.microsoft.com/office/drawing/2014/main" id="{B327085E-141F-44AB-A593-2FDBCC165758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3978" y="1851670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Gerade Verbindung 120">
                      <a:extLst>
                        <a:ext uri="{FF2B5EF4-FFF2-40B4-BE49-F238E27FC236}">
                          <a16:creationId xmlns:a16="http://schemas.microsoft.com/office/drawing/2014/main" id="{4701EC43-52A0-4F60-8DFC-8875FAE2CFD1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586857" y="1937549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121">
                      <a:extLst>
                        <a:ext uri="{FF2B5EF4-FFF2-40B4-BE49-F238E27FC236}">
                          <a16:creationId xmlns:a16="http://schemas.microsoft.com/office/drawing/2014/main" id="{B76831E8-9186-4E31-8405-8E6DDF8A28F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2595579" y="1835043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Gerade Verbindung 122">
                      <a:extLst>
                        <a:ext uri="{FF2B5EF4-FFF2-40B4-BE49-F238E27FC236}">
                          <a16:creationId xmlns:a16="http://schemas.microsoft.com/office/drawing/2014/main" id="{B8CD62DE-C4DA-45FB-8508-EE4760A7906E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67041" y="1835043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Trapezoid 70">
                      <a:extLst>
                        <a:ext uri="{FF2B5EF4-FFF2-40B4-BE49-F238E27FC236}">
                          <a16:creationId xmlns:a16="http://schemas.microsoft.com/office/drawing/2014/main" id="{18494C39-0132-4B57-9D68-C4D6100EAD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3" name="Trapezoid 72">
                      <a:extLst>
                        <a:ext uri="{FF2B5EF4-FFF2-40B4-BE49-F238E27FC236}">
                          <a16:creationId xmlns:a16="http://schemas.microsoft.com/office/drawing/2014/main" id="{CFB08C95-CCE3-471C-A6A3-17357925257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11" name="Rechteck 10">
                      <a:extLst>
                        <a:ext uri="{FF2B5EF4-FFF2-40B4-BE49-F238E27FC236}">
                          <a16:creationId xmlns:a16="http://schemas.microsoft.com/office/drawing/2014/main" id="{4516FC3A-2D08-4A82-B2C6-3216362B8A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5" name="Rechteck 74">
                      <a:extLst>
                        <a:ext uri="{FF2B5EF4-FFF2-40B4-BE49-F238E27FC236}">
                          <a16:creationId xmlns:a16="http://schemas.microsoft.com/office/drawing/2014/main" id="{EA38F808-D701-488C-8F3B-6AE4706D607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67" name="Grafik 66">
                    <a:extLst>
                      <a:ext uri="{FF2B5EF4-FFF2-40B4-BE49-F238E27FC236}">
                        <a16:creationId xmlns:a16="http://schemas.microsoft.com/office/drawing/2014/main" id="{7CCE5374-F6BB-495A-9CE3-417ACC727E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2" name="Trapezoid 71">
                  <a:extLst>
                    <a:ext uri="{FF2B5EF4-FFF2-40B4-BE49-F238E27FC236}">
                      <a16:creationId xmlns:a16="http://schemas.microsoft.com/office/drawing/2014/main" id="{9407596C-9EFD-4F6D-B93D-13AE41821204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2C47D17-3E96-4325-85AD-BB3EA3D0C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4135320A-0BB6-45C4-9A27-F65C86032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470883D6-91AD-48B1-8C74-9CDAA5B65CCF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752C4703-CEEC-4AB6-8F90-84E13C75271C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36B921F-4ED8-414E-8DC3-CA25961D024D}"/>
              </a:ext>
            </a:extLst>
          </p:cNvPr>
          <p:cNvGrpSpPr/>
          <p:nvPr/>
        </p:nvGrpSpPr>
        <p:grpSpPr>
          <a:xfrm>
            <a:off x="323528" y="2715766"/>
            <a:ext cx="4104456" cy="45719"/>
            <a:chOff x="323528" y="2715766"/>
            <a:chExt cx="4104456" cy="45719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5E7EEB-B156-441B-B790-747105FFD39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48D2087-94AE-4407-BF00-D8532DDF3CE9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76F5CCC9-2F58-453F-81A4-B4FEE19C80CD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E7EFB240-18C6-4631-A71F-9D865E435561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604B7D71-245C-47E0-B77A-30A9F9AC17C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9A6B5903-7EB2-4F7C-B36A-71EC3F34BB13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AD532F63-7623-4ACD-83A0-455FD489E732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734D3375-A601-40B4-B884-821B3DA8E255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C5EF248-0A33-42AF-8386-F8A5248BAA33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FF3B049D-9234-4719-92DC-C00E604E20F0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14E53CAB-5601-4A61-AC19-5AA61BC13967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EDD1539B-289C-4C2F-B7D0-895626FD017B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188EF20E-4C67-4006-94A5-E09E2DEAE97E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E66B7939-F457-427A-8141-71056DB893D6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E1133788-F5E3-45E4-A537-6C831502CB76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E61FB0E0-A274-45FC-8018-E0B6874B6E80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9A96C5F1-0B65-4B69-B5A1-5B0BDFB650B4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4F23E700-1CFB-4D7E-968F-72AE3F81F1FC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F23E39C3-C2AE-4ED5-AF9E-74EA7FE65611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AC403B2F-F019-483D-8145-FE2AE8178B9C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C65484D-55B3-42DF-A38A-081D9EA94C06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FE1AAFBD-6BE9-4478-9998-C1F745BE1179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1C1CC3AF-4E05-41D1-8BCC-9F1E18E54E04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9C19CDE3-AD7C-4220-A4E2-4F506F116357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72275BEE-A6B6-42D0-8871-589466BF793B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B322F732-EA5A-4991-867C-419B59769C90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C59EEDA9-F03E-4A40-9BEE-7D235C2B0BF2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05AD9290-2D9C-4129-8366-57759728EA1D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801EF1A6-6023-42E8-AE15-73FFF394EEF9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B92E867F-B88F-43E2-98D7-6F62CD493690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EAFEA8B8-4D5E-409B-AA35-444AE077C2BE}"/>
              </a:ext>
            </a:extLst>
          </p:cNvPr>
          <p:cNvGrpSpPr/>
          <p:nvPr/>
        </p:nvGrpSpPr>
        <p:grpSpPr>
          <a:xfrm>
            <a:off x="2483320" y="1491630"/>
            <a:ext cx="144016" cy="1453757"/>
            <a:chOff x="2483320" y="1491630"/>
            <a:chExt cx="144016" cy="1453757"/>
          </a:xfrm>
        </p:grpSpPr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16B8ACA5-C30E-42C5-A759-6CF30534238E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2AFD5C6-B1CD-4E3E-9F5D-9E685B4C5A9F}"/>
                </a:ext>
              </a:extLst>
            </p:cNvPr>
            <p:cNvCxnSpPr>
              <a:stCxn id="127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8B2EBEEF-3E75-401C-A638-4DC5850BF1A3}"/>
              </a:ext>
            </a:extLst>
          </p:cNvPr>
          <p:cNvGrpSpPr/>
          <p:nvPr/>
        </p:nvGrpSpPr>
        <p:grpSpPr>
          <a:xfrm>
            <a:off x="323528" y="1456626"/>
            <a:ext cx="2232248" cy="471242"/>
            <a:chOff x="323528" y="1456626"/>
            <a:chExt cx="2232248" cy="47124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7FAE3C06-495F-4AC6-B4D5-7CBB6252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Bogen 133">
              <a:extLst>
                <a:ext uri="{FF2B5EF4-FFF2-40B4-BE49-F238E27FC236}">
                  <a16:creationId xmlns:a16="http://schemas.microsoft.com/office/drawing/2014/main" id="{84BABB23-AA9B-497A-B9B4-C1851CF722F9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DD44843C-0623-4FE3-B37B-55E65A3C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3A2FA67C-4544-4C94-A543-5C04BC32A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2B43D769-180A-410A-A0F9-4E73AAE1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6CA3708-57E9-4F33-8C97-A71729D86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2A118FB1-BAA8-4C37-9152-D6E118458464}"/>
              </a:ext>
            </a:extLst>
          </p:cNvPr>
          <p:cNvGrpSpPr/>
          <p:nvPr/>
        </p:nvGrpSpPr>
        <p:grpSpPr>
          <a:xfrm>
            <a:off x="4427984" y="2715765"/>
            <a:ext cx="4104456" cy="45719"/>
            <a:chOff x="323528" y="2715766"/>
            <a:chExt cx="4104456" cy="45719"/>
          </a:xfrm>
        </p:grpSpPr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6DF0F035-15AA-4867-B29C-E47C8C014EE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99242A42-666D-4244-B41A-1BA6DEAEF432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08CD6652-1CA1-40BE-9B57-2C5A2E298A20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7EB3C342-5997-46F1-A878-DE0FC9C8F830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9B5316A0-F606-4ECC-A7EC-AAFD970AD6D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F5C9A641-2E6D-4404-AB3A-99D2BD083DD5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98B80200-4484-4D39-9D04-D9122681EE4E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D2448B6B-EF5E-42E1-ACD0-80EBC350AF9F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02D94B37-1B8B-4E68-B801-200CDFCF0E2B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08EA3743-CF2E-4889-8677-93E1F9E900D8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214A9A64-EE92-477C-8679-DA7BE9D1F29C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4" name="Rechteck: abgerundete Ecken 153">
              <a:extLst>
                <a:ext uri="{FF2B5EF4-FFF2-40B4-BE49-F238E27FC236}">
                  <a16:creationId xmlns:a16="http://schemas.microsoft.com/office/drawing/2014/main" id="{F6654975-44BB-4C55-8C11-8BE96BE1BBE4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04A856F5-F02A-48EE-BB2A-F950CA7EC321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1E5B894D-9F2D-41FC-AB5F-BDD544EF9AAC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0825EEFC-AE29-46E1-A4FD-704135000771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7EEC0B45-3033-4F63-A041-CC64B9B8ED34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46B67BFA-134E-4D9B-8D00-DFD2CB32BE6C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7382DFFC-AB39-4167-8D36-307FEA939A8A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AB7BCBC7-1478-49D1-A6B2-0BF236AEA440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D1CCFAF9-B7B9-4CAD-9652-4515D6B9E71A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3FED5F2A-307E-414F-BCA5-9EB8444D2C2F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C88BD193-A468-4C67-A3E9-D353637F7B8D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AD04B612-05E7-4F66-868C-2176B7376873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8553A33F-5B5C-4CFE-8441-0096D0688BAA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ED3DB1D5-7434-4FFE-8DB6-087FE199352E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72544F6D-6886-4038-8FAF-849B54F49607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DD38FB7E-A7F1-4665-8F6A-DE937E64480A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3067E150-9091-45FA-B32B-76546C587156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5CC4537E-E1F7-4DA2-823B-12D970CEEFC4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BFDA2B4-328F-485E-9201-DAE2F24344E7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5ACB5612-8CD0-4EEC-8B1D-C32899ECE04D}"/>
              </a:ext>
            </a:extLst>
          </p:cNvPr>
          <p:cNvGrpSpPr/>
          <p:nvPr/>
        </p:nvGrpSpPr>
        <p:grpSpPr>
          <a:xfrm>
            <a:off x="4716016" y="1486471"/>
            <a:ext cx="144016" cy="1453757"/>
            <a:chOff x="2483320" y="1491630"/>
            <a:chExt cx="144016" cy="1453757"/>
          </a:xfrm>
        </p:grpSpPr>
        <p:sp>
          <p:nvSpPr>
            <p:cNvPr id="175" name="Rechteck: abgerundete Ecken 174">
              <a:extLst>
                <a:ext uri="{FF2B5EF4-FFF2-40B4-BE49-F238E27FC236}">
                  <a16:creationId xmlns:a16="http://schemas.microsoft.com/office/drawing/2014/main" id="{6864B91C-FE68-4279-94AE-7975C473DDED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7C4C484D-63D4-4E42-9419-DE9A381349A1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AF582CE6-3416-4FB9-96ED-1C20A789211D}"/>
              </a:ext>
            </a:extLst>
          </p:cNvPr>
          <p:cNvGrpSpPr/>
          <p:nvPr/>
        </p:nvGrpSpPr>
        <p:grpSpPr>
          <a:xfrm>
            <a:off x="2579404" y="1451233"/>
            <a:ext cx="2232248" cy="471242"/>
            <a:chOff x="323528" y="1456626"/>
            <a:chExt cx="2232248" cy="471242"/>
          </a:xfrm>
        </p:grpSpPr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49C0FA09-FFB2-4248-9A63-6CD854D51F5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Bogen 179">
              <a:extLst>
                <a:ext uri="{FF2B5EF4-FFF2-40B4-BE49-F238E27FC236}">
                  <a16:creationId xmlns:a16="http://schemas.microsoft.com/office/drawing/2014/main" id="{485E7D67-AA98-4B30-9586-A08BB75F564D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BC092800-56E8-43C2-87B1-15417826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17F2821C-9F3D-42F9-A594-369D856E6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1EFBD443-A559-403F-ACBA-5CC4B49B1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1A0B6A0A-0B6E-43EC-A5D6-164C7048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67CAD767-BDA6-4CE6-B6D4-1D521FF22226}"/>
              </a:ext>
            </a:extLst>
          </p:cNvPr>
          <p:cNvGrpSpPr/>
          <p:nvPr/>
        </p:nvGrpSpPr>
        <p:grpSpPr>
          <a:xfrm>
            <a:off x="259121" y="1468298"/>
            <a:ext cx="144016" cy="1453757"/>
            <a:chOff x="2483320" y="1491630"/>
            <a:chExt cx="144016" cy="1453757"/>
          </a:xfrm>
        </p:grpSpPr>
        <p:sp>
          <p:nvSpPr>
            <p:cNvPr id="186" name="Rechteck: abgerundete Ecken 185">
              <a:extLst>
                <a:ext uri="{FF2B5EF4-FFF2-40B4-BE49-F238E27FC236}">
                  <a16:creationId xmlns:a16="http://schemas.microsoft.com/office/drawing/2014/main" id="{4CC8D118-0342-4A97-97DE-EEF0876A5204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4CFFDD6D-35AF-4F6F-9B71-2336CCCF57C5}"/>
                </a:ext>
              </a:extLst>
            </p:cNvPr>
            <p:cNvCxnSpPr>
              <a:stCxn id="186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platzhalter 4">
            <a:extLst>
              <a:ext uri="{FF2B5EF4-FFF2-40B4-BE49-F238E27FC236}">
                <a16:creationId xmlns:a16="http://schemas.microsoft.com/office/drawing/2014/main" id="{F1403532-250C-4A6D-A1EA-0CB3DEDEF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3070863"/>
            <a:ext cx="8280000" cy="1869824"/>
          </a:xfrm>
        </p:spPr>
        <p:txBody>
          <a:bodyPr/>
          <a:lstStyle/>
          <a:p>
            <a:r>
              <a:rPr lang="de-CH" dirty="0"/>
              <a:t>Lok befährt eine Schutzstrecke = Isolierter stromfreier FL-Abschnitt.</a:t>
            </a:r>
          </a:p>
          <a:p>
            <a:r>
              <a:rPr lang="de-CH" dirty="0"/>
              <a:t>Erwartete Reaktion (Auswahl oder Kombination): </a:t>
            </a:r>
          </a:p>
          <a:p>
            <a:pPr lvl="1"/>
            <a:r>
              <a:rPr lang="de-CH" dirty="0"/>
              <a:t>Ausschalten des Hauptschalters, Wiedereinschalten</a:t>
            </a:r>
          </a:p>
          <a:p>
            <a:pPr lvl="1"/>
            <a:r>
              <a:rPr lang="de-CH" dirty="0"/>
              <a:t>Senken des Pantografen</a:t>
            </a:r>
          </a:p>
          <a:p>
            <a:pPr lvl="1"/>
            <a:r>
              <a:rPr lang="de-CH" dirty="0"/>
              <a:t>Anhalten nur vor oder nach dem Signal, niemals dazwischen</a:t>
            </a:r>
          </a:p>
        </p:txBody>
      </p:sp>
      <p:pic>
        <p:nvPicPr>
          <p:cNvPr id="2050" name="Picture 2" descr="Vorgaben - Inhalte">
            <a:extLst>
              <a:ext uri="{FF2B5EF4-FFF2-40B4-BE49-F238E27FC236}">
                <a16:creationId xmlns:a16="http://schemas.microsoft.com/office/drawing/2014/main" id="{51FA4729-C8FC-4C45-BCED-F81A460B4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4" t="16626" r="24552" b="27186"/>
          <a:stretch/>
        </p:blipFill>
        <p:spPr bwMode="auto">
          <a:xfrm>
            <a:off x="6747817" y="1920682"/>
            <a:ext cx="250244" cy="2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hrleitungssignal – Wikipedia">
            <a:extLst>
              <a:ext uri="{FF2B5EF4-FFF2-40B4-BE49-F238E27FC236}">
                <a16:creationId xmlns:a16="http://schemas.microsoft.com/office/drawing/2014/main" id="{D157EE87-EA2B-4FC1-BAEA-63F571B05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" t="20394" r="53640" b="25112"/>
          <a:stretch/>
        </p:blipFill>
        <p:spPr bwMode="auto">
          <a:xfrm>
            <a:off x="2240580" y="1935352"/>
            <a:ext cx="289983" cy="28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4AFAC2A9-8A5B-4727-A1F3-77F51BFEC468}"/>
              </a:ext>
            </a:extLst>
          </p:cNvPr>
          <p:cNvGrpSpPr/>
          <p:nvPr/>
        </p:nvGrpSpPr>
        <p:grpSpPr>
          <a:xfrm>
            <a:off x="6948264" y="1499837"/>
            <a:ext cx="144016" cy="1453757"/>
            <a:chOff x="2483320" y="1491630"/>
            <a:chExt cx="144016" cy="1453757"/>
          </a:xfrm>
        </p:grpSpPr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0A5A68BF-D125-4DC5-A5E2-51E656C3B960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B0F350E9-70BB-4D43-8881-B22E760124D0}"/>
                </a:ext>
              </a:extLst>
            </p:cNvPr>
            <p:cNvCxnSpPr>
              <a:stCxn id="133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CBA6FE8-4250-49B9-B104-F39A37D5A491}"/>
              </a:ext>
            </a:extLst>
          </p:cNvPr>
          <p:cNvGrpSpPr/>
          <p:nvPr/>
        </p:nvGrpSpPr>
        <p:grpSpPr>
          <a:xfrm>
            <a:off x="4813237" y="1446737"/>
            <a:ext cx="2232248" cy="471242"/>
            <a:chOff x="323528" y="1456626"/>
            <a:chExt cx="2232248" cy="471242"/>
          </a:xfrm>
        </p:grpSpPr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A19740F7-15F8-403D-85DC-30094F3AF39C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Bogen 176">
              <a:extLst>
                <a:ext uri="{FF2B5EF4-FFF2-40B4-BE49-F238E27FC236}">
                  <a16:creationId xmlns:a16="http://schemas.microsoft.com/office/drawing/2014/main" id="{71703B86-FD6E-4B1F-952B-A3215C99DF72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A427CD26-8A25-40E7-A67A-2D1C80BEA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5C60C1FA-13CF-44CF-8AAD-93B6FBDE9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9211FA9A-8AC5-4A35-9DC1-DEB317CA7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EC16A308-9ADA-4CCE-ACBE-03A9A07A2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98F16F26-C1BC-4E5B-9693-AB8313744AD4}"/>
              </a:ext>
            </a:extLst>
          </p:cNvPr>
          <p:cNvGrpSpPr/>
          <p:nvPr/>
        </p:nvGrpSpPr>
        <p:grpSpPr>
          <a:xfrm>
            <a:off x="7021928" y="1452436"/>
            <a:ext cx="2232248" cy="471242"/>
            <a:chOff x="323528" y="1456626"/>
            <a:chExt cx="2232248" cy="471242"/>
          </a:xfrm>
        </p:grpSpPr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164495B9-50E1-4FC4-95D9-D6C687451143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Bogen 194">
              <a:extLst>
                <a:ext uri="{FF2B5EF4-FFF2-40B4-BE49-F238E27FC236}">
                  <a16:creationId xmlns:a16="http://schemas.microsoft.com/office/drawing/2014/main" id="{12F7A9B6-1F52-4556-B06F-FA079803FB18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B629AF57-2509-43DF-A0A9-ACE5BE7F9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8F2BA4FC-1F14-4302-9ECE-3AEF65C3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C978BB53-2463-4DD4-8440-89E719A34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DF288E6-7955-469B-A785-70BE917F5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52D6A06-349E-44A3-B4DD-528209A6AB15}"/>
              </a:ext>
            </a:extLst>
          </p:cNvPr>
          <p:cNvSpPr/>
          <p:nvPr/>
        </p:nvSpPr>
        <p:spPr>
          <a:xfrm>
            <a:off x="3574489" y="1691435"/>
            <a:ext cx="136603" cy="457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3579769-97EC-4BC9-99AA-72C25499E972}"/>
              </a:ext>
            </a:extLst>
          </p:cNvPr>
          <p:cNvCxnSpPr>
            <a:cxnSpLocks/>
          </p:cNvCxnSpPr>
          <p:nvPr/>
        </p:nvCxnSpPr>
        <p:spPr>
          <a:xfrm flipV="1">
            <a:off x="3564336" y="1704955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FE1F1197-3E0F-42D1-B419-40D47AA52F85}"/>
              </a:ext>
            </a:extLst>
          </p:cNvPr>
          <p:cNvCxnSpPr>
            <a:cxnSpLocks/>
          </p:cNvCxnSpPr>
          <p:nvPr/>
        </p:nvCxnSpPr>
        <p:spPr>
          <a:xfrm flipV="1">
            <a:off x="3721680" y="1709787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DEC084C1-DAE4-445D-9869-56CD3D48EB8D}"/>
              </a:ext>
            </a:extLst>
          </p:cNvPr>
          <p:cNvSpPr/>
          <p:nvPr/>
        </p:nvSpPr>
        <p:spPr>
          <a:xfrm>
            <a:off x="3586548" y="1889965"/>
            <a:ext cx="111719" cy="6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B85AE467-26AF-42DA-B09E-12BB7488160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3564336" y="1889965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9CD07808-4EDB-4AB3-B629-8881B7CE2A33}"/>
              </a:ext>
            </a:extLst>
          </p:cNvPr>
          <p:cNvCxnSpPr>
            <a:cxnSpLocks/>
          </p:cNvCxnSpPr>
          <p:nvPr/>
        </p:nvCxnSpPr>
        <p:spPr>
          <a:xfrm flipH="1">
            <a:off x="3633312" y="1915956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eck: abgerundete Ecken 203">
            <a:extLst>
              <a:ext uri="{FF2B5EF4-FFF2-40B4-BE49-F238E27FC236}">
                <a16:creationId xmlns:a16="http://schemas.microsoft.com/office/drawing/2014/main" id="{8E29F920-60C4-4431-A052-07E1E8CBE59B}"/>
              </a:ext>
            </a:extLst>
          </p:cNvPr>
          <p:cNvSpPr/>
          <p:nvPr/>
        </p:nvSpPr>
        <p:spPr>
          <a:xfrm>
            <a:off x="5821288" y="1691435"/>
            <a:ext cx="136603" cy="457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EC219418-9032-40A9-BB27-4E11A038A1DC}"/>
              </a:ext>
            </a:extLst>
          </p:cNvPr>
          <p:cNvCxnSpPr>
            <a:cxnSpLocks/>
          </p:cNvCxnSpPr>
          <p:nvPr/>
        </p:nvCxnSpPr>
        <p:spPr>
          <a:xfrm flipV="1">
            <a:off x="5811135" y="1704955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B37D624B-95AB-4A22-B20F-526586C2DB75}"/>
              </a:ext>
            </a:extLst>
          </p:cNvPr>
          <p:cNvCxnSpPr>
            <a:cxnSpLocks/>
          </p:cNvCxnSpPr>
          <p:nvPr/>
        </p:nvCxnSpPr>
        <p:spPr>
          <a:xfrm flipV="1">
            <a:off x="5968479" y="1709787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>
            <a:extLst>
              <a:ext uri="{FF2B5EF4-FFF2-40B4-BE49-F238E27FC236}">
                <a16:creationId xmlns:a16="http://schemas.microsoft.com/office/drawing/2014/main" id="{326DCA60-CB09-4B31-B717-4C89334CFF05}"/>
              </a:ext>
            </a:extLst>
          </p:cNvPr>
          <p:cNvSpPr/>
          <p:nvPr/>
        </p:nvSpPr>
        <p:spPr>
          <a:xfrm>
            <a:off x="5833347" y="1889965"/>
            <a:ext cx="111719" cy="6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29576C7C-4598-468B-8D96-983C8095FC9A}"/>
              </a:ext>
            </a:extLst>
          </p:cNvPr>
          <p:cNvCxnSpPr>
            <a:cxnSpLocks/>
            <a:stCxn id="207" idx="0"/>
          </p:cNvCxnSpPr>
          <p:nvPr/>
        </p:nvCxnSpPr>
        <p:spPr>
          <a:xfrm flipH="1">
            <a:off x="5811135" y="1889965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CB25A3D1-2438-4811-B172-C53E759B90CB}"/>
              </a:ext>
            </a:extLst>
          </p:cNvPr>
          <p:cNvCxnSpPr>
            <a:cxnSpLocks/>
          </p:cNvCxnSpPr>
          <p:nvPr/>
        </p:nvCxnSpPr>
        <p:spPr>
          <a:xfrm flipH="1">
            <a:off x="5880111" y="1915956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nne 12">
            <a:extLst>
              <a:ext uri="{FF2B5EF4-FFF2-40B4-BE49-F238E27FC236}">
                <a16:creationId xmlns:a16="http://schemas.microsoft.com/office/drawing/2014/main" id="{60989144-234E-470F-859B-1A74946A68CA}"/>
              </a:ext>
            </a:extLst>
          </p:cNvPr>
          <p:cNvSpPr/>
          <p:nvPr/>
        </p:nvSpPr>
        <p:spPr>
          <a:xfrm>
            <a:off x="7019824" y="3876774"/>
            <a:ext cx="288032" cy="279152"/>
          </a:xfrm>
          <a:prstGeom prst="su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sp>
        <p:nvSpPr>
          <p:cNvPr id="210" name="Sonne 209">
            <a:extLst>
              <a:ext uri="{FF2B5EF4-FFF2-40B4-BE49-F238E27FC236}">
                <a16:creationId xmlns:a16="http://schemas.microsoft.com/office/drawing/2014/main" id="{3A7E407B-D7F5-4A62-8549-F5B628C48084}"/>
              </a:ext>
            </a:extLst>
          </p:cNvPr>
          <p:cNvSpPr/>
          <p:nvPr/>
        </p:nvSpPr>
        <p:spPr>
          <a:xfrm>
            <a:off x="7020272" y="3876774"/>
            <a:ext cx="288032" cy="27915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1058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6 L 0.72726 -0.00062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54" y="-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DF9B8E7F-3C3F-49E9-A9C8-7FB5E9D927C0}"/>
              </a:ext>
            </a:extLst>
          </p:cNvPr>
          <p:cNvGrpSpPr/>
          <p:nvPr/>
        </p:nvGrpSpPr>
        <p:grpSpPr>
          <a:xfrm>
            <a:off x="-2961006" y="2080772"/>
            <a:ext cx="5922012" cy="627584"/>
            <a:chOff x="-3892633" y="2077230"/>
            <a:chExt cx="5922012" cy="627584"/>
          </a:xfrm>
        </p:grpSpPr>
        <p:pic>
          <p:nvPicPr>
            <p:cNvPr id="218" name="Picture 5">
              <a:extLst>
                <a:ext uri="{FF2B5EF4-FFF2-40B4-BE49-F238E27FC236}">
                  <a16:creationId xmlns:a16="http://schemas.microsoft.com/office/drawing/2014/main" id="{0916F8DA-D760-4DA9-90E2-4AA8B2332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9" name="Picture 5">
              <a:extLst>
                <a:ext uri="{FF2B5EF4-FFF2-40B4-BE49-F238E27FC236}">
                  <a16:creationId xmlns:a16="http://schemas.microsoft.com/office/drawing/2014/main" id="{D9F90C26-13B9-434A-A3BD-8A3B62D38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0" name="Gruppieren 219">
              <a:extLst>
                <a:ext uri="{FF2B5EF4-FFF2-40B4-BE49-F238E27FC236}">
                  <a16:creationId xmlns:a16="http://schemas.microsoft.com/office/drawing/2014/main" id="{141638B4-3100-47BB-BD9F-827853387CC0}"/>
                </a:ext>
              </a:extLst>
            </p:cNvPr>
            <p:cNvGrpSpPr/>
            <p:nvPr/>
          </p:nvGrpSpPr>
          <p:grpSpPr>
            <a:xfrm>
              <a:off x="17983" y="2077230"/>
              <a:ext cx="2011396" cy="622770"/>
              <a:chOff x="968766" y="1952466"/>
              <a:chExt cx="2011396" cy="622770"/>
            </a:xfrm>
          </p:grpSpPr>
          <p:grpSp>
            <p:nvGrpSpPr>
              <p:cNvPr id="221" name="Gruppieren 220">
                <a:extLst>
                  <a:ext uri="{FF2B5EF4-FFF2-40B4-BE49-F238E27FC236}">
                    <a16:creationId xmlns:a16="http://schemas.microsoft.com/office/drawing/2014/main" id="{D3FD6FEB-D38E-4B9F-B9E8-655EE56AAC03}"/>
                  </a:ext>
                </a:extLst>
              </p:cNvPr>
              <p:cNvGrpSpPr/>
              <p:nvPr/>
            </p:nvGrpSpPr>
            <p:grpSpPr>
              <a:xfrm>
                <a:off x="971600" y="1952466"/>
                <a:ext cx="2008562" cy="622770"/>
                <a:chOff x="1099305" y="1952466"/>
                <a:chExt cx="2008562" cy="622770"/>
              </a:xfrm>
            </p:grpSpPr>
            <p:grpSp>
              <p:nvGrpSpPr>
                <p:cNvPr id="226" name="Gruppieren 225">
                  <a:extLst>
                    <a:ext uri="{FF2B5EF4-FFF2-40B4-BE49-F238E27FC236}">
                      <a16:creationId xmlns:a16="http://schemas.microsoft.com/office/drawing/2014/main" id="{C3A5B157-1EA8-44DB-8EB6-6FEF5763BAB7}"/>
                    </a:ext>
                  </a:extLst>
                </p:cNvPr>
                <p:cNvGrpSpPr/>
                <p:nvPr/>
              </p:nvGrpSpPr>
              <p:grpSpPr>
                <a:xfrm>
                  <a:off x="1099305" y="1952466"/>
                  <a:ext cx="2008562" cy="622770"/>
                  <a:chOff x="1099305" y="1952466"/>
                  <a:chExt cx="2008562" cy="622770"/>
                </a:xfrm>
              </p:grpSpPr>
              <p:grpSp>
                <p:nvGrpSpPr>
                  <p:cNvPr id="228" name="Gruppieren 227">
                    <a:extLst>
                      <a:ext uri="{FF2B5EF4-FFF2-40B4-BE49-F238E27FC236}">
                        <a16:creationId xmlns:a16="http://schemas.microsoft.com/office/drawing/2014/main" id="{36FD5B39-54A5-41AF-A3A7-13C87EAEB31D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952466"/>
                    <a:ext cx="2008562" cy="622770"/>
                    <a:chOff x="1099305" y="1952466"/>
                    <a:chExt cx="2008562" cy="622770"/>
                  </a:xfrm>
                </p:grpSpPr>
                <p:grpSp>
                  <p:nvGrpSpPr>
                    <p:cNvPr id="230" name="Gruppieren 225">
                      <a:extLst>
                        <a:ext uri="{FF2B5EF4-FFF2-40B4-BE49-F238E27FC236}">
                          <a16:creationId xmlns:a16="http://schemas.microsoft.com/office/drawing/2014/main" id="{3338A959-2556-42CB-8E17-80006275144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40" name="Ellipse 239">
                        <a:extLst>
                          <a:ext uri="{FF2B5EF4-FFF2-40B4-BE49-F238E27FC236}">
                            <a16:creationId xmlns:a16="http://schemas.microsoft.com/office/drawing/2014/main" id="{B6EE9B2C-8BB4-45C7-BD74-CDB3B2E0B39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1" name="Ellipse 240">
                        <a:extLst>
                          <a:ext uri="{FF2B5EF4-FFF2-40B4-BE49-F238E27FC236}">
                            <a16:creationId xmlns:a16="http://schemas.microsoft.com/office/drawing/2014/main" id="{8BF1A68C-0665-4079-96B6-F257CFB8203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2" name="Ellipse 241">
                        <a:extLst>
                          <a:ext uri="{FF2B5EF4-FFF2-40B4-BE49-F238E27FC236}">
                            <a16:creationId xmlns:a16="http://schemas.microsoft.com/office/drawing/2014/main" id="{6080B06E-C61C-43D0-A923-F255FB74EBB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3" name="Ellipse 242">
                        <a:extLst>
                          <a:ext uri="{FF2B5EF4-FFF2-40B4-BE49-F238E27FC236}">
                            <a16:creationId xmlns:a16="http://schemas.microsoft.com/office/drawing/2014/main" id="{73CD2309-EF3D-4C59-8D19-484D669D575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244" name="Gerade Verbindung 128">
                        <a:extLst>
                          <a:ext uri="{FF2B5EF4-FFF2-40B4-BE49-F238E27FC236}">
                            <a16:creationId xmlns:a16="http://schemas.microsoft.com/office/drawing/2014/main" id="{3C65E321-612B-448F-8490-301ECFE01CA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Gerade Verbindung 129">
                        <a:extLst>
                          <a:ext uri="{FF2B5EF4-FFF2-40B4-BE49-F238E27FC236}">
                            <a16:creationId xmlns:a16="http://schemas.microsoft.com/office/drawing/2014/main" id="{C1D3B19D-4354-4D45-8AA4-207704FC857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6" name="Gerade Verbindung 130">
                        <a:extLst>
                          <a:ext uri="{FF2B5EF4-FFF2-40B4-BE49-F238E27FC236}">
                            <a16:creationId xmlns:a16="http://schemas.microsoft.com/office/drawing/2014/main" id="{8C30BFEC-1C03-4EDE-A249-7EF7991059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Gerade Verbindung 131">
                        <a:extLst>
                          <a:ext uri="{FF2B5EF4-FFF2-40B4-BE49-F238E27FC236}">
                            <a16:creationId xmlns:a16="http://schemas.microsoft.com/office/drawing/2014/main" id="{B51D7E0A-B858-470C-B6F2-EA50C54EF6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1" name="Trapezoid 230">
                      <a:extLst>
                        <a:ext uri="{FF2B5EF4-FFF2-40B4-BE49-F238E27FC236}">
                          <a16:creationId xmlns:a16="http://schemas.microsoft.com/office/drawing/2014/main" id="{F1669867-084B-44FB-94C6-25437FED8CB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32" name="Gerade Verbindung 120">
                      <a:extLst>
                        <a:ext uri="{FF2B5EF4-FFF2-40B4-BE49-F238E27FC236}">
                          <a16:creationId xmlns:a16="http://schemas.microsoft.com/office/drawing/2014/main" id="{1F7BCB30-8A29-40E3-9D9E-4D460CBD9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V="1">
                      <a:off x="1379385" y="1968237"/>
                      <a:ext cx="229819" cy="30637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" name="Gerade Verbindung 122">
                      <a:extLst>
                        <a:ext uri="{FF2B5EF4-FFF2-40B4-BE49-F238E27FC236}">
                          <a16:creationId xmlns:a16="http://schemas.microsoft.com/office/drawing/2014/main" id="{A9EEF095-4F99-4C41-B60F-58049461E9DC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5876" y="1952466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Gerade Verbindung 121">
                      <a:extLst>
                        <a:ext uri="{FF2B5EF4-FFF2-40B4-BE49-F238E27FC236}">
                          <a16:creationId xmlns:a16="http://schemas.microsoft.com/office/drawing/2014/main" id="{CF3251E0-77FB-4F45-84AC-7C8E9F4EEB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2594863" y="1966756"/>
                      <a:ext cx="231801" cy="15297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Gerade Verbindung 122">
                      <a:extLst>
                        <a:ext uri="{FF2B5EF4-FFF2-40B4-BE49-F238E27FC236}">
                          <a16:creationId xmlns:a16="http://schemas.microsoft.com/office/drawing/2014/main" id="{5D74D8A3-2C67-49E1-AA19-37EB029DD47B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58797" y="1953476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6" name="Trapezoid 235">
                      <a:extLst>
                        <a:ext uri="{FF2B5EF4-FFF2-40B4-BE49-F238E27FC236}">
                          <a16:creationId xmlns:a16="http://schemas.microsoft.com/office/drawing/2014/main" id="{C31CB403-5403-444C-B07D-D243E32264C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37" name="Trapezoid 236">
                      <a:extLst>
                        <a:ext uri="{FF2B5EF4-FFF2-40B4-BE49-F238E27FC236}">
                          <a16:creationId xmlns:a16="http://schemas.microsoft.com/office/drawing/2014/main" id="{2827CD93-7EFF-441A-A5B6-647601BE42E1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38" name="Rechteck 237">
                      <a:extLst>
                        <a:ext uri="{FF2B5EF4-FFF2-40B4-BE49-F238E27FC236}">
                          <a16:creationId xmlns:a16="http://schemas.microsoft.com/office/drawing/2014/main" id="{3CD21C7B-DB0B-4BDC-BD37-AA0C3E38D1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39" name="Rechteck 238">
                      <a:extLst>
                        <a:ext uri="{FF2B5EF4-FFF2-40B4-BE49-F238E27FC236}">
                          <a16:creationId xmlns:a16="http://schemas.microsoft.com/office/drawing/2014/main" id="{DF77F8CF-B05C-40F4-B4E5-7673704B473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229" name="Grafik 228">
                    <a:extLst>
                      <a:ext uri="{FF2B5EF4-FFF2-40B4-BE49-F238E27FC236}">
                        <a16:creationId xmlns:a16="http://schemas.microsoft.com/office/drawing/2014/main" id="{3180F3B2-1EB7-469A-9D7C-2B54C10825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7" name="Trapezoid 226">
                  <a:extLst>
                    <a:ext uri="{FF2B5EF4-FFF2-40B4-BE49-F238E27FC236}">
                      <a16:creationId xmlns:a16="http://schemas.microsoft.com/office/drawing/2014/main" id="{7C16D25F-E6A0-4E86-8E7F-D39E7EE6E15A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3BA68912-70A8-42C0-9E79-1A3772D71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063452D1-2102-47F4-85C8-BFC90C23F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reihandform: Form 223">
                <a:extLst>
                  <a:ext uri="{FF2B5EF4-FFF2-40B4-BE49-F238E27FC236}">
                    <a16:creationId xmlns:a16="http://schemas.microsoft.com/office/drawing/2014/main" id="{4A8F20E0-6F3D-4A4A-8BCB-2A2F07C3FFD0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225" name="Freihandform: Form 224">
                <a:extLst>
                  <a:ext uri="{FF2B5EF4-FFF2-40B4-BE49-F238E27FC236}">
                    <a16:creationId xmlns:a16="http://schemas.microsoft.com/office/drawing/2014/main" id="{FBABAABE-DF5F-426E-B746-1DCC87EBDFA9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7D1ECA68-0441-4117-B987-D389AC727979}"/>
              </a:ext>
            </a:extLst>
          </p:cNvPr>
          <p:cNvGrpSpPr/>
          <p:nvPr/>
        </p:nvGrpSpPr>
        <p:grpSpPr>
          <a:xfrm>
            <a:off x="2072118" y="1959188"/>
            <a:ext cx="5922012" cy="745007"/>
            <a:chOff x="-3892633" y="1959807"/>
            <a:chExt cx="5922012" cy="745007"/>
          </a:xfrm>
        </p:grpSpPr>
        <p:pic>
          <p:nvPicPr>
            <p:cNvPr id="249" name="Picture 5">
              <a:extLst>
                <a:ext uri="{FF2B5EF4-FFF2-40B4-BE49-F238E27FC236}">
                  <a16:creationId xmlns:a16="http://schemas.microsoft.com/office/drawing/2014/main" id="{EC6E6043-A5F2-45EB-ABCD-D696D73C9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0" name="Picture 5">
              <a:extLst>
                <a:ext uri="{FF2B5EF4-FFF2-40B4-BE49-F238E27FC236}">
                  <a16:creationId xmlns:a16="http://schemas.microsoft.com/office/drawing/2014/main" id="{75A0FBFD-09EF-4EE5-9451-944C9E0E3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46C57067-7376-40A8-B92D-E49D42DB83AE}"/>
                </a:ext>
              </a:extLst>
            </p:cNvPr>
            <p:cNvGrpSpPr/>
            <p:nvPr/>
          </p:nvGrpSpPr>
          <p:grpSpPr>
            <a:xfrm>
              <a:off x="17983" y="1959807"/>
              <a:ext cx="2011396" cy="740193"/>
              <a:chOff x="968766" y="1835043"/>
              <a:chExt cx="2011396" cy="740193"/>
            </a:xfrm>
          </p:grpSpPr>
          <p:grpSp>
            <p:nvGrpSpPr>
              <p:cNvPr id="252" name="Gruppieren 251">
                <a:extLst>
                  <a:ext uri="{FF2B5EF4-FFF2-40B4-BE49-F238E27FC236}">
                    <a16:creationId xmlns:a16="http://schemas.microsoft.com/office/drawing/2014/main" id="{AE9BFBBD-195B-4643-B838-74FAA50A9230}"/>
                  </a:ext>
                </a:extLst>
              </p:cNvPr>
              <p:cNvGrpSpPr/>
              <p:nvPr/>
            </p:nvGrpSpPr>
            <p:grpSpPr>
              <a:xfrm>
                <a:off x="971600" y="1835043"/>
                <a:ext cx="2008562" cy="740193"/>
                <a:chOff x="1099305" y="1835043"/>
                <a:chExt cx="2008562" cy="740193"/>
              </a:xfrm>
            </p:grpSpPr>
            <p:grpSp>
              <p:nvGrpSpPr>
                <p:cNvPr id="257" name="Gruppieren 256">
                  <a:extLst>
                    <a:ext uri="{FF2B5EF4-FFF2-40B4-BE49-F238E27FC236}">
                      <a16:creationId xmlns:a16="http://schemas.microsoft.com/office/drawing/2014/main" id="{8D21840C-3026-4240-A9DF-DC22B1093CB4}"/>
                    </a:ext>
                  </a:extLst>
                </p:cNvPr>
                <p:cNvGrpSpPr/>
                <p:nvPr/>
              </p:nvGrpSpPr>
              <p:grpSpPr>
                <a:xfrm>
                  <a:off x="1099305" y="1835043"/>
                  <a:ext cx="2008562" cy="740193"/>
                  <a:chOff x="1099305" y="1835043"/>
                  <a:chExt cx="2008562" cy="740193"/>
                </a:xfrm>
              </p:grpSpPr>
              <p:grpSp>
                <p:nvGrpSpPr>
                  <p:cNvPr id="259" name="Gruppieren 258">
                    <a:extLst>
                      <a:ext uri="{FF2B5EF4-FFF2-40B4-BE49-F238E27FC236}">
                        <a16:creationId xmlns:a16="http://schemas.microsoft.com/office/drawing/2014/main" id="{B586281F-E783-49A3-B918-0F89CBC31389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835043"/>
                    <a:ext cx="2008562" cy="740193"/>
                    <a:chOff x="1099305" y="1835043"/>
                    <a:chExt cx="2008562" cy="740193"/>
                  </a:xfrm>
                </p:grpSpPr>
                <p:grpSp>
                  <p:nvGrpSpPr>
                    <p:cNvPr id="261" name="Gruppieren 225">
                      <a:extLst>
                        <a:ext uri="{FF2B5EF4-FFF2-40B4-BE49-F238E27FC236}">
                          <a16:creationId xmlns:a16="http://schemas.microsoft.com/office/drawing/2014/main" id="{5D424835-410A-4147-A094-8DD77A88FD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73" name="Ellipse 272">
                        <a:extLst>
                          <a:ext uri="{FF2B5EF4-FFF2-40B4-BE49-F238E27FC236}">
                            <a16:creationId xmlns:a16="http://schemas.microsoft.com/office/drawing/2014/main" id="{CFE3E490-A0EF-4219-B429-2F550321415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74" name="Ellipse 273">
                        <a:extLst>
                          <a:ext uri="{FF2B5EF4-FFF2-40B4-BE49-F238E27FC236}">
                            <a16:creationId xmlns:a16="http://schemas.microsoft.com/office/drawing/2014/main" id="{079884EA-03B1-41C0-94AC-75B61E2F89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75" name="Ellipse 274">
                        <a:extLst>
                          <a:ext uri="{FF2B5EF4-FFF2-40B4-BE49-F238E27FC236}">
                            <a16:creationId xmlns:a16="http://schemas.microsoft.com/office/drawing/2014/main" id="{7DBE9CBC-7F6C-4461-894B-B634051E646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76" name="Ellipse 275">
                        <a:extLst>
                          <a:ext uri="{FF2B5EF4-FFF2-40B4-BE49-F238E27FC236}">
                            <a16:creationId xmlns:a16="http://schemas.microsoft.com/office/drawing/2014/main" id="{A82F9C38-1605-476B-8429-E5096B2B2B8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277" name="Gerade Verbindung 128">
                        <a:extLst>
                          <a:ext uri="{FF2B5EF4-FFF2-40B4-BE49-F238E27FC236}">
                            <a16:creationId xmlns:a16="http://schemas.microsoft.com/office/drawing/2014/main" id="{4A830A3D-BC5A-46E9-87EC-813A92B9BCE4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8" name="Gerade Verbindung 129">
                        <a:extLst>
                          <a:ext uri="{FF2B5EF4-FFF2-40B4-BE49-F238E27FC236}">
                            <a16:creationId xmlns:a16="http://schemas.microsoft.com/office/drawing/2014/main" id="{B6F6FFC9-2AAE-417B-8233-80383A00989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9" name="Gerade Verbindung 130">
                        <a:extLst>
                          <a:ext uri="{FF2B5EF4-FFF2-40B4-BE49-F238E27FC236}">
                            <a16:creationId xmlns:a16="http://schemas.microsoft.com/office/drawing/2014/main" id="{25B4434B-C9CF-47C6-BC40-F9AFCBD54B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0" name="Gerade Verbindung 131">
                        <a:extLst>
                          <a:ext uri="{FF2B5EF4-FFF2-40B4-BE49-F238E27FC236}">
                            <a16:creationId xmlns:a16="http://schemas.microsoft.com/office/drawing/2014/main" id="{2E6FD337-9804-419A-800B-D12DEB819A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2" name="Trapezoid 261">
                      <a:extLst>
                        <a:ext uri="{FF2B5EF4-FFF2-40B4-BE49-F238E27FC236}">
                          <a16:creationId xmlns:a16="http://schemas.microsoft.com/office/drawing/2014/main" id="{9DD55AE1-88F3-4E91-A1CC-9E07FC4A532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63" name="Gerade Verbindung 120">
                      <a:extLst>
                        <a:ext uri="{FF2B5EF4-FFF2-40B4-BE49-F238E27FC236}">
                          <a16:creationId xmlns:a16="http://schemas.microsoft.com/office/drawing/2014/main" id="{B68507E0-7855-4155-86A9-82911680BB98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79546" y="1862194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Gerade Verbindung 121">
                      <a:extLst>
                        <a:ext uri="{FF2B5EF4-FFF2-40B4-BE49-F238E27FC236}">
                          <a16:creationId xmlns:a16="http://schemas.microsoft.com/office/drawing/2014/main" id="{88769F06-106C-4378-BCA9-6C3C18836F5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96596" y="1906437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Gerade Verbindung 122">
                      <a:extLst>
                        <a:ext uri="{FF2B5EF4-FFF2-40B4-BE49-F238E27FC236}">
                          <a16:creationId xmlns:a16="http://schemas.microsoft.com/office/drawing/2014/main" id="{027A2915-903A-4456-8B43-1AA19B0842F7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3978" y="1851670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Gerade Verbindung 120">
                      <a:extLst>
                        <a:ext uri="{FF2B5EF4-FFF2-40B4-BE49-F238E27FC236}">
                          <a16:creationId xmlns:a16="http://schemas.microsoft.com/office/drawing/2014/main" id="{DA35538A-F082-4DA5-879D-3E981A15C920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586857" y="1937549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Gerade Verbindung 121">
                      <a:extLst>
                        <a:ext uri="{FF2B5EF4-FFF2-40B4-BE49-F238E27FC236}">
                          <a16:creationId xmlns:a16="http://schemas.microsoft.com/office/drawing/2014/main" id="{FAF9F4D0-9708-4F2E-AC16-CC15D0FFE50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2595579" y="1835043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Gerade Verbindung 122">
                      <a:extLst>
                        <a:ext uri="{FF2B5EF4-FFF2-40B4-BE49-F238E27FC236}">
                          <a16:creationId xmlns:a16="http://schemas.microsoft.com/office/drawing/2014/main" id="{31872F72-78C5-4569-A209-085C686325AC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67041" y="1835043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9" name="Trapezoid 268">
                      <a:extLst>
                        <a:ext uri="{FF2B5EF4-FFF2-40B4-BE49-F238E27FC236}">
                          <a16:creationId xmlns:a16="http://schemas.microsoft.com/office/drawing/2014/main" id="{323757C9-E1E1-435B-801D-29452547910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70" name="Trapezoid 269">
                      <a:extLst>
                        <a:ext uri="{FF2B5EF4-FFF2-40B4-BE49-F238E27FC236}">
                          <a16:creationId xmlns:a16="http://schemas.microsoft.com/office/drawing/2014/main" id="{9D6FACEA-FAEC-4723-8165-511763F93896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71" name="Rechteck 270">
                      <a:extLst>
                        <a:ext uri="{FF2B5EF4-FFF2-40B4-BE49-F238E27FC236}">
                          <a16:creationId xmlns:a16="http://schemas.microsoft.com/office/drawing/2014/main" id="{8E57C524-779B-4EAD-8185-E7F661E9E3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72" name="Rechteck 271">
                      <a:extLst>
                        <a:ext uri="{FF2B5EF4-FFF2-40B4-BE49-F238E27FC236}">
                          <a16:creationId xmlns:a16="http://schemas.microsoft.com/office/drawing/2014/main" id="{CC991BB6-44D0-4391-9377-789F6902B7F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260" name="Grafik 259">
                    <a:extLst>
                      <a:ext uri="{FF2B5EF4-FFF2-40B4-BE49-F238E27FC236}">
                        <a16:creationId xmlns:a16="http://schemas.microsoft.com/office/drawing/2014/main" id="{3052F354-E202-4536-8E95-EAF2C8D348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339BB031-ED64-49A7-9D93-E32D1CD9B9C6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253" name="Gerader Verbinder 252">
                <a:extLst>
                  <a:ext uri="{FF2B5EF4-FFF2-40B4-BE49-F238E27FC236}">
                    <a16:creationId xmlns:a16="http://schemas.microsoft.com/office/drawing/2014/main" id="{97C98E35-7D42-4476-A0AC-91377D09A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r Verbinder 253">
                <a:extLst>
                  <a:ext uri="{FF2B5EF4-FFF2-40B4-BE49-F238E27FC236}">
                    <a16:creationId xmlns:a16="http://schemas.microsoft.com/office/drawing/2014/main" id="{AC25E9F5-CA41-4A62-9ED0-B50EA3F03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Freihandform: Form 254">
                <a:extLst>
                  <a:ext uri="{FF2B5EF4-FFF2-40B4-BE49-F238E27FC236}">
                    <a16:creationId xmlns:a16="http://schemas.microsoft.com/office/drawing/2014/main" id="{BF3FCB00-1441-4B50-9316-592C5F0FDC32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256" name="Freihandform: Form 255">
                <a:extLst>
                  <a:ext uri="{FF2B5EF4-FFF2-40B4-BE49-F238E27FC236}">
                    <a16:creationId xmlns:a16="http://schemas.microsoft.com/office/drawing/2014/main" id="{DD400F29-92A8-4CBC-8E2D-6765FF1C0E62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Anwendungsfall 4: Transitionen / Systemwechsel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dirty="0" smtClean="0"/>
              <a:pPr/>
              <a:t>8</a:t>
            </a:fld>
            <a:endParaRPr lang="de-CH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D08FADB-04BC-4C57-A50C-96A67C06C4D4}"/>
              </a:ext>
            </a:extLst>
          </p:cNvPr>
          <p:cNvGrpSpPr/>
          <p:nvPr/>
        </p:nvGrpSpPr>
        <p:grpSpPr>
          <a:xfrm>
            <a:off x="-5272335" y="1963348"/>
            <a:ext cx="5922012" cy="745007"/>
            <a:chOff x="-3892633" y="1959807"/>
            <a:chExt cx="5922012" cy="745007"/>
          </a:xfrm>
        </p:grpSpPr>
        <p:pic>
          <p:nvPicPr>
            <p:cNvPr id="128" name="Picture 5">
              <a:extLst>
                <a:ext uri="{FF2B5EF4-FFF2-40B4-BE49-F238E27FC236}">
                  <a16:creationId xmlns:a16="http://schemas.microsoft.com/office/drawing/2014/main" id="{B20569A9-B070-436D-9216-75FE6C76C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5">
              <a:extLst>
                <a:ext uri="{FF2B5EF4-FFF2-40B4-BE49-F238E27FC236}">
                  <a16:creationId xmlns:a16="http://schemas.microsoft.com/office/drawing/2014/main" id="{DCF991F7-75C3-44FA-BCA3-58650158E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BAB998C-F91E-4C0A-92B9-1463F8DD82F8}"/>
                </a:ext>
              </a:extLst>
            </p:cNvPr>
            <p:cNvGrpSpPr/>
            <p:nvPr/>
          </p:nvGrpSpPr>
          <p:grpSpPr>
            <a:xfrm>
              <a:off x="17983" y="1959807"/>
              <a:ext cx="2011396" cy="740193"/>
              <a:chOff x="968766" y="1835043"/>
              <a:chExt cx="2011396" cy="740193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5304301-0ECB-40F1-B803-D977587F3164}"/>
                  </a:ext>
                </a:extLst>
              </p:cNvPr>
              <p:cNvGrpSpPr/>
              <p:nvPr/>
            </p:nvGrpSpPr>
            <p:grpSpPr>
              <a:xfrm>
                <a:off x="971600" y="1835043"/>
                <a:ext cx="2008562" cy="740193"/>
                <a:chOff x="1099305" y="1835043"/>
                <a:chExt cx="2008562" cy="740193"/>
              </a:xfrm>
            </p:grpSpPr>
            <p:grpSp>
              <p:nvGrpSpPr>
                <p:cNvPr id="77" name="Gruppieren 76">
                  <a:extLst>
                    <a:ext uri="{FF2B5EF4-FFF2-40B4-BE49-F238E27FC236}">
                      <a16:creationId xmlns:a16="http://schemas.microsoft.com/office/drawing/2014/main" id="{0CA5EA89-DC33-4F74-882C-CC39243CCAB3}"/>
                    </a:ext>
                  </a:extLst>
                </p:cNvPr>
                <p:cNvGrpSpPr/>
                <p:nvPr/>
              </p:nvGrpSpPr>
              <p:grpSpPr>
                <a:xfrm>
                  <a:off x="1099305" y="1835043"/>
                  <a:ext cx="2008562" cy="740193"/>
                  <a:chOff x="1099305" y="1835043"/>
                  <a:chExt cx="2008562" cy="740193"/>
                </a:xfrm>
              </p:grpSpPr>
              <p:grpSp>
                <p:nvGrpSpPr>
                  <p:cNvPr id="76" name="Gruppieren 75">
                    <a:extLst>
                      <a:ext uri="{FF2B5EF4-FFF2-40B4-BE49-F238E27FC236}">
                        <a16:creationId xmlns:a16="http://schemas.microsoft.com/office/drawing/2014/main" id="{CA916406-625D-48F0-93E6-2817E476F159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835043"/>
                    <a:ext cx="2008562" cy="740193"/>
                    <a:chOff x="1099305" y="1835043"/>
                    <a:chExt cx="2008562" cy="740193"/>
                  </a:xfrm>
                </p:grpSpPr>
                <p:grpSp>
                  <p:nvGrpSpPr>
                    <p:cNvPr id="7" name="Gruppieren 225">
                      <a:extLst>
                        <a:ext uri="{FF2B5EF4-FFF2-40B4-BE49-F238E27FC236}">
                          <a16:creationId xmlns:a16="http://schemas.microsoft.com/office/drawing/2014/main" id="{BBD054AC-5FC9-4AD3-B7D6-F64F069BC79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6" name="Ellipse 25">
                        <a:extLst>
                          <a:ext uri="{FF2B5EF4-FFF2-40B4-BE49-F238E27FC236}">
                            <a16:creationId xmlns:a16="http://schemas.microsoft.com/office/drawing/2014/main" id="{7AC8A4B2-67B7-4BCF-8C80-A283D4AE79E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E2FB7175-508C-4291-91B0-9FC0089D5AA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8" name="Ellipse 27">
                        <a:extLst>
                          <a:ext uri="{FF2B5EF4-FFF2-40B4-BE49-F238E27FC236}">
                            <a16:creationId xmlns:a16="http://schemas.microsoft.com/office/drawing/2014/main" id="{4E828068-5F0F-4977-B103-F6181B70BBC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888AA9AD-A7E1-494F-9698-10175139FE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31" name="Gerade Verbindung 128">
                        <a:extLst>
                          <a:ext uri="{FF2B5EF4-FFF2-40B4-BE49-F238E27FC236}">
                            <a16:creationId xmlns:a16="http://schemas.microsoft.com/office/drawing/2014/main" id="{7109832C-0794-4687-B52B-013A65F35F2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 Verbindung 129">
                        <a:extLst>
                          <a:ext uri="{FF2B5EF4-FFF2-40B4-BE49-F238E27FC236}">
                            <a16:creationId xmlns:a16="http://schemas.microsoft.com/office/drawing/2014/main" id="{F6EC52E3-B3C6-43DD-BCFC-EC077D8D27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 Verbindung 130">
                        <a:extLst>
                          <a:ext uri="{FF2B5EF4-FFF2-40B4-BE49-F238E27FC236}">
                            <a16:creationId xmlns:a16="http://schemas.microsoft.com/office/drawing/2014/main" id="{5D25723F-9655-4F53-A520-25839D4CDA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 Verbindung 131">
                        <a:extLst>
                          <a:ext uri="{FF2B5EF4-FFF2-40B4-BE49-F238E27FC236}">
                            <a16:creationId xmlns:a16="http://schemas.microsoft.com/office/drawing/2014/main" id="{F9D6EBC7-D692-42FF-BA92-9F6BDC5CFF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" name="Trapezoid 8">
                      <a:extLst>
                        <a:ext uri="{FF2B5EF4-FFF2-40B4-BE49-F238E27FC236}">
                          <a16:creationId xmlns:a16="http://schemas.microsoft.com/office/drawing/2014/main" id="{376C057A-922B-423D-90D3-351A79C547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3" name="Gerade Verbindung 120">
                      <a:extLst>
                        <a:ext uri="{FF2B5EF4-FFF2-40B4-BE49-F238E27FC236}">
                          <a16:creationId xmlns:a16="http://schemas.microsoft.com/office/drawing/2014/main" id="{FFDDDCD1-D847-439D-A370-BFF61BD38494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79546" y="1862194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 Verbindung 121">
                      <a:extLst>
                        <a:ext uri="{FF2B5EF4-FFF2-40B4-BE49-F238E27FC236}">
                          <a16:creationId xmlns:a16="http://schemas.microsoft.com/office/drawing/2014/main" id="{A6569E90-9E58-4311-AF17-0515AA08162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96596" y="1906437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 Verbindung 122">
                      <a:extLst>
                        <a:ext uri="{FF2B5EF4-FFF2-40B4-BE49-F238E27FC236}">
                          <a16:creationId xmlns:a16="http://schemas.microsoft.com/office/drawing/2014/main" id="{B327085E-141F-44AB-A593-2FDBCC165758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3978" y="1851670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Gerade Verbindung 120">
                      <a:extLst>
                        <a:ext uri="{FF2B5EF4-FFF2-40B4-BE49-F238E27FC236}">
                          <a16:creationId xmlns:a16="http://schemas.microsoft.com/office/drawing/2014/main" id="{4701EC43-52A0-4F60-8DFC-8875FAE2CFD1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586857" y="1937549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121">
                      <a:extLst>
                        <a:ext uri="{FF2B5EF4-FFF2-40B4-BE49-F238E27FC236}">
                          <a16:creationId xmlns:a16="http://schemas.microsoft.com/office/drawing/2014/main" id="{B76831E8-9186-4E31-8405-8E6DDF8A28F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2595579" y="1835043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Gerade Verbindung 122">
                      <a:extLst>
                        <a:ext uri="{FF2B5EF4-FFF2-40B4-BE49-F238E27FC236}">
                          <a16:creationId xmlns:a16="http://schemas.microsoft.com/office/drawing/2014/main" id="{B8CD62DE-C4DA-45FB-8508-EE4760A7906E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67041" y="1835043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Trapezoid 70">
                      <a:extLst>
                        <a:ext uri="{FF2B5EF4-FFF2-40B4-BE49-F238E27FC236}">
                          <a16:creationId xmlns:a16="http://schemas.microsoft.com/office/drawing/2014/main" id="{18494C39-0132-4B57-9D68-C4D6100EAD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3" name="Trapezoid 72">
                      <a:extLst>
                        <a:ext uri="{FF2B5EF4-FFF2-40B4-BE49-F238E27FC236}">
                          <a16:creationId xmlns:a16="http://schemas.microsoft.com/office/drawing/2014/main" id="{CFB08C95-CCE3-471C-A6A3-17357925257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11" name="Rechteck 10">
                      <a:extLst>
                        <a:ext uri="{FF2B5EF4-FFF2-40B4-BE49-F238E27FC236}">
                          <a16:creationId xmlns:a16="http://schemas.microsoft.com/office/drawing/2014/main" id="{4516FC3A-2D08-4A82-B2C6-3216362B8A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5" name="Rechteck 74">
                      <a:extLst>
                        <a:ext uri="{FF2B5EF4-FFF2-40B4-BE49-F238E27FC236}">
                          <a16:creationId xmlns:a16="http://schemas.microsoft.com/office/drawing/2014/main" id="{EA38F808-D701-488C-8F3B-6AE4706D607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67" name="Grafik 66">
                    <a:extLst>
                      <a:ext uri="{FF2B5EF4-FFF2-40B4-BE49-F238E27FC236}">
                        <a16:creationId xmlns:a16="http://schemas.microsoft.com/office/drawing/2014/main" id="{7CCE5374-F6BB-495A-9CE3-417ACC727E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2" name="Trapezoid 71">
                  <a:extLst>
                    <a:ext uri="{FF2B5EF4-FFF2-40B4-BE49-F238E27FC236}">
                      <a16:creationId xmlns:a16="http://schemas.microsoft.com/office/drawing/2014/main" id="{9407596C-9EFD-4F6D-B93D-13AE41821204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2C47D17-3E96-4325-85AD-BB3EA3D0C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4135320A-0BB6-45C4-9A27-F65C86032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470883D6-91AD-48B1-8C74-9CDAA5B65CCF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752C4703-CEEC-4AB6-8F90-84E13C75271C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36B921F-4ED8-414E-8DC3-CA25961D024D}"/>
              </a:ext>
            </a:extLst>
          </p:cNvPr>
          <p:cNvGrpSpPr/>
          <p:nvPr/>
        </p:nvGrpSpPr>
        <p:grpSpPr>
          <a:xfrm>
            <a:off x="323528" y="2715766"/>
            <a:ext cx="4104456" cy="45719"/>
            <a:chOff x="323528" y="2715766"/>
            <a:chExt cx="4104456" cy="45719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5E7EEB-B156-441B-B790-747105FFD39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48D2087-94AE-4407-BF00-D8532DDF3CE9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76F5CCC9-2F58-453F-81A4-B4FEE19C80CD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E7EFB240-18C6-4631-A71F-9D865E435561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604B7D71-245C-47E0-B77A-30A9F9AC17C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9A6B5903-7EB2-4F7C-B36A-71EC3F34BB13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AD532F63-7623-4ACD-83A0-455FD489E732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734D3375-A601-40B4-B884-821B3DA8E255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C5EF248-0A33-42AF-8386-F8A5248BAA33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FF3B049D-9234-4719-92DC-C00E604E20F0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14E53CAB-5601-4A61-AC19-5AA61BC13967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EDD1539B-289C-4C2F-B7D0-895626FD017B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188EF20E-4C67-4006-94A5-E09E2DEAE97E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E66B7939-F457-427A-8141-71056DB893D6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E1133788-F5E3-45E4-A537-6C831502CB76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E61FB0E0-A274-45FC-8018-E0B6874B6E80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9A96C5F1-0B65-4B69-B5A1-5B0BDFB650B4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4F23E700-1CFB-4D7E-968F-72AE3F81F1FC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F23E39C3-C2AE-4ED5-AF9E-74EA7FE65611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AC403B2F-F019-483D-8145-FE2AE8178B9C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C65484D-55B3-42DF-A38A-081D9EA94C06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FE1AAFBD-6BE9-4478-9998-C1F745BE1179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1C1CC3AF-4E05-41D1-8BCC-9F1E18E54E04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9C19CDE3-AD7C-4220-A4E2-4F506F116357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72275BEE-A6B6-42D0-8871-589466BF793B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B322F732-EA5A-4991-867C-419B59769C90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C59EEDA9-F03E-4A40-9BEE-7D235C2B0BF2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05AD9290-2D9C-4129-8366-57759728EA1D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801EF1A6-6023-42E8-AE15-73FFF394EEF9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B92E867F-B88F-43E2-98D7-6F62CD493690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EAFEA8B8-4D5E-409B-AA35-444AE077C2BE}"/>
              </a:ext>
            </a:extLst>
          </p:cNvPr>
          <p:cNvGrpSpPr/>
          <p:nvPr/>
        </p:nvGrpSpPr>
        <p:grpSpPr>
          <a:xfrm>
            <a:off x="2483320" y="1491630"/>
            <a:ext cx="144016" cy="1453757"/>
            <a:chOff x="2483320" y="1491630"/>
            <a:chExt cx="144016" cy="1453757"/>
          </a:xfrm>
        </p:grpSpPr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16B8ACA5-C30E-42C5-A759-6CF30534238E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2AFD5C6-B1CD-4E3E-9F5D-9E685B4C5A9F}"/>
                </a:ext>
              </a:extLst>
            </p:cNvPr>
            <p:cNvCxnSpPr>
              <a:stCxn id="127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8B2EBEEF-3E75-401C-A638-4DC5850BF1A3}"/>
              </a:ext>
            </a:extLst>
          </p:cNvPr>
          <p:cNvGrpSpPr/>
          <p:nvPr/>
        </p:nvGrpSpPr>
        <p:grpSpPr>
          <a:xfrm>
            <a:off x="323528" y="1456626"/>
            <a:ext cx="2232248" cy="471242"/>
            <a:chOff x="323528" y="1456626"/>
            <a:chExt cx="2232248" cy="47124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7FAE3C06-495F-4AC6-B4D5-7CBB6252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Bogen 133">
              <a:extLst>
                <a:ext uri="{FF2B5EF4-FFF2-40B4-BE49-F238E27FC236}">
                  <a16:creationId xmlns:a16="http://schemas.microsoft.com/office/drawing/2014/main" id="{84BABB23-AA9B-497A-B9B4-C1851CF722F9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DD44843C-0623-4FE3-B37B-55E65A3C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3A2FA67C-4544-4C94-A543-5C04BC32A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2B43D769-180A-410A-A0F9-4E73AAE1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6CA3708-57E9-4F33-8C97-A71729D86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2A118FB1-BAA8-4C37-9152-D6E118458464}"/>
              </a:ext>
            </a:extLst>
          </p:cNvPr>
          <p:cNvGrpSpPr/>
          <p:nvPr/>
        </p:nvGrpSpPr>
        <p:grpSpPr>
          <a:xfrm>
            <a:off x="4427984" y="2715765"/>
            <a:ext cx="4104456" cy="45719"/>
            <a:chOff x="323528" y="2715766"/>
            <a:chExt cx="4104456" cy="45719"/>
          </a:xfrm>
        </p:grpSpPr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6DF0F035-15AA-4867-B29C-E47C8C014EE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99242A42-666D-4244-B41A-1BA6DEAEF432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08CD6652-1CA1-40BE-9B57-2C5A2E298A20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7EB3C342-5997-46F1-A878-DE0FC9C8F830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9B5316A0-F606-4ECC-A7EC-AAFD970AD6D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F5C9A641-2E6D-4404-AB3A-99D2BD083DD5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98B80200-4484-4D39-9D04-D9122681EE4E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D2448B6B-EF5E-42E1-ACD0-80EBC350AF9F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02D94B37-1B8B-4E68-B801-200CDFCF0E2B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08EA3743-CF2E-4889-8677-93E1F9E900D8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214A9A64-EE92-477C-8679-DA7BE9D1F29C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4" name="Rechteck: abgerundete Ecken 153">
              <a:extLst>
                <a:ext uri="{FF2B5EF4-FFF2-40B4-BE49-F238E27FC236}">
                  <a16:creationId xmlns:a16="http://schemas.microsoft.com/office/drawing/2014/main" id="{F6654975-44BB-4C55-8C11-8BE96BE1BBE4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04A856F5-F02A-48EE-BB2A-F950CA7EC321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1E5B894D-9F2D-41FC-AB5F-BDD544EF9AAC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0825EEFC-AE29-46E1-A4FD-704135000771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7EEC0B45-3033-4F63-A041-CC64B9B8ED34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46B67BFA-134E-4D9B-8D00-DFD2CB32BE6C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7382DFFC-AB39-4167-8D36-307FEA939A8A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AB7BCBC7-1478-49D1-A6B2-0BF236AEA440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D1CCFAF9-B7B9-4CAD-9652-4515D6B9E71A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3FED5F2A-307E-414F-BCA5-9EB8444D2C2F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C88BD193-A468-4C67-A3E9-D353637F7B8D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AD04B612-05E7-4F66-868C-2176B7376873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8553A33F-5B5C-4CFE-8441-0096D0688BAA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ED3DB1D5-7434-4FFE-8DB6-087FE199352E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72544F6D-6886-4038-8FAF-849B54F49607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DD38FB7E-A7F1-4665-8F6A-DE937E64480A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3067E150-9091-45FA-B32B-76546C587156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5CC4537E-E1F7-4DA2-823B-12D970CEEFC4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BFDA2B4-328F-485E-9201-DAE2F24344E7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5ACB5612-8CD0-4EEC-8B1D-C32899ECE04D}"/>
              </a:ext>
            </a:extLst>
          </p:cNvPr>
          <p:cNvGrpSpPr/>
          <p:nvPr/>
        </p:nvGrpSpPr>
        <p:grpSpPr>
          <a:xfrm>
            <a:off x="4716016" y="1486471"/>
            <a:ext cx="144016" cy="1453757"/>
            <a:chOff x="2483320" y="1491630"/>
            <a:chExt cx="144016" cy="1453757"/>
          </a:xfrm>
        </p:grpSpPr>
        <p:sp>
          <p:nvSpPr>
            <p:cNvPr id="175" name="Rechteck: abgerundete Ecken 174">
              <a:extLst>
                <a:ext uri="{FF2B5EF4-FFF2-40B4-BE49-F238E27FC236}">
                  <a16:creationId xmlns:a16="http://schemas.microsoft.com/office/drawing/2014/main" id="{6864B91C-FE68-4279-94AE-7975C473DDED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7C4C484D-63D4-4E42-9419-DE9A381349A1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AF582CE6-3416-4FB9-96ED-1C20A789211D}"/>
              </a:ext>
            </a:extLst>
          </p:cNvPr>
          <p:cNvGrpSpPr/>
          <p:nvPr/>
        </p:nvGrpSpPr>
        <p:grpSpPr>
          <a:xfrm>
            <a:off x="2579404" y="1451233"/>
            <a:ext cx="2232248" cy="471242"/>
            <a:chOff x="323528" y="1456626"/>
            <a:chExt cx="2232248" cy="471242"/>
          </a:xfrm>
        </p:grpSpPr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49C0FA09-FFB2-4248-9A63-6CD854D51F5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Bogen 179">
              <a:extLst>
                <a:ext uri="{FF2B5EF4-FFF2-40B4-BE49-F238E27FC236}">
                  <a16:creationId xmlns:a16="http://schemas.microsoft.com/office/drawing/2014/main" id="{485E7D67-AA98-4B30-9586-A08BB75F564D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BC092800-56E8-43C2-87B1-15417826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17F2821C-9F3D-42F9-A594-369D856E6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1EFBD443-A559-403F-ACBA-5CC4B49B1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1A0B6A0A-0B6E-43EC-A5D6-164C7048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67CAD767-BDA6-4CE6-B6D4-1D521FF22226}"/>
              </a:ext>
            </a:extLst>
          </p:cNvPr>
          <p:cNvGrpSpPr/>
          <p:nvPr/>
        </p:nvGrpSpPr>
        <p:grpSpPr>
          <a:xfrm>
            <a:off x="259121" y="1468298"/>
            <a:ext cx="144016" cy="1453757"/>
            <a:chOff x="2483320" y="1491630"/>
            <a:chExt cx="144016" cy="1453757"/>
          </a:xfrm>
        </p:grpSpPr>
        <p:sp>
          <p:nvSpPr>
            <p:cNvPr id="186" name="Rechteck: abgerundete Ecken 185">
              <a:extLst>
                <a:ext uri="{FF2B5EF4-FFF2-40B4-BE49-F238E27FC236}">
                  <a16:creationId xmlns:a16="http://schemas.microsoft.com/office/drawing/2014/main" id="{4CC8D118-0342-4A97-97DE-EEF0876A5204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4CFFDD6D-35AF-4F6F-9B71-2336CCCF57C5}"/>
                </a:ext>
              </a:extLst>
            </p:cNvPr>
            <p:cNvCxnSpPr>
              <a:stCxn id="186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platzhalter 4">
            <a:extLst>
              <a:ext uri="{FF2B5EF4-FFF2-40B4-BE49-F238E27FC236}">
                <a16:creationId xmlns:a16="http://schemas.microsoft.com/office/drawing/2014/main" id="{F1403532-250C-4A6D-A1EA-0CB3DEDEF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2955049"/>
            <a:ext cx="8280000" cy="1985638"/>
          </a:xfrm>
        </p:spPr>
        <p:txBody>
          <a:bodyPr/>
          <a:lstStyle/>
          <a:p>
            <a:r>
              <a:rPr lang="de-CH" dirty="0"/>
              <a:t>Lok fährt von einem Spannungsbereich in einen anderen.</a:t>
            </a:r>
          </a:p>
          <a:p>
            <a:r>
              <a:rPr lang="de-CH" dirty="0"/>
              <a:t>Erwartete Reaktion (Ablauf): </a:t>
            </a:r>
          </a:p>
          <a:p>
            <a:pPr lvl="1"/>
            <a:r>
              <a:rPr lang="de-CH" dirty="0"/>
              <a:t>Ausschalten des Hauptschalters, Senken des Pantografen</a:t>
            </a:r>
          </a:p>
          <a:p>
            <a:pPr lvl="1"/>
            <a:r>
              <a:rPr lang="de-CH" dirty="0"/>
              <a:t>Umschalten auf die neue Spannung</a:t>
            </a:r>
          </a:p>
          <a:p>
            <a:pPr lvl="1"/>
            <a:r>
              <a:rPr lang="de-CH" dirty="0"/>
              <a:t>Heben des Pantografen, Wiedereinschalten</a:t>
            </a:r>
          </a:p>
        </p:txBody>
      </p:sp>
      <p:pic>
        <p:nvPicPr>
          <p:cNvPr id="2052" name="Picture 4" descr="Fahrleitungssignal – Wikipedia">
            <a:extLst>
              <a:ext uri="{FF2B5EF4-FFF2-40B4-BE49-F238E27FC236}">
                <a16:creationId xmlns:a16="http://schemas.microsoft.com/office/drawing/2014/main" id="{D157EE87-EA2B-4FC1-BAEA-63F571B05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" t="20394" r="53640" b="25112"/>
          <a:stretch/>
        </p:blipFill>
        <p:spPr bwMode="auto">
          <a:xfrm>
            <a:off x="2240580" y="1935352"/>
            <a:ext cx="289983" cy="28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4AFAC2A9-8A5B-4727-A1F3-77F51BFEC468}"/>
              </a:ext>
            </a:extLst>
          </p:cNvPr>
          <p:cNvGrpSpPr/>
          <p:nvPr/>
        </p:nvGrpSpPr>
        <p:grpSpPr>
          <a:xfrm>
            <a:off x="6948264" y="1499837"/>
            <a:ext cx="144016" cy="1453757"/>
            <a:chOff x="2483320" y="1491630"/>
            <a:chExt cx="144016" cy="1453757"/>
          </a:xfrm>
        </p:grpSpPr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0A5A68BF-D125-4DC5-A5E2-51E656C3B960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B0F350E9-70BB-4D43-8881-B22E760124D0}"/>
                </a:ext>
              </a:extLst>
            </p:cNvPr>
            <p:cNvCxnSpPr>
              <a:stCxn id="133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CBA6FE8-4250-49B9-B104-F39A37D5A491}"/>
              </a:ext>
            </a:extLst>
          </p:cNvPr>
          <p:cNvGrpSpPr/>
          <p:nvPr/>
        </p:nvGrpSpPr>
        <p:grpSpPr>
          <a:xfrm>
            <a:off x="4813237" y="1446737"/>
            <a:ext cx="2232248" cy="471242"/>
            <a:chOff x="323528" y="1456626"/>
            <a:chExt cx="2232248" cy="471242"/>
          </a:xfrm>
        </p:grpSpPr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A19740F7-15F8-403D-85DC-30094F3AF39C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Bogen 176">
              <a:extLst>
                <a:ext uri="{FF2B5EF4-FFF2-40B4-BE49-F238E27FC236}">
                  <a16:creationId xmlns:a16="http://schemas.microsoft.com/office/drawing/2014/main" id="{71703B86-FD6E-4B1F-952B-A3215C99DF72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A427CD26-8A25-40E7-A67A-2D1C80BEA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5C60C1FA-13CF-44CF-8AAD-93B6FBDE9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9211FA9A-8AC5-4A35-9DC1-DEB317CA7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EC16A308-9ADA-4CCE-ACBE-03A9A07A2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98F16F26-C1BC-4E5B-9693-AB8313744AD4}"/>
              </a:ext>
            </a:extLst>
          </p:cNvPr>
          <p:cNvGrpSpPr/>
          <p:nvPr/>
        </p:nvGrpSpPr>
        <p:grpSpPr>
          <a:xfrm>
            <a:off x="7021928" y="1452436"/>
            <a:ext cx="2232248" cy="471242"/>
            <a:chOff x="323528" y="1456626"/>
            <a:chExt cx="2232248" cy="471242"/>
          </a:xfrm>
        </p:grpSpPr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164495B9-50E1-4FC4-95D9-D6C687451143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Bogen 194">
              <a:extLst>
                <a:ext uri="{FF2B5EF4-FFF2-40B4-BE49-F238E27FC236}">
                  <a16:creationId xmlns:a16="http://schemas.microsoft.com/office/drawing/2014/main" id="{12F7A9B6-1F52-4556-B06F-FA079803FB18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B629AF57-2509-43DF-A0A9-ACE5BE7F9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8F2BA4FC-1F14-4302-9ECE-3AEF65C3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C978BB53-2463-4DD4-8440-89E719A34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DF288E6-7955-469B-A785-70BE917F5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52D6A06-349E-44A3-B4DD-528209A6AB15}"/>
              </a:ext>
            </a:extLst>
          </p:cNvPr>
          <p:cNvSpPr/>
          <p:nvPr/>
        </p:nvSpPr>
        <p:spPr>
          <a:xfrm>
            <a:off x="3574489" y="1691435"/>
            <a:ext cx="136603" cy="457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3579769-97EC-4BC9-99AA-72C25499E972}"/>
              </a:ext>
            </a:extLst>
          </p:cNvPr>
          <p:cNvCxnSpPr>
            <a:cxnSpLocks/>
          </p:cNvCxnSpPr>
          <p:nvPr/>
        </p:nvCxnSpPr>
        <p:spPr>
          <a:xfrm flipV="1">
            <a:off x="3564336" y="1704955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FE1F1197-3E0F-42D1-B419-40D47AA52F85}"/>
              </a:ext>
            </a:extLst>
          </p:cNvPr>
          <p:cNvCxnSpPr>
            <a:cxnSpLocks/>
          </p:cNvCxnSpPr>
          <p:nvPr/>
        </p:nvCxnSpPr>
        <p:spPr>
          <a:xfrm flipV="1">
            <a:off x="3721680" y="1709787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DEC084C1-DAE4-445D-9869-56CD3D48EB8D}"/>
              </a:ext>
            </a:extLst>
          </p:cNvPr>
          <p:cNvSpPr/>
          <p:nvPr/>
        </p:nvSpPr>
        <p:spPr>
          <a:xfrm>
            <a:off x="3586548" y="1889965"/>
            <a:ext cx="111719" cy="6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B85AE467-26AF-42DA-B09E-12BB7488160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3564336" y="1889965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9CD07808-4EDB-4AB3-B629-8881B7CE2A33}"/>
              </a:ext>
            </a:extLst>
          </p:cNvPr>
          <p:cNvCxnSpPr>
            <a:cxnSpLocks/>
          </p:cNvCxnSpPr>
          <p:nvPr/>
        </p:nvCxnSpPr>
        <p:spPr>
          <a:xfrm flipH="1">
            <a:off x="3633312" y="1915956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eck: abgerundete Ecken 203">
            <a:extLst>
              <a:ext uri="{FF2B5EF4-FFF2-40B4-BE49-F238E27FC236}">
                <a16:creationId xmlns:a16="http://schemas.microsoft.com/office/drawing/2014/main" id="{8E29F920-60C4-4431-A052-07E1E8CBE59B}"/>
              </a:ext>
            </a:extLst>
          </p:cNvPr>
          <p:cNvSpPr/>
          <p:nvPr/>
        </p:nvSpPr>
        <p:spPr>
          <a:xfrm>
            <a:off x="5821288" y="1691435"/>
            <a:ext cx="136603" cy="457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EC219418-9032-40A9-BB27-4E11A038A1DC}"/>
              </a:ext>
            </a:extLst>
          </p:cNvPr>
          <p:cNvCxnSpPr>
            <a:cxnSpLocks/>
          </p:cNvCxnSpPr>
          <p:nvPr/>
        </p:nvCxnSpPr>
        <p:spPr>
          <a:xfrm flipV="1">
            <a:off x="5811135" y="1704955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B37D624B-95AB-4A22-B20F-526586C2DB75}"/>
              </a:ext>
            </a:extLst>
          </p:cNvPr>
          <p:cNvCxnSpPr>
            <a:cxnSpLocks/>
          </p:cNvCxnSpPr>
          <p:nvPr/>
        </p:nvCxnSpPr>
        <p:spPr>
          <a:xfrm flipV="1">
            <a:off x="5968479" y="1709787"/>
            <a:ext cx="0" cy="20883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>
            <a:extLst>
              <a:ext uri="{FF2B5EF4-FFF2-40B4-BE49-F238E27FC236}">
                <a16:creationId xmlns:a16="http://schemas.microsoft.com/office/drawing/2014/main" id="{326DCA60-CB09-4B31-B717-4C89334CFF05}"/>
              </a:ext>
            </a:extLst>
          </p:cNvPr>
          <p:cNvSpPr/>
          <p:nvPr/>
        </p:nvSpPr>
        <p:spPr>
          <a:xfrm>
            <a:off x="5833347" y="1889965"/>
            <a:ext cx="111719" cy="6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29576C7C-4598-468B-8D96-983C8095FC9A}"/>
              </a:ext>
            </a:extLst>
          </p:cNvPr>
          <p:cNvCxnSpPr>
            <a:cxnSpLocks/>
            <a:stCxn id="207" idx="0"/>
          </p:cNvCxnSpPr>
          <p:nvPr/>
        </p:nvCxnSpPr>
        <p:spPr>
          <a:xfrm flipH="1">
            <a:off x="5811135" y="1889965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CB25A3D1-2438-4811-B172-C53E759B90CB}"/>
              </a:ext>
            </a:extLst>
          </p:cNvPr>
          <p:cNvCxnSpPr>
            <a:cxnSpLocks/>
          </p:cNvCxnSpPr>
          <p:nvPr/>
        </p:nvCxnSpPr>
        <p:spPr>
          <a:xfrm flipH="1">
            <a:off x="5880111" y="1915956"/>
            <a:ext cx="78072" cy="2382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nne 12">
            <a:extLst>
              <a:ext uri="{FF2B5EF4-FFF2-40B4-BE49-F238E27FC236}">
                <a16:creationId xmlns:a16="http://schemas.microsoft.com/office/drawing/2014/main" id="{60989144-234E-470F-859B-1A74946A68CA}"/>
              </a:ext>
            </a:extLst>
          </p:cNvPr>
          <p:cNvSpPr/>
          <p:nvPr/>
        </p:nvSpPr>
        <p:spPr>
          <a:xfrm>
            <a:off x="6126344" y="4181287"/>
            <a:ext cx="288032" cy="279152"/>
          </a:xfrm>
          <a:prstGeom prst="sun">
            <a:avLst/>
          </a:prstGeom>
          <a:solidFill>
            <a:srgbClr val="FFC000"/>
          </a:solidFill>
          <a:ln w="31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59E125-7C86-492D-971D-4353A35D7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0" t="5796" r="23384" b="62187"/>
          <a:stretch/>
        </p:blipFill>
        <p:spPr bwMode="auto">
          <a:xfrm>
            <a:off x="134625" y="1931604"/>
            <a:ext cx="224311" cy="32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B46F162D-860F-47B8-A08D-4A22CDA3D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0" t="6911" r="28987" b="61484"/>
          <a:stretch/>
        </p:blipFill>
        <p:spPr bwMode="auto">
          <a:xfrm>
            <a:off x="6781884" y="1925834"/>
            <a:ext cx="199067" cy="31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FD8BF97-4282-468B-97AA-0563EDBB9C59}"/>
              </a:ext>
            </a:extLst>
          </p:cNvPr>
          <p:cNvSpPr txBox="1"/>
          <p:nvPr/>
        </p:nvSpPr>
        <p:spPr>
          <a:xfrm>
            <a:off x="5990696" y="3992165"/>
            <a:ext cx="110158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CH" sz="1400" noProof="0" dirty="0"/>
              <a:t>15kV 25 kV</a:t>
            </a:r>
          </a:p>
        </p:txBody>
      </p:sp>
      <p:sp>
        <p:nvSpPr>
          <p:cNvPr id="211" name="Sonne 210">
            <a:extLst>
              <a:ext uri="{FF2B5EF4-FFF2-40B4-BE49-F238E27FC236}">
                <a16:creationId xmlns:a16="http://schemas.microsoft.com/office/drawing/2014/main" id="{16AB6189-D1B5-4F4D-8676-634498567AC0}"/>
              </a:ext>
            </a:extLst>
          </p:cNvPr>
          <p:cNvSpPr/>
          <p:nvPr/>
        </p:nvSpPr>
        <p:spPr>
          <a:xfrm>
            <a:off x="6609312" y="4181287"/>
            <a:ext cx="288032" cy="279152"/>
          </a:xfrm>
          <a:prstGeom prst="sun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sp>
        <p:nvSpPr>
          <p:cNvPr id="212" name="Sonne 211">
            <a:extLst>
              <a:ext uri="{FF2B5EF4-FFF2-40B4-BE49-F238E27FC236}">
                <a16:creationId xmlns:a16="http://schemas.microsoft.com/office/drawing/2014/main" id="{E3A9B22D-7AAC-4D02-AEAA-512AEE5CF3F1}"/>
              </a:ext>
            </a:extLst>
          </p:cNvPr>
          <p:cNvSpPr/>
          <p:nvPr/>
        </p:nvSpPr>
        <p:spPr>
          <a:xfrm>
            <a:off x="6126344" y="4181287"/>
            <a:ext cx="288032" cy="279152"/>
          </a:xfrm>
          <a:prstGeom prst="sun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sp>
        <p:nvSpPr>
          <p:cNvPr id="213" name="Sonne 212">
            <a:extLst>
              <a:ext uri="{FF2B5EF4-FFF2-40B4-BE49-F238E27FC236}">
                <a16:creationId xmlns:a16="http://schemas.microsoft.com/office/drawing/2014/main" id="{66D54F7B-F4B5-4C0A-BE20-308BE3851E63}"/>
              </a:ext>
            </a:extLst>
          </p:cNvPr>
          <p:cNvSpPr/>
          <p:nvPr/>
        </p:nvSpPr>
        <p:spPr>
          <a:xfrm>
            <a:off x="6609061" y="4181287"/>
            <a:ext cx="288032" cy="279152"/>
          </a:xfrm>
          <a:prstGeom prst="sun">
            <a:avLst/>
          </a:prstGeom>
          <a:solidFill>
            <a:srgbClr val="FFC000"/>
          </a:solidFill>
          <a:ln w="3175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7D4FF284-BAE2-4D90-A704-72A9CD3DE38B}"/>
              </a:ext>
            </a:extLst>
          </p:cNvPr>
          <p:cNvCxnSpPr>
            <a:cxnSpLocks/>
          </p:cNvCxnSpPr>
          <p:nvPr/>
        </p:nvCxnSpPr>
        <p:spPr>
          <a:xfrm flipV="1">
            <a:off x="4868420" y="1913790"/>
            <a:ext cx="0" cy="1039804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B42D3C9-7BE6-46D6-9FD3-6632DDA54D56}"/>
              </a:ext>
            </a:extLst>
          </p:cNvPr>
          <p:cNvCxnSpPr>
            <a:cxnSpLocks/>
          </p:cNvCxnSpPr>
          <p:nvPr/>
        </p:nvCxnSpPr>
        <p:spPr>
          <a:xfrm flipH="1">
            <a:off x="4811652" y="2953594"/>
            <a:ext cx="120836" cy="0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1F32D4BD-B966-41A7-88CD-2F5FD2F741DB}"/>
              </a:ext>
            </a:extLst>
          </p:cNvPr>
          <p:cNvCxnSpPr>
            <a:cxnSpLocks/>
          </p:cNvCxnSpPr>
          <p:nvPr/>
        </p:nvCxnSpPr>
        <p:spPr>
          <a:xfrm flipH="1">
            <a:off x="4837729" y="2980691"/>
            <a:ext cx="75030" cy="0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2824505B-FEE1-4F93-9AAB-6350BED62B65}"/>
              </a:ext>
            </a:extLst>
          </p:cNvPr>
          <p:cNvCxnSpPr>
            <a:cxnSpLocks/>
          </p:cNvCxnSpPr>
          <p:nvPr/>
        </p:nvCxnSpPr>
        <p:spPr>
          <a:xfrm flipH="1">
            <a:off x="4848125" y="3013701"/>
            <a:ext cx="46587" cy="0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09877E-6 L 0.54688 -0.0021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3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A2664AFC-B6BA-4FBF-A248-C9C95E72DBA3}"/>
              </a:ext>
            </a:extLst>
          </p:cNvPr>
          <p:cNvGrpSpPr/>
          <p:nvPr/>
        </p:nvGrpSpPr>
        <p:grpSpPr>
          <a:xfrm>
            <a:off x="-549246" y="2083102"/>
            <a:ext cx="5922012" cy="627584"/>
            <a:chOff x="-3892633" y="2077230"/>
            <a:chExt cx="5922012" cy="627584"/>
          </a:xfrm>
        </p:grpSpPr>
        <p:pic>
          <p:nvPicPr>
            <p:cNvPr id="201" name="Picture 5">
              <a:extLst>
                <a:ext uri="{FF2B5EF4-FFF2-40B4-BE49-F238E27FC236}">
                  <a16:creationId xmlns:a16="http://schemas.microsoft.com/office/drawing/2014/main" id="{094BB9A5-5B0E-458C-9E37-5B6DA30EF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2" name="Picture 5">
              <a:extLst>
                <a:ext uri="{FF2B5EF4-FFF2-40B4-BE49-F238E27FC236}">
                  <a16:creationId xmlns:a16="http://schemas.microsoft.com/office/drawing/2014/main" id="{CDF01519-BFD9-4F94-8C04-1888DDED1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7F01A3F2-285F-4F6F-A653-0180DEBEA40D}"/>
                </a:ext>
              </a:extLst>
            </p:cNvPr>
            <p:cNvGrpSpPr/>
            <p:nvPr/>
          </p:nvGrpSpPr>
          <p:grpSpPr>
            <a:xfrm>
              <a:off x="17983" y="2077230"/>
              <a:ext cx="2011396" cy="622770"/>
              <a:chOff x="968766" y="1952466"/>
              <a:chExt cx="2011396" cy="622770"/>
            </a:xfrm>
          </p:grpSpPr>
          <p:grpSp>
            <p:nvGrpSpPr>
              <p:cNvPr id="204" name="Gruppieren 203">
                <a:extLst>
                  <a:ext uri="{FF2B5EF4-FFF2-40B4-BE49-F238E27FC236}">
                    <a16:creationId xmlns:a16="http://schemas.microsoft.com/office/drawing/2014/main" id="{D1A76F03-BD2A-4F84-A022-D4C1B9A42641}"/>
                  </a:ext>
                </a:extLst>
              </p:cNvPr>
              <p:cNvGrpSpPr/>
              <p:nvPr/>
            </p:nvGrpSpPr>
            <p:grpSpPr>
              <a:xfrm>
                <a:off x="971600" y="1952466"/>
                <a:ext cx="2008562" cy="622770"/>
                <a:chOff x="1099305" y="1952466"/>
                <a:chExt cx="2008562" cy="622770"/>
              </a:xfrm>
            </p:grpSpPr>
            <p:grpSp>
              <p:nvGrpSpPr>
                <p:cNvPr id="209" name="Gruppieren 208">
                  <a:extLst>
                    <a:ext uri="{FF2B5EF4-FFF2-40B4-BE49-F238E27FC236}">
                      <a16:creationId xmlns:a16="http://schemas.microsoft.com/office/drawing/2014/main" id="{8E408D39-F08F-4F78-B9E6-F6EDADBB76BD}"/>
                    </a:ext>
                  </a:extLst>
                </p:cNvPr>
                <p:cNvGrpSpPr/>
                <p:nvPr/>
              </p:nvGrpSpPr>
              <p:grpSpPr>
                <a:xfrm>
                  <a:off x="1099305" y="1952466"/>
                  <a:ext cx="2008562" cy="622770"/>
                  <a:chOff x="1099305" y="1952466"/>
                  <a:chExt cx="2008562" cy="622770"/>
                </a:xfrm>
              </p:grpSpPr>
              <p:grpSp>
                <p:nvGrpSpPr>
                  <p:cNvPr id="226" name="Gruppieren 225">
                    <a:extLst>
                      <a:ext uri="{FF2B5EF4-FFF2-40B4-BE49-F238E27FC236}">
                        <a16:creationId xmlns:a16="http://schemas.microsoft.com/office/drawing/2014/main" id="{7B4E6CC3-7340-4378-99B4-FDB2ABEF7B25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952466"/>
                    <a:ext cx="2008562" cy="622770"/>
                    <a:chOff x="1099305" y="1952466"/>
                    <a:chExt cx="2008562" cy="622770"/>
                  </a:xfrm>
                </p:grpSpPr>
                <p:grpSp>
                  <p:nvGrpSpPr>
                    <p:cNvPr id="233" name="Gruppieren 225">
                      <a:extLst>
                        <a:ext uri="{FF2B5EF4-FFF2-40B4-BE49-F238E27FC236}">
                          <a16:creationId xmlns:a16="http://schemas.microsoft.com/office/drawing/2014/main" id="{C661376B-5F5F-4AEB-B08A-FE16EACD340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43" name="Ellipse 242">
                        <a:extLst>
                          <a:ext uri="{FF2B5EF4-FFF2-40B4-BE49-F238E27FC236}">
                            <a16:creationId xmlns:a16="http://schemas.microsoft.com/office/drawing/2014/main" id="{066FC4A9-24B4-4D46-A78A-597E93DD685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4" name="Ellipse 243">
                        <a:extLst>
                          <a:ext uri="{FF2B5EF4-FFF2-40B4-BE49-F238E27FC236}">
                            <a16:creationId xmlns:a16="http://schemas.microsoft.com/office/drawing/2014/main" id="{497018A7-0224-48C2-B0DA-4CBF885FB7A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5" name="Ellipse 244">
                        <a:extLst>
                          <a:ext uri="{FF2B5EF4-FFF2-40B4-BE49-F238E27FC236}">
                            <a16:creationId xmlns:a16="http://schemas.microsoft.com/office/drawing/2014/main" id="{2BD6BD87-F033-47DD-872E-C01D41CF174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46" name="Ellipse 245">
                        <a:extLst>
                          <a:ext uri="{FF2B5EF4-FFF2-40B4-BE49-F238E27FC236}">
                            <a16:creationId xmlns:a16="http://schemas.microsoft.com/office/drawing/2014/main" id="{95BF4C65-9D4D-44E4-986F-C17ED6A27D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247" name="Gerade Verbindung 128">
                        <a:extLst>
                          <a:ext uri="{FF2B5EF4-FFF2-40B4-BE49-F238E27FC236}">
                            <a16:creationId xmlns:a16="http://schemas.microsoft.com/office/drawing/2014/main" id="{EE71C3CC-E707-4534-ABB3-D7E964920C5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8" name="Gerade Verbindung 129">
                        <a:extLst>
                          <a:ext uri="{FF2B5EF4-FFF2-40B4-BE49-F238E27FC236}">
                            <a16:creationId xmlns:a16="http://schemas.microsoft.com/office/drawing/2014/main" id="{1FD81AB9-41D6-48B9-8D60-1ADF1D205B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9" name="Gerade Verbindung 130">
                        <a:extLst>
                          <a:ext uri="{FF2B5EF4-FFF2-40B4-BE49-F238E27FC236}">
                            <a16:creationId xmlns:a16="http://schemas.microsoft.com/office/drawing/2014/main" id="{47C63F69-DABA-4B3E-B113-F032D0CDA7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Gerade Verbindung 131">
                        <a:extLst>
                          <a:ext uri="{FF2B5EF4-FFF2-40B4-BE49-F238E27FC236}">
                            <a16:creationId xmlns:a16="http://schemas.microsoft.com/office/drawing/2014/main" id="{4F58DC90-21FA-46DE-B042-A73BC27F66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4" name="Trapezoid 233">
                      <a:extLst>
                        <a:ext uri="{FF2B5EF4-FFF2-40B4-BE49-F238E27FC236}">
                          <a16:creationId xmlns:a16="http://schemas.microsoft.com/office/drawing/2014/main" id="{09FE1A17-5170-4A6F-8C47-98DEBD13ECF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35" name="Gerade Verbindung 120">
                      <a:extLst>
                        <a:ext uri="{FF2B5EF4-FFF2-40B4-BE49-F238E27FC236}">
                          <a16:creationId xmlns:a16="http://schemas.microsoft.com/office/drawing/2014/main" id="{A22D456F-F74B-40A7-A24A-96B97007F0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 flipV="1">
                      <a:off x="1379385" y="1968237"/>
                      <a:ext cx="229819" cy="30637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Gerade Verbindung 122">
                      <a:extLst>
                        <a:ext uri="{FF2B5EF4-FFF2-40B4-BE49-F238E27FC236}">
                          <a16:creationId xmlns:a16="http://schemas.microsoft.com/office/drawing/2014/main" id="{ED72E95F-D37B-466A-A766-F543A4F8CF2B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5876" y="1952466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Gerade Verbindung 121">
                      <a:extLst>
                        <a:ext uri="{FF2B5EF4-FFF2-40B4-BE49-F238E27FC236}">
                          <a16:creationId xmlns:a16="http://schemas.microsoft.com/office/drawing/2014/main" id="{97BBA18D-966C-489D-BB78-A5EBDAD5BC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 bwMode="auto">
                    <a:xfrm>
                      <a:off x="2594863" y="1966756"/>
                      <a:ext cx="231801" cy="15297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Gerade Verbindung 122">
                      <a:extLst>
                        <a:ext uri="{FF2B5EF4-FFF2-40B4-BE49-F238E27FC236}">
                          <a16:creationId xmlns:a16="http://schemas.microsoft.com/office/drawing/2014/main" id="{C73610EC-64CD-4690-AEE3-64EC2FC71439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58797" y="1953476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9" name="Trapezoid 238">
                      <a:extLst>
                        <a:ext uri="{FF2B5EF4-FFF2-40B4-BE49-F238E27FC236}">
                          <a16:creationId xmlns:a16="http://schemas.microsoft.com/office/drawing/2014/main" id="{29A18C1B-75B3-4872-92F5-1CF3B00479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40" name="Trapezoid 239">
                      <a:extLst>
                        <a:ext uri="{FF2B5EF4-FFF2-40B4-BE49-F238E27FC236}">
                          <a16:creationId xmlns:a16="http://schemas.microsoft.com/office/drawing/2014/main" id="{2CD77F9D-E381-4487-948B-AAD8069BD0EA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41" name="Rechteck 240">
                      <a:extLst>
                        <a:ext uri="{FF2B5EF4-FFF2-40B4-BE49-F238E27FC236}">
                          <a16:creationId xmlns:a16="http://schemas.microsoft.com/office/drawing/2014/main" id="{8E313F61-0C3F-4F35-B575-EFFAC155A0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42" name="Rechteck 241">
                      <a:extLst>
                        <a:ext uri="{FF2B5EF4-FFF2-40B4-BE49-F238E27FC236}">
                          <a16:creationId xmlns:a16="http://schemas.microsoft.com/office/drawing/2014/main" id="{0064A4E2-1699-40C4-8A01-AB8208B8932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232" name="Grafik 231">
                    <a:extLst>
                      <a:ext uri="{FF2B5EF4-FFF2-40B4-BE49-F238E27FC236}">
                        <a16:creationId xmlns:a16="http://schemas.microsoft.com/office/drawing/2014/main" id="{8487EFD8-C73E-42DE-9BE8-7D59F7335F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5" name="Trapezoid 224">
                  <a:extLst>
                    <a:ext uri="{FF2B5EF4-FFF2-40B4-BE49-F238E27FC236}">
                      <a16:creationId xmlns:a16="http://schemas.microsoft.com/office/drawing/2014/main" id="{59E1317F-51D0-41F9-995A-48391A940D41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205" name="Gerader Verbinder 204">
                <a:extLst>
                  <a:ext uri="{FF2B5EF4-FFF2-40B4-BE49-F238E27FC236}">
                    <a16:creationId xmlns:a16="http://schemas.microsoft.com/office/drawing/2014/main" id="{1B11618B-0D7A-4005-AF50-E5AFC5CFB2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>
                <a:extLst>
                  <a:ext uri="{FF2B5EF4-FFF2-40B4-BE49-F238E27FC236}">
                    <a16:creationId xmlns:a16="http://schemas.microsoft.com/office/drawing/2014/main" id="{C019950F-359E-4312-A6A9-4FA708502A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Freihandform: Form 206">
                <a:extLst>
                  <a:ext uri="{FF2B5EF4-FFF2-40B4-BE49-F238E27FC236}">
                    <a16:creationId xmlns:a16="http://schemas.microsoft.com/office/drawing/2014/main" id="{B05EB907-21E8-411F-A18B-4D92AD2CEF9D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208" name="Freihandform: Form 207">
                <a:extLst>
                  <a:ext uri="{FF2B5EF4-FFF2-40B4-BE49-F238E27FC236}">
                    <a16:creationId xmlns:a16="http://schemas.microsoft.com/office/drawing/2014/main" id="{B77F26E5-616F-418C-AB2B-8C731D806A9F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CD4F8505-79AB-40DE-A83A-7B09E5B6EB7E}"/>
              </a:ext>
            </a:extLst>
          </p:cNvPr>
          <p:cNvGrpSpPr/>
          <p:nvPr/>
        </p:nvGrpSpPr>
        <p:grpSpPr>
          <a:xfrm>
            <a:off x="-549246" y="1951526"/>
            <a:ext cx="5922012" cy="745007"/>
            <a:chOff x="-3892633" y="1959807"/>
            <a:chExt cx="5922012" cy="745007"/>
          </a:xfrm>
        </p:grpSpPr>
        <p:pic>
          <p:nvPicPr>
            <p:cNvPr id="266" name="Picture 5">
              <a:extLst>
                <a:ext uri="{FF2B5EF4-FFF2-40B4-BE49-F238E27FC236}">
                  <a16:creationId xmlns:a16="http://schemas.microsoft.com/office/drawing/2014/main" id="{AF5A2F62-13B3-421C-B5AA-FA6F8C959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7" name="Picture 5">
              <a:extLst>
                <a:ext uri="{FF2B5EF4-FFF2-40B4-BE49-F238E27FC236}">
                  <a16:creationId xmlns:a16="http://schemas.microsoft.com/office/drawing/2014/main" id="{EA73FA4C-6908-49F4-BC3F-496ADF342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68" name="Gruppieren 267">
              <a:extLst>
                <a:ext uri="{FF2B5EF4-FFF2-40B4-BE49-F238E27FC236}">
                  <a16:creationId xmlns:a16="http://schemas.microsoft.com/office/drawing/2014/main" id="{BA598A09-F110-4999-BF3C-9B8F8AA52C79}"/>
                </a:ext>
              </a:extLst>
            </p:cNvPr>
            <p:cNvGrpSpPr/>
            <p:nvPr/>
          </p:nvGrpSpPr>
          <p:grpSpPr>
            <a:xfrm>
              <a:off x="17983" y="1959807"/>
              <a:ext cx="2011396" cy="740193"/>
              <a:chOff x="968766" y="1835043"/>
              <a:chExt cx="2011396" cy="740193"/>
            </a:xfrm>
          </p:grpSpPr>
          <p:grpSp>
            <p:nvGrpSpPr>
              <p:cNvPr id="269" name="Gruppieren 268">
                <a:extLst>
                  <a:ext uri="{FF2B5EF4-FFF2-40B4-BE49-F238E27FC236}">
                    <a16:creationId xmlns:a16="http://schemas.microsoft.com/office/drawing/2014/main" id="{6027CBCF-BB86-4FB6-B787-141E4373AB2D}"/>
                  </a:ext>
                </a:extLst>
              </p:cNvPr>
              <p:cNvGrpSpPr/>
              <p:nvPr/>
            </p:nvGrpSpPr>
            <p:grpSpPr>
              <a:xfrm>
                <a:off x="971600" y="1835043"/>
                <a:ext cx="2008562" cy="740193"/>
                <a:chOff x="1099305" y="1835043"/>
                <a:chExt cx="2008562" cy="740193"/>
              </a:xfrm>
            </p:grpSpPr>
            <p:grpSp>
              <p:nvGrpSpPr>
                <p:cNvPr id="274" name="Gruppieren 273">
                  <a:extLst>
                    <a:ext uri="{FF2B5EF4-FFF2-40B4-BE49-F238E27FC236}">
                      <a16:creationId xmlns:a16="http://schemas.microsoft.com/office/drawing/2014/main" id="{FFBAA1AC-B185-4A66-95FB-7A3050610498}"/>
                    </a:ext>
                  </a:extLst>
                </p:cNvPr>
                <p:cNvGrpSpPr/>
                <p:nvPr/>
              </p:nvGrpSpPr>
              <p:grpSpPr>
                <a:xfrm>
                  <a:off x="1099305" y="1835043"/>
                  <a:ext cx="2008562" cy="740193"/>
                  <a:chOff x="1099305" y="1835043"/>
                  <a:chExt cx="2008562" cy="740193"/>
                </a:xfrm>
              </p:grpSpPr>
              <p:grpSp>
                <p:nvGrpSpPr>
                  <p:cNvPr id="276" name="Gruppieren 275">
                    <a:extLst>
                      <a:ext uri="{FF2B5EF4-FFF2-40B4-BE49-F238E27FC236}">
                        <a16:creationId xmlns:a16="http://schemas.microsoft.com/office/drawing/2014/main" id="{6A44C9B0-8CB8-49D1-94BF-B06FDA7B4459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835043"/>
                    <a:ext cx="2008562" cy="740193"/>
                    <a:chOff x="1099305" y="1835043"/>
                    <a:chExt cx="2008562" cy="740193"/>
                  </a:xfrm>
                </p:grpSpPr>
                <p:grpSp>
                  <p:nvGrpSpPr>
                    <p:cNvPr id="278" name="Gruppieren 225">
                      <a:extLst>
                        <a:ext uri="{FF2B5EF4-FFF2-40B4-BE49-F238E27FC236}">
                          <a16:creationId xmlns:a16="http://schemas.microsoft.com/office/drawing/2014/main" id="{8D24165E-A36F-4FD7-8B62-DF2A8712B9F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90" name="Ellipse 289">
                        <a:extLst>
                          <a:ext uri="{FF2B5EF4-FFF2-40B4-BE49-F238E27FC236}">
                            <a16:creationId xmlns:a16="http://schemas.microsoft.com/office/drawing/2014/main" id="{C25E7843-0EA8-4094-BD62-40ACB99A0E5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91" name="Ellipse 290">
                        <a:extLst>
                          <a:ext uri="{FF2B5EF4-FFF2-40B4-BE49-F238E27FC236}">
                            <a16:creationId xmlns:a16="http://schemas.microsoft.com/office/drawing/2014/main" id="{AF381C3E-9C28-46AE-83DB-925157A6C57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92" name="Ellipse 291">
                        <a:extLst>
                          <a:ext uri="{FF2B5EF4-FFF2-40B4-BE49-F238E27FC236}">
                            <a16:creationId xmlns:a16="http://schemas.microsoft.com/office/drawing/2014/main" id="{F3DB32C6-2A08-483B-84F6-61BBB3C5961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93" name="Ellipse 292">
                        <a:extLst>
                          <a:ext uri="{FF2B5EF4-FFF2-40B4-BE49-F238E27FC236}">
                            <a16:creationId xmlns:a16="http://schemas.microsoft.com/office/drawing/2014/main" id="{FB58F3FF-21B8-448C-8382-BE1B0A37C63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294" name="Gerade Verbindung 128">
                        <a:extLst>
                          <a:ext uri="{FF2B5EF4-FFF2-40B4-BE49-F238E27FC236}">
                            <a16:creationId xmlns:a16="http://schemas.microsoft.com/office/drawing/2014/main" id="{FF03ADAD-C18E-42E2-86F7-DEF9BDADBC17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5" name="Gerade Verbindung 129">
                        <a:extLst>
                          <a:ext uri="{FF2B5EF4-FFF2-40B4-BE49-F238E27FC236}">
                            <a16:creationId xmlns:a16="http://schemas.microsoft.com/office/drawing/2014/main" id="{CE3BD825-1223-4FC8-B582-F5C493BB0A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Gerade Verbindung 130">
                        <a:extLst>
                          <a:ext uri="{FF2B5EF4-FFF2-40B4-BE49-F238E27FC236}">
                            <a16:creationId xmlns:a16="http://schemas.microsoft.com/office/drawing/2014/main" id="{9B18BE28-5D43-45C3-A7BD-7AB1FF45F7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7" name="Gerade Verbindung 131">
                        <a:extLst>
                          <a:ext uri="{FF2B5EF4-FFF2-40B4-BE49-F238E27FC236}">
                            <a16:creationId xmlns:a16="http://schemas.microsoft.com/office/drawing/2014/main" id="{B04A6153-B33E-4874-93B5-E84D5DFF81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9" name="Trapezoid 278">
                      <a:extLst>
                        <a:ext uri="{FF2B5EF4-FFF2-40B4-BE49-F238E27FC236}">
                          <a16:creationId xmlns:a16="http://schemas.microsoft.com/office/drawing/2014/main" id="{66368BCE-FFDC-4290-83C1-AA1EEC7E0C6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80" name="Gerade Verbindung 120">
                      <a:extLst>
                        <a:ext uri="{FF2B5EF4-FFF2-40B4-BE49-F238E27FC236}">
                          <a16:creationId xmlns:a16="http://schemas.microsoft.com/office/drawing/2014/main" id="{3B2A9835-1BC1-40EA-B327-4000EA53F33C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79546" y="1862194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Gerade Verbindung 121">
                      <a:extLst>
                        <a:ext uri="{FF2B5EF4-FFF2-40B4-BE49-F238E27FC236}">
                          <a16:creationId xmlns:a16="http://schemas.microsoft.com/office/drawing/2014/main" id="{031C71D4-DF29-4BB4-8E8B-99524866AF7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96596" y="1906437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Gerade Verbindung 122">
                      <a:extLst>
                        <a:ext uri="{FF2B5EF4-FFF2-40B4-BE49-F238E27FC236}">
                          <a16:creationId xmlns:a16="http://schemas.microsoft.com/office/drawing/2014/main" id="{FBA6E5DF-DDAB-4057-8F51-493A67312E70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3978" y="1851670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Gerade Verbindung 120">
                      <a:extLst>
                        <a:ext uri="{FF2B5EF4-FFF2-40B4-BE49-F238E27FC236}">
                          <a16:creationId xmlns:a16="http://schemas.microsoft.com/office/drawing/2014/main" id="{0983B786-18F2-45B7-A832-BAA4991840F2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586857" y="1937549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Gerade Verbindung 121">
                      <a:extLst>
                        <a:ext uri="{FF2B5EF4-FFF2-40B4-BE49-F238E27FC236}">
                          <a16:creationId xmlns:a16="http://schemas.microsoft.com/office/drawing/2014/main" id="{4763525D-2BD8-406E-BCA7-489DD4C15F12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2595579" y="1835043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Gerade Verbindung 122">
                      <a:extLst>
                        <a:ext uri="{FF2B5EF4-FFF2-40B4-BE49-F238E27FC236}">
                          <a16:creationId xmlns:a16="http://schemas.microsoft.com/office/drawing/2014/main" id="{B4BE4125-E80E-4258-9B89-C46311163E6F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67041" y="1835043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6" name="Trapezoid 285">
                      <a:extLst>
                        <a:ext uri="{FF2B5EF4-FFF2-40B4-BE49-F238E27FC236}">
                          <a16:creationId xmlns:a16="http://schemas.microsoft.com/office/drawing/2014/main" id="{1F1F307E-7AE3-4250-891D-A1DE96DBFC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87" name="Trapezoid 286">
                      <a:extLst>
                        <a:ext uri="{FF2B5EF4-FFF2-40B4-BE49-F238E27FC236}">
                          <a16:creationId xmlns:a16="http://schemas.microsoft.com/office/drawing/2014/main" id="{87D79BE4-3908-4407-9C85-A25C32EC7C5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88" name="Rechteck 287">
                      <a:extLst>
                        <a:ext uri="{FF2B5EF4-FFF2-40B4-BE49-F238E27FC236}">
                          <a16:creationId xmlns:a16="http://schemas.microsoft.com/office/drawing/2014/main" id="{42CCE20B-BC33-499B-B08A-EE79948E94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289" name="Rechteck 288">
                      <a:extLst>
                        <a:ext uri="{FF2B5EF4-FFF2-40B4-BE49-F238E27FC236}">
                          <a16:creationId xmlns:a16="http://schemas.microsoft.com/office/drawing/2014/main" id="{B4EEDCB8-0F39-40EE-9E5E-32D5477CEC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277" name="Grafik 276">
                    <a:extLst>
                      <a:ext uri="{FF2B5EF4-FFF2-40B4-BE49-F238E27FC236}">
                        <a16:creationId xmlns:a16="http://schemas.microsoft.com/office/drawing/2014/main" id="{3F4167EA-37CE-4D68-ACA5-7C9C36F97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5" name="Trapezoid 274">
                  <a:extLst>
                    <a:ext uri="{FF2B5EF4-FFF2-40B4-BE49-F238E27FC236}">
                      <a16:creationId xmlns:a16="http://schemas.microsoft.com/office/drawing/2014/main" id="{BEE03004-7D08-4EF6-85B5-DBB0904DD2FC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270" name="Gerader Verbinder 269">
                <a:extLst>
                  <a:ext uri="{FF2B5EF4-FFF2-40B4-BE49-F238E27FC236}">
                    <a16:creationId xmlns:a16="http://schemas.microsoft.com/office/drawing/2014/main" id="{EACAA1C7-AC2C-440E-987E-FB2A82BE0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Gerader Verbinder 270">
                <a:extLst>
                  <a:ext uri="{FF2B5EF4-FFF2-40B4-BE49-F238E27FC236}">
                    <a16:creationId xmlns:a16="http://schemas.microsoft.com/office/drawing/2014/main" id="{BC5F89F0-16D2-4DD7-BEF5-9D094848B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Freihandform: Form 271">
                <a:extLst>
                  <a:ext uri="{FF2B5EF4-FFF2-40B4-BE49-F238E27FC236}">
                    <a16:creationId xmlns:a16="http://schemas.microsoft.com/office/drawing/2014/main" id="{DCD1DB84-25C2-4E02-870A-663AEB7BBD61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273" name="Freihandform: Form 272">
                <a:extLst>
                  <a:ext uri="{FF2B5EF4-FFF2-40B4-BE49-F238E27FC236}">
                    <a16:creationId xmlns:a16="http://schemas.microsoft.com/office/drawing/2014/main" id="{06EF886D-6EE7-470F-A3D8-612DD410E8E2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E8EF919A-3405-47A2-B7BF-A63674267AF4}"/>
              </a:ext>
            </a:extLst>
          </p:cNvPr>
          <p:cNvGrpSpPr/>
          <p:nvPr/>
        </p:nvGrpSpPr>
        <p:grpSpPr>
          <a:xfrm rot="21425180">
            <a:off x="4784076" y="1384565"/>
            <a:ext cx="2232248" cy="471242"/>
            <a:chOff x="323528" y="1456626"/>
            <a:chExt cx="2232248" cy="471242"/>
          </a:xfrm>
        </p:grpSpPr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0EBF765-E68A-4112-9128-283F1D1CE020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ogen 219">
              <a:extLst>
                <a:ext uri="{FF2B5EF4-FFF2-40B4-BE49-F238E27FC236}">
                  <a16:creationId xmlns:a16="http://schemas.microsoft.com/office/drawing/2014/main" id="{31C1DEDC-7201-4A43-897F-6C4A76936086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95245053-91ED-4B73-83D3-A6D7825F3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B22B9028-8B86-4D99-A957-DA721C01B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FA310270-7750-432B-B8FE-2AA65AF49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65572B06-256B-4480-823B-768E9AB5A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EBAE2E84-89D4-4A73-9F73-2EB1E8C600EC}"/>
              </a:ext>
            </a:extLst>
          </p:cNvPr>
          <p:cNvGrpSpPr/>
          <p:nvPr/>
        </p:nvGrpSpPr>
        <p:grpSpPr>
          <a:xfrm rot="175323">
            <a:off x="2572992" y="1404205"/>
            <a:ext cx="2232248" cy="471242"/>
            <a:chOff x="323528" y="1456626"/>
            <a:chExt cx="2232248" cy="471242"/>
          </a:xfrm>
        </p:grpSpPr>
        <p:cxnSp>
          <p:nvCxnSpPr>
            <p:cNvPr id="212" name="Gerader Verbinder 211">
              <a:extLst>
                <a:ext uri="{FF2B5EF4-FFF2-40B4-BE49-F238E27FC236}">
                  <a16:creationId xmlns:a16="http://schemas.microsoft.com/office/drawing/2014/main" id="{48A94A28-643D-439D-9BA4-275BBCB213B9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Bogen 212">
              <a:extLst>
                <a:ext uri="{FF2B5EF4-FFF2-40B4-BE49-F238E27FC236}">
                  <a16:creationId xmlns:a16="http://schemas.microsoft.com/office/drawing/2014/main" id="{5B9869FC-51C5-4EAC-B21A-27E52E4AA3E4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14" name="Gerader Verbinder 213">
              <a:extLst>
                <a:ext uri="{FF2B5EF4-FFF2-40B4-BE49-F238E27FC236}">
                  <a16:creationId xmlns:a16="http://schemas.microsoft.com/office/drawing/2014/main" id="{2859641F-81EB-4A7C-833D-733DAF789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214">
              <a:extLst>
                <a:ext uri="{FF2B5EF4-FFF2-40B4-BE49-F238E27FC236}">
                  <a16:creationId xmlns:a16="http://schemas.microsoft.com/office/drawing/2014/main" id="{DB57C720-0215-4695-8247-B9BC831AC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215">
              <a:extLst>
                <a:ext uri="{FF2B5EF4-FFF2-40B4-BE49-F238E27FC236}">
                  <a16:creationId xmlns:a16="http://schemas.microsoft.com/office/drawing/2014/main" id="{BEB84A9D-B665-47D9-99BC-AAACA937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F74EA75E-CDD3-4691-A95C-E66C627D3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Anwendungsfall 5: </a:t>
            </a:r>
            <a:r>
              <a:rPr lang="de-CH" dirty="0" err="1"/>
              <a:t>Sektorübergänge</a:t>
            </a:r>
            <a:r>
              <a:rPr lang="de-CH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 dirty="0"/>
              <a:t>SBB • Infrastruktur • I-NAT-FW-SAFS RF • 03.02.21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115662-413A-4888-B9BC-797CDE14544F}" type="slidenum">
              <a:rPr lang="de-CH" smtClean="0"/>
              <a:pPr/>
              <a:t>9</a:t>
            </a:fld>
            <a:endParaRPr lang="de-CH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D08FADB-04BC-4C57-A50C-96A67C06C4D4}"/>
              </a:ext>
            </a:extLst>
          </p:cNvPr>
          <p:cNvGrpSpPr/>
          <p:nvPr/>
        </p:nvGrpSpPr>
        <p:grpSpPr>
          <a:xfrm>
            <a:off x="-3892633" y="1960856"/>
            <a:ext cx="5922012" cy="745007"/>
            <a:chOff x="-3892633" y="1959807"/>
            <a:chExt cx="5922012" cy="745007"/>
          </a:xfrm>
        </p:grpSpPr>
        <p:pic>
          <p:nvPicPr>
            <p:cNvPr id="128" name="Picture 5">
              <a:extLst>
                <a:ext uri="{FF2B5EF4-FFF2-40B4-BE49-F238E27FC236}">
                  <a16:creationId xmlns:a16="http://schemas.microsoft.com/office/drawing/2014/main" id="{B20569A9-B070-436D-9216-75FE6C76C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39508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5">
              <a:extLst>
                <a:ext uri="{FF2B5EF4-FFF2-40B4-BE49-F238E27FC236}">
                  <a16:creationId xmlns:a16="http://schemas.microsoft.com/office/drawing/2014/main" id="{DCF991F7-75C3-44FA-BCA3-58650158E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92633" y="2423827"/>
              <a:ext cx="1944687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BAB998C-F91E-4C0A-92B9-1463F8DD82F8}"/>
                </a:ext>
              </a:extLst>
            </p:cNvPr>
            <p:cNvGrpSpPr/>
            <p:nvPr/>
          </p:nvGrpSpPr>
          <p:grpSpPr>
            <a:xfrm>
              <a:off x="17983" y="1959807"/>
              <a:ext cx="2011396" cy="740193"/>
              <a:chOff x="968766" y="1835043"/>
              <a:chExt cx="2011396" cy="740193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5304301-0ECB-40F1-B803-D977587F3164}"/>
                  </a:ext>
                </a:extLst>
              </p:cNvPr>
              <p:cNvGrpSpPr/>
              <p:nvPr/>
            </p:nvGrpSpPr>
            <p:grpSpPr>
              <a:xfrm>
                <a:off x="971600" y="1835043"/>
                <a:ext cx="2008562" cy="740193"/>
                <a:chOff x="1099305" y="1835043"/>
                <a:chExt cx="2008562" cy="740193"/>
              </a:xfrm>
            </p:grpSpPr>
            <p:grpSp>
              <p:nvGrpSpPr>
                <p:cNvPr id="77" name="Gruppieren 76">
                  <a:extLst>
                    <a:ext uri="{FF2B5EF4-FFF2-40B4-BE49-F238E27FC236}">
                      <a16:creationId xmlns:a16="http://schemas.microsoft.com/office/drawing/2014/main" id="{0CA5EA89-DC33-4F74-882C-CC39243CCAB3}"/>
                    </a:ext>
                  </a:extLst>
                </p:cNvPr>
                <p:cNvGrpSpPr/>
                <p:nvPr/>
              </p:nvGrpSpPr>
              <p:grpSpPr>
                <a:xfrm>
                  <a:off x="1099305" y="1835043"/>
                  <a:ext cx="2008562" cy="740193"/>
                  <a:chOff x="1099305" y="1835043"/>
                  <a:chExt cx="2008562" cy="740193"/>
                </a:xfrm>
              </p:grpSpPr>
              <p:grpSp>
                <p:nvGrpSpPr>
                  <p:cNvPr id="76" name="Gruppieren 75">
                    <a:extLst>
                      <a:ext uri="{FF2B5EF4-FFF2-40B4-BE49-F238E27FC236}">
                        <a16:creationId xmlns:a16="http://schemas.microsoft.com/office/drawing/2014/main" id="{CA916406-625D-48F0-93E6-2817E476F159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05" y="1835043"/>
                    <a:ext cx="2008562" cy="740193"/>
                    <a:chOff x="1099305" y="1835043"/>
                    <a:chExt cx="2008562" cy="740193"/>
                  </a:xfrm>
                </p:grpSpPr>
                <p:grpSp>
                  <p:nvGrpSpPr>
                    <p:cNvPr id="7" name="Gruppieren 225">
                      <a:extLst>
                        <a:ext uri="{FF2B5EF4-FFF2-40B4-BE49-F238E27FC236}">
                          <a16:creationId xmlns:a16="http://schemas.microsoft.com/office/drawing/2014/main" id="{BBD054AC-5FC9-4AD3-B7D6-F64F069BC79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13108" y="2358996"/>
                      <a:ext cx="1960936" cy="216240"/>
                      <a:chOff x="1542777" y="2236727"/>
                      <a:chExt cx="2124347" cy="221429"/>
                    </a:xfrm>
                  </p:grpSpPr>
                  <p:sp>
                    <p:nvSpPr>
                      <p:cNvPr id="26" name="Ellipse 25">
                        <a:extLst>
                          <a:ext uri="{FF2B5EF4-FFF2-40B4-BE49-F238E27FC236}">
                            <a16:creationId xmlns:a16="http://schemas.microsoft.com/office/drawing/2014/main" id="{7AC8A4B2-67B7-4BCF-8C80-A283D4AE79E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348036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7" name="Ellipse 26">
                        <a:extLst>
                          <a:ext uri="{FF2B5EF4-FFF2-40B4-BE49-F238E27FC236}">
                            <a16:creationId xmlns:a16="http://schemas.microsoft.com/office/drawing/2014/main" id="{E2FB7175-508C-4291-91B0-9FC0089D5AA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906586" y="2293452"/>
                        <a:ext cx="157163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8" name="Ellipse 27">
                        <a:extLst>
                          <a:ext uri="{FF2B5EF4-FFF2-40B4-BE49-F238E27FC236}">
                            <a16:creationId xmlns:a16="http://schemas.microsoft.com/office/drawing/2014/main" id="{4E828068-5F0F-4977-B103-F6181B70BBC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685924" y="2299300"/>
                        <a:ext cx="157162" cy="15885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sp>
                    <p:nvSpPr>
                      <p:cNvPr id="29" name="Ellipse 28">
                        <a:extLst>
                          <a:ext uri="{FF2B5EF4-FFF2-40B4-BE49-F238E27FC236}">
                            <a16:creationId xmlns:a16="http://schemas.microsoft.com/office/drawing/2014/main" id="{888AA9AD-A7E1-494F-9698-10175139FE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3148011" y="2295040"/>
                        <a:ext cx="155575" cy="157268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de-CH"/>
                      </a:p>
                    </p:txBody>
                  </p:sp>
                  <p:cxnSp>
                    <p:nvCxnSpPr>
                      <p:cNvPr id="31" name="Gerade Verbindung 128">
                        <a:extLst>
                          <a:ext uri="{FF2B5EF4-FFF2-40B4-BE49-F238E27FC236}">
                            <a16:creationId xmlns:a16="http://schemas.microsoft.com/office/drawing/2014/main" id="{7109832C-0794-4687-B52B-013A65F35F2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3606799" y="2283921"/>
                        <a:ext cx="6032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Gerade Verbindung 129">
                        <a:extLst>
                          <a:ext uri="{FF2B5EF4-FFF2-40B4-BE49-F238E27FC236}">
                            <a16:creationId xmlns:a16="http://schemas.microsoft.com/office/drawing/2014/main" id="{F6EC52E3-B3C6-43DD-BCFC-EC077D8D27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 flipH="1">
                        <a:off x="1542777" y="2307433"/>
                        <a:ext cx="62184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Gerade Verbindung 130">
                        <a:extLst>
                          <a:ext uri="{FF2B5EF4-FFF2-40B4-BE49-F238E27FC236}">
                            <a16:creationId xmlns:a16="http://schemas.microsoft.com/office/drawing/2014/main" id="{5D25723F-9655-4F53-A520-25839D4CDA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3667124" y="2236727"/>
                        <a:ext cx="0" cy="12026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Gerade Verbindung 131">
                        <a:extLst>
                          <a:ext uri="{FF2B5EF4-FFF2-40B4-BE49-F238E27FC236}">
                            <a16:creationId xmlns:a16="http://schemas.microsoft.com/office/drawing/2014/main" id="{F9D6EBC7-D692-42FF-BA92-9F6BDC5CFF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 bwMode="auto">
                      <a:xfrm>
                        <a:off x="1542777" y="2257871"/>
                        <a:ext cx="272" cy="10388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" name="Trapezoid 8">
                      <a:extLst>
                        <a:ext uri="{FF2B5EF4-FFF2-40B4-BE49-F238E27FC236}">
                          <a16:creationId xmlns:a16="http://schemas.microsoft.com/office/drawing/2014/main" id="{376C057A-922B-423D-90D3-351A79C547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099305" y="2064384"/>
                      <a:ext cx="2008562" cy="207906"/>
                    </a:xfrm>
                    <a:prstGeom prst="trapezoid">
                      <a:avLst>
                        <a:gd name="adj" fmla="val 53663"/>
                      </a:avLst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cxnSp>
                  <p:nvCxnSpPr>
                    <p:cNvPr id="23" name="Gerade Verbindung 120">
                      <a:extLst>
                        <a:ext uri="{FF2B5EF4-FFF2-40B4-BE49-F238E27FC236}">
                          <a16:creationId xmlns:a16="http://schemas.microsoft.com/office/drawing/2014/main" id="{FFDDDCD1-D847-439D-A370-BFF61BD38494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79546" y="1862194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Gerade Verbindung 121">
                      <a:extLst>
                        <a:ext uri="{FF2B5EF4-FFF2-40B4-BE49-F238E27FC236}">
                          <a16:creationId xmlns:a16="http://schemas.microsoft.com/office/drawing/2014/main" id="{A6569E90-9E58-4311-AF17-0515AA08162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96596" y="1906437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Gerade Verbindung 122">
                      <a:extLst>
                        <a:ext uri="{FF2B5EF4-FFF2-40B4-BE49-F238E27FC236}">
                          <a16:creationId xmlns:a16="http://schemas.microsoft.com/office/drawing/2014/main" id="{B327085E-141F-44AB-A593-2FDBCC165758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1343978" y="1851670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Gerade Verbindung 120">
                      <a:extLst>
                        <a:ext uri="{FF2B5EF4-FFF2-40B4-BE49-F238E27FC236}">
                          <a16:creationId xmlns:a16="http://schemas.microsoft.com/office/drawing/2014/main" id="{4701EC43-52A0-4F60-8DFC-8875FAE2CFD1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586857" y="1937549"/>
                      <a:ext cx="243254" cy="44243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Gerade Verbindung 121">
                      <a:extLst>
                        <a:ext uri="{FF2B5EF4-FFF2-40B4-BE49-F238E27FC236}">
                          <a16:creationId xmlns:a16="http://schemas.microsoft.com/office/drawing/2014/main" id="{B76831E8-9186-4E31-8405-8E6DDF8A28F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2595579" y="1835043"/>
                      <a:ext cx="229234" cy="94079"/>
                    </a:xfrm>
                    <a:prstGeom prst="line">
                      <a:avLst/>
                    </a:prstGeom>
                    <a:ln w="254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Gerade Verbindung 122">
                      <a:extLst>
                        <a:ext uri="{FF2B5EF4-FFF2-40B4-BE49-F238E27FC236}">
                          <a16:creationId xmlns:a16="http://schemas.microsoft.com/office/drawing/2014/main" id="{B8CD62DE-C4DA-45FB-8508-EE4760A7906E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2767041" y="1835043"/>
                      <a:ext cx="71803" cy="0"/>
                    </a:xfrm>
                    <a:prstGeom prst="line">
                      <a:avLst/>
                    </a:prstGeom>
                    <a:ln w="38100">
                      <a:solidFill>
                        <a:schemeClr val="bg2"/>
                      </a:solidFill>
                    </a:ln>
                    <a:scene3d>
                      <a:camera prst="orthographicFront">
                        <a:rot lat="0" lon="10800000" rev="0"/>
                      </a:camera>
                      <a:lightRig rig="threePt" dir="t"/>
                    </a:scene3d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Trapezoid 70">
                      <a:extLst>
                        <a:ext uri="{FF2B5EF4-FFF2-40B4-BE49-F238E27FC236}">
                          <a16:creationId xmlns:a16="http://schemas.microsoft.com/office/drawing/2014/main" id="{18494C39-0132-4B57-9D68-C4D6100EAD3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99273" y="2000025"/>
                      <a:ext cx="1800200" cy="77446"/>
                    </a:xfrm>
                    <a:prstGeom prst="trapezoid">
                      <a:avLst>
                        <a:gd name="adj" fmla="val 65446"/>
                      </a:avLst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3" name="Trapezoid 72">
                      <a:extLst>
                        <a:ext uri="{FF2B5EF4-FFF2-40B4-BE49-F238E27FC236}">
                          <a16:creationId xmlns:a16="http://schemas.microsoft.com/office/drawing/2014/main" id="{CFB08C95-CCE3-471C-A6A3-17357925257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099305" y="2263169"/>
                      <a:ext cx="2008562" cy="105268"/>
                    </a:xfrm>
                    <a:prstGeom prst="trapezoid">
                      <a:avLst>
                        <a:gd name="adj" fmla="val 45730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11" name="Rechteck 10">
                      <a:extLst>
                        <a:ext uri="{FF2B5EF4-FFF2-40B4-BE49-F238E27FC236}">
                          <a16:creationId xmlns:a16="http://schemas.microsoft.com/office/drawing/2014/main" id="{4516FC3A-2D08-4A82-B2C6-3216362B8AA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786885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  <p:sp>
                  <p:nvSpPr>
                    <p:cNvPr id="75" name="Rechteck 74">
                      <a:extLst>
                        <a:ext uri="{FF2B5EF4-FFF2-40B4-BE49-F238E27FC236}">
                          <a16:creationId xmlns:a16="http://schemas.microsoft.com/office/drawing/2014/main" id="{EA38F808-D701-488C-8F3B-6AE4706D607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6731" y="2124321"/>
                      <a:ext cx="98181" cy="22614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de-CH"/>
                    </a:p>
                  </p:txBody>
                </p:sp>
              </p:grpSp>
              <p:pic>
                <p:nvPicPr>
                  <p:cNvPr id="67" name="Grafik 66">
                    <a:extLst>
                      <a:ext uri="{FF2B5EF4-FFF2-40B4-BE49-F238E27FC236}">
                        <a16:creationId xmlns:a16="http://schemas.microsoft.com/office/drawing/2014/main" id="{7CCE5374-F6BB-495A-9CE3-417ACC727E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bright="20000" contrast="40000"/>
                            </a14:imgEffect>
                          </a14:imgLayer>
                        </a14:imgProps>
                      </a:ext>
                    </a:extLst>
                  </a:blip>
                  <a:srcRect l="40486" t="43416" r="16107" b="28265"/>
                  <a:stretch/>
                </p:blipFill>
                <p:spPr>
                  <a:xfrm>
                    <a:off x="1443854" y="2117024"/>
                    <a:ext cx="1312468" cy="23496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2" name="Trapezoid 71">
                  <a:extLst>
                    <a:ext uri="{FF2B5EF4-FFF2-40B4-BE49-F238E27FC236}">
                      <a16:creationId xmlns:a16="http://schemas.microsoft.com/office/drawing/2014/main" id="{9407596C-9EFD-4F6D-B93D-13AE41821204}"/>
                    </a:ext>
                  </a:extLst>
                </p:cNvPr>
                <p:cNvSpPr/>
                <p:nvPr/>
              </p:nvSpPr>
              <p:spPr bwMode="auto">
                <a:xfrm flipV="1">
                  <a:off x="1144736" y="2379611"/>
                  <a:ext cx="1895484" cy="92178"/>
                </a:xfrm>
                <a:prstGeom prst="trapezoid">
                  <a:avLst>
                    <a:gd name="adj" fmla="val 4573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B2C47D17-3E96-4325-85AD-BB3EA3D0CB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7380" y="2080450"/>
                <a:ext cx="112428" cy="1909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4135320A-0BB6-45C4-9A27-F65C86032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8766" y="2084590"/>
                <a:ext cx="109336" cy="171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470883D6-91AD-48B1-8C74-9CDAA5B65CCF}"/>
                  </a:ext>
                </a:extLst>
              </p:cNvPr>
              <p:cNvSpPr/>
              <p:nvPr/>
            </p:nvSpPr>
            <p:spPr>
              <a:xfrm>
                <a:off x="2650639" y="2108835"/>
                <a:ext cx="295275" cy="104775"/>
              </a:xfrm>
              <a:custGeom>
                <a:avLst/>
                <a:gdLst>
                  <a:gd name="connsiteX0" fmla="*/ 1905 w 295275"/>
                  <a:gd name="connsiteY0" fmla="*/ 104775 h 104775"/>
                  <a:gd name="connsiteX1" fmla="*/ 295275 w 295275"/>
                  <a:gd name="connsiteY1" fmla="*/ 100965 h 104775"/>
                  <a:gd name="connsiteX2" fmla="*/ 238125 w 295275"/>
                  <a:gd name="connsiteY2" fmla="*/ 3810 h 104775"/>
                  <a:gd name="connsiteX3" fmla="*/ 0 w 295275"/>
                  <a:gd name="connsiteY3" fmla="*/ 0 h 104775"/>
                  <a:gd name="connsiteX4" fmla="*/ 1905 w 295275"/>
                  <a:gd name="connsiteY4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5" h="104775">
                    <a:moveTo>
                      <a:pt x="1905" y="104775"/>
                    </a:moveTo>
                    <a:lnTo>
                      <a:pt x="295275" y="100965"/>
                    </a:lnTo>
                    <a:lnTo>
                      <a:pt x="238125" y="3810"/>
                    </a:lnTo>
                    <a:lnTo>
                      <a:pt x="0" y="0"/>
                    </a:lnTo>
                    <a:lnTo>
                      <a:pt x="1905" y="1047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752C4703-CEEC-4AB6-8F90-84E13C75271C}"/>
                  </a:ext>
                </a:extLst>
              </p:cNvPr>
              <p:cNvSpPr/>
              <p:nvPr/>
            </p:nvSpPr>
            <p:spPr>
              <a:xfrm>
                <a:off x="998270" y="2110740"/>
                <a:ext cx="281940" cy="93345"/>
              </a:xfrm>
              <a:custGeom>
                <a:avLst/>
                <a:gdLst>
                  <a:gd name="connsiteX0" fmla="*/ 280035 w 281940"/>
                  <a:gd name="connsiteY0" fmla="*/ 93345 h 93345"/>
                  <a:gd name="connsiteX1" fmla="*/ 0 w 281940"/>
                  <a:gd name="connsiteY1" fmla="*/ 91440 h 93345"/>
                  <a:gd name="connsiteX2" fmla="*/ 74295 w 281940"/>
                  <a:gd name="connsiteY2" fmla="*/ 5715 h 93345"/>
                  <a:gd name="connsiteX3" fmla="*/ 281940 w 281940"/>
                  <a:gd name="connsiteY3" fmla="*/ 0 h 93345"/>
                  <a:gd name="connsiteX4" fmla="*/ 280035 w 281940"/>
                  <a:gd name="connsiteY4" fmla="*/ 93345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940" h="93345">
                    <a:moveTo>
                      <a:pt x="280035" y="93345"/>
                    </a:moveTo>
                    <a:lnTo>
                      <a:pt x="0" y="91440"/>
                    </a:lnTo>
                    <a:lnTo>
                      <a:pt x="74295" y="5715"/>
                    </a:lnTo>
                    <a:lnTo>
                      <a:pt x="281940" y="0"/>
                    </a:lnTo>
                    <a:lnTo>
                      <a:pt x="280035" y="933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t" anchorCtr="0">
                <a:normAutofit fontScale="25000" lnSpcReduction="20000"/>
              </a:bodyPr>
              <a:lstStyle/>
              <a:p>
                <a:pPr algn="ctr"/>
                <a:endParaRPr lang="de-CH" sz="2400" b="1" dirty="0"/>
              </a:p>
            </p:txBody>
          </p:sp>
        </p:grp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536B921F-4ED8-414E-8DC3-CA25961D024D}"/>
              </a:ext>
            </a:extLst>
          </p:cNvPr>
          <p:cNvGrpSpPr/>
          <p:nvPr/>
        </p:nvGrpSpPr>
        <p:grpSpPr>
          <a:xfrm>
            <a:off x="323528" y="2715766"/>
            <a:ext cx="4104456" cy="45719"/>
            <a:chOff x="323528" y="2715766"/>
            <a:chExt cx="4104456" cy="45719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E5E7EEB-B156-441B-B790-747105FFD39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48D2087-94AE-4407-BF00-D8532DDF3CE9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76F5CCC9-2F58-453F-81A4-B4FEE19C80CD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E7EFB240-18C6-4631-A71F-9D865E435561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0" name="Rechteck: abgerundete Ecken 99">
              <a:extLst>
                <a:ext uri="{FF2B5EF4-FFF2-40B4-BE49-F238E27FC236}">
                  <a16:creationId xmlns:a16="http://schemas.microsoft.com/office/drawing/2014/main" id="{604B7D71-245C-47E0-B77A-30A9F9AC17C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1" name="Rechteck: abgerundete Ecken 100">
              <a:extLst>
                <a:ext uri="{FF2B5EF4-FFF2-40B4-BE49-F238E27FC236}">
                  <a16:creationId xmlns:a16="http://schemas.microsoft.com/office/drawing/2014/main" id="{9A6B5903-7EB2-4F7C-B36A-71EC3F34BB13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2" name="Rechteck: abgerundete Ecken 101">
              <a:extLst>
                <a:ext uri="{FF2B5EF4-FFF2-40B4-BE49-F238E27FC236}">
                  <a16:creationId xmlns:a16="http://schemas.microsoft.com/office/drawing/2014/main" id="{AD532F63-7623-4ACD-83A0-455FD489E732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734D3375-A601-40B4-B884-821B3DA8E255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7C5EF248-0A33-42AF-8386-F8A5248BAA33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FF3B049D-9234-4719-92DC-C00E604E20F0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14E53CAB-5601-4A61-AC19-5AA61BC13967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EDD1539B-289C-4C2F-B7D0-895626FD017B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188EF20E-4C67-4006-94A5-E09E2DEAE97E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09" name="Rechteck: abgerundete Ecken 108">
              <a:extLst>
                <a:ext uri="{FF2B5EF4-FFF2-40B4-BE49-F238E27FC236}">
                  <a16:creationId xmlns:a16="http://schemas.microsoft.com/office/drawing/2014/main" id="{E66B7939-F457-427A-8141-71056DB893D6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0" name="Rechteck: abgerundete Ecken 109">
              <a:extLst>
                <a:ext uri="{FF2B5EF4-FFF2-40B4-BE49-F238E27FC236}">
                  <a16:creationId xmlns:a16="http://schemas.microsoft.com/office/drawing/2014/main" id="{E1133788-F5E3-45E4-A537-6C831502CB76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1" name="Rechteck: abgerundete Ecken 110">
              <a:extLst>
                <a:ext uri="{FF2B5EF4-FFF2-40B4-BE49-F238E27FC236}">
                  <a16:creationId xmlns:a16="http://schemas.microsoft.com/office/drawing/2014/main" id="{E61FB0E0-A274-45FC-8018-E0B6874B6E80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2" name="Rechteck: abgerundete Ecken 111">
              <a:extLst>
                <a:ext uri="{FF2B5EF4-FFF2-40B4-BE49-F238E27FC236}">
                  <a16:creationId xmlns:a16="http://schemas.microsoft.com/office/drawing/2014/main" id="{9A96C5F1-0B65-4B69-B5A1-5B0BDFB650B4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3" name="Rechteck: abgerundete Ecken 112">
              <a:extLst>
                <a:ext uri="{FF2B5EF4-FFF2-40B4-BE49-F238E27FC236}">
                  <a16:creationId xmlns:a16="http://schemas.microsoft.com/office/drawing/2014/main" id="{4F23E700-1CFB-4D7E-968F-72AE3F81F1FC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F23E39C3-C2AE-4ED5-AF9E-74EA7FE65611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AC403B2F-F019-483D-8145-FE2AE8178B9C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C65484D-55B3-42DF-A38A-081D9EA94C06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7" name="Rechteck: abgerundete Ecken 116">
              <a:extLst>
                <a:ext uri="{FF2B5EF4-FFF2-40B4-BE49-F238E27FC236}">
                  <a16:creationId xmlns:a16="http://schemas.microsoft.com/office/drawing/2014/main" id="{FE1AAFBD-6BE9-4478-9998-C1F745BE1179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1C1CC3AF-4E05-41D1-8BCC-9F1E18E54E04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19" name="Rechteck: abgerundete Ecken 118">
              <a:extLst>
                <a:ext uri="{FF2B5EF4-FFF2-40B4-BE49-F238E27FC236}">
                  <a16:creationId xmlns:a16="http://schemas.microsoft.com/office/drawing/2014/main" id="{9C19CDE3-AD7C-4220-A4E2-4F506F116357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72275BEE-A6B6-42D0-8871-589466BF793B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B322F732-EA5A-4991-867C-419B59769C90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C59EEDA9-F03E-4A40-9BEE-7D235C2B0BF2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05AD9290-2D9C-4129-8366-57759728EA1D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801EF1A6-6023-42E8-AE15-73FFF394EEF9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25" name="Rechteck: abgerundete Ecken 124">
              <a:extLst>
                <a:ext uri="{FF2B5EF4-FFF2-40B4-BE49-F238E27FC236}">
                  <a16:creationId xmlns:a16="http://schemas.microsoft.com/office/drawing/2014/main" id="{B92E867F-B88F-43E2-98D7-6F62CD493690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8B2EBEEF-3E75-401C-A638-4DC5850BF1A3}"/>
              </a:ext>
            </a:extLst>
          </p:cNvPr>
          <p:cNvGrpSpPr/>
          <p:nvPr/>
        </p:nvGrpSpPr>
        <p:grpSpPr>
          <a:xfrm>
            <a:off x="323528" y="1456626"/>
            <a:ext cx="2232248" cy="471242"/>
            <a:chOff x="323528" y="1456626"/>
            <a:chExt cx="2232248" cy="47124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7FAE3C06-495F-4AC6-B4D5-7CBB6252319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Bogen 133">
              <a:extLst>
                <a:ext uri="{FF2B5EF4-FFF2-40B4-BE49-F238E27FC236}">
                  <a16:creationId xmlns:a16="http://schemas.microsoft.com/office/drawing/2014/main" id="{84BABB23-AA9B-497A-B9B4-C1851CF722F9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DD44843C-0623-4FE3-B37B-55E65A3C3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3A2FA67C-4544-4C94-A543-5C04BC32A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2B43D769-180A-410A-A0F9-4E73AAE12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6CA3708-57E9-4F33-8C97-A71729D86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2A118FB1-BAA8-4C37-9152-D6E118458464}"/>
              </a:ext>
            </a:extLst>
          </p:cNvPr>
          <p:cNvGrpSpPr/>
          <p:nvPr/>
        </p:nvGrpSpPr>
        <p:grpSpPr>
          <a:xfrm>
            <a:off x="4427984" y="2715765"/>
            <a:ext cx="4104456" cy="45719"/>
            <a:chOff x="323528" y="2715766"/>
            <a:chExt cx="4104456" cy="45719"/>
          </a:xfrm>
        </p:grpSpPr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6DF0F035-15AA-4867-B29C-E47C8C014EE9}"/>
                </a:ext>
              </a:extLst>
            </p:cNvPr>
            <p:cNvCxnSpPr/>
            <p:nvPr/>
          </p:nvCxnSpPr>
          <p:spPr>
            <a:xfrm>
              <a:off x="323528" y="2715766"/>
              <a:ext cx="4104456" cy="0"/>
            </a:xfrm>
            <a:prstGeom prst="line">
              <a:avLst/>
            </a:prstGeom>
            <a:ln w="3810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hteck: abgerundete Ecken 143">
              <a:extLst>
                <a:ext uri="{FF2B5EF4-FFF2-40B4-BE49-F238E27FC236}">
                  <a16:creationId xmlns:a16="http://schemas.microsoft.com/office/drawing/2014/main" id="{99242A42-666D-4244-B41A-1BA6DEAEF432}"/>
                </a:ext>
              </a:extLst>
            </p:cNvPr>
            <p:cNvSpPr/>
            <p:nvPr/>
          </p:nvSpPr>
          <p:spPr>
            <a:xfrm>
              <a:off x="370323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5" name="Rechteck: abgerundete Ecken 144">
              <a:extLst>
                <a:ext uri="{FF2B5EF4-FFF2-40B4-BE49-F238E27FC236}">
                  <a16:creationId xmlns:a16="http://schemas.microsoft.com/office/drawing/2014/main" id="{08CD6652-1CA1-40BE-9B57-2C5A2E298A20}"/>
                </a:ext>
              </a:extLst>
            </p:cNvPr>
            <p:cNvSpPr/>
            <p:nvPr/>
          </p:nvSpPr>
          <p:spPr>
            <a:xfrm>
              <a:off x="6283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6" name="Rechteck: abgerundete Ecken 145">
              <a:extLst>
                <a:ext uri="{FF2B5EF4-FFF2-40B4-BE49-F238E27FC236}">
                  <a16:creationId xmlns:a16="http://schemas.microsoft.com/office/drawing/2014/main" id="{7EB3C342-5997-46F1-A878-DE0FC9C8F830}"/>
                </a:ext>
              </a:extLst>
            </p:cNvPr>
            <p:cNvSpPr/>
            <p:nvPr/>
          </p:nvSpPr>
          <p:spPr>
            <a:xfrm>
              <a:off x="7555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7" name="Rechteck: abgerundete Ecken 146">
              <a:extLst>
                <a:ext uri="{FF2B5EF4-FFF2-40B4-BE49-F238E27FC236}">
                  <a16:creationId xmlns:a16="http://schemas.microsoft.com/office/drawing/2014/main" id="{9B5316A0-F606-4ECC-A7EC-AAFD970AD6DE}"/>
                </a:ext>
              </a:extLst>
            </p:cNvPr>
            <p:cNvSpPr/>
            <p:nvPr/>
          </p:nvSpPr>
          <p:spPr>
            <a:xfrm>
              <a:off x="89914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8" name="Rechteck: abgerundete Ecken 147">
              <a:extLst>
                <a:ext uri="{FF2B5EF4-FFF2-40B4-BE49-F238E27FC236}">
                  <a16:creationId xmlns:a16="http://schemas.microsoft.com/office/drawing/2014/main" id="{F5C9A641-2E6D-4404-AB3A-99D2BD083DD5}"/>
                </a:ext>
              </a:extLst>
            </p:cNvPr>
            <p:cNvSpPr/>
            <p:nvPr/>
          </p:nvSpPr>
          <p:spPr>
            <a:xfrm>
              <a:off x="104316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49" name="Rechteck: abgerundete Ecken 148">
              <a:extLst>
                <a:ext uri="{FF2B5EF4-FFF2-40B4-BE49-F238E27FC236}">
                  <a16:creationId xmlns:a16="http://schemas.microsoft.com/office/drawing/2014/main" id="{98B80200-4484-4D39-9D04-D9122681EE4E}"/>
                </a:ext>
              </a:extLst>
            </p:cNvPr>
            <p:cNvSpPr/>
            <p:nvPr/>
          </p:nvSpPr>
          <p:spPr>
            <a:xfrm>
              <a:off x="118717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D2448B6B-EF5E-42E1-ACD0-80EBC350AF9F}"/>
                </a:ext>
              </a:extLst>
            </p:cNvPr>
            <p:cNvSpPr/>
            <p:nvPr/>
          </p:nvSpPr>
          <p:spPr>
            <a:xfrm>
              <a:off x="133119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1" name="Rechteck: abgerundete Ecken 150">
              <a:extLst>
                <a:ext uri="{FF2B5EF4-FFF2-40B4-BE49-F238E27FC236}">
                  <a16:creationId xmlns:a16="http://schemas.microsoft.com/office/drawing/2014/main" id="{02D94B37-1B8B-4E68-B801-200CDFCF0E2B}"/>
                </a:ext>
              </a:extLst>
            </p:cNvPr>
            <p:cNvSpPr/>
            <p:nvPr/>
          </p:nvSpPr>
          <p:spPr>
            <a:xfrm>
              <a:off x="147520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08EA3743-CF2E-4889-8677-93E1F9E900D8}"/>
                </a:ext>
              </a:extLst>
            </p:cNvPr>
            <p:cNvSpPr/>
            <p:nvPr/>
          </p:nvSpPr>
          <p:spPr>
            <a:xfrm>
              <a:off x="161922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3" name="Rechteck: abgerundete Ecken 152">
              <a:extLst>
                <a:ext uri="{FF2B5EF4-FFF2-40B4-BE49-F238E27FC236}">
                  <a16:creationId xmlns:a16="http://schemas.microsoft.com/office/drawing/2014/main" id="{214A9A64-EE92-477C-8679-DA7BE9D1F29C}"/>
                </a:ext>
              </a:extLst>
            </p:cNvPr>
            <p:cNvSpPr/>
            <p:nvPr/>
          </p:nvSpPr>
          <p:spPr>
            <a:xfrm>
              <a:off x="176324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4" name="Rechteck: abgerundete Ecken 153">
              <a:extLst>
                <a:ext uri="{FF2B5EF4-FFF2-40B4-BE49-F238E27FC236}">
                  <a16:creationId xmlns:a16="http://schemas.microsoft.com/office/drawing/2014/main" id="{F6654975-44BB-4C55-8C11-8BE96BE1BBE4}"/>
                </a:ext>
              </a:extLst>
            </p:cNvPr>
            <p:cNvSpPr/>
            <p:nvPr/>
          </p:nvSpPr>
          <p:spPr>
            <a:xfrm>
              <a:off x="190725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04A856F5-F02A-48EE-BB2A-F950CA7EC321}"/>
                </a:ext>
              </a:extLst>
            </p:cNvPr>
            <p:cNvSpPr/>
            <p:nvPr/>
          </p:nvSpPr>
          <p:spPr>
            <a:xfrm>
              <a:off x="205127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6" name="Rechteck: abgerundete Ecken 155">
              <a:extLst>
                <a:ext uri="{FF2B5EF4-FFF2-40B4-BE49-F238E27FC236}">
                  <a16:creationId xmlns:a16="http://schemas.microsoft.com/office/drawing/2014/main" id="{1E5B894D-9F2D-41FC-AB5F-BDD544EF9AAC}"/>
                </a:ext>
              </a:extLst>
            </p:cNvPr>
            <p:cNvSpPr/>
            <p:nvPr/>
          </p:nvSpPr>
          <p:spPr>
            <a:xfrm>
              <a:off x="219528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7" name="Rechteck: abgerundete Ecken 156">
              <a:extLst>
                <a:ext uri="{FF2B5EF4-FFF2-40B4-BE49-F238E27FC236}">
                  <a16:creationId xmlns:a16="http://schemas.microsoft.com/office/drawing/2014/main" id="{0825EEFC-AE29-46E1-A4FD-704135000771}"/>
                </a:ext>
              </a:extLst>
            </p:cNvPr>
            <p:cNvSpPr/>
            <p:nvPr/>
          </p:nvSpPr>
          <p:spPr>
            <a:xfrm>
              <a:off x="233930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8" name="Rechteck: abgerundete Ecken 157">
              <a:extLst>
                <a:ext uri="{FF2B5EF4-FFF2-40B4-BE49-F238E27FC236}">
                  <a16:creationId xmlns:a16="http://schemas.microsoft.com/office/drawing/2014/main" id="{7EEC0B45-3033-4F63-A041-CC64B9B8ED34}"/>
                </a:ext>
              </a:extLst>
            </p:cNvPr>
            <p:cNvSpPr/>
            <p:nvPr/>
          </p:nvSpPr>
          <p:spPr>
            <a:xfrm>
              <a:off x="248332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46B67BFA-134E-4D9B-8D00-DFD2CB32BE6C}"/>
                </a:ext>
              </a:extLst>
            </p:cNvPr>
            <p:cNvSpPr/>
            <p:nvPr/>
          </p:nvSpPr>
          <p:spPr>
            <a:xfrm>
              <a:off x="262733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7382DFFC-AB39-4167-8D36-307FEA939A8A}"/>
                </a:ext>
              </a:extLst>
            </p:cNvPr>
            <p:cNvSpPr/>
            <p:nvPr/>
          </p:nvSpPr>
          <p:spPr>
            <a:xfrm>
              <a:off x="277135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AB7BCBC7-1478-49D1-A6B2-0BF236AEA440}"/>
                </a:ext>
              </a:extLst>
            </p:cNvPr>
            <p:cNvSpPr/>
            <p:nvPr/>
          </p:nvSpPr>
          <p:spPr>
            <a:xfrm>
              <a:off x="291536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2" name="Rechteck: abgerundete Ecken 161">
              <a:extLst>
                <a:ext uri="{FF2B5EF4-FFF2-40B4-BE49-F238E27FC236}">
                  <a16:creationId xmlns:a16="http://schemas.microsoft.com/office/drawing/2014/main" id="{D1CCFAF9-B7B9-4CAD-9652-4515D6B9E71A}"/>
                </a:ext>
              </a:extLst>
            </p:cNvPr>
            <p:cNvSpPr/>
            <p:nvPr/>
          </p:nvSpPr>
          <p:spPr>
            <a:xfrm>
              <a:off x="305938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3" name="Rechteck: abgerundete Ecken 162">
              <a:extLst>
                <a:ext uri="{FF2B5EF4-FFF2-40B4-BE49-F238E27FC236}">
                  <a16:creationId xmlns:a16="http://schemas.microsoft.com/office/drawing/2014/main" id="{3FED5F2A-307E-414F-BCA5-9EB8444D2C2F}"/>
                </a:ext>
              </a:extLst>
            </p:cNvPr>
            <p:cNvSpPr/>
            <p:nvPr/>
          </p:nvSpPr>
          <p:spPr>
            <a:xfrm>
              <a:off x="320340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4" name="Rechteck: abgerundete Ecken 163">
              <a:extLst>
                <a:ext uri="{FF2B5EF4-FFF2-40B4-BE49-F238E27FC236}">
                  <a16:creationId xmlns:a16="http://schemas.microsoft.com/office/drawing/2014/main" id="{C88BD193-A468-4C67-A3E9-D353637F7B8D}"/>
                </a:ext>
              </a:extLst>
            </p:cNvPr>
            <p:cNvSpPr/>
            <p:nvPr/>
          </p:nvSpPr>
          <p:spPr>
            <a:xfrm>
              <a:off x="334741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5" name="Rechteck: abgerundete Ecken 164">
              <a:extLst>
                <a:ext uri="{FF2B5EF4-FFF2-40B4-BE49-F238E27FC236}">
                  <a16:creationId xmlns:a16="http://schemas.microsoft.com/office/drawing/2014/main" id="{AD04B612-05E7-4F66-868C-2176B7376873}"/>
                </a:ext>
              </a:extLst>
            </p:cNvPr>
            <p:cNvSpPr/>
            <p:nvPr/>
          </p:nvSpPr>
          <p:spPr>
            <a:xfrm>
              <a:off x="34918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6" name="Rechteck: abgerundete Ecken 165">
              <a:extLst>
                <a:ext uri="{FF2B5EF4-FFF2-40B4-BE49-F238E27FC236}">
                  <a16:creationId xmlns:a16="http://schemas.microsoft.com/office/drawing/2014/main" id="{8553A33F-5B5C-4CFE-8441-0096D0688BAA}"/>
                </a:ext>
              </a:extLst>
            </p:cNvPr>
            <p:cNvSpPr/>
            <p:nvPr/>
          </p:nvSpPr>
          <p:spPr>
            <a:xfrm>
              <a:off x="363544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7" name="Rechteck: abgerundete Ecken 166">
              <a:extLst>
                <a:ext uri="{FF2B5EF4-FFF2-40B4-BE49-F238E27FC236}">
                  <a16:creationId xmlns:a16="http://schemas.microsoft.com/office/drawing/2014/main" id="{ED3DB1D5-7434-4FFE-8DB6-087FE199352E}"/>
                </a:ext>
              </a:extLst>
            </p:cNvPr>
            <p:cNvSpPr/>
            <p:nvPr/>
          </p:nvSpPr>
          <p:spPr>
            <a:xfrm>
              <a:off x="3779464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8" name="Rechteck: abgerundete Ecken 167">
              <a:extLst>
                <a:ext uri="{FF2B5EF4-FFF2-40B4-BE49-F238E27FC236}">
                  <a16:creationId xmlns:a16="http://schemas.microsoft.com/office/drawing/2014/main" id="{72544F6D-6886-4038-8FAF-849B54F49607}"/>
                </a:ext>
              </a:extLst>
            </p:cNvPr>
            <p:cNvSpPr/>
            <p:nvPr/>
          </p:nvSpPr>
          <p:spPr>
            <a:xfrm>
              <a:off x="3923480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69" name="Rechteck: abgerundete Ecken 168">
              <a:extLst>
                <a:ext uri="{FF2B5EF4-FFF2-40B4-BE49-F238E27FC236}">
                  <a16:creationId xmlns:a16="http://schemas.microsoft.com/office/drawing/2014/main" id="{DD38FB7E-A7F1-4665-8F6A-DE937E64480A}"/>
                </a:ext>
              </a:extLst>
            </p:cNvPr>
            <p:cNvSpPr/>
            <p:nvPr/>
          </p:nvSpPr>
          <p:spPr>
            <a:xfrm>
              <a:off x="4067496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0" name="Rechteck: abgerundete Ecken 169">
              <a:extLst>
                <a:ext uri="{FF2B5EF4-FFF2-40B4-BE49-F238E27FC236}">
                  <a16:creationId xmlns:a16="http://schemas.microsoft.com/office/drawing/2014/main" id="{3067E150-9091-45FA-B32B-76546C587156}"/>
                </a:ext>
              </a:extLst>
            </p:cNvPr>
            <p:cNvSpPr/>
            <p:nvPr/>
          </p:nvSpPr>
          <p:spPr>
            <a:xfrm>
              <a:off x="4211512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1" name="Rechteck: abgerundete Ecken 170">
              <a:extLst>
                <a:ext uri="{FF2B5EF4-FFF2-40B4-BE49-F238E27FC236}">
                  <a16:creationId xmlns:a16="http://schemas.microsoft.com/office/drawing/2014/main" id="{5CC4537E-E1F7-4DA2-823B-12D970CEEFC4}"/>
                </a:ext>
              </a:extLst>
            </p:cNvPr>
            <p:cNvSpPr/>
            <p:nvPr/>
          </p:nvSpPr>
          <p:spPr>
            <a:xfrm>
              <a:off x="4355528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sp>
          <p:nvSpPr>
            <p:cNvPr id="172" name="Rechteck: abgerundete Ecken 171">
              <a:extLst>
                <a:ext uri="{FF2B5EF4-FFF2-40B4-BE49-F238E27FC236}">
                  <a16:creationId xmlns:a16="http://schemas.microsoft.com/office/drawing/2014/main" id="{2BFDA2B4-328F-485E-9201-DAE2F24344E7}"/>
                </a:ext>
              </a:extLst>
            </p:cNvPr>
            <p:cNvSpPr/>
            <p:nvPr/>
          </p:nvSpPr>
          <p:spPr>
            <a:xfrm>
              <a:off x="499547" y="2715766"/>
              <a:ext cx="72456" cy="45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AF582CE6-3416-4FB9-96ED-1C20A789211D}"/>
              </a:ext>
            </a:extLst>
          </p:cNvPr>
          <p:cNvGrpSpPr/>
          <p:nvPr/>
        </p:nvGrpSpPr>
        <p:grpSpPr>
          <a:xfrm>
            <a:off x="2579404" y="1451233"/>
            <a:ext cx="2232248" cy="471242"/>
            <a:chOff x="323528" y="1456626"/>
            <a:chExt cx="2232248" cy="471242"/>
          </a:xfrm>
        </p:grpSpPr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49C0FA09-FFB2-4248-9A63-6CD854D51F5D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Bogen 179">
              <a:extLst>
                <a:ext uri="{FF2B5EF4-FFF2-40B4-BE49-F238E27FC236}">
                  <a16:creationId xmlns:a16="http://schemas.microsoft.com/office/drawing/2014/main" id="{485E7D67-AA98-4B30-9586-A08BB75F564D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BC092800-56E8-43C2-87B1-154178262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17F2821C-9F3D-42F9-A594-369D856E6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1EFBD443-A559-403F-ACBA-5CC4B49B1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1A0B6A0A-0B6E-43EC-A5D6-164C7048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67CAD767-BDA6-4CE6-B6D4-1D521FF22226}"/>
              </a:ext>
            </a:extLst>
          </p:cNvPr>
          <p:cNvGrpSpPr/>
          <p:nvPr/>
        </p:nvGrpSpPr>
        <p:grpSpPr>
          <a:xfrm>
            <a:off x="259121" y="1468298"/>
            <a:ext cx="144016" cy="1453757"/>
            <a:chOff x="2483320" y="1491630"/>
            <a:chExt cx="144016" cy="1453757"/>
          </a:xfrm>
        </p:grpSpPr>
        <p:sp>
          <p:nvSpPr>
            <p:cNvPr id="186" name="Rechteck: abgerundete Ecken 185">
              <a:extLst>
                <a:ext uri="{FF2B5EF4-FFF2-40B4-BE49-F238E27FC236}">
                  <a16:creationId xmlns:a16="http://schemas.microsoft.com/office/drawing/2014/main" id="{4CC8D118-0342-4A97-97DE-EEF0876A5204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4CFFDD6D-35AF-4F6F-9B71-2336CCCF57C5}"/>
                </a:ext>
              </a:extLst>
            </p:cNvPr>
            <p:cNvCxnSpPr>
              <a:stCxn id="186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" name="Textplatzhalter 4">
            <a:extLst>
              <a:ext uri="{FF2B5EF4-FFF2-40B4-BE49-F238E27FC236}">
                <a16:creationId xmlns:a16="http://schemas.microsoft.com/office/drawing/2014/main" id="{F1403532-250C-4A6D-A1EA-0CB3DEDEF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49" y="3070863"/>
            <a:ext cx="8280000" cy="1869824"/>
          </a:xfrm>
        </p:spPr>
        <p:txBody>
          <a:bodyPr/>
          <a:lstStyle/>
          <a:p>
            <a:r>
              <a:rPr lang="de-CH" dirty="0"/>
              <a:t>Lok befährt einen </a:t>
            </a:r>
            <a:r>
              <a:rPr lang="de-CH" dirty="0" err="1"/>
              <a:t>Sektorübergang</a:t>
            </a:r>
            <a:r>
              <a:rPr lang="de-CH" dirty="0"/>
              <a:t> mit Spannungsdifferenz.</a:t>
            </a:r>
          </a:p>
          <a:p>
            <a:r>
              <a:rPr lang="de-CH" dirty="0"/>
              <a:t>Falls die Lok innerhalb der Nachspannung anhält:</a:t>
            </a:r>
          </a:p>
          <a:p>
            <a:pPr lvl="1"/>
            <a:r>
              <a:rPr lang="de-CH" dirty="0"/>
              <a:t>Ausschalten des Hauptschalters </a:t>
            </a:r>
          </a:p>
          <a:p>
            <a:pPr lvl="1"/>
            <a:r>
              <a:rPr lang="de-CH" dirty="0"/>
              <a:t>Senken des Pantografen</a:t>
            </a:r>
          </a:p>
          <a:p>
            <a:pPr lvl="1"/>
            <a:r>
              <a:rPr lang="de-CH" dirty="0"/>
              <a:t>Lokführer schaltet manuell wieder ein und fährt weiter</a:t>
            </a: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CBA6FE8-4250-49B9-B104-F39A37D5A491}"/>
              </a:ext>
            </a:extLst>
          </p:cNvPr>
          <p:cNvGrpSpPr/>
          <p:nvPr/>
        </p:nvGrpSpPr>
        <p:grpSpPr>
          <a:xfrm>
            <a:off x="4813237" y="1446737"/>
            <a:ext cx="2232248" cy="471242"/>
            <a:chOff x="323528" y="1456626"/>
            <a:chExt cx="2232248" cy="471242"/>
          </a:xfrm>
        </p:grpSpPr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A19740F7-15F8-403D-85DC-30094F3AF39C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Bogen 176">
              <a:extLst>
                <a:ext uri="{FF2B5EF4-FFF2-40B4-BE49-F238E27FC236}">
                  <a16:creationId xmlns:a16="http://schemas.microsoft.com/office/drawing/2014/main" id="{71703B86-FD6E-4B1F-952B-A3215C99DF72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A427CD26-8A25-40E7-A67A-2D1C80BEA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5C60C1FA-13CF-44CF-8AAD-93B6FBDE9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9211FA9A-8AC5-4A35-9DC1-DEB317CA7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EC16A308-9ADA-4CCE-ACBE-03A9A07A2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98F16F26-C1BC-4E5B-9693-AB8313744AD4}"/>
              </a:ext>
            </a:extLst>
          </p:cNvPr>
          <p:cNvGrpSpPr/>
          <p:nvPr/>
        </p:nvGrpSpPr>
        <p:grpSpPr>
          <a:xfrm>
            <a:off x="7021928" y="1452436"/>
            <a:ext cx="2232248" cy="471242"/>
            <a:chOff x="323528" y="1456626"/>
            <a:chExt cx="2232248" cy="471242"/>
          </a:xfrm>
        </p:grpSpPr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164495B9-50E1-4FC4-95D9-D6C687451143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23678"/>
              <a:ext cx="2232248" cy="0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Bogen 194">
              <a:extLst>
                <a:ext uri="{FF2B5EF4-FFF2-40B4-BE49-F238E27FC236}">
                  <a16:creationId xmlns:a16="http://schemas.microsoft.com/office/drawing/2014/main" id="{12F7A9B6-1F52-4556-B06F-FA079803FB18}"/>
                </a:ext>
              </a:extLst>
            </p:cNvPr>
            <p:cNvSpPr/>
            <p:nvPr/>
          </p:nvSpPr>
          <p:spPr>
            <a:xfrm>
              <a:off x="323528" y="1456626"/>
              <a:ext cx="2228216" cy="258634"/>
            </a:xfrm>
            <a:prstGeom prst="arc">
              <a:avLst>
                <a:gd name="adj1" fmla="val 31268"/>
                <a:gd name="adj2" fmla="val 10768254"/>
              </a:avLst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B629AF57-2509-43DF-A0A9-ACE5BE7F9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83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8F2BA4FC-1F14-4302-9ECE-3AEF65C3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752" y="1661830"/>
              <a:ext cx="0" cy="261848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C978BB53-2463-4DD4-8440-89E719A34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16" y="1715180"/>
              <a:ext cx="0" cy="20883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DF288E6-7955-469B-A785-70BE917F5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711464"/>
              <a:ext cx="0" cy="216404"/>
            </a:xfrm>
            <a:prstGeom prst="line">
              <a:avLst/>
            </a:prstGeom>
            <a:ln w="9525">
              <a:solidFill>
                <a:srgbClr val="C8BE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onne 12">
            <a:extLst>
              <a:ext uri="{FF2B5EF4-FFF2-40B4-BE49-F238E27FC236}">
                <a16:creationId xmlns:a16="http://schemas.microsoft.com/office/drawing/2014/main" id="{60989144-234E-470F-859B-1A74946A68CA}"/>
              </a:ext>
            </a:extLst>
          </p:cNvPr>
          <p:cNvSpPr/>
          <p:nvPr/>
        </p:nvSpPr>
        <p:spPr>
          <a:xfrm>
            <a:off x="7019824" y="3876774"/>
            <a:ext cx="288032" cy="279152"/>
          </a:xfrm>
          <a:prstGeom prst="su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sp>
        <p:nvSpPr>
          <p:cNvPr id="210" name="Sonne 209">
            <a:extLst>
              <a:ext uri="{FF2B5EF4-FFF2-40B4-BE49-F238E27FC236}">
                <a16:creationId xmlns:a16="http://schemas.microsoft.com/office/drawing/2014/main" id="{3A7E407B-D7F5-4A62-8549-F5B628C48084}"/>
              </a:ext>
            </a:extLst>
          </p:cNvPr>
          <p:cNvSpPr/>
          <p:nvPr/>
        </p:nvSpPr>
        <p:spPr>
          <a:xfrm>
            <a:off x="7019573" y="3876774"/>
            <a:ext cx="288032" cy="27915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5C077341-206E-4220-BB36-1CB1410A6232}"/>
              </a:ext>
            </a:extLst>
          </p:cNvPr>
          <p:cNvCxnSpPr>
            <a:cxnSpLocks/>
          </p:cNvCxnSpPr>
          <p:nvPr/>
        </p:nvCxnSpPr>
        <p:spPr>
          <a:xfrm flipV="1">
            <a:off x="2619909" y="2128381"/>
            <a:ext cx="1" cy="394182"/>
          </a:xfrm>
          <a:prstGeom prst="line">
            <a:avLst/>
          </a:prstGeom>
          <a:ln w="57150"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F91A64F9-6CAD-4205-9718-3AB35EA1BBFF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613771" y="1833836"/>
            <a:ext cx="448" cy="311647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0F56A26-AB60-40CB-AEEB-A9618F8B29C3}"/>
              </a:ext>
            </a:extLst>
          </p:cNvPr>
          <p:cNvSpPr/>
          <p:nvPr/>
        </p:nvSpPr>
        <p:spPr>
          <a:xfrm>
            <a:off x="2613771" y="1810976"/>
            <a:ext cx="45719" cy="4571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421BC434-A600-46AE-8879-C786893BA796}"/>
              </a:ext>
            </a:extLst>
          </p:cNvPr>
          <p:cNvCxnSpPr>
            <a:cxnSpLocks/>
          </p:cNvCxnSpPr>
          <p:nvPr/>
        </p:nvCxnSpPr>
        <p:spPr>
          <a:xfrm flipV="1">
            <a:off x="6944966" y="2109629"/>
            <a:ext cx="1" cy="394182"/>
          </a:xfrm>
          <a:prstGeom prst="line">
            <a:avLst/>
          </a:prstGeom>
          <a:ln w="57150"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49BD7B2B-48DD-4493-B393-E7E2F13D2B2D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6944966" y="1816001"/>
            <a:ext cx="0" cy="304005"/>
          </a:xfrm>
          <a:prstGeom prst="line">
            <a:avLst/>
          </a:prstGeom>
          <a:ln w="9525">
            <a:solidFill>
              <a:srgbClr val="C8B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Ellipse 230">
            <a:extLst>
              <a:ext uri="{FF2B5EF4-FFF2-40B4-BE49-F238E27FC236}">
                <a16:creationId xmlns:a16="http://schemas.microsoft.com/office/drawing/2014/main" id="{3BAE074B-856C-466E-AD65-BB2412F5672B}"/>
              </a:ext>
            </a:extLst>
          </p:cNvPr>
          <p:cNvSpPr/>
          <p:nvPr/>
        </p:nvSpPr>
        <p:spPr>
          <a:xfrm>
            <a:off x="6899247" y="1793141"/>
            <a:ext cx="45719" cy="45719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normAutofit fontScale="25000" lnSpcReduction="20000"/>
          </a:bodyPr>
          <a:lstStyle/>
          <a:p>
            <a:pPr algn="ctr"/>
            <a:endParaRPr lang="de-CH" sz="2400" b="1" dirty="0"/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4AFAC2A9-8A5B-4727-A1F3-77F51BFEC468}"/>
              </a:ext>
            </a:extLst>
          </p:cNvPr>
          <p:cNvGrpSpPr/>
          <p:nvPr/>
        </p:nvGrpSpPr>
        <p:grpSpPr>
          <a:xfrm>
            <a:off x="6948264" y="1441025"/>
            <a:ext cx="144016" cy="1512570"/>
            <a:chOff x="2483320" y="1491630"/>
            <a:chExt cx="144016" cy="1453757"/>
          </a:xfrm>
        </p:grpSpPr>
        <p:sp>
          <p:nvSpPr>
            <p:cNvPr id="133" name="Rechteck: abgerundete Ecken 132">
              <a:extLst>
                <a:ext uri="{FF2B5EF4-FFF2-40B4-BE49-F238E27FC236}">
                  <a16:creationId xmlns:a16="http://schemas.microsoft.com/office/drawing/2014/main" id="{0A5A68BF-D125-4DC5-A5E2-51E656C3B960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B0F350E9-70BB-4D43-8881-B22E760124D0}"/>
                </a:ext>
              </a:extLst>
            </p:cNvPr>
            <p:cNvCxnSpPr>
              <a:stCxn id="133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EAFEA8B8-4D5E-409B-AA35-444AE077C2BE}"/>
              </a:ext>
            </a:extLst>
          </p:cNvPr>
          <p:cNvGrpSpPr/>
          <p:nvPr/>
        </p:nvGrpSpPr>
        <p:grpSpPr>
          <a:xfrm>
            <a:off x="2483320" y="1419622"/>
            <a:ext cx="144016" cy="1525765"/>
            <a:chOff x="2483320" y="1419622"/>
            <a:chExt cx="144016" cy="1525765"/>
          </a:xfrm>
        </p:grpSpPr>
        <p:sp>
          <p:nvSpPr>
            <p:cNvPr id="127" name="Rechteck: abgerundete Ecken 126">
              <a:extLst>
                <a:ext uri="{FF2B5EF4-FFF2-40B4-BE49-F238E27FC236}">
                  <a16:creationId xmlns:a16="http://schemas.microsoft.com/office/drawing/2014/main" id="{16B8ACA5-C30E-42C5-A759-6CF30534238E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E2AFD5C6-B1CD-4E3E-9F5D-9E685B4C5A9F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flipV="1">
              <a:off x="2555328" y="1419622"/>
              <a:ext cx="7317" cy="1394441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5ACB5612-8CD0-4EEC-8B1D-C32899ECE04D}"/>
              </a:ext>
            </a:extLst>
          </p:cNvPr>
          <p:cNvGrpSpPr/>
          <p:nvPr/>
        </p:nvGrpSpPr>
        <p:grpSpPr>
          <a:xfrm>
            <a:off x="4716016" y="1486471"/>
            <a:ext cx="144016" cy="1453757"/>
            <a:chOff x="2483320" y="1491630"/>
            <a:chExt cx="144016" cy="1453757"/>
          </a:xfrm>
        </p:grpSpPr>
        <p:sp>
          <p:nvSpPr>
            <p:cNvPr id="175" name="Rechteck: abgerundete Ecken 174">
              <a:extLst>
                <a:ext uri="{FF2B5EF4-FFF2-40B4-BE49-F238E27FC236}">
                  <a16:creationId xmlns:a16="http://schemas.microsoft.com/office/drawing/2014/main" id="{6864B91C-FE68-4279-94AE-7975C473DDED}"/>
                </a:ext>
              </a:extLst>
            </p:cNvPr>
            <p:cNvSpPr/>
            <p:nvPr/>
          </p:nvSpPr>
          <p:spPr>
            <a:xfrm>
              <a:off x="2483320" y="2814063"/>
              <a:ext cx="144016" cy="13132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 anchorCtr="0">
              <a:normAutofit fontScale="25000" lnSpcReduction="20000"/>
            </a:bodyPr>
            <a:lstStyle/>
            <a:p>
              <a:pPr algn="ctr"/>
              <a:endParaRPr lang="de-CH" sz="2400" b="1" dirty="0"/>
            </a:p>
          </p:txBody>
        </p: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7C4C484D-63D4-4E42-9419-DE9A381349A1}"/>
                </a:ext>
              </a:extLst>
            </p:cNvPr>
            <p:cNvCxnSpPr>
              <a:stCxn id="175" idx="0"/>
            </p:cNvCxnSpPr>
            <p:nvPr/>
          </p:nvCxnSpPr>
          <p:spPr>
            <a:xfrm flipV="1">
              <a:off x="2555328" y="1491630"/>
              <a:ext cx="448" cy="1322433"/>
            </a:xfrm>
            <a:prstGeom prst="line">
              <a:avLst/>
            </a:prstGeom>
            <a:ln w="57150">
              <a:solidFill>
                <a:srgbClr val="B7B7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0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6 L 0.36563 -0.00217 " pathEditMode="relative" rAng="0" ptsTypes="AA">
                                      <p:cBhvr>
                                        <p:cTn id="6" dur="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1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1.85185E-6 L 0.36562 -0.00216 " pathEditMode="relative" rAng="0" ptsTypes="AA">
                                      <p:cBhvr>
                                        <p:cTn id="24" dur="3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0" grpId="1" animBg="1"/>
    </p:bldLst>
  </p:timing>
</p:sld>
</file>

<file path=ppt/theme/theme1.xml><?xml version="1.0" encoding="utf-8"?>
<a:theme xmlns:a="http://schemas.openxmlformats.org/drawingml/2006/main" name="20170515_PPT-Vorlage_NEU_16-9">
  <a:themeElements>
    <a:clrScheme name="SBB">
      <a:dk1>
        <a:srgbClr val="000000"/>
      </a:dk1>
      <a:lt1>
        <a:srgbClr val="FFFFFF"/>
      </a:lt1>
      <a:dk2>
        <a:srgbClr val="B7B7B7"/>
      </a:dk2>
      <a:lt2>
        <a:srgbClr val="4C4C4C"/>
      </a:lt2>
      <a:accent1>
        <a:srgbClr val="ABADCB"/>
      </a:accent1>
      <a:accent2>
        <a:srgbClr val="6C6FA4"/>
      </a:accent2>
      <a:accent3>
        <a:srgbClr val="2D327D"/>
      </a:accent3>
      <a:accent4>
        <a:srgbClr val="FF9999"/>
      </a:accent4>
      <a:accent5>
        <a:srgbClr val="FF4C4C"/>
      </a:accent5>
      <a:accent6>
        <a:srgbClr val="FF0000"/>
      </a:accent6>
      <a:hlink>
        <a:srgbClr val="2D327D"/>
      </a:hlink>
      <a:folHlink>
        <a:srgbClr val="2D327D"/>
      </a:folHlink>
    </a:clrScheme>
    <a:fontScheme name="S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wrap="square" lIns="36000" tIns="36000" rIns="36000" bIns="36000" rtlCol="0" anchor="t" anchorCtr="0">
        <a:normAutofit/>
      </a:bodyPr>
      <a:lstStyle>
        <a:defPPr algn="ctr">
          <a:defRPr sz="24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B7B7B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noProof="0" dirty="0" smtClean="0"/>
        </a:defPPr>
      </a:lstStyle>
    </a:txDef>
  </a:objectDefaults>
  <a:extraClrSchemeLst>
    <a:extraClrScheme>
      <a:clrScheme name="SBB">
        <a:dk1>
          <a:sysClr val="windowText" lastClr="000000"/>
        </a:dk1>
        <a:lt1>
          <a:sysClr val="window" lastClr="FFFFFF"/>
        </a:lt1>
        <a:dk2>
          <a:srgbClr val="B7B7B7"/>
        </a:dk2>
        <a:lt2>
          <a:srgbClr val="4C4C4C"/>
        </a:lt2>
        <a:accent1>
          <a:srgbClr val="ABADCB"/>
        </a:accent1>
        <a:accent2>
          <a:srgbClr val="6C6FA4"/>
        </a:accent2>
        <a:accent3>
          <a:srgbClr val="2D327D"/>
        </a:accent3>
        <a:accent4>
          <a:srgbClr val="FF9999"/>
        </a:accent4>
        <a:accent5>
          <a:srgbClr val="FF4C4C"/>
        </a:accent5>
        <a:accent6>
          <a:srgbClr val="EB0000"/>
        </a:accent6>
        <a:hlink>
          <a:srgbClr val="2D327D"/>
        </a:hlink>
        <a:folHlink>
          <a:srgbClr val="D5D6E5"/>
        </a:folHlink>
      </a:clrScheme>
    </a:extraClrScheme>
  </a:extraClrSchemeLst>
  <a:extLst>
    <a:ext uri="{05A4C25C-085E-4340-85A3-A5531E510DB2}">
      <thm15:themeFamily xmlns:thm15="http://schemas.microsoft.com/office/thememl/2012/main" name="20171027_PPT-Vorlage_NEU_16-9_DE.potx" id="{0F39B86A-6FEA-4482-98DD-A0AF78DA8361}" vid="{2F05930E-573E-4379-8421-B361C9D363B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F1125889340740BA8FD7095F1E4B6D" ma:contentTypeVersion="16" ma:contentTypeDescription="Ein neues Dokument erstellen." ma:contentTypeScope="" ma:versionID="15386fa3a903c0944d9c17a6d3ad523b">
  <xsd:schema xmlns:xsd="http://www.w3.org/2001/XMLSchema" xmlns:xs="http://www.w3.org/2001/XMLSchema" xmlns:p="http://schemas.microsoft.com/office/2006/metadata/properties" xmlns:ns2="36f79cd2-c301-4b5d-9c54-d4d4f08b6f7a" xmlns:ns3="e8cc58bd-f922-496e-8943-501ec1522861" targetNamespace="http://schemas.microsoft.com/office/2006/metadata/properties" ma:root="true" ma:fieldsID="db2250be327658bf5175f6c3cca9300a" ns2:_="" ns3:_="">
    <xsd:import namespace="36f79cd2-c301-4b5d-9c54-d4d4f08b6f7a"/>
    <xsd:import namespace="e8cc58bd-f922-496e-8943-501ec15228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inie" minOccurs="0"/>
                <xsd:element ref="ns2:DIDOK" minOccurs="0"/>
                <xsd:element ref="ns2:Dokument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79cd2-c301-4b5d-9c54-d4d4f08b6f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inie" ma:index="19" nillable="true" ma:displayName="Linie" ma:default="Keine" ma:format="Dropdown" ma:internalName="Linie">
      <xsd:simpleType>
        <xsd:restriction base="dms:Choice">
          <xsd:enumeration value="100"/>
          <xsd:enumeration value="200"/>
          <xsd:enumeration value="220"/>
          <xsd:enumeration value="224"/>
          <xsd:enumeration value="226"/>
          <xsd:enumeration value="131"/>
          <xsd:enumeration value="150"/>
          <xsd:enumeration value="151"/>
          <xsd:enumeration value="210"/>
          <xsd:enumeration value="223"/>
          <xsd:enumeration value="230"/>
          <xsd:enumeration value="240"/>
          <xsd:enumeration value="250"/>
          <xsd:enumeration value="251"/>
          <xsd:enumeration value="252"/>
          <xsd:enumeration value="253"/>
          <xsd:enumeration value="690"/>
          <xsd:enumeration value="410"/>
          <xsd:enumeration value="450"/>
          <xsd:enumeration value="460"/>
          <xsd:enumeration value="500"/>
          <xsd:enumeration value="504"/>
          <xsd:enumeration value="540"/>
          <xsd:enumeration value="570"/>
          <xsd:enumeration value="595"/>
          <xsd:enumeration value="596"/>
          <xsd:enumeration value="600"/>
          <xsd:enumeration value="630"/>
          <xsd:enumeration value="645"/>
          <xsd:enumeration value="660"/>
          <xsd:enumeration value="665"/>
          <xsd:enumeration value="670"/>
          <xsd:enumeration value="672"/>
          <xsd:enumeration value="637"/>
          <xsd:enumeration value="701"/>
          <xsd:enumeration value="702"/>
          <xsd:enumeration value="703"/>
          <xsd:enumeration value="704"/>
          <xsd:enumeration value="708"/>
          <xsd:enumeration value="709"/>
          <xsd:enumeration value="710"/>
          <xsd:enumeration value="711"/>
          <xsd:enumeration value="712"/>
          <xsd:enumeration value="713"/>
          <xsd:enumeration value="719"/>
          <xsd:enumeration value="720"/>
          <xsd:enumeration value="722"/>
          <xsd:enumeration value="724"/>
          <xsd:enumeration value="730"/>
          <xsd:enumeration value="735"/>
          <xsd:enumeration value="736"/>
          <xsd:enumeration value="740"/>
          <xsd:enumeration value="742"/>
          <xsd:enumeration value="745"/>
          <xsd:enumeration value="748"/>
          <xsd:enumeration value="750"/>
          <xsd:enumeration value="751"/>
          <xsd:enumeration value="752"/>
          <xsd:enumeration value="753"/>
          <xsd:enumeration value="754"/>
          <xsd:enumeration value="760"/>
          <xsd:enumeration value="761"/>
          <xsd:enumeration value="762"/>
          <xsd:enumeration value="763"/>
          <xsd:enumeration value="769"/>
          <xsd:enumeration value="770"/>
          <xsd:enumeration value="780"/>
          <xsd:enumeration value="820"/>
          <xsd:enumeration value="821"/>
          <xsd:enumeration value="822"/>
          <xsd:enumeration value="824"/>
          <xsd:enumeration value="825"/>
          <xsd:enumeration value="830"/>
          <xsd:enumeration value="840"/>
          <xsd:enumeration value="850"/>
          <xsd:enumeration value="852"/>
          <xsd:enumeration value="853"/>
          <xsd:enumeration value="880"/>
          <xsd:enumeration value="883"/>
          <xsd:enumeration value="890"/>
          <xsd:enumeration value="900"/>
          <xsd:enumeration value="290"/>
          <xsd:enumeration value="Keine"/>
          <xsd:enumeration value="691"/>
          <xsd:enumeration value="831"/>
          <xsd:enumeration value="700"/>
          <xsd:enumeration value="300"/>
          <xsd:enumeration value="330"/>
          <xsd:enumeration value="331"/>
          <xsd:enumeration value="Auswahl 90"/>
        </xsd:restriction>
      </xsd:simpleType>
    </xsd:element>
    <xsd:element name="DIDOK" ma:index="20" nillable="true" ma:displayName="DIDOK" ma:internalName="DIDOK">
      <xsd:simpleType>
        <xsd:restriction base="dms:Text">
          <xsd:maxLength value="5"/>
        </xsd:restriction>
      </xsd:simpleType>
    </xsd:element>
    <xsd:element name="Dokument" ma:index="21" nillable="true" ma:displayName="Dokument" ma:default="Draft" ma:format="Dropdown" ma:internalName="Dokument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peisekonzept"/>
                    <xsd:enumeration value="Linienkonzept"/>
                    <xsd:enumeration value="funktionale Anforderung"/>
                    <xsd:enumeration value="Zeichnung"/>
                    <xsd:enumeration value="Korrespondenz"/>
                    <xsd:enumeration value="Protokoll"/>
                    <xsd:enumeration value="Projektschaltplan"/>
                    <xsd:enumeration value="Vernehmlassung"/>
                    <xsd:enumeration value="Schutzstrecke"/>
                    <xsd:enumeration value="Unterwerk"/>
                    <xsd:enumeration value="Störung"/>
                    <xsd:enumeration value="Kurzschluss"/>
                    <xsd:enumeration value="Lastenheft"/>
                    <xsd:enumeration value="Weisung"/>
                    <xsd:enumeration value="Draft"/>
                  </xsd:restriction>
                </xsd:simpleType>
              </xsd:element>
            </xsd:sequence>
          </xsd:extension>
        </xsd:complexContent>
      </xsd:complex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c58bd-f922-496e-8943-501ec15228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DOK xmlns="36f79cd2-c301-4b5d-9c54-d4d4f08b6f7a" xsi:nil="true"/>
    <Dokument xmlns="36f79cd2-c301-4b5d-9c54-d4d4f08b6f7a"/>
    <Linie xmlns="36f79cd2-c301-4b5d-9c54-d4d4f08b6f7a">100</Linie>
  </documentManagement>
</p:properties>
</file>

<file path=customXml/item4.xml><?xml version="1.0" encoding="utf-8"?>
<tns:customPropertyEditors xmlns:tns="http://schemas.microsoft.com/office/2006/customDocumentInformationPanel">
  <tns:showOnOpen>false</tns:showOnOpen>
  <tns:defaultPropertyEditorNamespace>Standard- und SharePoint-Bibliothekseigenschaften</tns:defaultPropertyEditorNamespace>
</tns:customPropertyEditors>
</file>

<file path=customXml/itemProps1.xml><?xml version="1.0" encoding="utf-8"?>
<ds:datastoreItem xmlns:ds="http://schemas.openxmlformats.org/officeDocument/2006/customXml" ds:itemID="{BEA2AFD5-EF28-4F66-B433-E2F30C60FF63}"/>
</file>

<file path=customXml/itemProps2.xml><?xml version="1.0" encoding="utf-8"?>
<ds:datastoreItem xmlns:ds="http://schemas.openxmlformats.org/officeDocument/2006/customXml" ds:itemID="{49478669-F5C7-40B1-91DE-3FFEA2EC1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BA91C-7362-4181-84E0-BA62D80F71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126F925D-5B5E-4ED9-8F1A-0031942F8FB6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20171027_PPT-Vorlage_NEU_16-9_DE</Template>
  <TotalTime>0</TotalTime>
  <Words>573</Words>
  <Application>Microsoft Office PowerPoint</Application>
  <PresentationFormat>Bildschirmpräsentation (16:9)</PresentationFormat>
  <Paragraphs>85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Calibri</vt:lpstr>
      <vt:lpstr>Symbol</vt:lpstr>
      <vt:lpstr>Wingdings</vt:lpstr>
      <vt:lpstr>Wingdings 3</vt:lpstr>
      <vt:lpstr>Arial</vt:lpstr>
      <vt:lpstr>20170515_PPT-Vorlage_NEU_16-9</vt:lpstr>
      <vt:lpstr>Innovationsprojekt Bügelsenken</vt:lpstr>
      <vt:lpstr>Challenge Pantograf</vt:lpstr>
      <vt:lpstr>Agenda. </vt:lpstr>
      <vt:lpstr>Erwarteter Endzustand.</vt:lpstr>
      <vt:lpstr>Anwendungsfall 1: Spitzenüberspannung</vt:lpstr>
      <vt:lpstr>Anwendungsfall 2: Baustelle / Ausgeschaltete Fahrleitung</vt:lpstr>
      <vt:lpstr>Anwendungsfall 3: Schutzstrecke</vt:lpstr>
      <vt:lpstr>Anwendungsfall 4: Transitionen / Systemwechsel</vt:lpstr>
      <vt:lpstr>Anwendungsfall 5: Sektorübergänge </vt:lpstr>
      <vt:lpstr>Anforderungen (wann ist das Ziel erreicht)</vt:lpstr>
      <vt:lpstr>Technische Lösungsansätze.</vt:lpstr>
      <vt:lpstr>Danke für Ihre Aufmerksamkeit.</vt:lpstr>
    </vt:vector>
  </TitlesOfParts>
  <Company>SBB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Innovationsprojekt_x000b_Bügelsenken</dc:title>
  <dc:creator>Frik Ronny (I-AT-FW-SAFS)</dc:creator>
  <cp:lastModifiedBy>Frik Ronny (I-AT-FW-SAFS)</cp:lastModifiedBy>
  <cp:revision>37</cp:revision>
  <dcterms:created xsi:type="dcterms:W3CDTF">2021-02-03T06:40:32Z</dcterms:created>
  <dcterms:modified xsi:type="dcterms:W3CDTF">2021-02-05T14:09:47Z</dcterms:modified>
  <cp:contentStatus>1;#In Arbeit|5da52893-878e-4f16-8c0f-6f1d371a87cc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0x010100EFF1125889340740BA8FD7095F1E4B6D</vt:lpwstr>
  </property>
  <property fmtid="{D5CDD505-2E9C-101B-9397-08002B2CF9AE}" pid="3" name="SBB">
    <vt:lpwstr>1</vt:lpwstr>
  </property>
  <property fmtid="{D5CDD505-2E9C-101B-9397-08002B2CF9AE}" pid="4" name="_dlc_DocIdItemGuid">
    <vt:lpwstr>85590d3c-5862-4edc-a30e-2625503f65ae</vt:lpwstr>
  </property>
  <property fmtid="{D5CDD505-2E9C-101B-9397-08002B2CF9AE}" pid="5" name="Confidentiality">
    <vt:lpwstr>2;#Intern|62a0be02-f36a-4921-b808-50c565cb6ae4</vt:lpwstr>
  </property>
  <property fmtid="{D5CDD505-2E9C-101B-9397-08002B2CF9AE}" pid="6" name="Status">
    <vt:lpwstr>1;#In Arbeit|5da52893-878e-4f16-8c0f-6f1d371a87cc</vt:lpwstr>
  </property>
  <property fmtid="{D5CDD505-2E9C-101B-9397-08002B2CF9AE}" pid="7" name="Keyword">
    <vt:lpwstr/>
  </property>
  <property fmtid="{D5CDD505-2E9C-101B-9397-08002B2CF9AE}" pid="8" name="Status_0">
    <vt:lpwstr>In Arbeit|5da52893-878e-4f16-8c0f-6f1d371a87cc</vt:lpwstr>
  </property>
  <property fmtid="{D5CDD505-2E9C-101B-9397-08002B2CF9AE}" pid="9" name="Confidentiality_0">
    <vt:lpwstr>Intern|62a0be02-f36a-4921-b808-50c565cb6ae4</vt:lpwstr>
  </property>
  <property fmtid="{D5CDD505-2E9C-101B-9397-08002B2CF9AE}" pid="10" name="DocumentOwner">
    <vt:lpwstr/>
  </property>
  <property fmtid="{D5CDD505-2E9C-101B-9397-08002B2CF9AE}" pid="11" name="AuthorisedAudience">
    <vt:lpwstr/>
  </property>
  <property fmtid="{D5CDD505-2E9C-101B-9397-08002B2CF9AE}" pid="12" name="Keyword_0">
    <vt:lpwstr/>
  </property>
  <property fmtid="{D5CDD505-2E9C-101B-9397-08002B2CF9AE}" pid="13" name="MP_InheritedTags">
    <vt:lpwstr/>
  </property>
  <property fmtid="{D5CDD505-2E9C-101B-9397-08002B2CF9AE}" pid="14" name="DateSHPTitle">
    <vt:lpwstr>2/4/2021 4:07:16 PM</vt:lpwstr>
  </property>
  <property fmtid="{D5CDD505-2E9C-101B-9397-08002B2CF9AE}" pid="15" name="TmpVertraulichkeit">
    <vt:lpwstr/>
  </property>
  <property fmtid="{D5CDD505-2E9C-101B-9397-08002B2CF9AE}" pid="16" name="TmpStatus">
    <vt:lpwstr/>
  </property>
  <property fmtid="{D5CDD505-2E9C-101B-9397-08002B2CF9AE}" pid="17" name="DateBDPTitle">
    <vt:lpwstr>10/26/2018 1:19:07 PM</vt:lpwstr>
  </property>
  <property fmtid="{D5CDD505-2E9C-101B-9397-08002B2CF9AE}" pid="18" name="ValueBDPTitle">
    <vt:lpwstr>Innovationsprojekt_x000b_Bügelsenken</vt:lpwstr>
  </property>
  <property fmtid="{D5CDD505-2E9C-101B-9397-08002B2CF9AE}" pid="19" name="ValueSHPTitle">
    <vt:lpwstr>Innovationsprojekt_x000b_Bügelsenken</vt:lpwstr>
  </property>
</Properties>
</file>