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notesSlides/notesSlide1.xml" ContentType="application/vnd.openxmlformats-officedocument.presentationml.notesSlide+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notesSlides/notesSlide2.xml" ContentType="application/vnd.openxmlformats-officedocument.presentationml.notesSlide+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notesSlides/notesSlide3.xml" ContentType="application/vnd.openxmlformats-officedocument.presentationml.notesSlide+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notesSlides/notesSlide4.xml" ContentType="application/vnd.openxmlformats-officedocument.presentationml.notesSlide+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63" r:id="rId2"/>
    <p:sldId id="331" r:id="rId3"/>
    <p:sldId id="332" r:id="rId4"/>
    <p:sldId id="343" r:id="rId5"/>
    <p:sldId id="344" r:id="rId6"/>
    <p:sldId id="335" r:id="rId7"/>
    <p:sldId id="256" r:id="rId8"/>
    <p:sldId id="306" r:id="rId9"/>
    <p:sldId id="269" r:id="rId10"/>
    <p:sldId id="337" r:id="rId11"/>
    <p:sldId id="338" r:id="rId12"/>
    <p:sldId id="339" r:id="rId13"/>
    <p:sldId id="340" r:id="rId14"/>
    <p:sldId id="342" r:id="rId15"/>
    <p:sldId id="312" r:id="rId16"/>
    <p:sldId id="352" r:id="rId17"/>
    <p:sldId id="360" r:id="rId18"/>
    <p:sldId id="361" r:id="rId19"/>
    <p:sldId id="362" r:id="rId20"/>
    <p:sldId id="356" r:id="rId21"/>
    <p:sldId id="384" r:id="rId22"/>
    <p:sldId id="363" r:id="rId23"/>
    <p:sldId id="365" r:id="rId24"/>
    <p:sldId id="366" r:id="rId25"/>
    <p:sldId id="313" r:id="rId26"/>
    <p:sldId id="323" r:id="rId27"/>
    <p:sldId id="322" r:id="rId28"/>
    <p:sldId id="358" r:id="rId29"/>
    <p:sldId id="359" r:id="rId30"/>
    <p:sldId id="377" r:id="rId31"/>
    <p:sldId id="378" r:id="rId32"/>
    <p:sldId id="345" r:id="rId33"/>
    <p:sldId id="367" r:id="rId34"/>
    <p:sldId id="373" r:id="rId35"/>
    <p:sldId id="372" r:id="rId36"/>
    <p:sldId id="374" r:id="rId37"/>
    <p:sldId id="375" r:id="rId38"/>
    <p:sldId id="376" r:id="rId39"/>
    <p:sldId id="369" r:id="rId40"/>
    <p:sldId id="371" r:id="rId41"/>
    <p:sldId id="379" r:id="rId42"/>
    <p:sldId id="382" r:id="rId43"/>
    <p:sldId id="380" r:id="rId44"/>
    <p:sldId id="383" r:id="rId45"/>
    <p:sldId id="324" r:id="rId46"/>
    <p:sldId id="385" r:id="rId47"/>
    <p:sldId id="386" r:id="rId4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3"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0:28.006"/>
    </inkml:context>
    <inkml:brush xml:id="br0">
      <inkml:brushProperty name="width" value="0.16" units="cm"/>
      <inkml:brushProperty name="height" value="0.16" units="cm"/>
    </inkml:brush>
  </inkml:definitions>
  <inkml:trace contextRef="#ctx0" brushRef="#br0">6642 968 2146,'0'0'4068,"0"0"-2787,0 0-1153,0 0 769,0 0 352,0 0-1121,0 0 33,-31 0-33,31 0-128,0 0 0,0 0 320,0 0 673,0 0-64,0-30-225,0 30 129,0 0-96,0-30-385,31 30-96,-31 0-191,0 0 95,30 0 64,-30 0 417,0 0-193,0 0 128,0 0 257,0 0-64,0 30-481,0 0-31,-30 1-129,-1-1 256,31-30-96,-30 0-160,0 30 33,30-30-161,-30 0 0,30 0 32,0 0-32,0 0 32,0-30-32,0 0-32,0-1-32,30 31 31,0-30 33,-30-30-64,30 60 0,31-31 32,-31 31 32,0 0-160,-30 0 160,0 0 256,0 0 641,0 31-352,0-1-257,0 0 32,0 0 97,0 1-257,-30-1 32,0-30 64,30 0 161,-30 0-417,30 0-96,0 0-97,0 0 65,0 0-160,0-30-256,-31 30-930,31 0-1088,0 0-1698,0 0-6118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30.613"/>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2806 2305 14382,'0'0'2210,"0"0"-2178,0 0 128,0 0 256,170 0 97,-73 0 320,23 24-289,1 0-160,0 0-31,0 25-33,0-1 64,-24 0 1,0 25 159,-25 0-287,25-25-161,-24 24-32,-1-23 32,-23-1-64,-1 25 32,1-25-32,-25 25 448,-24-25 513,0 25 160,0-1-224,0-23-224,-24-1-161,-1 1 33,-23-1-257,0 25 33,-49-1 31,-24 1 0,24-25-159,0 25-65,1-49-64,23 0-32,0 0-32,1 1-32,-1-1-64,25 0 0,-1-24-224,25 0-1282,0 0-1056,24 0-1570,0-24-3524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08"/>
    </inkml:context>
    <inkml:brush xml:id="br0">
      <inkml:brushProperty name="width" value="0.16" units="cm"/>
      <inkml:brushProperty name="height" value="0.16" units="cm"/>
    </inkml:brush>
  </inkml:definitions>
  <inkml:trace contextRef="#ctx0" brushRef="#br0">1 100 4228,'0'0'1185,"0"0"-1025,0 0 353,0 0 288,0 0 384,0 0 801,0 0 640,0-50 385,0 50-481,0 0-288,0 0-288,0 0-192,0 0-545,0 50-384,0 25-481,0 24 0,25 1 225,-1 24-64,1 1-1,-25 0 0,0-1-127,25 1-65,-25-1-128,0-24 225,0 0-289,0-26 32,-25 1-128,25-25 0,0-25-64,0 0 64,0 0-32,0-25 0,0 24-64,0-24 64,0 0-96,0 25-96,0-25-129,0 0-31,0 0-256,0 0-449,0 0-673,0 0-1441,25-49-2306,0-1-1025</inkml:trace>
  <inkml:trace contextRef="#ctx0" brushRef="#br0" timeOffset="1">150 200 577,'0'0'576,"0"0"-127,0 0 63,0 0 385,0 0 672,0 0 866,-25-25 511,0 25-319,25 0-481,0 0-416,0 0-225,0 0 64,0 0-159,0 0-161,0 0-320,0 0-289,0 0-159,0 25-161,25 25-96,0 25 289,50-1 63,-1 26-223,-24 0 95,25-1-159,25-24 127,-26 25-32,-24-1-160,0-24-63,0 0-33,0 24-64,-26-24 64,1-25-32,25 25-96,-25-25 96,-25-1-96,25-24 0,0 0 0,-25 0-64,0-25 64,25 25 0,-25-25-64,0 0 64,0 0-160,0 0 32,0 0 32,0 0-97,0-25 97,25 0 96,-25 0 64,25-49-64,-1 24 161,1-50-65,-25-24 0,0-1 0,0 0 64,0 1-160,0-26 64,-25 1 128,1-1-64,24 26-64,-25 24-32,25 25 33,0 50-33,0 1 64,0-1 96,0 25-96,0 0 0,0 0-96,0 0 0,0 0 0,0 0-192,0 0-897,0 0-1089,0 0-1634,0 25-3651,25-1-5029</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3.048"/>
    </inkml:context>
    <inkml:brush xml:id="br0">
      <inkml:brushProperty name="width" value="0.28" units="cm"/>
      <inkml:brushProperty name="height" value="0.28" units="cm"/>
    </inkml:brush>
  </inkml:definitions>
  <inkml:trace contextRef="#ctx0" brushRef="#br0">4483 4686 1986,'0'0'2178,"0"0"-1377,0 154-353,0-92-288,0 0-160,0-32 0,0 1-961,0-31-768</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5.531"/>
    </inkml:context>
    <inkml:brush xml:id="br0">
      <inkml:brushProperty name="width" value="0.16" units="cm"/>
      <inkml:brushProperty name="height" value="0.16" units="cm"/>
    </inkml:brush>
  </inkml:definitions>
  <inkml:trace contextRef="#ctx0" brushRef="#br0">162 300 9193,'0'0'6598,"0"0"-4516,0 0-513,0 0 609,0 0-1409,0 0-737,23 208 128,-23-139 129,0 23 31,23 24-192,-23-47-32,0 23-64,23-22-32,-23-1-288,0-23-929,23 0-929,-23-23-801,0 0-2370,23-23-3620</inkml:trace>
  <inkml:trace contextRef="#ctx0" brushRef="#br0" timeOffset="709.9269">0 346 9833,'0'0'3267,"0"0"-3042,0 0-225,0 0 544,0 0-160,0 0-255,69-139 127,1 116 513,-24 23-129,46 0 449,-23 0-32,1 0-384,-24 0-225,0 23 33,0 1-65,-23-1 129,-23 23 223,0-23-159,0 23-161,0 0 33,-23 0-225,0 1-160,-23-1-96,0-23 0,0 0-160,22 23 0,-22-46-32,23 23-129,23-23 97,-23 0-160,23 0-33,0 23 1,0-23-64,0 0-97,0 0-384,23 0 96,23 23 289,1-23 576,22 24 96,0-1-64,0-23-32,24 23 256,-47 0-32,0 0 225,-23 23 95,0 0 193,-23 0 224,0 1-224,0-1-225,0-23-224,-46 23 1,23-23-97,-23 0-64,0 0-128,-1 0-224,1-23-97,0 0-383,0 0-802,0-23-512,23 0-1089,-24-23-5317</inkml:trace>
  <inkml:trace contextRef="#ctx0" brushRef="#br0" timeOffset="1255.5121">1039 184 3780,'0'0'10057,"0"0"-7751,0 0-384,0 0 544,0 0-864,0 0-609,23 116-320,0-47-33,0 47 289,-23-24-449,0 24-31,24-24-225,-24 1-128,0-24-96,23-23 0,-23 0-256,0-23-1025,0-23-1218,0 0-1793,23 0-3267</inkml:trace>
  <inkml:trace contextRef="#ctx0" brushRef="#br0" timeOffset="1661.6509">1616 139 6374,'0'0'5958,"0"0"-3364,0 0 449,0 0-256,0 0-1058,24 115-351,-24-46-257,0 24-321,23-1-63,-23 1-224,0-24-193,23 23-192,-23 1-32,0-24-96,0-23-32,0 0-416,0-23-705,23 0-769,-23-23-1089,0 0-961,0-23-5605</inkml:trace>
  <inkml:trace contextRef="#ctx0" brushRef="#br0" timeOffset="1908.7359">1270 70 7079,'0'0'4772,"0"0"-3683,0 0 641,0 0 288,0 0-353,162-46-383,-92 46 63,-1 0-737,23-24-351,-22 24-129,22 0-128,0 0 0,1 0-705,-24 0-1313,1 0-1761,-1 0-7304</inkml:trace>
  <inkml:trace contextRef="#ctx0" brushRef="#br0" timeOffset="2571.6839">2748 163 12524,'0'0'3331,"0"0"-1697,0 0 768,0 0-352,0 0-801,0 0-320,-92 0-128,46 23-65,-1 23-287,-22 0-129,23 23-32,0 1-128,0-1 1,23 23 31,-24 1-64,47-1-128,0 1 0,0-1 0,0-23-32,47 24-64,-1-47 32,23 0-353,23 0-576,1-46-736,-1 0-1026,24 0-384,-24-46-2402,0-23-6887</inkml:trace>
  <inkml:trace contextRef="#ctx0" brushRef="#br0" timeOffset="3158.6065">3372 277 7303,'0'0'4644,"0"0"-2177,0 0 223,0 0-480,0 0-256,0 0-352,-47-23-289,24 23-96,-23 23-672,23 0-257,0 23-96,-24 1 96,24 22-128,23 23 1,0 1-161,0-1-97,0 24 33,23-24-32,24 1 0,-1-47 0,23 0-256,-22-23-97,22-23-95,0 0-353,-22-23-32,-1-46 289,0-1 351,0-22-672,-46-24-288,0 24 352,0 23 385,0-1 288,-23 1 224,-23 0-225,23 23-511,-23-1-898,22 1-3042,1 23-4101</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158"/>
    </inkml:context>
    <inkml:brush xml:id="br0">
      <inkml:brushProperty name="width" value="0.16" units="cm"/>
      <inkml:brushProperty name="height" value="0.16" units="cm"/>
    </inkml:brush>
  </inkml:definitions>
  <inkml:trace contextRef="#ctx0" brushRef="#br0">2045 1086 14157,'0'0'4324,"0"0"-2498,0 0 512,0 0-1056,0 162-962,0-70 96,0 1 289,0-1-417,0 24 97,0-24-193,0 0-96,0-22-96,0-24-32,0 0-481,0-23-768,0-23-1153,23 0-2403,-23-46-7943</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524"/>
    </inkml:context>
    <inkml:brush xml:id="br0">
      <inkml:brushProperty name="width" value="0.16" units="cm"/>
      <inkml:brushProperty name="height" value="0.16" units="cm"/>
    </inkml:brush>
  </inkml:definitions>
  <inkml:trace contextRef="#ctx0" brushRef="#br0">23 23 10506,'0'0'4676,"0"0"-2594,0 0 513,0 0-321,0 0-961,0 0-704,0 93-97,0-24-191,0 24-65,23-1-128,-23 0-32,0 24 0,0-1 96,0-22-32,0-1-31,0-45-129,0-1-32,0-23-449,0-23-1185,0 0-1953,0 0-2947,0-46-4709</inkml:trace>
  <inkml:trace contextRef="#ctx0" brushRef="#br0" timeOffset="404.1306">0 70 8872,'0'0'5381,"0"0"-4259,0 0 127,0 0 480,0 0-1024,162 162-449,-93-93-128,-23 0 129,23 24-65,1-1-96,-1 0 160,-23-22 193,0-1-161,-23-23-128,24 0-96,-24-23-32,0-23-32,-23 0 0,23 0-352,0-46 320,-23-23 32,0 0 576,0-24-159,0 1-65,0-1-256,0 1 0,-23 23-32,0-1 0,0 24 0,23 0 32,-23 23-64,-1 0-64,24 0-448,0 0-1858,0 23-1762,-23-23-8712</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25.670"/>
    </inkml:context>
    <inkml:brush xml:id="br0">
      <inkml:brushProperty name="width" value="0.16" units="cm"/>
      <inkml:brushProperty name="height" value="0.16" units="cm"/>
    </inkml:brush>
  </inkml:definitions>
  <inkml:trace contextRef="#ctx0" brushRef="#br0">1029 1825 4324,'0'0'961,"0"0"-577,0 0 353,0 0 865,0 0-385,207-46 32,-114 23 96,45-23-288,1 22-64,-1 1-160,47-23 0,23 46-161,23-23-95,46 0-65,23 23-159,0 0 31,24 0-160,-24 0 65,-23-23 127,23 23 0,-23-23-31,23-1 127,0 24-256,-22-23-127,-24 0 159,-24 23-32,-45 0-64,-23 0 32,-1 0-127,-45 0 31,-47 0-64,0 0 0,-45 0-64,-1 0 0,-23 0 0,23 0 0,-23 0 32,0 0-32,0 0-32,0 0-224,0 0-769,0 0-769,0 0-1729,23-23-5830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01.313"/>
    </inkml:context>
    <inkml:brush xml:id="br0">
      <inkml:brushProperty name="width" value="0.16" units="cm"/>
      <inkml:brushProperty name="height" value="0.16" units="cm"/>
    </inkml:brush>
  </inkml:definitions>
  <inkml:trace contextRef="#ctx0" brushRef="#br0">809 138 4292,'0'0'12172,"0"0"-9482,0 0-704,-161 0-417,115 0-640,-24 24-256,24 22-673,-23 23 64,23 24-64,-1-1 32,24 23 0,0 1-64,23-1 32,0-22-64,0 22-32,46-22-64,1-24 32,45-23-353,0-46-255,24 0-65,22-23 448,-22-23 33,-1-23-128,-22-1-257,-47 1 289,-23 23-33,-23 0 449,0 23 128,-23-24 449,-46 24 448,23 0-64,-24 0-193,24 23-319,0 0-161,23 0 225,0 0-257,23 0 32,0 0 65,0 0-193,0 0-160,0 0-96,0 0-129,23 0 65,23 0 160,0 0 64,23 0-64,1 0-32,22 0-192,-23-23-929,24 0-2018,-24 0-1089,-23 0-7271</inkml:trace>
  <inkml:trace contextRef="#ctx0" brushRef="#br0" timeOffset="568.7341">1848 139 8904,'0'0'4677,"0"0"-2531,0 0 576,0 0-319,0 0-994,0 0-480,-92 23 320,45 23-512,1 0-289,23 23-352,-23 24-32,23-1-32,0 0-32,0 24-32,23-24 32,0 24-96,0-24 96,46-23 0,-23-22-128,46-24 0,1-23-384,-1 0 191,23-23-159,1-47-97,-24-22 289,23 23 96,-46-24-128,1 1 255,-24 0-63,-23-1 128,-23 1 128,-24 23 1,1-1-1,0 1-96,23 23-32,0 23 0,0 0-1089,0 0-2082,23 23-2371,-23 0-7590</inkml:trace>
  <inkml:trace contextRef="#ctx0" brushRef="#br0" timeOffset="1169.1545">2541 69 14638,'0'0'3491,"0"0"-1249,0 0-384,0 0-1281,-23 162-385,23-70-128,0 1 128,0 45-32,0-22-32,0-24 385,0 1-97,23-24-224,0 0-64,23-46-128,1 0-96,22-23-96,0 0-96,24-46 192,-1-23 32,-22 0 0,-24-1 64,0-22 32,-23-24 0,0 24 64,-23-1-64,0 1 96,0 23-64,0 23-64,0-1 0,0 24-224,0 23-449,0-23-736,0 23-1634,0-23-2498</inkml:trace>
  <inkml:trace contextRef="#ctx0" brushRef="#br0" timeOffset="4343.5757">3604 46 8904,'0'0'4869,"0"0"-2275,0 0 129,0 0-417,0 0-832,0 0-289,0 185-128,0-93-96,0-22-449,0 22-384,0-23 0,0 1-96,0-1 0,0-23-32,0-23-256,0 0-609,23 0-608,-23 1-929,0-24-1186,0 0-3554</inkml:trace>
  <inkml:trace contextRef="#ctx0" brushRef="#br0" timeOffset="4781.304">3581 0 6022,'0'0'5125,"0"0"-2851,0 0 608,0 0-543,138 0-866,-68 23-128,22 1-288,0 22 0,1-23-512,-1 23 31,1 0 1,-24 23-33,-23 1 65,23-1 0,-46 0-65,1 1-31,-24-1-65,-24 0 32,-22 0 1,-23-22-257,0 22-64,-1-23-160,1-23 0,0 0-32,23 0-480,-24-23-257,24 24-1153,0-24-1409,23 0-2659,-23 0-10633</inkml:trace>
  <inkml:trace contextRef="#ctx0" brushRef="#br0" timeOffset="25761.673">1 1849 8360,'0'0'1153,"0"0"-1089,0 0 1506,0 0 319,231 0-223,-93 0-353,24 0-352,23-24-160,45 24 64,48-23-65,-1-23 674,69 0-193,24 0-961,22-1 225,70 1-161,-46 0-31,-1-1-129,-45 1-96,-47 46-64,-46-23 32,-23 23-96,-46 0 96,-70 0-32,1 0-32,-70 0-32,1 0-32,-47 0 0,23 0-352,-23 0-609,-23 0-929,23 0-480,-23 0-1090,23 0-5156</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42.859"/>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758.782">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936.6954">1502 231 5541,'0'0'3620,"0"0"-866,0 0-95,0 0-801,0 0-33,0 0 385,-23 0-128,23 0-704,-24 0-642,-22 0-127,23 23-33,0 0-255,-23 0-65,23 23-64,-1-23 32,1 23 97,23 1-193,-23-1 64,23 0-192,0 0 0,0-23 0,23 23-64,0-22 32,1-1-32,22 0-96,-23-23-321,23 0-255,0 0-706,24 0-352,-1-23-1024,-23 0-962,1-24-4259</inkml:trace>
  <inkml:trace contextRef="#ctx0" brushRef="#br0" timeOffset="3582.4848">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38.9129">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4985.8229">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5475.2868">3718 439 6758,'0'0'4709,"0"0"-3236,0 0-544,0 0 160,47 139-640,-24-70-65,-23-23 737,23 1 192,-23-1-512,0-23 256,0 0-384,0-23-33,0 0-127,0 0-161,0 0-320,0 0-32,0-46-192,0-23 192,0-1 128,0 24-64,0-23-64,0 22-96,0 24 0,0 0 64,0 0-96,23 0-353,0 23-896,0-23-160,0 23-577,23 0-1474,-22 0-2049,22 0-1442</inkml:trace>
  <inkml:trace contextRef="#ctx0" brushRef="#br0" timeOffset="5945.9964">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52.667"/>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1">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1502 231 5541,'0'0'3620,"0"0"-866,0 0-95,0 0-801,0 0-33,0 0 385,-23 0-128,23 0-704,-24 0-642,-22 0-127,23 23-33,0 0-255,-23 0-65,23 23-64,-1-23 32,1 23 97,23 1-193,-23-1 64,23 0-192,0 0 0,0-23 0,23 23-64,0-22 32,1-1-32,22 0-96,-23-23-321,23 0-255,0 0-706,24 0-352,-1-23-1024,-23 0-962,1-24-4259</inkml:trace>
  <inkml:trace contextRef="#ctx0" brushRef="#br0" timeOffset="3">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5">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6">3718 439 6758,'0'0'4709,"0"0"-3236,0 0-544,0 0 160,47 139-640,-24-70-65,-23-23 737,23 1 192,-23-1-512,0-23 256,0 0-384,0-23-33,0 0-127,0 0-161,0 0-320,0 0-32,0-46-192,0-23 192,0-1 128,0 24-64,0-23-64,0 22-96,0 24 0,0 0 64,0 0-96,23 0-353,0 23-896,0-23-160,0 23-577,23 0-1474,-22 0-2049,22 0-1442</inkml:trace>
  <inkml:trace contextRef="#ctx0" brushRef="#br0" timeOffset="7">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0.397"/>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3.879"/>
    </inkml:context>
    <inkml:brush xml:id="br0">
      <inkml:brushProperty name="width" value="0.08" units="cm"/>
      <inkml:brushProperty name="height" value="0.08" units="cm"/>
    </inkml:brush>
  </inkml:definitions>
  <inkml:trace contextRef="#ctx0" brushRef="#br0">208 504 5990,'0'0'4260,"0"0"-1986,0 0 416,0 0-704,0 0-128,0 0-513,-46 0 1,23 0-418,0 23-415,-1 0-97,1 0-95,0 0-65,0 24-224,23-24-32,-23 23-64,23 23-64,0-23 64,0 1 0,46-1-65,-23 0 97,24-23-128,-24 0-128,23-23-96,0 0-65,0 0-95,0-23-161,1-23-384,-24 0 448,-23 0 225,23-1 256,-23 1 32,0 0-96,-23 0 224,0-1 0,0 24 224,-1-23-192,1 23 64,0 0-96,23 23 0,0-23-609,-23 23-864,23-23-3716</inkml:trace>
  <inkml:trace contextRef="#ctx0" brushRef="#br0" timeOffset="1881.2814">646 527 2242,'0'0'2498,"0"0"-159,0 0-33,0 0-352,0 0 512,0 0-64,0 0-384,0 0-320,0 0-97,0 23-255,0 23-1026,0 0-192,0 0 32,0 1 128,-23-1-191,23 0-97,0-23 32,0 23-32,0-23 0,0 1 0,0-24-32,0 23 0,0-23 32,0 0-225,0 0-95,0 0-257,0-23-480,0-1 801,0-22 256,0-23 32,0 23-32,23 0-32,0-1-160,1 1 64,-1 0 96,23 23-32,-23 0 32,23 0 32,-23-1 0,0 24 0,23 0 32,-22 0 64,-1 24 256,23-1 193,-23 23-1,0 0-95,0 0-97,0 24-224,0-24-32,-23 23-32,23-23-64,-23-23 0,0 1-640,0-1-1058,0-23-1217,0 0-4644</inkml:trace>
  <inkml:trace contextRef="#ctx0" brushRef="#br0" timeOffset="6194.1949">1802 596 833,'0'0'2722,"0"0"385,0 0 449,0 0-866,0 0-608,0 0-32,0-69 96,-23 46-384,0 23-385,-1-24-512,-22 24-96,23 0-193,0 0-191,0 0-129,-23 0 96,-1 0-288,24 24-64,-23 22 32,23-23 96,0 23-128,0 0-32,23 24 0,0-24-128,0 0 96,0 0 32,0 0-96,23-23 0,0 1-128,23-1-353,0-23 161,1 0-1,22 0-127,-23-23-129,0-24-288,1-22-128,-1 23 64,-23-23-64,0 22 448,-23 1 353,0 23 288,0 23 32,0-23 288,0 23 737,0 0 256,0 0-384,0 0 224,0 23-192,0 23-512,0-23-385,23 24 0,-23-1 0,23 0-32,-23 0-225,24-23-575,-1 0-642,-23 0-928,23 1-1281,0-24-2852,0 0-1376</inkml:trace>
  <inkml:trace contextRef="#ctx0" brushRef="#br0" timeOffset="6717.3002">2540 250 2755,'0'0'3010,"0"0"-543,0 0-129,0 0-224,0 0 0,0 0 929,0-70 128,-23 70-1185,0 0-993,0 0 64,0 0-481,0 0-127,0 23-161,-1 0 64,1 24 129,0-1-321,23 23-32,0 23-128,0-22 0,0 22 64,0 1-64,0-24 32,0 0-32,0-23-96,0 24-481,23-47-415,-23 0-546,0 0-704,0 0-961,0 0-1409,0-23-2755</inkml:trace>
  <inkml:trace contextRef="#ctx0" brushRef="#br0" timeOffset="6918.0104">2124 804 14125,'0'0'3203,"0"0"-2562,0 0-289,0 0-352,0 0 0,185 0 0,-138-23 0,22-1-256,-23 1-1057,0 23-1186,1-23-2017,-24 0-1858</inkml:trace>
  <inkml:trace contextRef="#ctx0" brushRef="#br0" timeOffset="38810.977">2744 315 4580,'0'0'2531,"0"0"-1282,0 0 513,0 0 63,0 0-543,0 0-129,0 0 0,0-30 96,0 30 481,0 0-225,0 0 193,0 0-161,0 0-128,0 15-288,0 15-384,15 15-609,-15 0 193,0 0 63,15 16-192,-15-1-128,0 0 96,0-15 0,0 15-63,0-30-33,0 0-32,0-15 32,0 0-64,0-15 32,0 0-32,0 0 0,0 0 0,0 0-64,0 0 0,0 0-65,0 0-127,0 0-160,0 0-225,0-15 193,15-15 448,0-15 64,0 15 0,15-15-32,0 15-32,0-15 0,1 15 64,-1 0-64,-15 15 0,15-1 0,0 1-96,-15 15 64,0 0 32,-15 0 64,30 0 32,-15 31 160,15-1-32,0 15 33,-15 0-129,0 15-32,0-15-32,-15 0-64,15 0 32,-15-15 0,0-15-64,0 0-256,0 0-385,0-15-1024,0 0-1667,0-15-1344,0 0-3620</inkml:trace>
  <inkml:trace contextRef="#ctx0" brushRef="#br0" timeOffset="39513.757">3735 541 9193,'0'0'3555,"0"0"-1857,0 0-33,0 0-416,0 0 353,0 0 128,-15-30 320,0 15-417,0 15-640,-15 0-352,0 0-65,0 0-320,-15 0-63,30 15-193,-30 0 128,30 0-128,-15 15-32,0 15 32,15 0 64,15 1 0,0-1-64,0 0-32,0-15-32,0 15 0,15-15-225,15-15 97,-15 0-160,15-15-225,0 0-95,15 0 31,-15-45 161,0 0-129,0-15 129,0 0-97,-15 14-192,0-14-96,-15 30 257,0 0 512,0 30 96,0-15 64,0 15 833,0 0 192,0 0-256,0 0-65,0 0 65,15 15-192,-15 15 63,15 15-608,-15 0 1,15 1-1,0-1-96,-15-15 0,15 0 0,-15 0-321,16-15-768,-1 0-929,0 0-928,0-15-386,15 0-2913,-15 0-3365</inkml:trace>
  <inkml:trace contextRef="#ctx0" brushRef="#br0" timeOffset="41266.9579">3946 480 6790,'0'0'4228,"0"0"-1185,0 0-576,0 0-610,0 0-383,0 0-193,0 16 32,0 14-512,0 15-737,15 0 96,0 15 257,-15-15-65,15 1 0,-15-1-95,0-15-1,0-15-192,0-15-64,0 0 0,0 0-64,0 0-96,0 0-97,0 0-223,0-15 224,0-15 256,0 0 0,15-16 96,0 1-96,0 0 0,0 0 0,0 0-128,0 15 64,16 0 0,-16 14-65,15 1 65,-15 15 32,0 0 32,15 0 257,0 0 127,0 15 160,0 1-127,0 14 127,0-15 161,1 15-385,-16 15 97,0 0-193,0-15-64,0 15-160,-15 1 0,0-16-64,0-15-288,0 0-769,0-15-353,0 0-1280,0 0-1603,15 0-3330</inkml:trace>
  <inkml:trace contextRef="#ctx0" brushRef="#br0" timeOffset="41986.0695">4652 481 7239,'0'0'5637,"0"0"-3907,0 0-1026,0 0 33,105 0-352,-59-30 479,-16 0-287,0 0-481,-15 14-64,0-14 32,0 0 32,-15 0-32,0 0-32,0 0 96,0 15 385,-15-15 352,-15 15 128,15 15-225,0-15-31,0 15-64,0 0 192,-1 0-129,16 0-95,-15 0-129,15 30-416,-15 0-64,15 0-32,0 30 97,0 0-1,0 1 0,0 14-64,15 0 64,-15-15-64,0 0 0,0 1 0,0-31-32,0 0-32,0-15-64,0-15-289,0 0-63,0 0-897,0-15-289,0-15 897,15 0 673,1-16 0,-1 1-320,0 15-545,15 0 321,-15 0 31,-15 15 289,0 15 288,0 0 96,0 0 1826,0 15 128,0 15-1122,0 0-671,0 15 223,15-15 289,-15 16-385,0-16 65,15-15-193,-15 15 32,15-15-288,0 0 0,0-15-96,15 0-64,0 0-64,0-15-385,0 0-416,16-15-736,-16-15-1410,-15 15-1602,0-1-6277</inkml:trace>
  <inkml:trace contextRef="#ctx0" brushRef="#br0" timeOffset="44277.1766">5178 586 9545,'0'0'4452,"0"0"-2498,0 0-929,0 0-609,0 0-319,0 0-33,0 0 224,106 15 32,-76-30-128,0 0 33,0 0-65,15-15-96,-30 0-64,15 0 0,-15 15-32,-15-15 0,0 14 32,0 16 96,0-15 160,0 15 545,0 0 320,-15 0-256,-15 0-193,15 0-63,-15 0 32,0 0 223,15 15-223,-15 16-545,15-1 64,0 0 481,15 15-481,0-15-96,-15 0-32,15 15 0,0-15 32,15 0-64,0 0 160,0 1-160,15-16 0,0 0 0,0 0-96,0-15-352,15 0-1058,0-30-1024,0-1-1218,0 1-2305</inkml:trace>
  <inkml:trace contextRef="#ctx0" brushRef="#br0" timeOffset="46478.4112">5660 511 4612,'0'0'5029,"0"0"-3011,0 0-1313,0 0-161,0 0 33,0 0 832,0-15 97,15-15-385,15 0-193,-15 0-127,15-16-320,0 1-225,0 15-160,-15-15-96,0 30 64,0-15 0,-15 15-32,0 15 160,0 0 321,0-15 320,0 15-97,0 0-255,0 0-33,0-15-31,0 15-33,0 0 160,0 0 97,-15 0-32,0 0-129,15 0-160,-15 0 1,15 15-193,-15 0-32,0-15 32,15 30-128,-15-15 128,0 15-32,15 0 0,0 0 64,0 0-95,0 15 63,0 1 64,0-1-160,15 15 0,0-15 64,0 0-96,0 15 128,0-15-64,0-14-64,0-16 0,-15 0-64,16 0 64,-16-15-192,15 0-545,-15 0-896,15 0-545,0-15-705,15-15-192,-15-1-1601,15-14-8297</inkml:trace>
  <inkml:trace contextRef="#ctx0" brushRef="#br0" timeOffset="48404.2112">6080 330 6694,'0'0'6791,"0"0"-3812,0 0-289,0 0-544,0 0-704,0 0-385,0 45-33,-15-14-287,15-1-160,0 15-1,0-15-191,0 15-129,0-15-64,0 15-160,15-15-32,0 0 0,0 0 0,0 0-64,0-14 32,0-16-64,15 0-160,-15 0-225,15 0-95,0-31-65,0-14 65,0 0 63,0 0-416,0-15-224,-15 15-320,-15 0 159,0 15 642,0 15 448,0-1 224,0 16 544,0 0 193,0 0 256,0 0-128,0 0 127,0 0 130,0 0-97,0 0-129,0 31-415,0-1-417,0 15 64,0 0-32,0 30 0,15-15-32,-15 31 0,0-1 0,0-15 0,0 15 0,0-15-64,0-14 0,0 14 0,0-15 0,0-15-32,0-15 0,-15 0-160,0-15-160,0-15-97,0 0-287,-15-15 159,0-30 225,15-15 96,-15 15 128,15-15-97,15 15 33,0-1 32,0 16-96,15 0 160,0 0 64,15 0-32,0 0 64,0 0-32,15-15-161,1 15-1376,-1-15-929,0 15-1827,0-1-6341</inkml:trace>
  <inkml:trace contextRef="#ctx0" brushRef="#br0" timeOffset="50669.24">6591 375 5765,'0'0'9225,"0"0"-7815,0 0-1186,0 0 0,0 0-224,0 0 448,46-15 65,-31 0 224,0 0 95,0 0-319,0-15-161,0 0-192,-15 15-96,15 0-32,-15-15-32,0 30-32,0-15 32,0 15 64,0-15 289,0 15 576,0 0-289,-15-15-63,0 15 224,15 0-1,-15 0 33,0 0-192,15 0-97,-15 15-159,15-15-129,-15 30-32,15 0-64,0 0-160,0 15 96,0 15-64,15 0-32,-15-15 32,15 16 0,0-16 0,-15-15 0,15 15-32,-15-30 32,15 0-32,-15 0-128,0-15 64,0 0-160,0 0-385,0 0-351,15 0-129,0-30 960,15 0 97,0 0-160,-15 0 0,15 15-256,0-15-193,-15 15 161,0 0 223,-15 15 225,0 0 32,0 0 0,0 0 545,0 0 320,0 0-65,0 0 193,0 15-448,0 0-129,-15 0 129,0 15-225,0-15-64,0 0-64,0 15 65,0-15-1,15 15-32,0-15-32,0 0-160,0 15-32,15-15-64,0 0 0,15 15 0,-15-15 0,15-15-64,0 15-320,0-15-417,0 0-705,0-15-736,0-15-1570,-15 0-1024,0 0-6855</inkml:trace>
  <inkml:trace contextRef="#ctx0" brushRef="#br0" timeOffset="51172.8114">6339 15 9385,'0'0'6886,"0"0"-5188,0 0 448,0 0-801,0 0-1120,0 0-225,0 0-65,0 0-895,0 0-1219,0 0-2721,-19 0-5798</inkml:trace>
  <inkml:trace contextRef="#ctx0" brushRef="#br0" timeOffset="51388.8663">6133 0 11018,'0'0'5189,"0"0"-3972,0 0-256,0 0-320,0 0-641,0 0 0,-19 19-64,19-19-1730,-18 0-8520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10"/>
    </inkml:context>
    <inkml:brush xml:id="br0">
      <inkml:brushProperty name="width" value="0.16" units="cm"/>
      <inkml:brushProperty name="height" value="0.16" units="cm"/>
    </inkml:brush>
  </inkml:definitions>
  <inkml:trace contextRef="#ctx0" brushRef="#br0">748 374 8040,'0'0'6406,"0"0"-3812,0 0-1217,0 0 834,0 0-514,0 0-1024,-75-25-385,50 0 289,-25 25-129,1-25 513,-1 25-353,-25-25-31,25 25 320,0 0-353,-25 0-159,26 0 31,-1 0-160,0 0-224,25 0 32,0 0-64,25 0 33,-25 0 63,25 0 32,0 0 160,0 0-96,0 0 96,0 50-127,0 0-97,-25 24-32,25 26 32,0 0 128,0 24-32,0-24-96,25 24 64,-25 1-32,25 0 0,-25-1-64,25-24 97,-25-1-97,0 1 96,0-50-64,0 0-64,0 0 32,0-26 0,0 1-32,0 0 0,0 0 0,0 0-32,0-25 32,0 0-32,0 25-32,25-25-32,-25 0-32,25 0-1,25 0 1,0 0 96,24 0 32,1 0 0,0 0 0,25 0 0,-1 0 0,1 0 32,0 0-32,-26 0 0,1-25 32,-50 25 0,0 0-32,-25 0 32,0 0 0,0 0-32,0 0-96,0 0-160,0 0-865,0-25-961,25-25-480,-25 1-2403,0-26-7239</inkml:trace>
  <inkml:trace contextRef="#ctx0" brushRef="#br0" timeOffset="1">1445 150 4356,'0'0'7463,"0"0"-4964,0 0-738,0 0 161,0 0-737,0 0-800,0-25-1,24 25 128,-24 25 33,0 0-1,25 25 33,25 0 32,0 24-257,-25 1 32,25 0-224,0-25 65,0 24-33,-25-24-32,24 0-32,-24-25-64,-25 0 0,25-25-64,-25 25-32,25-25-32,-25 0-64,25 0 32,0-25 32,0-25 64,0 0 128,25-25 128,0 1 0,-26-26 33,26 25-33,-25-24-64,0 24-160,-25 25-32,25 0 32,-25 25-32,0 0 96,0 1-64,0 24 0,0 0-32,0 0 0,0 0 0,0 0 0,25 0-576,-25 0-1058,0 0-1024,0 0 31,0 0-928,0 49-5638</inkml:trace>
  <inkml:trace contextRef="#ctx0" brushRef="#br0" timeOffset="2">1967 847 6534,'0'0'4452,"0"0"-2850,0 0 608,0 0-224,0 0-609,0 0-64,0 0 1,0 0 447,0 0-511,0 0-514,0 0 129,0 0-352,0 25 31,0 0-288,0 25-64,0-1 33,0 1-129,0 0 0,0 0-64,0 0-32,0-1 32,0 1 0,0 0-32,0 0 0,26 0 0,-26-1 64,0 1-64,0 0 0,0-25 0,0 25 0,0-25 0,0 0 0,0-25 0,0 24 0,0-24 0,0 25 0,0-25 0,0 25 0,0-25 0,0 0 0,0 0 32,0 25-32,0-25-32,0 0 32,0 0-96,0 0-64,0 0-225,0 0-351,0 0-866,0 0-1537,0-25-1729,0-25-3492</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2"/>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3"/>
    </inkml:context>
    <inkml:brush xml:id="br0">
      <inkml:brushProperty name="width" value="0.08" units="cm"/>
      <inkml:brushProperty name="height" value="0.08" units="cm"/>
    </inkml:brush>
  </inkml:definitions>
  <inkml:trace contextRef="#ctx0" brushRef="#br0">208 504 5990,'0'0'4260,"0"0"-1986,0 0 416,0 0-704,0 0-128,0 0-513,-46 0 1,23 0-418,0 23-415,-1 0-97,1 1-95,0-1-65,0 23-224,23-23-32,-23 23-64,23 24-64,0-24 64,0 0 0,46 1-65,-23-1 97,24-23-128,-24 0-128,23-23-96,0 0-65,0 0-95,0-23-161,1-23-384,-24 0 448,-23-1 225,23 1 256,-23 0 32,0-1-96,-23 1 224,0 0 0,0 23 224,-1-24-192,1 24 64,0 0-96,23 23 0,0-23-609,-23 23-864,23-23-3716</inkml:trace>
  <inkml:trace contextRef="#ctx0" brushRef="#br0" timeOffset="1">646 527 2242,'0'0'2498,"0"0"-159,0 0-33,0 0-352,0 0 512,0 0-64,0 0-384,0 0-320,0 0-97,0 23-255,0 23-1026,0 1-192,0-1 32,0 0 128,-23 0-191,23 1-97,0-24 32,0 23-32,0-23 0,0 0 0,0-23-32,0 23 0,0-23 32,0 0-225,0 0-95,0 0-257,0-23-480,0 0 801,0-23 256,0-23 32,0 22-32,23 1-32,0 0-160,1-1 64,-1 1 96,23 23-32,-23 0 32,23 0 32,-23 0 0,0 23 0,23 0 32,-22 0 64,-1 23 256,23 0 193,-23 23-1,0 0-95,0 1-97,0 22-224,0-23-32,-23 24-32,23-24-64,-23-23 0,0 0-640,0 0-1058,0-23-1217,0 0-4644</inkml:trace>
  <inkml:trace contextRef="#ctx0" brushRef="#br0" timeOffset="2">1802 596 833,'0'0'2722,"0"0"385,0 0 449,0 0-866,0 0-608,0 0-32,0-69 96,-23 46-384,0 23-385,-1-23-512,-22 23-96,23 0-193,0 0-191,0 0-129,-23 0 96,-1 0-288,24 23-64,-23 23 32,23-23 96,0 23-128,0 1-32,23 22 0,0-23-128,0 0 96,0 1 32,0-1-96,23-23 0,0 0-128,23 0-353,0-23 161,1 0-1,22 0-127,-23-23-129,0-23-288,1-23-128,-1 22 64,-23-22-64,0 23 448,-23 0 353,0 22 288,0 24 32,0-23 288,0 23 737,0 0 256,0 0-384,0 0 224,0 23-192,0 24-512,0-24-385,23 23 0,-23 0 0,23 0-32,-23 1-225,24-24-575,-1 0-642,-23 0-928,23 0-1281,0-23-2852,0 0-1376</inkml:trace>
  <inkml:trace contextRef="#ctx0" brushRef="#br0" timeOffset="3">2540 250 2755,'0'0'3010,"0"0"-543,0 0-129,0 0-224,0 0 0,0 0 929,0-70 128,-23 70-1185,0 0-993,0 0 64,0 0-481,0 0-127,0 23-161,-1 1 64,1 22 129,0 0-321,23 23-32,0 24-128,0-24 0,0 24 64,0-1-64,0-23 32,0 1-32,0-24-96,0 23-481,23-46-415,-23 0-546,0 1-704,0-1-961,0 0-1409,0-23-2755</inkml:trace>
  <inkml:trace contextRef="#ctx0" brushRef="#br0" timeOffset="4">2124 804 14125,'0'0'3203,"0"0"-2562,0 0-289,0 0-352,0 0 0,185 0 0,-138-23 0,22 0-256,-23 0-1057,0 23-1186,1-23-2017,-24 0-1858</inkml:trace>
  <inkml:trace contextRef="#ctx0" brushRef="#br0" timeOffset="5">2744 315 4580,'0'0'2531,"0"0"-1282,0 0 513,0 0 63,0 0-543,0 0-129,0 0 0,0-30 96,0 30 481,0 0-225,0 0 193,0 0-161,0 0-128,0 15-288,0 15-384,15 15-609,-15 1 193,0-1 63,15 15-192,-15 0-128,0 0 96,0-15 0,0 15-63,0-29-33,0-1-32,0-15 32,0 0-64,0-15 32,0 0-32,0 0 0,0 0 0,0 0-64,0 0 0,0 0-65,0 0-127,0 0-160,0 0-225,0-15 193,15-15 448,0-16 64,0 16 0,15-15-32,0 15-32,0-15 0,1 15 64,-1 0-64,-15 15 0,15 0 0,0 0-96,-15 15 64,0 0 32,-15 0 64,30 0 32,-15 30 160,15 0-32,0 15 33,-15 0-129,0 15-32,0-15-32,-15 1-64,15-1 32,-15-15 0,0-15-64,0 0-256,0 0-385,0-15-1024,0 0-1667,0-15-1344,0 0-3620</inkml:trace>
  <inkml:trace contextRef="#ctx0" brushRef="#br0" timeOffset="6">3735 542 9193,'0'0'3555,"0"0"-1857,0 0-33,0 0-416,0 0 353,0 0 128,-15-31 320,0 16-417,0 15-640,-15 0-352,0 0-65,0 0-320,-15 0-63,30 15-193,-30 0 128,30 1-128,-15 14-32,0 15 32,15 0 64,15 0 0,0 0-64,0 0-32,0-15-32,0 16 0,15-16-225,15-15 97,-15 0-160,15-15-225,0 0-95,15 0 31,-15-45 161,0-1-129,0-14 129,0 0-97,-15 15-192,0-15-96,-15 30 257,0 0 512,0 30 96,0-15 64,0 15 833,0 0 192,0 0-256,0 0-65,0 0 65,15 15-192,-15 15 63,15 15-608,-15 0 1,15 0-1,0 0-96,-15-15 0,15 0 0,-15 1-321,16-16-768,-1 0-929,0 0-928,0-15-386,15 0-2913,-15 0-3365</inkml:trace>
  <inkml:trace contextRef="#ctx0" brushRef="#br0" timeOffset="7">3946 481 6790,'0'0'4228,"0"0"-1185,0 0-576,0 0-610,0 0-383,0 0-193,0 15 32,0 15-512,0 15-737,15 0 96,0 16 257,-15-16-65,15 0 0,-15 0-95,0-15-1,0-14-192,0-16-64,0 0 0,0 0-64,0 0-96,0 0-97,0 0-223,0-16 224,0-14 256,0 0 0,15-15 96,0 0-96,0 0 0,0-1 0,0 1-128,0 15 64,16 0 0,-16 15-65,15 0 65,-15 15 32,0 0 32,15 0 257,0 0 127,0 15 160,0 0-127,0 15 127,0-15 161,1 15-385,-16 15 97,0 1-193,0-16-64,0 15-160,-15 0 0,0-15-64,0-15-288,0 0-769,0-15-353,0 0-1280,0 0-1603,15 0-3330</inkml:trace>
  <inkml:trace contextRef="#ctx0" brushRef="#br0" timeOffset="8">4652 481 7239,'0'0'5637,"0"0"-3907,0 0-1026,0 0 33,105 0-352,-59-30 479,-16 0-287,0 0-481,-15 15-64,0-15 32,0 0 32,-15-1-32,0 1-32,0 0 96,0 15 385,-15-15 352,-15 15 128,15 15-225,0-15-31,0 15-64,0 0 192,-1 0-129,16 0-95,-15 0-129,15 30-416,-15 0-64,15 0-32,0 30 97,0 1-1,0-1 0,0 15-64,15 0 64,-15-14-64,0-1 0,0 0 0,0-30-32,0 0-32,0-15-64,0-15-289,0 0-63,0 0-897,0-15-289,0-15 897,15 0 673,1-15 0,-1 0-320,0 15-545,15 0 321,-15-1 31,-15 16 289,0 15 288,0 0 96,0 0 1826,0 15 128,0 16-1122,0-1-671,0 15 223,15-15 289,-15 15-385,0-15 65,15-15-193,-15 15 32,15-14-288,0-1 0,0-15-96,15 0-64,0 0-64,0-15-385,0-1-416,16-14-736,-16-15-1410,-15 15-1602,0 0-6277</inkml:trace>
  <inkml:trace contextRef="#ctx0" brushRef="#br0" timeOffset="9">5178 586 9545,'0'0'4452,"0"0"-2498,0 0-929,0 0-609,0 0-319,0 0-33,0 0 224,106 15 32,-76-30-128,0 0 33,0 0-65,15-15-96,-30 0-64,15 0 0,-15 15-32,-15-15 0,0 15 32,0 15 96,0-15 160,0 15 545,0 0 320,-15 0-256,-15 0-193,15 0-63,-15 0 32,0 0 223,15 15-223,-15 15-545,15 0 64,0 0 481,15 15-481,0-15-96,-15 0-32,15 16 0,0-16 32,15 0-64,0 0 160,0 0-160,15-15 0,0 0 0,0 0-96,0-15-352,15 0-1058,0-30-1024,0 0-1218,0 0-2305</inkml:trace>
  <inkml:trace contextRef="#ctx0" brushRef="#br0" timeOffset="10">5660 511 4612,'0'0'5029,"0"0"-3011,0 0-1313,0 0-161,0 0 33,0 0 832,0-15 97,15-15-385,15 0-193,-15 0-127,15-15-320,0-1-225,0 16-160,-15-15-96,0 30 64,0-15 0,-15 15-32,0 15 160,0 0 321,0-15 320,0 15-97,0 0-255,0 0-33,0-15-31,0 15-33,0 0 160,0 0 97,-15 0-32,0 0-129,15 0-160,-15 0 1,15 15-193,-15 0-32,0-15 32,15 30-128,-15-15 128,0 15-32,15 0 0,0 0 64,0 1-95,0 14 63,0 0 64,0 0-160,15 15 0,0-15 64,0 1-96,0 14 128,0-15-64,0-15-64,0-15 0,-15 0-64,16 0 64,-16-15-192,15 0-545,-15 0-896,15 0-545,0-15-705,15-15-192,-15 0-1601,15-15-8297</inkml:trace>
  <inkml:trace contextRef="#ctx0" brushRef="#br0" timeOffset="11">6080 331 6694,'0'0'6791,"0"0"-3812,0 0-289,0 0-544,0 0-704,0 0-385,0 45-33,-15-15-287,15 0-160,0 15-1,0-15-191,0 15-129,0-15-64,0 16-160,15-16-32,0 0 0,0 0 0,0 0-64,0-15 32,0-15-64,15 0-160,-15 0-225,15 0-95,0-30-65,0-15 65,0 0 63,0-1-416,0-14-224,-15 15-320,-15 0 159,0 15 642,0 15 448,0 0 224,0 15 544,0 0 193,0 0 256,0 0-128,0 0 127,0 0 130,0 0-97,0 0-129,0 30-415,0 0-417,0 15 64,0 0-32,0 31 0,15-16-32,-15 30 0,0 0 0,0-14 0,0 14 0,0-15-64,0-15 0,0 16 0,0-16 0,0-15-32,0-15 0,-15 0-160,0-15-160,0-15-97,0 0-287,-15-15 159,0-30 225,15-15 96,-15 15 128,15-16-97,15 16 33,0 0 32,0 15-96,15 0 160,0 0 64,15 0-32,0 0 64,0 0-32,15-16-161,1 16-1376,-1-15-929,0 15-1827,0 0-6341</inkml:trace>
  <inkml:trace contextRef="#ctx0" brushRef="#br0" timeOffset="12">6591 376 5765,'0'0'9225,"0"0"-7815,0 0-1186,0 0 0,0 0-224,0 0 448,46-16 65,-31 1 224,0 0 95,0 0-319,0-15-161,0 0-192,-15 15-96,15 0-32,-15-15-32,0 30-32,0-15 32,0 15 64,0-15 289,0 15 576,0 0-289,-15-15-63,0 15 224,15 0-1,-15 0 33,0 0-192,15 0-97,-15 15-159,15-15-129,-15 30-32,15 0-64,0 0-160,0 15 96,0 15-64,15 1-32,-15-16 32,15 15 0,0-15 0,-15-15 0,15 15-32,-15-30 32,15 0-32,-15 0-128,0-15 64,0 0-160,0 0-385,0 0-351,15 0-129,0-30 960,15 0 97,0 0-160,-15 0 0,15 15-256,0-15-193,-15 15 161,0 0 223,-15 15 225,0 0 32,0 0 0,0 0 545,0 0 320,0 0-65,0 0 193,0 15-448,0 0-129,-15 0 129,0 15-225,0-15-64,0 0-64,0 15 65,0-15-1,15 15-32,0-15-32,0 1-160,0 14-32,15-15-64,0 0 0,15 15 0,-15-15 0,15-15-64,0 15-320,0-15-417,0 0-705,0-15-736,0-15-1570,-15 0-1024,0 0-6855</inkml:trace>
  <inkml:trace contextRef="#ctx0" brushRef="#br0" timeOffset="13">6339 15 9385,'0'0'6886,"0"0"-5188,0 0 448,0 0-801,0 0-1120,0 0-225,0 0-65,0 0-895,0 0-1219,0 0-2721,-19 0-5798</inkml:trace>
  <inkml:trace contextRef="#ctx0" brushRef="#br0" timeOffset="14">6133 0 11018,'0'0'5189,"0"0"-3972,0 0-256,0 0-320,0 0-641,0 0 0,-19 19-64,19-19-1730,-18 0-8520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46.602"/>
    </inkml:context>
    <inkml:brush xml:id="br0">
      <inkml:brushProperty name="width" value="0.08" units="cm"/>
      <inkml:brushProperty name="height" value="0.08" units="cm"/>
      <inkml:brushProperty name="color" value="#F6630D"/>
    </inkml:brush>
  </inkml:definitions>
  <inkml:trace contextRef="#ctx0" brushRef="#br0">1 727 12780,'0'0'6374,"0"0"-3876,0 0-1184,0 0 511,0 0-832,0 0-736,0 0-257,21 0-32,21 0 32,22 0 64,-1 0-64,1 0-257,0 0-1889,-1 0-2082,22-22-6181</inkml:trace>
  <inkml:trace contextRef="#ctx0" brushRef="#br0" timeOffset="2987.1425">762 367 9993,'0'0'1666,"0"0"-1346,0 0 1826,0 0-640,0 0-449,148-42-545,-105 20-223,-22 1-129,21 0 64,-42 0-128,21 0 0,-21 0 897,0-1 32,0-20 96,-21 21-448,21 21-161,-21-21 1,0 21-129,0 0 385,0 0 32,-1 0-385,-20 42-224,21 0-192,0 43 32,0 0 0,-1-1 0,22 22 0,0 21-32,0 0 32,0-21 0,0 0 0,0-21 0,0-22-32,0 1-64,22-43 32,-1-21-96,0 0-128,21 0 32,-21-43-33,22-20 97,-22-1 32,0 1 0,-21-1 128,0-20 0,0 41 0,0-20 0,-21 42 64,0-22-32,0 43 96,-1-21-64,1 21 96,0 0-160,0 0-800,0 21-1058,0 1-1761,21-22-1410,0 0-5573</inkml:trace>
  <inkml:trace contextRef="#ctx0" brushRef="#br0" timeOffset="13261.0562">1252 406 2178,'0'0'2883,"0"0"-833,0 0 160,0 0-64,0 0 128,0 0-640,15-75-193,-15 75-32,0 0 353,0 0 320,0 0-288,0 15-481,0 15-769,0 15-544,0 15 32,0-15 0,0 0-32,0 15 0,0-30-32,0 16-32,15-16 64,-15-15 0,15 0-160,16-15-384,-1-15 31,0-15 65,15-15 191,-15-1-255,0-29-97,0 15-672,-15 15-224,0 0 800,-15 0 513,0 30 192,0 0 64,0 0 448,0 15 225,0 0 256,0 0 128,0 0-224,0 30 128,0 0-897,0 15-96,0 30-32,15-15 32,0 30 0,-15-14-32,15 14 32,-15 0 32,0 0-64,0-15 32,-15 1-32,0-16 32,-15-15 0,15-15-32,-15 0-32,0-30-224,0 0-128,15 0-129,-15-15 225,0-15 288,15 15-96,0-15 32,15 0 0,0 0-32,0 15 32,0-16-32,30 16-97,15-15 193,15 0 64,15 0-64,0 0-1121,-15 0-1537,16 0-2467</inkml:trace>
  <inkml:trace contextRef="#ctx0" brushRef="#br0" timeOffset="16107.118">2124 331 9993,'0'0'4036,"0"0"-1954,0 0-544,0 0-289,0 0-256,0 0-96,-105 0 128,75 0-64,15 0-1,-15 0-191,15 0-160,0 15-161,-1 0-224,1 0-160,15 0-32,0-15-32,0 15-96,0 0-32,15 0 32,16 0 96,14 15 0,0-15-96,0-15 96,-15 15 0,15 0-64,-15 0 64,-15 0-32,0 1 32,-15 14 64,0-15-32,0 15 96,0-15-64,-30 15-32,0-15 0,0 0-32,0-15-64,0 0-64,0 0-96,0 0-289,0 0-800,15 0-1153,0 0-833,0-15-2787,15 15-5157</inkml:trace>
  <inkml:trace contextRef="#ctx0" brushRef="#br0" timeOffset="16686.5032">2455 300 6374,'0'0'8168,"0"0"-4997,0 0-1346,0 0-511,0 0-225,0 121-160,-15-91-129,15 15-63,0 0 96,0 0-385,0-15-320,0 0-96,0 0-32,0-15 0,15 0-64,0-15-544,0 0-705,0-30-673,15-15-929,-15 0-1633,0-15-6375</inkml:trace>
  <inkml:trace contextRef="#ctx0" brushRef="#br0" timeOffset="16856.8115">2458 124 4452,'0'0'11179,"0"0"-10250,0 0-929,0 0-32,0 0-1634,0 0-3459,-18-19-1729</inkml:trace>
  <inkml:trace contextRef="#ctx0" brushRef="#br0" timeOffset="17270.7427">2620 361 11371,'0'0'3043,"0"0"-1794,0 0 224,0 0-256,105 45-800,-75-30-321,-14-15-32,14 0-64,0 0 0,-15 0-64,0-15-32,0 0-225,-15 0 129,0-15-32,0 14 224,0 1 96,-30 0 96,15 0 65,0 15 543,-15 0-31,15 0 416,-1 0-288,1 0-449,0 15-255,0 15-129,0 1 96,15 14 64,0 0-32,0 0 225,0 15-1,15-14-32,0-16-191,0 0-193,16-15-32,-1-15-97,15 0-159,0-15-449,0-15-320,0 0-640,0-16-1378,0 1-1441,-15 0-4645</inkml:trace>
  <inkml:trace contextRef="#ctx0" brushRef="#br0" timeOffset="17954.6905">3101 166 8584,'0'0'3780,"0"0"-3108,0 0 321,0 0-320,0 0 768,105 0-640,-90-15-513,16 0-31,-16-1-33,0 1-96,-15 0-128,0 0 32,0 0 128,0 0 256,0 0 449,0 15 320,-15-15-352,0 15 96,-1 0-96,1 0-128,0 0-1,15 15-448,-15 0-224,0 15 33,15 0 31,0 16-64,0-1 0,0 30 0,0-15-32,15 15 0,0-14-32,0-16 0,0 0-32,-15-15-225,16-15-95,-1-15-257,0 0-608,0-15 192,0 0 288,0-30 385,15 15-545,0-15-320,-15 29 64,0 1 160,0 0 993,0 15 32,-15 0 128,0 0 1377,0 0 802,0 0-161,0 15-1057,0 0-513,0 16 257,0-1-224,-15 15-1,15-15-95,0 0-257,15-15-128,0 15 0,0-15-128,0-15-32,15 0-64,0 0-160,15 0-833,-15-15-929,0-15-1986,-15-15-5957</inkml:trace>
  <inkml:trace contextRef="#ctx0" brushRef="#br0" timeOffset="21826.8661">4244 391 9641,'0'0'4741,"0"0"-3684,0 0 832,0 0-127,0 0-865,0 0 256,-30-75 224,0 60 33,15 15-385,-15 0-257,-15 0-223,15 0-33,-15 15-319,14 15-97,16 15-96,-15 0-96,30 0 96,0 16 0,0-16-33,0 0 33,30-15-96,0-15 96,1 0-192,-1-15-192,15-15-129,0-15-159,-15-30-161,15 15-320,-30-16-449,0 1 33,-15 15 672,0 30 673,0-15 224,0 30 288,0 0 705,0 0 544,-15 0-223,15 0-738,0 30-416,0 15-31,0 15-33,0 16-64,15 14 64,0-15-32,-15 15-64,15 0 96,-15 0-32,0-14 0,0-16 0,0 0-64,-15-15 64,0-15-64,0 0 32,-15 0-64,15-30 0,0 0-64,0 0-128,0 0 32,0-15 160,0-15-32,15-15-1,0 15 65,0-15-64,0 0 0,0 0 32,15-1-128,15 16 32,0-15-128,0 0-32,30 15-193,-15-15-160,16 0-832,-1 0-385,0 15-1217,-15 0-2466,0 0-1025</inkml:trace>
  <inkml:trace contextRef="#ctx0" brushRef="#br0" timeOffset="22644.5436">4664 285 7399,'0'0'6726,"0"0"-5092,0 0 672,0 0-256,0 0-320,0 0-257,-45 0-448,15 0-192,15 15-129,-15 0-351,15 0-1,-15 16-256,30-1-96,-15 15 64,0 0-64,15 15 0,0-15 0,15 0-96,15-15 64,0 0 32,0-15-96,15-15 0,-15 0-96,15-15-32,-15-15-65,0-15 1,-14 0 32,-1-15 0,-15 0-257,0 15 225,-15 0 288,-16 14 0,16 1 128,0 15-128,0 15 160,15 0 32,0 0 32,0 0 33,0 0-97,0 0-160,0 15 0,15 0-128,15 15 128,16 1 32,-1-1-32,15-15 0,0-15-96,15 0 32,-30 0-32,15 0-65,-29-15 33,-16-15 0,0 15-32,0-16 160,-15 16 0,0-15 0,-15 15 256,-15 0 65,15 0 95,-1 0 96,-14 15-95,15 0 127,-15 0-95,15 15-321,-15 15-96,15 0 64,0 15-96,15 1 0,0 14 0,0-15-64,30 15 0,-15-15 32,30-15-128,-15 0-513,16 0-512,-1-30-256,0 0-609,0 0-801,0-15-897,0-15-3811</inkml:trace>
  <inkml:trace contextRef="#ctx0" brushRef="#br0" timeOffset="23196.0069">5776 361 1249,'0'0'6150,"0"0"-1025,0 0-1666,0 0-1537,0 0-673,0 0-320,-15-30 961,0 15 160,0 0-513,-15 0-512,0 15-128,0-15-352,-15 15-1,15 0 1,-15 0-353,15 15-32,0 15-96,0 0-64,15 15 0,0 15 0,15-15 0,0 15 0,0-15-96,15-14 96,15-16-192,0 0-65,0-15-159,15 0-225,0-30-63,-15-1-481,0-14-481,0 0-512,0-15-641,-30 15 65,0-15-449,0 15 1633,0-15 1570,-15 0 96,0 15 193,0-16 671,0 31 738,15 15 128,-15 0 480,15 0 224,0 15-223,0 0-1,0 0-641,0 15-415,0 15-386,0 15-639,0 16-161,15 29 128,0-15-32,0 15-64,0 0-64,0-15 0,-15-14-32,15-1-961,-15-30-1345,0-15-2018,15 0-3844</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26.973"/>
    </inkml:context>
    <inkml:brush xml:id="br0">
      <inkml:brushProperty name="width" value="0.08" units="cm"/>
      <inkml:brushProperty name="height" value="0.08" units="cm"/>
      <inkml:brushProperty name="color" value="#CC912C"/>
      <inkml:brushProperty name="inkEffects" value="gold"/>
      <inkml:brushProperty name="anchorX" value="0"/>
      <inkml:brushProperty name="anchorY" value="0"/>
      <inkml:brushProperty name="scaleFactor" value="0.5"/>
    </inkml:brush>
  </inkml:definitions>
  <inkml:trace contextRef="#ctx0" brushRef="#br0">5517 1876 9321,'0'0'5253,"0"0"-2403,0 0-1120,-105-76 0,75 61-65,0 15-640,-1-15-384,16 0 64,-15 0-33,0 15-223,0-15 63,-15 15 1,15 0-193,-15 0 0,0 0 65,0 0-129,0 15 64,14 0-192,-14 15-32,15-15-32,0 15-32,0 1 32,0-1-31,0 15-1,-15 0 0,30 0-32,-15 0 32,0 0-32,15 0 0,0-15 32,0 15-32,0 1 32,-1-16-32,16 15-32,-15 0 32,15 0 0,0-15-32,0 15 0,0-15 0,0 15 0,0-15 32,0 0-65,15 1 65,1-1-64,-1 0 32,15 0-32,-15 0 0,15-15 32,0 15 32,-15-15-64,15 0 32,15 0-32,-15 0 64,0 0 0,15 15 0,-15-15 0,16-15 0,-16 15 64,15-15-64,0 15 0,-15-15 32,15 0 0,0 0 0,-15 0 0,15 0-32,0 0 32,-14 0 0,14 0 0,-15 0-32,0-15 32,0 15 0,15-30 0,-15 15 32,0 0-64,15-15 65,-30 15-33,15-15 0,-15 15 32,0 0 0,0-15 32,1 15 0,14-15-96,-15 15 96,0-15-64,0-1 0,0 16 32,-15 0 0,15-15 96,-15 15 129,15 0-65,-15-15 0,0 15-96,0 0-32,0-15-64,0 15 0,0 0 0,0 0 64,0-15 1,0 15-1,0 0 64,0-15 0,0 15 0,0-15-96,0 15-32,0 0 32,0 0-64,0-1 96,0 1 0,0 0 65,0 0-1,0 15-64,0-15 64,-15 0-96,0 0-64,15 0 0,-15-15 0,15 15 0,-15 0 0,0 0 0,0 0 0,15 0 0,-15-15 0,0 15 0,15 0 0,-16 0 0,1 0 0,15 0 0,-15 0 0,0 0 0,0 0 0,15 15 0,-15-15 0,15 15 0,-15-15 0,15 15 0,0 0 0,-15-16 0,15 16 0,-15 0 0,15 0 0,0-15 0,-15 15 0,15 0 0,0 0 0,0-15 0,-15 15 0,15-15 0,-15 15-192,0-15-1890,0 15-993,0-15-2498,0 0-8681,15 15 6663</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0.864"/>
    </inkml:context>
    <inkml:brush xml:id="br0">
      <inkml:brushProperty name="width" value="0.08" units="cm"/>
      <inkml:brushProperty name="height" value="0.08" units="cm"/>
      <inkml:brushProperty name="color" value="#B4C3DA"/>
      <inkml:brushProperty name="inkEffects" value="silver"/>
      <inkml:brushProperty name="anchorX" value="-3009.15234"/>
      <inkml:brushProperty name="anchorY" value="-2433.32104"/>
      <inkml:brushProperty name="scaleFactor" value="0.5"/>
    </inkml:brush>
  </inkml:definitions>
  <inkml:trace contextRef="#ctx0" brushRef="#br0">3769 1867 2883,'0'0'2466,"0"0"32,0 0 1,0 0-449,0 0-289,0 0-223,0 0-289,0 0-192,0 0-160,0 0-609,0 0-256,0 0 64,13 0 128,0 13-63,13 0-33,-13 0 64,12-1 96,1 1-64,0 0 1,0-13-33,-1 13-64,-12-13 0,13 13-64,-13-13-64,12 13 32,-12-13-32,0 0 32,0 13 0,0-13-32,-13 0 0,13 0-64,-13 0 64,0 0 32,0 0-32,0 0 32,0 0 0,0 0 0,0 0 64,0 0-32,0 0 65,0 0 31,0 0 160,0 0-160,0 0-32,0 0-32,0 0 32,0 0-63,0 0 63,0 0 32,0 0 96,0 0 289,0 0-161,-13 0 32,0 0-31,0 0-129,0 0-32,0-13-96,-12 13-96,-1-13 64,13 0 0,-13 0-63,1 0 95,12 0-32,0 1 0,0-1 96,0 0 0,0 13-96,1-13 32,12 0 1,-13 13-1,13-13-32,0 13-64,0 0 32,0 0-32,0 0-32,0 0 0,0 0-96,0 0 0,0 0-64,0 0-33,0 0 65,0 0-64,0 0 32,0 0 96,13 13 64,12 0 0,1 0-32,0 0 32,-1 0 0,-12-1 32,13 1-32,-13 0 0,13-13 0,-14 13 0,1-13 0,0 13 0,-13-13 0,13 0 0,-13 0 0,0 0 32,13 0-32,-13 0 0,0 0 0,0 0 32,0 0 96,0 0-128,0 0 128,0 0 32,0 0-32,0 0 97,-13 0-65,0 0-96,0 0-32,0 0-32,-12-13 64,12 13-32,0 0 32,-13-13 0,13 13-32,1-13 32,-1 13 0,-13-13-64,13 13 64,0-12 0,13 12-32,-13 0 32,13 0-64,0 0 64,0 0 1,0 0-65,0 0 64,-12 0 0,12 0-64,0-13 0,0 13 0,0 0 0,0 0 0,0 0-32,0 0 32,0 0-32,0 0-32,0 0-33,0 0-63,0 0-32,0 0 64,0 0-64,0 0 0,0 0-1,12 0 161,14 13 0,0-1 32,12 1-64,-12 0 64,0 0-64,0 0 32,-14 0 0,1-13-32,0 13 32,0-13-32,0 12 0,-13-12-160,13 13-289,-13-13-159,13 0-481,-13 13-609,0 0-1922,0-13-3010,0 0-5029</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7.188"/>
    </inkml:context>
    <inkml:brush xml:id="br0">
      <inkml:brushProperty name="width" value="0.08" units="cm"/>
      <inkml:brushProperty name="height" value="0.08" units="cm"/>
      <inkml:brushProperty name="color" value="#0B868D"/>
      <inkml:brushProperty name="inkEffects" value="ocean"/>
      <inkml:brushProperty name="anchorX" value="-4371.51514"/>
      <inkml:brushProperty name="anchorY" value="-3628.91772"/>
      <inkml:brushProperty name="scaleFactor" value="0.5"/>
    </inkml:brush>
  </inkml:definitions>
  <inkml:trace contextRef="#ctx0" brushRef="#br0">3859 1819 96,'0'0'1858,"0"0"-64,0 0 223,0 0-63,0 0-288,0 0-353,0-13 161,0 1-129,0 12 0,0 0-192,0 0-320,0 0-64,0 0-1,0 0 33,-13 0-481,13 12-320,0-12-224,0 0 32,0 13 192,0-13 160,0 13 32,0 0-96,-13 0-96,13 0 65,0-13-65,0 12 32,0-12 32,-13 0 0,13 13 96,0-13-64,0 13 0,0-13 32,-13 13-96,13-13 0,0 0 64,0 0-96,0 13 32,0-13 0,0 0-32,0 13 0,-13-13 0,13 12 64,-12 1-32,12 0 0,0-13 1,0 13-1,0-13-32,0 0 32,0 0-32,0 0 64,0 0 32,0 0 128,0 0 32,0 0-160,0 0-64,0-13 64,0 13 161,0-13 159,0 0-256,0-12-160,12-1 64,14 0-64,-13 1 32,0-1-32,0 13 32,-13 13-32,13-13 0,-13 1 0,0 12 0,12 0-32,-12 0 32,0 0-32,0 0-32,0 0 64,0 0 32,0 0-32,0 0 32,0 0 0,0 0 0,0 0 0,0 0-32,0 0 32,0 0 64,0 0-96,0 0 65,13 0-33,-13 0 32,13 0-32,0 0 0,-13 0 32,13 12 32,0 1 0,0-13 32,-1 13-64,1-13 64,0 13-32,0-13-64,0 13 96,-13-13-63,13 13-65,0-1 64,-13-12-32,12 13-32,-12-13 32,13 13-32,-13-13 32,13 13 32,-13 0-64,13-13 32,-13 13-32,0-13 0,0 0 0,0 12 32,13-12-32,-13 0 0,0 13 0,0-13 0,13 0-32,-13 13 32,0-13-32,0 0 0,0 0 32,0 13-32,0-13 64,0 0-32,0 0 0,0 0 0,0 0 64,0 0-64,0 0 64,0 0-32,0 0 0,0 0 96,0 0 0,0 13 64,0-13 0,0 0-63,-13 13-33,13 0-32,-13 12-64,0-12 32,0-13 0,0 13-32,13 0 0,0-13 64,0 0-32,0 0-32,0 0 32,0 0-32,0 0 64,0 0-32,0 0 0,0 0 0,0 0 0,0 0 32,0 0-32,0 0 64,0 0 96,0 0 97,0 0-1,-12 0-288,-1-13 160,0 13 32,13 0-64,-13-13 97,0 13-97,0 0-32,0-13 0,1 13-96,-1-13 32,0 13 0,0-12 0,0 12-32,13-13 32,-13 13 32,13-13 32,0 0-32,-13 0 64,1 13-31,12 0-33,-13 0 64,13 0-32,-13 0-32,13-13 0,0 13-64,0-13 64,0 13-64,0 0 0,0 0 0,-13 0 0,13 0 0,0 0 0,0 0 0,0 0 0,0 0 0,0 0-96,0 0 96,0 0-64,0 0 0,0 0 0,0 0 0,0 0 32,0 0 0,0 0-32,0 0 32,0 0 32,0 0-33,0 0 33,0 0-96,0 0 64,0 0 0,0 0-128,0 0 32,0 0-32,0 0 0,0 0 64,0 0 64,13 0 32,0 0 0,-13-12-32,13 12-64,12 0-1,-12 0-63,13 0-32,-13 0-32,0 0 128,-13 0 64,12 0-32,-12 0 32,0 12-32,13-12-32,-13 13-65,0-13 1,13 0 32,-13 13-32,0-13-64,0 0 64,0 0 63,0 0 1,0 0 96,0 0 0,0 0 0,0 0 32,0 0-32,0 0 64,0 0 33,0 0 31,0 0 128,0 0-96,-13 0-64,0-13-96,-12 0 32,12 1-32,0-1 32,0-13 0,13 13-32,0 0 32,0 1-32,0-1 0,0 0-32,0 13 32,0 0-64,13 0 0,-13-13 32,0 13-96,0 0-96,0 0 96,13 0 32,0 0 32,0 0 31,12 0-31,1 13-64,-13-13 0,0 0 96,0 13 0,-13 0-64,12-1 96,-12 14-32,0-26 32,13 13-64,-13 0 32,0-13 32,0 13 0,0-13-32,0 12 0,0-12 0,-13 0 32,13 0-32,0 0 32,0 13 96,0-13 32,0 0-96,-12 0 160,12 0-64,-13 0 0,0 0-31,0 0-33,13 0 0,-13 0 0,0 0-64,13 0 96,0 0-32,0 0-64,0 0 0,0 0-96,0 0 32,0 0-32,0 0-65,0 0-31,0 0-32,0 0 32,13 13 160,0 0 32,-13-13 0,13 13 0,0 0 32,-13 0-32,0-1 0,13 1 0,-13 0 32,0-13-32,0 0 64,0 0-64,0 0 0,0 0 96,0 0 32,0 0 0,0 0-96,0 0-32,0 0-320,0 0-673,0 0-2498,0-13-2114,0 13-8681</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041"/>
    </inkml:context>
    <inkml:brush xml:id="br0">
      <inkml:brushProperty name="width" value="0.28" units="cm"/>
      <inkml:brushProperty name="height" value="0.28" units="cm"/>
    </inkml:brush>
  </inkml:definitions>
  <inkml:trace contextRef="#ctx0" brushRef="#br0">4507 1561 9129,'0'0'2498,"0"0"-1409,0 0 384,0 0-95,0 0-642,0 0-479,0 0 223,0 154 97,0-92 31,0-1-31,0 1-289,0 0 32,0-32-192,0 1-128,0 0 33,0 0-33,0 0-129,0-1-1184,31 1-1441,-31 0-3236</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630"/>
    </inkml:context>
    <inkml:brush xml:id="br0">
      <inkml:brushProperty name="width" value="0.28" units="cm"/>
      <inkml:brushProperty name="height" value="0.28" units="cm"/>
    </inkml:brush>
  </inkml:definitions>
  <inkml:trace contextRef="#ctx0" brushRef="#br0">4501 1936 2594,'0'0'1858,"0"0"-737,0 0 513,0 0 95,0 0-800,0 0-64,0 0 352,0 0-32,0 0-64,0 0-128,0 0-128,0 0-352,0 0-97,0 31-96,0 0 97,0 0-33,0-1-128,0 1-192,0-31 97,0 31-161,0 0 0,0 0 0,0-31-161,0 31-928,0-1-1761,0-30-4709</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052"/>
    </inkml:context>
    <inkml:brush xml:id="br0">
      <inkml:brushProperty name="width" value="0.28" units="cm"/>
      <inkml:brushProperty name="height" value="0.28" units="cm"/>
    </inkml:brush>
  </inkml:definitions>
  <inkml:trace contextRef="#ctx0" brushRef="#br0">4514 2177 1377,'0'0'4965,"0"0"-3460,0 0-63,0 0-33,0 0-768,0 0-353,0 124-96,0-94-128,0 32 32,0-31 0,0 0-96,-31 0-1441,31-1-3652</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741"/>
    </inkml:context>
    <inkml:brush xml:id="br0">
      <inkml:brushProperty name="width" value="0.28" units="cm"/>
      <inkml:brushProperty name="height" value="0.28" units="cm"/>
    </inkml:brush>
  </inkml:definitions>
  <inkml:trace contextRef="#ctx0" brushRef="#br0">4489 2473 2947,'0'0'2466,"0"0"-64,0 0-384,0 0-736,0 0-770,0 0-320,0 0-160,0 0 256,0 31-159,0 30-65,0-30-64,0 0-353,0 31-2625,0-1-2211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3:11.172"/>
    </inkml:context>
    <inkml:brush xml:id="br0">
      <inkml:brushProperty name="width" value="0.04" units="cm"/>
      <inkml:brushProperty name="height" value="0.04" units="cm"/>
    </inkml:brush>
  </inkml:definitions>
  <inkml:trace contextRef="#ctx0" brushRef="#br0">8213 5117 11883,'0'0'2915,"0"0"-769,0 0 0,-127-85-480,84 71-577,1 14-257,-14-14-159,-1 14 64,1 0-33,-15 14-319,1 0 352,-15 14-225,0 14 97,15 15-65,-15 14-63,14-1-161,1 15-160,27-1-160,1 15 0,0 14 0,28-14 0,14 14-64,14-14 32,42 14 32,15-15-64,28 15 64,14-28-32,14 0-64,28-29 32,0-13 0,14-15-65,-13-28 65,-15 0 0,0-43 0,-28 1-32,0-14 32,-43-15 0,1 0-96,-29-13 64,-13-1-64,-15-14 128,-14 0 32,0-13 64,-29-1-64,-27 0 32,0 14-32,-29 0 0,0 29 32,0-1 0,1 15-32,-1 13 0,0 15-224,15 0-1,-1 14-383,1 14-673,13 0-705,15 0-1442,0 14-2978</inkml:trace>
  <inkml:trace contextRef="#ctx0" brushRef="#br0" timeOffset="-12550.6402">3952 2041 7495,'0'0'3459,"0"0"-672,0 0-609,-85-42-576,42 27-481,-13 15-321,14 0-159,-15 0 288,1 15-64,-15 13 224,1 0-641,13 29 289,-13-1-481,13 15-96,1 13 129,13 1-161,1 28-32,28 14 0,-14 0 0,28 0-64,0-14-32,28 0 0,28-15-32,15-13 0,14-14-32,27-15-32,16-28-32,13 1-1,0-29 33,0-15 32,14-27 0,1-14 64,-15-15-32,-14-14 0,-28 1-96,-43-1 64,-14-14 64,-28 0 128,-14-13-64,-14 13 96,-42-14-32,-1 0-31,-13 14 31,-15 15 128,0-1-64,15 28 128,-1 15-223,1 0-65,-1 13-32,15 15 0,-1 14-225,15 0-832,-15 0-1281,1 14-2018,14 15-4645</inkml:trace>
  <inkml:trace contextRef="#ctx0" brushRef="#br0" timeOffset="7148.4786">1595 4553 10634,'0'0'4548,"0"0"-2466,-99 99 192,85-85-160,-1-14-1024,15 14-578,0-14-512,0 0-224,0 0-97,0 0-63,15-14 384,13 0 384,14-14 161,15-15 0,13-27-33,29-15 0,14-28-223,28 0-161,14-28-64,1 28 0,-15 0-32,-14 14 0,-14 28 32,-43 15-64,-27 28 32,-15 28 0,-28-14 0,0 14 289,0 0 832,0 0-417,0 0-319,0 0-385,0 0-32,0 0-769,0 0-865,-14 14-1152,0 0-1218,-15 0-897,1 0-3971</inkml:trace>
  <inkml:trace contextRef="#ctx0" brushRef="#br0" timeOffset="7695.4072">2483 3564 12204,'0'0'3427,"0"0"-2626,0 0-513,0 0-64,0 0-192,0 0 545,85-14 384,-28 14-161,-15-14 257,14 14-288,-13-14-385,-15 14 33,14 0 63,-13 0 33,-1 0-193,0 0-128,0 0-32,-14 0 129,1 0-33,-15 0 224,14 14 385,-14 0 320,0 14-128,0 0-128,0 15-416,0-1-65,0-14-288,0 1-64,-14 13-96,-1-14 0,15 0-160,-14-13-737,14 13-1281,0-14-1697,0-14-2692</inkml:trace>
  <inkml:trace contextRef="#ctx0" brushRef="#br0" timeOffset="8978.1127">678 4651 10058,'0'0'3267,"0"0"-641,0 0-160,-127-14-352,84 14-736,1 0-33,0 0-640,-15 14 159,15 0 1,-15 14-96,15 0-160,0 1 95,-15 13-255,29 0-129,0 15-64,-1-1-160,1 1-64,14 13 0,14 15-32,0-15 64,0 15-32,0-14 65,28-1-97,15 1 0,13-15 0,1 1-64,13-29-33,15 0 1,0-14 0,14 1-32,-1-15 0,1-29 32,-14 1 64,0-14-96,-15-1 64,-27 1 0,-1-14-64,-14 13-1,1-27 97,-15 13 32,-14-13 32,0-1 0,0 0 65,-14 1-33,-15 13-32,1 1-32,0-1 96,-15 15 32,-13 0-64,28-1 0,-29 15 0,29 14-64,-14-14 0,13 14-192,15 0-289,-14 14-704,0-15-576,14 15-834,0 0-2113,-15 0-7047</inkml:trace>
  <inkml:trace contextRef="#ctx0" brushRef="#br0" timeOffset="11111.8048">606 5737 13036,'0'0'3331,"0"0"-1441,0 0-705,29 113-192,-15-71 0,0 1 160,0 13-160,14 1 0,1 13-64,-1 15-224,0-14-129,-14 13 129,0 15-225,0-14 1,1 14-97,-15-15 33,0-13-193,0-15-96,0-13-32,0-15-96,14 0 32,-14-14-64,0 0 32,0-14-64,0 0-32,0 0-160,0 0-161,0 0-287,0 0-514,0 0-351,0-28-833,0 0-161,0-14-1248,14-15-5126</inkml:trace>
  <inkml:trace contextRef="#ctx0" brushRef="#br0" timeOffset="11495.9754">804 6345 9865,'0'0'4805,"0"0"-2755,0 0-1602,0 0-448,0 0-576,0 0 576,15-57 384,13 29 257,0-14-193,-14-15-96,14 15-31,1-15 159,-1 15-160,-14-15 97,14 15-97,-14 14-96,-14 14-63,15 0-1,-15 14 352,0-14-192,0 14-255,0 0-65,0 0-225,0 0-1056,0-15-1313,0 15-3780,0 0-3332</inkml:trace>
  <inkml:trace contextRef="#ctx0" brushRef="#br0" timeOffset="12027.2834">833 6273 9033,'0'0'3427,"0"0"-2306,0 0 993,0 0-385,0 0 1,0 0 256,-57-14 128,15 14-416,0-14-385,-15 0-384,-13 14-161,13-14-31,-13 14-449,13-14-95,1 14-161,-1-15 0,15 15-64,14 0-32,0 0-769,14 0-1025,-1 0-1441,15 0-1602,0 0-3106</inkml:trace>
  <inkml:trace contextRef="#ctx0" brushRef="#br0" timeOffset="12743.8215">945 7078 9833,'0'0'3331,"0"0"-864,0 0-129,0 0-769,0 0-63,0 0 31,-14 0-95,14 14-449,0-14-161,28 28-31,-13 0-128,27 1-161,0 13-63,1-14-129,-1 15-96,1-29-128,-15 14-64,0 0-32,-14-14 0,0 0-224,-14-14-577,14 15-672,-14-15-641,0 0-448,0 0-1378,-14 0-7815</inkml:trace>
  <inkml:trace contextRef="#ctx0" brushRef="#br0" timeOffset="13244.1811">790 7036 448,'0'0'4613,"0"0"-2691,0 0 224,0 0 352,0 0-288,0 0 32,0-29 449,0 29 127,0 0-191,-14 0-513,0 29-833,0 13-768,-15 0-97,-13 15 32,0-1 289,-1 1-577,1-1 32,0 1-63,-1-15 191,15 1-320,0-15 0,14 0-64,0-14-160,0 0-705,14-14-961,0 0-1217,0 0-1730,0-28-6117</inkml:trace>
  <inkml:trace contextRef="#ctx0" brushRef="#br0" timeOffset="14312.0685">2074 6062 2210,'0'0'8840,"0"0"-6149,0 0-2018,0 0-385,0 0-256,0 0-32,42 0 288,-13 0 257,-1 0 95,0 0-63,0 0 31,15 0-31,-15 0-193,28 0 1,15-14 383,-1 14 97,15-14-608,14 0-129,14-1 96,14 1 192,14 0-63,14 0-129,1 14 64,13-14-64,-14 0 161,0 14-257,1-14 128,13 0-128,0-1 224,15 15-63,13-14-129,-13 0 32,-15 0 32,1 0-32,-15 14-95,-14-14-1,14 0 32,-14 0-64,-14 14 32,0-15-64,-28 1 32,-14 14 0,-15 0-32,-13-14 0,-43 14 32,0 0-32,0 0 128,-14 0 705,0 0 0,0 0-353,0 0-159,0 0-97,0 0-96,0 0-160,0 0-32,0 0-32,0 0 64,0 0 0,0 0 32,0 0-32,0 0 32,0 0-32,0 0 0,0 0 0,0 0 0,0 0-32,0 0 0,0 0-224,0 0-225,0 0-544,0 0-384,0 0-993,0 0-1282,14 0-832,1-14-7623</inkml:trace>
  <inkml:trace contextRef="#ctx0" brushRef="#br0" timeOffset="14827.8075">6435 5582 6887,'0'0'5092,"0"0"-2049,0 0-961,0 0-256,0 0-545,0 0-128,0 0-32,0 0 193,0 0-97,0 0-385,0 0-255,0 0-257,0 0-160,0 0-160,14 14 32,0 0-32,0 15 129,15-15-129,-1 0 32,0 0 0,-14 0-32,1 0 32,-1-14 0,0 0 32,-14 14 64,0-14 64,0 0 64,0 0 65,0 0 95,0 0 129,0 15 223,-14-1-159,0 0-385,-15 14-64,1-14-96,14 15-64,-15-1-64,1-14-288,0 0-641,14 0-833,14 0-832,0-14-1859,0 0-5284</inkml:trace>
  <inkml:trace contextRef="#ctx0" brushRef="#br0" timeOffset="17518.2086">14803 4552 2178,'0'0'1570,"0"0"832,0 0 192,0 0 417,0 0-320,0 0-641,0-14-65,0 14 290,-14-14-97,0 14-1121,-29 0-192,1 0 31,-14 0-351,-1 0-193,1 14-31,-1 14 95,1 1-224,-1-1 0,15 14-32,0 29-63,-1-1-97,15 15 64,0 14-64,14 0 0,14 14-32,0 0 32,14-15 0,28-27-65,29 0-31,-1-29 0,1-14-32,28 0-32,-15-28-32,1-14 64,14-14 32,-14-14 32,-15-15-129,-13 1 33,-1-1 32,-14-13 96,-13-1 32,-15-14 64,-14 15-32,0-1 32,0 1 0,-14-1 0,-15 15 32,15 13-64,-14 1 1,0 14-33,0 14-33,-15-1-671,15 15-1090,0-14-864,0 14-1442,-15 0-5862</inkml:trace>
  <inkml:trace contextRef="#ctx0" brushRef="#br0" timeOffset="18243.5104">14704 5765 10826,'0'0'4484,"0"0"-2337,0 0 31,0 0-289,0 0-832,0 0-352,0-28 128,0 28 192,0 0 32,0 0-96,0 28 32,0 1-129,0 27-671,0 15 31,0 13 288,0 15 1,0 14-161,0 0 97,0 0-1,0-14-352,14-15-32,-14 1 0,0-28-64,14-1 0,-14-13 32,14-15-32,-14 0-96,0-28-160,0 0-385,0 0-480,0 0-512,0-28-545,0-15 608,0 1-448,0-14-1025,15-15-448,-15 14-2210,0 1-2948</inkml:trace>
  <inkml:trace contextRef="#ctx0" brushRef="#br0" timeOffset="18543.9811">14802 6316 2562,'0'0'14542,"0"0"-11627,0 0-2274,0 0-385,0 0-192,0 0 224,71-84-32,-15 41-63,1-13 63,-1-1 256,1 1-223,-1-1-129,1 15-96,-1 0 0,-28-1-32,1 29 0,-29 0-32,14 14 32,-14 0 64,0 0-32,0 0-64,0 0-32,0 0-512,0 0-1186,-14 0-1409,-1 0-7495</inkml:trace>
  <inkml:trace contextRef="#ctx0" brushRef="#br0" timeOffset="20838.2413">14606 6260 8520,'0'0'3619,"0"0"-1024,0 0-481,0 0-64,0 0-224,0 0-257,-57-28-576,29-1 192,-15 1-96,1 0-128,-14-15-352,-1 1 288,1 0-353,-1 13-64,1-13-31,27 28 95,1 0-480,0 0-64,0-1 0,14 1-32,-1 14-800,15 0-1378,0 0-1826,0 0-2947,29 0-4612</inkml:trace>
  <inkml:trace contextRef="#ctx0" brushRef="#br0" timeOffset="21507.968">14747 6866 9769,'0'0'4645,"0"0"-1763,0 0-319,0 0-289,0 0-673,0 0-223,0 14 159,0 0-159,-14 15-257,-15 13-833,1 14 256,-14 1 257,-1-1-192,-27 1-129,13-15-160,1 15-191,-15-29-1,29 14-96,-1-28-32,15 0-96,14 1-32,0-15-481,14 0-576,0 0-833,0-15-1698,0 1-1889,14-28-1570</inkml:trace>
  <inkml:trace contextRef="#ctx0" brushRef="#br0" timeOffset="21870.7956">14704 6951 14478,'0'0'3171,"0"0"-1666,0 0 545,0 0-1025,0 0-673,0 0-95,0 0 159,0 14-128,28 14 161,0 1 704,15 13 352,-1 14-448,14-13-96,-13 13-384,13-13-161,-14-1-64,1-14-223,-1 0-97,-28 1-32,15-15 0,-15 0-577,0 0-1313,0-14-2210,-14 0-3010</inkml:trace>
  <inkml:trace contextRef="#ctx0" brushRef="#br0" timeOffset="30484.7828">4093 2520 6438,'0'0'3107,"0"-14"288,14 14-1057,-14-14-768,0 0-193,0 14-160,0-15 289,0 1 288,-14 0-225,-28-14-512,14 14-512,-29-14 95,15 14-416,-15 14 161,1 0-65,-1 0 32,15 0-127,-1 14-193,15 0 128,0 14-160,0-14-32,14 14-64,14-14 96,0 15-129,14 13-31,28 0 0,0 15 96,15-1 64,14 1 0,-1-1 0,1 1 0,-15-15 0,-13 0 32,-15 1 32,-14-15-64,-14 14 128,0-14 32,-28 1 33,0-15-33,-29 14-96,1-14-32,-15 0 0,0 0-32,15 0 64,-15 0-64,15-14-64,13 0-352,1 0-481,14 0-641,14 0-1120,-15-14-1891,29-14-3362</inkml:trace>
  <inkml:trace contextRef="#ctx0" brushRef="#br0" timeOffset="31050.2599">3754 2294 14798,'0'0'3075,"0"0"-1089,0 0 608,0 0-928,0 0-641,14 85-545,-14-15-416,0 29 513,0 14 224,0 0-353,0 0 257,0 0-321,0 0-128,0-28-128,0-1-96,-14-27-32,14-15-96,0-14 0,0-14-833,0-14-1056,14-14-1667,0-28 833,1-15-1248,-1-13-7016</inkml:trace>
  <inkml:trace contextRef="#ctx0" brushRef="#br0" timeOffset="31386.9477">3979 2266 13549,'0'0'3940,"0"0"-1762,0 0 352,0 0-672,0 0-609,0 84-576,0-13 31,0 14 161,0 14-224,0 14-65,0-1-255,0 1-33,0-28-160,-14 0-128,14-29-32,-14 1-32,14-29-1153,0-14-1090,0-14-3138,0-14-6278</inkml:trace>
  <inkml:trace contextRef="#ctx0" brushRef="#br0" timeOffset="43599.8562">7324 5709 6470,'0'0'5061,"0"0"-2499,0 0-352,0 0-192,0 0-192,0 0 160,-14 0-64,14 0-161,0 0-415,0 14-193,0 28-224,-14 0-801,14 15 0,-15-1 128,15-13-128,-14-1-64,14 0-32,0 1-32,0-29-96,0 14-512,0-28-738,0 0-864,0 0-833,0 0-1088,0 0-1891,0-14-6502</inkml:trace>
  <inkml:trace contextRef="#ctx0" brushRef="#br0" timeOffset="44301.3284">7239 5709 5637,'0'0'6535,"0"0"-4389,0 0-1442,0 0-127,0 0-321,0 0 96,14-29 1,0 29 191,0 0-31,14 0 640,1 0-160,-1 0-225,0 0 33,-14 0-448,15 0-225,-29 0-32,14 15 192,-14-1 96,0 0 1,0 0-161,0 0 32,0 0-160,-14 14 32,-15-13-32,15-1-63,-14-14-33,14 14 0,0-14 0,14 0 0,-14 0 32,14 0-32,0 0-65,0 0-159,0 14 128,0-14-96,14 14-32,14 0 224,0 15 0,1-15 0,-1 0 32,14 0-32,-27 0 32,13 14 32,-14-14 32,-14 1-32,0-1 160,0 0 33,0 0 63,0-14 96,-28 14-160,14 0-256,-15-14 0,1 0 0,14 0 0,-15 0-32,1 0-96,14 0-448,-14 0-449,14-14-641,-1 14-992,15-14-1570,-14 14-6887</inkml:trace>
  <inkml:trace contextRef="#ctx0" brushRef="#br0" timeOffset="44951.9505">7635 5780 7399,'0'0'3780,"0"0"-3300,0 0-256,0 0-224,0 0-160,0 0 160,0 0 32,0 0 64,0 0 64,0 0 513,0 0 768,0 0 289,0 0-257,0 0 161,0 14-321,0 0-384,14 0-448,-14 0-33,0 15-64,0-1 129,14 0-1,-14 0-127,0 0-1,0-13-320,14 13 0,-14-14-64,0 0 0,14-14-64,-14 0-512,14 0-1571,0 0-959,15-14-834,-15-14-4740</inkml:trace>
  <inkml:trace contextRef="#ctx0" brushRef="#br0" timeOffset="45103.1906">7705 5652 11115,'0'0'2338,"0"0"-2338,0 0-64,0 0-897,0 0-2338,0 0-3236</inkml:trace>
  <inkml:trace contextRef="#ctx0" brushRef="#br0" timeOffset="47780.4252">7818 5794 609,'0'0'352,"0"0"64,0 0 193,0 0-161,0 0-127,0 0-257,-15-14 0,15 14-64,0 0 0,0-15 0,0 15 0,0-14 0,0 14 0,0-14 64,0 14 192,0-14 705,0 14 256,0-14 0,0 0 449,0 0-129,0 14-95,0-14 31,0 14 161,0 0-257,0 0 64,0 0 97,0 0-225,0 0-192,0 0-288,0 0 96,0 14-161,0 14-223,0 0-385,0 15-32,0-1 64,0-14 1,0 14-1,15-13 0,-15 13-64,0-14-64,0 0 0,0-13-64,0-1 0,14 0-32,-14-14-32,0 0-352,14 0-769,0 0 192,0-14-385,0 0-351,15-15-129,-15 15-1217,0-14-2530,-14 14-1410</inkml:trace>
  <inkml:trace contextRef="#ctx0" brushRef="#br0" timeOffset="53782.8209">7790 5780 4773,'0'0'4548,"0"0"-2658,0 0-1570,0 0-320,0 0 96,0 0-96,28 0 897,-14 0 384,0 0-128,0 0-352,15 0-193,-15 0-159,14 15-289,-14-15-160,0 0 0,0 0-897,0 0-1857,1 0-4165</inkml:trace>
  <inkml:trace contextRef="#ctx0" brushRef="#br0" timeOffset="54704.9298">8100 5793 2338,'0'0'2082,"0"0"-448,0 0 223,0 0 193,0 0-32,0 0 449,0 0-353,0 0-769,0 0-416,-14 0-192,14 15-33,-14-15-63,14 14-1,-15 0-383,15 0 127,-14 14-160,14 0-64,0-13 97,0 13-33,0 0-32,0-14-160,14 0-32,1 0 0,-1 1-32,0-1-96,0 0-96,14-14-737,1 0-737,-15 0-320,0 0-736,14 0-898,-28 0-1216,14-14 31</inkml:trace>
  <inkml:trace contextRef="#ctx0" brushRef="#br0" timeOffset="55360.8009">8269 5793 4356,'0'0'2498,"0"0"-1729,0 0-160,0 0-161,0 0 225,0 0 736,0 0 321,0 0-161,0 0-223,0 0-225,0 0-257,0 0-63,0 0-96,0 0-225,0 15-191,-14-15 127,14 14 32,-14 0 97,14 0-257,-15 0-96,15 0-63,0 0-97,0 0 32,0 15-32,0-15-32,0 14 0,0-14-32,15 14 32,-1-13-32,0-1-32,0 0-1,0-14-31,0 0-64,1 0-64,-1 0 128,0-14-64,0 0-96,-14-1 256,0 1-65,0-14 65,0 14 0,0-14 0,0 14 32,-14-15 1,0 15-33,14 0-129,-14 14-223,-1-14-289,1 0-512,0 14-448,14 0-2051,-14-14-3811</inkml:trace>
  <inkml:trace contextRef="#ctx0" brushRef="#br0" timeOffset="55776.5797">8424 5850 4933,'0'0'6790,"0"0"-4035,0 0-1762,0 0 448,0 0-192,0 0 32,0 0 577,0 28-256,0-13-770,15 13-447,-15-14-97,0 14-96,14-14-96,-14 15-96,0-15 0,0 14-128,14-28-576,-14 14-770,0-14-832,0 0-833,14 0-3075,-14 0-4516</inkml:trace>
  <inkml:trace contextRef="#ctx0" brushRef="#br0" timeOffset="56794.8696">8551 5878 3235,'0'0'5669,"0"0"-4291,0 0-1154,0 0 32,0 0 32,0 0 1122,0 0 1056,0 15-192,0-15-1089,0 14-416,0 0-288,0 0-193,0 0-192,0 0-96,0 0 0,0 1 64,14 13-64,-14-14 0,0-14 0,0 14 0,0-14 0,0 0 0,0 0-128,0 0-160,0 0-129,0 0-191,0 0-129,0-14 673,14 0 64,-14 0 0,15-15-96,-15 1 64,0 0-128,14 14 128,-14 0 0,0-1 32,14 15 32,-14-14-32,14 14 0,0-14 192,0 14 256,14 0 33,-13 0 159,-1 0 33,0 14 384,0 15-352,0-15-161,0 14-160,0 0-127,-14-14-129,14 15-64,-14-1-64,15-14-32,-15 0-64,0 1-417,0-15-736,0 0-705,0 0-832,0 0-4581</inkml:trace>
  <inkml:trace contextRef="#ctx0" brushRef="#br0" timeOffset="57026.9443">8425 5610 15887,'0'0'2947,"0"0"-2755,0 0-192,0 0-1345,0 0-2050,0 0-1955</inkml:trace>
  <inkml:trace contextRef="#ctx0" brushRef="#br0" timeOffset="146840.3439">9930 5892 4452,'0'0'5541,"0"0"-2241,0 0-322,0 0-1056,0 0-1089,0 0-577,-123 0 161,123 0-193,0 0-128,0 0-32,0 0 128,0 0 32,74 0 417,24 0 416,26 0-160,48 0-321,1 25 65,24-25-289,0 24-31,1-24-129,-1 25 128,25-25-96,-25 0 1,25 0-97,-49 0 64,0 0 0,-25 25 160,-50-25-31,-24 0-65,-24 24-32,-26-24 0,1 0 97,0 0-1,-25 0-64,24 25-96,-24-25-64,25 0-64,-25 0 0,0 0 1,0 0-1,0 0-32,0 0 64,0 0-64,0 0 64,0 0-64,0 0-193,0 0-511,0 0-577,0 0-609,-25 0-1025,1 0-1857,-1-25-3300</inkml:trace>
  <inkml:trace contextRef="#ctx0" brushRef="#br0" timeOffset="147323.8963">12494 5695 12524,'0'0'3523,"0"0"-1601,0 0 608,0 0-608,0 0-865,0 0-352,-25 0 64,25 0-97,0 0-351,0 0-161,25 0 0,-25 0-128,25 25 0,0 0 64,24 24 352,0-24-223,1 24-97,-1-24-32,-24-1-32,0 1 64,-1 0 0,1-1 96,-25-24 97,0 25 63,0-25 96,0 25 129,0-25 96,0 49-225,-49-24-95,-1 24-97,1 1-160,-1-26-64,-24 1-64,25 0-192,24-25-833,0 0-993,1 24-993,24-24-2594,0 0-4901</inkml:trace>
  <inkml:trace contextRef="#ctx0" brushRef="#br0" timeOffset="173366.5943">11853 2218 1249,'0'0'1249,"0"0"225,0 0 480,0 0 384,0 0-192,0 0-128,24-49 224,-24 24 0,-24 25 0,-26-25-608,1 1-193,0 24 0,-1-25-544,-24 25-96,0 0-256,1 25-1,-1 24-96,0 0 33,24 1-225,-24 48-32,0 26-96,25-1 33,0 25 95,-1 25-64,26-25 32,24-1-32,0-23-160,49-1-32,50-49-64,-25 0 0,49-25 0,0-24-32,25-25 0,0 0 0,25-49 0,-25-1 32,-25-24-64,-24-24 32,-50-1 32,25 0 32,-49 1 32,-25-25 32,0 24 96,-25-24-32,-24 24 0,-1 0 0,-24 1-32,25 24 0,-25 0-32,0 24-32,25 26-96,-25-1-352,24 0-449,1 25-769,0 0-512,-1 0-1121,26 0-1249,-1 0-5446</inkml:trace>
  <inkml:trace contextRef="#ctx0" brushRef="#br0" timeOffset="174535.4661">11903 2490 6054,'0'0'5381,"0"0"-1954,0 0-640,0 0-962,0 0-415,0 0-97,-173-50-352,123 50-353,1 0-191,24 0-33,-24 25-31,24-25-33,1 25-32,24-1 0,-25 1-159,25 0-65,0 24-64,0 0-32,49 1 32,1 24 0,24-25 0,25 1 0,-25-1 0,0 0 0,0-24-32,-50 0 32,-24-25 32,25 24 160,-25 1 288,-25 0 97,-24-1-97,0 1-320,-25 0-96,0-25-64,-1 24-64,1-24 0,25 0-160,0 0-545,-1-24-192,26 24-640,-1-25-1026,0 0-960,25 1-2723</inkml:trace>
  <inkml:trace contextRef="#ctx0" brushRef="#br0" timeOffset="174921.3303">11657 2316 13741,'0'0'4068,"0"0"-1602,0 0-192,0 0-1345,0 0-641,0 148-191,0-49 287,0 0 32,0-1-223,0 1-33,0 0-96,0 0-32,0-25-32,-25-25 0,25 0-128,0-24-513,0-25-960,0 25-1667,0-25-2145,0-25-1665</inkml:trace>
  <inkml:trace contextRef="#ctx0" brushRef="#br0" timeOffset="175156.8653">11903 2292 10634,'0'0'5445,"0"0"-2882,0 0-353,0 0-1089,0 0-96,0 222-224,25-98-1,-25-1-255,0-24-257,0-1-224,0 1-64,0-25-32,0 0-705,0-25-992,0-24-1378,0 0-897,0-25-4260</inkml:trace>
  <inkml:trace contextRef="#ctx0" brushRef="#br0" timeOffset="176019.3063">12642 3649 10794,'0'0'4164,"0"0"-1409,0 0-897,0 0-289,0 0-704,0 0-577,-24 0-128,48 0 32,26 24 417,24 26 960,24-1-255,1 25-610,0 0-127,-1 0-65,-24 25-223,1-25-33,-26 0-64,0-25-32,-24 1-32,24-26-128,-24 26 0,-25-50 0,25 24-64,-25-24-640,24 0-834,-24 0-800,0 0-1185,25 0 480,-25-49-705,0 24-5509</inkml:trace>
  <inkml:trace contextRef="#ctx0" brushRef="#br0" timeOffset="176372.5268">13629 4068 15214,'0'0'4100,"0"0"-1794,0 0-544,0 0-417,0 0-832,0 0-321,0 74 96,0-25-95,0-24 319,25 24-96,-25 1 225,0-26-96,25 1-33,-25 25-160,0-26-192,24 1 1,-24 0-161,0-1 64,0 1-64,0 0 64,0-25 0,0 24 0,0-24 64,-49 25-96,24-25-32,-24 0-192,-1 0-449,1 0-800,0 0-1057,-1-25-2467,25 1-5125</inkml:trace>
  <inkml:trace contextRef="#ctx0" brushRef="#br0" timeOffset="177618.9559">9658 1380 1185,'0'0'11403,"0"0"-7463,0 0-1954,0 0 384,0 0-609,0 0-896,-24 0-352,24 49-193,49-24 193,25 49 640,25 0-513,24 0-95,0 0-97,1-25-160,-26 25-95,-24-24-161,-24-1 0,24 0 0,-50-24-32,1 0-64,0-1-577,-1 1-800,1-25-833,-25 0-1410,25 0-448,-25 0-3363</inkml:trace>
  <inkml:trace contextRef="#ctx0" brushRef="#br0" timeOffset="177956.3943">10596 1799 15727,'0'0'4548,"0"0"-2370,0 0-993,0 0-352,0 0-737,0 0 64,49 123-64,-24-98 97,0 0 415,-1-1 33,-24 26 160,0-25 31,0-1-191,0 1-225,0 24-191,-24-24-97,-1 0-32,-24-1-96,24-24-160,-24 25-641,24-25-833,-25 0-736,26 0-1602,-1 0-1793,0 0-8104</inkml:trace>
  <inkml:trace contextRef="#ctx0" brushRef="#br0" timeOffset="178958.8893">5170 1775 9737,'0'0'3876,"0"0"-993,0 0-161,0 0-1953,0 0-545,0 0-224,-24 25 0,73-74 384,25 24 321,0-24 192,25-1 32,-1 1-513,1-25-127,0 25-161,-25-1-96,24 1-32,-24 0 0,-25 24 0,1 0-353,-26 0-447,1 1-482,-25 24-415,25-25-257,-1 25-1057,-24 0-2530,0-25-1250</inkml:trace>
  <inkml:trace contextRef="#ctx0" brushRef="#br0" timeOffset="179321.1036">5935 1110 9897,'0'0'5285,"0"0"-4067,0 0-898,0 0 673,0 0-417,173-50 65,-99 50 64,-25 0 223,0 0-287,-24 0-96,0 0 383,-1 25 129,-24 0 97,0-1 63,0 26-288,0-1-385,0 0-384,-24 1-64,-1-1-96,0 0-32,25 1-288,-24-26-801,-1 1-545,25-25-1248,0 0-2019,0 0-6053</inkml:trace>
  <inkml:trace contextRef="#ctx0" brushRef="#br0" timeOffset="180633.037">7094 222 5926,'0'0'3843,"0"0"-1152,0 0 31,0 0-447,0 0 127,0 0 192,-25-25-672,25 50-769,0 49-320,25 0-257,-25 50-159,24-26 31,-24 1-320,0-25-96,25 0-32,-25 0 0,0-24-544,25-1-673,-25-24-769,0-25-1217,24 0-1025,-24 0-2883,0-25-2562</inkml:trace>
  <inkml:trace contextRef="#ctx0" brushRef="#br0" timeOffset="181117.4509">7094 247 6951,'0'0'4420,"0"0"-1602,0 0-832,0 0-608,172-75 95,-98 75-480,25 0 128,0 0-320,-25 0-353,-50 25-416,1 25 32,-25-26 1121,0 26-288,-25-1-608,-24 0 31,0 1-192,-25-1-64,0-24-64,0-1 0,24 1 0,1-25 32,24 0-32,1 0 0,24 0-160,0 25-224,0-25-161,0 0-32,0 0 97,49 24 64,0 1 416,25 0 160,0 0 0,25-1 0,-25 26-32,-25-26-96,-24 1 32,0 0 64,-25-1 321,0 1 63,0 0-31,-50-1-129,1 1-288,0-25-64,-1 25-96,1-25-224,0 0-545,24 0-608,-24 0-738,49 0-863,-25 0-1827,25-25-4196</inkml:trace>
  <inkml:trace contextRef="#ctx0" brushRef="#br0" timeOffset="181735.2461">7809 987 7591,'0'0'4837,"0"0"-2531,0 0-1409,0 0-897,0 0 0,0 0 544,98-148 385,-73 74 0,0 0-416,-1 0-161,1 0 128,0 0 65,-1 0-97,-24 25-127,25-1-1,-25 26 288,0-1 65,25 0-96,-25 25-289,0 0-96,0 0 0,0 0 225,0 0-33,24 25 161,1 24 415,0 1-159,-1 24-352,26 24-161,-26-24-32,1 0-192,0 25 0,-25-25-64,24 0 0,-24-24-64,25-1-448,-25-24-545,0-1-609,0-24-736,0 0-897,-49-24-5125</inkml:trace>
  <inkml:trace contextRef="#ctx0" brushRef="#br0" timeOffset="181935.036">7907 641 6566,'0'0'9898,"0"0"-7336,0 0-2146,0 0-416,0 0 0,0 0 0,173 0 161,-99 0-161,0-25 0,0 25-1538,-24-25-1953,-1 25-2499,0-24-1985</inkml:trace>
  <inkml:trace contextRef="#ctx0" brushRef="#br0" timeOffset="189613.0393">8598 173 6566,'0'0'5670,"0"0"-2788,0 0-383,0 0-481,0 0-673,0 0-128,0 99-224,0-25-224,0 24-1,0-24-95,0 0-321,0-24-127,25 24-193,-25-25-32,0 0 0,25-24-32,-25-25-193,0 25-671,24-25-674,-24 0-576,0 0-929,25-25 32,-25-24 513,0-1-1282,0-24-224,0 0 1922,0 25 1890,-25-25 224,25 0 1185,0 25 1250,0-1 223,0 1-352,0 24 193,0 1-545,0-1-513,0 25-32,0 0-64,0 0-223,0 0-354,0 49-95,0 1 512,50 24-32,-1 0-512,0 0-225,-24 0-160,24 0-95,1-25-33,-1 25-128,0-25 0,1-24 0,-26 0 0,-24-25-32,25 0-97,-25 0-127,25 0 0,-25-25 64,24-24 192,-24-1 224,25-48-32,-25 24-128,0-25-32,0 0 0,0 25 0,-25 0-32,1 25 32,24 0 0,-25 24-32,25 0 0,0 25-128,-25 0-801,25 0-768,0 0-898,0 0-544,0 0-3555,0 0-3748</inkml:trace>
  <inkml:trace contextRef="#ctx0" brushRef="#br0" timeOffset="192662.1978">9461 99 5413,'0'0'5061,"0"0"-2082,0 0-321,0 0-704,0 0-32,0 0 0,0 25-769,0 24-128,25 50-64,0 0-129,-25-1-255,25 1-289,-25-25-160,0 0-31,0 0-33,0-25-64,0-24 0,0 0-193,0-25-671,0 24-866,0-24-1153,0 0-1345,0 0-3171,25 0-224</inkml:trace>
  <inkml:trace contextRef="#ctx0" brushRef="#br0" timeOffset="194640.2827">9906 1 5669,'0'0'4453,"0"0"-1955,0 0-64,0 0-736,0 0-609,0 0 32,0 0 0,0 0 32,0 0-32,-25 24-160,0 26-737,0 24 33,-24-25 63,0 25 192,-1-25-223,1 1 159,0-26 0,24 1-159,0-25-193,25 0-96,-24 25 0,24-25 0,0 0-64,0 0 64,0 0-96,0 24-32,24-24 128,26 25 0,-1 25 160,0-26-64,1 26 160,24-1-64,-25-24-96,1 24-32,-1 0-32,0-24 0,-24 24-32,24-24 0,-24 0-32,-25-1-480,25-24-385,-25 25-1025,24-25-1665,1 0-2467,-25 0-6406</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291"/>
    </inkml:context>
    <inkml:brush xml:id="br0">
      <inkml:brushProperty name="width" value="0.28" units="cm"/>
      <inkml:brushProperty name="height" value="0.28" units="cm"/>
    </inkml:brush>
  </inkml:definitions>
  <inkml:trace contextRef="#ctx0" brushRef="#br0">4507 2732 6854,'0'0'2179,"0"0"-994,0 0-288,0 0-193,0 0-512,0 0-128,-31 123-64,31-92 0,0 30-224,0-30-1057,0 31-1858,0-31-2050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775"/>
    </inkml:context>
    <inkml:brush xml:id="br0">
      <inkml:brushProperty name="width" value="0.28" units="cm"/>
      <inkml:brushProperty name="height" value="0.28" units="cm"/>
    </inkml:brush>
  </inkml:definitions>
  <inkml:trace contextRef="#ctx0" brushRef="#br0">4501 3071 5862,'0'0'3042,"0"0"-1216,0 0-737,0 0-736,0 0-353,0 0 0,-31 62-97,31-32-31,0 1-320,0 0-1026,0 31-672,0-31-960,0-1-450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274"/>
    </inkml:context>
    <inkml:brush xml:id="br0">
      <inkml:brushProperty name="width" value="0.28" units="cm"/>
      <inkml:brushProperty name="height" value="0.28" units="cm"/>
    </inkml:brush>
  </inkml:definitions>
  <inkml:trace contextRef="#ctx0" brushRef="#br0">4520 3355 4933,'0'0'704,"0"0"-319,0 0 672,0 0-192,0 0-321,0 0-352,0 185-64,0-154 0,0 30-128,0-30 0,-31 31-480,31-31-1282,0 30-1184</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696"/>
    </inkml:context>
    <inkml:brush xml:id="br0">
      <inkml:brushProperty name="width" value="0.28" units="cm"/>
      <inkml:brushProperty name="height" value="0.28" units="cm"/>
    </inkml:brush>
  </inkml:definitions>
  <inkml:trace contextRef="#ctx0" brushRef="#br0">4496 3730 5445,'0'0'737,"0"0"-577,0 0-64,0 0-64,0 0-32,0 0-64,0 154-577,0-123-512,0 0-448,0 0-962</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213"/>
    </inkml:context>
    <inkml:brush xml:id="br0">
      <inkml:brushProperty name="width" value="0.28" units="cm"/>
      <inkml:brushProperty name="height" value="0.28" units="cm"/>
    </inkml:brush>
  </inkml:definitions>
  <inkml:trace contextRef="#ctx0" brushRef="#br0">4520 3953 1890,'0'0'3011,"0"0"-1378,0 0 161,0 0-385,0 0-864,0 0-257,0 92-160,0-92-32,0 31-64,-31-31 32,31 31-64,0 0-576,0 0-1442,0 30-737,0-30-672,0 31 1954</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511"/>
    </inkml:context>
    <inkml:brush xml:id="br0">
      <inkml:brushProperty name="width" value="0.28" units="cm"/>
      <inkml:brushProperty name="height" value="0.28" units="cm"/>
    </inkml:brush>
  </inkml:definitions>
  <inkml:trace contextRef="#ctx0" brushRef="#br0">4514 4223 2146,'0'0'1986,"0"0"-1538,0 0-320,-31 185-128,31-154-800,0 0-1731</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800"/>
    </inkml:context>
    <inkml:brush xml:id="br0">
      <inkml:brushProperty name="width" value="0.28" units="cm"/>
      <inkml:brushProperty name="height" value="0.28" units="cm"/>
    </inkml:brush>
  </inkml:definitions>
  <inkml:trace contextRef="#ctx0" brushRef="#br0">4483 4470 2370,'0'0'1249,"0"0"-544,0 0-321,0 0-384,0 0-736,0 185-994</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3.048"/>
    </inkml:context>
    <inkml:brush xml:id="br0">
      <inkml:brushProperty name="width" value="0.28" units="cm"/>
      <inkml:brushProperty name="height" value="0.28" units="cm"/>
    </inkml:brush>
  </inkml:definitions>
  <inkml:trace contextRef="#ctx0" brushRef="#br0">4483 4686 1986,'0'0'2178,"0"0"-1377,0 154-353,0-92-288,0 0-160,0-32 0,0 1-961,0-31-768</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5.531"/>
    </inkml:context>
    <inkml:brush xml:id="br0">
      <inkml:brushProperty name="width" value="0.16" units="cm"/>
      <inkml:brushProperty name="height" value="0.16" units="cm"/>
    </inkml:brush>
  </inkml:definitions>
  <inkml:trace contextRef="#ctx0" brushRef="#br0">162 300 9193,'0'0'6598,"0"0"-4516,0 0-513,0 0 609,0 0-1409,0 0-737,23 208 128,-23-139 129,0 23 31,23 24-192,-23-47-32,0 23-64,23-22-32,-23-1-288,0-23-929,23 0-929,-23-23-801,0 0-2370,23-23-3620</inkml:trace>
  <inkml:trace contextRef="#ctx0" brushRef="#br0" timeOffset="709.9269">0 346 9833,'0'0'3267,"0"0"-3042,0 0-225,0 0 544,0 0-160,0 0-255,69-139 127,1 116 513,-24 23-129,46 0 449,-23 0-32,1 0-384,-24 0-225,0 23 33,0 1-65,-23-1 129,-23 23 223,0-23-159,0 23-161,0 0 33,-23 0-225,0 1-160,-23-1-96,0-23 0,0 0-160,22 23 0,-22-46-32,23 23-129,23-23 97,-23 0-160,23 0-33,0 23 1,0-23-64,0 0-97,0 0-384,23 0 96,23 23 289,1-23 576,22 24 96,0-1-64,0-23-32,24 23 256,-47 0-32,0 0 225,-23 23 95,0 0 193,-23 0 224,0 1-224,0-1-225,0-23-224,-46 23 1,23-23-97,-23 0-64,0 0-128,-1 0-224,1-23-97,0 0-383,0 0-802,0-23-512,23 0-1089,-24-23-5317</inkml:trace>
  <inkml:trace contextRef="#ctx0" brushRef="#br0" timeOffset="1255.5121">1039 184 3780,'0'0'10057,"0"0"-7751,0 0-384,0 0 544,0 0-864,0 0-609,23 116-320,0-47-33,0 47 289,-23-24-449,0 24-31,24-24-225,-24 1-128,0-24-96,23-23 0,-23 0-256,0-23-1025,0-23-1218,0 0-1793,23 0-3267</inkml:trace>
  <inkml:trace contextRef="#ctx0" brushRef="#br0" timeOffset="1661.6509">1616 139 6374,'0'0'5958,"0"0"-3364,0 0 449,0 0-256,0 0-1058,24 115-351,-24-46-257,0 24-321,23-1-63,-23 1-224,0-24-193,23 23-192,-23 1-32,0-24-96,0-23-32,0 0-416,0-23-705,23 0-769,-23-23-1089,0 0-961,0-23-5605</inkml:trace>
  <inkml:trace contextRef="#ctx0" brushRef="#br0" timeOffset="1908.7359">1270 70 7079,'0'0'4772,"0"0"-3683,0 0 641,0 0 288,0 0-353,162-46-383,-92 46 63,-1 0-737,23-24-351,-22 24-129,22 0-128,0 0 0,1 0-705,-24 0-1313,1 0-1761,-1 0-7304</inkml:trace>
  <inkml:trace contextRef="#ctx0" brushRef="#br0" timeOffset="2571.6839">2748 163 12524,'0'0'3331,"0"0"-1697,0 0 768,0 0-352,0 0-801,0 0-320,-92 0-128,46 23-65,-1 23-287,-22 0-129,23 23-32,0 1-128,0-1 1,23 23 31,-24 1-64,47-1-128,0 1 0,0-1 0,0-23-32,47 24-64,-1-47 32,23 0-353,23 0-576,1-46-736,-1 0-1026,24 0-384,-24-46-2402,0-23-6887</inkml:trace>
  <inkml:trace contextRef="#ctx0" brushRef="#br0" timeOffset="3158.6065">3372 277 7303,'0'0'4644,"0"0"-2177,0 0 223,0 0-480,0 0-256,0 0-352,-47-23-289,24 23-96,-23 23-672,23 0-257,0 23-96,-24 1 96,24 22-128,23 23 1,0 1-161,0-1-97,0 24 33,23-24-32,24 1 0,-1-47 0,23 0-256,-22-23-97,22-23-95,0 0-353,-22-23-32,-1-46 289,0-1 351,0-22-672,-46-24-288,0 24 352,0 23 385,0-1 288,-23 1 224,-23 0-225,23 23-511,-23-1-898,22 1-3042,1 23-4101</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158"/>
    </inkml:context>
    <inkml:brush xml:id="br0">
      <inkml:brushProperty name="width" value="0.16" units="cm"/>
      <inkml:brushProperty name="height" value="0.16" units="cm"/>
    </inkml:brush>
  </inkml:definitions>
  <inkml:trace contextRef="#ctx0" brushRef="#br0">2045 1086 14157,'0'0'4324,"0"0"-2498,0 0 512,0 0-1056,0 162-962,0-70 96,0 1 289,0-1-417,0 24 97,0-24-193,0 0-96,0-22-96,0-24-32,0 0-481,0-23-768,0-23-1153,23 0-2403,-23-46-7943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21:31.858"/>
    </inkml:context>
    <inkml:brush xml:id="br0">
      <inkml:brushProperty name="width" value="0.04" units="cm"/>
      <inkml:brushProperty name="height" value="0.04" units="cm"/>
    </inkml:brush>
  </inkml:definitions>
  <inkml:trace contextRef="#ctx0" brushRef="#br0">26 162 13389,'0'0'3011,"0"0"-705,0 0-1345,0 0 64,0 0-417,0 0-448,-25 62-96,25-25 0,0-12 97,12 13 159,-12-1 160,13-12 65,-13 0-161,0 0 65,0 0-161,12-13-128,-12 1-96,0-1-32,0-12-32,0 0-64,0 0-96,0 0-481,0 0-320,0 0 1,0 0-65,0-12 224,0-13 416,0-13-287,0 1-161,-12-13 192,12 13 1,0 12 95,0-12 321,0 24 224,0-12 0,0 13 32,0-1 352,0 13 225,0-12 64,0-1-97,0 1-63,0 12-193,0-13-192,0 13 32,0 0 0,12-12 33,-12 12-65,13 0 64,12 0 64,0-13 0,-1 13-95,1 0-97,13-12-32,-1 12 0,1 0-32,-13 0 0,12 0 0,0 0-32,-12 0 32,0 0 32,-12 0 0,12 0-32,-13 0-32,1 0 32,-1 0 64,0 0-32,-12 0 32,13 0-32,-13 0 192,12 0 160,-12 12 129,0 1-97,13-1-31,-13 1-97,12 12 32,-12-13-64,13 26-191,-13-13 31,12 12-64,1-12 0,-13 12 0,12 1-32,-12-14 0,13 1 32,-13 0 0,12 0-32,-12-12 0,0-13 0,0 12 0,0-12 0,0 0 0,0 0-64,0 0 0,0 0 64,0 0 64,-12 0 160,-26 0-224,13-12 0,-12 12 64,0 0-32,-1 0 0,1 0 32,12 0 32,-13 0 64,13 0-64,1 0 33,11 0-1,-12 0-96,13 0-32,-1 12 0,1-12-32,-1 13-160,1-13-193,-1 0-287,13 12-578,0-12-992,0 0-352,0 0-2083,0 0-5124</inkml:trace>
  <inkml:trace contextRef="#ctx0" brushRef="#br0" timeOffset="603.3692">710 336 8712,'0'0'4004,"0"0"-2434,0 0-321,0 0-32,0 0-416,0 0-385,0 0-64,13 0 33,-1 0-33,1 0-32,-1-12-31,13 12 127,0-13 0,-12 13-191,12 0-129,-13-12 32,1 12-32,-1 0-96,1 0 0,-13 0 0,0 0-513,0 0-1056,0 0-1346,0 0-4196</inkml:trace>
  <inkml:trace contextRef="#ctx0" brushRef="#br0" timeOffset="1109.8599">997 99 5765,'0'0'5734,"0"0"-3204,0 0-1024,0 0 383,0 0-255,0 0-129,0 0-383,0 0-418,0 13-95,0-1-129,13 26-63,-13-13 31,12 12-160,1 1 33,-13 12 31,12-13-128,-12 0-128,0 1 96,0-13-160,13 0 33,-13-13-65,0-12 0,0 13-193,0-13-383,0 0-161,0 0-480,0 0-353,0 0-576,0-13 32,-13-24-704,1-1-2723,-1-12-898</inkml:trace>
  <inkml:trace contextRef="#ctx0" brushRef="#br0" timeOffset="1876.2811">1010 50 4228,'0'0'4068,"0"0"-641,0 0-1473,0 0-288,0 0-449,0 0-449,-13 0-383,13 0 63,13 0 129,-1 0-33,0 0 65,13 0-33,-12 0-191,24 0 63,-12 0-192,0 0-160,13-13-31,-1 13-65,0 0 32,1 0 0,-13-12-32,12 12 0,-12 0 32,-13 0-32,13 0 0,-12 0 32,-1 0 0,1 0 0,-1-12-32,1 12 32,-13 0-32,12 0 0,1 0 32,-13 0-32,12 0 32,-12 0 64,0 0 64,0 0 128,0 0 161,0 0 63,0 12 1,0-12-225,13 12 32,-13 1-160,0 12-128,0 0-32,12 0 0,-12 12 0,0-12 0,0 12-32,13-12 32,-13 12 0,12-12 0,-12 13 0,12-13-128,-12 0 96,0-13 0,0 0-32,0 1 64,13-1 0,-13 1-32,0-13 32,0 0-96,0 12 96,0-12-32,0 0 32,0 0 32,-13 0 32,1 0 96,0 0-64,-26 0 97,1 0-97,-1 0 64,1 13 352,0-13-255,-13 0-33,12 0-32,1 12 0,12-12-64,0 0-64,0 13-32,13-13-32,-1 0-96,1 12-480,12 0-481,-13-12-641,13 0-1217,0 0-1249,0 0-5573</inkml:trace>
  <inkml:trace contextRef="#ctx0" brushRef="#br0" timeOffset="2476.7161">1706 300 9737,'0'0'4100,"0"0"-1730,0 0-416,0 0-673,0 0-512,0 0-352,0 0-161,0 0 0,0 0 0,0 0 129,13 0 191,12-13-31,-13 13-129,25 0-96,-12 0-127,0-13-65,0 13-64,0-12 0,0 12-64,-12 0 0,-13 0 0,12 0 0,-12 0-64,0 0-577,0 0-544,0 0-769,0 0-832,0 0-2243,0 0-4708</inkml:trace>
  <inkml:trace contextRef="#ctx0" brushRef="#br0" timeOffset="3706.331">1955 62 5413,'0'0'4837,"0"0"-1858,0 0-225,0 0-832,0 0-449,0 0-288,0-12-192,0 12-128,0 0-32,0 0-128,0 0-65,0 0-191,0 0-65,0 0-32,13 12-31,-13 13-1,12 0-96,1 0-32,-13 13 33,12-13-1,1 12-96,-13 0-64,0 1 32,12-1-64,-12 1 32,0-13-64,0-13 0,0 1 0,0-1-160,0-12-320,0 0-257,0 0-96,0 0-192,0 0-160,0 0-64,0-25 448,-12 0-288,12 0 224,-13-12 161,13 12 287,-12-13 97,12 13 64,0-12 63,0 12 97,-13 0 64,13 0 32,0 0 0,0 0 32,0 13 353,0-1 255,0 1 129,0-1-96,0 1-1,0 12 1,0-12-97,0 12-31,0 0-193,0 0 65,13 0-129,-13 0-64,12-13-32,1 13 1,12 0-33,0 0 32,-1 0-96,1 0-96,0 0 32,13 0 0,-13 0 0,0 0-32,0 0 0,-1 0 0,1 0 0,0 0 0,0 0 0,-12 0 0,12 0 0,-13 0-32,1 0 0,-13 0 0,24 0 32,-24 0-64,13 0 64,-13 0 64,0 0-64,12 0 0,-12 0 32,0 13-32,0-13 64,0 12 96,13-12 96,-13 12-159,0 13 63,12-12-96,-12-1-32,0 13 32,13 0-64,-13 0 0,0 0 64,12 0-64,-12 0 0,0 12 0,13-12-32,-13 0 32,12 0-32,-12 0-32,13 0 32,-13-12 32,0-1 0,0 1 0,0-13-32,0 0 32,0 0 0,0 0 0,0 0 0,0 0 32,-25 0 128,12 12-32,-12-12-64,-12 0 64,12 0-96,0 0 128,-12 0-31,-1 0 95,13 0 32,-12 0-128,0 0 64,12 0 97,0 0-97,12 0 128,1 0-160,-1 0-96,1 0 0,12 0 0,-13 12-32,13-12-32,-12 0-32,12 13-352,-13-13-577,13 12-640,-12 1-1795,12-13-2273</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524"/>
    </inkml:context>
    <inkml:brush xml:id="br0">
      <inkml:brushProperty name="width" value="0.16" units="cm"/>
      <inkml:brushProperty name="height" value="0.16" units="cm"/>
    </inkml:brush>
  </inkml:definitions>
  <inkml:trace contextRef="#ctx0" brushRef="#br0">23 23 10506,'0'0'4676,"0"0"-2594,0 0 513,0 0-321,0 0-961,0 0-704,0 93-97,0-24-191,0 24-65,23-1-128,-23 0-32,0 24 0,0-1 96,0-22-32,0-1-31,0-45-129,0-1-32,0-23-449,0-23-1185,0 0-1953,0 0-2947,0-46-4709</inkml:trace>
  <inkml:trace contextRef="#ctx0" brushRef="#br0" timeOffset="404.1306">0 70 8872,'0'0'5381,"0"0"-4259,0 0 127,0 0 480,0 0-1024,162 162-449,-93-93-128,-23 0 129,23 24-65,1-1-96,-1 0 160,-23-22 193,0-1-161,-23-23-128,24 0-96,-24-23-32,0-23-32,-23 0 0,23 0-352,0-46 320,-23-23 32,0 0 576,0-24-159,0 1-65,0-1-256,0 1 0,-23 23-32,0-1 0,0 24 0,23 0 32,-23 23-64,-1 0-64,24 0-448,0 0-1858,0 23-1762,-23-23-8712</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25.670"/>
    </inkml:context>
    <inkml:brush xml:id="br0">
      <inkml:brushProperty name="width" value="0.16" units="cm"/>
      <inkml:brushProperty name="height" value="0.16" units="cm"/>
    </inkml:brush>
  </inkml:definitions>
  <inkml:trace contextRef="#ctx0" brushRef="#br0">1029 1825 4324,'0'0'961,"0"0"-577,0 0 353,0 0 865,0 0-385,207-46 32,-114 23 96,45-23-288,1 22-64,-1 1-160,47-23 0,23 46-161,23-23-95,46 0-65,23 23-159,0 0 31,24 0-160,-24 0 65,-23-23 127,23 23 0,-23-23-31,23-1 127,0 24-256,-22-23-127,-24 0 159,-24 23-32,-45 0-64,-23 0 32,-1 0-127,-45 0 31,-47 0-64,0 0 0,-45 0-64,-1 0 0,-23 0 0,23 0 0,-23 0 32,0 0-32,0 0-32,0 0-224,0 0-769,0 0-769,0 0-1729,23-23-5830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01.313"/>
    </inkml:context>
    <inkml:brush xml:id="br0">
      <inkml:brushProperty name="width" value="0.16" units="cm"/>
      <inkml:brushProperty name="height" value="0.16" units="cm"/>
    </inkml:brush>
  </inkml:definitions>
  <inkml:trace contextRef="#ctx0" brushRef="#br0">809 138 4292,'0'0'12172,"0"0"-9482,0 0-704,-161 0-417,115 0-640,-24 24-256,24 22-673,-23 23 64,23 24-64,-1-1 32,24 23 0,0 1-64,23-1 32,0-22-64,0 22-32,46-22-64,1-24 32,45-23-353,0-46-255,24 0-65,22-23 448,-22-23 33,-1-23-128,-22-1-257,-47 1 289,-23 23-33,-23 0 449,0 23 128,-23-24 449,-46 24 448,23 0-64,-24 0-193,24 23-319,0 0-161,23 0 225,0 0-257,23 0 32,0 0 65,0 0-193,0 0-160,0 0-96,0 0-129,23 0 65,23 0 160,0 0 64,23 0-64,1 0-32,22 0-192,-23-23-929,24 0-2018,-24 0-1089,-23 0-7271</inkml:trace>
  <inkml:trace contextRef="#ctx0" brushRef="#br0" timeOffset="568.7341">1848 139 8904,'0'0'4677,"0"0"-2531,0 0 576,0 0-319,0 0-994,0 0-480,-92 23 320,45 23-512,1 0-289,23 23-352,-23 24-32,23-1-32,0 0-32,0 24-32,23-24 32,0 24-96,0-24 96,46-23 0,-23-22-128,46-24 0,1-23-384,-1 0 191,23-23-159,1-47-97,-24-22 289,23 23 96,-46-24-128,1 1 255,-24 0-63,-23-1 128,-23 1 128,-24 23 1,1-1-1,0 1-96,23 23-32,0 23 0,0 0-1089,0 0-2082,23 23-2371,-23 0-7590</inkml:trace>
  <inkml:trace contextRef="#ctx0" brushRef="#br0" timeOffset="1169.1545">2541 69 14638,'0'0'3491,"0"0"-1249,0 0-384,0 0-1281,-23 162-385,23-70-128,0 1 128,0 45-32,0-22-32,0-24 385,0 1-97,23-24-224,0 0-64,23-46-128,1 0-96,22-23-96,0 0-96,24-46 192,-1-23 32,-22 0 0,-24-1 64,0-22 32,-23-24 0,0 24 64,-23-1-64,0 1 96,0 23-64,0 23-64,0-1 0,0 24-224,0 23-449,0-23-736,0 23-1634,0-23-2498</inkml:trace>
  <inkml:trace contextRef="#ctx0" brushRef="#br0" timeOffset="4343.5757">3604 46 8904,'0'0'4869,"0"0"-2275,0 0 129,0 0-417,0 0-832,0 0-289,0 185-128,0-93-96,0-22-449,0 22-384,0-23 0,0 1-96,0-1 0,0-23-32,0-23-256,0 0-609,23 0-608,-23 1-929,0-24-1186,0 0-3554</inkml:trace>
  <inkml:trace contextRef="#ctx0" brushRef="#br0" timeOffset="4781.304">3581 0 6022,'0'0'5125,"0"0"-2851,0 0 608,0 0-543,138 0-866,-68 23-128,22 1-288,0 22 0,1-23-512,-1 23 31,1 0 1,-24 23-33,-23 1 65,23-1 0,-46 0-65,1 1-31,-24-1-65,-24 0 32,-22 0 1,-23-22-257,0 22-64,-1-23-160,1-23 0,0 0-32,23 0-480,-24-23-257,24 24-1153,0-24-1409,23 0-2659,-23 0-10633</inkml:trace>
  <inkml:trace contextRef="#ctx0" brushRef="#br0" timeOffset="25761.673">1 1849 8360,'0'0'1153,"0"0"-1089,0 0 1506,0 0 319,231 0-223,-93 0-353,24 0-352,23-24-160,45 24 64,48-23-65,-1-23 674,69 0-193,24 0-961,22-1 225,70 1-161,-46 0-31,-1-1-129,-45 1-96,-47 46-64,-46-23 32,-23 23-96,-46 0 96,-70 0-32,1 0-32,-70 0-32,1 0-32,-47 0 0,23 0-352,-23 0-609,-23 0-929,23 0-480,-23 0-1090,23 0-5156</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42.859"/>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758.782">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936.6954">1502 231 5541,'0'0'3620,"0"0"-866,0 0-95,0 0-801,0 0-33,0 0 385,-23 0-128,23 0-704,-24 0-642,-22 0-127,23 23-33,0 0-255,-23 0-65,23 23-64,-1-23 32,1 23 97,23 1-193,-23-1 64,23 0-192,0 0 0,0-23 0,23 23-64,0-22 32,1-1-32,22 0-96,-23-23-321,23 0-255,0 0-706,24 0-352,-1-23-1024,-23 0-962,1-24-4259</inkml:trace>
  <inkml:trace contextRef="#ctx0" brushRef="#br0" timeOffset="3582.4848">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38.9129">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4985.8229">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5475.2868">3718 439 6758,'0'0'4709,"0"0"-3236,0 0-544,0 0 160,47 139-640,-24-70-65,-23-23 737,23 1 192,-23-1-512,0-23 256,0 0-384,0-23-33,0 0-127,0 0-161,0 0-320,0 0-32,0-46-192,0-23 192,0-1 128,0 24-64,0-23-64,0 22-96,0 24 0,0 0 64,0 0-96,23 0-353,0 23-896,0-23-160,0 23-577,23 0-1474,-22 0-2049,22 0-1442</inkml:trace>
  <inkml:trace contextRef="#ctx0" brushRef="#br0" timeOffset="5945.9964">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52.667"/>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1">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1502 231 5541,'0'0'3620,"0"0"-866,0 0-95,0 0-801,0 0-33,0 0 385,-23 0-128,23 0-704,-24 0-642,-22 0-127,23 23-33,0 0-255,-23 0-65,23 23-64,-1-23 32,1 23 97,23 1-193,-23-1 64,23 0-192,0 0 0,0-23 0,23 23-64,0-22 32,1-1-32,22 0-96,-23-23-321,23 0-255,0 0-706,24 0-352,-1-23-1024,-23 0-962,1-24-4259</inkml:trace>
  <inkml:trace contextRef="#ctx0" brushRef="#br0" timeOffset="3">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5">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6">3718 439 6758,'0'0'4709,"0"0"-3236,0 0-544,0 0 160,47 139-640,-24-70-65,-23-23 737,23 1 192,-23-1-512,0-23 256,0 0-384,0-23-33,0 0-127,0 0-161,0 0-320,0 0-32,0-46-192,0-23 192,0-1 128,0 24-64,0-23-64,0 22-96,0 24 0,0 0 64,0 0-96,23 0-353,0 23-896,0-23-160,0 23-577,23 0-1474,-22 0-2049,22 0-1442</inkml:trace>
  <inkml:trace contextRef="#ctx0" brushRef="#br0" timeOffset="7">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0.397"/>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2"/>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3"/>
    </inkml:context>
    <inkml:brush xml:id="br0">
      <inkml:brushProperty name="width" value="0.08" units="cm"/>
      <inkml:brushProperty name="height" value="0.08" units="cm"/>
    </inkml:brush>
  </inkml:definitions>
  <inkml:trace contextRef="#ctx0" brushRef="#br0">208 504 5990,'0'0'4260,"0"0"-1986,0 0 416,0 0-704,0 0-128,0 0-513,-46 0 1,23 0-418,0 23-415,-1 0-97,1 1-95,0-1-65,0 23-224,23-23-32,-23 23-64,23 24-64,0-24 64,0 0 0,46 1-65,-23-1 97,24-23-128,-24 0-128,23-23-96,0 0-65,0 0-95,0-23-161,1-23-384,-24 0 448,-23-1 225,23 1 256,-23 0 32,0-1-96,-23 1 224,0 0 0,0 23 224,-1-24-192,1 24 64,0 0-96,23 23 0,0-23-609,-23 23-864,23-23-3716</inkml:trace>
  <inkml:trace contextRef="#ctx0" brushRef="#br0" timeOffset="1">646 527 2242,'0'0'2498,"0"0"-159,0 0-33,0 0-352,0 0 512,0 0-64,0 0-384,0 0-320,0 0-97,0 23-255,0 23-1026,0 1-192,0-1 32,0 0 128,-23 0-191,23 1-97,0-24 32,0 23-32,0-23 0,0 0 0,0-23-32,0 23 0,0-23 32,0 0-225,0 0-95,0 0-257,0-23-480,0 0 801,0-23 256,0-23 32,0 22-32,23 1-32,0 0-160,1-1 64,-1 1 96,23 23-32,-23 0 32,23 0 32,-23 0 0,0 23 0,23 0 32,-22 0 64,-1 23 256,23 0 193,-23 23-1,0 0-95,0 1-97,0 22-224,0-23-32,-23 24-32,23-24-64,-23-23 0,0 0-640,0 0-1058,0-23-1217,0 0-4644</inkml:trace>
  <inkml:trace contextRef="#ctx0" brushRef="#br0" timeOffset="2">1802 596 833,'0'0'2722,"0"0"385,0 0 449,0 0-866,0 0-608,0 0-32,0-69 96,-23 46-384,0 23-385,-1-23-512,-22 23-96,23 0-193,0 0-191,0 0-129,-23 0 96,-1 0-288,24 23-64,-23 23 32,23-23 96,0 23-128,0 1-32,23 22 0,0-23-128,0 0 96,0 1 32,0-1-96,23-23 0,0 0-128,23 0-353,0-23 161,1 0-1,22 0-127,-23-23-129,0-23-288,1-23-128,-1 22 64,-23-22-64,0 23 448,-23 0 353,0 22 288,0 24 32,0-23 288,0 23 737,0 0 256,0 0-384,0 0 224,0 23-192,0 24-512,0-24-385,23 23 0,-23 0 0,23 0-32,-23 1-225,24-24-575,-1 0-642,-23 0-928,23 0-1281,0-23-2852,0 0-1376</inkml:trace>
  <inkml:trace contextRef="#ctx0" brushRef="#br0" timeOffset="3">2540 250 2755,'0'0'3010,"0"0"-543,0 0-129,0 0-224,0 0 0,0 0 929,0-70 128,-23 70-1185,0 0-993,0 0 64,0 0-481,0 0-127,0 23-161,-1 1 64,1 22 129,0 0-321,23 23-32,0 24-128,0-24 0,0 24 64,0-1-64,0-23 32,0 1-32,0-24-96,0 23-481,23-46-415,-23 0-546,0 1-704,0-1-961,0 0-1409,0-23-2755</inkml:trace>
  <inkml:trace contextRef="#ctx0" brushRef="#br0" timeOffset="4">2124 804 14125,'0'0'3203,"0"0"-2562,0 0-289,0 0-352,0 0 0,185 0 0,-138-23 0,22 0-256,-23 0-1057,0 23-1186,1-23-2017,-24 0-1858</inkml:trace>
  <inkml:trace contextRef="#ctx0" brushRef="#br0" timeOffset="5">2744 315 4580,'0'0'2531,"0"0"-1282,0 0 513,0 0 63,0 0-543,0 0-129,0 0 0,0-30 96,0 30 481,0 0-225,0 0 193,0 0-161,0 0-128,0 15-288,0 15-384,15 15-609,-15 1 193,0-1 63,15 15-192,-15 0-128,0 0 96,0-15 0,0 15-63,0-29-33,0-1-32,0-15 32,0 0-64,0-15 32,0 0-32,0 0 0,0 0 0,0 0-64,0 0 0,0 0-65,0 0-127,0 0-160,0 0-225,0-15 193,15-15 448,0-16 64,0 16 0,15-15-32,0 15-32,0-15 0,1 15 64,-1 0-64,-15 15 0,15 0 0,0 0-96,-15 15 64,0 0 32,-15 0 64,30 0 32,-15 30 160,15 0-32,0 15 33,-15 0-129,0 15-32,0-15-32,-15 1-64,15-1 32,-15-15 0,0-15-64,0 0-256,0 0-385,0-15-1024,0 0-1667,0-15-1344,0 0-3620</inkml:trace>
  <inkml:trace contextRef="#ctx0" brushRef="#br0" timeOffset="6">3735 542 9193,'0'0'3555,"0"0"-1857,0 0-33,0 0-416,0 0 353,0 0 128,-15-31 320,0 16-417,0 15-640,-15 0-352,0 0-65,0 0-320,-15 0-63,30 15-193,-30 0 128,30 1-128,-15 14-32,0 15 32,15 0 64,15 0 0,0 0-64,0 0-32,0-15-32,0 16 0,15-16-225,15-15 97,-15 0-160,15-15-225,0 0-95,15 0 31,-15-45 161,0-1-129,0-14 129,0 0-97,-15 15-192,0-15-96,-15 30 257,0 0 512,0 30 96,0-15 64,0 15 833,0 0 192,0 0-256,0 0-65,0 0 65,15 15-192,-15 15 63,15 15-608,-15 0 1,15 0-1,0 0-96,-15-15 0,15 0 0,-15 1-321,16-16-768,-1 0-929,0 0-928,0-15-386,15 0-2913,-15 0-3365</inkml:trace>
  <inkml:trace contextRef="#ctx0" brushRef="#br0" timeOffset="7">3946 481 6790,'0'0'4228,"0"0"-1185,0 0-576,0 0-610,0 0-383,0 0-193,0 15 32,0 15-512,0 15-737,15 0 96,0 16 257,-15-16-65,15 0 0,-15 0-95,0-15-1,0-14-192,0-16-64,0 0 0,0 0-64,0 0-96,0 0-97,0 0-223,0-16 224,0-14 256,0 0 0,15-15 96,0 0-96,0 0 0,0-1 0,0 1-128,0 15 64,16 0 0,-16 15-65,15 0 65,-15 15 32,0 0 32,15 0 257,0 0 127,0 15 160,0 0-127,0 15 127,0-15 161,1 15-385,-16 15 97,0 1-193,0-16-64,0 15-160,-15 0 0,0-15-64,0-15-288,0 0-769,0-15-353,0 0-1280,0 0-1603,15 0-3330</inkml:trace>
  <inkml:trace contextRef="#ctx0" brushRef="#br0" timeOffset="8">4652 481 7239,'0'0'5637,"0"0"-3907,0 0-1026,0 0 33,105 0-352,-59-30 479,-16 0-287,0 0-481,-15 15-64,0-15 32,0 0 32,-15-1-32,0 1-32,0 0 96,0 15 385,-15-15 352,-15 15 128,15 15-225,0-15-31,0 15-64,0 0 192,-1 0-129,16 0-95,-15 0-129,15 30-416,-15 0-64,15 0-32,0 30 97,0 1-1,0-1 0,0 15-64,15 0 64,-15-14-64,0-1 0,0 0 0,0-30-32,0 0-32,0-15-64,0-15-289,0 0-63,0 0-897,0-15-289,0-15 897,15 0 673,1-15 0,-1 0-320,0 15-545,15 0 321,-15-1 31,-15 16 289,0 15 288,0 0 96,0 0 1826,0 15 128,0 16-1122,0-1-671,0 15 223,15-15 289,-15 15-385,0-15 65,15-15-193,-15 15 32,15-14-288,0-1 0,0-15-96,15 0-64,0 0-64,0-15-385,0-1-416,16-14-736,-16-15-1410,-15 15-1602,0 0-6277</inkml:trace>
  <inkml:trace contextRef="#ctx0" brushRef="#br0" timeOffset="9">5178 586 9545,'0'0'4452,"0"0"-2498,0 0-929,0 0-609,0 0-319,0 0-33,0 0 224,106 15 32,-76-30-128,0 0 33,0 0-65,15-15-96,-30 0-64,15 0 0,-15 15-32,-15-15 0,0 15 32,0 15 96,0-15 160,0 15 545,0 0 320,-15 0-256,-15 0-193,15 0-63,-15 0 32,0 0 223,15 15-223,-15 15-545,15 0 64,0 0 481,15 15-481,0-15-96,-15 0-32,15 16 0,0-16 32,15 0-64,0 0 160,0 0-160,15-15 0,0 0 0,0 0-96,0-15-352,15 0-1058,0-30-1024,0 0-1218,0 0-2305</inkml:trace>
  <inkml:trace contextRef="#ctx0" brushRef="#br0" timeOffset="10">5660 511 4612,'0'0'5029,"0"0"-3011,0 0-1313,0 0-161,0 0 33,0 0 832,0-15 97,15-15-385,15 0-193,-15 0-127,15-15-320,0-1-225,0 16-160,-15-15-96,0 30 64,0-15 0,-15 15-32,0 15 160,0 0 321,0-15 320,0 15-97,0 0-255,0 0-33,0-15-31,0 15-33,0 0 160,0 0 97,-15 0-32,0 0-129,15 0-160,-15 0 1,15 15-193,-15 0-32,0-15 32,15 30-128,-15-15 128,0 15-32,15 0 0,0 0 64,0 1-95,0 14 63,0 0 64,0 0-160,15 15 0,0-15 64,0 1-96,0 14 128,0-15-64,0-15-64,0-15 0,-15 0-64,16 0 64,-16-15-192,15 0-545,-15 0-896,15 0-545,0-15-705,15-15-192,-15 0-1601,15-15-8297</inkml:trace>
  <inkml:trace contextRef="#ctx0" brushRef="#br0" timeOffset="11">6080 331 6694,'0'0'6791,"0"0"-3812,0 0-289,0 0-544,0 0-704,0 0-385,0 45-33,-15-15-287,15 0-160,0 15-1,0-15-191,0 15-129,0-15-64,0 16-160,15-16-32,0 0 0,0 0 0,0 0-64,0-15 32,0-15-64,15 0-160,-15 0-225,15 0-95,0-30-65,0-15 65,0 0 63,0-1-416,0-14-224,-15 15-320,-15 0 159,0 15 642,0 15 448,0 0 224,0 15 544,0 0 193,0 0 256,0 0-128,0 0 127,0 0 130,0 0-97,0 0-129,0 30-415,0 0-417,0 15 64,0 0-32,0 31 0,15-16-32,-15 30 0,0 0 0,0-14 0,0 14 0,0-15-64,0-15 0,0 16 0,0-16 0,0-15-32,0-15 0,-15 0-160,0-15-160,0-15-97,0 0-287,-15-15 159,0-30 225,15-15 96,-15 15 128,15-16-97,15 16 33,0 0 32,0 15-96,15 0 160,0 0 64,15 0-32,0 0 64,0 0-32,15-16-161,1 16-1376,-1-15-929,0 15-1827,0 0-6341</inkml:trace>
  <inkml:trace contextRef="#ctx0" brushRef="#br0" timeOffset="12">6591 376 5765,'0'0'9225,"0"0"-7815,0 0-1186,0 0 0,0 0-224,0 0 448,46-16 65,-31 1 224,0 0 95,0 0-319,0-15-161,0 0-192,-15 15-96,15 0-32,-15-15-32,0 30-32,0-15 32,0 15 64,0-15 289,0 15 576,0 0-289,-15-15-63,0 15 224,15 0-1,-15 0 33,0 0-192,15 0-97,-15 15-159,15-15-129,-15 30-32,15 0-64,0 0-160,0 15 96,0 15-64,15 1-32,-15-16 32,15 15 0,0-15 0,-15-15 0,15 15-32,-15-30 32,15 0-32,-15 0-128,0-15 64,0 0-160,0 0-385,0 0-351,15 0-129,0-30 960,15 0 97,0 0-160,-15 0 0,15 15-256,0-15-193,-15 15 161,0 0 223,-15 15 225,0 0 32,0 0 0,0 0 545,0 0 320,0 0-65,0 0 193,0 15-448,0 0-129,-15 0 129,0 15-225,0-15-64,0 0-64,0 15 65,0-15-1,15 15-32,0-15-32,0 1-160,0 14-32,15-15-64,0 0 0,15 15 0,-15-15 0,15-15-64,0 15-320,0-15-417,0 0-705,0-15-736,0-15-1570,-15 0-1024,0 0-6855</inkml:trace>
  <inkml:trace contextRef="#ctx0" brushRef="#br0" timeOffset="13">6339 15 9385,'0'0'6886,"0"0"-5188,0 0 448,0 0-801,0 0-1120,0 0-225,0 0-65,0 0-895,0 0-1219,0 0-2721,-19 0-5798</inkml:trace>
  <inkml:trace contextRef="#ctx0" brushRef="#br0" timeOffset="14">6133 0 11018,'0'0'5189,"0"0"-3972,0 0-256,0 0-320,0 0-641,0 0 0,-19 19-64,19-19-1730,-18 0-8520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46.602"/>
    </inkml:context>
    <inkml:brush xml:id="br0">
      <inkml:brushProperty name="width" value="0.08" units="cm"/>
      <inkml:brushProperty name="height" value="0.08" units="cm"/>
      <inkml:brushProperty name="color" value="#F6630D"/>
    </inkml:brush>
  </inkml:definitions>
  <inkml:trace contextRef="#ctx0" brushRef="#br0">1 727 12780,'0'0'6374,"0"0"-3876,0 0-1184,0 0 511,0 0-832,0 0-736,0 0-257,21 0-32,21 0 32,22 0 64,-1 0-64,1 0-257,0 0-1889,-1 0-2082,22-22-6181</inkml:trace>
  <inkml:trace contextRef="#ctx0" brushRef="#br0" timeOffset="2987.1425">762 367 9993,'0'0'1666,"0"0"-1346,0 0 1826,0 0-640,0 0-449,148-42-545,-105 20-223,-22 1-129,21 0 64,-42 0-128,21 0 0,-21 0 897,0-1 32,0-20 96,-21 21-448,21 21-161,-21-21 1,0 21-129,0 0 385,0 0 32,-1 0-385,-20 42-224,21 0-192,0 43 32,0 0 0,-1-1 0,22 22 0,0 21-32,0 0 32,0-21 0,0 0 0,0-21 0,0-22-32,0 1-64,22-43 32,-1-21-96,0 0-128,21 0 32,-21-43-33,22-20 97,-22-1 32,0 1 0,-21-1 128,0-20 0,0 41 0,0-20 0,-21 42 64,0-22-32,0 43 96,-1-21-64,1 21 96,0 0-160,0 0-800,0 21-1058,0 1-1761,21-22-1410,0 0-5573</inkml:trace>
  <inkml:trace contextRef="#ctx0" brushRef="#br0" timeOffset="13261.0562">1252 406 2178,'0'0'2883,"0"0"-833,0 0 160,0 0-64,0 0 128,0 0-640,15-75-193,-15 75-32,0 0 353,0 0 320,0 0-288,0 15-481,0 15-769,0 15-544,0 15 32,0-15 0,0 0-32,0 15 0,0-30-32,0 16-32,15-16 64,-15-15 0,15 0-160,16-15-384,-1-15 31,0-15 65,15-15 191,-15-1-255,0-29-97,0 15-672,-15 15-224,0 0 800,-15 0 513,0 30 192,0 0 64,0 0 448,0 15 225,0 0 256,0 0 128,0 0-224,0 30 128,0 0-897,0 15-96,0 30-32,15-15 32,0 30 0,-15-14-32,15 14 32,-15 0 32,0 0-64,0-15 32,-15 1-32,0-16 32,-15-15 0,15-15-32,-15 0-32,0-30-224,0 0-128,15 0-129,-15-15 225,0-15 288,15 15-96,0-15 32,15 0 0,0 0-32,0 15 32,0-16-32,30 16-97,15-15 193,15 0 64,15 0-64,0 0-1121,-15 0-1537,16 0-2467</inkml:trace>
  <inkml:trace contextRef="#ctx0" brushRef="#br0" timeOffset="16107.118">2124 331 9993,'0'0'4036,"0"0"-1954,0 0-544,0 0-289,0 0-256,0 0-96,-105 0 128,75 0-64,15 0-1,-15 0-191,15 0-160,0 15-161,-1 0-224,1 0-160,15 0-32,0-15-32,0 15-96,0 0-32,15 0 32,16 0 96,14 15 0,0-15-96,0-15 96,-15 15 0,15 0-64,-15 0 64,-15 0-32,0 1 32,-15 14 64,0-15-32,0 15 96,0-15-64,-30 15-32,0-15 0,0 0-32,0-15-64,0 0-64,0 0-96,0 0-289,0 0-800,15 0-1153,0 0-833,0-15-2787,15 15-5157</inkml:trace>
  <inkml:trace contextRef="#ctx0" brushRef="#br0" timeOffset="16686.5032">2455 300 6374,'0'0'8168,"0"0"-4997,0 0-1346,0 0-511,0 0-225,0 121-160,-15-91-129,15 15-63,0 0 96,0 0-385,0-15-320,0 0-96,0 0-32,0-15 0,15 0-64,0-15-544,0 0-705,0-30-673,15-15-929,-15 0-1633,0-15-6375</inkml:trace>
  <inkml:trace contextRef="#ctx0" brushRef="#br0" timeOffset="16856.8115">2458 124 4452,'0'0'11179,"0"0"-10250,0 0-929,0 0-32,0 0-1634,0 0-3459,-18-19-1729</inkml:trace>
  <inkml:trace contextRef="#ctx0" brushRef="#br0" timeOffset="17270.7427">2620 361 11371,'0'0'3043,"0"0"-1794,0 0 224,0 0-256,105 45-800,-75-30-321,-14-15-32,14 0-64,0 0 0,-15 0-64,0-15-32,0 0-225,-15 0 129,0-15-32,0 14 224,0 1 96,-30 0 96,15 0 65,0 15 543,-15 0-31,15 0 416,-1 0-288,1 0-449,0 15-255,0 15-129,0 1 96,15 14 64,0 0-32,0 0 225,0 15-1,15-14-32,0-16-191,0 0-193,16-15-32,-1-15-97,15 0-159,0-15-449,0-15-320,0 0-640,0-16-1378,0 1-1441,-15 0-4645</inkml:trace>
  <inkml:trace contextRef="#ctx0" brushRef="#br0" timeOffset="17954.6905">3101 166 8584,'0'0'3780,"0"0"-3108,0 0 321,0 0-320,0 0 768,105 0-640,-90-15-513,16 0-31,-16-1-33,0 1-96,-15 0-128,0 0 32,0 0 128,0 0 256,0 0 449,0 15 320,-15-15-352,0 15 96,-1 0-96,1 0-128,0 0-1,15 15-448,-15 0-224,0 15 33,15 0 31,0 16-64,0-1 0,0 30 0,0-15-32,15 15 0,0-14-32,0-16 0,0 0-32,-15-15-225,16-15-95,-1-15-257,0 0-608,0-15 192,0 0 288,0-30 385,15 15-545,0-15-320,-15 29 64,0 1 160,0 0 993,0 15 32,-15 0 128,0 0 1377,0 0 802,0 0-161,0 15-1057,0 0-513,0 16 257,0-1-224,-15 15-1,15-15-95,0 0-257,15-15-128,0 15 0,0-15-128,0-15-32,15 0-64,0 0-160,15 0-833,-15-15-929,0-15-1986,-15-15-5957</inkml:trace>
  <inkml:trace contextRef="#ctx0" brushRef="#br0" timeOffset="21826.8661">4244 391 9641,'0'0'4741,"0"0"-3684,0 0 832,0 0-127,0 0-865,0 0 256,-30-75 224,0 60 33,15 15-385,-15 0-257,-15 0-223,15 0-33,-15 15-319,14 15-97,16 15-96,-15 0-96,30 0 96,0 16 0,0-16-33,0 0 33,30-15-96,0-15 96,1 0-192,-1-15-192,15-15-129,0-15-159,-15-30-161,15 15-320,-30-16-449,0 1 33,-15 15 672,0 30 673,0-15 224,0 30 288,0 0 705,0 0 544,-15 0-223,15 0-738,0 30-416,0 15-31,0 15-33,0 16-64,15 14 64,0-15-32,-15 15-64,15 0 96,-15 0-32,0-14 0,0-16 0,0 0-64,-15-15 64,0-15-64,0 0 32,-15 0-64,15-30 0,0 0-64,0 0-128,0 0 32,0-15 160,0-15-32,15-15-1,0 15 65,0-15-64,0 0 0,0 0 32,15-1-128,15 16 32,0-15-128,0 0-32,30 15-193,-15-15-160,16 0-832,-1 0-385,0 15-1217,-15 0-2466,0 0-1025</inkml:trace>
  <inkml:trace contextRef="#ctx0" brushRef="#br0" timeOffset="22644.5436">4664 285 7399,'0'0'6726,"0"0"-5092,0 0 672,0 0-256,0 0-320,0 0-257,-45 0-448,15 0-192,15 15-129,-15 0-351,15 0-1,-15 16-256,30-1-96,-15 15 64,0 0-64,15 15 0,0-15 0,15 0-96,15-15 64,0 0 32,0-15-96,15-15 0,-15 0-96,15-15-32,-15-15-65,0-15 1,-14 0 32,-1-15 0,-15 0-257,0 15 225,-15 0 288,-16 14 0,16 1 128,0 15-128,0 15 160,15 0 32,0 0 32,0 0 33,0 0-97,0 0-160,0 15 0,15 0-128,15 15 128,16 1 32,-1-1-32,15-15 0,0-15-96,15 0 32,-30 0-32,15 0-65,-29-15 33,-16-15 0,0 15-32,0-16 160,-15 16 0,0-15 0,-15 15 256,-15 0 65,15 0 95,-1 0 96,-14 15-95,15 0 127,-15 0-95,15 15-321,-15 15-96,15 0 64,0 15-96,15 1 0,0 14 0,0-15-64,30 15 0,-15-15 32,30-15-128,-15 0-513,16 0-512,-1-30-256,0 0-609,0 0-801,0-15-897,0-15-3811</inkml:trace>
  <inkml:trace contextRef="#ctx0" brushRef="#br0" timeOffset="23196.0069">5776 361 1249,'0'0'6150,"0"0"-1025,0 0-1666,0 0-1537,0 0-673,0 0-320,-15-30 961,0 15 160,0 0-513,-15 0-512,0 15-128,0-15-352,-15 15-1,15 0 1,-15 0-353,15 15-32,0 15-96,0 0-64,15 15 0,0 15 0,15-15 0,0 15 0,0-15-96,15-14 96,15-16-192,0 0-65,0-15-159,15 0-225,0-30-63,-15-1-481,0-14-481,0 0-512,0-15-641,-30 15 65,0-15-449,0 15 1633,0-15 1570,-15 0 96,0 15 193,0-16 671,0 31 738,15 15 128,-15 0 480,15 0 224,0 15-223,0 0-1,0 0-641,0 15-415,0 15-386,0 15-639,0 16-161,15 29 128,0-15-32,0 15-64,0 0-64,0-15 0,-15-14-32,15-1-961,-15-30-1345,0-15-2018,15 0-3844</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26.973"/>
    </inkml:context>
    <inkml:brush xml:id="br0">
      <inkml:brushProperty name="width" value="0.08" units="cm"/>
      <inkml:brushProperty name="height" value="0.08" units="cm"/>
      <inkml:brushProperty name="color" value="#CC912C"/>
      <inkml:brushProperty name="inkEffects" value="gold"/>
      <inkml:brushProperty name="anchorX" value="0"/>
      <inkml:brushProperty name="anchorY" value="0"/>
      <inkml:brushProperty name="scaleFactor" value="0.5"/>
    </inkml:brush>
  </inkml:definitions>
  <inkml:trace contextRef="#ctx0" brushRef="#br0">5517 1876 9321,'0'0'5253,"0"0"-2403,0 0-1120,-105-76 0,75 61-65,0 15-640,-1-15-384,16 0 64,-15 0-33,0 15-223,0-15 63,-15 15 1,15 0-193,-15 0 0,0 0 65,0 0-129,0 15 64,14 0-192,-14 15-32,15-15-32,0 15-32,0 1 32,0-1-31,0 15-1,-15 0 0,30 0-32,-15 0 32,0 0-32,15 0 0,0-15 32,0 15-32,0 1 32,-1-16-32,16 15-32,-15 0 32,15 0 0,0-15-32,0 15 0,0-15 0,0 15 0,0-15 32,0 0-65,15 1 65,1-1-64,-1 0 32,15 0-32,-15 0 0,15-15 32,0 15 32,-15-15-64,15 0 32,15 0-32,-15 0 64,0 0 0,15 15 0,-15-15 0,16-15 0,-16 15 64,15-15-64,0 15 0,-15-15 32,15 0 0,0 0 0,-15 0 0,15 0-32,0 0 32,-14 0 0,14 0 0,-15 0-32,0-15 32,0 15 0,15-30 0,-15 15 32,0 0-64,15-15 65,-30 15-33,15-15 0,-15 15 32,0 0 0,0-15 32,1 15 0,14-15-96,-15 15 96,0-15-64,0-1 0,0 16 32,-15 0 0,15-15 96,-15 15 129,15 0-65,-15-15 0,0 15-96,0 0-32,0-15-64,0 15 0,0 0 0,0 0 64,0-15 1,0 15-1,0 0 64,0-15 0,0 15 0,0-15-96,0 15-32,0 0 32,0 0-64,0-1 96,0 1 0,0 0 65,0 0-1,0 15-64,0-15 64,-15 0-96,0 0-64,15 0 0,-15-15 0,15 15 0,-15 0 0,0 0 0,0 0 0,15 0 0,-15-15 0,0 15 0,15 0 0,-16 0 0,1 0 0,15 0 0,-15 0 0,0 0 0,0 0 0,15 15 0,-15-15 0,15 15 0,-15-15 0,15 15 0,0 0 0,-15-16 0,15 16 0,-15 0 0,15 0 0,0-15 0,-15 15 0,15 0 0,0 0 0,0-15 0,-15 15 0,15-15 0,-15 15-192,0-15-1890,0 15-993,0-15-2498,0 0-8681,15 15 6663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15.166"/>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1225 3619 12011,'0'0'449,"0"0"-1,0 0 737,0 0-64,0 0-128,0 0-704,-70-23-1,47 46 160,0 46-416,0 24-32,0 22 0,23 24 0,0 22 128,0 1 129,23 0 95,23-1-352,24 1 32,-24-47-32,23-22 0,0-47 0,1 0-64,-24-23-64,0 0 32,0-23-128,-46 0-193,23 0-63,-23 0 480,0 0 0,0 0 288,0 0 769,-46-23 224,0-23-1057,-47-23-224,1-47 64,23 24-64,-24-24-64,1 1 64,23-47 0,-1 1 0,24-24-32,23 23 0,23 24 0,0 22-64,46 1 0,47-1 0,45 24-32,1 23 32,-1-1 32,1 1-32,0 46-32,-24 23-161,-23 0-127,1 23 256,-24 46 128,-23 24 32,-23 22 160,0 47 64,0-1 96,-23 1 1,0 0-161,0-1 160,-46-22 32,0 0-31,-46-24 95,-1-23 65,1-22-193,0-24 64,-1-46-96,1-23-127,0-70-258,-1-22-159,1-47-128,23 1 256,45-24 128,24 0-96,70 23 31,22 1 33,24-1 0,45 24-64,1 22 128,-24 1 0,24 22-64,-47 47-32,-22 46-64,-47 0-353,0 92 353,-23 47 160,0 46 385,-23 23-321,0-24 128,-46 1 288,-23-23-95,-23-24 31,-1-22-192,-22-24 0,22-46 193,47-46-161,0 0-256,0-69-192,-23-23 32,-1-47-161,24-46 33,23-46 64,46 24 96,46 22 0,24 23 32,22 1 64,24 45-32,-24 24 0,24 22 31,-24 47-63,-46 23-160,1 70 0,-47 68 256,0 47 384,-23 23-224,0 23 97,-69-23 255,-24-1 97,-22-22-161,22-46-160,-22-47-127,46-46 63,23-46-64,-1 0-96,24-23 0,0-23-128,-23-46-32,0-24-224,0-46 31,46 1 193,46-24-160,46 23 64,47 24 160,-1-1-64,24 24 96,23-1-96,-24 70-129,1 23-255,-47 23-193,-22 69 33,-24 47 415,-46 45 225,-23 47 97,0-23 255,-69 0 256,-23-24 161,-47 1-32,0-46-449,1-24-32,22-46-127,24-46-129,23 0 0,23-23 0,22-23-65,-22 0-95,23 0-128,0-47-96,-23-22 192,46-1 63,-23 1 1,23-24 96,0 47 0,46-24-32,0 47 0,23 0-96,1-1-96,22 47-65,0 0 97,1 23-32,-24 0 96,-23 0 64,0 23 64,-22 0 0,-24 1 32,0-1 0,23 46 64,-23-23 64,0 0 64,-23 1 160,-47 22 1,1-23-161,-23 23-128,-1 24 32,-22-24-96,-1-23 64,24 23-64,0 1 32,-1-24 0,1 0 0,46-23 0,23-23-64,23 0-32,0-23-448,23 0-385,0 0-64,23-23 929,69-24 32,24 1 0,0-23 0,45-1 0,1 24 0,-23 0 0,-1 23 0,-22 23 0,-47-1-32,-46 24-192,-46 0 224,0 0 224,0 47 641,-23 22-225,-23 0-352,-23 47-159,-47-1-33,1 1 0,-1 22-96,-22-22 32,22 22-32,24-45 64,23-47 0,0-23 192,45-23-64,24 0-192,0-23-64,0 23-192,24-23-513,-1 0 225,23-47 448,0-22-32,69 0 96,24-1-32,23 1 64,-1 22 0,-22 24 0,-24 0-33,-22 23 1,-47 0-160,0 23-96,-46 0 224,0 46 64,23 23 416,-23 24-191,0-1-129,-46 24 160,-23-1 32,-47-23-224,-22 24 96,-1-47-96,1 24-32,22-24 0,24-23-32,46-46 97,46 0-97,-24 0 0,1-23-64,23 0-33,-23-23-159,23-24-32,0 1 160,46-23 32,24-24 0,45 47 32,47-23-1,-24 45 33,1 1 32,-24 23-32,-22 0-64,-47 23-224,-23 0 224,0 23 96,-23 0 128,0 23 160,0 1-160,0 22-31,0 0-1,0 24-96,0-47 96,0 23-32,0-23 32,-46 0 32,23 1 0,0-1-32,-23 0 64,-1-23-64,1 23 1,23-46-33,23 0-32,0 0-32,0 0-289,0-46 129,0 23-192,0-23 192,0 0 96,23-1 32,23 1-96,1 0 31,45 23 97,-23-46 0,24 46-32,-1-1-32,-23 1-32,-23 23-96,1 0-32,-24 0 224,0 23 0,-23 24 256,0 22 32,0 0-95,-23 0 95,-23 1 128,-47 22-288,24-23-32,-47-22-32,24 22 65,0-46-97,-24 23 0,24-23 0,23 0-32,22 0 32,1-23-64,46 0 32,0 0-225,0 0-479,0 0-161,23-23 577,0-23 256,47-23-32,22 0-32,24-1 96,45 1 0,-22 0-32,-1 23 64,-22 22-64,-24 1-1,-23 23-63,1 0 0,-47 0 96,0 0 0,-23 47 417,23-24-97,-23 23-32,0 0-64,0 0-95,0 0 31,0 24 32,-46-24-64,0 46 32,-24-22-32,-22-1 0,0 0-63,-1-23-1,1-23 32,23 24-32,-1-24 32,-22-23-96,23 23-32,22-23 0,-22 0 0,46-23 0,23 0-193,0-24-63,0 24-32,0-23 128,0 0 96,46 0 0,24-24 64,-1 1-33,46 0 33,24 0 32,-1 22-32,1 1 32,-47 23-32,1 23-128,-47 0 32,-23 0 128,0 46 32,-23 1 352,23 45 1,-23-23-65,0 0-128,-23 1-32,-23 22-31,-23-23-65,-1 24 32,-22-1-64,0-23 64,-1 24-32,24-24 0,0-23-64,-1-23 288,70 0 1,-23-23-289,23 0-32,0-23-33,0 0-255,0 0-32,23-46 96,-23-23 127,47 22 1,-1-22-32,46 23 32,0 22 64,1 1 64,-24 0 0,0 23 0,-22 0 0,-1 0-192,-46 23-64,23 0 31,-23 0 193,0 23 32,23 23 128,-23 0 1,0-23-33,23 0-96,-23 0 64,0 1-64,23-24-32,-23 0 32,0 0-64,0 0-64,0 0-1,0 0 97,0-24 32,23 1 96,0-23 1,0-23 31,24-23-128,-24-1 0,0 1 32,0-1-32,0 24 32,-23 0-32,0 23 0,0-1 0,0 1 32,0 0 64,0-23 64,-23 23-160,0-24 32,0 1-32,0 0 0,-1 0 0,1 22 0,0 1 0,23 0 0,-23 23 32,23 0-32,-23 0 128,23 23-32,-23-23-32,0-1-64,-23-22 64,23 23-64,-24-23 0,24 23 32,0 0 32,0 0 1,-23 23 127,23-23 0,-23 0 0,0-1-192,-1-22 0,1 0-32,0 0-32,0 0 64,23 0 0,0-1 0,0 24 0,-1 0 64,1 23-32,23 0 0,0-23 0,-23 23 32,0-23 0,0 23 32,0 0 65,0-23-161,-23 23 32,23-23-64,-24 23 64,24 0 32,-23 0 64,23 0-64,-23 0 192,0 0 0,23 0-224,-24 0 0,24 0-32,0 0 0,23 0 0,0 0-96,23 0-64,-23 0-64,0 0-641,23 23 385,24 0 480,22 23 32,23 0-32,1-23-32,-1 1 32,0 22 0,1-23 32,-1 0 0,0 23-32,1 0-32,-24 0 32,0 1 0,-22 22 0,-1-23 0,0 23 0,0-22 96,-23-1-32,0 23 0,0-23 0,0 0 32,-23 1 32,24-1-96,-24 0-32,0 0 64,23 0-32,-23 1 0,0-24 32,0 0-64,0-23 0,0 0 0,0 0-128,0 0 64,0 0 32,0 0-192,0 0 0,0-23 64,0 0 160,0-1 32,0-45-32,-23-23 32,-24 23-32,24-24 0,-23 1 0,0 22 0,0 1 32,0 0 32,-1 23-32,1 0 32,0 22 64,23-22 32,-23 23-128,0-23 0,-1 0-32,-22 0 0,46-24 0,-46 24 32,23-23-64,-1 23 64,1 23-32,23-24 0,0 24 32,0 0 0,0 0 0,0 0 64,0 23 97,0-23-97,-1 0-64,1 0 32,-23-23-64,23 22 32,-23 1-32,23 0 0,0 23 32,23-23 32,-23 23 0,0 0-32,-1-23 0,1 0-32,0 23-32,0-23 32,0 0 0,0 23 0,0-23 0,23 23 0,0 0 0,0 0 0,0 0 0,0 0-32,0 0-32,0 0-64,0 0-129,0 0-159,0 0-64,23 0 223,0 0 161,23 0 96,24 0 0,-24 0 0,23 0 0,0 0-96,1 0 96,-1 0-32,-23 23 32,23-23 0,-23 23 0,-22 0 32,22-23 0,-23 23-32,23 0 96,-23 0-32,23 0-32,-23 0 97,24 1-129,-24-1 64,0 0-32,23 0 0,-23 0-32,0 23 160,0-23 0,23 0 0,-23 23-128,1-22-32,-1-1 96,0 23-64,0-23 32,0 0-32,-23 0 0,23 0-32,0 0 32,-23 0-32,23 1 0,0-1 0,0 23 96,0-23 1,-23 0-33,24 0 32,-1 0-64,-23 0-32,23 0 32,-23 0-32,23 1 32,-23-1 64,23 0-96,-23 0 0,23 23 0,0-23 0,-23 0 32,23 0 32,0 23-64,-23-22 0,23-1 0,-23-23 0,0 23 0,24 0 0,-24 0 0,23 23 0,-23-23 32,23 0-32,0 24 32,-23-24-32,23 0 0,-23 0 32,0 23-32,0-23 0,23 0 0,-23 23 0,23-23 0,-23 24 0,0-24 0,23 23 0,-23 0 32,0 0 0,0-23 0,0 24-32,23-24 32,-23 23-32,0-23 0,0 0 0,0 0-32,0 23 32,0-23-32,0 1 0,0-24-64,0 23 64,0-23 32,0 0-96,0 0 96,0 0-128,0 0 32,0 0-32,0 0 31,0 0 33,0 0 32,0 0 32,0-47 96,0 24-31,0-46-33,-46 23-32,0-23 0,23 22 0,0-22 32,0 23-32,-24 0 32,24 0-32,-23-1 64,0 1 0,23 23-32,-23-23 64,-1 0 32,-22 23-128,23 0 64,0-1 0,0 1 0,23 23 128,-24 0-96,1 0-64,0 0 1,23 0-33,-46 0 64,22 0-32,1 0 0,0 23 0,0-23-32,0 24 96,23-1-32,-24 0-64,24-23 32,-23 23 32,23-23 32,0 0-96,23 0-96,-23 0 32,23 0 32,0 0 32,0 0-32,0 0-32,0-23 0,0 0 0,0-24-32,0 1 31,23-23 33,0 0-64,23 22 64,-23 1-96,24 0 32,-1 23 32,23 0-96,-46 0 64,23 0 32,-23 23 64,-23 0 32,0 0 0,0 0 96,0 0 0,0 0 0,0-23 96,-46 0-128,0-24-96,-23 24 32,-1-23-32,1 23 33,0 0-33,0-23-33,-1 23 33,-22-24 65,23 24-65,-1-23 0,1 23-32,23 0-33,0 0 65,0 0 0,46 23 0,0 0 0,-24-23-32,24 23 32,0 0-96,0 0 96,-23-23-32,23 23-96,0 0 64,0 0 32,0 0 0,0 0-32,0 0-32,0-24-32,0 1 64,23 23-128,1-23 31,-1 0 1,0 0-96,23 23-96,0-23 159,23 23 97,-22 0 96,-1-23-32,23 23 32,-23 0-32,0-23 32,1 23-128,-1 0-32,-23 0 96,23 0 64,-23 0 0,0 0 0,0 0 32,0 0-32,1 0 0,-1 0 0,0 0 0,0 0 0,0 0 0,-23 0-32,0 0 32,0 0 0,0 0 128,0 0 64,0 0 33,0 0 127,0 0 64,-46-23-288,-24 0 0,-22 0-95,0-1-33,22 24 32,1 0-32,-23 0 256,46 0-96,-24 24 0,24-24-160,0 23-32,-23 0-32,22 0-128,-22 0 128,23 0 64,0-23-64,0 23 64,-1 0-32,24-23 0,23 23 0,0-23 0,-23 0 0,23 0 32,0 0-257,0 0-319,0 0-1,0 0-63,0 0 31,0 0 32,23 0 449,24 0 128,-1 0-32,23 0 0,23 0 32,-22-23 0,-1 23-64,23-23 32,-45 23 32,-1 0-32,0-23 32,-46 23 0,23 0-32,-23 0 32,0 0 64,0 0 32,0 0 481,0 0 31,0-23-63,-46 23 128,-23-23-641,-1 0-32,1 0-32,23 23 32,0 0-32,22 0 0,-22 0 32,0-23 32,23 23 0,0 0-32,0 0-385,23 0-512,0 0-960,0 0-3781,0 0-6277</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0.864"/>
    </inkml:context>
    <inkml:brush xml:id="br0">
      <inkml:brushProperty name="width" value="0.08" units="cm"/>
      <inkml:brushProperty name="height" value="0.08" units="cm"/>
      <inkml:brushProperty name="color" value="#B4C3DA"/>
      <inkml:brushProperty name="inkEffects" value="silver"/>
      <inkml:brushProperty name="anchorX" value="-3009.15234"/>
      <inkml:brushProperty name="anchorY" value="-2433.32104"/>
      <inkml:brushProperty name="scaleFactor" value="0.5"/>
    </inkml:brush>
  </inkml:definitions>
  <inkml:trace contextRef="#ctx0" brushRef="#br0">3769 1867 2883,'0'0'2466,"0"0"32,0 0 1,0 0-449,0 0-289,0 0-223,0 0-289,0 0-192,0 0-160,0 0-609,0 0-256,0 0 64,13 0 128,0 13-63,13 0-33,-13 0 64,12-1 96,1 1-64,0 0 1,0-13-33,-1 13-64,-12-13 0,13 13-64,-13-13-64,12 13 32,-12-13-32,0 0 32,0 13 0,0-13-32,-13 0 0,13 0-64,-13 0 64,0 0 32,0 0-32,0 0 32,0 0 0,0 0 0,0 0 64,0 0-32,0 0 65,0 0 31,0 0 160,0 0-160,0 0-32,0 0-32,0 0 32,0 0-63,0 0 63,0 0 32,0 0 96,0 0 289,0 0-161,-13 0 32,0 0-31,0 0-129,0 0-32,0-13-96,-12 13-96,-1-13 64,13 0 0,-13 0-63,1 0 95,12 0-32,0 1 0,0-1 96,0 0 0,0 13-96,1-13 32,12 0 1,-13 13-1,13-13-32,0 13-64,0 0 32,0 0-32,0 0-32,0 0 0,0 0-96,0 0 0,0 0-64,0 0-33,0 0 65,0 0-64,0 0 32,0 0 96,13 13 64,12 0 0,1 0-32,0 0 32,-1 0 0,-12-1 32,13 1-32,-13 0 0,13-13 0,-14 13 0,1-13 0,0 13 0,-13-13 0,13 0 0,-13 0 0,0 0 32,13 0-32,-13 0 0,0 0 0,0 0 32,0 0 96,0 0-128,0 0 128,0 0 32,0 0-32,0 0 97,-13 0-65,0 0-96,0 0-32,0 0-32,-12-13 64,12 13-32,0 0 32,-13-13 0,13 13-32,1-13 32,-1 13 0,-13-13-64,13 13 64,0-12 0,13 12-32,-13 0 32,13 0-64,0 0 64,0 0 1,0 0-65,0 0 64,-12 0 0,12 0-64,0-13 0,0 13 0,0 0 0,0 0 0,0 0-32,0 0 32,0 0-32,0 0-32,0 0-33,0 0-63,0 0-32,0 0 64,0 0-64,0 0 0,0 0-1,12 0 161,14 13 0,0-1 32,12 1-64,-12 0 64,0 0-64,0 0 32,-14 0 0,1-13-32,0 13 32,0-13-32,0 12 0,-13-12-160,13 13-289,-13-13-159,13 0-481,-13 13-609,0 0-1922,0-13-3010,0 0-5029</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7.188"/>
    </inkml:context>
    <inkml:brush xml:id="br0">
      <inkml:brushProperty name="width" value="0.08" units="cm"/>
      <inkml:brushProperty name="height" value="0.08" units="cm"/>
      <inkml:brushProperty name="color" value="#0B868D"/>
      <inkml:brushProperty name="inkEffects" value="ocean"/>
      <inkml:brushProperty name="anchorX" value="-4371.51514"/>
      <inkml:brushProperty name="anchorY" value="-3628.91772"/>
      <inkml:brushProperty name="scaleFactor" value="0.5"/>
    </inkml:brush>
  </inkml:definitions>
  <inkml:trace contextRef="#ctx0" brushRef="#br0">3859 1819 96,'0'0'1858,"0"0"-64,0 0 223,0 0-63,0 0-288,0 0-353,0-13 161,0 1-129,0 12 0,0 0-192,0 0-320,0 0-64,0 0-1,0 0 33,-13 0-481,13 12-320,0-12-224,0 0 32,0 13 192,0-13 160,0 13 32,0 0-96,-13 0-96,13 0 65,0-13-65,0 12 32,0-12 32,-13 0 0,13 13 96,0-13-64,0 13 0,0-13 32,-13 13-96,13-13 0,0 0 64,0 0-96,0 13 32,0-13 0,0 0-32,0 13 0,-13-13 0,13 12 64,-12 1-32,12 0 0,0-13 1,0 13-1,0-13-32,0 0 32,0 0-32,0 0 64,0 0 32,0 0 128,0 0 32,0 0-160,0 0-64,0-13 64,0 13 161,0-13 159,0 0-256,0-12-160,12-1 64,14 0-64,-13 1 32,0-1-32,0 13 32,-13 13-32,13-13 0,-13 1 0,0 12 0,12 0-32,-12 0 32,0 0-32,0 0-32,0 0 64,0 0 32,0 0-32,0 0 32,0 0 0,0 0 0,0 0 0,0 0-32,0 0 32,0 0 64,0 0-96,0 0 65,13 0-33,-13 0 32,13 0-32,0 0 0,-13 0 32,13 12 32,0 1 0,0-13 32,-1 13-64,1-13 64,0 13-32,0-13-64,0 13 96,-13-13-63,13 13-65,0-1 64,-13-12-32,12 13-32,-12-13 32,13 13-32,-13-13 32,13 13 32,-13 0-64,13-13 32,-13 13-32,0-13 0,0 0 0,0 12 32,13-12-32,-13 0 0,0 13 0,0-13 0,13 0-32,-13 13 32,0-13-32,0 0 0,0 0 32,0 13-32,0-13 64,0 0-32,0 0 0,0 0 0,0 0 64,0 0-64,0 0 64,0 0-32,0 0 0,0 0 96,0 0 0,0 13 64,0-13 0,0 0-63,-13 13-33,13 0-32,-13 12-64,0-12 32,0-13 0,0 13-32,13 0 0,0-13 64,0 0-32,0 0-32,0 0 32,0 0-32,0 0 64,0 0-32,0 0 0,0 0 0,0 0 0,0 0 32,0 0-32,0 0 64,0 0 96,0 0 97,0 0-1,-12 0-288,-1-13 160,0 13 32,13 0-64,-13-13 97,0 13-97,0 0-32,0-13 0,1 13-96,-1-13 32,0 13 0,0-12 0,0 12-32,13-13 32,-13 13 32,13-13 32,0 0-32,-13 0 64,1 13-31,12 0-33,-13 0 64,13 0-32,-13 0-32,13-13 0,0 13-64,0-13 64,0 13-64,0 0 0,0 0 0,-13 0 0,13 0 0,0 0 0,0 0 0,0 0 0,0 0 0,0 0-96,0 0 96,0 0-64,0 0 0,0 0 0,0 0 0,0 0 32,0 0 0,0 0-32,0 0 32,0 0 32,0 0-33,0 0 33,0 0-96,0 0 64,0 0 0,0 0-128,0 0 32,0 0-32,0 0 0,0 0 64,0 0 64,13 0 32,0 0 0,-13-12-32,13 12-64,12 0-1,-12 0-63,13 0-32,-13 0-32,0 0 128,-13 0 64,12 0-32,-12 0 32,0 12-32,13-12-32,-13 13-65,0-13 1,13 0 32,-13 13-32,0-13-64,0 0 64,0 0 63,0 0 1,0 0 96,0 0 0,0 0 0,0 0 32,0 0-32,0 0 64,0 0 33,0 0 31,0 0 128,0 0-96,-13 0-64,0-13-96,-12 0 32,12 1-32,0-1 32,0-13 0,13 13-32,0 0 32,0 1-32,0-1 0,0 0-32,0 13 32,0 0-64,13 0 0,-13-13 32,0 13-96,0 0-96,0 0 96,13 0 32,0 0 32,0 0 31,12 0-31,1 13-64,-13-13 0,0 0 96,0 13 0,-13 0-64,12-1 96,-12 14-32,0-26 32,13 13-64,-13 0 32,0-13 32,0 13 0,0-13-32,0 12 0,0-12 0,-13 0 32,13 0-32,0 0 32,0 13 96,0-13 32,0 0-96,-12 0 160,12 0-64,-13 0 0,0 0-31,0 0-33,13 0 0,-13 0 0,0 0-64,13 0 96,0 0-32,0 0-64,0 0 0,0 0-96,0 0 32,0 0-32,0 0-65,0 0-31,0 0-32,0 0 32,13 13 160,0 0 32,-13-13 0,13 13 0,0 0 32,-13 0-32,0-1 0,13 1 0,-13 0 32,0-13-32,0 0 64,0 0-64,0 0 0,0 0 96,0 0 32,0 0 0,0 0-96,0 0-32,0 0-320,0 0-673,0 0-2498,0-13-2114,0 13-8681</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0:21.057"/>
    </inkml:context>
    <inkml:brush xml:id="br0">
      <inkml:brushProperty name="width" value="0.08" units="cm"/>
      <inkml:brushProperty name="height" value="0.08" units="cm"/>
      <inkml:brushProperty name="color" value="#F6630D"/>
    </inkml:brush>
  </inkml:definitions>
  <inkml:trace contextRef="#ctx0" brushRef="#br0">685 1614 19122,'0'0'1249,"0"0"-1121,0 0 1025,0 0-224,0 0-865,0 0 161,100 0 159,-63 0-288,13 0-32,-13 0-64,13-13-865,13 13-2562,-26-13-4869</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3.879"/>
    </inkml:context>
    <inkml:brush xml:id="br0">
      <inkml:brushProperty name="width" value="0.08" units="cm"/>
      <inkml:brushProperty name="height" value="0.08" units="cm"/>
    </inkml:brush>
    <inkml:brush xml:id="br1">
      <inkml:brushProperty name="width" value="0.08" units="cm"/>
      <inkml:brushProperty name="height" value="0.08" units="cm"/>
      <inkml:brushProperty name="color" value="#F6630D"/>
    </inkml:brush>
    <inkml:brush xml:id="br2">
      <inkml:brushProperty name="width" value="0.04" units="cm"/>
      <inkml:brushProperty name="height" value="0.04" units="cm"/>
      <inkml:brushProperty name="color" value="#F6630D"/>
    </inkml:brush>
  </inkml:definitions>
  <inkml:trace contextRef="#ctx0" brushRef="#br0">248 504 5990,'0'0'4260,"0"0"-1986,0 0 416,0 0-704,0 0-128,0 0-513,-46 0 1,23 0-418,0 23-415,-1 0-97,1 0-95,0 0-65,0 24-224,23-24-32,-23 23-64,23 23-64,0-23 64,0 1 0,46-1-65,-23 0 97,24-23-128,-24 0-128,23-23-96,0 0-65,0 0-95,0-23-161,1-23-384,-24 0 448,-23 0 225,23-1 256,-23 1 32,0 0-96,-23 0 224,0-1 0,0 24 224,-1-23-192,1 23 64,0 0-96,23 23 0,0-23-609,-23 23-864,23-23-3716</inkml:trace>
  <inkml:trace contextRef="#ctx0" brushRef="#br0" timeOffset="1881.2814">686 527 2242,'0'0'2498,"0"0"-159,0 0-33,0 0-352,0 0 512,0 0-64,0 0-384,0 0-320,0 0-97,0 23-255,0 23-1026,0 0-192,0 0 32,0 1 128,-23-1-191,23 0-97,0-23 32,0 23-32,0-23 0,0 1 0,0-24-32,0 23 0,0-23 32,0 0-225,0 0-95,0 0-257,0-23-480,0-1 801,0-22 256,0-23 32,0 23-32,23 0-32,0-1-160,1 1 64,-1 0 96,23 23-32,-23 0 32,23 0 32,-23-1 0,0 24 0,23 0 32,-22 0 64,-1 24 256,23-1 193,-23 23-1,0 0-95,0 0-97,0 24-224,0-24-32,-23 23-32,23-23-64,-23-23 0,0 1-640,0-1-1058,0-23-1217,0 0-4644</inkml:trace>
  <inkml:trace contextRef="#ctx0" brushRef="#br0" timeOffset="6194.1949">1842 596 833,'0'0'2722,"0"0"385,0 0 449,0 0-866,0 0-608,0 0-32,0-69 96,-23 46-384,0 23-385,-1-24-512,-22 24-96,23 0-193,0 0-191,0 0-129,-23 0 96,-1 0-288,24 24-64,-23 22 32,23-23 96,0 23-128,0 0-32,23 24 0,0-24-128,0 0 96,0 0 32,0 0-96,23-23 0,0 1-128,23-1-353,0-23 161,1 0-1,22 0-127,-23-23-129,0-24-288,1-22-128,-1 23 64,-23-23-64,0 22 448,-23 1 353,0 23 288,0 23 32,0-23 288,0 23 737,0 0 256,0 0-384,0 0 224,0 23-192,0 23-512,0-23-385,23 24 0,-23-1 0,23 0-32,-23 0-225,24-23-575,-1 0-642,-23 0-928,23 1-1281,0-24-2852,0 0-1376</inkml:trace>
  <inkml:trace contextRef="#ctx0" brushRef="#br0" timeOffset="6717.3002">2580 250 2755,'0'0'3010,"0"0"-543,0 0-129,0 0-224,0 0 0,0 0 929,0-70 128,-23 70-1185,0 0-993,0 0 64,0 0-481,0 0-127,0 23-161,-1 0 64,1 24 129,0-1-321,23 23-32,0 23-128,0-22 0,0 22 64,0 1-64,0-24 32,0 0-32,0-23-96,0 24-481,23-47-415,-23 0-546,0 0-704,0 0-961,0 0-1409,0-23-2755</inkml:trace>
  <inkml:trace contextRef="#ctx0" brushRef="#br0" timeOffset="6918.0104">2164 804 14125,'0'0'3203,"0"0"-2562,0 0-289,0 0-352,0 0 0,185 0 0,-138-23 0,22-1-256,-23 1-1057,0 23-1186,1-23-2017,-24 0-1858</inkml:trace>
  <inkml:trace contextRef="#ctx0" brushRef="#br0" timeOffset="38810.977">2784 315 4580,'0'0'2531,"0"0"-1282,0 0 513,0 0 63,0 0-543,0 0-129,0 0 0,0-30 96,0 30 481,0 0-225,0 0 193,0 0-161,0 0-128,0 15-288,0 15-384,15 15-609,-15 0 193,0 0 63,15 16-192,-15-1-128,0 0 96,0-15 0,0 15-63,0-30-33,0 0-32,0-15 32,0 0-64,0-15 32,0 0-32,0 0 0,0 0 0,0 0-64,0 0 0,0 0-65,0 0-127,0 0-160,0 0-225,0-15 193,15-15 448,0-15 64,0 15 0,15-15-32,0 15-32,0-15 0,1 15 64,-1 0-64,-15 15 0,15-1 0,0 1-96,-15 15 64,0 0 32,-15 0 64,30 0 32,-15 31 160,15-1-32,0 15 33,-15 0-129,0 15-32,0-15-32,-15 0-64,15 0 32,-15-15 0,0-15-64,0 0-256,0 0-385,0-15-1024,0 0-1667,0-15-1344,0 0-3620</inkml:trace>
  <inkml:trace contextRef="#ctx0" brushRef="#br0" timeOffset="39513.757">3775 541 9193,'0'0'3555,"0"0"-1857,0 0-33,0 0-416,0 0 353,0 0 128,-15-30 320,0 15-417,0 15-640,-15 0-352,0 0-65,0 0-320,-15 0-63,30 15-193,-30 0 128,30 0-128,-15 15-32,0 15 32,15 0 64,15 1 0,0-1-64,0 0-32,0-15-32,0 15 0,15-15-225,15-15 97,-15 0-160,15-15-225,0 0-95,15 0 31,-15-45 161,0 0-129,0-15 129,0 0-97,-15 14-192,0-14-96,-15 30 257,0 0 512,0 30 96,0-15 64,0 15 833,0 0 192,0 0-256,0 0-65,0 0 65,15 15-192,-15 15 63,15 15-608,-15 0 1,15 1-1,0-1-96,-15-15 0,15 0 0,-15 0-321,16-15-768,-1 0-929,0 0-928,0-15-386,15 0-2913,-15 0-3365</inkml:trace>
  <inkml:trace contextRef="#ctx0" brushRef="#br0" timeOffset="41266.9579">3986 480 6790,'0'0'4228,"0"0"-1185,0 0-576,0 0-610,0 0-383,0 0-193,0 16 32,0 14-512,0 15-737,15 0 96,0 15 257,-15-15-65,15 1 0,-15-1-95,0-15-1,0-15-192,0-15-64,0 0 0,0 0-64,0 0-96,0 0-97,0 0-223,0-15 224,0-15 256,0 0 0,15-16 96,0 1-96,0 0 0,0 0 0,0 0-128,0 15 64,16 0 0,-16 14-65,15 1 65,-15 15 32,0 0 32,15 0 257,0 0 127,0 15 160,0 1-127,0 14 127,0-15 161,1 15-385,-16 15 97,0 0-193,0-15-64,0 15-160,-15 1 0,0-16-64,0-15-288,0 0-769,0-15-353,0 0-1280,0 0-1603,15 0-3330</inkml:trace>
  <inkml:trace contextRef="#ctx0" brushRef="#br0" timeOffset="41986.0695">4692 481 7239,'0'0'5637,"0"0"-3907,0 0-1026,0 0 33,105 0-352,-59-30 479,-16 0-287,0 0-481,-15 14-64,0-14 32,0 0 32,-15 0-32,0 0-32,0 0 96,0 15 385,-15-15 352,-15 15 128,15 15-225,0-15-31,0 15-64,0 0 192,-1 0-129,16 0-95,-15 0-129,15 30-416,-15 0-64,15 0-32,0 30 97,0 0-1,0 1 0,0 14-64,15 0 64,-15-15-64,0 0 0,0 1 0,0-31-32,0 0-32,0-15-64,0-15-289,0 0-63,0 0-897,0-15-289,0-15 897,15 0 673,1-16 0,-1 1-320,0 15-545,15 0 321,-15 0 31,-15 15 289,0 15 288,0 0 96,0 0 1826,0 15 128,0 15-1122,0 0-671,0 15 223,15-15 289,-15 16-385,0-16 65,15-15-193,-15 15 32,15-15-288,0 0 0,0-15-96,15 0-64,0 0-64,0-15-385,0 0-416,16-15-736,-16-15-1410,-15 15-1602,0-1-6277</inkml:trace>
  <inkml:trace contextRef="#ctx0" brushRef="#br0" timeOffset="44277.1766">5218 586 9545,'0'0'4452,"0"0"-2498,0 0-929,0 0-609,0 0-319,0 0-33,0 0 224,106 15 32,-76-30-128,0 0 33,0 0-65,15-15-96,-30 0-64,15 0 0,-15 15-32,-15-15 0,0 14 32,0 16 96,0-15 160,0 15 545,0 0 320,-15 0-256,-15 0-193,15 0-63,-15 0 32,0 0 223,15 15-223,-15 16-545,15-1 64,0 0 481,15 15-481,0-15-96,-15 0-32,15 15 0,0-15 32,15 0-64,0 0 160,0 1-160,15-16 0,0 0 0,0 0-96,0-15-352,15 0-1058,0-30-1024,0-1-1218,0 1-2305</inkml:trace>
  <inkml:trace contextRef="#ctx0" brushRef="#br0" timeOffset="46478.4112">5700 511 4612,'0'0'5029,"0"0"-3011,0 0-1313,0 0-161,0 0 33,0 0 832,0-15 97,15-15-385,15 0-193,-15 0-127,15-16-320,0 1-225,0 15-160,-15-15-96,0 30 64,0-15 0,-15 15-32,0 15 160,0 0 321,0-15 320,0 15-97,0 0-255,0 0-33,0-15-31,0 15-33,0 0 160,0 0 97,-15 0-32,0 0-129,15 0-160,-15 0 1,15 15-193,-15 0-32,0-15 32,15 30-128,-15-15 128,0 15-32,15 0 0,0 0 64,0 0-95,0 15 63,0 1 64,0-1-160,15 15 0,0-15 64,0 0-96,0 15 128,0-15-64,0-14-64,0-16 0,-15 0-64,16 0 64,-16-15-192,15 0-545,-15 0-896,15 0-545,0-15-705,15-15-192,-15-1-1601,15-14-8297</inkml:trace>
  <inkml:trace contextRef="#ctx0" brushRef="#br0" timeOffset="48404.2112">6120 330 6694,'0'0'6791,"0"0"-3812,0 0-289,0 0-544,0 0-704,0 0-385,0 45-33,-15-14-287,15-1-160,0 15-1,0-15-191,0 15-129,0-15-64,0 15-160,15-15-32,0 0 0,0 0 0,0 0-64,0-14 32,0-16-64,15 0-160,-15 0-225,15 0-95,0-31-65,0-14 65,0 0 63,0 0-416,0-15-224,-15 15-320,-15 0 159,0 15 642,0 15 448,0-1 224,0 16 544,0 0 193,0 0 256,0 0-128,0 0 127,0 0 130,0 0-97,0 0-129,0 31-415,0-1-417,0 15 64,0 0-32,0 30 0,15-15-32,-15 31 0,0-1 0,0-15 0,0 15 0,0-15-64,0-14 0,0 14 0,0-15 0,0-15-32,0-15 0,-15 0-160,0-15-160,0-15-97,0 0-287,-15-15 159,0-30 225,15-15 96,-15 15 128,15-15-97,15 15 33,0-1 32,0 16-96,15 0 160,0 0 64,15 0-32,0 0 64,0 0-32,15-15-161,1 15-1376,-1-15-929,0 15-1827,0-1-6341</inkml:trace>
  <inkml:trace contextRef="#ctx0" brushRef="#br0" timeOffset="50669.24">6631 375 5765,'0'0'9225,"0"0"-7815,0 0-1186,0 0 0,0 0-224,0 0 448,46-15 65,-31 0 224,0 0 95,0 0-319,0-15-161,0 0-192,-15 15-96,15 0-32,-15-15-32,0 30-32,0-15 32,0 15 64,0-15 289,0 15 576,0 0-289,-15-15-63,0 15 224,15 0-1,-15 0 33,0 0-192,15 0-97,-15 15-159,15-15-129,-15 30-32,15 0-64,0 0-160,0 15 96,0 15-64,15 0-32,-15-15 32,15 16 0,0-16 0,-15-15 0,15 15-32,-15-30 32,15 0-32,-15 0-128,0-15 64,0 0-160,0 0-385,0 0-351,15 0-129,0-30 960,15 0 97,0 0-160,-15 0 0,15 15-256,0-15-193,-15 15 161,0 0 223,-15 15 225,0 0 32,0 0 0,0 0 545,0 0 320,0 0-65,0 0 193,0 15-448,0 0-129,-15 0 129,0 15-225,0-15-64,0 0-64,0 15 65,0-15-1,15 15-32,0-15-32,0 0-160,0 15-32,15-15-64,0 0 0,15 15 0,-15-15 0,15-15-64,0 15-320,0-15-417,0 0-705,0-15-736,0-15-1570,-15 0-1024,0 0-6855</inkml:trace>
  <inkml:trace contextRef="#ctx0" brushRef="#br0" timeOffset="51172.8114">6379 15 9385,'0'0'6886,"0"0"-5188,0 0 448,0 0-801,0 0-1120,0 0-225,0 0-65,0 0-895,0 0-1219,0 0-2721,-19 0-5798</inkml:trace>
  <inkml:trace contextRef="#ctx0" brushRef="#br0" timeOffset="51388.8663">6173 0 11018,'0'0'5189,"0"0"-3972,0 0-256,0 0-320,0 0-641,0 0 0,-19 19-64,19-19-1730,-18 0-8520</inkml:trace>
  <inkml:trace contextRef="#ctx0" brushRef="#br1" timeOffset="200341.6291">262 2333 4036,'0'0'1537,"0"0"1698,0 0-384,0 0-545,0 0-800,0 0-33,12-87 161,-12 74 31,-12 13 353,-1-12-737,-11 0-224,-1 12-128,0 0-512,-13 0 63,13 0-192,0 12-288,1 13 64,-1 12-64,12 1 0,1 11-96,-1 1-224,13 13 224,0-14 96,0 14 0,0-39 0,13 14-32,-1-26-128,13-12-225,0 0-159,12-25 63,1-12 129,-13-13 96,0-12 96,0 0-129,-25-13 129,12 13-160,-12-13-64,0 13 351,0 24 33,0 1 0,-12 12 33,12 13 95,0-1 288,-13 13 64,13 0-31,0 0-193,0 0-64,0 0 33,0 0 31,0 25 224,0 13-224,0 24-256,13 12 0,-13 14 65,12-14-65,0 1 32,1-13-32,-1 1 0,13-26 0,-12-12-64,-1-13-65,1 1-479,12-13-193,-13-13-32,13-24 257,0-13 159,-13-12 1,13 0-193,-12-1-640,-1 14 673,1-1 351,-13 25 193,0 0 32,0 12 321,0 13 864,0 0 128,0 0-224,0 13-192,12 12-128,-12 25-673,0-1-64,13 1 0,-1 0-32,-12 0 64,13-13-64,-1-12 0,0-12-352,1-1-1282,12-12-544,12-25-577,-12-12-1216,0-1-4582</inkml:trace>
  <inkml:trace contextRef="#ctx0" brushRef="#br1" timeOffset="218487.5155">1034 2280 10346,'0'0'4900,"0"0"-2786,0 0-288,0 0-417,0 0-416,-98-12-480,86-1 224,-25 13-1,13 0 417,-1 0-384,1 25-320,-1-1-449,1 13 0,0 12-32,11 12-33,1-12 65,12-1 32,0-11-32,0-12-32,12-1-160,13-24 32,-1 0-64,13 0-225,0-12-159,11-25-353,1 0-32,0-24-384,-24 0 96,-13 13 256,-12 11 288,0 0 737,0 25 0,-12 0 352,12 12 737,-13 0 257,13 0 31,0 0-192,0 12-769,0 12-416,0 25-64,25 0 64,-13 24 96,13-12 32,-1 13-95,0-1 63,1 13 96,-25-13 96,12-12-192,-12 12 0,-12-24 64,-13 0 1,1-13-97,0-23-32,11-13-32,-11 0 32,12-13-32,-1 1-96,1 0-129,-12 0-159,12 0 96,12-13 31,0-11-95,0-1 0,0 0-161,24-24-127,0 0-321,25 0-609,-12 0-640,24 12-1377,-12 0-4036</inkml:trace>
  <inkml:trace contextRef="#ctx0" brushRef="#br1" timeOffset="218974.4571">1314 2231 2947,'0'0'3875,"0"0"33,0 0-288,0 0-97,0 0-672,0 0-417,0 12-576,0 13-897,13 11-577,-13 13 96,0 0-63,0 0-193,0 0-224,0 0 0,0-12 0,0-13-384,0-24-834,0 0-1536,12-12-2659,-12-37-481</inkml:trace>
  <inkml:trace contextRef="#ctx0" brushRef="#br1" timeOffset="219105.8013">1326 1925 4612,'0'0'7784,"0"0"-7752,0 0-32,0 0-1378,0 0-3586</inkml:trace>
  <inkml:trace contextRef="#ctx0" brushRef="#br1" timeOffset="219492.2607">1620 2023 10218,'0'0'4996,"0"0"-3586,0 0 1184,0 0-160,0 0-704,0 0-801,0 74-96,0-25-32,0-1-481,0 14 64,0-14-256,0 14 225,0-1-225,0-25-32,12 1-96,0-13-64,0-24-32,13 0-161,-1 0-607,1 0-770,11-12-320,1-12-1057,0-13-1921,-13 0-6663</inkml:trace>
  <inkml:trace contextRef="#ctx0" brushRef="#br1" timeOffset="219656.9199">1546 2243 16111,'0'0'2723,"0"0"-1346,0 0-1377,0 0-224,0 0 96,0 0 96,92-61 32,-46 45-1442,15-14-2049,15 15-7271</inkml:trace>
  <inkml:trace contextRef="#ctx0" brushRef="#br1" timeOffset="220340.8627">2157 2182 6694,'0'0'5253,"0"0"-2786,0 0 287,0 0-640,0 0-544,0 0-161,-98-25-32,74 25-384,-13 13-384,13 11-385,-1 0-224,-11 13 0,11 12-32,13 12 32,0-12-64,0 12 0,12-12-64,0-13 64,12-11-32,12-13-161,1-12-127,-1 0 64,13-24-193,-1-13-31,1 0-577,0-24-353,-1 0 642,-11 12-1,-13 0 512,-12 37 321,0 0 32,0 12 673,0 0 1025,0 0 128,12 12-1154,-12 13-416,12 24-159,1-1 159,-13 14-128,0-14-160,0 1 0,0-12-96,12-25-705,0 0-1153,13-12-1505,-13-12-2114,24-12-5478</inkml:trace>
  <inkml:trace contextRef="#ctx0" brushRef="#br1" timeOffset="220857.0544">2633 2206 961,'0'0'6534,"0"0"-2370,0 0-897,0 0-1089,0 0-704,0 0 31,-24-12 513,24 12-128,-13-12-449,1 12-544,0 0-32,-12 12-385,11 0-288,-11 13-192,-1 11-128,13 1 32,-12 12 32,24 12 32,-13-12 0,13 0 0,0-24-128,0-1-32,25-12-193,-13-12-447,13 0-65,11-12 96,1-25-480,0-12-577,-13-12-897,1 0-544,-1 12 1890,-24 12-2435,0 13 3844,0 12 3652,0 12 608,0 0-545,0 0-1665,0 12-1089,0 25-673,0-1-256,12 13 289,-12 0-97,13 12 224,-1-24-255,-12-12-193,0-13-97,12-12-543,0 0-1602,1 0-1154,-1-25-799,25-11-5959</inkml:trace>
  <inkml:trace contextRef="#ctx0" brushRef="#br1" timeOffset="221295.8997">2878 2256 6342,'0'0'5477,"0"0"-5445,0 0 801,0 0-321,0 0-255,85-37 576,-48 0-545,0 13-64,-13-13 449,-12 13 63,-12-1 257,0 1 321,0-1-322,0 13 514,-12 12 256,0-12-129,-12 0-416,11 12-288,-11 0-192,12 0-225,-1 0-159,13 0 95,-12 0-160,12 0-192,0 24-96,-12 13-224,12 12 160,0 12 64,0 0 0,0 0 96,0 12-32,12-11 32,0-1-96,13-25-32,-13 1 32,13-12-96,-13-25-833,0 0-896,12 0-706,1-13-1793,12-23-1986</inkml:trace>
  <inkml:trace contextRef="#ctx0" brushRef="#br1" timeOffset="222846.4354">463 1938 8968,'0'0'9001,"0"0"-6887,0 0-448,0 0-513,0 0-1089,0 0-64,-16 15-769,32-15-1345,-16 0-1505,15 0-4293</inkml:trace>
  <inkml:trace contextRef="#ctx0" brushRef="#br2" timeOffset="278487.8085">2938 2892 12107,'0'0'3620,"0"0"-1987,0 0 610,0 0 95,0 0-801,-24 0-512,13 0-608,-1 0 159,-11 12-192,12-12-191,-1 11-129,1 1-64,-1 11 128,1-12-128,11 12 32,0-11-64,0 11-192,0-11-161,11-1-127,12 1-33,0-1 129,0-11-1,0 0 65,12 12 288,-12-12 32,0 11 32,-11 1 96,-1-1 224,12 1 257,-23 11-129,0-11-95,0-1 63,0 1-192,0-1-160,-23 1-64,12-1-224,-12 1-192,0-12-577,0 0-384,-1 0-1346,13 0-993,-1 0-6405</inkml:trace>
  <inkml:trace contextRef="#ctx0" brushRef="#br2" timeOffset="280341.7809">3065 2869 2883,'0'0'5061,"0"0"-2275,0 0-800,0 0-160,0 0-417,0 0 97,-11 0 351,11 0 65,0 0-449,0 12-287,11 11-290,1 12-864,11-1 65,0 12-33,0 1-32,0-1 0,0-11 0,-11-1-32,-1-11-32,1 1 32,-12-13-32,11-11-64,-11 12-129,0-12-159,0 0-193,0 0-448,-11 0 1,-1-23 735,1-1 289,-12 1-64,0-23 32,-1 11 32,13-11-32,-1 0 32,1 0-64,-1-1 0,12 13 64,0-1-96,0 12 32,0 11-128,23 1 160,-11-1 32,11 12 512,12 0 449,-12 12-192,11 11-321,-11 0 1,-11 0 63,0 12-192,-12 0-159,0-1-33,0-11 32,0 12-160,-12-12 0,0-11-353,1 11-575,-1-12-770,-11-11-32,0 0-864,12 0-1602,-12 0-4420</inkml:trace>
  <inkml:trace contextRef="#ctx0" brushRef="#br2" timeOffset="280928.652">3307 2777 11627,'0'0'1890,"0"0"-1089,0 0-481,0 0-256,0 0 128,0 0-32,58-23 257,-47 11-129,-11 1-256,0-1 160,0 0 192,0 1 161,0-1 192,0 1 192,0 11 64,-11 0 160,-1 0-128,1 0-97,-1 0-127,1 11-352,-1 12-417,12 1 32,0-1 224,0 0-32,0 0-64,0 0 33,0 12-161,23-12-64,-11 0 0,11-11 0,0-1-64,0 1-32,0-12-65,0 0-191,0-23-289,0 0-896,-11-1-897,0-22-33,-12 11-2241,0 1-6631</inkml:trace>
  <inkml:trace contextRef="#ctx0" brushRef="#br2" timeOffset="281298.9502">3550 2558 2530,'0'0'9097,"0"0"-6310,0 0-353,0 0-256,0 0-480,0 0-673,-12 11-577,12 1 64,-12 11 33,12 12-33,0-12-127,0 11-33,0-10-128,12 10-95,0-22-97,11 11-32,-12-11-65,1-1-31,11-11-128,-11 0-673,11-11-448,-12-12-801,1-1-160,-1-10-1314,1-1-4323</inkml:trace>
  <inkml:trace contextRef="#ctx0" brushRef="#br2" timeOffset="281768.0526">3666 2489 8936,'0'0'5317,"0"0"-3843,0 0 544,0 0-1410,0 0-223,0 0 95,34 92 65,-22-69-65,-1 1-160,1-13-95,11 1-97,-12-1-128,1-11 0,0 12-128,-1-12 0,-11 0-257,12-12-191,-1-11-97,-11-12 161,0 12 319,0-11 33,0-1 128,0 12-32,-11-12 64,11 23 64,-12 1-64,12 11 673,0 0 256,0 0 256,0 0 128,0 0-288,0 0-256,0 11-65,12 12-608,11 1 33,-12 10-33,12-10-64,0-1-32,-11 0 0,11-12-64,0 1-1186,-11-12-1312,11 0-1218,-12-12-3010</inkml:trace>
  <inkml:trace contextRef="#ctx0" brushRef="#br2" timeOffset="282351.4202">3931 2315 6278,'0'0'3555,"0"0"-2658,0 0 480,0 0 257,0 0-961,0 0-33,23-35 65,-23 23 32,0 1 224,0-1-97,0 1 321,-11-1 129,-12 1-257,11 11-449,0-12 33,1 12 160,-1 0-97,12 0 97,-11 0-96,11 12-321,0-1-384,0 12-32,0 12 32,0 0 32,23-1 0,0 1 0,12 0 32,-12-1-64,12-11-32,-12 0-64,0-11-641,0-1-576,-11 1-641,-1-12-992,1 0-290,-1-12-2209,1 1-2530</inkml:trace>
  <inkml:trace contextRef="#ctx0" brushRef="#br2" timeOffset="284955.0506">4162 2188 3427,'0'0'3556,"0"0"-33,0 0-800,0 0-642,0 0-447,0 0 64,0 0 191,0 0-63,-12 0-352,1 0-706,11 11-255,-12 1-97,1 0-416,-1 11 0,12 11 0,0-10 0,0 10 64,0-11-64,12 0-64,-1 1 32,1-13-32,11 1-128,-12-1-64,12-11-193,-11 0-320,-12-11-63,12-12 191,-1-1 257,-11-10 384,0-12 0,0 11-160,0 0-97,-11 12-95,11 0 288,-12 11 64,12 1 64,0 11 288,0 0 289,0 0 480,0 0-192,0 11-673,0 12-224,12 1 0,11 10 64,-12 1-64,12 0 0,0-12-32,1-12-32,-1 1-64,-12-1-1153,1-11-705,11 0-1057,-12-11-1217,1-12-5028</inkml:trace>
  <inkml:trace contextRef="#ctx0" brushRef="#br2" timeOffset="285492.2616">4312 1923 8744,'0'0'5574,"0"0"-3685,0 0 482,0 0-738,0 0-576,0 0-480,34 81 384,-10-58-129,-13 11-255,12 1-33,-11-12-63,11 12-97,0-23-128,-11 11-191,-1-12-65,1 1-97,0-12 33,-1 0-897,1 0-544,-1 0-897,1-12-769,-12-11-2883,0 0-4516</inkml:trace>
  <inkml:trace contextRef="#ctx0" brushRef="#br2" timeOffset="285676.8476">4323 2096 14446,'0'0'3555,"0"0"-2722,0 0-32,0 0-801,0 0 0,0 0 0,46-23 96,-22 12 0,-1-1-96,11 1-865,-22-12-1762,11 11-2561,-11 0-3236</inkml:trace>
  <inkml:trace contextRef="#ctx0" brushRef="#br2" timeOffset="285907.8143">4531 1900 2210,'0'0'8520,"0"0"-5445,0 0-769,0 0-64,0 0-320,0 0-192,12 23 64,-1 0-962,1 0-479,11 12 95,-11 0-416,11-12-32,-11 0 0,-1 0-160,1-12-801,-1 1-737,-11-12-1120,0 0-1827,0 0-5636</inkml:trace>
  <inkml:trace contextRef="#ctx0" brushRef="#br2" timeOffset="286038.7988">4461 1808 9289,'0'0'2850,"0"0"-2850,0 0-224,0 0-3011,0 0-3331</inkml:trace>
  <inkml:trace contextRef="#ctx0" brushRef="#br2" timeOffset="286538.5045">4669 1900 1537,'0'0'11307,"0"0"-8937,0 0-1056,0 0 31,0 0-897,0 0 1,35 0-97,-24 0 225,1 0-129,-12-11 33,11-1-161,1 1-192,-12-13-128,12 13-64,-12-1 64,0 1 32,0-1 64,0 12 32,0-11 256,-12 11 513,0 0-288,-11 0-321,12 0-96,-1 11 33,1 1-161,-1-1-64,12 24 32,0-12 64,0 12-32,0-1 32,0 1 0,12-12 64,-1 0-160,12 0-32,-11-23 0,11 12-64,0-12-32,0 0-96,0-12-609,-11 1-897,11-12-832,0 0-673,-11 0-3652</inkml:trace>
  <inkml:trace contextRef="#ctx0" brushRef="#br2" timeOffset="286975.782">4831 1727 3555,'0'0'6631,"0"0"-3717,0 0 386,0 0-866,0 0-993,0 0 33,0 0-257,0 12-352,12 0-481,-1 11-384,12 0 96,-11 0-64,11 0-32,0 0 0,-11 0 0,11-11-32,-11 0 32,-1-12-64,-11 0-64,12 0-128,-12 0-129,0-24 225,0 1 160,0-11 64,-12-1-32,1 12-32,-13-12 0,13 12-32,-1 11 32,12 1-32,-11-1-64,11 1-705,0 11-1729,0-12-1186,0 0-5861</inkml:trace>
  <inkml:trace contextRef="#ctx0" brushRef="#br2" timeOffset="287437.9655">4982 1670 1441,'0'0'3299,"0"0"-1569,0 0 64,0 0 160,0 0-1057,0 0-353,81-46-96,-70 34 1410,1 0-1666,-12 1-31,0-1 447,0 1 321,0-1 32,0 1 0,0-1 288,0 12-32,-12-11-160,1 11-256,-1 0-257,0 0-255,12 0 255,-11 0 97,11 0-257,0 0-96,-12 23-288,12-12 0,0 12 32,0 0 1,0 12-1,12-12 64,-1 0-96,1 0 0,11-11 0,-11 11-32,11-11 32,0-12-161,-12 0-735,12 0-193,-11 0-769,0-12-448,-1-11-641,-11 0-3459</inkml:trace>
  <inkml:trace contextRef="#ctx0" brushRef="#br2" timeOffset="287776.2521">5177 1520 1954,'0'0'7014,"0"0"-3907,0 0 225,0 0-1411,0 0-1280,0 0-545,23 58 256,-11-47 129,-1 12-225,1 0 0,0-11 1,-1 11-33,1-11 0,-12-12 32,0 11 193,0-11-33,0 0-256,0 0-64,0-11-64,0-1 129,-23-11 63,11-12-160,0 12-32,1 0 64,11 0 0,-12 11 96,12 1 225,0-1-321,0 0-96,0 1-64,12-1-32,11 1-705,-11 11-1762,11-12-2113</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definitions>
  <inkml:trace contextRef="#ctx0" brushRef="#br0">2024 1540,'0'0,"0"0,0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24.131"/>
    </inkml:context>
    <inkml:brush xml:id="br0">
      <inkml:brushProperty name="width" value="0.08" units="cm"/>
      <inkml:brushProperty name="height" value="0.08" units="cm"/>
      <inkml:brushProperty name="ignorePressure" value="1"/>
    </inkml:brush>
  </inkml:definitions>
  <inkml:trace contextRef="#ctx0" brushRef="#br0">2044 4336,'0'0,"0"0,0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10.339"/>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14.235"/>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47.916"/>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52.050"/>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3.66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3534 2749 4548,'0'0'1826,"0"0"-1025,0 0 960,0 0-127,0 0-1089,0 0-385,0 0 64,-23 0 384,0-23 193,0 23 128,0 0 96,-23 0-96,-1 0-320,24 0-225,-23 0-32,23 0-128,-23 0-95,23 0 63,-23 0 96,22 0-96,-22 0 0,0 0 33,0 0-97,0 0-96,0 23 256,-1-23 128,24 23-223,-23-23-97,23 0-64,-23 0 32,23 23 0,-24-23-64,24 0 32,0 23 0,-23-23 32,23 23 0,-23-23 0,23 23 32,-24-23-64,24 23 64,0-23-32,0 0 32,0 23 33,0-23-33,23 0-64,-23 0-32,0 0 0,0 23 0,0 0 0,0-23-32,-1 24 32,1-1 0,0-23 64,-23 23-32,46-23-32,-23 23 32,0-23 0,23 0-32,-23 23 32,23-23-32,-23 0 0,0 23 32,-1-23-64,1 23 32,0-23-32,0 23 32,23-23 0,0 0 0,0 0 0,0 0-160,0 0-161,0 0-447,0 0 223,0 0 161,0 0-225,23-23 289,23-23 288,1 0 32,-1 0-128,23-24-193,0 24 97,-22 23 32,-1-23 0,-23 23 96,0 0-64,0 23-129,-23 0 225,0 0 64,0 0 32,0 0 96,0 0-32,0 0 97,0 0 159,0 0-64,0 0 65,0 0-65,-46 0-160,0 23 96,0-23-160,-1 23 0,1 0 96,0 0 1,0-23-65,23 23-32,-24 0 0,1 0-32,23-23-32,-23 23 32,0 0 0,23 1-32,0-24 64,-24 23 0,24 23 0,-23-23-32,23 0-32,0 0 0,0 0 0,0 0 32,0 0-32,0 0 32,-1 1 32,1 22-64,0-23 64,0 23-128,0 0 64,0 0 0,0-23 64,0 24-64,0-1 0,23-46 0,0 0 0,0 0-64,0 0 32,0 0-96,0 0 0,0 0-384,0 0-33,0-23 225,23 0 288,23-47 32,0 1 0,0 0 0,1-24 0,-1 24-128,0 23 31,0 0 65,0 0 0,1-1-32,-1 1 32,-23 23-96,0 23 0,0 0 64,-23 0-64,0 0 128,0 0 32,0 0 0,0 0 256,0 0 225,0 0 191,-23 23-543,0 0-161,-23 0 0,23 24 32,-24-24 0,1 23 96,-23 0 32,23 0 96,23 0-64,-24 1 0,24-24-63,0 23-97,0-23 0,0 0-32,-23 23 32,23 0-32,0 1 0,0-1 32,-24 0 64,47 23 32,-46-23-32,46 1-32,-46-1 160,46-23-96,-23 23-64,0-23-32,23 0 1,-23 0-33,23 0-33,0 1 33,-23 22-32,23 0 32,0 0-32,0 0 32,0 0 0,0 1 0,0-24-32,0 23 32,0 0-64,0 0 64,0 0 0,23 24 0,0-47-32,0 23 32,-23 0 0,23-23-32,0 23 32,0 1 0,0-1 0,0-23 0,0 23-64,1 0 64,-1 0 0,23-22 0,-23 22-64,0-23 32,0 0 32,0 23 0,23 0 0,-23 0 32,24-22-32,-24 22 0,23 0-32,-23-23-32,0 0 32,23 0 0,-23 0 32,1-23 0,-24 23 0,23-23 0,-23 0 0,23 0 0,-23 0 32,0 0-32,0 0 32,0 0 32,-23 0 320,0-23 161,-47-23-545,1-46-64,-23-1 32,22-22-64,1-1-128,0 1 160,46 23 32,-24-1 32,24-22-65,23 22 65,-23-22-32,23 23-32,0-1 0,0 24-64,0-23-64,23 45 32,-23 1 64,23 0 96,-23 46 0,0-23 32,0 23 0,0 0-32,0 0 64,0 0 0,0 0 0,0 0-64,0 0 32,0-23 0,0 23 128,0 0-32,0 0 97,0 0 31,-23 0-192,23 0 256,-46 23-320,23 23-160,-23 0 64,0 24 64,-1-1 32,1 0 0,23 0-64,0 24 32,23-24 0,-23 0-96,23 1 96,0-1-32,23 23 32,0-22 32,0-1 0,0 23 0,0 1 0,24 22-33,22-23 33,-23 1-32,0-1 0,1-46 0,-1 24 32,-23-47 0,0 23 0,0-23 0,0 0-32,-23 0 32,23 0 0,-23-23 0,0 0 32,0 0 0,0 0 0,0 0 65,0 0-33,0-23 352,-23 0 32,-46-23-448,23-23-192,-24-1 160,24 1 32,0 0-32,0-24 0,-24-22 32,24-24-32,0 24-32,23-1 0,0 24 64,23 0-64,0-24 32,0 24 32,0-24-32,0 24 0,23-23 0,-23 22 0,23 24-32,0 0-64,0 23 32,0-24 63,-23 24 33,23 0-96,1 0-32,-1 0-96,23-1-96,-23 1-33,0 0 33,-23 23 192,23 0 0,-23 0 96,23 0 32,-23 23 0,0-23 0,23-1 0,-23 1 0,0-23 0,23 23-32,-23 0-64,0 0-64,0 23 63,0 0 97,0 0 97,0 0 63,0 0-64,0 0 96,0 0-128,-46 23-32,23-23 0,-23 23 32,0 0 96,0 0-160,22 0 0,-22 24 0,0 22-96,23 23 64,0-23-32,-23 24 64,46-1 0,-23 1 0,23-1 0,0 0 0,0 1-32,0-1 0,23 23 0,-23-22 32,23 22 0,0-22 0,0-1 0,0 0 0,0 1 0,0-1 32,23-23-32,-46 24 0,24-24 0,22 0 32,-23 1-32,0-24 32,0 23 0,0 0 0,0-23-32,0 24 0,24-24 32,-24 0 0,0 0 32,0-23-64,0 24 32,23-1-32,-23 0 0,23 0 0,-23-23 0,1 23 32,22 1-32,-23-24 0,23 23 0,-23-23 0,23 0 0,-23 23 0,24-23 0,-24 23 0,23-22 0,-23-1 0,0 0 0,0-23 0,-23 23 32,23 0-32,0-23 0,-23 0-64,0 0-32,0 0 32,0 0 64,0 0 32,0 0 96,0 0-32,0 0 161,0 0 63,0 0 353,0 0 288,-23-23-257,-23 0-704,-23-47 32,0 1-64,-1 23-32,1-23-96,23 23 160,0-1 0,22 1 0,-22 0-64,23 0 0,23 0-64,-23-1-193,23 1 1,0 0 160,-23 23 64,23 0 96,0 23-32,0 0-32,0 0 64,0 0-192,0 0 96,0 0 64,0 0-97,0 23-63,0 0 192,23 0 0,0 0 0,-23 23 96,23 1-96,0-1 32,0 0 32,1 0-32,-24-23-32,0-23 0,0 0 0,0 0 0,23 23-32,0 0 32,0 1 0,-23-1 0,46 0 0,-46 0 0,23 0 0,0-23-32,-23 0 32,0 0 0,0 0 32,0 0-32,0 0 64,0 0 1,0 0 63,0 0 96,0 0 64,0 0 289,-23 0-161,-23-23-352,0 0 32,0 0-96,-1 0-32,1-24 32,0 1-32,-23 0-96,46-23 128,-24-1-32,1 1-64,23 23 0,-23-23 32,46 23 32,-23-1-32,23 24-32,-23-23 96,23 23 0,0 0-32,0-23 32,0 23 0,-23 23 0,23 0-65,0 0 1,0 0 0,0 0-64,0 0-32,0 0-160,0 0-33,0 0 97,0 0 96,0 0 96,23 23 64,23 23 0,-23 0 64,23 0-64,0 0 0,1 24 64,-1-24-64,23 23 0,-23-23-64,0 1 64,-22-1 0,22-23 0,0 0 0,0 23 0,0-23 0,24 0 0,-24 0 0,0 0-32,23 1 32,-23-1 0,1-23 0,-1 23 0,23 0 0,-23-23 0,-23 23 0,24-23 0,-1 0-32,0 23 32,-23-23 0,23 0-64,0 0 128,1 0-64,-1 0 0,0 0 0,23 0 0,-22 0-64,-1 0 0,0 0 64,0-23-32,0 23 32,1-23 32,22 0 0,-23 0-32,0 0 0,-23-1 32,23 1-32,-22 23 0,-1-23 64,0 23-64,23-23 0,-23 0 0,23 0 0,0 0 0,1-23 0,-1 23 0,-23 0 0,23-1 0,-23 1 32,-23 23-64,0 0 64,0 0-32,0 0 0,0 0 32,0 0-32,0 0 96,0 0-32,0 0 96,0 0-32,0 0 97,0 0-1,0 0 384,-23 0-383,-46 0-225,-24-23 0,1 0 0,-47 0 0,24-23-32,23 0-128,-24 0 160,47 22 0,-24 1 32,24 0 0,23 0 0,0 23 0,23 0-32,23-23-32,0 23-129,0 0-255,0-23-32,0-23 223,0 23 65,23-23-64,0 22 64,23-22-32,46 0 32,-22 23 160,45-46 0,-22 23 32,22-1-32,-46 1 32,1 23-32,-24 23-96,-23 0 96,-23 0 0,0 0 224,0 0 192,-23 0-31,0 46-193,-47 24-64,-22-1-96,0 23 0,-24-23 32,1-22 0,22-1 32,1-23 32,23-23-128,22 0 32,24 0 224,0 23-256,23-23 0,0 0-448,0 0-321,0 0 353,23 0 96,0 0-1,24 0 257,-1 0 32,46 0-32,1-23 64,-1 0 0,-23 0 0,1 23 64,-47 0-64,0 0 0,-23 0 32,0 23 545,-23 0 160,-23 23-449,-1-23-128,-45 23 0,0 1-64,22-24-64,-22 0-32,-1 0 32,24 0 0,23 23 0,0-23-32,23-23 0,0 23-32,0-23-32,23 23-96,0-23 0,0 0-256,0 0-257,23 23 513,23 1 0,23-1 31,0-23 65,1 23 0,45-23 64,1 0 0,-1 0 32,-22 0 0,22 0-32,-23 0 0,-22-23 0,22 23 32,-46 0-32,0 0 0,-22 0 0,-24-23-32,23 23 64,-23 0-32,0 0 0,0 0 0,0 0 0,0 0-32,0 0 32,0 0 96,0 23 33,-23 0 159,-1 0-32,-45 23-64,-23-23-96,-1 23-32,1-23-32,-23 0-32,-24 1 0,23-24 65,24 23-33,-23-23 0,22 0 0,1 0 0,46 0 0,-24 0-32,24 0 32,0 0-32,0 0 0,23 0-96,-24 0 0,24 0-33,-23 0-31,46-23-64,-23 23 224,23 0-32,0 0 32,0 0-96,0 0-128,0 0-65,0 0 161,23 0-64,0 0 160,0 23 32,47-23 0,-1 23 32,0 0-32,1 0 0,22-23 0,-23 46 0,24-23 0,-24 0 32,0 0 32,0 0-32,1 1 32,-24-1 0,0-23-64,0 0 32,1 23-32,-1-23 32,0 23 0,0-23 1,0 0-33,24 0 32,-24 0-32,23 0 0,23 0 0,-45-23 0,22 0 64,0 0-64,-23-1-32,1 24 32,-1-23 32,-23 0-32,23 0-32,0 0 32,-23 0 0,24 0 32,-24 0 0,23 0-32,-23 0 0,0 0 0,0 23 0,-23 0-64,0 0 64,23 0-32,-23 0 32,0 0 32,0 0-32,0 0 96,0 0 96,0 0 128,0 0 193,0 0-33,-46 23-352,0 23-128,0-23 32,-1 23 0,-45 0 32,23 0 96,-1-22 97,-22-1 63,23 0-192,-24-23 32,1 23 0,0-23-128,-1 23 129,1 0-129,23-23 0,-1 23 0,1-23 0,23 23 64,0-23 64,-24 0-160,24 23 32,0-23 32,0 0 0,23 0-32,-24 0 32,1 23-32,0-23 64,23 0-64,-23 0 32,0 23 1,23-23-65,-24 0 32,24 0 32,-23 0-64,23 0 32,-23-23-64,23 23 32,0-23 0,-1 23 32,1-23-32,0 23 0,0-23 0,0 23 0,0-23 0,0 23-64,0-23-33,0 23 97,0-23-128,0 23 32,-1-23 32,24 0 64,-23 23 0,0-23 0,23 23 0,-23-24-32,0 24-64,23-23 0,-23 0-128,23 0 160,-23 0 0,23-23-96,0 0 63,0-24 1,0 1 0,0 0 32,0-23-64,23 22-32,0 1-96,0 0-129,0 23 257,23-1 96,1-22-64,-24 46 32,23-23 0,-23 23 0,0 23-64,-23 0-96,23 0-33,0 0-63,0 0 96,24 23 128,-24 0 32,23 23 32,23 0-32,-23 0 64,-23 47 0,24-24-32,-1 23 64,-23 24 32,0-24 0,0 1 96,-23-24-128,0-46 32,0-23 96,0 0 64,0 0-192,0 0 64,0 0 65,0 0 223,-23 0 321,-23-46-705,-23-23-225,-1-1 1,1-45 64,0 22-96,46 24 128,-1 0 96,24 23-64,0 0 63,0 22-95,0 1-352,24 0 31,22 23 1,0 0 128,23 0 128,1 0 31,-1 23 1,0 0 32,23 47 32,-22-1 96,-1 0 32,-23 24 32,24-24-32,-24 0 0,0-46 0,-23 0-32,0 0-32,0 1 32,23-24 0,1 23-32,-1-23 32,0 23 0,0-23 0,23 0 32,1 0 32,-1 0 0,23-23 32,-22 0 33,22-1 31,-23-22-160,1 23 32,-1 0 0,0-23-32,-23 46 32,1-23-32,-1 0 0,0 0 0,-23 0 32,23-1-32,0 1 0,1 0 0,-1 0 32,-23-23-32,23 23 0,0 0 0,1 0 32,-24-23-32,0 22-96,0 1 32,0 0-32,0-23-32,0 0 95,0 0 1,-23 23 32,23-24 0,0 1 0,0 0 32,1 0-32,-1 0 0,-23 0 0,23-1 0,-23 47 0,0-23 0,23 23 0,-23 0 0,0-23 0,0 23-32,23-23 32,-23 23-64,0 0 64,23 0-96,-23 0 32,0 0 32,0 0-32,0 0 64,0 0 0,0 0 0,0 0 0,0 0 32,0 0-32,0 0 32,23 23 32,-23 23 64,0-23 1,0 24 63,0-24-32,0 23 0,0 0-64,0-23 64,-23 23-32,23 1 33,-23-1-65,-23 0 32,23 0 224,-24 0-128,1 0-128,0 1-32,0-1 97,0 0 63,0-23 160,22 0-256,-22 0 0,23 0-128,0 0 32,-23 1-32,0 22-32,23-23 32,-47 23 0,24-23 32,0 0-32,23 0 32,0 0-32,23-23 0,0 0-32,0 0 0,0 0-512,0 0-385,0 0 0,0 0 417,0 0-321,0-23 128,23-23 161,46 0-289,-23-23-1377,24-24-1570,22 1-2626</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58.701"/>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03.410"/>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05.639"/>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08.429"/>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0.774"/>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2.587"/>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4.334"/>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5.985"/>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7.861"/>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9.653"/>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4.81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3129 3337 577,'0'0'1249,"0"0"448,0 0-63,0 0-257,0 0-608,0 0-32,0 0 159,24 0 418,-24 23-578,0 0-191,0 0 96,0 1-129,0-24-192,0 23 129,0 0-289,-24 23 0,24-23 224,-23 0 1,0 0 191,0 0 33,23 0-289,-46 1 0,23-1-63,0 23 63,-23-23 64,23 0-95,-1 0-161,1 0-96,0 24 32,0-24-64,0 23 32,0 0 64,0-23 224,0 0-63,0 0 95,0 0-96,23 1 0,-24-1-128,1 0 193,0-23-97,0 23-96,0 0 128,-23 23-31,0-23-129,23 23 96,-24-22-32,1 22-32,0-23 64,0 23-32,23-23 97,-23 0 223,22 0-192,1-23-31,-23 23-97,23 1-32,-23-1-32,-23 0-64,22 0-64,-22 23 32,0 0 0,0-23 0,22 1 0,-22-1-192,23 0-257,-23 0-223,22 0-449,24 0-545,-23 0-2177,46-23-7144</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29.460"/>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8:15.177"/>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37:34.249"/>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32:15.968"/>
    </inkml:context>
    <inkml:brush xml:id="br0">
      <inkml:brushProperty name="width" value="0.04" units="cm"/>
      <inkml:brushProperty name="height" value="0.04" units="cm"/>
    </inkml:brush>
  </inkml:definitions>
  <inkml:trace contextRef="#ctx0" brushRef="#br0">11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2691.9626">273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3194.346">408 951 9001,'0'0'5349,"0"0"-3364,0 0-543,0 0-481,0 0-417,42 63 1,-21-42 63,0 10-63,-10-10-65,10 0-255,0 0-193,-11-11 32,1 11-64,-1 0-193,1-10-896,-1-11-1025,1 10-1377,-1-10-4132</inkml:trace>
  <inkml:trace contextRef="#ctx0" brushRef="#br0" timeOffset="3909.5121">544 878 3619,'0'0'4453,"0"0"-4069,0 0 449,0 0-449,0 0-160,0 0 129,11-52 223,-1 52 449,1-11-480,-11 11 288,10 0 31,1 0-95,-1 0 64,1 0-32,-1 0 320,-10 11-32,11 10-289,-11-11-223,10 1-193,-10 9-127,0-9-193,0-11 32,0 10-64,0-10-32,0 0-32,0 0-32,0 0-289,0 0-415,0 0-225,0 0-321,0 0 834,0 0 160,11 0 320,10 0 32,-1 0 32,1 0-32,0 0 0,-10 0-32,10 11 256,-11-11 289,1 0 383,-1 10 162,1 1-1,-11-1-32,0 1-97,0-1-95,0 0-96,0 1-513,-11-1-256,1 1-64,-11-11-64,10 10-416,1-10-545,-11 11-801,10-11-545,11 0-1056,-10 0-4869</inkml:trace>
  <inkml:trace contextRef="#ctx0" brushRef="#br0" timeOffset="4384.4435">816 789 9353,'0'0'5541,"0"0"-3491,0 0-641,0 0-576,0 0-705,0 0-128,0 0-96,0 0 96,0-13 0,13 13 32,0-13-32,-13 0-352,27 0-1922,-14 0-3300,-13 0-5476</inkml:trace>
  <inkml:trace contextRef="#ctx0" brushRef="#br0" timeOffset="5607.9045">1165 501 15054,'0'0'1922,"0"0"-641,0 0 97,0 0-1346,0 0 0,0 0-32,-13 0 0,13-13-96,0 13 96,13-13-32,-13 0-257,26-13-2305,-13 13-1346,0-13-6662</inkml:trace>
  <inkml:trace contextRef="#ctx0" brushRef="#br0" timeOffset="6253.5292">1245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6997.4961">1507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5849.2097">1478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15850.2097">1740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15851.2097">1875 951 9001,'0'0'5349,"0"0"-3364,0 0-543,0 0-481,0 0-417,42 63 1,-21-42 63,0 10-63,-10-10-65,10 0-255,0 0-193,-11-11 32,1 11-64,-1 0-193,1-10-896,-1-11-1025,1 10-1377,-1-10-4132</inkml:trace>
  <inkml:trace contextRef="#ctx0" brushRef="#br0" timeOffset="15852.2097">2011 878 3619,'0'0'4453,"0"0"-4069,0 0 449,0 0-449,0 0-160,0 0 129,11-52 223,-1 52 449,1-11-480,-11 11 288,10 0 31,1 0-95,-1 0 64,1 0-32,-1 0 320,-10 11-32,11 10-289,-11-11-223,10 1-193,-10 9-127,0-9-193,0-11 32,0 10-64,0-10-32,0 0-32,0 0-32,0 0-289,0 0-415,0 0-225,0 0-321,0 0 834,0 0 160,11 0 320,10 0 32,-1 0 32,1 0-32,0 0 0,-10 0-32,10 11 256,-11-11 289,1 0 383,-1 10 162,1 1-1,-11-1-32,0 1-97,0-1-95,0 0-96,0 1-513,-11-1-256,1 1-64,-11-11-64,10 10-416,1-10-545,-11 11-801,10-11-545,11 0-1056,-10 0-4869</inkml:trace>
  <inkml:trace contextRef="#ctx0" brushRef="#br0" timeOffset="15853.2097">2283 789 9353,'0'0'5541,"0"0"-3491,0 0-641,0 0-576,0 0-705,0 0-128,0 0-96,0 0 96,0-13 0,13 13 32,0-13-32,-13 0-352,27 0-1922,-14 0-3300,-13 0-5476</inkml:trace>
  <inkml:trace contextRef="#ctx0" brushRef="#br0" timeOffset="15855.2097">2632 501 15054,'0'0'1922,"0"0"-641,0 0 97,0 0-1346,0 0 0,0 0-32,-13 0 0,13-13-96,0 13 96,13-13-32,-13 0-257,26-13-2305,-13 13-1346,0-13-6662</inkml:trace>
  <inkml:trace contextRef="#ctx0" brushRef="#br0" timeOffset="15856.2097">2712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5857.2097">2974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9424.0707">2648 1687 11915,'0'0'321,"0"0"-161,0 0 833,0 0-385,0 0-63,-10-74-65,10 64 545,10-11-32,0 10-224,1 1-385,-11 0 65,10 10-129,1-11-128,-1 11-96,1 0 64,-1 0 33,-10 0 63,11 11 256,-1-1 33,-10 11-1,10 0-255,1 10 95,-11-10-160,0 11-128,0-11 0,0 10 0,0-10-96,0 0 0,0-10 0,0 9 0,0-9 32,0-1 0,0 1-32,0-1 33,0-10-33,10 11-33,-10-11 1,11 10-96,-1-10 32,-10 0-64,11 0 0,10 0 32,-11-10 32,11-1 64,0 1 0,-11 10-225,1-11-928,10 1-704,-21-1-994,10 1-2947,1 0-3971</inkml:trace>
  <inkml:trace contextRef="#ctx0" brushRef="#br0" timeOffset="19425.0707">2910 1362 8168,'0'0'2722,"0"0"-832,0 0 544,0 0-1024,0 0-1,0 0 225,0-10-65,0 10-128,0 0-512,-11 10-544,11 11-385,0 0-96,0 0 96,0 11 0,11-1 64,-1-10-64,1 10 0,10-10-32,0 0 0,-11 0-97,11-10 97,0-1-256,0 1-288,0-11-353,-11 0 288,1-11 33,-11-10-1,10 0 193,-10 11 287,0-22 33,0 22-64,0-22 160,-10 11 32,-1 11 64,-10-11-64,1 0 32,9 0 65,-10 11-33,0-1-32,0 1-32,11-1 0,-1 1-32,1 10 0,10 0-641,-11 0-1601,11 0-2979,0 0-5349</inkml:trace>
  <inkml:trace contextRef="#ctx0" brushRef="#br0" timeOffset="19426.0707">3045 1237 9001,'0'0'5349,"0"0"-3364,0 0-543,0 0-481,0 0-417,42 63 1,-21-42 63,0 10-63,-11-10-65,11 0-255,0 0-193,-10-11 32,-1 11-64,0 0-193,1-10-896,-1-11-1025,1 10-1377,-1-10-4132</inkml:trace>
  <inkml:trace contextRef="#ctx0" brushRef="#br0" timeOffset="19427.0707">3181 1164 3619,'0'0'4453,"0"0"-4069,0 0 449,0 0-449,0 0-160,0 0 129,10-52 223,1 52 449,-1-11-480,-10 11 288,11 0 31,-1 0-95,1 0 64,-1 0-32,0 0 320,-10 11-32,11 10-289,-11-11-223,10 1-193,-10 9-127,0-9-193,0-11 32,0 10-64,0-10-32,0 0-32,0 0-32,0 0-289,0 0-415,0 0-225,0 0-321,0 0 834,0 0 160,11 0 320,10 0 32,0 0 32,0 0-32,-1 0 0,-9 0-32,10 11 256,-11-11 289,1 0 383,-1 10 162,1 1-1,-11-1-32,0 1-97,0-1-95,0 0-96,0 1-513,-11-1-256,1 1-64,-11-11-64,10 10-416,1-10-545,-11 11-801,11-11-545,10 0-1056,-11 0-4869</inkml:trace>
  <inkml:trace contextRef="#ctx0" brushRef="#br0" timeOffset="19428.0707">3452 1075 9353,'0'0'5541,"0"0"-3491,0 0-641,0 0-576,0 0-705,0 0-128,0 0-96,0 0 96,0-13 0,13 13 32,1-13-32,-14 0-352,26 0-1922,-13 0-3300,-13 0-5476</inkml:trace>
  <inkml:trace contextRef="#ctx0" brushRef="#br0" timeOffset="19430.0707">3987 599 15054,'0'0'1922,"0"0"-641,0 0 97,0 0-1346,0 0 0,0 0-32,-13 0 0,13-13-96,0 13 96,13-13-32,-13 0-257,26-13-2305,-13 13-1346,0-13-6662</inkml:trace>
  <inkml:trace contextRef="#ctx0" brushRef="#br0" timeOffset="19431.0707">4067 296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9432.0707">4329 192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22882.5789">4318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22883.5789">4580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22884.5789">4715 951 9001,'0'0'5349,"0"0"-3364,0 0-543,0 0-481,0 0-417,42 63 1,-21-42 63,0 10-63,-10-10-65,10 0-255,0 0-193,-11-11 32,1 11-64,-1 0-193,1-10-896,-1-11-1025,1 10-1377,-1-10-4132</inkml:trace>
  <inkml:trace contextRef="#ctx0" brushRef="#br0" timeOffset="22886.5789">5123 789 9353,'0'0'5541,"0"0"-3491,0 0-641,0 0-576,0 0-705,0 0-128,0 0-96,0 0 96,0-13 0,13 13 32,0-13-32,-13 0-352,27 0-1922,-14 0-3300,-13 0-5476</inkml:trace>
  <inkml:trace contextRef="#ctx0" brushRef="#br0" timeOffset="22888.5789">5472 501 15054,'0'0'1922,"0"0"-641,0 0 97,0 0-1346,0 0 0,0 0-32,-13 0 0,13-13-96,0 13 96,13-13-32,-13 0-257,26-13-2305,-13 13-1346,0-13-6662</inkml:trace>
  <inkml:trace contextRef="#ctx0" brushRef="#br0" timeOffset="22889.5789">5552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22890.5789">5814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48158.2722">941 450 384,'0'0'769,"0"0"384,0 0 32,0 0 321,0 0 31,0 0 417,0-11 192,0 11 0,0 0 0,0 0-160,0 0-128,0 0-97,-10 0-159,10 11-833,0-1-545,-11 11 96,11 0-128,-10 0 129,10 0-65,0 10-224,0 1-32,21-1 0,-11 1 0,11-12-32,0 12-32,0-11 64,-11-11-128,11 1-32,0-11-225,11 0-127,-22 0-193,22 0-320,-11-11-128,-11-10 352,1 11 161,-11-11 255,0 10 289,0 1 96,-11 0 32,1-1 256,-11 1 193,0 10-65,0-11 129,10 11 224,-10 0-1,0 0-127,11 11-161,-1-1-95,-10 1-225,11-11-160,10 10-160,-11 0 160,11 1-577,0 10-608,0-21-416,0 10-642,11 1-2625,-11-11-5254</inkml:trace>
  <inkml:trace contextRef="#ctx0" brushRef="#br0" timeOffset="92222.908">3544 785 2338,'0'0'1474,"0"0"223,0 0 609,0 0-448,0 0-96,0 0 32,-11 0 95,11 0-800,0 0-160,0 0-96,0 0 64,0 0 96,0 0 96,0 0-96,0 0-160,0 0-289,0 0-96,0 0-255,0 0 63,11 10 0,-1 11-32,1 0-63,-1 0-33,11 0-32,-10 0 224,-1 0-192,1 0-32,-1-11-32,1 1-64,-11-1-32,0 1-352,0-11-1282,0 0-2273,10 0-3621</inkml:trace>
  <inkml:trace contextRef="#ctx0" brushRef="#br0" timeOffset="93027.4826">3660 722 4837,'0'0'1729,"0"0"-1280,0 0 1472,0 0-511,0 0-225,0 0 192,-11-11 65,11 11-353,0-10-321,0 10-255,0-10-193,0-1-160,0 11-96,11-10 32,-11-1-96,0 11 0,10-10 129,0 10-65,-10 0 128,0 0 128,11 0 257,-1 10-1,-10 1-127,11-1 95,-1 11-256,-10 0-95,11 10-129,-11-10-64,0 11 64,0-1-32,0-10 0,0 0-32,0 0 0,-11-11 64,11 1-32,0-11 0,0 0 96,0 0 160,0 0-288,0 0-96,0 0-96,0 0-64,0 0 256,0 0 128,11 0 192,10-11 0,0 11-31,0-10 95,0-1-256,0 1-64,-11-1 0,11 1-64,-10 10 0,-1-11 0,-10 11-32,10-10-576,1 10-1730,-11-10-3204</inkml:trace>
  <inkml:trace contextRef="#ctx0" brushRef="#br0" timeOffset="98399.999">2415 397 2787,'0'0'10153,"0"0"-7398,0 0-1154,0 0-383,0 0-226,0 0-479,-42 42-161,32-31-63,10 10 31,0-1-96,0 1 32,0 0-160,0 0-64,10 0-32,1-10-64,-1-1 32,1 1-32,-1-11 0,1 0-256,-1 0-257,-10-11 1,11 1-1,-11-11-95,0 0 191,0 0 289,0 0 128,-11 10 64,1-9 64,-1-1-32,11 10 128,-10 11-32,-1-10 161,11 10 223,0 0 65,0 0 63,0 0-95,0 0-65,0 0-127,0 0-65,0 10-128,11 1-96,-1 10-32,11-11 64,-10 11-64,9 0 32,1 0 32,0 0-32,0-11 129,-10 11-129,-1-10 64,1 10 64,-1-11 32,-10 0 225,0 1-321,0 10 0,0-11-96,-10 1-32,-1 10-160,1-11-513,-1-10-352,-10 11-737,11-1-1441,-1 1-7142</inkml:trace>
  <inkml:trace contextRef="#ctx0" brushRef="#br0" timeOffset="110552.3251">4798 826 1890,'0'0'4132,"0"0"-2947,0 0-128,0 0 192,0 0-961,0 0-224,0 0 289,0 0 319,0 0 289,0 0 32,0 0 416,0 0 193,0 0-129,0 0-159,0 0-129,0 0-32,0 0-256,0 0-289,0 10-287,11 1-129,-11-1 0,10 1 32,-10-1-64,11 1 0,-11-1 65,10 1-129,-10-1-64,11-10-32,-11 11-32,10-11-32,0 10-32,1-10 0,-1 0-65,1 0-31,-11 0-224,10 0-161,-10-10 321,11 10 64,-1-21 64,-10 10-32,0-10-193,0 11-191,0-1 191,0 1 129,0-1 224,0 11 0,0 0 192,0-10 65,-10 10-1,10 0 64,0 0-160,0 0 129,0 0 191,0 0 65,0 0 63,0 0 65,0 0-257,0 0-384,10 21 32,11-11-64,-10 22 160,10-11 1,0 0-33,-1 0 32,1 0 64,-10-11-192,-1 11-32,1-10 0,-1-11-160,-10 10-865,0-10-1441,0 0-2883,0-21-6471</inkml:trace>
  <inkml:trace contextRef="#ctx0" brushRef="#br0" timeOffset="111652.4487">5154 513 2178,'0'0'9257,"0"0"-7912,0 0-993,0 0 834,0 0-706,0 0 65,-11-11 95,11 1 1,0-1 31,0 1-191,0-1-97,11 1-96,-1-1 65,1 1 127,10-1-127,-11 11-225,1 0 0,-1 0-64,-10 0 64,11 0 64,-1 0 128,0 21 129,1-10-1,-11 10-255,0 0-1,0 0-96,0-1 0,0-9-96,0-1 0,0 1 0,-11-1 64,11-10-64,-10 0 64,10 0-64,0 11-64,0-11-192,0 0-225,0 0-223,0 0-97,0 0 64,21 0 449,-11 0 288,11 0 32,0 0-32,0 0 0,0 0 32,-11 0 64,1 0 256,10 0 129,-21 10 255,10 1 161,-10-1-192,0 1-225,0 10 193,0-11-385,0 11-63,-10-11-129,-1 1-32,-10 10-64,11-11-32,0 11-193,-11-10-351,10-11-929,1 0-2211,-1 0-8488</inkml:trace>
  <inkml:trace contextRef="#ctx0" brushRef="#br0" timeOffset="128797.2952">5929 1418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128798.2952">6191 1093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128799.2952">6326 968 9001,'0'0'5349,"0"0"-3364,0 0-543,0 0-481,0 0-417,42 63 1,-21-42 63,0 10-63,-10-10-65,10 0-255,0 0-193,-11-11 32,1 11-64,-1 0-193,1-10-896,-1-11-1025,1 10-1377,-1-10-4132</inkml:trace>
  <inkml:trace contextRef="#ctx0" brushRef="#br0" timeOffset="128800.2952">6734 806 9353,'0'0'5541,"0"0"-3491,0 0-641,0 0-576,0 0-705,0 0-128,0 0-96,0 0 96,0-13 0,13 13 32,0-13-32,-13 0-352,27 0-1922,-14 0-3300,-13 0-5476</inkml:trace>
  <inkml:trace contextRef="#ctx0" brushRef="#br0" timeOffset="128801.2952">7083 518 15054,'0'0'1922,"0"0"-641,0 0 97,0 0-1346,0 0 0,0 0-32,-13 0 0,13-13-96,0 13 96,13-13-32,-13 0-257,26-13-2305,-13 13-1346,0-13-6662</inkml:trace>
  <inkml:trace contextRef="#ctx0" brushRef="#br0" timeOffset="128802.2952">7163 215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28803.2952">7425 111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28804.2952">6409 843 1890,'0'0'4132,"0"0"-2947,0 0-128,0 0 192,0 0-961,0 0-224,0 0 289,0 0 319,0 0 289,0 0 32,0 0 416,0 0 193,0 0-129,0 0-159,0 0-129,0 0-32,0 0-256,0 0-289,0 10-287,11 1-129,-11-1 0,10 1 32,-10-1-64,11 1 0,-11-1 65,10 1-129,-10-1-64,11-10-32,-11 11-32,10-11-32,0 10-32,1-10 0,-1 0-65,1 0-31,-11 0-224,10 0-161,-10-10 321,11 10 64,-1-21 64,-10 10-32,0-10-193,0 11-191,0-1 191,0 1 129,0-1 224,0 11 0,0 0 192,0-10 65,-10 10-1,10 0 64,0 0-160,0 0 129,0 0 191,0 0 65,0 0 63,0 0 65,0 0-257,0 0-384,10 21 32,11-11-64,-10 22 160,10-11 1,0 0-33,-1 0 32,1 0 64,-10-11-192,-1 11-32,1-10 0,-1-11-160,-10 10-865,0-10-1441,0 0-2883,0-21-6471</inkml:trace>
  <inkml:trace contextRef="#ctx0" brushRef="#br0" timeOffset="134324.8078">7412 1445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134325.8078">7674 1120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134326.8078">7809 995 9001,'0'0'5349,"0"0"-3364,0 0-543,0 0-481,0 0-417,42 63 1,-21-42 63,0 10-63,-10-10-65,10 0-255,0 0-193,-11-11 32,1 11-64,-1 0-193,1-10-896,-1-11-1025,1 10-1377,-1-10-4132</inkml:trace>
  <inkml:trace contextRef="#ctx0" brushRef="#br0" timeOffset="134327.8078">8217 833 9353,'0'0'5541,"0"0"-3491,0 0-641,0 0-576,0 0-705,0 0-128,0 0-96,0 0 96,0-13 0,13 13 32,0-13-32,-13 0-352,27 0-1922,-14 0-3300,-13 0-5476</inkml:trace>
  <inkml:trace contextRef="#ctx0" brushRef="#br0" timeOffset="134328.8078">8566 545 15054,'0'0'1922,"0"0"-641,0 0 97,0 0-1346,0 0 0,0 0-32,-13 0 0,13-13-96,0 13 96,13-13-32,-13 0-257,26-13-2305,-13 13-1346,0-13-6662</inkml:trace>
  <inkml:trace contextRef="#ctx0" brushRef="#br0" timeOffset="134329.8078">8646 242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34330.8078">8908 138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34331.8078">7892 870 1890,'0'0'4132,"0"0"-2947,0 0-128,0 0 192,0 0-961,0 0-224,0 0 289,0 0 319,0 0 289,0 0 32,0 0 416,0 0 193,0 0-129,0 0-159,0 0-129,0 0-32,0 0-256,0 0-289,0 10-287,11 1-129,-11-1 0,10 1 32,-10-1-64,11 1 0,-11-1 65,10 1-129,-10-1-64,11-10-32,-11 11-32,10-11-32,0 10-32,1-10 0,-1 0-65,1 0-31,-11 0-224,10 0-161,-10-10 321,11 10 64,-1-21 64,-10 10-32,0-10-193,0 11-191,0-1 191,0 1 129,0-1 224,0 11 0,0 0 192,0-10 65,-10 10-1,10 0 64,0 0-160,0 0 129,0 0 191,0 0 65,0 0 63,0 0 65,0 0-257,0 0-384,10 21 32,11-11-64,-10 22 160,10-11 1,0 0-33,-1 0 32,1 0 64,-10-11-192,-1 11-32,1-10 0,-1-11-160,-10 10-865,0-10-1441,0 0-2883,0-21-6471</inkml:trace>
  <inkml:trace contextRef="#ctx0" brushRef="#br0" timeOffset="137882.032">9019 1550 11915,'0'0'321,"0"0"-161,0 0 833,0 0-385,0 0-63,-10-74-65,10 64 545,10-11-32,0 10-224,1 1-385,-11 0 65,10 10-129,1-11-128,-1 11-96,1 0 64,-1 0 33,-10 0 63,11 11 256,-1-1 33,-10 11-1,10 0-255,1 10 95,-11-10-160,0 11-128,0-11 0,0 10 0,0-10-96,0 0 0,0-10 0,0 9 0,0-9 32,0-1 0,0 1-32,0-1 33,0-10-33,10 11-33,-10-11 1,11 10-96,-1-10 32,-10 0-64,11 0 0,10 0 32,-11-10 32,11-1 64,0 1 0,-11 10-225,1-11-928,10 1-704,-21-1-994,10 1-2947,1 0-3971</inkml:trace>
  <inkml:trace contextRef="#ctx0" brushRef="#br0" timeOffset="137883.032">9281 1225 8168,'0'0'2722,"0"0"-832,0 0 544,0 0-1024,0 0-1,0 0 225,0-10-65,0 10-128,0 0-512,-11 10-544,11 11-385,0 0-96,0 0 96,0 11 0,11-1 64,-1-10-64,1 10 0,10-10-32,0 0 0,-11 0-97,11-10 97,0-1-256,0 1-288,0-11-353,-11 0 288,1-11 33,-11-10-1,10 0 193,-10 11 287,0-22 33,0 22-64,0-22 160,-10 11 32,-1 11 64,-10-11-64,1 0 32,9 0 65,-10 11-33,0-1-32,0 1-32,11-1 0,-1 1-32,1 10 0,10 0-641,-11 0-1601,11 0-2979,0 0-5349</inkml:trace>
  <inkml:trace contextRef="#ctx0" brushRef="#br0" timeOffset="137884.032">9416 1100 9001,'0'0'5349,"0"0"-3364,0 0-543,0 0-481,0 0-417,42 63 1,-21-42 63,0 10-63,-11-10-65,11 0-255,0 0-193,-10-11 32,-1 11-64,0 0-193,1-10-896,-1-11-1025,1 10-1377,-1-10-4132</inkml:trace>
  <inkml:trace contextRef="#ctx0" brushRef="#br0" timeOffset="137885.032">9823 938 9353,'0'0'5541,"0"0"-3491,0 0-641,0 0-576,0 0-705,0 0-128,0 0-96,0 0 96,0-13 0,13 13 32,1-13-32,-14 0-352,26 0-1922,-13 0-3300,-13 0-5476</inkml:trace>
  <inkml:trace contextRef="#ctx0" brushRef="#br0" timeOffset="137886.032">10256 545 15054,'0'0'1922,"0"0"-641,0 0 97,0 0-1346,0 0 0,0 0-32,-13 0 0,13-13-96,0 13 96,13-13-32,-13 0-257,26-13-2305,-13 13-1346,0-13-6662</inkml:trace>
  <inkml:trace contextRef="#ctx0" brushRef="#br0" timeOffset="137887.032">10336 242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37888.032">10598 138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37889.032">9499 975 1890,'0'0'4132,"0"0"-2947,0 0-128,0 0 192,0 0-961,0 0-224,0 0 289,0 0 319,0 0 289,0 0 32,0 0 416,0 0 193,0 0-129,0 0-159,0 0-129,0 0-32,0 0-256,0 0-289,0 10-287,10 1-129,-10-1 0,11 1 32,-11-1-64,10 1 0,-10-1 65,10 1-129,-10-1-64,11-10-32,-11 11-32,10-11-32,1 10-32,-1-10 0,1 0-65,-1 0-31,-10 0-224,11 0-161,-11-10 321,10 10 64,1-21 64,-11 10-32,0-10-193,0 11-191,0-1 191,0 1 129,0-1 224,0 11 0,0 0 192,0-10 65,-11 10-1,11 0 64,0 0-160,0 0 129,0 0 191,0 0 65,0 0 63,0 0 65,0 0-257,0 0-384,11 21 32,9-11-64,-9 22 160,10-11 1,0 0-33,0 0 32,0 0 64,-11-11-192,0 11-32,1-10 0,-1-11-160,-10 10-865,0-10-1441,0 0-2883,0-21-6471</inkml:trace>
  <inkml:trace contextRef="#ctx0" brushRef="#br0" timeOffset="155354.6178">10574 1418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155355.6178">10836 1093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155356.6178">10971 968 9001,'0'0'5349,"0"0"-3364,0 0-543,0 0-481,0 0-417,42 63 1,-21-42 63,0 10-63,-10-10-65,10 0-255,0 0-193,-11-11 32,1 11-64,-1 0-193,1-10-896,-1-11-1025,1 10-1377,-1-10-4132</inkml:trace>
  <inkml:trace contextRef="#ctx0" brushRef="#br0" timeOffset="155357.6178">11379 806 9353,'0'0'5541,"0"0"-3491,0 0-641,0 0-576,0 0-705,0 0-128,0 0-96,0 0 96,0-13 0,13 13 32,0-13-32,-13 0-352,27 0-1922,-14 0-3300,-13 0-5476</inkml:trace>
  <inkml:trace contextRef="#ctx0" brushRef="#br0" timeOffset="155358.6178">11728 518 15054,'0'0'1922,"0"0"-641,0 0 97,0 0-1346,0 0 0,0 0-32,-13 0 0,13-13-96,0 13 96,13-13-32,-13 0-257,26-13-2305,-13 13-1346,0-13-6662</inkml:trace>
  <inkml:trace contextRef="#ctx0" brushRef="#br0" timeOffset="155359.6178">11808 215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55360.6178">12070 111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55362.6178">11410 530 2178,'0'0'9257,"0"0"-7912,0 0-993,0 0 834,0 0-706,0 0 65,-11-11 95,11 1 1,0-1 31,0 1-191,0-1-97,11 1-96,-1-1 65,1 1 127,10-1-127,-11 11-225,1 0 0,-1 0-64,-10 0 64,11 0 64,-1 0 128,0 21 129,1-10-1,-11 10-255,0 0-1,0 0-96,0-1 0,0-9-96,0-1 0,0 1 0,-11-1 64,11-10-64,-10 0 64,10 0-64,0 11-64,0-11-192,0 0-225,0 0-223,0 0-97,0 0 64,21 0 449,-11 0 288,11 0 32,0 0-32,0 0 0,0 0 32,-11 0 64,1 0 256,10 0 129,-21 10 255,10 1 161,-10-1-192,0 1-225,0 10 193,0-11-385,0 11-63,-10-11-129,-1 1-32,-10 10-64,11-11-32,0 11-193,-11-10-351,10-11-929,1 0-2211,-1 0-8488</inkml:trace>
  <inkml:trace contextRef="#ctx0" brushRef="#br0" timeOffset="209077.0523">8353 460 609,'0'0'3747,"0"0"-1409,0 0 481,0 0-257,0 0-480,0 0-480,0-10-225,0 10 33,0 0 31,-11 0-32,11 0-416,-10 0-256,-1-11 96,1 11-1,-1 0-319,1 0-97,-1 0-127,1 11-65,-1-1-32,11 1-192,-10 10 96,10-11-64,0 11-32,0-11-32,0 1-64,0-1-64,10 1-96,1-1-65,-1 1-191,1-11 95,-1 0-127,1 0-161,-1 0 193,-10 0 159,0-11 65,11-10 128,-11 0-96,0 1 128,0-1-33,0 0 65,0 0 96,0 10 0,0 1 32,-11 10 32,11-11-31,0 11 95,0 0 64,0 0 320,0 0 33,0 0-97,0 0-127,0 0 31,0 0-128,11 11-128,-1-1-64,11 11-32,0 0 32,11 0 32,-11 10-64,0-10 128,-11 0-31,11 0 159,-11 11-96,-10-11-64,11 0 0,-11 0-32,0-1-32,0-9-32,-11 10-128,1 0-384,-1-11-449,-9-10-1089,9 11-2018,-20-11-7335</inkml:trace>
  <inkml:trace contextRef="#ctx0" brushRef="#br0" timeOffset="227009.3823">9889 649 8680,'0'0'3844,"0"0"-2275,0 0 866,0 0-770,0 0-320,0 0 129,0 0-1,0 0-63,0 10-706,11 1-447,-1-1-33,1 11-64,-1 0 0,1 0-128,-1 0 0,11 0 0,-21-11-32,11 11-32,-1-10-128,-10-1-641,0-10-544,0 0-513,0 0-1153,0 0-1601,0 0-5670</inkml:trace>
  <inkml:trace contextRef="#ctx0" brushRef="#br0" timeOffset="227772.4336">9973 596 320,'0'0'5253,"0"0"-2594,0 0-481,0 0-641,0 0-448,0 0-32,0 0-352,0-42-225,0 32 97,10 0-161,-10 10 65,11-11 256,-11 11-1,10 0-31,1 0-97,-11 0-63,10 0 64,0 0-161,1 11 0,-1-1-255,1 11-33,-1 0-96,1-11 0,-11 22 0,10-22-64,-10 11 64,0 0-32,0 0 0,0-10-32,0-1 32,0 0 0,0-10 0,0 0 0,0 0-32,0 0 32,0 0-32,0 0-32,0 0-64,0 0 0,0 0-96,11 0 128,-1 0 64,0 0 0,1-10-32,10 10 0,-11-21-32,11 11-32,-10-1-1378,10 1-1569,-21-1-6278</inkml:trace>
  <inkml:trace contextRef="#ctx0" brushRef="#br0" timeOffset="243854.2436">11081 836 13164,'0'0'3876,"0"0"-3395,0 0 127,0 0 225,0 0-321,0 0-351,0 0-1,21 31 416,-11-20 385,-10-11-96,0 10-288,11 1-225,-11-11-96,10 10-160,-10-10-32,0 0-32,0 11-32,0-11 0,0 0-32,0 0-64,0 0-96,0 0 0,0 0 64,0 0 32,0 0-33,0 0-31,11-11 128,-11 11-224,10-10-224,1 10-65,-1 0 193,0 0 320,1 0 32,10 0 32,-11 0 0,1 0 64,-1 0-32,11 0 128,-10 10-96,-1-10 32,1 11 129,-11-1-1,10-10 64,-10 11 129,0-1-129,0 1 352,0 10-95,0-11-193,0 1-159,0 10-33,0-11-160,-10 1 32,10-11-64,0 10-128,-11-10-257,1 11-191,-1-11-513,1 0-737,-1 0-1025,-10 0-2850</inkml:trace>
  <inkml:trace contextRef="#ctx0" brushRef="#br0" timeOffset="244437.7287">11091 824 9865,'0'0'8008,"0"0"-6823,0 0-256,0 0 576,0 0-576,0 0 96,13 0-32,-13-13-256,13 13 0,0-13-225,0 0-288,-13 0-160,13 0 0,0 13-64,-13-14-32,13 14-704,14-13-2435,-27 13-4004</inkml:trace>
  <inkml:trace contextRef="#ctx0" brushRef="#br0" timeOffset="271154.3292">6879 356 0,'0'0'6694,"0"0"-3138,0 0-674,0 0-383,0 0-866,0 0-448,-11 0-192,11 0-128,-10 10-32,10 1-96,-11-1-97,11 11-255,0 0-1,0 0-128,0 10-64,0-10-95,0 11-1,0-11-96,11 10 64,-1-10-64,1 0-64,10 0 64,-1 0-32,1-1 0,11 1-65,-11-10-255,0-1-128,0-10-257,-11 0-32,11-10 65,-10-1 127,-1-10 97,1 11 31,-1 0-448,-10-1 385,0 1 384,0-1 128,0 1 32,-10-1 96,-11 1 224,0-1-64,10 11-63,-10-10-33,0 10 513,11 0 63,-1 0 257,1 10-224,-1 11-545,1-10-256,-1-1-128,11 1-545,0-1-608,0 1-1057,0-11-2531,21 10-6469</inkml:trace>
  <inkml:trace contextRef="#ctx0" brushRef="#br0" timeOffset="288271.639">12284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288272.639">12546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288273.639">12681 951 9001,'0'0'5349,"0"0"-3364,0 0-543,0 0-481,0 0-417,42 63 1,-21-42 63,0 10-63,-10-10-65,10 0-255,0 0-193,-11-11 32,1 11-64,-1 0-193,1-10-896,-1-11-1025,1 10-1377,-1-10-4132</inkml:trace>
  <inkml:trace contextRef="#ctx0" brushRef="#br0" timeOffset="288274.639">13089 789 9353,'0'0'5541,"0"0"-3491,0 0-641,0 0-576,0 0-705,0 0-128,0 0-96,0 0 96,0-13 0,13 13 32,0-13-32,-13 0-352,27 0-1922,-14 0-3300,-13 0-5476</inkml:trace>
  <inkml:trace contextRef="#ctx0" brushRef="#br0" timeOffset="288275.639">13438 501 15054,'0'0'1922,"0"0"-641,0 0 97,0 0-1346,0 0 0,0 0-32,-13 0 0,13-13-96,0 13 96,13-13-32,-13 0-257,26-13-2305,-13 13-1346,0-13-6662</inkml:trace>
  <inkml:trace contextRef="#ctx0" brushRef="#br0" timeOffset="288276.639">13518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288277.639">13780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288279.639">13234 339 0,'0'0'6694,"0"0"-3138,0 0-674,0 0-383,0 0-866,0 0-448,-11 0-192,11 0-128,-10 10-32,10 1-96,-11-1-97,11 11-255,0 0-1,0 0-128,0 10-64,0-10-95,0 11-1,0-11-96,11 10 64,-1-10-64,1 0-64,10 0 64,-1 0-32,1-1 0,11 1-65,-11-10-255,0-1-128,0-10-257,-11 0-32,11-10 65,-10-1 127,-1-10 97,1 11 31,-1 0-448,-10-1 385,0 1 384,0-1 128,0 1 32,-10-1 96,-11 1 224,0-1-64,10 11-63,-10-10-33,0 10 513,11 0 63,-1 0 257,1 10-224,-1 11-545,1-10-256,-1-1-128,11 1-545,0-1-608,0 1-1057,0-11-2531,21 10-6469</inkml:trace>
  <inkml:trace contextRef="#ctx0" brushRef="#br0" timeOffset="306357.7324">13896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306358.7324">14158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306359.7324">14293 951 9001,'0'0'5349,"0"0"-3364,0 0-543,0 0-481,0 0-417,42 63 1,-21-42 63,0 10-63,-10-10-65,10 0-255,0 0-193,-11-11 32,1 11-64,-1 0-193,1-10-896,-1-11-1025,1 10-1377,-1-10-4132</inkml:trace>
  <inkml:trace contextRef="#ctx0" brushRef="#br0" timeOffset="306360.7324">14701 789 9353,'0'0'5541,"0"0"-3491,0 0-641,0 0-576,0 0-705,0 0-128,0 0-96,0 0 96,0-13 0,13 13 32,0-13-32,-13 0-352,27 0-1922,-14 0-3300,-13 0-5476</inkml:trace>
  <inkml:trace contextRef="#ctx0" brushRef="#br0" timeOffset="306361.7324">15050 501 15054,'0'0'1922,"0"0"-641,0 0 97,0 0-1346,0 0 0,0 0-32,-13 0 0,13-13-96,0 13 96,13-13-32,-13 0-257,26-13-2305,-13 13-1346,0-13-6662</inkml:trace>
  <inkml:trace contextRef="#ctx0" brushRef="#br0" timeOffset="306362.7324">15130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306363.7324">15392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306365.7324">14837 416 609,'0'0'3747,"0"0"-1409,0 0 481,0 0-257,0 0-480,0 0-480,0-10-225,0 10 33,0 0 31,-11 0-32,11 0-416,-10 0-256,-1-11 96,1 11-1,-1 0-319,1 0-97,-1 0-127,1 11-65,-1-1-32,11 1-192,-10 10 96,10-11-64,0 11-32,0-11-32,0 1-64,0-1-64,10 1-96,1-1-65,-1 1-191,1-11 95,-1 0-127,1 0-161,-1 0 193,-10 0 159,0-11 65,11-10 128,-11 0-96,0 1 128,0-1-33,0 0 65,0 0 96,0 10 0,0 1 32,-11 10 32,11-11-31,0 11 95,0 0 64,0 0 320,0 0 33,0 0-97,0 0-127,0 0 31,0 0-128,11 11-128,-1-1-64,11 11-32,0 0 32,11 0 32,-11 10-64,0-10 128,-11 0-31,11 0 159,-11 11-96,-10-11-64,11 0 0,-11 0-32,0-1-32,0-9-32,-11 10-128,1 0-384,-1-11-449,-9-10-1089,9 11-2018,-20-11-7335</inkml:trace>
  <inkml:trace contextRef="#ctx0" brushRef="#br0" timeOffset="318282.6534">15480 1531 11915,'0'0'321,"0"0"-161,0 0 833,0 0-385,0 0-63,-10-74-65,10 64 545,10-11-32,0 10-224,1 1-385,-11 0 65,10 10-129,1-11-128,-1 11-96,1 0 64,-1 0 33,-10 0 63,11 11 256,-1-1 33,-10 11-1,10 0-255,1 10 95,-11-10-160,0 11-128,0-11 0,0 10 0,0-10-96,0 0 0,0-10 0,0 9 0,0-9 32,0-1 0,0 1-32,0-1 33,0-10-33,10 11-33,-10-11 1,11 10-96,-1-10 32,-10 0-64,11 0 0,10 0 32,-11-10 32,11-1 64,0 1 0,-11 10-225,1-11-928,10 1-704,-21-1-994,10 1-2947,1 0-3971</inkml:trace>
  <inkml:trace contextRef="#ctx0" brushRef="#br0" timeOffset="318283.6534">15742 1206 8168,'0'0'2722,"0"0"-832,0 0 544,0 0-1024,0 0-1,0 0 225,0-10-65,0 10-128,0 0-512,-11 10-544,11 11-385,0 0-96,0 0 96,0 11 0,11-1 64,-1-10-64,1 10 0,10-10-32,0 0 0,-11 0-97,11-10 97,0-1-256,0 1-288,0-11-353,-11 0 288,1-11 33,-11-10-1,10 0 193,-10 11 287,0-22 33,0 22-64,0-22 160,-10 11 32,-1 11 64,-10-11-64,1 0 32,9 0 65,-10 11-33,0-1-32,0 1-32,11-1 0,-1 1-32,1 10 0,10 0-641,-11 0-1601,11 0-2979,0 0-5349</inkml:trace>
  <inkml:trace contextRef="#ctx0" brushRef="#br0" timeOffset="318284.6534">15877 1081 9001,'0'0'5349,"0"0"-3364,0 0-543,0 0-481,0 0-417,42 63 1,-21-42 63,0 10-63,-11-10-65,11 0-255,0 0-193,-10-11 32,-1 11-64,0 0-193,1-10-896,-1-11-1025,1 10-1377,-1-10-4132</inkml:trace>
  <inkml:trace contextRef="#ctx0" brushRef="#br0" timeOffset="318285.6534">16284 919 9353,'0'0'5541,"0"0"-3491,0 0-641,0 0-576,0 0-705,0 0-128,0 0-96,0 0 96,0-13 0,13 13 32,1-13-32,-14 0-352,26 0-1922,-13 0-3300,-13 0-5476</inkml:trace>
  <inkml:trace contextRef="#ctx0" brushRef="#br0" timeOffset="318286.6534">16717 526 15054,'0'0'1922,"0"0"-641,0 0 97,0 0-1346,0 0 0,0 0-32,-13 0 0,13-13-96,0 13 96,13-13-32,-13 0-257,26-13-2305,-13 13-1346,0-13-6662</inkml:trace>
  <inkml:trace contextRef="#ctx0" brushRef="#br0" timeOffset="318287.6534">16797 223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318288.6534">17059 119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318290.6534">16350 630 8680,'0'0'3844,"0"0"-2275,0 0 866,0 0-770,0 0-320,0 0 129,0 0-1,0 0-63,0 10-706,11 1-447,-1-1-33,1 11-64,-1 0 0,1 0-128,-1 0 0,11 0 0,-21-11-32,11 11-32,-1-10-128,-10-1-641,0-10-544,0 0-513,0 0-1153,0 0-1601,0 0-5670</inkml:trace>
  <inkml:trace contextRef="#ctx0" brushRef="#br0" timeOffset="318291.6534">16434 577 320,'0'0'5253,"0"0"-2594,0 0-481,0 0-641,0 0-448,0 0-32,0 0-352,0-42-225,0 32 97,10 0-161,-10 10 65,11-11 256,-11 11-1,10 0-31,1 0-97,-11 0-63,10 0 64,0 0-161,1 11 0,-1-1-255,1 11-33,-1 0-96,1-11 0,-11 22 0,10-22-64,-10 11 64,0 0-32,0 0 0,0-10-32,0-1 32,0 0 0,0-10 0,0 0 0,0 0-32,0 0 32,0 0-32,0 0-32,0 0-64,0 0 0,0 0-96,11 0 128,-1 0 64,0 0 0,1-10-32,10 10 0,-11-21-32,11 11-32,-10-1-1378,10 1-1569,-21-1-6278</inkml:trace>
  <inkml:trace contextRef="#ctx0" brushRef="#br0" timeOffset="365520.857">12815 805 1249,'0'0'9001,"0"0"-5958,0 0-1346,0 0 33,0 0-801,0 0-449,0 0 289,0 0 160,0 10 32,0 1-193,11-1-672,-1 1-31,1 10 31,-1-11-96,1 1 64,-1-1-64,1-10 0,-11 10 32,0-10-32,0 0 0,0 0 0,0 0-64,0 0 0,0 0-97,0 0-63,0 0-32,0 0 256,0-10-96,0 10 96,10-10-64,-10 10-32,0-11 32,11 11 0,-11 0 32,10-10 0,0 10 32,-10 0 0,21 0 32,-10 0-32,-1 0 64,1 0 32,-1 10-64,1-10 0,-1 11 64,-10-1-64,11 0-32,-11 1 128,10-1-64,-10 1 192,0-1 1,0 1-129,0 10 64,0-11 0,-10 1-128,10-1-32,-11 1 96,1-11-128,-1 10-128,11-10 64,-10 0-64,-1 0-192,-10 0-321,11 0-608,-1-10-897,1-1-1377,0 1-4933</inkml:trace>
  <inkml:trace contextRef="#ctx0" brushRef="#br0" timeOffset="366020.8399">12816 818 12908,'0'0'3427,"0"0"-2305,0 0 575,0 0-640,0 0-480,0 0-1,26 0 161,-13-13-321,0 0-95,-13 0-97,26 0-192,-26-1 0,13 1-32,0 13-481,0-13-1536,0 0-2884,-13 0-10826</inkml:trace>
  <inkml:trace contextRef="#ctx0" brushRef="#br0" timeOffset="370283.9413">14426 836 4004,'0'0'5157,"0"0"-2691,0 0-64,0 0-832,0 0-417,0 0 160,0 0 0,0 0-63,10 11-866,1-1-160,-11 1-128,10-1-32,0 0 128,-10 1-128,0-11 33,11 0-33,-11 10-64,0-10 0,0 0-64,0 0-33,0 0-63,0 0-192,0-10 128,0-1 128,0 11 0,0-10 64,0 0 32,10-1-97,-10 11 33,11 0 0,-1-10 64,1 10 32,-1 0 32,11 0 1,-11 0-65,11 0 128,-10 10-64,-1 1 96,1-1 96,-1 0 96,1 1-127,-11-1 63,10 11-96,-10-10-64,0 10-32,0-11-32,0 11 97,0-10-33,0-1-128,-10-10 0,-1 11-193,1-11-95,-1 0-320,1 10-289,-11-10-609,10 0-1152,1 0-2531,0-10-3844</inkml:trace>
  <inkml:trace contextRef="#ctx0" brushRef="#br0" timeOffset="370734.819">14446 826 1057,'0'0'7976,"0"0"-4261,0 0-1088,0 0-513,0 0-481,0 0-672,0 0 96,0 0-224,0 0 0,0 0-321,0 0-320,0 0-96,0-13 32,13 0-96,-13-13-32,13 13-320,0-1-993,0 1-1922,0 0-5029</inkml:trace>
  <inkml:trace contextRef="#ctx0" brushRef="#br0" timeOffset="372376.1081">16004 962 6630,'0'0'5509,"0"0"-3074,0 0-738,0 0-479,0 0-514,0 0-191,10 10-321,0 1 128,1-1 225,-11-10 287,10 11-351,1-1 63,-11-10-255,10 10-193,-10-10 32,0 11-128,0-11 0,0 0-32,0 0-128,0 0 0,0 0-33,11 0-63,-11 0 64,10 0-32,-10-11 64,11 11 96,-1 0-33,1-10 97,-1 10 0,1 0 0,9-10 0,-9 10 33,10 0-33,-11 0 64,11 0 64,-10 0 192,-1 0 64,1 10 1,-11-10-97,10 10-32,-10 1 97,0-11-193,11 10 128,-11 1 128,0-1 33,0 11-129,-11-10-32,11 10-224,-10-11-64,-1 1-64,1-11-32,-1 10-192,1 1-256,-1-11-225,1 0-737,-1 10-768,1-10-673,-1 0-2850,1 0-3908</inkml:trace>
  <inkml:trace contextRef="#ctx0" brushRef="#br0" timeOffset="372833.1813">16014 970 6342,'0'0'5317,"0"0"-2530,0 0-1570,0 0-769,0 0-159,0 0 255,0 13 257,0-13 416,0 0-64,0 0-128,0 0-416,0 0 63,13-13-95,-13 13-321,13-13-64,0-13-128,0 12 0,0 1-64,0 0-736,0 13-2531,0-13-7271</inkml:trace>
  <inkml:trace contextRef="#ctx0" brushRef="#br0" timeOffset="382251.5043">16990 1421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382252.5043">17252 1096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382253.5043">17387 971 9001,'0'0'5349,"0"0"-3364,0 0-543,0 0-481,0 0-417,42 63 1,-21-42 63,0 10-63,-10-10-65,10 0-255,0 0-193,-11-11 32,1 11-64,-1 0-193,1-10-896,-1-11-1025,1 10-1377,-1-10-4132</inkml:trace>
  <inkml:trace contextRef="#ctx0" brushRef="#br0" timeOffset="382254.5043">17795 809 9353,'0'0'5541,"0"0"-3491,0 0-641,0 0-576,0 0-705,0 0-128,0 0-96,0 0 96,0-13 0,13 13 32,0-13-32,-13 0-352,27 0-1922,-14 0-3300,-13 0-5476</inkml:trace>
  <inkml:trace contextRef="#ctx0" brushRef="#br0" timeOffset="382255.5043">18144 521 15054,'0'0'1922,"0"0"-641,0 0 97,0 0-1346,0 0 0,0 0-32,-13 0 0,13-13-96,0 13 96,13-13-32,-13 0-257,26-13-2305,-13 13-1346,0-13-6662</inkml:trace>
  <inkml:trace contextRef="#ctx0" brushRef="#br0" timeOffset="382256.5043">18224 218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382257.5043">18486 114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382258.5043">17826 533 2178,'0'0'9257,"0"0"-7912,0 0-993,0 0 834,0 0-706,0 0 65,-11-11 95,11 1 1,0-1 31,0 1-191,0-1-97,11 1-96,-1-1 65,1 1 127,10-1-127,-11 11-225,1 0 0,-1 0-64,-10 0 64,11 0 64,-1 0 128,0 21 129,1-10-1,-11 10-255,0 0-1,0 0-96,0-1 0,0-9-96,0-1 0,0 1 0,-11-1 64,11-10-64,-10 0 64,10 0-64,0 11-64,0-11-192,0 0-225,0 0-223,0 0-97,0 0 64,21 0 449,-11 0 288,11 0 32,0 0-32,0 0 0,0 0 32,-11 0 64,1 0 256,10 0 129,-21 10 255,10 1 161,-10-1-192,0 1-225,0 10 193,0-11-385,0 11-63,-10-11-129,-1 1-32,-10 10-64,11-11-32,0 11-193,-11-10-351,10-11-929,1 0-2211,-1 0-8488</inkml:trace>
  <inkml:trace contextRef="#ctx0" brushRef="#br0" timeOffset="390401.8212">18702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390402.8212">18964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390403.8212">19099 951 9001,'0'0'5349,"0"0"-3364,0 0-543,0 0-481,0 0-417,42 63 1,-21-42 63,0 10-63,-10-10-65,10 0-255,0 0-193,-11-11 32,1 11-64,-1 0-193,1-10-896,-1-11-1025,1 10-1377,-1-10-4132</inkml:trace>
  <inkml:trace contextRef="#ctx0" brushRef="#br0" timeOffset="390404.8212">19507 789 9353,'0'0'5541,"0"0"-3491,0 0-641,0 0-576,0 0-705,0 0-128,0 0-96,0 0 96,0-13 0,13 13 32,0-13-32,-13 0-352,27 0-1922,-14 0-3300,-13 0-5476</inkml:trace>
  <inkml:trace contextRef="#ctx0" brushRef="#br0" timeOffset="390405.8212">19856 501 15054,'0'0'1922,"0"0"-641,0 0 97,0 0-1346,0 0 0,0 0-32,-13 0 0,13-13-96,0 13 96,13-13-32,-13 0-257,26-13-2305,-13 13-1346,0-13-6662</inkml:trace>
  <inkml:trace contextRef="#ctx0" brushRef="#br0" timeOffset="390406.8212">19936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390407.8212">20198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390408.8212">19652 339 0,'0'0'6694,"0"0"-3138,0 0-674,0 0-383,0 0-866,0 0-448,-11 0-192,11 0-128,-10 10-32,10 1-96,-11-1-97,11 11-255,0 0-1,0 0-128,0 10-64,0-10-95,0 11-1,0-11-96,11 10 64,-1-10-64,1 0-64,10 0 64,-1 0-32,1-1 0,11 1-65,-11-10-255,0-1-128,0-10-257,-11 0-32,11-10 65,-10-1 127,-1-10 97,1 11 31,-1 0-448,-10-1 385,0 1 384,0-1 128,0 1 32,-10-1 96,-11 1 224,0-1-64,10 11-63,-10-10-33,0 10 513,11 0 63,-1 0 257,1 10-224,-1 11-545,1-10-256,-1-1-128,11 1-545,0-1-608,0 1-1057,0-11-2531,21 10-6469</inkml:trace>
  <inkml:trace contextRef="#ctx0" brushRef="#br0" timeOffset="402734.7531">20216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402735.7531">20478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402736.7531">20613 951 9001,'0'0'5349,"0"0"-3364,0 0-543,0 0-481,0 0-417,42 63 1,-21-42 63,0 10-63,-10-10-65,10 0-255,0 0-193,-11-11 32,1 11-64,-1 0-193,1-10-896,-1-11-1025,1 10-1377,-1-10-4132</inkml:trace>
  <inkml:trace contextRef="#ctx0" brushRef="#br0" timeOffset="402737.7531">21021 789 9353,'0'0'5541,"0"0"-3491,0 0-641,0 0-576,0 0-705,0 0-128,0 0-96,0 0 96,0-13 0,13 13 32,0-13-32,-13 0-352,27 0-1922,-14 0-3300,-13 0-5476</inkml:trace>
  <inkml:trace contextRef="#ctx0" brushRef="#br0" timeOffset="402738.7531">21370 501 15054,'0'0'1922,"0"0"-641,0 0 97,0 0-1346,0 0 0,0 0-32,-13 0 0,13-13-96,0 13 96,13-13-32,-13 0-257,26-13-2305,-13 13-1346,0-13-6662</inkml:trace>
  <inkml:trace contextRef="#ctx0" brushRef="#br0" timeOffset="402739.7531">21450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402740.7531">21712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402741.7531">21157 416 609,'0'0'3747,"0"0"-1409,0 0 481,0 0-257,0 0-480,0 0-480,0-10-225,0 10 33,0 0 31,-11 0-32,11 0-416,-10 0-256,-1-11 96,1 11-1,-1 0-319,1 0-97,-1 0-127,1 11-65,-1-1-32,11 1-192,-10 10 96,10-11-64,0 11-32,0-11-32,0 1-64,0-1-64,10 1-96,1-1-65,-1 1-191,1-11 95,-1 0-127,1 0-161,-1 0 193,-10 0 159,0-11 65,11-10 128,-11 0-96,0 1 128,0-1-33,0 0 65,0 0 96,0 10 0,0 1 32,-11 10 32,11-11-31,0 11 95,0 0 64,0 0 320,0 0 33,0 0-97,0 0-127,0 0 31,0 0-128,11 11-128,-1-1-64,11 11-32,0 0 32,11 0 32,-11 10-64,0-10 128,-11 0-31,11 0 159,-11 11-96,-10-11-64,11 0 0,-11 0-32,0-1-32,0-9-32,-11 10-128,1 0-384,-1-11-449,-9-10-1089,9 11-2018,-20-11-7335</inkml:trace>
  <inkml:trace contextRef="#ctx0" brushRef="#br0" timeOffset="411991.1536">21706 1573 11915,'0'0'321,"0"0"-161,0 0 833,0 0-385,0 0-63,-10-74-65,10 64 545,10-11-32,0 10-224,1 1-385,-11 0 65,10 10-129,1-11-128,-1 11-96,1 0 64,-1 0 33,-10 0 63,11 11 256,-1-1 33,-10 11-1,10 0-255,1 10 95,-11-10-160,0 11-128,0-11 0,0 10 0,0-10-96,0 0 0,0-10 0,0 9 0,0-9 32,0-1 0,0 1-32,0-1 33,0-10-33,10 11-33,-10-11 1,11 10-96,-1-10 32,-10 0-64,11 0 0,10 0 32,-11-10 32,11-1 64,0 1 0,-11 10-225,1-11-928,10 1-704,-21-1-994,10 1-2947,1 0-3971</inkml:trace>
  <inkml:trace contextRef="#ctx0" brushRef="#br0" timeOffset="411992.1536">21968 1248 8168,'0'0'2722,"0"0"-832,0 0 544,0 0-1024,0 0-1,0 0 225,0-10-65,0 10-128,0 0-512,-11 10-544,11 11-385,0 0-96,0 0 96,0 11 0,11-1 64,-1-10-64,1 10 0,10-10-32,0 0 0,-11 0-97,11-10 97,0-1-256,0 1-288,0-11-353,-11 0 288,1-11 33,-11-10-1,10 0 193,-10 11 287,0-22 33,0 22-64,0-22 160,-10 11 32,-1 11 64,-10-11-64,1 0 32,9 0 65,-10 11-33,0-1-32,0 1-32,11-1 0,-1 1-32,1 10 0,10 0-641,-11 0-1601,11 0-2979,0 0-5349</inkml:trace>
  <inkml:trace contextRef="#ctx0" brushRef="#br0" timeOffset="411993.1536">22103 1123 9001,'0'0'5349,"0"0"-3364,0 0-543,0 0-481,0 0-417,42 63 1,-21-42 63,0 10-63,-11-10-65,11 0-255,0 0-193,-10-11 32,-1 11-64,0 0-193,1-10-896,-1-11-1025,1 10-1377,-1-10-4132</inkml:trace>
  <inkml:trace contextRef="#ctx0" brushRef="#br0" timeOffset="411994.1536">22510 961 9353,'0'0'5541,"0"0"-3491,0 0-641,0 0-576,0 0-705,0 0-128,0 0-96,0 0 96,0-13 0,13 13 32,1-13-32,-14 0-352,26 0-1922,-13 0-3300,-13 0-5476</inkml:trace>
  <inkml:trace contextRef="#ctx0" brushRef="#br0" timeOffset="411995.1536">22943 568 15054,'0'0'1922,"0"0"-641,0 0 97,0 0-1346,0 0 0,0 0-32,-13 0 0,13-13-96,0 13 96,13-13-32,-13 0-257,26-13-2305,-13 13-1346,0-13-6662</inkml:trace>
  <inkml:trace contextRef="#ctx0" brushRef="#br0" timeOffset="411996.1536">23023 265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411997.1536">23285 161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411998.1536">22576 672 8680,'0'0'3844,"0"0"-2275,0 0 866,0 0-770,0 0-320,0 0 129,0 0-1,0 0-63,0 10-706,11 1-447,-1-1-33,1 11-64,-1 0 0,1 0-128,-1 0 0,11 0 0,-21-11-32,11 11-32,-1-10-128,-10-1-641,0-10-544,0 0-513,0 0-1153,0 0-1601,0 0-5670</inkml:trace>
  <inkml:trace contextRef="#ctx0" brushRef="#br0" timeOffset="411999.1536">22660 619 320,'0'0'5253,"0"0"-2594,0 0-481,0 0-641,0 0-448,0 0-32,0 0-352,0-42-225,0 32 97,10 0-161,-10 10 65,11-11 256,-11 11-1,10 0-31,1 0-97,-11 0-63,10 0 64,0 0-161,1 11 0,-1-1-255,1 11-33,-1 0-96,1-11 0,-11 22 0,10-22-64,-10 11 64,0 0-32,0 0 0,0-10-32,0-1 32,0 0 0,0-10 0,0 0 0,0 0-32,0 0 32,0 0-32,0 0-32,0 0-64,0 0 0,0 0-96,11 0 128,-1 0 64,0 0 0,1-10-32,10 10 0,-11-21-32,11 11-32,-10-1-1378,10 1-1569,-21-1-6278</inkml:trace>
  <inkml:trace contextRef="#ctx0" brushRef="#br0" timeOffset="421476.6527">23342 1416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421477.6527">23604 1091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421478.6527">23739 966 9001,'0'0'5349,"0"0"-3364,0 0-543,0 0-481,0 0-417,42 63 1,-21-42 63,0 10-63,-10-10-65,10 0-255,0 0-193,-11-11 32,1 11-64,-1 0-193,1-10-896,-1-11-1025,1 10-1377,-1-10-4132</inkml:trace>
  <inkml:trace contextRef="#ctx0" brushRef="#br0" timeOffset="421479.6527">24147 804 9353,'0'0'5541,"0"0"-3491,0 0-641,0 0-576,0 0-705,0 0-128,0 0-96,0 0 96,0-13 0,13 13 32,0-13-32,-13 0-352,27 0-1922,-14 0-3300,-13 0-5476</inkml:trace>
  <inkml:trace contextRef="#ctx0" brushRef="#br0" timeOffset="421480.6527">24496 516 15054,'0'0'1922,"0"0"-641,0 0 97,0 0-1346,0 0 0,0 0-32,-13 0 0,13-13-96,0 13 96,13-13-32,-13 0-257,26-13-2305,-13 13-1346,0-13-6662</inkml:trace>
  <inkml:trace contextRef="#ctx0" brushRef="#br0" timeOffset="421481.6527">24576 213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421482.6527">24838 109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421483.6527">24178 528 2178,'0'0'9257,"0"0"-7912,0 0-993,0 0 834,0 0-706,0 0 65,-11-11 95,11 1 1,0-1 31,0 1-191,0-1-97,11 1-96,-1-1 65,1 1 127,10-1-127,-11 11-225,1 0 0,-1 0-64,-10 0 64,11 0 64,-1 0 128,0 21 129,1-10-1,-11 10-255,0 0-1,0 0-96,0-1 0,0-9-96,0-1 0,0 1 0,-11-1 64,11-10-64,-10 0 64,10 0-64,0 11-64,0-11-192,0 0-225,0 0-223,0 0-97,0 0 64,21 0 449,-11 0 288,11 0 32,0 0-32,0 0 0,0 0 32,-11 0 64,1 0 256,10 0 129,-21 10 255,10 1 161,-10-1-192,0 1-225,0 10 193,0-11-385,0 11-63,-10-11-129,-1 1-32,-10 10-64,11-11-32,0 11-193,-11-10-351,10-11-929,1 0-2211,-1 0-8488</inkml:trace>
  <inkml:trace contextRef="#ctx0" brushRef="#br0" timeOffset="443365.6863">17509 752 6054,'0'0'2498,"0"0"0,0 0 577,0 0-1089,0 0-320,0 0 31,0 0-31,0 0-225,0 11-416,0 10-608,0-11-129,11 22 96,-11-11-159,10 0 159,-10 10 0,11-10-256,-1 10-96,0-10-32,1 0 0,-1 0-32,11 11 0,0-22 0,-10 11 0,-11-10-128,10-11-288,1 0-161,-1 0-160,1-21 33,-1 0 223,-10-11-95,11 11 63,-11 0 1,0 0 319,0 11 225,0 0 65,-11-1 95,1 1 448,10 10 97,-21 0 288,10 0-64,1 0-225,-1 10-383,1 1-321,-1 9 0,11-9-289,-10 10-704,10 0-512,0-11-1025,0-10-1282,0 0-7302</inkml:trace>
  <inkml:trace contextRef="#ctx0" brushRef="#br0" timeOffset="444686.5875">19275 763 4452,'0'0'7015,"0"0"-4517,0 0-384,0 0-416,0 0-449,0 0-288,0 0 192,0 0 128,0 11-352,0-11-384,0 21-97,0-11-96,0 11-256,0 0 33,0 11-129,0-11 32,11 0-64,-1 10 0,1-10 32,10 0-32,-11 10-33,21-10-31,-20-10-288,10 10-32,0-21-97,-11 0-224,1 0 1,-1 0 159,-10-21-63,11 10 95,-11-10 193,0 0 320,0 11 0,-11-11 32,1 10 64,-11 1 64,10-1 224,1 11 33,-11 0 31,10 0 225,1 0-289,-11 0-192,11 0-160,-1 11-384,11 10-1314,-10 0-320,10-11-1922,0 1-6245</inkml:trace>
  <inkml:trace contextRef="#ctx0" brushRef="#br0" timeOffset="448084.9969">20791 774 8680,'0'0'3267,"0"0"-1345,0 0-32,0 0-1057,0 0-321,0 0 129,0 0 384,0 10-577,-10 0 257,10 1 128,0-1-225,0 1 97,0 10-321,0 0-160,0 0 1,10 10-193,1 1-32,10-11 0,-1 10 0,1-10-32,11 0-64,-22-10-417,11-11-160,0 0-191,0 0 383,-10-11-95,-1 1 95,-10-11 1,0 0 320,0 0 63,0 10-31,-10-10 32,-11 11 96,10 10 96,-10 0 257,11 0 351,-11 0-95,10 0-257,1 0-320,10 10-32,0 1-480,0 10-865,0-11-1474,0 11-3619</inkml:trace>
  <inkml:trace contextRef="#ctx0" brushRef="#br0" timeOffset="449337.938">22307 930 6854,'0'0'3844,"0"0"-1634,0 0 192,0 0-896,0 0-353,0 0-320,-11 0-97,11 0 129,-10 11-384,10-1 127,-11 1-127,11 10-129,0 0-224,0 0-128,11 10-64,-1 0-128,11 1-192,0 9-97,0-9 193,0-11 160,-11-11-128,11 1-257,0-11-63,-10 0-65,10 0-544,-11-21 256,-10 10 288,11-10 385,-11 0 64,0 1 96,-11-1 96,-10 10 128,11 1 64,-1-1 128,-10 11 449,11 0 96,-1 0 32,1 0-609,-1 11-288,1 10 0,0-11-929,10 1-800,0 9-1539,0-9-5444</inkml:trace>
  <inkml:trace contextRef="#ctx0" brushRef="#br0" timeOffset="450556.2663">23832 879 11755,'0'0'3588,"0"0"-1795,0 0-800,0 0-993,0 0 0,0 0-160,-10 0 0,10 0 64,0 0 96,10-11 96,1-10 64,-1 11-96,1-11-32,10 0-32,-11 10 64,1-10-64,-1 21 32,1 0-32,-1 0 385,0 0 832,1 0 64,-1 11-384,1-1-289,-1 11-159,11 0-65,-10 0-128,-1 11-95,11-11-97,-10 10-32,10-10-32,-11 11 0,1-11 0,-1-11-32,0 11-449,1-21-352,-11 10-640,0-10-705,0 0-1538,0 0-5797</inkml:trace>
  <inkml:trace contextRef="#ctx0" brushRef="#br0" timeOffset="450776.0883">23979 967 12940,'0'0'4452,"0"0"-3427,0 0-256,0 0-417,0 0-287,0 0 31,52-66-32,-26 53-64,-13-13-1314,14 0-3842</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0:25.294"/>
    </inkml:context>
    <inkml:brush xml:id="br0">
      <inkml:brushProperty name="width" value="0.08" units="cm"/>
      <inkml:brushProperty name="height" value="0.08" units="cm"/>
    </inkml:brush>
  </inkml:definitions>
  <inkml:trace contextRef="#ctx0" brushRef="#br0">934 2324 15214,'0'0'1826,"0"0"-1345,0 0 704,0 0-449,0 0-543,0 0-97,87 0-96,-65 0 32,21 0-64,1 0 0,-1 0-1153,22 0-3268,-21-22-8551</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0"/>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107 107 2210</inkml:trace>
  <inkml:trace contextRef="#ctx0" brushRef="#br0" timeOffset="2">107 108 2210,'0'-95'4965,"0"95"-1122,0 0-1248,0 0-898,0 0-479,0 0-225,0-12 192,0 12 0,0 0 320,0 0 33,0 24-225,12-1-512,-12 1-129,0 12-63,0-1-1,0 1-287,0 0-193,0-13-96,0 1-32,0-12-160,0 0-993,0 0-993,0-12-1602,0 0-3939</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3"/>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4"/>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5"/>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1">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7"/>
    </inkml:context>
    <inkml:brush xml:id="br0">
      <inkml:brushProperty name="width" value="0.04" units="cm"/>
      <inkml:brushProperty name="height" value="0.04" units="cm"/>
      <inkml:brushProperty name="color" value="#C00000"/>
    </inkml:brush>
  </inkml:definitions>
  <inkml:trace contextRef="#ctx0" brushRef="#br0">191 214 7719,'0'0'4485,"0"0"-3108,0 0-64,0 0-256,0 0-641,0 0 1,0-12 640,0 12 128,0 0-288,-24-12-160,13 12 127,-1 0-191,-12 0-161,12 0 33,-12 0-257,12 12 33,-12 0-257,12 0-64,1 12-128,-1-13 95,12 13-95,-12 0 96,12-12 32,0 12-32,0-13 32,0 1-96,0 0 64,12-12-128,0 0-256,11 0-97,-11 0-448,12-12 257,-12-11 95,12-1-448,-12-12 0,0 12-609,-12-11-576,12-1-480,-12 12 608,0-11 1345,0-1 769,0 12 0,0 1 224,0 11 609,0-12-96,0 24 480,0-12 32,0 12 0,0 0 385,0 0 31,0 0-351,0 0-161,0 0-321,0 0-511,0 24 191,0-12-223,0 23 287,0-11-320,11 12 97,-11-1-161,0 1 0,0 12-192,0-25 0,0 13-64,0-12-545,0-12-320,-11-1-1056,11 1-1475,0-12-4387</inkml:trace>
  <inkml:trace contextRef="#ctx0" brushRef="#br0" timeOffset="1">381 191 2210,'0'0'6310,"0"0"-3780,0 0-544,0 0 192,0 0-896,0 0-321,0 0 128,-11-12-97,11 12-127,-12 0 288,0 0-224,0 0-160,0 0-160,0 0-97,0 0-192,0 12-63,0-12-97,0 11-96,1 1-64,11 0-64,-12 12 0,0 0 32,0 0 32,12-12 64,0-1-64,0 1-96,0-12-32,0 12-1,0 0 65,12-12-32,0 12-224,0-12-96,-1 0-65,1 0-31,12 0-97,-12 0-224,0-24 385,-12 12-193,12-11-31,0-1-1,0 0 32,-12 12 65,0-12 320,0 24 224,0 0 32,0-12 32,0 12 352,0 0 385,0 0 127,0 0 161,0 0 193,0 0-738,0 12-31,0 0-161,0 12-64,0-12-64,12 12 65,-12-1-97,0-11-128,0 0-32,11 12 0,-11-12-64,0-12-513,12 12-992,-12-12-1378,0 0-737,12 0-3586</inkml:trace>
  <inkml:trace contextRef="#ctx0" brushRef="#br0" timeOffset="2">618 214 9417,'0'0'2594,"0"0"-1665,0 0 481,0 0-514,0 0 193,0 0 193,0-12 63,0 1-320,0 11-256,0-12-65,-12 12-31,0 0-97,12 0-31,-23 0-65,11 0-63,0 0-97,0 12 32,0-1-287,0 1-65,0 12-97,0 0 97,12 0 0,-11-1 0,11 1 0,0-12-96,0 0-32,0 0 96,11-12-64,13 0-192,-12 0-385,12 0-31,-12-12-193,11-12 96,-11 0-704,-12 1 191,12-1-479,-12 0-385,0 12 480,0 0 1217,0 12 481,0-12 1410,0 12 480,0 0-321,0 0-192,0 0 65,0 0-161,0 12-705,-12 12-255,12 0 191,0 0-31,0 23-1,0-11-95,0 11-161,0 1-96,0-1 160,0 1 161,0-1-257,0-11 0,-12 0 0,1-13-64,-13 1 0,0-12-32,12-12 1,-12 12 31,1-12-128,-1 0 0,0-12-96,12 0 32,0 0-1,1-11 1,-1 11 0,12-12-32,0 0 0,0 0 0,12 13-32,-1-13 64,13 0-96,12 0-129,-12 12-31,11-11 64,13 11-32,-25 0-161,13 0-159,-12 12-545,0 0-705,-13 0-352,1 0-1570,0-12-4868</inkml:trace>
  <inkml:trace contextRef="#ctx0" brushRef="#br0" timeOffset="3">737 249 13325,'0'0'3395,"0"0"-2883,0 0 161,0 0-609,0 0-64,0 0 0,24 0-128,0 0 64,-12 0 64,0-12 0,-1 12 32,1-11-32,0-1 32,-12 12-32,12-12 0,-12 0 32,0 0-32,0 0 160,0 12 385,0 0 255,-12-12-383,-12 12-129,13 0 417,-1 0-97,-12 0-127,12 0 31,0 12-384,0 12-96,0-12 64,0 0 97,12 11-129,-12 1 32,12 12 32,0-12 0,0 0-128,12-1-64,0-11 64,12 0-32,-12-12-128,12 0-641,0 0-865,-13 0-736,13-12-1570,0 0-4516</inkml:trace>
  <inkml:trace contextRef="#ctx0" brushRef="#br0" timeOffset="4">902 238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5">1176 71 7944,'0'0'6438,"0"0"-4324,0 0-289,0 0-736,0 0-864,0 0-1,0 0 416,0 0 1,0 0-129,0 0-191,12 0 31,0 12 577,12 0-288,-13 0-225,13 12 129,0-13-33,-12 13 65,0 0-65,0 0 65,0-1-129,-12 1-128,0 0 33,0 11-225,0-11 32,0 12-128,-24-1-32,0-11-256,0 12-577,-11-12-833,-1-13-1024,12 1-1474,0-12-3684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6:23.267"/>
    </inkml:context>
    <inkml:brush xml:id="br0">
      <inkml:brushProperty name="width" value="0.16" units="cm"/>
      <inkml:brushProperty name="height" value="0.16" units="cm"/>
    </inkml:brush>
  </inkml:definitions>
  <inkml:trace contextRef="#ctx0" brushRef="#br0">2564 947 14638,'-208'-23'64,"0"0"544,-23 23 225,0 23 352,1 23-320,-25 23-160,25 47-65,22-1 65,23 47-673,23 46-32,47 23 32,-1 46 64,24 23-64,46 23-32,0 0 160,46 1-95,23 22-1,69 24 32,24-47-96,68-23 0,24-46-32,46-69 32,23-47-96,0-45-97,24-47 193,-24-23 161,23-23-33,-23-23 32,0-46 128,0-24-160,1 1-32,-24-24-96,-24-22 96,1-47-64,-69-23 65,0-46-1,-47-23 32,-46-23-64,1 23 64,-47 23 0,-23 0 288,0 23 193,-93 0-129,-22 0 33,-70-23-225,-23 23-64,-23-23-127,1 46-33,22 47 0,23 22-64,23 47-32,1 22-161,22 47-319,-23 23-801,1 23-1186,22 70-672,-22-24-5285</inkml:trace>
  <inkml:trace contextRef="#ctx0" brushRef="#br0" timeOffset="5156.8859">3096 2424 5765,'-46'-46'2179,"46"23"-1,-24-23-1057,1 0 96,23 0 288,0-1-608,0 24-416,0 0-193,0 0-64,0 23-192,0 0-32,0 0-256,0 0-193,0 23 449,23 0 128,1 47 257,22-24 31,-23 23-160,0-23-95,-23 24-65,23-24 0,-23 0-32,0 23 64,0-23-32,0-23 96,0 24 0,-23-24 65,23-23-1,-23 0 256,0 0 97,-23 0-161,22 0-95,1-23 31,0 0 257,0-1-417,0-22-96,0 0-128,0-23 0,-1 0 32,24-1-32,0 1-32,0 0-32,0 23 64,0-1 0,0 1-64,24 23 0,-24 23-128,0 0-225,23 0-127,0 23 416,23 23 96,-23 24 32,24-24-193,-24 46 193,0-23 0,0 24 0,0-24 0,0 0-32,-23 1 0,0-24 32,0-23 0,0-23 96,0 23 193,0-23 255,-23 0-320,-23 0-224,23-23 161,-24-23 159,1 0-192,0-24-64,0 24-64,22-23 32,1 23-32,0-24-32,23 24 32,0 23-32,0-23-64,0 23 96,0 23-64,0-23-96,0 23-96,0 0-193,23 23 97,0 0 256,24 23-353,-24 0-351,0 0-546,0 1-928,-23-1-3940</inkml:trace>
  <inkml:trace contextRef="#ctx0" brushRef="#br0" timeOffset="6316.3983">2056 2794 6054,'0'0'1633,"0"0"-640,0 0 0,0 0-96,0 0-641,0 0-192,-23-69-64,23 69-96,0 0-224,0 0 96,0 0 224,0 23 480,23 23-95,1 0 319,-1 1-416,-23-1-63,23 0-161,-23-23 32,0 0 96,0-23 0,0 0 449,0 0 192,0 0 127,0 0-95,-23-23-640,-24 0-129,24 0 512,-23-23-416,23-1-64,0 1 65,0-23-193,23 23 0,-24-24 0,24 24 0,0 0 32,0 23-32,0 0 0,0 0-96,0 23 0,0 0-33,24 0-159,22 0 160,-23 0 128,23 46 0,-23 0 32,24 23-32,-24 1 192,23 22-32,-23 1-64,0-24 1,-23 0-97,24-23 128,-24 1-64,0-24-32,0 0 0,0-23 32,0 0 128,0 0 192,0 0 193,0 0-65,-24 0-319,1 0-33,-23-46 96,0 22 224,23-22-383,-1-23-97,1 23-32,0-24-33,23 47 97,-23-23-64,23 23 0,0 0 32,0 23-32,0-23-32,0 23-64,0 0-64,0 0-128,0 0-289,23 0-63,-23 0 287,23 46-255,0 0-706,-23 0-1056,24 1-2435,-1-1-3843</inkml:trace>
  <inkml:trace contextRef="#ctx0" brushRef="#br0" timeOffset="7197.9456">3002 2730 1313,'0'0'1730,"0"0"512,0 0-224,0 0-673,0 0-960,0 0-97,0-29 641,0 29 64,0 0-64,0 0-193,0 0-159,0 0-481,0 0-96,0 0-192,0 0-193,0 0-127,0 29-1410,29-29-1697,0 0-738</inkml:trace>
  <inkml:trace contextRef="#ctx0" brushRef="#br0" timeOffset="8999.4235">2240 3903 4901,'0'0'1889,"0"0"-1728,0 0-129,0 0 160,0 0-160,0 0 160,24 0 1057,22 0-160,0 0 289,0-23 31,23 0-320,24 0-449,-1-24 1,24 1-513,-1-23 160,1 0-31,-1-1-129,1 24-96,-1 0 0,-22 0 0,22 23-32,-45 0 0,-1 0 64,-23 0 0,23-1-64,-46 24 0,1 0 64,-1-23-64,0 23 64,-23 0-32,0 0 192,23 0 33,-23 0 95,23 0-32,-23-23 1,0 23 127,0 0 97,0 0 31,0 0-31,0 0-225,0 0-64,0 0-32,0 0 65,0 0-193,0 0-32,0 23 32,0 0 32,0 24 128,23-1-128,-23 23-96,0 0 97,0 1-129,23 22 160,-23 0-128,0 1-32,0-1 96,23 0-96,-23 1 0,0-24 0,0 23 0,0 1 32,0-24 32,0 0-64,0 1 64,-23-24 0,23 0-32,-46-23 128,23 0 257,0 0-257,-23 0 0,-1-23 160,1 0-128,0 0-160,-23 0 257,-1 0-97,-22 0 32,23-23-96,-24 0 192,24 23 1,0-23-65,-24 0-192,24 0 0,0 0-64,-24-23 0,47-1-64,-23 24 64,22-23 32,1 0-32,0 0 32,23 0 64,0-1-96,0 1 32,0 0-32,-24-23 32,24 23 0,0 23-32,0-1 32,23 24 0,-23-23-32,23 23 0,0 0 0,0 0 0,0 0 0,0 0 0,0 0 0,0 0 0,0 0-32,0 0 0,0 0-224,0 0-449,0 0-512,0 0-833,0 0-896,0 0-1539,0 0-6341</inkml:trace>
  <inkml:trace contextRef="#ctx0" brushRef="#br0" timeOffset="14204.714">2667 1502 7591,'0'0'2691,"0"0"-1282,0 0 64,0 0 161,0 0-833,0 0-513,-86 28-160,86 1 160,-29 0 129,0 29-1,-29 0-192,29-30-63,29 30-65,-28 0-64,-1-29-32,29 29-96,0-30-641,0 30-2754,0-29-5894</inkml:trace>
  <inkml:trace contextRef="#ctx0" brushRef="#br0" timeOffset="14773.4552">1727 1940 9833,'0'0'1922,"0"0"-1313,0 0 896,0 0-768,0 0-737,0 0-160,-87 231 128,87-116-193,0 1-1440,0-1-3076,0-28-2850</inkml:trace>
  <inkml:trace contextRef="#ctx0" brushRef="#br0" timeOffset="65052.1033">1825 5449 5541,'0'0'2403,"0"0"-834,0 0 641,0 0-352,0 0-385,0 0-992,0 46 255,0 1 225,-46-1 0,23 23-128,-23 0-353,22 24-191,1-1-161,0 24 32,0 22-96,0 24 192,23 0-192,0-1 97,0-45-33,46-1-32,0 1-96,24-1 0,-1 1-32,23-1-32,1-45 32,-1-24 64,1 0-32,-1 0 32,-22 0 32,-24 1-32,0-1 0,-23-23 0,-23-23-32,0 0 64,0 0 128,0 0 128,-23 0 833,-46 0-672,-1 23-193,-22 0 289,-24 0 159,1-23-415,-1 0-97,1 23-96,45-23-32,1 0-96,46 0-288,-23 0-1121,23 23-2211,23-23-3811</inkml:trace>
  <inkml:trace contextRef="#ctx0" brushRef="#br0" timeOffset="66293.2059">3926 5080 6758,'0'0'2050,"0"0"-897,0 0 513,0 0-577,0 0-705,0 0-95,24-46-97,-1 46 32,0 0 257,0 0 543,46 23-127,-23 0-288,1 23-65,22 0-63,-23 0-1,23 24-63,-23-1-129,24 23-64,-24 24 97,0-1 95,-23 47 32,23 0-95,-23 22-1,-23 1-128,24 23 0,-24-23-95,0-1-33,-24-45-32,1-24 32,23-45-96,0-1 32,0 23-32,0 1 64,-23-1-64,23-23 0,-23 1 32,23-70 64,0 0-96,0-23 32,0-1-32,0 1-96,0 23-96,0 0 64,0 0 0,0 0 31,0 0 97,23 0 97,23 0 31,1 0 0,22-23 352,23 0-95,1 0-193,22 0-96,-22 0-64,22 0 32,-23 23-64,1 0-320,-70 0-898,23 0-1504,-46 0-2019</inkml:trace>
  <inkml:trace contextRef="#ctx0" brushRef="#br0" timeOffset="67912.7757">4850 2957 1922,'0'0'1377,"0"0"385,0 0-65,0 0 674,0 0-450,0 0-511,0 23-321,0-23-160,0 0 0,0 0-65,0 0-319,0 0-129,0 23 33,0-23-129,0 23 128,0 0 1,0 0-129,23 0-224,23 1 32,1-1-64,-1-23 33,46 23-33,24-23 160,22 0 96,1-70-64,-1 1-63,1-46 127,-23-24-64,22 24-96,-22-24-128,-24 23 96,-23-22-64,1-1-32,-47-22 257,0 22 191,-23 0-31,0 24 63,23 22-128,-23 24 97,0 23-33,0 0-159,0 23 95,0 23-160,0 0 32,0 0-159,0 0-65,0 0 32,0 0-64,0 0-64,0 0 32,0 0 0,0 0-33,0 0 33,0 23-64,0-23-64,0 0-448,0 0-513,0 0-609,0 23-704,0 0-737,0 0-4581</inkml:trace>
  <inkml:trace contextRef="#ctx0" brushRef="#br0" timeOffset="69750.56">6396 1179 2210,'0'0'2018,"0"0"-609,0 0 1122,0 0-353,0 0-801,0 0-352,-46-24 32,46 24 0,0 0-128,0 0 0,0 0-257,0 0-63,0 0-96,0 0-193,0 0-320,0 0-128,0 0-97,0 0 161,46 0 64,-22-23-96,22 23 64,0 0-32,-23 0 32,23 0 32,-22 0 0,-1 0 32,-23 0 0,0 0 32,0 0-64,0 0 0,0 0 96,0 0 129,0 0 63,0 0-32,0 0 0,0 0-63,0 0 31,0 0 224,0 0 65,0 0-1,0 0 65,0 0-193,-23 0-256,23 0 32,-24 0 129,24 0-193,-23 0-32,23 0 96,-23-23 96,0-23-192,0 0 32,0-23-96,23 22 64,0-45-64,0 23 0,0-1-64,0-22 64,23 23 0,0-1 0,0 1 0,-23 23 32,23-24-32,0 24 0,-23 0 32,24 0-32,-24 0 0,0-1 0,0 24 0,23 23 64,-23 0-64,0 0 0,0 0-64,0 0 64,0 0-32,0 0 0,0 23 0,0-23 0,0 0 0,0 0-32,0 0-32,0 24 32,0-1 64,0 46 32,-23 0 32,23 24-32,0-1 0,-24-23-32,24 1 0,-23-1 0,0 0 0,23-22 32,-23-1-64,23-23 64,0 23-32,0-23 0,0 23 0,0 1-32,0-1-256,0 0-513,0 0-416,0 0-865,23-23-1441,-23 1-3940</inkml:trace>
  <inkml:trace contextRef="#ctx0" brushRef="#br0" timeOffset="70656.0511">6582 1270 4452,'0'0'1826,"0"0"224,0 0 192,0 0-1697,0 0-481,0 0-64,0-115 96,29 86 96,0 0 256,-29 0 33,29 0-129,-1 1-64,30-1 161,-29 0-257,29 29-128,-29-29 64,28 29 0,-57 0-96,29 0-32,-29 0 160,29 29 769,-29 0 64,0 0-416,0-1-33,0 1 129,-29-29 0,29 29-97,-29-29-95,0 29-161,-28 29 128,-1-29-63,0 28-225,29-57-160,1 29 0,-1 0 0,29-29-96,-29 0-545,29 29-384,0 0-737,0-29-1056,0 0-5542</inkml:trace>
  <inkml:trace contextRef="#ctx0" brushRef="#br0" timeOffset="80087.673">1040 4202 9673,'0'0'3331,"0"0"-2594,0 0 0,0 0 832,0 0-320,0 0-544,-162 93-160,139-70 95,-46 23 65,-1 0-65,24 47-31,-46-24 64,23 47-225,-24-1-256,47 1 32,-23-1-192,-1 24 161,24-24-129,23 1-64,0 22 0,23 24-32,0-24 0,23 24 0,23-23 0,-23-24 32,24-22-32,-24-47 32,0 0 0,-23-23-32,0 0 32,0-23 0,0 0 32,0 0-32,0 0 32,0 0-32,0 0 32,0 0 0,0 0-32,0 0 32,0 0 0,0 0 0,0 0 0,0 0 32,0 0 96,0 0-128,0 0 0,0 0 0,0 0 32,0 0-32,0 0 0,0 0 0,0 0 0,0 0-32,0 0 32,0 0 0,0 0 32,0 0 32,0 0 1,0 0 31,0 0 0,0 0-96,0 0 64,0 0 32,0 0 0,0 0 96,0 0-128,0 0 33,0 0-65,0 0 0,0 0-32,0 0 0,0 0 64,0 0-32,0 0-64,0 0 0,0 0 128,0 0-96,0 0 32,0 0-32,0 0 0,0 0-64,0 0 32,0 0 0,0 0 32,0 0-32,0 0 64,0 0-32,0 0 0,0 0 0,0 0-32,0 0 32,-46 0-32,22 23 0,-22 0-32,0 0-64,0 24-288,0-1-897,23 0-769,23 0-2114,-23 0-10378</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53"/>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0,0-14 0,0 2 32,0 0-32,0 0 97,0-12-97,0 0-32,0-1 0,0-11-97,0 12-159,12-12-416,0 0-353,0 0-257,11-12-319,-11 1-577,0-1-577,-12 0-2338,0-12-2530</inkml:trace>
  <inkml:trace contextRef="#ctx0" brushRef="#br0" timeOffset="1">0 268 14414,'0'0'2946,"0"0"-2145,0 0-320,0 0-481,0 0-64,0 0 64,89-15 0,-59 0-32,-15 15-1762,15 0-1922,-30 0-4195</inkml:trace>
  <inkml:trace contextRef="#ctx0" brushRef="#br0" timeOffset="2">226 202 10025,'0'0'3716,"0"0"-1698,0 0-32,0 0-865,0 0-737,0 0 97,12 60 159,-12-48 33,0 11-161,0 0-223,0-11-225,0 12-32,0-12-32,0 0-192,0 0-962,0-12-639,0 0-834,0 0-4323</inkml:trace>
  <inkml:trace contextRef="#ctx0" brushRef="#br0" timeOffset="3">346 226 4773,'0'0'4420,"0"0"-1986,0 0-96,0 0-672,0 0-545,0 0 96,0 0 64,0 12-224,12 0-96,-12 11-128,0 1 0,0-1-225,0 13-159,0-13-193,0 13 192,0 0-287,0-12 31,0-1-64,0 13-64,0-12 0,0-12-64,0 11 0,-12-11 0,0 0 0,0-12-352,-12 12-353,12-12-96,-12 0-192,12-12-320,-12-12-545,1 1-512,11-1-2435,0 0-3010</inkml:trace>
  <inkml:trace contextRef="#ctx0" brushRef="#br0" timeOffset="4">356 16 6182,'0'0'5285,"0"0"-2338,0 0-577,0 0-897,0 0-576,0 0-256,0 0-129,0 0-224,0 0-63,0 0 255,0 0 33,0 0-33,0 0-256,0 0-64,0 0-128,0 0-32,0 0 0,0 0-64,0 0-64,0 0-384,0 0-449,0 0-384,0 0-673,0 0-1217,0-15-1698,0 15-3043</inkml:trace>
  <inkml:trace contextRef="#ctx0" brushRef="#br0" timeOffset="5">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59"/>
    </inkml:context>
    <inkml:brush xml:id="br0">
      <inkml:brushProperty name="width" value="0.04" units="cm"/>
      <inkml:brushProperty name="height" value="0.04" units="cm"/>
      <inkml:brushProperty name="color" value="#C00000"/>
    </inkml:brush>
  </inkml:definitions>
  <inkml:trace contextRef="#ctx0" brushRef="#br0">1423 2253 5990,'0'0'3747,"0"0"-1633,0 0-640,0 0 223,0 0-384,0 0-384,0 0 128,0 0 257,0 0-161,0 0-321,0 0-255,0 0-97,23 0 161,1 0 0,12 0-193,23 0-64,0-12-31,1 12-1,11-12-192,0 12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12 225,0-12-129,-11 24-320,-13-12-160,-12 11 0,12 1 0,1-12 33,11 0-33,-12-12-33,12 12-735,0 0-898,12-12-1217,-12 0-2337,12-24-9514</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06"/>
    </inkml:context>
    <inkml:brush xml:id="br0">
      <inkml:brushProperty name="width" value="0.16" units="cm"/>
      <inkml:brushProperty name="height" value="0.16" units="cm"/>
    </inkml:brush>
  </inkml:definitions>
  <inkml:trace contextRef="#ctx0" brushRef="#br0">341 114 11883,'0'0'5061,"0"0"-2723,0 0-864,0 0 960,0 0-704,0 0-834,23 113-287,-23-22-385,22 45-96,1 0 225,0 23-161,-23 0-96,0 0-32,0-1-64,0 1 32,0-46-32,0 1-192,0-23-865,0-23-897,0-23-1794,0-45-1408,0 0-7304</inkml:trace>
  <inkml:trace contextRef="#ctx0" brushRef="#br0" timeOffset="1">1 159 13997,'0'0'1762,"0"0"-1154,0 0-287,0 0 319,0 0-351,0 0-1,181-136 64,-90 136 161,22-23-161,1 23 64,-1 0 481,23 46-192,0-24-225,-45 1-319,0 22 31,-23 1-64,-23-24-32,-22 24 64,0-1 385,-23 0 416,0 24-289,-23-24 257,-23 23-673,-22-23-224,-22 23-32,22-22 0,-46-1-32,23-22-64,23-23-32,0 0-96,0 0-289,23 0-928,0 0-1025,22 0-1346,0 0-4740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08"/>
    </inkml:context>
    <inkml:brush xml:id="br0">
      <inkml:brushProperty name="width" value="0.16" units="cm"/>
      <inkml:brushProperty name="height" value="0.16" units="cm"/>
    </inkml:brush>
  </inkml:definitions>
  <inkml:trace contextRef="#ctx0" brushRef="#br0">2553 352 11627,'0'0'3107,"0"0"-1121,0 0-513,0 0-800,0 159-385,22-68 0,1 22 129,-23 1 287,23-1 33,-23 1-288,22-1 127,-22-22 1,0-23-129,0-23 1,0 1 63,0-24-64,0-22-31,0 0-417,0-68-705,0-22 705,-22-24 224,22-22-224,0 23 64,0-1-64,0 1 0,0 22-32,45 46-128,-22-23-576,22 22-610,23 24-1280,0-24-1,23 46-1761,-1-23-5253</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09"/>
    </inkml:context>
    <inkml:brush xml:id="br0">
      <inkml:brushProperty name="width" value="0.16" units="cm"/>
      <inkml:brushProperty name="height" value="0.16" units="cm"/>
    </inkml:brush>
  </inkml:definitions>
  <inkml:trace contextRef="#ctx0" brushRef="#br0">0 91 15919,'0'0'3363,"0"0"-1505,0 0 352,0 0-1409,23 227-609,0-114-96,0 23 192,-23 0 33,0-22-129,0-1 32,0 1-128,23-46-96,-23-23 0,0 1-512,0-24-737,0-22-1314,0 0-2145,0-45-5862</inkml:trace>
  <inkml:trace contextRef="#ctx0" brushRef="#br0" timeOffset="1">386 68 7623,'0'0'5125,"0"0"-2691,0 0-159,0 0-194,0 0-1632,23 159-289,-23-45 192,23-24 353,-1 46-321,1 0 129,0 23 192,-1-23-129,1 23 1,-23 0-161,23 0-128,-23-23-95,0 0 63,-23-23 128,0-22-160,1-23-31,-1-45-193,-22-1-129,-1-22-511,-22 0-353,0-45-961,0 0-1377,0-23-2403</inkml:trace>
  <inkml:trace contextRef="#ctx0" brushRef="#br0" timeOffset="2">1088 0 6534,'0'0'3652,"0"0"-642,0 0 386,0 0-321,0 0-609,0 0-1345,-136 0-448,91 23 191,-1-23-383,1 23 31,0-1-95,22 1-289,0 0-32,23 0-96,-22 22 0,22 0-128,22 1-224,24 22 95,-1-23 97,23 23 64,23-22 64,-1-1-64,1 0 96,0 1-32,-23-1 64,-45 23-32,-1 0 160,-22 0-64,0 0 64,0 0-32,-45-22 33,-23 22-129,0-45-32,23 22-64,-24-45-161,1 0-832,0-23-1121,23 1-1825,0-46-2756</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12"/>
    </inkml:context>
    <inkml:brush xml:id="br0">
      <inkml:brushProperty name="width" value="0.16" units="cm"/>
      <inkml:brushProperty name="height" value="0.16" units="cm"/>
    </inkml:brush>
  </inkml:definitions>
  <inkml:trace contextRef="#ctx0" brushRef="#br0">409 136 192,'0'0'9577,"0"0"-5957,0 0-1538,0 0-225,0 0-159,0 0-64,-45-45-97,22 22-160,-22 23-256,-1 0-320,1 23-256,-23 22-257,45 0-96,-22 23-160,22 46-32,0-1-64,1 23 64,22 23 0,22-23 32,1 0-32,45-45-96,-23-23 96,24-23-64,21-22-96,1-23-64,0-68-65,-23 0-95,0-23 128,-45-22-129,-1-1 257,-22 1-96,0 22 160,-45 1 64,22 21 0,-22-21 64,-1 22-64,24 0 0,-24 22 0,24 1-480,22 22-1410,0 1-1025,0 22-1729,0 0-5926</inkml:trace>
  <inkml:trace contextRef="#ctx0" brushRef="#br0" timeOffset="1">885 91 3107,'0'0'10474,"0"0"-8168,0 0-480,0 0-97,0 0-864,0 0-224,91 181-65,-46-68-95,23 1-129,1-1 33,-24 23-129,23-45 96,-23 22 289,-22-45-417,22-22 32,-45-24 0,23-22-256,-23 0-96,23-22-480,-23-69 576,22 0 160,1-45 128,-23 0-128,23 0-96,0 45-32,-1 1-64,1 22 0,-23 22 32,23-22-288,-23 46-545,0-24-544,22 24-865,-22 22-961,23-23-2274,-23 23-5606</inkml:trace>
  <inkml:trace contextRef="#ctx0" brushRef="#br0" timeOffset="2">2064 318 13517,'0'0'2690,"0"0"-1793,0 0-577,0 0-255,0 0-65,136 68-65,-67-68 65,-24-46 97,0 24-97,-22-24 0,0 1 32,-1-1-32,-22 1 192,0 0-64,0 22 545,-22 0 287,-24 1 226,1-1 127,0 23-192,-1 0-128,-22 0-289,0 23-255,23 22-353,-23 23 0,22 23-64,1 22 64,22 1 64,23 22-64,0 0 193,0-23-1,46 0-96,22-45-160,0 0-32,22-45-64,1 0-64,23-23-96,-24-23-385,1-45-1024,-23 0-898,0 0-672,-23-23-1729,-45 1-6151</inkml:trace>
  <inkml:trace contextRef="#ctx0" brushRef="#br0" timeOffset="3">2904 90 1922,'0'0'2306,"0"0"-1377,0 0 352,0 0 833,0 0 32,0 0 192,-23-45 481,23 45-257,0 0-255,0 0-482,0 45-1056,0 1-641,0 44-64,0 24 0,0-1 32,45 0 0,-45 23-63,23-45 63,0-1-96,-23-22 64,0-45-64,0 0 0,0-23 32,0 0-32,0 0-257,0-46 65,0-44 192,-23-24 192,23 24-160,-23-23-32,23 22 0,0 0-32,0 23 32,0 0 0,0 23 0,23 0-64,0-1-32,0 24 0,22-1-32,23 0-737,0 23-1153,0 0-1441,23 0-3203</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16"/>
    </inkml:context>
    <inkml:brush xml:id="br0">
      <inkml:brushProperty name="width" value="0.16" units="cm"/>
      <inkml:brushProperty name="height" value="0.16" units="cm"/>
    </inkml:brush>
  </inkml:definitions>
  <inkml:trace contextRef="#ctx0" brushRef="#br0">817 590 8712,'0'0'6598,"0"0"-4996,0 0 608,0 0 96,0 0-960,0 0-642,-204-91 353,113 91-448,23 0 224,-22 0-545,22 45-32,-1 1-64,1 45-64,0-23-96,23 45 0,22-22-32,1 22 0,22-22 0,0 23-96,45-46 64,23 0 32,0-46-160,23 1-416,-23-23-225,45-45-128,-22-46-576,0 0-673,-23-45-673,-23 23-1505,-22-24-5862</inkml:trace>
  <inkml:trace contextRef="#ctx0" brushRef="#br0" timeOffset="1">727 205 1153,'0'0'7207,"0"0"-3139,-68-159-1250,68 136-351,0 0-513,0 23-65,0 0-671,0 0 223,0 0-224,0 46-416,0-1 32,0 46-641,23 45-64,22-23 0,-45 24-96,23-1 32,-23 0-32,0-23-32,0-22-256,0 0-1089,0-46-1410,0 0-1697,0-45-4324</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18"/>
    </inkml:context>
    <inkml:brush xml:id="br0">
      <inkml:brushProperty name="width" value="0.16" units="cm"/>
      <inkml:brushProperty name="height" value="0.16" units="cm"/>
    </inkml:brush>
  </inkml:definitions>
  <inkml:trace contextRef="#ctx0" brushRef="#br0">455 114 17168,'0'0'2338,"0"0"-1120,0 0 1088,0 0-705,0 0-1344,0 204-193,0-113 32,-23 23-32,23 22 96,-23 0 96,23 0 96,0 0 257,0-46-321,0 24-160,0-46-128,0-23 0,23-22-64,0-23-448,22 0-769,23-45-449,0-23-736,-22-1-1186,-1 1-4644</inkml:trace>
  <inkml:trace contextRef="#ctx0" brushRef="#br0" timeOffset="1">1 568 16015,'0'0'3107,"0"0"-2210,0 0-897,0 0-160,0 0 160,204-22 64,-91-1 0,1 0-64,-1 23-481,-22-23-2722,0 0-4932</inkml:trace>
  <inkml:trace contextRef="#ctx0" brushRef="#br0" timeOffset="2">953 477 15054,'0'0'4356,"0"0"-2466,0 0 448,0 0-1345,24 204-672,-24-113 31,0 22 32,0-22-320,0 0 0,0-1-32,0-22-32,0-22 0,0-24-608,0-22-994,0 0-2498,0-45-4740</inkml:trace>
  <inkml:trace contextRef="#ctx0" brushRef="#br0" timeOffset="3">1338 386 12236,'0'0'4804,"0"0"-3363,0 0 385,0 0 160,0 0-1313,46 136-353,-46-45 577,22 22-64,1 1-1,0 22-191,-1 23-321,-22-1-31,23 1-257,-23 0 32,0 22-32,0-22 0,-23-23-32,-22 0 32,-23-23-32,23-45 0,-23 0 0,0-45-128,0-23-193,22 0-287,-22-45-866,23-23-800,-23-23-1633,45 0-3012</inkml:trace>
  <inkml:trace contextRef="#ctx0" brushRef="#br0" timeOffset="4">1362 1 8456,'0'0'7111,"0"0"-7111,0 0-385,0 0-4163</inkml:trace>
  <inkml:trace contextRef="#ctx0" brushRef="#br0" timeOffset="5">908 46 2626,'0'0'7880,"0"0"-7880,0 0-7559</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24"/>
    </inkml:context>
    <inkml:brush xml:id="br0">
      <inkml:brushProperty name="width" value="0.16" units="cm"/>
      <inkml:brushProperty name="height" value="0.16" units="cm"/>
    </inkml:brush>
  </inkml:definitions>
  <inkml:trace contextRef="#ctx0" brushRef="#br0">2780 199 6822,'0'0'4228,"0"0"-384,0 0-1217,0 0-674,0 0-415,0 0-545,0 0-321,-29 0-447,29 0-161,0 0-64,0 0-64,0 0-417,0 0-1953,0 0-1153,29 0-3268</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25"/>
    </inkml:context>
    <inkml:brush xml:id="br0">
      <inkml:brushProperty name="width" value="0.16" units="cm"/>
      <inkml:brushProperty name="height" value="0.16" units="cm"/>
    </inkml:brush>
  </inkml:definitions>
  <inkml:trace contextRef="#ctx0" brushRef="#br0">2881 205 3107,'0'0'5861,"0"0"-2882,0 0-640,0 0-642,0 0-480,0 0-192,0 0-128,0 0 128,0 0 256,0 0-480,-29 0-288,29 0-225,0 0-64,0 0-96,0 0-128,0 0 32,0 0-32,0 0 0,0 0-64,0 0-224,0 0-865,0 0-1346,0 0-2337,29 0-5510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4:05:59.573"/>
    </inkml:context>
    <inkml:brush xml:id="br0">
      <inkml:brushProperty name="width" value="0.16" units="cm"/>
      <inkml:brushProperty name="height" value="0.16" units="cm"/>
    </inkml:brush>
    <inkml:brush xml:id="br1">
      <inkml:brushProperty name="width" value="0.08" units="cm"/>
      <inkml:brushProperty name="height" value="0.08" units="cm"/>
    </inkml:brush>
  </inkml:definitions>
  <inkml:trace contextRef="#ctx0" brushRef="#br0">4105 3717 10410,'0'0'96,"-185"-23"769,93 23 192,-47 0 576,24 0-255,-24 23-417,-23 0-97,24 23-287,-24 1-161,24 45 33,-24 0 31,0 24-160,1-1-31,22 24 31,1-1 32,22 1 33,24-1-97,22 24-96,24 0 0,0-1 33,0 24 31,46 0 32,-23 23-160,23-1 32,23 1 65,23 23-193,23 0 128,1 0-32,22-23-64,0-24 0,24 1 32,-1-23-32,1-47 32,22 24 0,-22-47 64,22-23-95,1 1-65,-1-1 0,1-23 96,23 0 0,-1 1-32,1-1-32,23-23 64,0 0-64,-47 23 32,24-23-32,-24-23 0,1 23 0,-1-23 64,1-23-64,0 0 64,-1-23 64,-45 0-160,22-24 97,-23 1-1,-22 0 64,22-23 96,-23 22-32,1-22 129,-24 0-1,23-1-96,-23-22 64,24-1-159,-1 1-129,-23-24 64,0 24-64,0-24 0,-23 1 256,1 22 64,-1 1 65,-23 22 63,0-22-191,0 0-129,0-24 0,-23 24 32,23-1 96,-24-22-256,1 22-32,23-22 32,-23 22-32,0 24 32,0-1 0,0 24 32,0 0 257,-23-24-129,0 24-32,-1 0 0,1-23-32,0 22-96,0-22 0,-24 0 0,24 22-32,-23-22 32,0 23 33,-1-1-65,1 1 64,0 0-32,0 23 32,22-24-32,-22 1-32,23 23 0,-23 0 0,-1-24 0,1 24-32,-46 0-32,22 23-897,-22 23-449,-1 0-1120,1 0-1570,-1 0-2434</inkml:trace>
  <inkml:trace contextRef="#ctx0" brushRef="#br0" timeOffset="6">5305 8566 4388,'0'0'3267,"0"0"-352,0 0-865,0 0-865,0 0-512,0 0 159,0-23-607,0 23-225,0 0 0,46 0 96,-23 47 288,24-1 1,-1 0 127,0 23 225,0-23-353,-23 24 64,23 22 97,-22 0-193,-24 1-63,23 22 319,-23 24-191,0-24 95,0 24-128,0-23-95,-23-1 31,-1 1-256,24-24 0,-46 23 0,23 1-64,0-24 64,-23 24-32,23-24-32,0-23 64,-23 1-64,22-24 32,24-23 32,-23 0-32,23 0-32,0-23 0,0 0 0,0 0 0,0 0 0,0 0 32,0 0 1,0 0-33,23 0 32,24 0 0,22 0 32,0 0 64,24 23-96,22-23-32,0 23 32,-22 1 0,22 22-32,-22-23 0,-1 0 32,-23 23 0,-23-23-32,-22-23-160,-1 0-513,-23 23-1505,0-23-929,-23-46-4036</inkml:trace>
  <inkml:trace contextRef="#ctx0" brushRef="#br0" timeOffset="7">3366 8266 5926,'0'0'1953,"0"0"1539,0 0-898,0 0-960,0 0-769,0 0-225,0-23-287,0 23 95,0 23 128,-23 0-191,-23 24-225,-1 22-32,1 23 160,-23 24-31,23-1-33,-24 24-32,24-1 224,0 1-95,0-1-225,0 24 192,23-23-224,0 22 128,-1-22 33,24-1-33,0-22-32,0 22 0,0-22-128,0-1 0,0-22-32,0 22 0,24-22 32,-24-1 0,23 23-32,0-22 0,0-1 0,0 1 0,0-24 0,0-23 0,-23 0 0,23-23 0,-23-23-32,0 0 32,0 0 0,0 0 0,0 0 0,0 0 32,0 0 96,0 0-96,0 0 0,0 0 128,0 0-31,0 0 287,0 0 321,-23 0-193,-23-23-480,0 0-32,0 0-32,-1 23 0,1-23 0,0 0-32,23 23-96,-23 0-609,23-23-672,23 23-1698,-23-46-3011</inkml:trace>
  <inkml:trace contextRef="#ctx0" brushRef="#br1" timeOffset="223267.01">3976 4904 9545,'0'0'1441,"0"0"-1377,0 0 609,0 0 448,0 0 32,0 0-192,44 89-480,-44-45 159,0 22-31,0-22-193,-44 23 193,22-23-97,-22 22 97,22-44 288,0 0-545,0-22 32,-1 0 129,23 0-353,0-22-160,0-22 0,0-44 0,0 21-96,0-21-32,23 22 64,21 0 0,-22 21 32,22 1-32,-22 22-33,0 22-31,0 0 128,0 0 0,0 0 0,-22 44 353,23 23-33,-23-1-96,0 0-64,0 0-32,-23-21-31,1 21-65,0-22 32,-22-22 64,22 0 32,-22-22 224,22 0-159,22 0-129,-22-22 32,-23-22-128,45-22-32,-22-1-32,22 1 0,0 22-33,0 0-31,22 22 96,1 0-32,-1 22-128,0-23 160,22 23 0,-22 0 0,0 0 32,0 23 64,-22 21 577,22 0 63,-22 0-383,0 0-33,-22 0-160,22 1-128,-22-23-32,-22 0-352,22-22-257,22 22 97,-22-22 351,22 0-159,0 0-449,0-22 161,0-22 512,0-23 63,0 23-63,0-22 128,0 22-128,22 0 64,0 44-32,0-23-128,-22 23 224,22 0 32,-22 0 416,22 23 289,-22-1-160,0 22-65,0 0-64,0-22-255,0 22-97,0 0-32,0-21 32,-22-1 32,-22-22-96,22 22 96,0-22-128,0 0-64,0 0 64,22-22-64,-23-23-64,1 1 32,22 0 0,0 0 0,0 0 64,0 22-32,22 0-1,1-1-63,-1 1 0,0 22 32,0 0 32,0 0 64,0 0 0,0 0 0,-22 45 288,0-1 33,0 22-97,0-22-96,0 0-128,0 1 128,-22-1-32,0-22-64,0 0 32,0-22 96,22 0-63,-22 0-97,22 0 0,-22-44 0,-1 0-161,23-23 65,0 23 0,0 0 32,0 22-32,0 0 64,0 22-64,23-22-32,-1 22-32,0-22 128,0 22 32,-22 0 0,22 0 64,-22 22 256,0 22 0,0 0 65,0 0-129,0 0-160,0-22 32,-22 1-32,0-1 32,22-22-32,-22 0-96,22 0-128,0-22 64,0-23-192,0 1 64,0 0 0,0 0 31,0 0 33,0 22 0,22 22 64,0-23-64,22 23 64,-44 0 0,22 0-32,-22 0-705,0 0-768,0 45-1186,0-23-6630</inkml:trace>
  <inkml:trace contextRef="#ctx0" brushRef="#br1" timeOffset="224780.0012">2982 4948 5157,'0'0'1826,"0"0"1024,0 0-576,0 0-352,0 0-961,0 0-416,0 0-1,66-110 65,-43 110-65,-23 0 449,0 44-192,0 0-32,0 1-353,0 21-96,-23 0-223,23-22-1,-22-22 0,0 23-96,0-45 96,0 22 32,22-22-32,-22 0-32,0-22-64,0-23 0,-1-21 0,23 0 0,-22 22-64,22-1 64,0 23-64,0-22 64,0 22-32,22 0-64,1 0-32,21 22 32,-22-22 64,-22 22 0,22 0 64,-22 22 224,0 22 288,22 0-255,-22 23 31,0-23-160,0 22 0,-44-22-32,22-22-32,0 22 33,-23-21-33,23-23-64,-22 0-32,22 0-64,0 0-97,0-23 129,0-43-96,22 22 96,0-22 0,0-1-32,0 1 64,0 0-64,44 22 32,-22 0 32,22-1-96,0 23 96,-21 0-128,21 22-64,-22 0 64,0 0 128,0 0 32,-22 44 256,22 1-64,-22-1 32,0 0 1,0 0-97,0 0 0,0 0-32,-22 1 0,0-23-32,0 22-32,-22-44 64,22 22 33,-1-22-161,1 0 0,0 0-193,0 0 193,22-44 0,-22 0-128,22-1 96,0 1-32,0-22 0,22 44 32,0-22-96,0 22 64,23-23 0,-1 45-64,-22-22 96,0 22 0,0 0-96,-22 0 128,0 45 128,0-1 192,0 22-160,0 0-64,0-22 32,-22 23-64,0-23 97,0-22-1,-22 0 96,21 0-224,1-22 32,0 0-64,22 0-96,-22-44 32,0-22 0,22-1 32,0 1-64,0 0 32,0 44 64,0 0-96,22 0 31,0 0-95,22 22 32,-21-23-32,-1 23 128,0 23 32,-22-1 288,22 22 97,-22 0-1,0 0-224,0 0 0,0-22-96,0 23 0,-22-23 33,0 0-97,0-22-321,-1 0-640,1 0-480,0 0-833,22 0-545,0 0-672,0-22 32,0 22 1665,0-22 1762,0 0 32,0 22 448,22-23 481,0 1-96,1 0-353,-1 0-191,0 0-161,-22 0-128,22 22-1346,-22 0-2946</inkml:trace>
  <inkml:trace contextRef="#ctx0" brushRef="#br1" timeOffset="225047.6002">2982 4839 4933,'0'0'3075,"0"0"-193,0 0-351,0 0-738,0 0-640,0 0-288,-82 27-64,82-27 32,-28 0-128,28 0-545,0 0-160,0 0-257,0 0-95,0 0 352,0 0 96,0 0 0,0 0 96,0 0-192,0 0-32,0 28-384,0-1-321,0 1-1857,0 27-2819,0-27-4517</inkml:trace>
  <inkml:trace contextRef="#ctx0" brushRef="#br1" timeOffset="229065.7702">2408 6009 8904,'0'0'2146,"0"0"-1281,0 0 1185,0 0-128,0 0-769,0 0 0,0 0 192,0 0-159,0 0-546,0 0-384,0 0-95,22 0-65,22 22 416,-22-22 97,45 22-129,-1 0-63,0-22 63,23 22-64,-1-22-255,-22 22 319,23-22-256,-45 23 97,22-23-65,1 22-128,-23-22-128,22 0 96,-22 0 32,0 22-32,1-22 0,-23 0-32,22 0 65,-44 0-1,22 0-128,-22 0 64,22 0 0,-22 0-64,0 0 0,0 0 32,0 0-32,0 0 0,0 0-64,0 0-321,0 0-479,0 0-834,-22-22-1409,-22 22-1537,0-22-6215</inkml:trace>
  <inkml:trace contextRef="#ctx0" brushRef="#br1" timeOffset="231994.2596">3424 6296 2819,'0'0'3971,"0"0"-2593,0 0-353,0 0 736,0 0-704,0 0-160,0 0 256,0 0 353,0 0-97,0 0 64,0 0 1,0 0 95,0 0-287,0 0-161,0 0-289,-22 22-319,22 0-257,-22 22-96,0-22-64,0 22 65,22 1-1,-22 21 32,0-22-32,0 0 32,-1 1-64,23-1 32,-22 0-31,0 22-65,0-44-64,0 23 96,0-1-64,0-22 64,0 0 64,0 0-128,0 0 32,22 0 0,-23-22-64,1 22 0,0-22 0,0 22 0,0-22 0,-22 0-64,22 0 32,0 0 0,0 0 32,-1 0 0,-21-22-32,44 0 32,-22 0 0,0-22 0,0 22 0,0 0 0,22 0 0,-22-23 0,22 1-96,-22 0 96,22 0 0,0 0-32,0 22 0,-23-23 32,23 23 0,0-22 0,0 0-32,0 22 32,0-22 0,0-1 0,0 1 32,0 0-32,0 0 0,0 0 0,0 21 0,0 1 0,0 0 0,0 22 32,0-22-32,0 22 0,0 0 0,0 0 0,0 0 0,0 0 0,0 0 0,0 0-481,0 0-1344,0 0-1987,0 0-1857,0 0-9161</inkml:trace>
  <inkml:trace contextRef="#ctx0" brushRef="#br1" timeOffset="235297.9434">3998 4352 8296,'0'0'2915,"0"0"-193,0 0-1120,0 0-225,0 0-1345,0 0 224,0 0-224,22-88 545,0 44-129,22-23 65,0 23-97,1 22-192,-23 0-96,22 0 1,0 0 127,-22-1-64,22 23 64,-22 0-128,0 0 161,1 0 287,-1 45 1,0-1 480,0 22-256,0 23-161,-22-1-127,0-22-65,0 1-224,0-1-96,0 0-64,0-43-64,0-1 0,0 0-192,0-22-897,0 0-1794,0 0-2498,0-44-9993</inkml:trace>
  <inkml:trace contextRef="#ctx0" brushRef="#br1" timeOffset="239466.7081">2916 4220 9961,'0'0'1474,"0"0"-1154,0 0 929,0 0-160,0 0-640,0 0-33,44-133 225,-22 89-65,23 0 65,-1 0-321,-22 22-192,22-1 0,-22 23 449,1-22-321,-23 22-32,22 0 225,-22 0 191,22 22-31,0 1 320,0 21-353,0 22-127,0-22-225,0 45-128,-22-23-32,0 1-64,22 21-128,-22-22-1473,0 1-1987,0-1-5797</inkml:trace>
  <inkml:trace contextRef="#ctx0" brushRef="#br0" timeOffset="245945.5201">5235 5833 13677,'0'0'1537,"0"0"-1376,0 0 95,0 0-256,0 0 993,0 0 96,199-133-96,-89 23-225,23 0-255,0-23-97,21-22-31,-21-21 223,21-23-352,-21-22-159,-23 22 159,1 22 128,-45 0 65,-22 23 31,-21 21 129,-23 1-33,0-1-320,0 23-192,0-1 1,0 45-33,0 22 32,-23 0 64,23 44 0,0-23 224,0 23-96,0 0-95,0 0-161,0 0-96,0 0 63,0 0-31,0 0-96,0 0-96,0 0-417,0 0-544,0 0-224,0 0-1218,0 0-1376,-22 0-6151</inkml:trace>
  <inkml:trace contextRef="#ctx0" brushRef="#br0" timeOffset="247473.9572">1591 5766 8040,'0'0'3107,"0"0"-961,0 0-513,0 0-704,0 0 64,-177-154 512,89 65-544,-1-43-384,23-23 160,-22-21 31,-1-23-319,45-22 31,-22-22-128,44 22-31,-22 44-129,22 1-32,22 65 32,-23 1-96,23 21 0,-22 23-96,22 0-64,0 22 0,0-1-224,0 23-513,0 22-576,0 0-289,0 0-384,0 0-384,0 0-1826,0 0-2562</inkml:trace>
  <inkml:trace contextRef="#ctx0" brushRef="#br0" timeOffset="248361.0909">730 3115 12492,'0'0'3427,"0"0"-1377,0 0 0,0 0 929,0 0-993,0 0-961,-133 0-801,67 0-128,-22 0 32,-1-22-128,23-22-32,0 0-64,-1 0-449,23-23-832,-22 1-1025,44-22-1922,0-1-4036</inkml:trace>
  <inkml:trace contextRef="#ctx0" brushRef="#br0" timeOffset="249282.4384">6803 2939 96,'0'0'10730,"0"0"-7495,0 0-1217,0 0-544,0 0-674,0 0-704,0 0 1,44 0 287,1-44 224,21 0-63,-22-22 224,22-23-545,-22 23-96,-21-23-128,-1 1-384,0-1-2371,-22 1-3971</inkml:trace>
  <inkml:trace contextRef="#ctx0" brushRef="#br0" timeOffset="251199.8122">2839 4976 1698,'0'0'608,"0"0"65,0 0 448,0 0 224,0 0-256,0 0-128,27-110 320,1 110-256,-28 0-64,0 0-96,0 0-160,0 0-33,0 0 449,0 0-512,0 0-321,0 27 65,0 1 223,0 27-127,0 0-225,0 1 64,0 26-32,0-26-64,0-29-31,-28 1 63,28-1-128,-27-27-32,27 28 32,0-28-32,-28 0 32,28 0-96,0 0 0,-28 0 0,28-28 32,0 1-32,0-28-64,0-1 0,0 1 32,0 0-32,28 0 64,0 27-64,-1-27 0,29 0 32,-29 27-32,28 0 0,-27 1 0,-28 27-96,28 0 160,-28 0 32,0 0-32,0 0 160,0 27 64,0 1 96,0 27-96,0-27-127,0 27 95,0-27-128,0 27-32,-28 0 32,0-27-32,28-1 32,-27 1 0,-1 0-32,1-28 32,27 0-64,-28 0-64,28 0-64,-28 0 96,28 0 0,0-28 0,0-27 0,0 0 32,0 27 0,0-27-64,0-1 32,0 1-96,28 0 128,0 27-32,-1 1 0,-27-1-33,28 1 1,-28 27-32,0 0 32,0 0 64,0 0 128,27 0 65,-27 0-161,0 27 224,0 1-64,28 27-160,-28-27 96,0-1-64,0 28 0,0-27 128,0 27 1,-28-27-33,28 27-64,-27-27-96,-1-1 64,28 1-64,-27 0 64,-1-28-64,28 0 0,-28 0 0,28 0-320,-27 0-897,27-28-1218,0-27-4451</inkml:trace>
  <inkml:trace contextRef="#ctx0" brushRef="#br0" timeOffset="252317.038">3966 5147 2819,'0'0'1185,"0"0"-416,0 0-97,27-138-63,1 110-417,-1 1-64,1-1-32,0 28-32,-1 0 160,1 0 321,-28 0 224,0 0 1441,27 0 192,-27 28-1121,0-1-832,0 29 63,0-29-128,0 28-127,0 1-97,-27-1 128,-1-28 32,1 29-223,-1-29-1,0 1 0,-27 27 64,28-55 32,27 28 32,-28-28 0,0 0-31,28 0-193,0 0-96,-27 0-97,27 0 193,0-56 0,0 1 0,0-28 0,0 1 0,0 26-64,27 1 0,1 28 0,0-1 32,-1 0-32,1 28-32,-1 0 64,-27 0 32,0 0 32,28 0 384,-28 0-63,0 28 223,0 0 161,0 27-289,0 0-191,0 0-129,0 28 0,-28-28-32,1 28-96,-28-55 160,27 27 32,0-55-96,-27 27 1,55-27-97,-28 0-321,1-27 97,-1-1-192,1-55-289,-1 1-833,28-1-2145,-28 0-3972</inkml:trace>
  <inkml:trace contextRef="#ctx0" brushRef="#br0" timeOffset="257547.0635">774 1989 16207,'0'0'1762,"0"-199"-1570,0 23 353,44-23 320,23-22-481,-23 0-320,44 44 0,-22 22-64,1 45 0,-23 66 0,-22-1-128,0 45 128,0 23 128,0 43 1185,22 22-256,0 45-256,23 21-449,-45 1-31,22 0-97,-22 0-192,0-1 0,0-21-32,-22-1-64,0-21-609,0-45-992,0 0-962,0-21-1601,0-45-6310</inkml:trace>
  <inkml:trace contextRef="#ctx0" brushRef="#br0" timeOffset="257732.8911">818 1459 14189,'0'0'2627,"0"0"-1058,0 0-928,0 0-641,0 0-64,111-133-64,43 89 32,1-1-1410,22 23-3010,-23 0-4677</inkml:trace>
  <inkml:trace contextRef="#ctx0" brushRef="#br0" timeOffset="257955.6695">2033 752 12748,'0'0'5221,"0"0"-3331,0 0-769,0 0 352,0 0-896,66 177-225,-22-67-160,-21 23-32,-23 0-160,0 21 0,0-21-320,0-23-737,0 1-608,-45-23-1,45-43-1441,-44-23-2370,22-22-1634</inkml:trace>
  <inkml:trace contextRef="#ctx0" brushRef="#br0" timeOffset="258265.0047">2320 1105 4901,'0'0'3331,"0"0"-929,198-177-1537,-153 133 128,-1-23-353,-22 23 33,0-22-192,-22 22 351,0-22 1,0 21-96,0 1-1,0 22 33,0 0-224,0 22-129,0 0 417,0 0 448,0 0-352,0 44-32,0 45-481,22 43 1,0 1-1,0 21 32,0 23-95,-22-22-97,0-23-192,0 1-32,0-45-64,-22-22-576,22-44-1218,0 0-1601,0-22-3844</inkml:trace>
  <inkml:trace contextRef="#ctx0" brushRef="#br0" timeOffset="258718.4706">2939 1658 5029,'0'0'11499,"0"0"-10603,0 0-351,0 0-545,22-199 1089,66 66-769,23-43-192,-1-1-128,1 22 0,-23 22-192,-22 45 160,-21 0 0,-1 44 32,0-1 160,-44 23 353,22 22 320,-22 0 31,22 22 258,0 45 319,22 21-480,1 22-545,-23 23-256,22 0 65,-22 21-161,0 1-64,-22 0 0,0-23-513,0-21-960,0-1-1090,0-21-1537,-22-45-4452</inkml:trace>
  <inkml:trace contextRef="#ctx0" brushRef="#br0" timeOffset="258881.8239">3447 1138 15983,'0'0'2370,"0"0"-1505,0 0 673,0 0-545,276-111-865,-111 84-128,1-1-1890,0 28-4868</inkml:trace>
  <inkml:trace contextRef="#ctx0" brushRef="#br0" timeOffset="259089.2039">4838 0 15246,'0'0'3812,"0"0"-1794,22 199 32,0-66-865,1-1-801,-1 1-320,0-23-64,0 23-448,0-23-1186,-22 23-1793,0-23-3972</inkml:trace>
  <inkml:trace contextRef="#ctx0" brushRef="#br0" timeOffset="259257.8976">4794 1657 17008,'0'0'2146,"0"0"-1473,0 0-673,0 0-1249,0 0-6182</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26"/>
    </inkml:context>
    <inkml:brush xml:id="br0">
      <inkml:brushProperty name="width" value="0.16" units="cm"/>
      <inkml:brushProperty name="height" value="0.16" units="cm"/>
    </inkml:brush>
  </inkml:definitions>
  <inkml:trace contextRef="#ctx0" brushRef="#br0">363 115 7944,'0'0'4420,"0"0"-2370,0 0-161,0 0 354,0 0-642,0 0-320,23 68-352,0 45 480,0 23-384,-23 23-288,23 23-192,-23-1-353,0-45-128,0 23-64,0-46 0,0 1-64,0-46-705,0-45-961,0-1-1633,0-22-1858,0 0-5349</inkml:trace>
  <inkml:trace contextRef="#ctx0" brushRef="#br0" timeOffset="1">1 91 12139,'0'0'225,"0"0"159,0 0 673,181-45 0,-90 22-352,23 1-193,-1 22-95,0 0 95,-22 0 225,0 0-353,-46 22-288,-22 1 577,-23 22 864,0 24-159,-23-1-642,-45 22-159,0-22-97,0 1-159,-23-24-225,23-22-64,0-1-32,23 1-32,-1-23 0,24 0-160,22 0-321,0 0-128,0 0-704,22 0-64,1 23 928,45-1 1,23 24 480,0-1 96,22 0 0,1-22-32,22 23-32,-23-1 192,-22 0 33,-23 1 191,-22 22 353,-46 0 448,0 0-192,-23 23-160,-23-23-128,-22 0-97,0-23-416,-22 1-224,-1-1 1,23-22-66,-23-23-127,23 0-64,22 0-641,1 0-448,0-23-1281,22-22-1218,23-23-2754</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28"/>
    </inkml:context>
    <inkml:brush xml:id="br0">
      <inkml:brushProperty name="width" value="0.16" units="cm"/>
      <inkml:brushProperty name="height" value="0.16" units="cm"/>
    </inkml:brush>
  </inkml:definitions>
  <inkml:trace contextRef="#ctx0" brushRef="#br0">3686 273 6214,'0'0'7015,"0"0"-3780,0 0-1282,0 0-415,0 0-1058,-22 136-159,22-45 351,22-23 97,-22 22-192,23 1-289,-23 0-160,0 0-32,0-23-64,0 0-32,0 0-320,0-23-929,0-22-417,0-23-864,0 0-2595,0 0-4548</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29"/>
    </inkml:context>
    <inkml:brush xml:id="br0">
      <inkml:brushProperty name="width" value="0.16" units="cm"/>
      <inkml:brushProperty name="height" value="0.16" units="cm"/>
    </inkml:brush>
  </inkml:definitions>
  <inkml:trace contextRef="#ctx0" brushRef="#br0">3686 148 7111,'0'0'5765,"0"0"-4548,0 0-1153,0 0-64,0 0-1889,0 0-3909</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30"/>
    </inkml:context>
    <inkml:brush xml:id="br0">
      <inkml:brushProperty name="width" value="0.16" units="cm"/>
      <inkml:brushProperty name="height" value="0.16" units="cm"/>
    </inkml:brush>
  </inkml:definitions>
  <inkml:trace contextRef="#ctx0" brushRef="#br0">137 68 9769,'0'0'3748,"0"0"-1666,0 0 384,0 0-800,0 0-417,0 0-160,0 159-384,0-46 352,0 23-193,-23 0-95,23 1-128,-22 21-129,22-44-159,0-24-65,0-22-192,0 0-96,22-45-64,24 23-32,-1-46-513,23 0-800,23-46-449,-23-22-1185,23 0-192,-23-23-4292</inkml:trace>
  <inkml:trace contextRef="#ctx0" brushRef="#br0" timeOffset="1">0 410 15599,'0'0'2402,"0"0"321,0 0-1154,0 0-1569,0 0-32,0 0-256,0 0 160,46 0 32,45-23-257,22 0-736,23 0-833,23 23-1601,-23-23-6438</inkml:trace>
  <inkml:trace contextRef="#ctx0" brushRef="#br0" timeOffset="2">1044 363 6438,'0'0'4260,"0"0"-1153,0 0-96,0 0-385,0 0-351,0 0-706,-68-23-480,23 69-352,-24-1-161,24 0-384,-23 46 353,23-23-353,-1 46 225,1-23-225,45-1-128,0 24-32,0-23-32,45-1-32,1-22 0,22-22-192,22-46-385,24 0-672,-1-23-577,23-45-704,-22 0-1250,-1-23-5156</inkml:trace>
  <inkml:trace contextRef="#ctx0" brushRef="#br0" timeOffset="3">1815 340 6630,'0'0'3588,"0"0"-1827,0 0 1282,0 0-705,0 0-192,0 0-160,-68 0-416,0 0-321,23 0-288,-1 23-513,-22 22-95,23 1-161,-1 22-96,24 22-32,-1 24-32,0-1 0,23 1-32,0-1 0,0-22-128,23-23 128,45-23-64,0 1-64,23-46-64,0 0-321,22-23-95,0-23 255,-22-44 161,0 22-128,-46-23-65,-22 23 161,0-23 96,-23 23 128,0 0 0,-23 0 128,-23 23-96,1-23-64,22 22-865,1 24-1185,-1-1-1057,0 0-3843</inkml:trace>
  <inkml:trace contextRef="#ctx0" brushRef="#br0" timeOffset="4">2518 386 14029,'0'0'2787,"0"0"-1314,0 0 1026,0 0-642,0 0-639,0 182-578,0-69 353,0-22-256,0 22-257,0 1-352,0-24-64,0-22-64,0 1-32,0-24-544,0 0-1186,0-22-1761,23-23-2114,0 0-6759</inkml:trace>
  <inkml:trace contextRef="#ctx0" brushRef="#br0" timeOffset="5">2405 0 8296,'0'0'2114,"0"0"-2114,0 0-1922,0 0-5125</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36"/>
    </inkml:context>
    <inkml:brush xml:id="br0">
      <inkml:brushProperty name="width" value="0.16" units="cm"/>
      <inkml:brushProperty name="height" value="0.16" units="cm"/>
    </inkml:brush>
  </inkml:definitions>
  <inkml:trace contextRef="#ctx0" brushRef="#br0">4536 426 6246,'0'0'6022,"0"0"-3812,0 0-513,0 0-672,0 0-865,0 0-128,0 159 33,0-91-1,0 22 32,0-22 32,0 23 128,0-23-128,0 0 160,0-22 65,0 22-33,-23-46-96,23 1 65,0-23 31,0 0-256,0 0-64,0 0-320,0-45 320,0-46 192,0 0-128,0 0-64,23 1 0,0-1 0,-1 0 0,1 23 0,0 23 0,-1-23-32,1 22 64,22 24 128,-22-24-96,0 46 96,22-22 193,0 22 255,23 0 225,-22 0 832,22 22-543,-23 24-770,1-1 321,-24 23-65,24 0-352,-24 23-96,-22-23 33,23 23-129,-23-23-32,0 23-32,0-23-256,0 22-994,23-22-1312,-23 0-1634,0 1-2018</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37"/>
    </inkml:context>
    <inkml:brush xml:id="br0">
      <inkml:brushProperty name="width" value="0.16" units="cm"/>
      <inkml:brushProperty name="height" value="0.16" units="cm"/>
    </inkml:brush>
  </inkml:definitions>
  <inkml:trace contextRef="#ctx0" brushRef="#br0">5926 1595 3491,'0'0'4196,"0"0"-2370,0 0-609,0 0-128,0 0-384,0 0-321,22 22-128,-22-22 353,0 0 416,0 0 192,-45-45 1217,0 0-1312,-46-23-610,-23-23-160,1-23-159,0 1-193,-1-23 0,1 0 0,45 22 64,0 1-64,22 22 128,23 0-32,23 23-96,0 0-96,23 23-64,23-1 63,22 1-95,0 22 96,22 1 96,1 22 160,-23 0-32,0 45-31,-22 0 31,-24 23 128,-22 23 64,-22 23-128,-24-1 33,-44 1 223,-1-1-256,0-22 225,-22 22 383,45-22-319,-23 0-193,45-23-64,1 0 129,22-23-65,23 1-288,0-24 0,23 24-96,22-24-64,23-22 32,1 0-97,44-22 65,23-1 32,0-45-96,23 0-641,-23 22-2146,-45-22-3235</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38"/>
    </inkml:context>
    <inkml:brush xml:id="br0">
      <inkml:brushProperty name="width" value="0.16" units="cm"/>
      <inkml:brushProperty name="height" value="0.16" units="cm"/>
    </inkml:brush>
  </inkml:definitions>
  <inkml:trace contextRef="#ctx0" brushRef="#br0">794 69 6342,'0'0'9385,"0"0"-7239,-22 0-384,-1-23 159,0 23-800,-22 0-640,-23 0 95,23 0 33,-46 23-161,0 22 257,1 23-385,21 0-223,1 46 63,0 22 128,23 0-224,22 23-32,1 0 32,22-23-64,0-23 0,45-22 0,0-46-96,46-22-32,0-23-96,22-23-193,23-68-127,0-22-225,-22 0-256,-24-24-705,-44 24-416,-23 22 705,-23 46 800,0 0 641,-46 22 673,23 23 865,1 0 31,-1 0-32,0 23-928,23 22-321,-22 23-31,22 23-257,0 45 32,22 0-32,1 0 0,0 46-32,22-1 0,-22 23 32,-23 0 0,0 0 0,-23 1 0,-45-1 0,0-45 0,0-23 64,-23-46-96,23-44 32,0-24-257,23-22 33,-23-22 0,23-46 0,22 22-129,0-22 129,0 23-192,23-23 256,23 22-1,23-22 1,-1 0 0,46-22 128,22-1 0,0 0-512,23-22-1314,-22-1-192,22 24-2242</inkml:trace>
  <inkml:trace contextRef="#ctx0" brushRef="#br0" timeOffset="1">1588 568 9097,'0'0'3843,"0"0"-928,0 0-801,0 0-224,0 0-225,0 0-223,-113-113-33,68 113-320,-1 0-448,1 23-289,-23 45-320,23 0-32,22 0-64,0 45 0,0-22 64,23 22 0,0 1 0,0-23-64,23-1 0,45-44-32,23-1-225,0-45-191,-1 0 64,24-68 95,-1 0 1,-45-23-385,0 0-96,-22 1 641,-46-1 192,0 0 0,-46 0 64,1 23 0,-1 23-32,1 0-32,22-1-288,-22 24-929,22-1-897,1 23-929,-1-23-3715</inkml:trace>
  <inkml:trace contextRef="#ctx0" brushRef="#br0" timeOffset="2">2178 364 10090,'0'0'4612,"0"0"-2146,0 0 1,0 0-1571,0 159-287,0-68-385,0-1 32,23 24 65,-23-24-65,0 24-64,23-23 193,-1-23-257,-22 0-64,46-23-64,-24 0-32,24-45-96,22 0-193,-23-45-63,23-46 128,0-22-1,23-1-479,-45 1-33,-1 0 289,-22 45 448,-23 0 64,0 0 160,0 22 737,0 24-1,0-24-223,0 46-192,0 0-129,0 0 128,0 0 193,0 0-288,0 46-129,0 22-224,22 22 0,1 1-64,-23 0-481,23 22 129,-1-45-288,-22 0-385,23 0-801,-23-22-576,23-24-1218,0-22-5348</inkml:trace>
  <inkml:trace contextRef="#ctx0" brushRef="#br0" timeOffset="3">3902 636 4997,'0'0'4324,"0"0"-513,0 0-736,0 0-448,0 0-513,0 0-353,-68-91-159,45 68-289,-22 23-288,-1 0-32,-22 0-224,0 0-321,23 0-320,-23 23-96,0 23-32,22-1-96,1 23 32,0 0 0,22 0 0,0 45-128,23-22-64,0 0 64,0-23-65,23 0-287,45-23-1,-23-22-320,46 0-544,-23-23 0,23-68-193,22-23-608,-22-23-608,-23 1-2564,-23 0-2177</inkml:trace>
  <inkml:trace contextRef="#ctx0" brushRef="#br0" timeOffset="4">3970 386 3107,'0'-91'1698,"0"1"2465,-23 22-671,23 0-1026,-23 22-192,23 23-416,0 23 0,0 0 256,0 0 256,0 0-640,0 46-737,0 22-129,0 45-735,23 1 95,0 22 32,-23 0 64,23 0-192,-23 23-128,0-46-32,0 1-256,0-24-1217,0-21-1250,23-24-1825,-23-22-4132</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43"/>
    </inkml:context>
    <inkml:brush xml:id="br0">
      <inkml:brushProperty name="width" value="0.4" units="cm"/>
      <inkml:brushProperty name="height" value="0.8" units="cm"/>
      <inkml:brushProperty name="color" value="#FFCC66"/>
      <inkml:brushProperty name="tip" value="rectangle"/>
      <inkml:brushProperty name="rasterOp" value="maskPen"/>
    </inkml:brush>
  </inkml:definitions>
  <inkml:trace contextRef="#ctx0" brushRef="#br0">4740 794 320,'0'0'2691,"0"0"736,0 0-352,0 0-449,0 0-319,0 0-546,0-45-351,0 45-481,0 0-161,0 0-127,0 0-193,0 0-288,23 0-128,-1 0-32,46-23 0,46 23 129,45-45 383,22 22-96,23 0-63,23-22-97,0 22-128,22 1 0,-22-24-64,0 24 32,0-1-64,-23 23-32,0-23 65,0 23 31,-23 0 0,1 0-64,-1 23 32,-45 0 32,0-1 32,-22 1-96,-24 0 32,1-23-32,-23 22 0,0 1 0,0-23 0,-22 0 32,-24 0 0,24 0-64,-46 0 32,22 0 64,-22 0-63,0 0 31,0 0-32,0 23 32,0-23-64,0 0-32,0 0 32,0 0 0,0 0-96,0 0-481,0 0-864,0 0-1154,0 22 193,23-22-2595,0 23-3619</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13.444"/>
    </inkml:context>
    <inkml:brush xml:id="br0">
      <inkml:brushProperty name="width" value="0.4" units="cm"/>
      <inkml:brushProperty name="height" value="0.8" units="cm"/>
      <inkml:brushProperty name="color" value="#33CCFF"/>
      <inkml:brushProperty name="tip" value="rectangle"/>
      <inkml:brushProperty name="rasterOp" value="maskPen"/>
    </inkml:brush>
  </inkml:definitions>
  <inkml:trace contextRef="#ctx0" brushRef="#br0">2852 665 1569,'0'0'2179,"0"0"-130,0 0-159,0 0-288,0 0-481,0 0-1025,-22 0-96,44 0 0,24 0 673,22 0 1056,0 23-351,45-23-321,1 0-225,44 0 321,24 0-352,45 0-96,-1-23-1,47 23 1,-1-23-160,0 23-289,-23-23 64,-22 23 1,23-22-1,-46-1 96,23 23-63,0-23-65,-1 23-96,-21-23-64,-24 23-64,0 0-64,-67 0 32,-1 0 32,-22 0-64,0 0 32,-1 0 32,1-22 64,0 22-63,0-23 31,-23 0-96,-23 23 32,-22 0-32,-1 0-128,1 0-705,-23 0-1153,23 0-641,22 0-159,-22 23-1698,22-23-3620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definitions>
  <inkml:trace contextRef="#ctx0" brushRef="#br0">2024 1540,'0'0,"0"0,0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4:10:38.885"/>
    </inkml:context>
    <inkml:brush xml:id="br0">
      <inkml:brushProperty name="width" value="0.24" units="cm"/>
      <inkml:brushProperty name="height" value="0.48" units="cm"/>
      <inkml:brushProperty name="color" value="#FFACD5"/>
      <inkml:brushProperty name="tip" value="rectangle"/>
      <inkml:brushProperty name="rasterOp" value="maskPen"/>
    </inkml:brush>
  </inkml:definitions>
  <inkml:trace contextRef="#ctx0" brushRef="#br0">5716 3414 7047,'22'0'736,"23"22"1506,-1 66-544,22 1 0,0 43-1,-22 23-480,-21 22-352,-23-1-320,0-21-97,0-23-127,0-43 223,-45-1 161,-21-22-161,0-44 129,0-22-289,-1 0 161,1-66-385,0-44-160,-1-67 0,1 0 0,44-21-160,22 21 160,22 22 0,67 1-96,-1 43 32,0 1-65,23 21 1,-1 67 0,-21 0 128,-1 44 0,-22 22 256,0 67 321,-43 21-32,-1 23-321,-22 22-64,-22-1-32,-45 1-128,-43-22 96,-1-23 32,1-43 225,-23-45 31,45-44-256,0 0-64,-1-66-32,23-45-32,0-66 0,-1 1-64,45-23-256,22 22 64,67 23 63,-1 43 1,22 23 64,1-1 32,-1 45 64,22 0 0,-21 44-96,-23 0 128,-22 88 32,0 23 224,-21 21-128,-23 45-64,0-22 0,-45-1 32,-21 1-96,-22 0 128,-1-45-95,1-44-1,-22-44-32,43-22-65,23-66-31,0-44-32,0-45 0,0-44 64,21-22-288,23 0 31,67 23 65,21 43 96,23 23 96,-1 43 0,23 23-224,-23 22 288,0 44-96,-21 44 96,-1 66 192,-22 45 384,-43 44-31,-1 22-321,-44 0-64,-67-1 0,-21-43 193,-1 0 31,1-67 32,-1-43-287,45-45 159,0-22-96,22-45-192,-1-43-64,-21-67-160,22-21-65,22-45-159,22 22-96,44 22 255,44 23 161,23 43 64,-23 1 0,1 44-32,-23 21 64,0 23 32,-44 22-64,0 0 64,-22 0 64,0 0-64,0 0 64,0 0-64,0 0 0,22 0 0,1 0-64,-1-22 32,-22 22-64,22-22-32,-22 22 96,22-22-32,0 0 64,-22 22 0,0-22 32,0 22 96,0 0 224,0 0 321,0 0 63,-22 22-415,-22 22-321,-23 45 0,1-1 0,0 44 0,22 1 32,-23 44-32,23 21 0,0-21 64,0 0-64,44 0 0,0-45 0,0-44-32,66 1-32,-22-45-64,45-22 96,-23 22-33,-22-22 65,0 0-32,-22 1 64,-22-23-32,0 0 32,0 0-32,-44 0-352,22-23-128,-44 1 127,-23-66 257,-21-22 64,0-45 32,21 0 0,23 1 0,22-1-32,22 0 0,22-21-32,22-1 32,44 0 0,22 23 0,1-23 32,21 44-32,-21 23-32,-23 22 64,0 44-64,-44 21 0,-22 1 64,0 22 320,0 0 417,-22 22-289,-44 1-352,-23 21-32,1 22-32,-22 0 65,-1 23 31,23 21-32,22 0-32,-1 45-32,1 0-32,22 21 0,0 1-32,22 22 0,-1-22 32,23 21 0,0 1 0,23-22-64,21 22 64,0-45 0,22-21-32,0-23 32,23-43-96,-23-23 96,-22-22 0,-22-22-129,-22 0 65,0 0-64,-22-22-448,-22-22 159,-44-67 353,-1-21 32,23-45 0,0 0 0,22 0 0,22-21 0,22-1 0,0 22 32,0-22-32,44 23 0,22-23 0,0 44 32,23-21 0,21 43 0,-22 45 0,-21-1 0,-45 67 0,0 0 0,-22 22 256,0 0 545,-44 0-128,-23 22-673,-21 22 32,0 1 32,-1 21-32,23 22 0,-22 23 0,21 21 96,1 23-128,0-1 64,0 45-128,21-22 64,1 22-32,22-1 32,22 1 0,0 0-32,0-44 32,44 21-64,23-43 64,21-1-32,0-43-64,23-23 96,-45-44 0,0 22-64,-44-44 64,-22 0 0,0 0 0,0 0-128,-22 0-225,-22-66 321,-44-22 32,-1-45-96,-21-21 32,22-23 64,21 0-96,1 0 96,22 1 0,0 21-64,22-22 64,22 1-32,0-1-32,44-22 0,0 23 32,44 21 32,-21 22-64,-1 23 64,-44 44 0,0 44-32,0-1 32,-22 23 96,0 0 160,0 0 32,-22 0-32,-22 0-159,0 23-97,-23 21-65,23 0 65,-44 22 0,22 23 32,-1-1 65,23 44-65,-22-21-32,22 43 0,0-21 0,21 22-32,23-23 0,0 23 32,23-23-32,21 23-97,0-23 129,44 1-32,23-23-32,-23 1 32,45-1 32,-45-21-32,0-23 0,-21 0 0,-45-44 32,0 0 0,-22-22 0,0 0 0,0 0-192,-22 0-224,-22-44 352,-45-44-1,1-23 33,-1-21 32,23-45-128,0 0 128,22 1 0,0 21-32,21-22 0,1 1 32,0 21 0,22 0 0,0 23-32,0 22 32,0 43 0,0 23 32,0 44 0,0 0 577,0 0 512,-22 22-929,-22 22-160,-22 23-32,22 43 32,-23 0 0,23 23-32,22 0 0,-22-1 0,22 23 0,22-23-32,0 23 0,0-1 0,44-21 32,0 0-32,22-1-32,1-22 64,-1 1 0,22-23-128,-21 1 128,-23-23-32,22 0-32,-22-22 64,-22-22-64,0 1 32,-22-23 0,0 0-32,0 0-64,0 0-193,0-23 161,-44-21 160,0-22 96,0-44-32,-45-45-32,23 0-32,0 23 0,22-23 0,-23-22 0,23 23 0,0 21-32,22 1 32,0 43 0,22-21 0,0 44 0,0 22 0,-22-1 0,22 45 32,0 0 64,0 0 225,-22 0 319,22 22-448,-22 23-192,0 21 0,-23 22 0,45 1 0,-22 21 0,22-22 0,0 23 0,0-1-32,22 1 0,1-23 32,21 23 0,0-23 0,0 0-64,22 1 32,-22-45-32,1 0-160,-1-22 32,-22 0 192,0 0 64,0 0-64,-22-22 32,0 0 0,0 0 64,0 0-96,0 0-32,0 0-224,0 0 256,-44-44 32,22 0 0,-44 0 32,21-23 0,1 1-64,22 0 128,0 0-64,0-1 0,-22-21-32,0-22 0,22 21 0,-1 1-32,23-23 32,-22 45-32,22-22 32,-22 22 0,22 21 64,-22 1-64,0 0 65,22 0-1,0 0-96,-22-23 64,22 1-64,0 22 0,-22-44 0,22 21 0,0 1 0,0 22 0,0-22-32,0 22 32,0 21 0,0-21 0,0 0 0,0 22-32,22-22 32,-22 0 0,22-1-32,0 1 32,0 0 0,-22 22-32,22-22 32,0 22-64,1 0 64,-1 0 0,0-1-65,0-21 65,0 22 0,0 0 33,22-22-33,-22 0-33,22 0 33,1 22-32,-23-23-32,22 23 64,0 0 0,-22 0 0,22 0 32,0 0-32,1-22 32,-1 22-32,0 22 0,0-22-32,0 22 32,-22-23 0,1 23 0,21 0-32,-22 0 32,0 0 0,-22 0 32,22 0-32,0-22 0,0 22 0,22-22-32,-22 22 32,1-22 0,21 22 0,-22 0 32,0-22-32,0 22 0,0 0 0,0-22 0,22 22 0,-22-22 0,1 22 0,21-22 32,0 22-64,0 0 32,0 0 0,0 0 0,-21 0 0,-1 0 0,0 0 0,22 0 0,-22-22 0,0 22 0,22 0 0,0 0 0,1 0-64,-1 22 64,0-22 0,-22 0 32,22 0 0,-22 22-32,23-22 0,-1 0-32,0 22 32,22 0 0,-22 0 32,23 0 0,-1 0-32,-22 0 32,-22 1-32,22-23 0,-22 0 65,0 22-97,1-22 32,-1 0-33,0 0 33,0 22 65,22 0-65,-22-22 0,0 22 32,-22-22-32,22 0 0,-22 0 0,0 0-32,0 0 0,0 0-1,0 0 1,0 0-64,0 0 96,0 0 0,0 0 0,0 0 32,0-22 161,-22 22-65,-22-44 0,-22-1-96,-1 1 32,-21 22-32,22 0 32,-22 22-128,-1 0 64,1 0 0,-1 0-32,-21 0 64,44 22-32,-1-22 64,23 22-32,22-22-64,0 0 32,22 0 0,0 0 0,0 0-64,0 0 64,0 0-64,0 0-96,0 0 32,0 0-65,0 0 65,22 0 128,22-44-64,1 22 64,43 0 0,-22 0-64,23 22 32,-23 0 0,-22 0 64,22 0-32,-22 0 32,1 0-32,-1 0 32,22 0 32,0 22-64,1 22 64,-1-22 32,-22 0 1,0 22-65,0-21 160,-22-1 0,1 0-160,-1 22 64,0-22-64,22 22 32,-22-22-32,0 0 0,22 23 128,-22-1-64,0-22-96,1 44 161,21-22-129,-22-22 0,0 22-32,0 1 32,0 21 0,0-22-32,0 0 32,0 23 0,0-23-32,1 0 0,-23 0 0,22 0 32,-22 0-32,22 23 0,-22-23 0,22 22 0,-22-22 0,0 0 32,0 23-32,0-23 0,22 0 0,-22-22 0,0-22-32,0 0 32,0 0-128,0 0-97,0 0-95,0-22-32,0 0 224,-22-22 128,22-22 0,-22-45 0,-45 23 0,1-23 0,0 45 0,22 0 0,0 0 0,-1 21 0,23-21 32,-44 22-32,22 0 0,0 0 32,-1-1-32,1 1 0,0 22 64,22 0-64,0 0-32,22 0 32,0 0-32,0 22 0,0-22-32,0 22-32,0 0-33,0 0-63,22 0 32,22 0 160,45 0 128,-1 22 0,0 0-96,1 22 0,-1-22-32,-22 0 32,-22 22-32,23 1 65,-23 21 31,0 0 96,0 22 128,-22-21-128,23 21-32,-23-22-128,0 23 33,-22-23-1,22 0-32,-22 23 0,0-23 0,0 22 0,0-22-32,0 23 0,-22-23 32,22 0-32,0 1 0,-22-1 0,22 0-32,0-22 32,0 0 0,0-21 0,0-23-64,0 22 64,0-22-64,0 0-289,0 0-223,0-22-1,0-1 97,0-43 480,-22 0 0,22-44 64,-23 21-64,1 1 0,-22-45 0,0 23 0,0-1 0,0 1 0,-1 0 32,1 21-32,22 1 0,0 44 0,0-1 0,22 23 0,0 0 0,0 0 0,0 22-64,0 0 64,0 0-64,0 0-129,22 0 129,22 0 64,0 44 161,23-22 31,-1 23-128,0-1 64,1 22 0,-1 0-32,-22 1 0,22-1-96,-44 22 128,23 1-32,-23-1-96,0 0 129,0 1-97,-22-23-32,0 22 0,0 1 32,0-23 0,0 0-32,-22-22-160,0-22 31,22-22-63,-22 22-32,22-22-96,0 0-257,0-22-320,0-22 449,0-22 192,-23-22 192,1-23-65,-22 1-63,22-1 64,0 23 64,22 0 64,0 43 0,0 1 0,0 22 0,0 22 32,0 0 192,0 0 385,0 0-289,0 0-64,0 22 129,22 44 95,22 1-191,0 21-65,1 0 32,-23 1 0,0-1-96,0 23 65,-22-1 127,0-22-224,0 23 64,0-23-32,0 23 33,-22-23-33,-22 0-96,22 1 160,-23 21-128,1-22 0,0-21 192,22-1-223,0-22-33,-22 0-32,22 23 0,-1-23 64,-21 0-64,22 22 32,0-22-32,-22 1 0,22-1 32,0 0-32,-22 0 0,-1 0 0,23 0 0,-22-21 0,22-1 0,0 22 32,0-22 0,0 0-32,22 0 0,-22 0 0,22-22 0,0 0-64,0 0 64,0 0-96,0 0-289,0 0 33,0 0-193,22 0 417,22-22 128,0 0-128,0-44 96,0-1-64,23 1 32,-23-22 32,0 0-160,0-23 96,0 23 64,-21-1-161,21 23 97,-44-22 32,22-1 32,-22 23 0,0-22 32,0 22 0,0-1 0,0 1 32,22 22-32,-22 22 0,0 0 0,0 0-32,0-1 32,0 23 0,0-22 0,22 0-32,-22 22 32,0-22 0,0 0-64,22 22 32,-22 0-64,0 0-32,0 0 64,0 0-32,0 0 96,0 0 32,0 0 0,0 0 64,22 22-96,0 0 192,0 45-96,0-23-64,1 22 160,-1 0 1,-22 1-1,0-1 96,0 22-224,0 0 64,0-21 128,-22 21-159,-1-22 63,1 1-32,-22-1 32,0 0-64,0-22-96,0 1 64,-23-1-64,23 0 32,-22 0-32,0 0 0,-1 0 32,1-22-32,0 23 0,0-23 0,-1 0 0,-21 0 32,22 0-32,21-22 0,-21 0 32,0 0 64,0 0-64,-1 0-32,1 0 32,0 0 0,0-22-32,-1 22 32,23-22-32,-22 0 0,0 0 0,-1 0 0,1-1 0,22 1 0,-22 0 32,21 0-32,1 0 0,-22 0 32,22 0-32,-22 0 0,21 0 0,1 0-64,0 0 32,0-23 0,0 1 0,-23 0 32,23 0-32,0 0 32,-22 0 0,22-23-32,-1 23 32,1 0-64,22-22 32,-22 21 0,22 23 0,0 0 32,22 22 32,0 0 0,0 0 32,-22 0 0,22 0-64,0 0-96,0 0 0,0 44-32,0 1-96,0-1 0,0 22 224,0 0 0,22 1-64,0-1 64,0 0-65,22-22 65,0 23 0,0-1-128,23 0 128,-1-22-64,22 23 32,1-23 32,21 0-96,-21-22 96,21 0 0,0 0-160,1-22 0,-1 22 0,1-22 0,-23 0 160,-22 0-32,1 0 32,-1 0 0,-22 0-33,0 0 1,-22 0 32,23 0-160,-23 0 160,22-22-96,-22 0 96,22 22 0,-22-22 32,0 22-64,22-22 32,-21 22 0,21-22-32,-22 0 64,0 22 0,22-22-32,-22 22-32,0-22 0,0 22 32,0 0 0,1 0 0,-23 0-32,0 0 32,22 0 0,-22 0 32,0 0 96,0 0 0,0 0 97,0 22 31,0 0-192,-22 0 64,-23 22 32,23-22-128,-22 22 0,0-22 96,0 0 97,0 1-65,-23-1-160,1 0 128,0 0 0,-1-22-128,-21 0 64,22 0-32,-22 0 0,-1 0-32,23 0 32,0 0-32,-1-22 0,1 22 64,0-22-32,22 22 0,-23-22 0,1-1-32,0 23-32,0-22 32,21 0-32,-21 0 0,22 0 32,0 0 0,-23 0 0,23 0 0,0 0 0,0 0 0,0 0 0,0-23-32,-1 23 32,1 0 0,0 0 0,0-22 0,0 22-32,-23-22 32,45 22 0,-22-23 0,0 23-32,0-22 0,22 22 32,-23-22 0,23 0-32,0 22 32,0 0 0,0-1 32,-22 1-32,44 0 0,-22 0 0,0 0 0,0 0 32,0 0-32,-1 0 0,1-22-64,0 44 0,0-22-96,0-1 128,22 23 0,0 0 64,0 0-32,0 0 0,0 0-96,-22 0 32,22 0 0,0 0-32,0 0 63,0 23-127,-22-23 0,22 22 32,0-22-128,0 22 128,0 0 32,0 0 64,0-22-32,0 0-65,0 0 65,0 0 32,0 0-96,0 0 96,0 0 0,0 0-96,0 0 0,0 0 128,0 0 32,0 0 0,0-22 32,-22-22 0,0 22-32,0-23-32,-22 1 0,21 0 0,1 0 0,22 0 0,-22 0 32,0 21-32,0-21 0,0 22 0,22-22 32,-22 22-32,22-22 0,-22 0 0,0-1 32,0-21-32,22 22 0,-22 0 0,-1 0 0,23-1 0,-22 23 32,22-22-32,0 22-32,0-22 32,-22-22 0,22 21-32,0-43 32,0 0-32,0-1 0,0 1 32,0 0-64,22 21 64,0 23-96,-22 0 64,23 0 32,-1 0-32,0-23 32,22 1 0,0 22-96,0-22 32,23 22-64,-1-1-65,0 23 33,-22 0 32,22 0 32,1 22-32,-1 0 0,-22 0 128,22 22 0,1 22-96,-1 1 32,22-1 64,-21 44 32,-1 0-32,22 23 0,-21 21 32,-1 23 0,-22 22 0,22-1 0,-44 1-32,23 22 64,-23-22-64,0-23-64,0 1 64,-22-1 0,0-43 0,0-23 0,0-21 32,0-45-32,0-22 0,-22-22-288,22-23-321,0-21 225,-22-22 352,-23-67 0,23-22-65,0-21 97,22-1 0,0 0-32,0 0 32,22 0 0,23 23 0,21 21 0,0 45-128,22 43 96,-21 23-64,-1 22 0,0 44 96,-22 45 320,23 43 385,-1 45-192,0 43-321,-22 23-96,1 0-32,-1-22 32,-44 22-96,22-22 0,-22-1 0,0 1 0,-22-44 0,0-45 32,0-43 0,0-67-32,-1 0-128,23-45-929,0-43 352,-22-22 705,22-45 0,-44-44 0,22-44 0,0 0 0,22-22 0,0 0 0,44 44-32,0 44 32,1 45-64,21 22 64,-22 43-32,0 23 32,0 22 0,1 22 32,-1 0 64,22 88 705,0 45-64,23 21-417,-23 45-128,-22 22-160,-22 0 32,0 0 0,-22 0-32,0 0 32,-22-45-64,-22-21 0,0-22 32,-23-67-32,23-44 0,0-22-224,0-44-128,0-45-64,0-43-33,-45-67 225,23-22-64,22 0-225,44 0 385,0 1 96,0 21 32,44 22 0,0 44 0,0 1 0,23 22 0,21 43 0,-22 23 0,0 22 0,1 22 128,-1 66 321,0 45 223,1 21-127,-1 45-289,-22 22-64,0 0 32,-22-1-128,0 1-64,-22 0 33,0-22 31,0-1 32,-22-21-64,-22-45-64,0-21 32,-22-45-32,-1-44-96,23 0 0,-44-66-65,-1-45 33,1-43 0,0-45-352,22-22-129,21-22 225,45 44 224,0 0 128,45 67 0,-1-1 0,22 23 32,0 44-64,23-1 64,-23 45 64,44 0 0,-43 22 288,21 66 321,22 23-65,-43 43-63,-1 23-33,0 22-159,-44-1-193,0 23-64,-22-44 32,0 21-96,-22-21 32,0-45-64,-22 1 32,22-45-64,-44-22 32,21-44-352,-21 0-65,-22-44-448,22-66 385,-1-1 288,1-43-128,22-1-33,44 0 161,0 45 64,44 0 96,22 21-32,-22 1 0,45 22 32,-23 21 32,22 1 64,-21 22-32,21 22 0,-22 0 160,1 66 224,-23 23 257,22 21-257,-22 23-223,-22-23 95,0 23-32,1-23-128,-23 1-64,0-1-32,-23-44 0,1-22 0,22-21-32,-22-23 0,22-23-320,0-21-737,0-22 609,-22-22 127,0-67-63,22 23-32,-22-1-33,22 23 321,0-1 96,22 45 32,0-22 0,0 43-32,22 1-64,1 0 64,-23 44 32,22-22 128,0 22 0,22 0 224,-21 22-63,43 22 31,-22 0 0,0 1-160,-21 21-95,-1 0 31,0 0 32,-44 1 32,22 21 0,-22 0-96,0 1 0,0-1 0,-22-22-32,0 23 0,-44-23 0,21-22 0,1 0-32,22-22 0,0-22-32,22 0 0,0 0-224,0 0 64,0 0-128,0 0-97,0 0 385,0 0 32,0 0 64,0 0-64,0 0 32,0 0 32,0 0-32,0 0-32,0 0 64,0 0 65,0 22-97,-44 0 0,0 23 0,0-23 0,-1 22 0,-21 0 64,22-22-96,-22 22 32,-1-22-32,1 1 0,0-1 0,0 0 32,-23 22-32,1-22 0,-1 0 0,1 0-32,0 0 0,-1-22 0,1 0-96,0-22 128,-1-22 0,-21-22-64,22-1-33,-1-43-255,1 22 64,-1 21 64,23 1-65,22 0 257,0 44 32,22-22-32,22 44 32,0 0-32,0-22 0,0 22 0,0 0-32,0 0 64,0 22 385,0 22 351,0 0-319,22 0-353,-22 0 0,0 0-64,0 1-32,0 21-32,-22-22 64,-22-22 0,-1 22 0,1-22-96,22-22-161,0 23 97,22-23-128,0 0 32,0 0 160,22 0-385,0 22-352,22 0 737,23 0 96,43 0 0,1-22 0,-1 0 0,0 22 64,-43-22-64,-45 0 32,-22 0 64,-22 0 257,-22-22 159,-45-22-384,-21-23-96,-23-43-32,23-45-32,-23 1 32,23-23-32,21 0 32,23 1-32,44 21 0,0 23 0,22 21-32,0 1-32,22 43 96,22-21-192,0 22 64,23-1-64,-1 23 63,22 0 97,1 44-96,-1 0 128,0 22 0,23 44 0,-1 23 96,1-1-96,-1 1 64,-22-1-64,1-22 0,-1 0 32,-22-21-32,-43-23 0,-23-22 33,0 0-33,0 0-97,-23-22-31,1 0 128,-22-45 64,0-43-64,-22-1 0,-1-21-160,1-1 64,0 23 96,22 22 0,-22-1 0,43 45-32,1 0 32,22 0-32,0 22-32,0-23 64,22 45-96,-22 0-32,23 0-128,-23 0 256,44 45 320,22 21 224,0 22-319,0 1-97,-21-1-96,-1 0-64,0 1 32,-44-23-96,0 0 96,0-44 0,0-22 96,-22 0-96,0 0-160,-22-66 128,-23-22-193,-21-23 193,22-43-32,0 21-32,43 45-32,1 21 128,22 23 0,0 22-64,0 0 64,0 0 0,22 0-32,1 0 0,-1 0 0,22 0 32,0-1 0,22 1 0,0 22 32,-21 0 96,-1 45 96,0-1 353,0 22-161,-22 0-192,0 23-128,-22-23 1,0 44-97,0-21-481,0 21-384,-22-22-672,0 23-577,-22-45-32,0 0-641,-22-43 929,21-23-576,-21 0 1986,44-23 159,0-21-736,0-22-2210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24.131"/>
    </inkml:context>
    <inkml:brush xml:id="br0">
      <inkml:brushProperty name="width" value="0.08" units="cm"/>
      <inkml:brushProperty name="height" value="0.08" units="cm"/>
      <inkml:brushProperty name="ignorePressure" value="1"/>
    </inkml:brush>
  </inkml:definitions>
  <inkml:trace contextRef="#ctx0" brushRef="#br0">2044 4336,'0'0,"0"0,0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10.339"/>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14.235"/>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47.916"/>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52.050"/>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6:58.701"/>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03.410"/>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05.639"/>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08.429"/>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0.774"/>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31.784"/>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3502 2214 4004,'0'0'2562,"0"0"-192,0 0 321,0 0-577,0 0-833,0 0-192,-24 0 64,24 24-256,-24 25 32,24 23-32,-24 25 96,-1 24-32,1 48-257,24 1 1,0-1 0,0-24-257,0-24-128,0 0-159,24-48-65,-24-1-32,25-47-64,-25-1 0,0 0 0,0-24-96,24 0-129,-24 0-992,0 0-737,0 0-768,0-24-609,0-25-4036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04"/>
    </inkml:context>
    <inkml:brush xml:id="br0">
      <inkml:brushProperty name="width" value="0.16" units="cm"/>
      <inkml:brushProperty name="height" value="0.16" units="cm"/>
    </inkml:brush>
  </inkml:definitions>
  <inkml:trace contextRef="#ctx0" brushRef="#br0">259 0 320,'0'0'449,"0"0"-161,0 0-288,0 0-96,0 0-833</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2.587"/>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4.334"/>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5.985"/>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7.861"/>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19.653"/>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7:29.460"/>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8:15.177"/>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37:34.249"/>
    </inkml:context>
    <inkml:brush xml:id="br0">
      <inkml:brushProperty name="width" value="0.08" units="cm"/>
      <inkml:brushProperty name="height" value="0.08" units="cm"/>
    </inkml:brush>
  </inkml:definitions>
  <inkml:trace contextRef="#ctx0" brushRef="#br0">1673 3468 7047,'0'0'2178,"0"0"-737,0 0 97,0 0-770,0 0-511,0 0-33,0 0 64,0 22-32,0 0 225,0 0-97,0 23-64,0-1-320,0 0 0,0 0-384,0-22-1250,0 22-2529,0-21-3236</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32:15.968"/>
    </inkml:context>
    <inkml:brush xml:id="br0">
      <inkml:brushProperty name="width" value="0.04" units="cm"/>
      <inkml:brushProperty name="height" value="0.04" units="cm"/>
    </inkml:brush>
  </inkml:definitions>
  <inkml:trace contextRef="#ctx0" brushRef="#br0">11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2691.9626">273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3194.346">408 951 9001,'0'0'5349,"0"0"-3364,0 0-543,0 0-481,0 0-417,42 63 1,-21-42 63,0 10-63,-10-10-65,10 0-255,0 0-193,-11-11 32,1 11-64,-1 0-193,1-10-896,-1-11-1025,1 10-1377,-1-10-4132</inkml:trace>
  <inkml:trace contextRef="#ctx0" brushRef="#br0" timeOffset="3909.5121">544 878 3619,'0'0'4453,"0"0"-4069,0 0 449,0 0-449,0 0-160,0 0 129,11-52 223,-1 52 449,1-11-480,-11 11 288,10 0 31,1 0-95,-1 0 64,1 0-32,-1 0 320,-10 11-32,11 10-289,-11-11-223,10 1-193,-10 9-127,0-9-193,0-11 32,0 10-64,0-10-32,0 0-32,0 0-32,0 0-289,0 0-415,0 0-225,0 0-321,0 0 834,0 0 160,11 0 320,10 0 32,-1 0 32,1 0-32,0 0 0,-10 0-32,10 11 256,-11-11 289,1 0 383,-1 10 162,1 1-1,-11-1-32,0 1-97,0-1-95,0 0-96,0 1-513,-11-1-256,1 1-64,-11-11-64,10 10-416,1-10-545,-11 11-801,10-11-545,11 0-1056,-10 0-4869</inkml:trace>
  <inkml:trace contextRef="#ctx0" brushRef="#br0" timeOffset="4384.4435">816 789 9353,'0'0'5541,"0"0"-3491,0 0-641,0 0-576,0 0-705,0 0-128,0 0-96,0 0 96,0-13 0,13 13 32,0-13-32,-13 0-352,27 0-1922,-14 0-3300,-13 0-5476</inkml:trace>
  <inkml:trace contextRef="#ctx0" brushRef="#br0" timeOffset="5607.9045">1165 501 15054,'0'0'1922,"0"0"-641,0 0 97,0 0-1346,0 0 0,0 0-32,-13 0 0,13-13-96,0 13 96,13-13-32,-13 0-257,26-13-2305,-13 13-1346,0-13-6662</inkml:trace>
  <inkml:trace contextRef="#ctx0" brushRef="#br0" timeOffset="6253.5292">1245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6997.4961">1507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5849.2097">1478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15850.2097">1740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15851.2097">1875 951 9001,'0'0'5349,"0"0"-3364,0 0-543,0 0-481,0 0-417,42 63 1,-21-42 63,0 10-63,-10-10-65,10 0-255,0 0-193,-11-11 32,1 11-64,-1 0-193,1-10-896,-1-11-1025,1 10-1377,-1-10-4132</inkml:trace>
  <inkml:trace contextRef="#ctx0" brushRef="#br0" timeOffset="15852.2097">2011 878 3619,'0'0'4453,"0"0"-4069,0 0 449,0 0-449,0 0-160,0 0 129,11-52 223,-1 52 449,1-11-480,-11 11 288,10 0 31,1 0-95,-1 0 64,1 0-32,-1 0 320,-10 11-32,11 10-289,-11-11-223,10 1-193,-10 9-127,0-9-193,0-11 32,0 10-64,0-10-32,0 0-32,0 0-32,0 0-289,0 0-415,0 0-225,0 0-321,0 0 834,0 0 160,11 0 320,10 0 32,-1 0 32,1 0-32,0 0 0,-10 0-32,10 11 256,-11-11 289,1 0 383,-1 10 162,1 1-1,-11-1-32,0 1-97,0-1-95,0 0-96,0 1-513,-11-1-256,1 1-64,-11-11-64,10 10-416,1-10-545,-11 11-801,10-11-545,11 0-1056,-10 0-4869</inkml:trace>
  <inkml:trace contextRef="#ctx0" brushRef="#br0" timeOffset="15853.2097">2283 789 9353,'0'0'5541,"0"0"-3491,0 0-641,0 0-576,0 0-705,0 0-128,0 0-96,0 0 96,0-13 0,13 13 32,0-13-32,-13 0-352,27 0-1922,-14 0-3300,-13 0-5476</inkml:trace>
  <inkml:trace contextRef="#ctx0" brushRef="#br0" timeOffset="15855.2097">2632 501 15054,'0'0'1922,"0"0"-641,0 0 97,0 0-1346,0 0 0,0 0-32,-13 0 0,13-13-96,0 13 96,13-13-32,-13 0-257,26-13-2305,-13 13-1346,0-13-6662</inkml:trace>
  <inkml:trace contextRef="#ctx0" brushRef="#br0" timeOffset="15856.2097">2712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5857.2097">2974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9424.0707">2648 1687 11915,'0'0'321,"0"0"-161,0 0 833,0 0-385,0 0-63,-10-74-65,10 64 545,10-11-32,0 10-224,1 1-385,-11 0 65,10 10-129,1-11-128,-1 11-96,1 0 64,-1 0 33,-10 0 63,11 11 256,-1-1 33,-10 11-1,10 0-255,1 10 95,-11-10-160,0 11-128,0-11 0,0 10 0,0-10-96,0 0 0,0-10 0,0 9 0,0-9 32,0-1 0,0 1-32,0-1 33,0-10-33,10 11-33,-10-11 1,11 10-96,-1-10 32,-10 0-64,11 0 0,10 0 32,-11-10 32,11-1 64,0 1 0,-11 10-225,1-11-928,10 1-704,-21-1-994,10 1-2947,1 0-3971</inkml:trace>
  <inkml:trace contextRef="#ctx0" brushRef="#br0" timeOffset="19425.0707">2910 1362 8168,'0'0'2722,"0"0"-832,0 0 544,0 0-1024,0 0-1,0 0 225,0-10-65,0 10-128,0 0-512,-11 10-544,11 11-385,0 0-96,0 0 96,0 11 0,11-1 64,-1-10-64,1 10 0,10-10-32,0 0 0,-11 0-97,11-10 97,0-1-256,0 1-288,0-11-353,-11 0 288,1-11 33,-11-10-1,10 0 193,-10 11 287,0-22 33,0 22-64,0-22 160,-10 11 32,-1 11 64,-10-11-64,1 0 32,9 0 65,-10 11-33,0-1-32,0 1-32,11-1 0,-1 1-32,1 10 0,10 0-641,-11 0-1601,11 0-2979,0 0-5349</inkml:trace>
  <inkml:trace contextRef="#ctx0" brushRef="#br0" timeOffset="19426.0707">3045 1237 9001,'0'0'5349,"0"0"-3364,0 0-543,0 0-481,0 0-417,42 63 1,-21-42 63,0 10-63,-11-10-65,11 0-255,0 0-193,-10-11 32,-1 11-64,0 0-193,1-10-896,-1-11-1025,1 10-1377,-1-10-4132</inkml:trace>
  <inkml:trace contextRef="#ctx0" brushRef="#br0" timeOffset="19427.0707">3181 1164 3619,'0'0'4453,"0"0"-4069,0 0 449,0 0-449,0 0-160,0 0 129,10-52 223,1 52 449,-1-11-480,-10 11 288,11 0 31,-1 0-95,1 0 64,-1 0-32,0 0 320,-10 11-32,11 10-289,-11-11-223,10 1-193,-10 9-127,0-9-193,0-11 32,0 10-64,0-10-32,0 0-32,0 0-32,0 0-289,0 0-415,0 0-225,0 0-321,0 0 834,0 0 160,11 0 320,10 0 32,0 0 32,0 0-32,-1 0 0,-9 0-32,10 11 256,-11-11 289,1 0 383,-1 10 162,1 1-1,-11-1-32,0 1-97,0-1-95,0 0-96,0 1-513,-11-1-256,1 1-64,-11-11-64,10 10-416,1-10-545,-11 11-801,11-11-545,10 0-1056,-11 0-4869</inkml:trace>
  <inkml:trace contextRef="#ctx0" brushRef="#br0" timeOffset="19428.0707">3452 1075 9353,'0'0'5541,"0"0"-3491,0 0-641,0 0-576,0 0-705,0 0-128,0 0-96,0 0 96,0-13 0,13 13 32,1-13-32,-14 0-352,26 0-1922,-13 0-3300,-13 0-5476</inkml:trace>
  <inkml:trace contextRef="#ctx0" brushRef="#br0" timeOffset="19430.0707">3987 599 15054,'0'0'1922,"0"0"-641,0 0 97,0 0-1346,0 0 0,0 0-32,-13 0 0,13-13-96,0 13 96,13-13-32,-13 0-257,26-13-2305,-13 13-1346,0-13-6662</inkml:trace>
  <inkml:trace contextRef="#ctx0" brushRef="#br0" timeOffset="19431.0707">4067 296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9432.0707">4329 192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22882.5789">4318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22883.5789">4580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22884.5789">4715 951 9001,'0'0'5349,"0"0"-3364,0 0-543,0 0-481,0 0-417,42 63 1,-21-42 63,0 10-63,-10-10-65,10 0-255,0 0-193,-11-11 32,1 11-64,-1 0-193,1-10-896,-1-11-1025,1 10-1377,-1-10-4132</inkml:trace>
  <inkml:trace contextRef="#ctx0" brushRef="#br0" timeOffset="22886.5789">5123 789 9353,'0'0'5541,"0"0"-3491,0 0-641,0 0-576,0 0-705,0 0-128,0 0-96,0 0 96,0-13 0,13 13 32,0-13-32,-13 0-352,27 0-1922,-14 0-3300,-13 0-5476</inkml:trace>
  <inkml:trace contextRef="#ctx0" brushRef="#br0" timeOffset="22888.5789">5472 501 15054,'0'0'1922,"0"0"-641,0 0 97,0 0-1346,0 0 0,0 0-32,-13 0 0,13-13-96,0 13 96,13-13-32,-13 0-257,26-13-2305,-13 13-1346,0-13-6662</inkml:trace>
  <inkml:trace contextRef="#ctx0" brushRef="#br0" timeOffset="22889.5789">5552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22890.5789">5814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48158.2722">941 450 384,'0'0'769,"0"0"384,0 0 32,0 0 321,0 0 31,0 0 417,0-11 192,0 11 0,0 0 0,0 0-160,0 0-128,0 0-97,-10 0-159,10 11-833,0-1-545,-11 11 96,11 0-128,-10 0 129,10 0-65,0 10-224,0 1-32,21-1 0,-11 1 0,11-12-32,0 12-32,0-11 64,-11-11-128,11 1-32,0-11-225,11 0-127,-22 0-193,22 0-320,-11-11-128,-11-10 352,1 11 161,-11-11 255,0 10 289,0 1 96,-11 0 32,1-1 256,-11 1 193,0 10-65,0-11 129,10 11 224,-10 0-1,0 0-127,11 11-161,-1-1-95,-10 1-225,11-11-160,10 10-160,-11 0 160,11 1-577,0 10-608,0-21-416,0 10-642,11 1-2625,-11-11-5254</inkml:trace>
  <inkml:trace contextRef="#ctx0" brushRef="#br0" timeOffset="92222.908">3544 785 2338,'0'0'1474,"0"0"223,0 0 609,0 0-448,0 0-96,0 0 32,-11 0 95,11 0-800,0 0-160,0 0-96,0 0 64,0 0 96,0 0 96,0 0-96,0 0-160,0 0-289,0 0-96,0 0-255,0 0 63,11 10 0,-1 11-32,1 0-63,-1 0-33,11 0-32,-10 0 224,-1 0-192,1 0-32,-1-11-32,1 1-64,-11-1-32,0 1-352,0-11-1282,0 0-2273,10 0-3621</inkml:trace>
  <inkml:trace contextRef="#ctx0" brushRef="#br0" timeOffset="93027.4826">3660 722 4837,'0'0'1729,"0"0"-1280,0 0 1472,0 0-511,0 0-225,0 0 192,-11-11 65,11 11-353,0-10-321,0 10-255,0-10-193,0-1-160,0 11-96,11-10 32,-11-1-96,0 11 0,10-10 129,0 10-65,-10 0 128,0 0 128,11 0 257,-1 10-1,-10 1-127,11-1 95,-1 11-256,-10 0-95,11 10-129,-11-10-64,0 11 64,0-1-32,0-10 0,0 0-32,0 0 0,-11-11 64,11 1-32,0-11 0,0 0 96,0 0 160,0 0-288,0 0-96,0 0-96,0 0-64,0 0 256,0 0 128,11 0 192,10-11 0,0 11-31,0-10 95,0-1-256,0 1-64,-11-1 0,11 1-64,-10 10 0,-1-11 0,-10 11-32,10-10-576,1 10-1730,-11-10-3204</inkml:trace>
  <inkml:trace contextRef="#ctx0" brushRef="#br0" timeOffset="98399.999">2415 397 2787,'0'0'10153,"0"0"-7398,0 0-1154,0 0-383,0 0-226,0 0-479,-42 42-161,32-31-63,10 10 31,0-1-96,0 1 32,0 0-160,0 0-64,10 0-32,1-10-64,-1-1 32,1 1-32,-1-11 0,1 0-256,-1 0-257,-10-11 1,11 1-1,-11-11-95,0 0 191,0 0 289,0 0 128,-11 10 64,1-9 64,-1-1-32,11 10 128,-10 11-32,-1-10 161,11 10 223,0 0 65,0 0 63,0 0-95,0 0-65,0 0-127,0 0-65,0 10-128,11 1-96,-1 10-32,11-11 64,-10 11-64,9 0 32,1 0 32,0 0-32,0-11 129,-10 11-129,-1-10 64,1 10 64,-1-11 32,-10 0 225,0 1-321,0 10 0,0-11-96,-10 1-32,-1 10-160,1-11-513,-1-10-352,-10 11-737,11-1-1441,-1 1-7142</inkml:trace>
  <inkml:trace contextRef="#ctx0" brushRef="#br0" timeOffset="110552.3251">4798 826 1890,'0'0'4132,"0"0"-2947,0 0-128,0 0 192,0 0-961,0 0-224,0 0 289,0 0 319,0 0 289,0 0 32,0 0 416,0 0 193,0 0-129,0 0-159,0 0-129,0 0-32,0 0-256,0 0-289,0 10-287,11 1-129,-11-1 0,10 1 32,-10-1-64,11 1 0,-11-1 65,10 1-129,-10-1-64,11-10-32,-11 11-32,10-11-32,0 10-32,1-10 0,-1 0-65,1 0-31,-11 0-224,10 0-161,-10-10 321,11 10 64,-1-21 64,-10 10-32,0-10-193,0 11-191,0-1 191,0 1 129,0-1 224,0 11 0,0 0 192,0-10 65,-10 10-1,10 0 64,0 0-160,0 0 129,0 0 191,0 0 65,0 0 63,0 0 65,0 0-257,0 0-384,10 21 32,11-11-64,-10 22 160,10-11 1,0 0-33,-1 0 32,1 0 64,-10-11-192,-1 11-32,1-10 0,-1-11-160,-10 10-865,0-10-1441,0 0-2883,0-21-6471</inkml:trace>
  <inkml:trace contextRef="#ctx0" brushRef="#br0" timeOffset="111652.4487">5154 513 2178,'0'0'9257,"0"0"-7912,0 0-993,0 0 834,0 0-706,0 0 65,-11-11 95,11 1 1,0-1 31,0 1-191,0-1-97,11 1-96,-1-1 65,1 1 127,10-1-127,-11 11-225,1 0 0,-1 0-64,-10 0 64,11 0 64,-1 0 128,0 21 129,1-10-1,-11 10-255,0 0-1,0 0-96,0-1 0,0-9-96,0-1 0,0 1 0,-11-1 64,11-10-64,-10 0 64,10 0-64,0 11-64,0-11-192,0 0-225,0 0-223,0 0-97,0 0 64,21 0 449,-11 0 288,11 0 32,0 0-32,0 0 0,0 0 32,-11 0 64,1 0 256,10 0 129,-21 10 255,10 1 161,-10-1-192,0 1-225,0 10 193,0-11-385,0 11-63,-10-11-129,-1 1-32,-10 10-64,11-11-32,0 11-193,-11-10-351,10-11-929,1 0-2211,-1 0-8488</inkml:trace>
  <inkml:trace contextRef="#ctx0" brushRef="#br0" timeOffset="128797.2952">5929 1418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128798.2952">6191 1093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128799.2952">6326 968 9001,'0'0'5349,"0"0"-3364,0 0-543,0 0-481,0 0-417,42 63 1,-21-42 63,0 10-63,-10-10-65,10 0-255,0 0-193,-11-11 32,1 11-64,-1 0-193,1-10-896,-1-11-1025,1 10-1377,-1-10-4132</inkml:trace>
  <inkml:trace contextRef="#ctx0" brushRef="#br0" timeOffset="128800.2952">6734 806 9353,'0'0'5541,"0"0"-3491,0 0-641,0 0-576,0 0-705,0 0-128,0 0-96,0 0 96,0-13 0,13 13 32,0-13-32,-13 0-352,27 0-1922,-14 0-3300,-13 0-5476</inkml:trace>
  <inkml:trace contextRef="#ctx0" brushRef="#br0" timeOffset="128801.2952">7083 518 15054,'0'0'1922,"0"0"-641,0 0 97,0 0-1346,0 0 0,0 0-32,-13 0 0,13-13-96,0 13 96,13-13-32,-13 0-257,26-13-2305,-13 13-1346,0-13-6662</inkml:trace>
  <inkml:trace contextRef="#ctx0" brushRef="#br0" timeOffset="128802.2952">7163 215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28803.2952">7425 111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28804.2952">6409 843 1890,'0'0'4132,"0"0"-2947,0 0-128,0 0 192,0 0-961,0 0-224,0 0 289,0 0 319,0 0 289,0 0 32,0 0 416,0 0 193,0 0-129,0 0-159,0 0-129,0 0-32,0 0-256,0 0-289,0 10-287,11 1-129,-11-1 0,10 1 32,-10-1-64,11 1 0,-11-1 65,10 1-129,-10-1-64,11-10-32,-11 11-32,10-11-32,0 10-32,1-10 0,-1 0-65,1 0-31,-11 0-224,10 0-161,-10-10 321,11 10 64,-1-21 64,-10 10-32,0-10-193,0 11-191,0-1 191,0 1 129,0-1 224,0 11 0,0 0 192,0-10 65,-10 10-1,10 0 64,0 0-160,0 0 129,0 0 191,0 0 65,0 0 63,0 0 65,0 0-257,0 0-384,10 21 32,11-11-64,-10 22 160,10-11 1,0 0-33,-1 0 32,1 0 64,-10-11-192,-1 11-32,1-10 0,-1-11-160,-10 10-865,0-10-1441,0 0-2883,0-21-6471</inkml:trace>
  <inkml:trace contextRef="#ctx0" brushRef="#br0" timeOffset="134324.8078">7412 1445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134325.8078">7674 1120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134326.8078">7809 995 9001,'0'0'5349,"0"0"-3364,0 0-543,0 0-481,0 0-417,42 63 1,-21-42 63,0 10-63,-10-10-65,10 0-255,0 0-193,-11-11 32,1 11-64,-1 0-193,1-10-896,-1-11-1025,1 10-1377,-1-10-4132</inkml:trace>
  <inkml:trace contextRef="#ctx0" brushRef="#br0" timeOffset="134327.8078">8217 833 9353,'0'0'5541,"0"0"-3491,0 0-641,0 0-576,0 0-705,0 0-128,0 0-96,0 0 96,0-13 0,13 13 32,0-13-32,-13 0-352,27 0-1922,-14 0-3300,-13 0-5476</inkml:trace>
  <inkml:trace contextRef="#ctx0" brushRef="#br0" timeOffset="134328.8078">8566 545 15054,'0'0'1922,"0"0"-641,0 0 97,0 0-1346,0 0 0,0 0-32,-13 0 0,13-13-96,0 13 96,13-13-32,-13 0-257,26-13-2305,-13 13-1346,0-13-6662</inkml:trace>
  <inkml:trace contextRef="#ctx0" brushRef="#br0" timeOffset="134329.8078">8646 242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34330.8078">8908 138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34331.8078">7892 870 1890,'0'0'4132,"0"0"-2947,0 0-128,0 0 192,0 0-961,0 0-224,0 0 289,0 0 319,0 0 289,0 0 32,0 0 416,0 0 193,0 0-129,0 0-159,0 0-129,0 0-32,0 0-256,0 0-289,0 10-287,11 1-129,-11-1 0,10 1 32,-10-1-64,11 1 0,-11-1 65,10 1-129,-10-1-64,11-10-32,-11 11-32,10-11-32,0 10-32,1-10 0,-1 0-65,1 0-31,-11 0-224,10 0-161,-10-10 321,11 10 64,-1-21 64,-10 10-32,0-10-193,0 11-191,0-1 191,0 1 129,0-1 224,0 11 0,0 0 192,0-10 65,-10 10-1,10 0 64,0 0-160,0 0 129,0 0 191,0 0 65,0 0 63,0 0 65,0 0-257,0 0-384,10 21 32,11-11-64,-10 22 160,10-11 1,0 0-33,-1 0 32,1 0 64,-10-11-192,-1 11-32,1-10 0,-1-11-160,-10 10-865,0-10-1441,0 0-2883,0-21-6471</inkml:trace>
  <inkml:trace contextRef="#ctx0" brushRef="#br0" timeOffset="137882.032">9019 1550 11915,'0'0'321,"0"0"-161,0 0 833,0 0-385,0 0-63,-10-74-65,10 64 545,10-11-32,0 10-224,1 1-385,-11 0 65,10 10-129,1-11-128,-1 11-96,1 0 64,-1 0 33,-10 0 63,11 11 256,-1-1 33,-10 11-1,10 0-255,1 10 95,-11-10-160,0 11-128,0-11 0,0 10 0,0-10-96,0 0 0,0-10 0,0 9 0,0-9 32,0-1 0,0 1-32,0-1 33,0-10-33,10 11-33,-10-11 1,11 10-96,-1-10 32,-10 0-64,11 0 0,10 0 32,-11-10 32,11-1 64,0 1 0,-11 10-225,1-11-928,10 1-704,-21-1-994,10 1-2947,1 0-3971</inkml:trace>
  <inkml:trace contextRef="#ctx0" brushRef="#br0" timeOffset="137883.032">9281 1225 8168,'0'0'2722,"0"0"-832,0 0 544,0 0-1024,0 0-1,0 0 225,0-10-65,0 10-128,0 0-512,-11 10-544,11 11-385,0 0-96,0 0 96,0 11 0,11-1 64,-1-10-64,1 10 0,10-10-32,0 0 0,-11 0-97,11-10 97,0-1-256,0 1-288,0-11-353,-11 0 288,1-11 33,-11-10-1,10 0 193,-10 11 287,0-22 33,0 22-64,0-22 160,-10 11 32,-1 11 64,-10-11-64,1 0 32,9 0 65,-10 11-33,0-1-32,0 1-32,11-1 0,-1 1-32,1 10 0,10 0-641,-11 0-1601,11 0-2979,0 0-5349</inkml:trace>
  <inkml:trace contextRef="#ctx0" brushRef="#br0" timeOffset="137884.032">9416 1100 9001,'0'0'5349,"0"0"-3364,0 0-543,0 0-481,0 0-417,42 63 1,-21-42 63,0 10-63,-11-10-65,11 0-255,0 0-193,-10-11 32,-1 11-64,0 0-193,1-10-896,-1-11-1025,1 10-1377,-1-10-4132</inkml:trace>
  <inkml:trace contextRef="#ctx0" brushRef="#br0" timeOffset="137885.032">9823 938 9353,'0'0'5541,"0"0"-3491,0 0-641,0 0-576,0 0-705,0 0-128,0 0-96,0 0 96,0-13 0,13 13 32,1-13-32,-14 0-352,26 0-1922,-13 0-3300,-13 0-5476</inkml:trace>
  <inkml:trace contextRef="#ctx0" brushRef="#br0" timeOffset="137886.032">10256 545 15054,'0'0'1922,"0"0"-641,0 0 97,0 0-1346,0 0 0,0 0-32,-13 0 0,13-13-96,0 13 96,13-13-32,-13 0-257,26-13-2305,-13 13-1346,0-13-6662</inkml:trace>
  <inkml:trace contextRef="#ctx0" brushRef="#br0" timeOffset="137887.032">10336 242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37888.032">10598 138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37889.032">9499 975 1890,'0'0'4132,"0"0"-2947,0 0-128,0 0 192,0 0-961,0 0-224,0 0 289,0 0 319,0 0 289,0 0 32,0 0 416,0 0 193,0 0-129,0 0-159,0 0-129,0 0-32,0 0-256,0 0-289,0 10-287,10 1-129,-10-1 0,11 1 32,-11-1-64,10 1 0,-10-1 65,10 1-129,-10-1-64,11-10-32,-11 11-32,10-11-32,1 10-32,-1-10 0,1 0-65,-1 0-31,-10 0-224,11 0-161,-11-10 321,10 10 64,1-21 64,-11 10-32,0-10-193,0 11-191,0-1 191,0 1 129,0-1 224,0 11 0,0 0 192,0-10 65,-11 10-1,11 0 64,0 0-160,0 0 129,0 0 191,0 0 65,0 0 63,0 0 65,0 0-257,0 0-384,11 21 32,9-11-64,-9 22 160,10-11 1,0 0-33,0 0 32,0 0 64,-11-11-192,0 11-32,1-10 0,-1-11-160,-10 10-865,0-10-1441,0 0-2883,0-21-6471</inkml:trace>
  <inkml:trace contextRef="#ctx0" brushRef="#br0" timeOffset="155354.6178">10574 1418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155355.6178">10836 1093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155356.6178">10971 968 9001,'0'0'5349,"0"0"-3364,0 0-543,0 0-481,0 0-417,42 63 1,-21-42 63,0 10-63,-10-10-65,10 0-255,0 0-193,-11-11 32,1 11-64,-1 0-193,1-10-896,-1-11-1025,1 10-1377,-1-10-4132</inkml:trace>
  <inkml:trace contextRef="#ctx0" brushRef="#br0" timeOffset="155357.6178">11379 806 9353,'0'0'5541,"0"0"-3491,0 0-641,0 0-576,0 0-705,0 0-128,0 0-96,0 0 96,0-13 0,13 13 32,0-13-32,-13 0-352,27 0-1922,-14 0-3300,-13 0-5476</inkml:trace>
  <inkml:trace contextRef="#ctx0" brushRef="#br0" timeOffset="155358.6178">11728 518 15054,'0'0'1922,"0"0"-641,0 0 97,0 0-1346,0 0 0,0 0-32,-13 0 0,13-13-96,0 13 96,13-13-32,-13 0-257,26-13-2305,-13 13-1346,0-13-6662</inkml:trace>
  <inkml:trace contextRef="#ctx0" brushRef="#br0" timeOffset="155359.6178">11808 215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155360.6178">12070 111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155362.6178">11410 530 2178,'0'0'9257,"0"0"-7912,0 0-993,0 0 834,0 0-706,0 0 65,-11-11 95,11 1 1,0-1 31,0 1-191,0-1-97,11 1-96,-1-1 65,1 1 127,10-1-127,-11 11-225,1 0 0,-1 0-64,-10 0 64,11 0 64,-1 0 128,0 21 129,1-10-1,-11 10-255,0 0-1,0 0-96,0-1 0,0-9-96,0-1 0,0 1 0,-11-1 64,11-10-64,-10 0 64,10 0-64,0 11-64,0-11-192,0 0-225,0 0-223,0 0-97,0 0 64,21 0 449,-11 0 288,11 0 32,0 0-32,0 0 0,0 0 32,-11 0 64,1 0 256,10 0 129,-21 10 255,10 1 161,-10-1-192,0 1-225,0 10 193,0-11-385,0 11-63,-10-11-129,-1 1-32,-10 10-64,11-11-32,0 11-193,-11-10-351,10-11-929,1 0-2211,-1 0-8488</inkml:trace>
  <inkml:trace contextRef="#ctx0" brushRef="#br0" timeOffset="209077.0523">8353 460 609,'0'0'3747,"0"0"-1409,0 0 481,0 0-257,0 0-480,0 0-480,0-10-225,0 10 33,0 0 31,-11 0-32,11 0-416,-10 0-256,-1-11 96,1 11-1,-1 0-319,1 0-97,-1 0-127,1 11-65,-1-1-32,11 1-192,-10 10 96,10-11-64,0 11-32,0-11-32,0 1-64,0-1-64,10 1-96,1-1-65,-1 1-191,1-11 95,-1 0-127,1 0-161,-1 0 193,-10 0 159,0-11 65,11-10 128,-11 0-96,0 1 128,0-1-33,0 0 65,0 0 96,0 10 0,0 1 32,-11 10 32,11-11-31,0 11 95,0 0 64,0 0 320,0 0 33,0 0-97,0 0-127,0 0 31,0 0-128,11 11-128,-1-1-64,11 11-32,0 0 32,11 0 32,-11 10-64,0-10 128,-11 0-31,11 0 159,-11 11-96,-10-11-64,11 0 0,-11 0-32,0-1-32,0-9-32,-11 10-128,1 0-384,-1-11-449,-9-10-1089,9 11-2018,-20-11-7335</inkml:trace>
  <inkml:trace contextRef="#ctx0" brushRef="#br0" timeOffset="227009.3823">9889 649 8680,'0'0'3844,"0"0"-2275,0 0 866,0 0-770,0 0-320,0 0 129,0 0-1,0 0-63,0 10-706,11 1-447,-1-1-33,1 11-64,-1 0 0,1 0-128,-1 0 0,11 0 0,-21-11-32,11 11-32,-1-10-128,-10-1-641,0-10-544,0 0-513,0 0-1153,0 0-1601,0 0-5670</inkml:trace>
  <inkml:trace contextRef="#ctx0" brushRef="#br0" timeOffset="227772.4336">9973 596 320,'0'0'5253,"0"0"-2594,0 0-481,0 0-641,0 0-448,0 0-32,0 0-352,0-42-225,0 32 97,10 0-161,-10 10 65,11-11 256,-11 11-1,10 0-31,1 0-97,-11 0-63,10 0 64,0 0-161,1 11 0,-1-1-255,1 11-33,-1 0-96,1-11 0,-11 22 0,10-22-64,-10 11 64,0 0-32,0 0 0,0-10-32,0-1 32,0 0 0,0-10 0,0 0 0,0 0-32,0 0 32,0 0-32,0 0-32,0 0-64,0 0 0,0 0-96,11 0 128,-1 0 64,0 0 0,1-10-32,10 10 0,-11-21-32,11 11-32,-10-1-1378,10 1-1569,-21-1-6278</inkml:trace>
  <inkml:trace contextRef="#ctx0" brushRef="#br0" timeOffset="243854.2436">11081 836 13164,'0'0'3876,"0"0"-3395,0 0 127,0 0 225,0 0-321,0 0-351,0 0-1,21 31 416,-11-20 385,-10-11-96,0 10-288,11 1-225,-11-11-96,10 10-160,-10-10-32,0 0-32,0 11-32,0-11 0,0 0-32,0 0-64,0 0-96,0 0 0,0 0 64,0 0 32,0 0-33,0 0-31,11-11 128,-11 11-224,10-10-224,1 10-65,-1 0 193,0 0 320,1 0 32,10 0 32,-11 0 0,1 0 64,-1 0-32,11 0 128,-10 10-96,-1-10 32,1 11 129,-11-1-1,10-10 64,-10 11 129,0-1-129,0 1 352,0 10-95,0-11-193,0 1-159,0 10-33,0-11-160,-10 1 32,10-11-64,0 10-128,-11-10-257,1 11-191,-1-11-513,1 0-737,-1 0-1025,-10 0-2850</inkml:trace>
  <inkml:trace contextRef="#ctx0" brushRef="#br0" timeOffset="244437.7287">11091 824 9865,'0'0'8008,"0"0"-6823,0 0-256,0 0 576,0 0-576,0 0 96,13 0-32,-13-13-256,13 13 0,0-13-225,0 0-288,-13 0-160,13 0 0,0 13-64,-13-14-32,13 14-704,14-13-2435,-27 13-4004</inkml:trace>
  <inkml:trace contextRef="#ctx0" brushRef="#br0" timeOffset="271154.3292">6879 356 0,'0'0'6694,"0"0"-3138,0 0-674,0 0-383,0 0-866,0 0-448,-11 0-192,11 0-128,-10 10-32,10 1-96,-11-1-97,11 11-255,0 0-1,0 0-128,0 10-64,0-10-95,0 11-1,0-11-96,11 10 64,-1-10-64,1 0-64,10 0 64,-1 0-32,1-1 0,11 1-65,-11-10-255,0-1-128,0-10-257,-11 0-32,11-10 65,-10-1 127,-1-10 97,1 11 31,-1 0-448,-10-1 385,0 1 384,0-1 128,0 1 32,-10-1 96,-11 1 224,0-1-64,10 11-63,-10-10-33,0 10 513,11 0 63,-1 0 257,1 10-224,-1 11-545,1-10-256,-1-1-128,11 1-545,0-1-608,0 1-1057,0-11-2531,21 10-6469</inkml:trace>
  <inkml:trace contextRef="#ctx0" brushRef="#br0" timeOffset="288271.639">12284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288272.639">12546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288273.639">12681 951 9001,'0'0'5349,"0"0"-3364,0 0-543,0 0-481,0 0-417,42 63 1,-21-42 63,0 10-63,-10-10-65,10 0-255,0 0-193,-11-11 32,1 11-64,-1 0-193,1-10-896,-1-11-1025,1 10-1377,-1-10-4132</inkml:trace>
  <inkml:trace contextRef="#ctx0" brushRef="#br0" timeOffset="288274.639">13089 789 9353,'0'0'5541,"0"0"-3491,0 0-641,0 0-576,0 0-705,0 0-128,0 0-96,0 0 96,0-13 0,13 13 32,0-13-32,-13 0-352,27 0-1922,-14 0-3300,-13 0-5476</inkml:trace>
  <inkml:trace contextRef="#ctx0" brushRef="#br0" timeOffset="288275.639">13438 501 15054,'0'0'1922,"0"0"-641,0 0 97,0 0-1346,0 0 0,0 0-32,-13 0 0,13-13-96,0 13 96,13-13-32,-13 0-257,26-13-2305,-13 13-1346,0-13-6662</inkml:trace>
  <inkml:trace contextRef="#ctx0" brushRef="#br0" timeOffset="288276.639">13518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288277.639">13780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288279.639">13234 339 0,'0'0'6694,"0"0"-3138,0 0-674,0 0-383,0 0-866,0 0-448,-11 0-192,11 0-128,-10 10-32,10 1-96,-11-1-97,11 11-255,0 0-1,0 0-128,0 10-64,0-10-95,0 11-1,0-11-96,11 10 64,-1-10-64,1 0-64,10 0 64,-1 0-32,1-1 0,11 1-65,-11-10-255,0-1-128,0-10-257,-11 0-32,11-10 65,-10-1 127,-1-10 97,1 11 31,-1 0-448,-10-1 385,0 1 384,0-1 128,0 1 32,-10-1 96,-11 1 224,0-1-64,10 11-63,-10-10-33,0 10 513,11 0 63,-1 0 257,1 10-224,-1 11-545,1-10-256,-1-1-128,11 1-545,0-1-608,0 1-1057,0-11-2531,21 10-6469</inkml:trace>
  <inkml:trace contextRef="#ctx0" brushRef="#br0" timeOffset="306357.7324">13896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306358.7324">14158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306359.7324">14293 951 9001,'0'0'5349,"0"0"-3364,0 0-543,0 0-481,0 0-417,42 63 1,-21-42 63,0 10-63,-10-10-65,10 0-255,0 0-193,-11-11 32,1 11-64,-1 0-193,1-10-896,-1-11-1025,1 10-1377,-1-10-4132</inkml:trace>
  <inkml:trace contextRef="#ctx0" brushRef="#br0" timeOffset="306360.7324">14701 789 9353,'0'0'5541,"0"0"-3491,0 0-641,0 0-576,0 0-705,0 0-128,0 0-96,0 0 96,0-13 0,13 13 32,0-13-32,-13 0-352,27 0-1922,-14 0-3300,-13 0-5476</inkml:trace>
  <inkml:trace contextRef="#ctx0" brushRef="#br0" timeOffset="306361.7324">15050 501 15054,'0'0'1922,"0"0"-641,0 0 97,0 0-1346,0 0 0,0 0-32,-13 0 0,13-13-96,0 13 96,13-13-32,-13 0-257,26-13-2305,-13 13-1346,0-13-6662</inkml:trace>
  <inkml:trace contextRef="#ctx0" brushRef="#br0" timeOffset="306362.7324">15130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306363.7324">15392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306365.7324">14837 416 609,'0'0'3747,"0"0"-1409,0 0 481,0 0-257,0 0-480,0 0-480,0-10-225,0 10 33,0 0 31,-11 0-32,11 0-416,-10 0-256,-1-11 96,1 11-1,-1 0-319,1 0-97,-1 0-127,1 11-65,-1-1-32,11 1-192,-10 10 96,10-11-64,0 11-32,0-11-32,0 1-64,0-1-64,10 1-96,1-1-65,-1 1-191,1-11 95,-1 0-127,1 0-161,-1 0 193,-10 0 159,0-11 65,11-10 128,-11 0-96,0 1 128,0-1-33,0 0 65,0 0 96,0 10 0,0 1 32,-11 10 32,11-11-31,0 11 95,0 0 64,0 0 320,0 0 33,0 0-97,0 0-127,0 0 31,0 0-128,11 11-128,-1-1-64,11 11-32,0 0 32,11 0 32,-11 10-64,0-10 128,-11 0-31,11 0 159,-11 11-96,-10-11-64,11 0 0,-11 0-32,0-1-32,0-9-32,-11 10-128,1 0-384,-1-11-449,-9-10-1089,9 11-2018,-20-11-7335</inkml:trace>
  <inkml:trace contextRef="#ctx0" brushRef="#br0" timeOffset="318282.6534">15480 1531 11915,'0'0'321,"0"0"-161,0 0 833,0 0-385,0 0-63,-10-74-65,10 64 545,10-11-32,0 10-224,1 1-385,-11 0 65,10 10-129,1-11-128,-1 11-96,1 0 64,-1 0 33,-10 0 63,11 11 256,-1-1 33,-10 11-1,10 0-255,1 10 95,-11-10-160,0 11-128,0-11 0,0 10 0,0-10-96,0 0 0,0-10 0,0 9 0,0-9 32,0-1 0,0 1-32,0-1 33,0-10-33,10 11-33,-10-11 1,11 10-96,-1-10 32,-10 0-64,11 0 0,10 0 32,-11-10 32,11-1 64,0 1 0,-11 10-225,1-11-928,10 1-704,-21-1-994,10 1-2947,1 0-3971</inkml:trace>
  <inkml:trace contextRef="#ctx0" brushRef="#br0" timeOffset="318283.6534">15742 1206 8168,'0'0'2722,"0"0"-832,0 0 544,0 0-1024,0 0-1,0 0 225,0-10-65,0 10-128,0 0-512,-11 10-544,11 11-385,0 0-96,0 0 96,0 11 0,11-1 64,-1-10-64,1 10 0,10-10-32,0 0 0,-11 0-97,11-10 97,0-1-256,0 1-288,0-11-353,-11 0 288,1-11 33,-11-10-1,10 0 193,-10 11 287,0-22 33,0 22-64,0-22 160,-10 11 32,-1 11 64,-10-11-64,1 0 32,9 0 65,-10 11-33,0-1-32,0 1-32,11-1 0,-1 1-32,1 10 0,10 0-641,-11 0-1601,11 0-2979,0 0-5349</inkml:trace>
  <inkml:trace contextRef="#ctx0" brushRef="#br0" timeOffset="318284.6534">15877 1081 9001,'0'0'5349,"0"0"-3364,0 0-543,0 0-481,0 0-417,42 63 1,-21-42 63,0 10-63,-11-10-65,11 0-255,0 0-193,-10-11 32,-1 11-64,0 0-193,1-10-896,-1-11-1025,1 10-1377,-1-10-4132</inkml:trace>
  <inkml:trace contextRef="#ctx0" brushRef="#br0" timeOffset="318285.6534">16284 919 9353,'0'0'5541,"0"0"-3491,0 0-641,0 0-576,0 0-705,0 0-128,0 0-96,0 0 96,0-13 0,13 13 32,1-13-32,-14 0-352,26 0-1922,-13 0-3300,-13 0-5476</inkml:trace>
  <inkml:trace contextRef="#ctx0" brushRef="#br0" timeOffset="318286.6534">16717 526 15054,'0'0'1922,"0"0"-641,0 0 97,0 0-1346,0 0 0,0 0-32,-13 0 0,13-13-96,0 13 96,13-13-32,-13 0-257,26-13-2305,-13 13-1346,0-13-6662</inkml:trace>
  <inkml:trace contextRef="#ctx0" brushRef="#br0" timeOffset="318287.6534">16797 223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318288.6534">17059 119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318290.6534">16350 630 8680,'0'0'3844,"0"0"-2275,0 0 866,0 0-770,0 0-320,0 0 129,0 0-1,0 0-63,0 10-706,11 1-447,-1-1-33,1 11-64,-1 0 0,1 0-128,-1 0 0,11 0 0,-21-11-32,11 11-32,-1-10-128,-10-1-641,0-10-544,0 0-513,0 0-1153,0 0-1601,0 0-5670</inkml:trace>
  <inkml:trace contextRef="#ctx0" brushRef="#br0" timeOffset="318291.6534">16434 577 320,'0'0'5253,"0"0"-2594,0 0-481,0 0-641,0 0-448,0 0-32,0 0-352,0-42-225,0 32 97,10 0-161,-10 10 65,11-11 256,-11 11-1,10 0-31,1 0-97,-11 0-63,10 0 64,0 0-161,1 11 0,-1-1-255,1 11-33,-1 0-96,1-11 0,-11 22 0,10-22-64,-10 11 64,0 0-32,0 0 0,0-10-32,0-1 32,0 0 0,0-10 0,0 0 0,0 0-32,0 0 32,0 0-32,0 0-32,0 0-64,0 0 0,0 0-96,11 0 128,-1 0 64,0 0 0,1-10-32,10 10 0,-11-21-32,11 11-32,-10-1-1378,10 1-1569,-21-1-6278</inkml:trace>
  <inkml:trace contextRef="#ctx0" brushRef="#br0" timeOffset="365520.857">12815 805 1249,'0'0'9001,"0"0"-5958,0 0-1346,0 0 33,0 0-801,0 0-449,0 0 289,0 0 160,0 10 32,0 1-193,11-1-672,-1 1-31,1 10 31,-1-11-96,1 1 64,-1-1-64,1-10 0,-11 10 32,0-10-32,0 0 0,0 0 0,0 0-64,0 0 0,0 0-97,0 0-63,0 0-32,0 0 256,0-10-96,0 10 96,10-10-64,-10 10-32,0-11 32,11 11 0,-11 0 32,10-10 0,0 10 32,-10 0 0,21 0 32,-10 0-32,-1 0 64,1 0 32,-1 10-64,1-10 0,-1 11 64,-10-1-64,11 0-32,-11 1 128,10-1-64,-10 1 192,0-1 1,0 1-129,0 10 64,0-11 0,-10 1-128,10-1-32,-11 1 96,1-11-128,-1 10-128,11-10 64,-10 0-64,-1 0-192,-10 0-321,11 0-608,-1-10-897,1-1-1377,0 1-4933</inkml:trace>
  <inkml:trace contextRef="#ctx0" brushRef="#br0" timeOffset="366020.8399">12816 818 12908,'0'0'3427,"0"0"-2305,0 0 575,0 0-640,0 0-480,0 0-1,26 0 161,-13-13-321,0 0-95,-13 0-97,26 0-192,-26-1 0,13 1-32,0 13-481,0-13-1536,0 0-2884,-13 0-10826</inkml:trace>
  <inkml:trace contextRef="#ctx0" brushRef="#br0" timeOffset="370283.9413">14426 836 4004,'0'0'5157,"0"0"-2691,0 0-64,0 0-832,0 0-417,0 0 160,0 0 0,0 0-63,10 11-866,1-1-160,-11 1-128,10-1-32,0 0 128,-10 1-128,0-11 33,11 0-33,-11 10-64,0-10 0,0 0-64,0 0-33,0 0-63,0 0-192,0-10 128,0-1 128,0 11 0,0-10 64,0 0 32,10-1-97,-10 11 33,11 0 0,-1-10 64,1 10 32,-1 0 32,11 0 1,-11 0-65,11 0 128,-10 10-64,-1 1 96,1-1 96,-1 0 96,1 1-127,-11-1 63,10 11-96,-10-10-64,0 10-32,0-11-32,0 11 97,0-10-33,0-1-128,-10-10 0,-1 11-193,1-11-95,-1 0-320,1 10-289,-11-10-609,10 0-1152,1 0-2531,0-10-3844</inkml:trace>
  <inkml:trace contextRef="#ctx0" brushRef="#br0" timeOffset="370734.819">14446 826 1057,'0'0'7976,"0"0"-4261,0 0-1088,0 0-513,0 0-481,0 0-672,0 0 96,0 0-224,0 0 0,0 0-321,0 0-320,0 0-96,0-13 32,13 0-96,-13-13-32,13 13-320,0-1-993,0 1-1922,0 0-5029</inkml:trace>
  <inkml:trace contextRef="#ctx0" brushRef="#br0" timeOffset="372376.1081">16004 962 6630,'0'0'5509,"0"0"-3074,0 0-738,0 0-479,0 0-514,0 0-191,10 10-321,0 1 128,1-1 225,-11-10 287,10 11-351,1-1 63,-11-10-255,10 10-193,-10-10 32,0 11-128,0-11 0,0 0-32,0 0-128,0 0 0,0 0-33,11 0-63,-11 0 64,10 0-32,-10-11 64,11 11 96,-1 0-33,1-10 97,-1 10 0,1 0 0,9-10 0,-9 10 33,10 0-33,-11 0 64,11 0 64,-10 0 192,-1 0 64,1 10 1,-11-10-97,10 10-32,-10 1 97,0-11-193,11 10 128,-11 1 128,0-1 33,0 11-129,-11-10-32,11 10-224,-10-11-64,-1 1-64,1-11-32,-1 10-192,1 1-256,-1-11-225,1 0-737,-1 10-768,1-10-673,-1 0-2850,1 0-3908</inkml:trace>
  <inkml:trace contextRef="#ctx0" brushRef="#br0" timeOffset="372833.1813">16014 970 6342,'0'0'5317,"0"0"-2530,0 0-1570,0 0-769,0 0-159,0 0 255,0 13 257,0-13 416,0 0-64,0 0-128,0 0-416,0 0 63,13-13-95,-13 13-321,13-13-64,0-13-128,0 12 0,0 1-64,0 0-736,0 13-2531,0-13-7271</inkml:trace>
  <inkml:trace contextRef="#ctx0" brushRef="#br0" timeOffset="382251.5043">16990 1421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382252.5043">17252 1096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382253.5043">17387 971 9001,'0'0'5349,"0"0"-3364,0 0-543,0 0-481,0 0-417,42 63 1,-21-42 63,0 10-63,-10-10-65,10 0-255,0 0-193,-11-11 32,1 11-64,-1 0-193,1-10-896,-1-11-1025,1 10-1377,-1-10-4132</inkml:trace>
  <inkml:trace contextRef="#ctx0" brushRef="#br0" timeOffset="382254.5043">17795 809 9353,'0'0'5541,"0"0"-3491,0 0-641,0 0-576,0 0-705,0 0-128,0 0-96,0 0 96,0-13 0,13 13 32,0-13-32,-13 0-352,27 0-1922,-14 0-3300,-13 0-5476</inkml:trace>
  <inkml:trace contextRef="#ctx0" brushRef="#br0" timeOffset="382255.5043">18144 521 15054,'0'0'1922,"0"0"-641,0 0 97,0 0-1346,0 0 0,0 0-32,-13 0 0,13-13-96,0 13 96,13-13-32,-13 0-257,26-13-2305,-13 13-1346,0-13-6662</inkml:trace>
  <inkml:trace contextRef="#ctx0" brushRef="#br0" timeOffset="382256.5043">18224 218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382257.5043">18486 114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382258.5043">17826 533 2178,'0'0'9257,"0"0"-7912,0 0-993,0 0 834,0 0-706,0 0 65,-11-11 95,11 1 1,0-1 31,0 1-191,0-1-97,11 1-96,-1-1 65,1 1 127,10-1-127,-11 11-225,1 0 0,-1 0-64,-10 0 64,11 0 64,-1 0 128,0 21 129,1-10-1,-11 10-255,0 0-1,0 0-96,0-1 0,0-9-96,0-1 0,0 1 0,-11-1 64,11-10-64,-10 0 64,10 0-64,0 11-64,0-11-192,0 0-225,0 0-223,0 0-97,0 0 64,21 0 449,-11 0 288,11 0 32,0 0-32,0 0 0,0 0 32,-11 0 64,1 0 256,10 0 129,-21 10 255,10 1 161,-10-1-192,0 1-225,0 10 193,0-11-385,0 11-63,-10-11-129,-1 1-32,-10 10-64,11-11-32,0 11-193,-11-10-351,10-11-929,1 0-2211,-1 0-8488</inkml:trace>
  <inkml:trace contextRef="#ctx0" brushRef="#br0" timeOffset="390401.8212">18702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390402.8212">18964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390403.8212">19099 951 9001,'0'0'5349,"0"0"-3364,0 0-543,0 0-481,0 0-417,42 63 1,-21-42 63,0 10-63,-10-10-65,10 0-255,0 0-193,-11-11 32,1 11-64,-1 0-193,1-10-896,-1-11-1025,1 10-1377,-1-10-4132</inkml:trace>
  <inkml:trace contextRef="#ctx0" brushRef="#br0" timeOffset="390404.8212">19507 789 9353,'0'0'5541,"0"0"-3491,0 0-641,0 0-576,0 0-705,0 0-128,0 0-96,0 0 96,0-13 0,13 13 32,0-13-32,-13 0-352,27 0-1922,-14 0-3300,-13 0-5476</inkml:trace>
  <inkml:trace contextRef="#ctx0" brushRef="#br0" timeOffset="390405.8212">19856 501 15054,'0'0'1922,"0"0"-641,0 0 97,0 0-1346,0 0 0,0 0-32,-13 0 0,13-13-96,0 13 96,13-13-32,-13 0-257,26-13-2305,-13 13-1346,0-13-6662</inkml:trace>
  <inkml:trace contextRef="#ctx0" brushRef="#br0" timeOffset="390406.8212">19936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390407.8212">20198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390408.8212">19652 339 0,'0'0'6694,"0"0"-3138,0 0-674,0 0-383,0 0-866,0 0-448,-11 0-192,11 0-128,-10 10-32,10 1-96,-11-1-97,11 11-255,0 0-1,0 0-128,0 10-64,0-10-95,0 11-1,0-11-96,11 10 64,-1-10-64,1 0-64,10 0 64,-1 0-32,1-1 0,11 1-65,-11-10-255,0-1-128,0-10-257,-11 0-32,11-10 65,-10-1 127,-1-10 97,1 11 31,-1 0-448,-10-1 385,0 1 384,0-1 128,0 1 32,-10-1 96,-11 1 224,0-1-64,10 11-63,-10-10-33,0 10 513,11 0 63,-1 0 257,1 10-224,-1 11-545,1-10-256,-1-1-128,11 1-545,0-1-608,0 1-1057,0-11-2531,21 10-6469</inkml:trace>
  <inkml:trace contextRef="#ctx0" brushRef="#br0" timeOffset="402734.7531">20216 1401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402735.7531">20478 1076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402736.7531">20613 951 9001,'0'0'5349,"0"0"-3364,0 0-543,0 0-481,0 0-417,42 63 1,-21-42 63,0 10-63,-10-10-65,10 0-255,0 0-193,-11-11 32,1 11-64,-1 0-193,1-10-896,-1-11-1025,1 10-1377,-1-10-4132</inkml:trace>
  <inkml:trace contextRef="#ctx0" brushRef="#br0" timeOffset="402737.7531">21021 789 9353,'0'0'5541,"0"0"-3491,0 0-641,0 0-576,0 0-705,0 0-128,0 0-96,0 0 96,0-13 0,13 13 32,0-13-32,-13 0-352,27 0-1922,-14 0-3300,-13 0-5476</inkml:trace>
  <inkml:trace contextRef="#ctx0" brushRef="#br0" timeOffset="402738.7531">21370 501 15054,'0'0'1922,"0"0"-641,0 0 97,0 0-1346,0 0 0,0 0-32,-13 0 0,13-13-96,0 13 96,13-13-32,-13 0-257,26-13-2305,-13 13-1346,0-13-6662</inkml:trace>
  <inkml:trace contextRef="#ctx0" brushRef="#br0" timeOffset="402739.7531">21450 198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402740.7531">21712 94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402741.7531">21157 416 609,'0'0'3747,"0"0"-1409,0 0 481,0 0-257,0 0-480,0 0-480,0-10-225,0 10 33,0 0 31,-11 0-32,11 0-416,-10 0-256,-1-11 96,1 11-1,-1 0-319,1 0-97,-1 0-127,1 11-65,-1-1-32,11 1-192,-10 10 96,10-11-64,0 11-32,0-11-32,0 1-64,0-1-64,10 1-96,1-1-65,-1 1-191,1-11 95,-1 0-127,1 0-161,-1 0 193,-10 0 159,0-11 65,11-10 128,-11 0-96,0 1 128,0-1-33,0 0 65,0 0 96,0 10 0,0 1 32,-11 10 32,11-11-31,0 11 95,0 0 64,0 0 320,0 0 33,0 0-97,0 0-127,0 0 31,0 0-128,11 11-128,-1-1-64,11 11-32,0 0 32,11 0 32,-11 10-64,0-10 128,-11 0-31,11 0 159,-11 11-96,-10-11-64,11 0 0,-11 0-32,0-1-32,0-9-32,-11 10-128,1 0-384,-1-11-449,-9-10-1089,9 11-2018,-20-11-7335</inkml:trace>
  <inkml:trace contextRef="#ctx0" brushRef="#br0" timeOffset="411991.1536">21706 1573 11915,'0'0'321,"0"0"-161,0 0 833,0 0-385,0 0-63,-10-74-65,10 64 545,10-11-32,0 10-224,1 1-385,-11 0 65,10 10-129,1-11-128,-1 11-96,1 0 64,-1 0 33,-10 0 63,11 11 256,-1-1 33,-10 11-1,10 0-255,1 10 95,-11-10-160,0 11-128,0-11 0,0 10 0,0-10-96,0 0 0,0-10 0,0 9 0,0-9 32,0-1 0,0 1-32,0-1 33,0-10-33,10 11-33,-10-11 1,11 10-96,-1-10 32,-10 0-64,11 0 0,10 0 32,-11-10 32,11-1 64,0 1 0,-11 10-225,1-11-928,10 1-704,-21-1-994,10 1-2947,1 0-3971</inkml:trace>
  <inkml:trace contextRef="#ctx0" brushRef="#br0" timeOffset="411992.1536">21968 1248 8168,'0'0'2722,"0"0"-832,0 0 544,0 0-1024,0 0-1,0 0 225,0-10-65,0 10-128,0 0-512,-11 10-544,11 11-385,0 0-96,0 0 96,0 11 0,11-1 64,-1-10-64,1 10 0,10-10-32,0 0 0,-11 0-97,11-10 97,0-1-256,0 1-288,0-11-353,-11 0 288,1-11 33,-11-10-1,10 0 193,-10 11 287,0-22 33,0 22-64,0-22 160,-10 11 32,-1 11 64,-10-11-64,1 0 32,9 0 65,-10 11-33,0-1-32,0 1-32,11-1 0,-1 1-32,1 10 0,10 0-641,-11 0-1601,11 0-2979,0 0-5349</inkml:trace>
  <inkml:trace contextRef="#ctx0" brushRef="#br0" timeOffset="411993.1536">22103 1123 9001,'0'0'5349,"0"0"-3364,0 0-543,0 0-481,0 0-417,42 63 1,-21-42 63,0 10-63,-11-10-65,11 0-255,0 0-193,-10-11 32,-1 11-64,0 0-193,1-10-896,-1-11-1025,1 10-1377,-1-10-4132</inkml:trace>
  <inkml:trace contextRef="#ctx0" brushRef="#br0" timeOffset="411994.1536">22510 961 9353,'0'0'5541,"0"0"-3491,0 0-641,0 0-576,0 0-705,0 0-128,0 0-96,0 0 96,0-13 0,13 13 32,1-13-32,-14 0-352,26 0-1922,-13 0-3300,-13 0-5476</inkml:trace>
  <inkml:trace contextRef="#ctx0" brushRef="#br0" timeOffset="411995.1536">22943 568 15054,'0'0'1922,"0"0"-641,0 0 97,0 0-1346,0 0 0,0 0-32,-13 0 0,13-13-96,0 13 96,13-13-32,-13 0-257,26-13-2305,-13 13-1346,0-13-6662</inkml:trace>
  <inkml:trace contextRef="#ctx0" brushRef="#br0" timeOffset="411996.1536">23023 265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411997.1536">23285 161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411998.1536">22576 672 8680,'0'0'3844,"0"0"-2275,0 0 866,0 0-770,0 0-320,0 0 129,0 0-1,0 0-63,0 10-706,11 1-447,-1-1-33,1 11-64,-1 0 0,1 0-128,-1 0 0,11 0 0,-21-11-32,11 11-32,-1-10-128,-10-1-641,0-10-544,0 0-513,0 0-1153,0 0-1601,0 0-5670</inkml:trace>
  <inkml:trace contextRef="#ctx0" brushRef="#br0" timeOffset="411999.1536">22660 619 320,'0'0'5253,"0"0"-2594,0 0-481,0 0-641,0 0-448,0 0-32,0 0-352,0-42-225,0 32 97,10 0-161,-10 10 65,11-11 256,-11 11-1,10 0-31,1 0-97,-11 0-63,10 0 64,0 0-161,1 11 0,-1-1-255,1 11-33,-1 0-96,1-11 0,-11 22 0,10-22-64,-10 11 64,0 0-32,0 0 0,0-10-32,0-1 32,0 0 0,0-10 0,0 0 0,0 0-32,0 0 32,0 0-32,0 0-32,0 0-64,0 0 0,0 0-96,11 0 128,-1 0 64,0 0 0,1-10-32,10 10 0,-11-21-32,11 11-32,-10-1-1378,10 1-1569,-21-1-6278</inkml:trace>
  <inkml:trace contextRef="#ctx0" brushRef="#br0" timeOffset="421476.6527">23342 1416 11915,'0'0'321,"0"0"-161,0 0 833,0 0-385,0 0-63,-10-74-65,10 64 545,10-11-32,0 10-224,1 1-385,-11 0 65,10 10-129,1-11-128,-1 11-96,1 0 64,-1 0 33,-10 0 63,11 11 256,-1-1 33,-10 11-1,11 0-255,-1 10 95,-10-10-160,0 11-128,0-11 0,0 10 0,0-10-96,0 0 0,0-10 0,0 9 0,0-9 32,0-1 0,0 1-32,0-1 33,0-10-33,11 11-33,-11-11 1,10 10-96,0-10 32,-10 0-64,11 0 0,10 0 32,-11-10 32,11-1 64,0 1 0,-10 10-225,-1-11-928,11 1-704,-21-1-994,10 1-2947,1 0-3971</inkml:trace>
  <inkml:trace contextRef="#ctx0" brushRef="#br0" timeOffset="421477.6527">23604 1091 8168,'0'0'2722,"0"0"-832,0 0 544,0 0-1024,0 0-1,0 0 225,0-10-65,0 10-128,0 0-512,-11 10-544,11 11-385,0 0-96,0 0 96,0 11 0,11-1 64,-1-10-64,1 10 0,10-10-32,0 0 0,-11 0-97,11-10 97,0-1-256,0 1-288,0-11-353,-10 0 288,-1-11 33,-10-10-1,11 0 193,-11 11 287,0-22 33,0 22-64,0-22 160,-11 11 32,1 11 64,-11-11-64,0 0 32,10 0 65,-10 11-33,0-1-32,0 1-32,11-1 0,-1 1-32,1 10 0,10 0-641,-11 0-1601,11 0-2979,0 0-5349</inkml:trace>
  <inkml:trace contextRef="#ctx0" brushRef="#br0" timeOffset="421478.6527">23739 966 9001,'0'0'5349,"0"0"-3364,0 0-543,0 0-481,0 0-417,42 63 1,-21-42 63,0 10-63,-10-10-65,10 0-255,0 0-193,-11-11 32,1 11-64,-1 0-193,1-10-896,-1-11-1025,1 10-1377,-1-10-4132</inkml:trace>
  <inkml:trace contextRef="#ctx0" brushRef="#br0" timeOffset="421479.6527">24147 804 9353,'0'0'5541,"0"0"-3491,0 0-641,0 0-576,0 0-705,0 0-128,0 0-96,0 0 96,0-13 0,13 13 32,0-13-32,-13 0-352,27 0-1922,-14 0-3300,-13 0-5476</inkml:trace>
  <inkml:trace contextRef="#ctx0" brushRef="#br0" timeOffset="421480.6527">24496 516 15054,'0'0'1922,"0"0"-641,0 0 97,0 0-1346,0 0 0,0 0-32,-13 0 0,13-13-96,0 13 96,13-13-32,-13 0-257,26-13-2305,-13 13-1346,0-13-6662</inkml:trace>
  <inkml:trace contextRef="#ctx0" brushRef="#br0" timeOffset="421481.6527">24576 213 9417,'0'0'1601,"0"0"-480,0 0 161,0 0-866,0 0-128,0 0 289,0-52 64,0 52-1,0 0-63,0 0-193,0 0-64,11 0-192,-1 0 1,1 0 159,-11 0 288,10 0 193,1 11 96,-11-1-128,10 11-353,1 0-128,-11 10-128,0 1-32,10-11-31,-10 10 95,0 0-96,0-10 32,0 11 256,-10-11 33,10-11 223,0-10-480,0 0 0,0-10-128,0 10-32,0-11-96,0 11 0,0 0-64,10 0 128,1 0-96,10 0-65,0 0 97,0 0-192,-1-10-1442,12-11-1281,-22 0-2530,1 10-6278</inkml:trace>
  <inkml:trace contextRef="#ctx0" brushRef="#br0" timeOffset="421482.6527">24838 109 5509,'0'0'4997,"0"0"-2018,0 0-673,0 0-608,0 0-321,0 0-512,-31 52-193,31-31-63,0 0-225,0 0-288,0-10-96,0 10 0,0-11-64,0 0-64,10 1 32,11-1-64,-10 1 0,-1-1-96,11-10-449,-11 0-288,11 0 192,-10-21 225,-1 11 287,1-11 33,-11 0 32,0 0 64,0 11 96,0-1 64,0 1 256,-11-1 160,-10 1-31,0-1-193,1 1-128,-12 0 32,11-1-64,0 1 128,0-1 449,11 1-129,-1 10-95,1-11-97,10 11 64,-11 0-128,11-10-128,0-1-31,0 1-33,0-11-32,0 11 96,0 10 32,11-11-32,-1 11-64,1 0 160,-1 0-32,11 0 32,-10 0 129,10 0 95,-11 0-256,11 11 32,-10-1-127,-1 0 95,0 11-160,-10 0-64,0 0-993,11 0-1121,-11 0-2403,0 0-8007</inkml:trace>
  <inkml:trace contextRef="#ctx0" brushRef="#br0" timeOffset="421483.6527">24178 528 2178,'0'0'9257,"0"0"-7912,0 0-993,0 0 834,0 0-706,0 0 65,-11-11 95,11 1 1,0-1 31,0 1-191,0-1-97,11 1-96,-1-1 65,1 1 127,10-1-127,-11 11-225,1 0 0,-1 0-64,-10 0 64,11 0 64,-1 0 128,0 21 129,1-10-1,-11 10-255,0 0-1,0 0-96,0-1 0,0-9-96,0-1 0,0 1 0,-11-1 64,11-10-64,-10 0 64,10 0-64,0 11-64,0-11-192,0 0-225,0 0-223,0 0-97,0 0 64,21 0 449,-11 0 288,11 0 32,0 0-32,0 0 0,0 0 32,-11 0 64,1 0 256,10 0 129,-21 10 255,10 1 161,-10-1-192,0 1-225,0 10 193,0-11-385,0 11-63,-10-11-129,-1 1-32,-10 10-64,11-11-32,0 11-193,-11-10-351,10-11-929,1 0-2211,-1 0-8488</inkml:trace>
  <inkml:trace contextRef="#ctx0" brushRef="#br0" timeOffset="443365.6863">17509 752 6054,'0'0'2498,"0"0"0,0 0 577,0 0-1089,0 0-320,0 0 31,0 0-31,0 0-225,0 11-416,0 10-608,0-11-129,11 22 96,-11-11-159,10 0 159,-10 10 0,11-10-256,-1 10-96,0-10-32,1 0 0,-1 0-32,11 11 0,0-22 0,-10 11 0,-11-10-128,10-11-288,1 0-161,-1 0-160,1-21 33,-1 0 223,-10-11-95,11 11 63,-11 0 1,0 0 319,0 11 225,0 0 65,-11-1 95,1 1 448,10 10 97,-21 0 288,10 0-64,1 0-225,-1 10-383,1 1-321,-1 9 0,11-9-289,-10 10-704,10 0-512,0-11-1025,0-10-1282,0 0-7302</inkml:trace>
  <inkml:trace contextRef="#ctx0" brushRef="#br0" timeOffset="444686.5875">19275 763 4452,'0'0'7015,"0"0"-4517,0 0-384,0 0-416,0 0-449,0 0-288,0 0 192,0 0 128,0 11-352,0-11-384,0 21-97,0-11-96,0 11-256,0 0 33,0 11-129,0-11 32,11 0-64,-1 10 0,1-10 32,10 0-32,-11 10-33,21-10-31,-20-10-288,10 10-32,0-21-97,-11 0-224,1 0 1,-1 0 159,-10-21-63,11 10 95,-11-10 193,0 0 320,0 11 0,-11-11 32,1 10 64,-11 1 64,10-1 224,1 11 33,-11 0 31,10 0 225,1 0-289,-11 0-192,11 0-160,-1 11-384,11 10-1314,-10 0-320,10-11-1922,0 1-6245</inkml:trace>
  <inkml:trace contextRef="#ctx0" brushRef="#br0" timeOffset="448084.9969">20791 774 8680,'0'0'3267,"0"0"-1345,0 0-32,0 0-1057,0 0-321,0 0 129,0 0 384,0 10-577,-10 0 257,10 1 128,0-1-225,0 1 97,0 10-321,0 0-160,0 0 1,10 10-193,1 1-32,10-11 0,-1 10 0,1-10-32,11 0-64,-22-10-417,11-11-160,0 0-191,0 0 383,-10-11-95,-1 1 95,-10-11 1,0 0 320,0 0 63,0 10-31,-10-10 32,-11 11 96,10 10 96,-10 0 257,11 0 351,-11 0-95,10 0-257,1 0-320,10 10-32,0 1-480,0 10-865,0-11-1474,0 11-3619</inkml:trace>
  <inkml:trace contextRef="#ctx0" brushRef="#br0" timeOffset="449337.938">22307 930 6854,'0'0'3844,"0"0"-1634,0 0 192,0 0-896,0 0-353,0 0-320,-11 0-97,11 0 129,-10 11-384,10-1 127,-11 1-127,11 10-129,0 0-224,0 0-128,11 10-64,-1 0-128,11 1-192,0 9-97,0-9 193,0-11 160,-11-11-128,11 1-257,0-11-63,-10 0-65,10 0-544,-11-21 256,-10 10 288,11-10 385,-11 0 64,0 1 96,-11-1 96,-10 10 128,11 1 64,-1-1 128,-10 11 449,11 0 96,-1 0 32,1 0-609,-1 11-288,1 10 0,0-11-929,10 1-800,0 9-1539,0-9-5444</inkml:trace>
  <inkml:trace contextRef="#ctx0" brushRef="#br0" timeOffset="450556.2663">23832 879 11755,'0'0'3588,"0"0"-1795,0 0-800,0 0-993,0 0 0,0 0-160,-10 0 0,10 0 64,0 0 96,10-11 96,1-10 64,-1 11-96,1-11-32,10 0-32,-11 10 64,1-10-64,-1 21 32,1 0-32,-1 0 385,0 0 832,1 0 64,-1 11-384,1-1-289,-1 11-159,11 0-65,-10 0-128,-1 11-95,11-11-97,-10 10-32,10-10-32,-11 11 0,1-11 0,-1-11-32,0 11-449,1-21-352,-11 10-640,0-10-705,0 0-1538,0 0-5797</inkml:trace>
  <inkml:trace contextRef="#ctx0" brushRef="#br0" timeOffset="450776.0883">23979 967 12940,'0'0'4452,"0"0"-3427,0 0-256,0 0-417,0 0-287,0 0 31,52-66-32,-26 53-64,-13-13-1314,14 0-3842</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0:25.294"/>
    </inkml:context>
    <inkml:brush xml:id="br0">
      <inkml:brushProperty name="width" value="0.08" units="cm"/>
      <inkml:brushProperty name="height" value="0.08" units="cm"/>
    </inkml:brush>
  </inkml:definitions>
  <inkml:trace contextRef="#ctx0" brushRef="#br0">934 2324 15214,'0'0'1826,"0"0"-1345,0 0 704,0 0-449,0 0-543,0 0-97,87 0-96,-65 0 32,21 0-64,1 0 0,-1 0-1153,22 0-3268,-21-22-8551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05"/>
    </inkml:context>
    <inkml:brush xml:id="br0">
      <inkml:brushProperty name="width" value="0.16" units="cm"/>
      <inkml:brushProperty name="height" value="0.16" units="cm"/>
    </inkml:brush>
  </inkml:definitions>
  <inkml:trace contextRef="#ctx0" brushRef="#br0">75 1 1698,'0'0'320,"0"0"353,0 0-321,0 0 96,0 0-95,0 0-65,0 0 353,0 0 255,0 0 418,0 0 159,0 0-352,-25 0-192,25 0 0,0 0-192,0 0-225,0 0-160,0 0 33,0 0 31,0 0 129,0 0 351,0 0 226,0 0 319,0 0 32,0 0-95,0 0 127,0 0-608,0 0-257,0 0-63,0 0-97,0 0 1,0 0-65,0 0 33,0 25-129,0-25 96,0 24-63,0 26-193,0 0-64,0 25 96,0 24 0,0-24 97,0 25-129,0-1 96,0-24-32,0 25-96,0-1 33,0-24-129,0 0 64,0-1-96,0-24 32,0 25 32,0 0-32,-25-26 0,25 1-32,0 25 0,0-25 0,-25 0 32,25-1 0,0 1-32,0-25 0,0-25 0,0 25 0,0-25-32,0 0 32,0 0-32,0 0 0,0 0 32,0 0-32,0 0 32,0 0-64,0 0 0,0 0 0,0 0-1,0 0-31,0 0 64,0 0-64,0 0 32,0 0 32,0 0-32,25 0 0,0 0 64,0 0 0,25 0 0,0 0-32,0 0 32,-1 25 0,26-25 0,-25 0 0,25 0 0,-1 0 128,1 0-64,-25 0 64,0 0-32,-1 0-32,-24 0 1,0 25-1,0-25 32,-25 0 0,25 0 32,-25 0 0,0 0 0,0 0-96,0 0 64,0 0 0,0 0-64,0 0 32,0 0-64,0 0 0,0 0-736,0 0-1090,0 0-1089,-25-25-1056,0-50-514,-25 1-9352</inkml:trace>
  <inkml:trace contextRef="#ctx0" brushRef="#br0" timeOffset="1">150 75 2402,'0'0'3844,"0"0"-865,0 0-257,0 0-127,0 0-834,0 0-255,0-25-65,0 25-128,0 0 65,0 0 95,0 0-448,0 0-224,0 0-193,0 0-223,0 0-193,0 0-192,25 0 0,25 0 96,25 0 288,0 0-63,-1 0-33,1 0-64,0 0 32,0 0 33,-25 0 31,-1 0-160,1 0-64,-25 0-32,0 0 64,0 0-63,0 0-33,0 0 0,0 0-32,-25 0 32,0 0-32,25 0 32,-25 0-32,0 0 0,0 0 32,0 0 0,0 0-32,0 0 0,0 0 0,0 0-160,0 0-449,0 0-736,0 0-705,0 0-1570,0 0-2433</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1:23.504"/>
    </inkml:context>
    <inkml:brush xml:id="br0">
      <inkml:brushProperty name="width" value="0.04" units="cm"/>
      <inkml:brushProperty name="height" value="0.04" units="cm"/>
    </inkml:brush>
  </inkml:definitions>
  <inkml:trace contextRef="#ctx0" brushRef="#br0">98 38 11915,'0'0'4068,"0"0"-2306,0 0 576,0 0 64,0 0-1217,0 0-224,0 0-96,0 12-481,0 12-127,-12 1 31,12-1 96,-12 1 129,0-1-257,-1 1-128,13-13 32,0-12-128,0 12-32,0-12-32,0 0-320,0 0-545,0 0-64,0 0-32,0 0 577,25 0-257,-1-12 33,1 12 159,-1-12 33,0 12 352,1-13 96,-1 13 0,-12 0 32,13 0 160,-13 25 320,-12-13-127,12 13-65,0-13-32,-12 12-192,0 1 193,0-1 63,-12-12 32,0 13-159,-12-13 31,-1 0 64,1 1-320,-13-13-128,13 0-320,-1 0-225,1 0-640,0 0 32,-1-13-1154,1-11-992,11-1-3492</inkml:trace>
  <inkml:trace contextRef="#ctx0" brushRef="#br0" timeOffset="347.0832">86 38 7719,'0'0'9193,"0"0"-6342,0 0-737,0 0-449,0 0-960,0 0-609,0-13-96,0 13-32,12 0-160,13 0 192,-1-12 32,13 12-32,0 0-224,-1 0-1218,-11-12-1472,11 12-1859,-11 0-5573</inkml:trace>
  <inkml:trace contextRef="#ctx0" brushRef="#br0" timeOffset="5737.9806">549 25 7079,'0'0'5317,"0"0"-3075,0 0 160,0 0-512,0 0-513,0 0-384,-24 0-64,11 0-64,1 13-289,0-1 65,0 0-225,0 0-31,-1 1-65,13 11-96,-12 0-224,0 13 0,12-12 0,0-1-64,0 13 32,0-13-96,12 1 64,0-13-128,1-12-161,11 12-63,0-12-64,-11 0-97,11-24-64,0-1-95,1 1 63,-13-1 129,-12-11 287,12 11 161,-12 1 96,0-1 0,0 13 32,-12-12 0,0 11 161,-1-11-129,1 12-32,12 12 0,0-13-32,-12 13 0,12 0-160,-12 0-994,12 0-2977,-12 0-10828</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1:33.480"/>
    </inkml:context>
    <inkml:brush xml:id="br0">
      <inkml:brushProperty name="width" value="0.04" units="cm"/>
      <inkml:brushProperty name="height" value="0.04" units="cm"/>
    </inkml:brush>
  </inkml:definitions>
  <inkml:trace contextRef="#ctx0" brushRef="#br0">98 0 4388,'0'0'10282,"0"0"-8617,0 0-255,0 0 736,0 0-705,0 0-576,0 49 64,-12-24-192,0 12-289,0-13 32,0 13-127,-1-13 63,1 1-192,0-13-128,0 13-63,12-13-33,0-12 0,0 12-65,0-12-31,0 12-96,0-12 0,12 0-96,0 12-161,13-12-31,-1 0-65,13 0-223,-1 0-97,-11-12-352,-1-12 224,1 12 256,-13-13 128,-12 13 449,0 0 64,0-1 96,0 1 0,0 0 32,0 12 128,0 0 417,0 0-193,0-12 65,0 12 191,0 0 289,0 0 256,0 0-128,0 12-160,0 0-352,0 25-481,0-13 32,0 13 0,0-13 64,0 13-128,0-12-32,0-1 0,-12 1-352,12-1-801,0-12-897,0-12-1410,0 0-2593</inkml:trace>
  <inkml:trace contextRef="#ctx0" brushRef="#br0" timeOffset="1623.7965">428 25 8808,'0'0'4132,"0"0"-2338,0 0 384,0 0-929,0 0-256,0 0-128,-49 25 0,37-13-129,-1 25-383,1-13-97,12 13-128,-12 12-64,12-12 0,0 12-32,0-12-32,12-13 0,0 1-32,1-13 0,-1 0-96,0 0 32,0-12-32,13 0-128,-13 0-65,25-12-319,-13-12 159,0-13 65,-11 0 288,-13 0-64,0 1 192,0 11 0,-13-12 32,1 25 128,0-13 64,0 13 64,0 0-160,-1-13-96,1 13-32,0 12-32,12-12-736,-12 12-1058,12-12-1793,0 12-4453</inkml:trace>
  <inkml:trace contextRef="#ctx0" brushRef="#br0" timeOffset="4449.9655">733 62 3171,'0'0'3844,"0"0"-2051,0 0 642,0 0-546,0 0-31,0 0-128,-12 0-97,0 0-287,0 0-129,-1 0-64,13 0-480,-12 12-321,0 13-352,0-13 32,12 12 0,-12 1 64,12 12-96,0 0 0,0-13-64,0 13 32,12 0 32,0-13-32,12 1 0,-11-13-96,11 0-257,1-12 1,-13 0-513,12-24 225,1 11-129,-1-11-96,-12 12 224,1-13 417,-13 1 64,0-1 192,0 1 0,0-13 32,-13 0 0,1 0 0,0 13-32,12-1 0,-12 13 0,-1 12-32,13-12 0,0 12-128,-12 0-705,12 0-3619</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1:42.765"/>
    </inkml:context>
    <inkml:brush xml:id="br0">
      <inkml:brushProperty name="width" value="0.04" units="cm"/>
      <inkml:brushProperty name="height" value="0.04" units="cm"/>
    </inkml:brush>
  </inkml:definitions>
  <inkml:trace contextRef="#ctx0" brushRef="#br0">99 119 11179,'0'0'3619,"0"0"-1601,0 0-641,0 0-448,0 0-128,0 0-96,-62 63-33,50-54-223,0 19 95,0-19-128,12 9-287,0 0-129,0 0-64,0-8-65,12-1 33,0 0 32,13 0-128,-1-9-288,1 0-33,-1 0-95,0-9-65,13-9 289,-12-1 287,-13 1-127,-12 9 64,0-9 160,0 0 32,0-1 32,-12-8 64,-13 9 0,1 0-128,-1-10 65,13 10-33,-12 9 0,11-9 288,1 9 32,12 0-96,-12-9-159,12 8-1,0 10-64,0-9-32,0 9 0,0 0 0,0 0-96,12 0 96,0 0 448,13 0-192,-1 9-128,1 1-32,-1-1 33,1 9-1,-13 0 96,-12 0 192,0 0-63,0 1-257,0-1-96,0 0-192,-12 0-353,-13-9-896,13 0-545,0-9-1409,12 0-3844</inkml:trace>
  <inkml:trace contextRef="#ctx0" brushRef="#br0" timeOffset="2741.3201">416 55 3812,'0'0'5413,"0"0"-2691,0 0-287,0 0-770,0 0-672,0 0 224,0 0 321,0 0 31,-12 0-736,0 0-288,0 0-33,0 9-192,-1 0-63,1 0-129,12 10 0,-12-10-128,0 18 0,12-9-32,0 1 32,0-1 0,0 9-128,0-9 32,12 1-97,0-1-95,13-9-128,-13-9-33,12 0-31,-12 0-65,13-18 33,-13 0 31,12-1 225,1 1 32,-13 0 0,0 0 64,-12-1 63,0 1 97,0 0 0,-12 0 129,0-1 31,0 1-32,-1 9-128,13 0 32,-12 9 0,12 0-32,0 0-320,0 0-641,0 0-2947,0 0-5893</inkml:trace>
  <inkml:trace contextRef="#ctx0" brushRef="#br0" timeOffset="3425.0966">697 37 6983,'0'0'3811,"0"0"-1120,0 0-641,0 0-577,0 0-640,0 0 96,-37 9-417,25 0-127,12 0-65,-12 9 0,12 1-64,-13-1 97,13 9-1,-12-8-96,12-1 1,0 0-257,0 0 0,0 0-64,12-8-1,13 8 33,-1-9-64,-12 0 32,1-9-64,11 0-192,-12 0-64,1-9-97,-1-9 257,12-1 224,-12-8-96,1 9 32,-13 0-64,0-1 96,0 1 32,-13 9 32,1-9 32,0 0-64,0 8-32,0 1-577,-1 0-832,13 0-1282,-12 0-4388</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1:51.822"/>
    </inkml:context>
    <inkml:brush xml:id="br0">
      <inkml:brushProperty name="width" value="0.04" units="cm"/>
      <inkml:brushProperty name="height" value="0.04" units="cm"/>
    </inkml:brush>
  </inkml:definitions>
  <inkml:trace contextRef="#ctx0" brushRef="#br0">99 13 13997,'0'0'2851,"0"0"-417,0 0-928,0 0-642,0 0-383,0 0-321,-12 85 32,12-48 225,0-13 63,0 13-31,-13 0 159,13 0-95,0-1-97,-12-11-160,12-1-96,0-12-128,0-12-32,0 0-96,0 0-192,0 0-417,0-12-223,0 0 255,0-13 545,0-11 32,0-1 96,12 0-96,-12 1-65,13-13-127,-1 12 128,-12 12 160,12 1-64,-12 0 64,0 24 0,0 0 128,0 0 865,0 0 288,0 0 0,0 12-416,-12 12-673,0 1-95,-1-13-97,1 0-33,0 0-543,-1 1-801,1-1-737,0-12-1730,0 12-4228</inkml:trace>
  <inkml:trace contextRef="#ctx0" brushRef="#br0" timeOffset="708.9177">245 61 6662,'0'0'2339,"0"0"-290,0 0-960,0 0-704,0 0-65,0 0-160,49-61 225,-49 61 544,12 0 192,0 0-64,-12 0-129,12 0 65,-12 13 161,0-1-290,0 12-159,0 1-449,0 11-96,-12 1-96,-12 0 65,-1 0-97,13-13 160,-13 13-64,1-25-96,24 0 32,-12 1-64,0-13 0,12 0 32,0 0-32,0 0-32,0 0-32,0 12-96,0-12 160,12 0 0,12 12 224,1 0-64,-1-12 0,1 0-96,-1 0-64,0 0-32,1 0-192,-1 0-1730,-11 0-1313,11-12-5381</inkml:trace>
  <inkml:trace contextRef="#ctx0" brushRef="#br0" timeOffset="1397.8781">624 0 12492,'0'0'3523,"0"0"-1793,0 0 192,0 0-1090,0 0-31,0 0 160,-49 13-96,37-1-32,-1 12-321,1-12 1,0 13-129,0-1-256,12 1-64,-13-1-32,13 13-32,0-13-32,0 13 0,13-12-96,-1-1 32,12-12-96,-11 1-129,11-13-287,0 0-321,1 0 192,-1-25 1,1 1-161,-1-13 320,-12 0 225,1 1 160,-13 11 160,0 1-32,0-1 64,0 1 448,-13 11-96,1 1 97,0 0-225,0 0-96,0 12-128,-1-12-769,1-1-1537,12 13-4196</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1:57.277"/>
    </inkml:context>
    <inkml:brush xml:id="br0">
      <inkml:brushProperty name="width" value="0.04" units="cm"/>
      <inkml:brushProperty name="height" value="0.04" units="cm"/>
    </inkml:brush>
  </inkml:definitions>
  <inkml:trace contextRef="#ctx0" brushRef="#br0">1246 505 10250,'0'0'3683,"0"0"-1569,0 0-384,0 0-545,0 0-192,0 0 320,0 0 96,-12 12-768,12-12 96,-13 12-65,1 0-255,0 13-65,0-13-192,0 12-32,-1-11-96,13 11-32,0 1 32,0-1-32,0 0 0,0 1-32,0-1 32,0 1-64,13-13 32,-1 0-64,0 1 0,0-13-128,13 0-96,-1 0-1,1 0-191,-1-25 31,0 13-95,-11-13-129,-1 1 97,0-1 159,-12 1 161,0 0 128,0 11 128,0-11 32,0 12 64,0-1 64,-12 1 64,0 0-128,-1 0-32,13-1 128,-12 13-160,0 0 0,0-12-32,0 12-1313,12 0-1986,-13-12-6406</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0"/>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107 107 2210</inkml:trace>
  <inkml:trace contextRef="#ctx0" brushRef="#br0" timeOffset="2">107 108 2210,'0'-95'4965,"0"95"-1122,0 0-1248,0 0-898,0 0-479,0 0-225,0-12 192,0 12 0,0 0 320,0 0 33,0 24-225,12-1-512,-12 1-129,0 12-63,0-1-1,0 1-287,0 0-193,0-13-96,0 1-32,0-12-160,0 0-993,0 0-993,0-12-1602,0 0-3939</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3"/>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4"/>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5"/>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1">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47"/>
    </inkml:context>
    <inkml:brush xml:id="br0">
      <inkml:brushProperty name="width" value="0.04" units="cm"/>
      <inkml:brushProperty name="height" value="0.04" units="cm"/>
      <inkml:brushProperty name="color" value="#C00000"/>
    </inkml:brush>
  </inkml:definitions>
  <inkml:trace contextRef="#ctx0" brushRef="#br0">191 214 7719,'0'0'4485,"0"0"-3108,0 0-64,0 0-256,0 0-641,0 0 1,0-12 640,0 12 128,0 0-288,-24-12-160,13 12 127,-1 0-191,-12 0-161,12 0 33,-12 0-257,12 12 33,-12 0-257,12 0-64,1 12-128,-1-13 95,12 13-95,-12 0 96,12-12 32,0 12-32,0-13 32,0 1-96,0 0 64,12-12-128,0 0-256,11 0-97,-11 0-448,12-12 257,-12-11 95,12-1-448,-12-12 0,0 12-609,-12-11-576,12-1-480,-12 12 608,0-11 1345,0-1 769,0 12 0,0 1 224,0 11 609,0-12-96,0 24 480,0-12 32,0 12 0,0 0 385,0 0 31,0 0-351,0 0-161,0 0-321,0 0-511,0 24 191,0-12-223,0 23 287,0-11-320,11 12 97,-11-1-161,0 1 0,0 12-192,0-25 0,0 13-64,0-12-545,0-12-320,-11-1-1056,11 1-1475,0-12-4387</inkml:trace>
  <inkml:trace contextRef="#ctx0" brushRef="#br0" timeOffset="1">381 191 2210,'0'0'6310,"0"0"-3780,0 0-544,0 0 192,0 0-896,0 0-321,0 0 128,-11-12-97,11 12-127,-12 0 288,0 0-224,0 0-160,0 0-160,0 0-97,0 0-192,0 12-63,0-12-97,0 11-96,1 1-64,11 0-64,-12 12 0,0 0 32,0 0 32,12-12 64,0-1-64,0 1-96,0-12-32,0 12-1,0 0 65,12-12-32,0 12-224,0-12-96,-1 0-65,1 0-31,12 0-97,-12 0-224,0-24 385,-12 12-193,12-11-31,0-1-1,0 0 32,-12 12 65,0-12 320,0 24 224,0 0 32,0-12 32,0 12 352,0 0 385,0 0 127,0 0 161,0 0 193,0 0-738,0 12-31,0 0-161,0 12-64,0-12-64,12 12 65,-12-1-97,0-11-128,0 0-32,11 12 0,-11-12-64,0-12-513,12 12-992,-12-12-1378,0 0-737,12 0-3586</inkml:trace>
  <inkml:trace contextRef="#ctx0" brushRef="#br0" timeOffset="2">618 214 9417,'0'0'2594,"0"0"-1665,0 0 481,0 0-514,0 0 193,0 0 193,0-12 63,0 1-320,0 11-256,0-12-65,-12 12-31,0 0-97,12 0-31,-23 0-65,11 0-63,0 0-97,0 12 32,0-1-287,0 1-65,0 12-97,0 0 97,12 0 0,-11-1 0,11 1 0,0-12-96,0 0-32,0 0 96,11-12-64,13 0-192,-12 0-385,12 0-31,-12-12-193,11-12 96,-11 0-704,-12 1 191,12-1-479,-12 0-385,0 12 480,0 0 1217,0 12 481,0-12 1410,0 12 480,0 0-321,0 0-192,0 0 65,0 0-161,0 12-705,-12 12-255,12 0 191,0 0-31,0 23-1,0-11-95,0 11-161,0 1-96,0-1 160,0 1 161,0-1-257,0-11 0,-12 0 0,1-13-64,-13 1 0,0-12-32,12-12 1,-12 12 31,1-12-128,-1 0 0,0-12-96,12 0 32,0 0-1,1-11 1,-1 11 0,12-12-32,0 0 0,0 0 0,12 13-32,-1-13 64,13 0-96,12 0-129,-12 12-31,11-11 64,13 11-32,-25 0-161,13 0-159,-12 12-545,0 0-705,-13 0-352,1 0-1570,0-12-4868</inkml:trace>
  <inkml:trace contextRef="#ctx0" brushRef="#br0" timeOffset="3">737 249 13325,'0'0'3395,"0"0"-2883,0 0 161,0 0-609,0 0-64,0 0 0,24 0-128,0 0 64,-12 0 64,0-12 0,-1 12 32,1-11-32,0-1 32,-12 12-32,12-12 0,-12 0 32,0 0-32,0 0 160,0 12 385,0 0 255,-12-12-383,-12 12-129,13 0 417,-1 0-97,-12 0-127,12 0 31,0 12-384,0 12-96,0-12 64,0 0 97,12 11-129,-12 1 32,12 12 32,0-12 0,0 0-128,12-1-64,0-11 64,12 0-32,-12-12-128,12 0-641,0 0-865,-13 0-736,13-12-1570,0 0-4516</inkml:trace>
  <inkml:trace contextRef="#ctx0" brushRef="#br0" timeOffset="4">902 238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5">1176 71 7944,'0'0'6438,"0"0"-4324,0 0-289,0 0-736,0 0-864,0 0-1,0 0 416,0 0 1,0 0-129,0 0-191,12 0 31,0 12 577,12 0-288,-13 0-225,13 12 129,0-13-33,-12 13 65,0 0-65,0 0 65,0-1-129,-12 1-128,0 0 33,0 11-225,0-11 32,0 12-128,-24-1-32,0-11-256,0 12-577,-11-12-833,-1-13-1024,12 1-1474,0-12-3684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07"/>
    </inkml:context>
    <inkml:brush xml:id="br0">
      <inkml:brushProperty name="width" value="0.16" units="cm"/>
      <inkml:brushProperty name="height" value="0.16" units="cm"/>
    </inkml:brush>
  </inkml:definitions>
  <inkml:trace contextRef="#ctx0" brushRef="#br0">100 75 6054,'0'0'3907,"0"0"-1472,0 0 447,0 0-319,0 0-481,0 0-96,-25 0-385,25 0-480,0 0-320,0 25-417,0 24 33,0 26-225,0 50 160,0 49-31,25 0 95,-25-24-96,25 24-95,-25 1 95,0-26-160,0-24 64,0-26-160,25 1 32,-25-25-96,0-25 32,25-1 0,-25-24-32,0 0 32,0-25 0,0 0-32,0 0 97,0 0-97,0 0 0,0 0-64,0 0 64,0 0-65,0 0 33,0 0 0,0 0 0,0 0-64,0 0 96,0 0-64,0-25-96,0 25 96,0 0-737,0 0-608,0-50-257,25 26-704,0-51-256,-25-25-545,25 0-3428</inkml:trace>
  <inkml:trace contextRef="#ctx0" brushRef="#br0" timeOffset="1">0 0 13196,'0'0'1730,"0"0"-769,0 0 128,0 0 352,0 0-736,0 0-449,0 0 1,0 25 543,25-25 257,25 25-352,0 0-64,-25 25-65,50-25 1,-26 25-385,26-25 96,0-1-96,0 1-96,-1 0-64,1 0 97,0 0-33,-25 0-64,-1 0-32,1 0 64,-25-25-32,0 25 0,25-25 32,-25 0-64,-25 0 64,25 0 0,-25 25-64,0-25 64,0 0 192,0 0 161,0 0 191,0 0 65,0 0 32,-25 0 31,25 0-31,-25 25-129,-25 0-511,0 24-65,0 1 64,1-25 160,-1 0-32,0 25-160,-25-25 64,50 0 0,-24 0 32,-1-1-96,25-24 0,25 25 0,-25-25-32,0 25 0,25-25 0,-25 0 0,25 0 0,0 0 0,-25 0 0,25 0 0,0 25 32,0-25-32,-25 0 0,25 0 32,0 0 1,0 0-33,0 0 32,0 0-64,0 0 32,0 0 0,0 0-33,0 0 33,0 0 0,0 0 0,0 0 0,0 0 0,0 0 33,0 0-33,0 0 0,0 0 32,0 0-32,0 0 32,0 0-32,0 0 0,0 0 32,0 0-32,0 0 0,0 0 0,0 0 0,0 0-64,0 0 64,0 0 0,0 0-129,0 0 97,0 0-64,0 0 32,0 0-32,0 0-32,0 25 96,25 0-64,0 0 96,0 0 0,25 25 0,0-25 0,-1-1-32,1 1 32,0 25 32,0-25 0,0 0-32,0 25 0,-1-25 0,-24 0 64,25 24-64,-25-24 0,25 0 0,-25 0 0,0-25 0,0 25 0,-1 0 0,1 0 0,-25 0 0,25 0 0,0 0 32,-25-25-32,25 25 32,-25-25 0,0 0 0,25 25-32,-25-25 0,0 0 0,0 24 0,0-24-32,0 0 64,0 0-32,0 0 32,0 0-32,25 0 0,-25 0 0,0 0 0,0 25 32,0-25-32,0 0 0,0 0 0,0 0 0,0 0 32,0 0-32,0 0 0,0 0 0,0 0 0,0 0 32,0 0-32,0 0 32,0 0-32,0 0 0,0 0 0,0 0 0,0 0-96,0 0-673,0 0-1280,0-25-2308,0-24-3362</inkml:trace>
  <inkml:trace contextRef="#ctx0" brushRef="#br0" timeOffset="2">1470 125 545,'0'0'6566,"0"0"-3587,0 0-1154,0 0 834,0 0-866,0 0-447,0 0-1,0 0 128,0 0-63,0 0-385,0 0-160,0 0-1,0 0-127,0 0-289,0 24-63,25 1-33,0 25 385,25 0-417,0-25-96,-1 25-128,1 0 33,0-1-65,-25 1 0,25 0 0,-25 0-64,24 0 64,1 0-32,-25-1 32,0 1-64,0-25 0,0 0-32,-25-25 32,25 25 0,-25-25-32,0 0 0,0 0 32,0 0 0,0 0-32,0 0-32,0 0-32,0 0-32,0 0-33,25 0 97,0-50 64,25 0 64,-1-24 65,1-1-33,25 0-32,-50 0-32,25 26 0,-25-1-32,24 0 0,-24 0 32,0 0-32,0 25 32,-25-25 0,0 50 0,0-24 64,0 24-32,0 0-32,0 0 0,0 0 32,0-25-64,25 25 0,-25 0 0,0-25 0,0 25-64,0 0 0,0 0-192,0 0-65,0 0-63,0 0-128,0 0-129,0 0-32,0 0-608,0 0-1121,0 25-1121,0 0-770,-25-1-3682</inkml:trace>
  <inkml:trace contextRef="#ctx0" brushRef="#br0" timeOffset="3">2092 971 1153,'0'0'3555,"0"0"-640,0 0-256,0 0-417,0 0-416,0 0-417,0 0 0,0-25-63,0 25-65,0 0-128,0 0-32,0 0-224,0 0-32,0 0 127,0 0 1,0 0-192,0 0 128,0 0-128,0 0-64,0 0-97,0 0-127,0 25-65,0 0-160,0 0-63,0 25-33,0-25-64,0 24 0,0-24-64,0 25 0,0 0-32,0 25-32,0-25 32,0-1 64,0 1-96,0 0 0,0-25 32,0 25-32,0-25 0,0-1 0,0 1 0,0-25 0,0 25 0,0-25 32,0 25-32,0-25 0,0 0 0,0 25 32,0-25-32,0 0-32,0 25 32,0-25 0,0 0 0,0 0 0,0 0 0,0 25 32,0-25-32,0 0-32,0 0 32,0 0 0,0 0 0,0 0 0,0 0 0,0 0-32,0 0 32,0 0-32,0 0 32,0 0-64,0 0 64,0 0-320,0 0-673,0 0-833,0 0-1729,0-50-2499,25-25-1217</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53"/>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0,0-14 0,0 2 32,0 0-32,0 0 97,0-12-97,0 0-32,0-1 0,0-11-97,0 12-159,12-12-416,0 0-353,0 0-257,11-12-319,-11 1-577,0-1-577,-12 0-2338,0-12-2530</inkml:trace>
  <inkml:trace contextRef="#ctx0" brushRef="#br0" timeOffset="1">0 268 14414,'0'0'2946,"0"0"-2145,0 0-320,0 0-481,0 0-64,0 0 64,89-15 0,-59 0-32,-15 15-1762,15 0-1922,-30 0-4195</inkml:trace>
  <inkml:trace contextRef="#ctx0" brushRef="#br0" timeOffset="2">226 202 10025,'0'0'3716,"0"0"-1698,0 0-32,0 0-865,0 0-737,0 0 97,12 60 159,-12-48 33,0 11-161,0 0-223,0-11-225,0 12-32,0-12-32,0 0-192,0 0-962,0-12-639,0 0-834,0 0-4323</inkml:trace>
  <inkml:trace contextRef="#ctx0" brushRef="#br0" timeOffset="3">346 226 4773,'0'0'4420,"0"0"-1986,0 0-96,0 0-672,0 0-545,0 0 96,0 0 64,0 12-224,12 0-96,-12 11-128,0 1 0,0-1-225,0 13-159,0-13-193,0 13 192,0 0-287,0-12 31,0-1-64,0 13-64,0-12 0,0-12-64,0 11 0,-12-11 0,0 0 0,0-12-352,-12 12-353,12-12-96,-12 0-192,12-12-320,-12-12-545,1 1-512,11-1-2435,0 0-3010</inkml:trace>
  <inkml:trace contextRef="#ctx0" brushRef="#br0" timeOffset="4">356 16 6182,'0'0'5285,"0"0"-2338,0 0-577,0 0-897,0 0-576,0 0-256,0 0-129,0 0-224,0 0-63,0 0 255,0 0 33,0 0-33,0 0-256,0 0-64,0 0-128,0 0-32,0 0 0,0 0-64,0 0-64,0 0-384,0 0-449,0 0-384,0 0-673,0 0-1217,0-15-1698,0 15-3043</inkml:trace>
  <inkml:trace contextRef="#ctx0" brushRef="#br0" timeOffset="5">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3:36.959"/>
    </inkml:context>
    <inkml:brush xml:id="br0">
      <inkml:brushProperty name="width" value="0.04" units="cm"/>
      <inkml:brushProperty name="height" value="0.04" units="cm"/>
      <inkml:brushProperty name="color" value="#C00000"/>
    </inkml:brush>
  </inkml:definitions>
  <inkml:trace contextRef="#ctx0" brushRef="#br0">1423 2253 5990,'0'0'3747,"0"0"-1633,0 0-640,0 0 223,0 0-384,0 0-384,0 0 128,0 0 257,0 0-161,0 0-321,0 0-255,0 0-97,23 0 161,1 0 0,12 0-193,23 0-64,0-12-31,1 12-1,11-12-192,0 12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12 225,0-12-129,-11 24-320,-13-12-160,-12 11 0,12 1 0,1-12 33,11 0-33,-12-12-33,12 12-735,0 0-898,12-12-1217,-12 0-2337,12-24-9514</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40:43.951"/>
    </inkml:context>
    <inkml:brush xml:id="br0">
      <inkml:brushProperty name="width" value="0.08" units="cm"/>
      <inkml:brushProperty name="height" value="0.08" units="cm"/>
    </inkml:brush>
    <inkml:brush xml:id="br1">
      <inkml:brushProperty name="width" value="0.08" units="cm"/>
      <inkml:brushProperty name="height" value="0.08" units="cm"/>
      <inkml:brushProperty name="color" value="#33CCFF"/>
    </inkml:brush>
    <inkml:brush xml:id="br2">
      <inkml:brushProperty name="width" value="0.08" units="cm"/>
      <inkml:brushProperty name="height" value="0.08" units="cm"/>
      <inkml:brushProperty name="color" value="#FFC114"/>
    </inkml:brush>
  </inkml:definitions>
  <inkml:trace contextRef="#ctx0" brushRef="#br0">0 7163 15214,'0'0'1826,"0"0"-1345,0 0 704,0 0-449,0 0-543,0 0-97,87 0-96,-65 0 32,21 0-64,1 0 0,-1 0-1153,22 0-3268,-21-22-8551</inkml:trace>
  <inkml:trace contextRef="#ctx0" brushRef="#br1" timeOffset="764057.7113">2568 7974 192,'0'0'1410,"0"0"-386,0 0 130,0 0-161,0 0-225,0 0-31,0 0 160,0 0 384,0 0-384,0 0-225,0 0-255,0 0-33,0 0 129,0 0-33,0 0-224,0 0-63,0 24 31,0-24-128,0 0-96,-24 23 32,24 0 32,0-23 128,0 24 64,0-24 33,0 23-97,-23 0 128,23-23-96,0 24 33,-23-1-97,23 0-96,-24-23-64,24 23 32,0 1 0,-23-1 0,23 0 96,0-23-32,-24 24 64,24-1-64,0-23-32,-23 23-32,23-23 1,0 0-33,0 24 32,0-24 0,0 0 0,0 0 0,0 0 32,0 0 32,0 0-32,0 0-64,0 0 96,0 0-32,0 0-32,0 0 0,0 0 0,0 0 32,0 0-32,0 0 96,0 0 0,-23 0-31,23 0-1,0 0 0,0 0 32,0 0-96,0 0-32,0 0 0,0 0 32,0 0 0,0 0-32,0 0 0,0 0 32,0 0-32,0 0 0,0 0-32,0 0 32,0 0 0,0 0 0,0 0-32,0 0 32,0 0-32,0 0 32,0 0-385,0 0-1568,0 0-1795,0 0-4324</inkml:trace>
  <inkml:trace contextRef="#ctx0" brushRef="#br1" timeOffset="768448.4653">517 8790 32,'0'0'513,"0"0"-1,0 0 0,0 0 65,0 0 192,0 0 128,0 0-193,0 0-223,0 0-193,0 0-160,0 0 128,0 0-95,0 0-1,0 0 224,0 0-128,0 0-32,0 0 225,0 0 384,0 0 128,0 0-289,-24-23-351,24 23-1,0 0 96,0-24-31,0 24 159,0 0-224,-23 0 33,23 0 191,0 0-63,0 0-193,0 0-96,0 0-128,0 0-64,0 0 32,0 24-32,0-1 64,0 0 0,0 1-32,0-1 32,0-23-31,0 0-33,0 0 0,0 0 32,23 0 64,-23 0 288,0-23 0,0-24-256,24 24-31,-24-1-97,23 1 0,-23 0 0,0 23 0,0 0-64,0 0-65,23 0-127,-23 0 160,0 0 32,24 23 64,-24 0 0,23-23 128,-23 24-96,23-1 32,-23 0 32,0 1-32,24-24-64,-24 0 32,0 0-32,0 0 0,0 0-32,0 0 32,0 0-160,0 0 160,0 0 96,0 0-32,0 0 0,0 0-32,0 0 0,0 0 1,0-24-1,23 24 0,-23 0-32,0-23 0,0 23 32,0-23 0,23 23-32,-23 0 64,0 0-64,0 0 0,0 0 0,0 0-192,0 0 63,0 0-31,24 0 160,-24 23 0,0-23 0,23 23 128,-23-23-96,23 24-32,-23-24 0,0 23 0,0-23 0,23 0-32,-23 0-128,24 0 0,-24 0 160,23-23 0,-23-24 0,23 24 64,1-1-64,-1 1 0,-23 23 0,0 0-64,23 0-96,-23 0 96,0 0 64,0 0-32,0 0 32,24 23 192,-24 1-128,23-1 32,-23 0 0,23 1 64,-23-24-96,24 23-32,-24-23 1,0 0-33,0 0-33,0 0 1,0 0-128,23 0 96,-23 0 64,0 0 64,23 0 32,-23 0 0,24 0-63,-24-23-33,23 23 0,-23 0 0,0 0-97,23 0 65,-23 0 32,23 23 0,1 0 96,-1 24 65,0-24-65,-23 1 0,24-1-64,-24 0 0,23-23-32,-23 0 32,0 24-32,0-24-32,23 0-32,-23 0-32,0 0 96,0 0 0,24-24 96,-24 1-32,23 0 64,-23-1-96,23 1-32,-23 23 32,24-23-32,-1 23-32,-23 0-96,0 0 0,23 0 64,-23 0 64,23 23 32,1 24 128,-1-24-32,-23 0-32,23 1-32,-23-1-32,24 0-32,-24 1 32,0-1-32,0-23 0,0 0 0,0 0 0,0 0-64,0 0-32,0 0 64,0 0 32,23-23 128,0-1-32,1-22-64,-1 22-32,0-22 0,24 22-32,-24 24 32,1-23-32,-1 23 0,0 0 0,-23-23 0,23 23 32,-23 0-32,0 0 32,24 0 0,-1 0 0,-23 0 0,23 0 0,1 0 32,-1 0-32,0 0 0,-23 0 0,24 0 0,-1 0 0,-23 0 0,0 0 32,23 0-32,-23 0 0,24-24 32,-24 24 0,23-23-32,0 23 0,-23 0 32,0-23-32,23 23 32,-23 0-32,0 0 0,0-24 32,24 24-32,-24 0 0,0-23-32,23 23 0,-23 0 32,0 0 0,0 0 0,0 0 0,0 0 0,0 0 0,0 0 0,23 0 0,-23 0-32,0 0 0,0 0 32,0 0 0,0 0-32,0 0 32,24 0 32,-24-23-32,0 23 0,0-24 64,23 24-32,-23-23 0,23 0 32,1-1-32,-24 1-32,23 0 0,0-1 0,-23 1 32,24-23-32,-24 22 0,0 1 0,23 0 32,-23-1-32,0 24 0,0-23 0,0 23 65,0 0-33,0 0 0,0 0 0,0 0 0,0 0 128,0 0-96,0 0-32,0 0-32,0 0 128,0 0 32,0 0-64,0 0 0,0 0-64,0 0-32,0 0 32,0 0-32,0 0 0,0 0 0,0 0 0,0 0 0,0 0 32,0 0-32,0 0 0,0 0 32,0 0-32,0 0 0,0 0 0,0 0-32,0 0-544,23 0-2659,-23-23-6983</inkml:trace>
  <inkml:trace contextRef="#ctx0" brushRef="#br0" timeOffset="-22377.4031">0 4438 15214,'0'0'1826,"0"0"-1345,0 0 704,0 0-449,0 0-543,0 0-97,87 0-96,-65 0 32,21 0-64,1 0 0,-1 0-1153,22 0-3268,-21-23-8551</inkml:trace>
  <inkml:trace contextRef="#ctx0" brushRef="#br2" timeOffset="336163.6827">1053 1631 32,'0'0'128,"0"0"-64,0 0 32,0 0-64,0 0-32,0 0 0,0 0 32,0 0 0,0 0-32,0 0 32,0 0-32,0 0 64,0 0-31,0 0 127,0 0 128,0 0 64,0 0 1,0 0-65,0 0-160,0 0-128,0 0 0,0 0 0,0 0-96,0 0-96,0 0-32,0 0 127,0 0 1,0 0 96,0 0-32,0 0 32,0 0 32,0 0 0,0 0 32,0 0 0,0 0 65,0 0-33,0 0-64,0 0 32,0 0-32,0 0-32,0 0 0,0 0 0,0 0 0,0 0 0,0 0 32,0 0 0,0 0 96,0 0-96,0 0 0,0 0 128,0 0-64,0 0 0,0 0-32,0 0-64,0 0 32,0 0-32,0 0 65,0 0-65,0 0 0,0 0 0,0 0 0,0 0 0,0 0 0,0 0 0,0 0 0,0 0 64,0 0 64,0 0 0,0 0 32,0 0 160,0 0 225,0 0 63,0 0-31,0 0-65,0 0-223,0 0-65,0 0-32,0 0-64,0 0-64,0 0-32,0 0 0,0 0 64,0 0 1,0 0 31,0 0-32,0 0 32,0 0 64,0 0 32,0 0-32,0 0 1,0 0-1,0 0 32,0 0-96,0 0 64,0 0 65,0 0 31,0 0-64,0 0-128,0 0 0,0 0-64,0 0 0,0 0 0,0 0 0,0 0 64,0 0-32,0 0 161,0 0 95,0 0 128,0 0 33,0 0-161,0 0-32,0 0-63,0 0-97,0 0 0,0 0-32,0 0-96,0 0 64,0 0-32,0 0-32,0 0 0,0 0 0,0 0 0,0 0 0,0 0-32,0 0 32,0 0 0,0 0 32,0 0 96,0 0-64,0 0 0,30 0 96,-30 0 33,0 0-1,0 0 32,0 0 32,0 0-64,0 29-127,0-29-1,0 0 0,0 0 32,0 0 0,0 0-32,0 0 96,0 0-32,0 0 160,0 0 33,0 0-1,0 0-64,0 0 33,0 0-129,0 0-32,0 0 32,0 0-96,0 0 64,0 0-96,0 0 0,0 0 32,0 0-32,0 0 0,0 0 0,0 0-32,0 0 0,0 0 0,0 0 0,0 0 32,0 0-32,0 0 0,0 0 32,0 0-32,0 0 0,0 0 0,0 0 0,0 0 0,0 0 32,0 0-32,0 0 0,0 0 0,0 0 33,0 0-33,0 0 0,0 0 0,0 0 0,0 0 0,0 0 0,0 0 0,0 0 0,0 0 0,0 0-33,0 0 33,0 0 33,0 0-1,0 0 0,0 0-32,0 0 32,0 0 32,0 0-64,0 0 32,0 0-32,0 0 32,0 0 0,0 0-32,0 0 64,0 0-32,0 0 32,0 0-32,0 0 32,0 0-64,0 0 64,0 0-32,0 0 32,0 0-32,0 0 0,0 0-32,0 0 0,0 0-32,0 0 0,0 0-32,0 0 64,0 30 0,0-30 64,0 0-64,0 0 0,0 0 32,0 0-32,0 0 32,0 0-32,0 0 0,0 0 0,0 0 32,0 0-32,0 0 0,0 0 64,0 0-64,0 0 0,0 0-160,0 0-705,0 0-1697,0 0-4421</inkml:trace>
  <inkml:trace contextRef="#ctx0" brushRef="#br2" timeOffset="344691.6748">2265 140 3235,'0'0'1185,"0"0"-224,0 0 32,0 0-96,0 0-160,0 0-289,0 0-32,0 0 129,0 0 63,0 0-191,0 0-65,0 0 1,0 0 127,0 0-128,0 0 161,0 0-33,0 0 1,0 0-161,0 0-64,0 0-96,0 0 65,0 0 31,0 0 256,0 0 1,0 0-129,0 0 1,0 0 63,0 0 0,0 0-63,0 0 31,0 0-128,0 0 33,0 0-193,0 0 64,0 0-128,0 0-64,0 0 0,0 29 0,0-29 0,0 0 0,0 0 32,0 0-32,0 0 64,0 0-32,0 0 0,0 0-32,0 0-64,0 0-608,0 0-994,0 0-2626,0-29-2883</inkml:trace>
  <inkml:trace contextRef="#ctx0" brushRef="#br2" timeOffset="365981.8149">447 350 545,'0'0'1153,"0"0"-96,0 0 32,0 0-32,0 0-449,0 0 65,0 23 544,0-23 417,0 0-161,0 0-256,0 0-96,0 0-416,0 0-257,0 0-159,0-23-97,0 23 32,0 0 256,0 0-255,0-23-65,0 23-64,0 0 0,0 0 32,0 0-64,0 0-32,0 0 0,0 0-32,0 0-32,0 0-96,0 0 128,0 23 128,23 24-64,-23-24 64,24 0-32,-24 0-32,0-23-32,23 24-32,-23-24 33,0 0-33,0 0 0,0 0 32,0 0-32,0 0-32,0 0 32,0-24 0,0 24 192,0 0 128,0 0 64,0-23-191,0 23-1,0 0-64,0 0-64,0 0 32,0 0-64,0 0 32,0 0 0,0 0-64,0 0-64,0 0 64,0 0 96,0 0-96,0 0 0,0 0 0,0 0-96,0-23 96,0 23 96,0 0-96,23 0 32,-23 0-32,0 0-32,0 0-96,0 0-64,0 0 32,0 0 128,0 0 32,0 0 0,24 0 0,-24 23 32,0-23-32,23 23 32,-23 1 32,23-24 0,-23 23-64,0-23 64,0 0-64,0 0 64,0 0-64,0 0-64,0 0 64,0 0-32,0 0-32,0 0-96,0 0-97,0 0 193,0 0 64,23 0 32,-23-23 225,0 23-193,0 0-32,0 0 0,0 0-32,0 0 64,0 0-64,0 0-32,0 0-32,0 0-32,0 0 32,0 0 64,0 0-64,0 23 64,24 0 32,-24 1 64,0-1 0,0 0-64,23 1-32,-23-1 0,0 0 32,0 1 0,23-1 0,-23 0-32,0 0 0,0 1 0,0-24 0,24 23 0,-24 0 0,0-23 32,0 24-32,0-24 0,23 0 0,-23 23 0,0-23 0,0 0 0,0 0 0,0 23 0,0-23 0,0 0 0,0 0 0,0 0 0,0 0 0,0 24 0,23-24 0,-23 0 0,0 0-32,0 0 32,0 0 0,0 0-32,0 0 32,0 0 0,0 0-32,0 0 32,0 0-32,0 0 0,0 0-192,0 0 95,0 0 129,0 0 0,0-24 321,0 24-225,0 0-64,0 0 32,0 0 32,24 0-96,-24 0 0,0 0 0,0 0-64,0 0 64,0 0-32,0 0 32,0 0-32,0 0 0,0 0 32,23 24 64,-23-1 32,0-23-96,0 23 32,23 1 0,-23-24 0,0 23-32,0-23 96,24 23-96,-24-23 0,0 23 0,0-23 32,0 24-32,0-24 0,0 0 0,0 23 0,0-23 0,23 0 0,-23 0 0,0 0 0,0 23 0,0-23 0,0 0 0,0 0 32,0 0-32,0 0 0,0 0 0,23 24 0,-23-24 0,0 23 32,0-23-32,0 0 32,0 23-32,0-23 0,0 24 0,0-24 0,0 23 32,23-23 0,-23 23 0,0 1-32,0-24 32,0 23-32,0 0 64,0-23-31,0 0-33,0 0 0,0 0-33,0 0 33,0 0 0,0 0-32,0 0 32,0 0-96,0 0 0,0 0 0,0 0 64,0 0 32,0 0 32,0 0-32,0 0 0,0 0 64,0 0-32,0 0-32,0 0-32,0 0 32,0 0 0,0 0-32,0 23 32,0-23 32,0 0 0,0 24 0,0-24 0,24 0 0,-24 23-32,0-23 0,0 23 32,0-23 0,0 24-32,0-1 0,0-23 32,0 0-32,23 0 32,-23 23-32,0-23 0,0 0 0,0 0 0,0 24 0,0-24 0,0 0 0,0 23 33,0-23-33,0 0 0,0 0 0,0 0 0,0 0 0,0 23 0,0-23 0,0 24 0,0-24 0,0 23 0,0-23 32,0 23-32,23-23 0,-23 23 0,0-23 0,0 0 0,0 0 0,0 24 0,0-24 32,24 0-32,-24 0 0,0 0 0,0 0 0,0 0 0,0 0 0,0 0 0,0 0-32,0 0 0,0 0-1,0 0-31,0 0 64,0 0 0,0 0 0,0 0 0,0 0-32,0 0 0,0 0 32,0 0-32,0 0 32,0 0 0,0 0-32,0 0 32,0 0 0,0 0 0,0 0 0,0 0 0,0 0 0,0 0 0,0 0 32,0 0-64,23 0 0,-23 0-64,0 0-96,0 0 192,0-24 0,0 24 0,23-23 64,-23 23-32,24-23 32,-24 23-32,0 0-32,23-23 0,-23 23 32,0 0-32,0 0-32,0 0 0,0 0-96,0 0-32,0 0 96,0 0 32,0 0 0,0 0-32,23 0 64,-23 0 0,0 23 32,0-23 0,23 0-32,-23 0 0,0 0 32,0 23-32,0-23 32,0 0-32,0 0 0,0 0 0,0 0 0,0 0-32,0 0 32,0 0 0,0 0 0,0 0 0,0 0 0,0 0 0,0 0 0,0 0 0,0 0 0,0 0 32,0 0-32,0 0 32,0 0-32,0 0 0,0 0 32,0 0-32,0 0 0,0 0 0,0 0 0,0 0 0,0 0 32,0 0-32,0 0 0,0 0 0,0 0 32,0 0 32,0 0 0,0 0 192,0 0 1,0 0 159,0 0-128,0 0 0,0 0 33,0 0-65,0 0 96,0 0 1,0 0-33,0 0 128,0 0-287,0 0-65,0 0 64,0 0 32,0 0-128,0 0 32,0 0 32,0 0 161,0 0-97,0 0-64,0 0 64,0 0 64,0 0-64,0 0 65,0 0-65,0 0 64,0 0 0,0 0-95,0 0 95,0 0 32,0 0-96,0 0 0,0 0-31,0 0-65,0 0 32,0 0-32,0 0-32,0 0 32,0 0-64,0 0 32,0 0-32,0 0 32,0 0 32,0 0 32,0 0 97,0 0-65,0 0-96,0 0-32,0 0-32,0 0 32,0 0 0,0 0 0,0 0 32,0 0 32,0 0-96,0 0 96,0 0-64,0 0 32,0 0-32,0 0-32,0 0 32,0 0 0,0 0-32,0 0 0,0 0 0,0 0 0,0 0 32,0 0-32,0 0 0,0 0 0,0 0 0,0 0-32,0 0 32,0 0-32,24 0 0,-24 0-32,0 0 32,0 0 0,0 0 0,0 0-32,0 0 32,0 0 0,0 0 32,0 0-32,0 0-32,0 0 32,0 0-32,0 0 32,0 0-64,0 0 32,0 0 32,0 0-32,0 0 64,0 0-97,0 0 33,0 0 0,0 0 0,0 0 0,0 0 32,0 0 0,0 0 32,0 0 0,0 0-32,0 0 0,0 0-32,0 0 0,0 0 64,0-23 0,0 23-64,0 0 64,0 0-32,0 0 32,0 0 0,0 0 0,0 0 0,0 0-32,0 0 32,0 0 0,0 0-32,0 0 32,0 0 0,0 0 0,0 0 0,0 0 0,0 0 0,0 0 0,0 0-32,0 0 32,0 0 0,0 0 0,0 0-32,0 0 0,0 0 32,0 0-64,0 0-32,0 0 64,0 0-65,0-23 97,0 23 0,0-24-32,0 24-64,0-23 0,0 0-64,0-1 96,0 24-64,0-23-32,0 0 64,0 23 32,0-24 32,0 1 32,0 0-64,0-1 32,23 24 32,-23-23-65,0 0-31,0 0 32,0 23 64,0-24-32,0 24 32,0-23 0,0 23 0,0-23 0,0 23 0,0-24 0,0 24 0,0 0 0,0 0-32,0 0 0,0 0 0,0 0-32,0 0-32,0 0-128,0 0-64,0 0 63,0 0 33,0 0 32,0 0-128,0 0 96,0 0-33,0 0 65,0 0 96,0 0 32,0 0 0,0 0 0,23 0 0,-23 0-64,0-23-64,0 0 160,24 23 0,-24-24 64,0 1-64,23-24 0,-23 24 0,0 0 96,23 23-64,-23-23 32,0 23-64,0 0 0,0 0 0,0 0 0,0 0-192,0 0 192,0 0-128,24 0-193,-24 23 129,23 0 192,-23 0 0,23 1 0,-23-1 0,0 0 0,24 1 0,-24-1 0,23-23 0,-23 23 0,0-23 0,0 0-32,0 0 0,0 0-32,0 0-32,0 0-32,0 0-64,0 0-65,0-23-31,23 23 288,-23-23 192,0-1-31,23-22-97,-23 22-64,0 1 0,24 0 0,-24 0 0,0 23 0,0-24 32,0 24-32,0 0 32,0 0-32,0 0-32,0 0-32,0 0-65,23 0 1,-23 0 128,0 0-96,0 0 32,0 0-32,23 0 96,-23 24 96,24-24-96,-24 0 0,0 0-32,23 0-64,-23 0 64,0 0-96,0 0 32,0 0 0,0 0-32,23 0 96,-23-24 32,24 1 32,-1-24 128,0 1-160,-23 22 64,23-22-32,-23-1-32,24 24 0,-24 23 64,0-23 0,0 23 32,0-24 160,0 24-64,0 0-127,0 0-33,0 0-32,0 0-32,23 0-33,-23 0 1,0 0-64,0 0 64,0 0 32,0 0 0,0 0 0,0 0 32,23 0 32,-23 0-32,0 0 0,0 0 0,0 0 0,0 0-96,0 0 32,0 0-32,24 0 96,-24-23 128,23 0 0,0-24 0,1 0-96,-1 24 0,0 0-32,1-1 0,-24 24 0,0 0 0,23 0 0,-23 0 0,0 0-128,0 0 128,0 0-64,23 0-64,-23 24 128,23-24 32,1 23 64,-24 0-32,0-23-64,23 24 64,-23-24-32,0 0-32,0 0-32,0 0 32,0 0-128,0 0 96,0 0-64,0 0 64,0 0 32,0 0-96,0 0 64,0 0 32,0 0 32,0-24 192,23 1-64,-23 0-128,0-1-32,24 1 32,-1 0-32,-23 0 0,0-1 32,23 24 0,-23 0 0,0 0-32,0-23 32,0 23 0,0 0 33,0 0-1,24-23-32,-24 23 0,0 0-32,0 0 0,0-24 32,0 24-32,0 0 0,0 0 32,0 0-32,23 0 32,-23 0-32,0-23 0,0 23 0,0 0 0,0 0 0,0 0 0,0 0 32,0 0-64,0 0 32,0 0 0,0 0 0,0 0 0,0 0 32,0 0-32,0 0-64,0 0 64,0 0 0,0 0-32,0 0-64,0 0 0,0 0 96,0 0 64,0 0-32,0 0 0,0 0-32,0 0 0,0-23-32,23 23 32,-23-24 192,0 24-128,0 0-64,0-23 32,0 23-32,0 0 32,23-23 0,-23 23-32,0-24 64,0 24-64,0-23 0,24 23 0,-24-23 64,0 23-32,0 0 0,0 0 0,0 0 32,0 0 64,0 0-64,0 0 0,0-23-64,0 23 0,0 0 32,0 0-32,0 0 0,0 0-32,0 0 0,0 0 32,0 0 32,0 0 33,0 0-65,0 0 32,0 0 0,0 0-32,0 0-32,0 0 32,0 0 0,0 0-32,0 0-1,0 0 1,0 0 0,0 0 32,0 0 0,0 0 0,0 0 32,0 0-32,0 0 32,0 0-32,0 0 33,0 0-1,0 0-32,0 0 0,0 0 32,0 0-32,0 0 0,0 0-32,0 0 32,0 0 0,0 0 64,0 0 96,0 0 320,0 0 97,0 0 159,0 0-63,0 0 32,0 0 31,0 0-223,0 0-97,0 0-223,0 0-33,0 0-96,0 0-32,0 0 0,0 0 0,0 0 0,0 0 0,0 0 0,0 0 0,0 0-32,0 0 0,0 0 64,0 0-64,0 0 0,0 0-64,0 0 64,23 0 0,-23 0 0,0 0-32,0 0 32,0 0 0,0 0 0,0 0 0,0 0 0,0 0-32,0 0 32,0 0 0,0 0 0,0 0 0,0 0-32,0 0 32,0 0 0,0 0 32,0 0-32,0 0 0,0 0 0,0 0-32,0 0 32,0 0 0,0 0-32,0 0 0,0 0 0,0 0-32,0 0 32,0 0 0,0 0 0,0 0 32,0 0-32,0 0-32,0 0 31,0 0-31,0 0-32,0 0 0,0 0-32,0 0 32,0 0-32,0 0-32,0 0 32,0 0 0,0 0-1,0 0 1,0 0 32,0 0 64,0 0 0,0 0-32,0 0 32,0 0-64,0 0 32,0 0-32,0 0-32,0 0 32,0 0-33,0 0 33,0 0 0,0 0-32,0 0 64,0 0 0,0 0-32,0 0 96,0 0-32,0 0 0,0 0 0,0 0 32,0 0 0,0 0-32,0 0 32,0 0 0,0 0 0,0 0-32,0 0 0,0 0 32,0 0 0,0 0 0,0 0-32,0 0 32,0 0 0,0 0-32,0 0 32,0 0 0,0 0 0,0 0-32,0 0 0,0 0 32,0 0-32,0 0 0,0 0 0,0 0 0,0 0 32,0 0 0,0 0-33,0 0 33,0 0-32,0 0 32,0 0 0,0 0 0,0 0-96,0 0 64,0 0 32,0 0 0,0 0 0,0 0 0,0 0 32,0 0-32,0 0 0,0 0 0,0 0 0,0 0 32,0 0 32,0 0-64,0 0 0,0 0 0,0 0 0,0 0 0,0 0 0,0 0 32,0 0-32,0 0 0,0 0 33,0 0-33,0 0-33,0 0 1,0 0 32,0 0 0,0 0 0,0-24 0,0 24 129,0 0-65,0-23-64,0 23 0,0 0 32,0 0-32,0-23 32,0 23 0,0 0-32,0 0 0,0-24 0,0 24 0,0 0 0,0 0 0,0 0 32,0 0-32,0 0 0,0 0 32,0 0-32,0 0 0,0 0 32,0 0-64,0 0 32,0 0-32,0 0 32,0 0-32,0 0-32,0 0 64,0 0-32,0 0 32,0 0 0,0 0-32,0 0 32,0 0-32,0 0 32,0 0-32,0 0 32,0 0 0,0 0 0,0 0 0,0 0 0,0 0 0,0 0 0,0 0 0,0 0 32,0 0-32,0 0 0,0 0 0,0 0 0,0 0-32,23 0 32,-23 0 0,0 0-32,0 0 32,0 0-33,0 0 1,0 0-64,0 0 0,0 24 96,24-24 0,-24 23 0,23 0 0,-23-23 0,0 24 0,23-1 32,-23-23-32,0 23 0,0 0 32,24-23-32,-24 24 0,0-1 0,0 0 0,0-23 32,23 24-32,-23-1 32,0-23-32,0 23 0,0-23 0,0 0 0,0 0 0,0 0-32,0 0 32,0 0 0,0 0 0,0 0 0,0 0 0,0 0 0,0 0 0,0 0 0,0 0 0,0 0 32,0 0-32,0 0 64,0 0-64,0 0 32,0 0-32,0 0 33,0 0-33,0 0 0,0 0 0,0 0 32,0 0-32,0 0 0,0 0 0,0 0 0,0 0 0,0 0 0,0 0 32,0 0-32,0 0 32,0 0 32,0 0-32,0 0 32,0 0-32,0 0 0,0 0-32,0 0 32,0 0-64,0 0 64,0 0-32,0 0 0,0 0 32,0 0 0,0 0 64,0 0-32,0 0-32,0 0 0,0 0-32,0 0 32,0 0-32,0 0 32,0 0-32,0 0 32,0 0-32,0 0 0,0 0 0,0 0 0,0 0 0,0 0 0,0 0 0,0 0-32,0 0 32,0 0 0,0 0 0,0 0-32,0 0 32,0 0 0,0 0 0,0 0 0,0 0-32,0 0 32,0 0 0,0 0 32,0 0-32,0 0 0,0 0 0,0 0 32,0 0-32,0 0 32,0 0-32,0 0 32,0 0-32,0 0 32,0 0-32,0 0 32,0 0 0,0 0-32,0 0 32,0 0 0,0 0-32,0 0 32,0 0 0,0 0-32,0 0 0,0 0 0,0 0 0,0 0-32,0 0 32,0 0 0,0 0-32,0 0 32,0 0 0,0 0 0,0 0 0,0 0 0,0 0 0,0 0 0,0 0 0,0 0 0,0 0-32,0 0 32,0 0 0,0 0 0,0 0-32,0 0 32,0 0 0,0 0 0,0 0 0,0 0 0,0 0-32,0 0 32,0 0 0,0 0 0,0 0 0,0 0 0,0 0 0,0 0 0,0 0 0,0 0 0,0 0 0,0 0 0,0 0 0,0 0 0,0 0-32,0 0 32,0 0 0,0 0 0,0 0 32,0 0-32,0 0 0,0 0 0,0 0 0,0 0 0,0 0 0,0 0 0,0 0-32,0 0 32,0 0 0,0 24-32,0-24 32,0 0 32,23 23-32,-23-23 0,0 23 32,0 1-32,0-24 0,0 23 0,0 0 0,24-23 32,-24 23-32,0-23 0,0 0-32,0 0 32,0 0 0,0 0 0,0 0 0,0 0 0,0 0 0,0 0 0,0 0-32,0 0 32,0 0-32,0 0 0,0 0-32,0 0-32,0 0 96,0-23 0,0 23 32,0-23 0,0 23 64,23-23-32,-23-1-64,0 24 64,23-23-32,-23 23-32,0-23 0,0 23 0,0 0 32,0 0-32,0 0 0,0 0 0,0 0 0,0 0-32,0 0 0,0 0 32,0 0-64,0 0 32,0 0 32,0 0 0,0 0-32,0 0 32,0 0-32,0 0 32,0 0 0,0 0 0,0 0 0,0 0 0,0 0-32,0 0 32,0 0-32,0 0 32,0 0 0,0 0 32,0 0 0,0 0 0,0 0-32,23 0 32,-23 0-32,0 0 0,0 0 0,0 0 32,0 0-32,0 0 32,0 0 0,0 0-32,0 0 0,0 0 32,0 0-32,0 0 0,0 0 0,0 0 0,0 0 0,0 0-32,0 0 32,0 0 0,0 0-32,0 0 32,0 0-32,0 0 32,0 0 32,0 0-32,0 0 0,0 0 32,0 0-32,0 0 0,0 0 0,0 0 0,0 0 0,0 0 0,0 0 0,0 0 32,0 0-32,0 0-32,0 0 32,0 0-32,0 0 32,0 0-32,0 0 32,0 0 0,0 0 32,0 0-32,0 0 32,0 0-32,0 0 32,0 0-32,0 0 32,0 0-32,0 0 32,0 0-32,0 0 0,0 0 0,0 0 0,0 0 0,0 0 32,0 0-32,0 0 0,0 0-32,0 0 32,0 0 0,0 0 0,0 0-32,0 0 32,0 0-32,0 0 32,0 23-64,0-23 32,0 0 32,0 23 32,24-23-32,-24 24 0,0-1 0,0 0 0,23 0 0,-23 1 32,0-24-32,0 23 0,0 0 0,0 1 0,0-24 32,23 23-32,-23-23-32,0 0 32,0 0 0,0 0 0,0 0 0,0 0-32,0 0 32,0 0 0,0 0-64,0 0 0,0 0-64,0 0 96,0-23 32,0 23 32,0 0 64,0-24-32,0 24-32,24 0 0,-24 0-32,0 0 0,0 0 0,0 0-64,0 0 0,0 0 32,0 0-32,0 0 0,0 0-96,0 24 160,23-1 0,-23 0 32,0 1 0,0-1 0,23 0 32,-23 1-64,0-1 0,0-23 0,0 23 32,0 0-32,0-23 0,0 24 0,0-24 0,0 23 0,24-23 0,-24 23-32,0-23-32,0 24 0,0-24 32,0 0-32,0 0 32,0 0-32,0 0 32,0 0-32,0 0-32,0 0-65,0 0 1,0 0 32,0-24 128,23 24 32,-23-23 0,0 23-32,0 0 0,0-23 32,23 23-32,-23 0 64,0 0-64,0 0 0,0-24 0,0 24 0,0 0 0,0 0-32,23 0 0,-23 0 32,0 0-64,0 0 64,0 0 0,0 0-32,0 0 0,0 0-32,0 24 64,0-1 32,0 0 0,0 1 64,0-1-96,24 24 32,-24-24 0,0 0-32,0-23 0,0 24 0,23-24 32,-23 0-32,0 23 0,0-23 0,0 0 0,0 0 0,0 0 0,0 0 0,0 0-32,0 0 32,0 0 0,0 0 0,0 0 0,0 0 0,0 0 0,0 0 0,0 0 32,0 0-64,0 0 32,0 0 0,0 0 0,0 0 0,0 0 0,0 0 0,0 0 0,0 0 0,0 0 0,0 0 0,0 0 0,0 0 32,0 0-32,0 0 32,0 0-32,0 0 0,0 0 0,0 0 0,0 0 64,0 0-64,0 0 32,0 0 64,0 0-64,0 0 1,0 0-1,0 0 0,0 0 0,0 0-32,0 0 32,0 0-32,0 0-32,0 0 32,0 0 0,0 0 0,0 0 0,0 0 0,0 0 0,0 0 32,0 0-32,0 0 32,0 0 0,0 0 0,0 0 0,0 0-32,0 0 32,0 0 0,0 0-32,0 0 32,0 0 0,0 0 0,0 0 64,0 0-96,0 0 64,0 0-64,0 0 0,0 0 0,0 0 0,0 0 0,0 0 0,0 0 32,0 0-32,0 0 0,0 0 0,0 0 0,0 0 0,0 0 32,0 0-64,0 0 64,0 0-32,0 0 0,0 0 0,0 0 0,0 0 0,0 0 0,0 0 0,0 0 0,0 0 0,0 0 0,0 0 0,0 0 0,0 0 0,0 0 0,0 0 0,0 0 0,0 0 0,0 0 0,0 0 0,0 0-32,0 0 32,0 0 0,0 0 0,0 0 0,0 0 0,0 0-32,0 0 32,0 0 0,0 0 0,0 0 0,0 0 0,0 0-32,0 0 32,0 0 0,0 0-32,0 0 32,0 0 0,0 0 0,0 0 0,0 0 0,0 0 0,0 0 0,0 0 0,0 0 0,0 0 32,0 0-32,0 0 0,0 0 0,0 0 0,0 0 0,0 0 0,0 0 0,0 0 0,0 0 0,0 0 0,0 0 0,0 0 0,0 0 0,0 0 0,0 0 0,0 0-32,0 0 32,0 0 0,0 0 0,0 0 0,0 0 0,0 0 0,0 0 0,0 0-96,0 0 96,0 0 0,0 0-32,0 0 32,0 0 0,0 0 0,0 0 0,0 0 0,0 0 0,0 0 0,0 0 0,0 0 0,0 0 0,0 0 0,0 0 0,0 0-32,0 0 32,0 0 0,0 0 32,0 0-32,0 0 0,0 0-32,0 0 32,0 0-32,0 0 0,23 0 32,-23 0-32,0 0 32,0 0-32,0 0-32,0 0 64,0 0-64,0 0 0,0 0 32,0 0-33,0 0 65,0 0 0,0 0 0,0 0 0,24 0 0,-24 0 0,0 0 0,0 0 32,0 0-32,0 0 0,0 0 0,0 0 0,0 0 0,0 0 0,0 0 0,0 0 0,0 0 0,0 0 0,0 0-32,0 0 32,0 0-64,0 0 64,0 0 64,0 0-64,0 23 32,0-23-32,0 0 0,0 0 0,23 0 0,-23 0 0,0 0 0,0 23-32,0-23 32,0 0-64,0 0 32,0 0 32,0 0 0,0 0 0,0 0 0,0 0-32,0 0 32,0 0 0,0 0 0,0 0 0,0 0 0,0 0 0,0 0 0,0 0 32,0 0-32,0 0 0,0 0 0,0 0 32,0 0-32,0 0 64,0 0-64,0 0 0,0 0 0,0 0 0,0 0-128,0 0 128,0 0-32,0 0 32,0 0-32,0 0 32,0 0 32,0 0-32,0 24 0,0-24 0,0 23-32,0-23 32,0 0 0,0 0 0,0 23 0,0-23 0,0 0 0,0 0 0,0 0 0,0 0-32,0 0 32,0 0-32,0 0 0,0 0 0,0 0-96,0 0 96,0-23-32,23 23 64,-23-47 160,0 47-128,24-23 64,-24 0-64,0 0 64,0-1-32,0 1-64,0 23 96,0-23-31,23 23-1,-23 0 32,0 0-32,0-24-32,0 24 0,0 0 32,0 0-32,0 0-32,0 0 0,0 0 0,0 0-32,0 0 0,0 0 0,0 0-32,0 0 32,0 0 0,0 0 0,0 0 32,0 0 0,0 0 0,0 0-32,0 0-32,0 0 0,0 0-1,23 24 65,-23-24 0,0 23-64,0-23 128,24 23-64,-24-23 0,0 24 32,0-24 1,0 0-33,0 23 0,23-23 32,-23 0-32,0 0 0,0 0 0,0 0 0,0 0 0,0 0 0,0 0 0,0 0 0,0 0-32,0 0-1,0 0-95,0-23 96,0 23 32,0-24 64,0 1 65,0 23-65,0-23 32,23-1-64,-23 24-32,0-23 32,0 23 0,0 0 0,0-23 32,0 23-32,0-24 0,0 24-32,0-23 0,0 23 0,0-23 32,0 23-32,0-24 64,0 24-64,0 0 0,0 0 0,0-23 0,0 0 0,0 23 0,0-23 0,0-1 0,23 24 0,-23-23 0,0 23 0,0 0-64,0 0 64,0 0 0,0-23 0,0 23 0,0 0 0,0 0 0,0 0 0,0 0 0,0 0 0,0 0 0,0 0 0,0 0 0,0 0 0,0 0 0,0 0 0,0 0 0,0 0 0,0 0 0,0 0 0,0 0 0,0 0 0,0 0 0,0 0 0,0 0 0,0 0 0,0-24 0,0 24-32,0 0 32,0 0-32,0 0 0,0 0 0,0 0 32,0 0 0,0 0 0,0 0 0,0 0 0,0 0 0,0 0 0,0 0 0,0 0-32,0 0 0,0 0 0,0 0 0,0 0 32,0 0 0,0 0 0,0 0 0,0 0 0,0 0 32,0 0-32,0 0-32,0 0 32,0 0 0,0 0 32,0 0 0,0 0-32,0 0 0,0 0 0,0 0 0,0 0 0,0 0 32,0 0-32,24 0 0,-24-23 0,0 23 32,0 0-32,0 0 0,0 0 0,0 0 0,0 0 32,0 0-32,0 0 0,0 0 0,0 0 0,0 0-32,0 0 32,0-23 0,0 23 0,0 0 0,0 0 0,23 0 0,-23 0 0,0 0 0,0 0 0,0 0 0,0 0 0,0 0 0,0 0-32,0 0 32,0 0 0,0 0 32,0 0-32,0 0 0,0 0 0,0 0 0,0 0 0,0 0 32,0 0 0,0 0-32,0 0 0,0 0 0,0 0 32,0 0 0,0-24-32,0 24 0,0 0 0,0 0 0,0 0 0,0-23 0,0 23-64,23 0 64,-23 0-32,0 0 0,0 0 0,0 0 0,0 0 0,0 0 0,0 0 32,0 0 0,0 0-32,0 0 32,0 0 0,0 0 0,0 0 32,0 0 0,0 0-32,0 0 0,0 0 0,0 0 0,0 0 0,0 0 0,0 0 0,0 0 32,0 0-32,0 0 0,0 0 0,0 0 0,0 0 0,0 0-32,0 0 0,0 0 32,0 0-32,0 0 32,0 0 0,0 0-32,0 0 32,0 0-32,0 0 0,0 0 0,0 0-33,0 0 65,24 0 33,-24 23-1,0 1 0,0-24 0,0 23 0,23 0-32,-23-23 0,0 24 32,0-1-32,0 0 32,0 1-32,23-24 0,-23 23 0,0-23 0,0 23 0,0-23 32,0 0-32,0 0 0,0 23 0,0-23 0,0 0 0,0 0 0,0 0-32,0 0 32,0 0 0,0 0-32,0-23 0,0 23-32,0 0 64,0-23 64,0 23 0,24-23-64,-24 23 32,0-24 32,0 24-64,0-23 32,0 23-32,0 0 0,23 0 0,-23 0 32,0 0-32,0 0 0,0 0-32,0 0 0,0 0 0,0 0-32,0 0 64,0 0-32,0 0 0,0 0 0,0 0-32,0 0-1,0 0 65,23 23 65,-23 1-33,0-1-32,23 0 0,1 0 32,-24 24 0,23-24-32,-23 24 32,23-24-32,-23 24 0,24-24 0,-1 1 32,-23-1-32,0 0 0,23 0 0,-23-23 0,0 0 0,0 24 0,24-24 0,-24 0 32,0 0-32,0 23 0,0-23 0,0 0 0,0 0 0,0 0 0,0 0 0,0 0-32,0 0 32,0 0 0,0 0-32,0 0 32,0 0 0,0 0-32,0 0 32,0 0-32,0 0 32,0 0-32,0 0 0,0 0 0,0 0 32,0 0 0,0 0 32,0 0 0,0 0 0,0 0 0,0 0-32,0 0 0,0 0 0,0 0 32,0 0-32,0 0 0,0 0-32,0 0 0,0 0 0,0 0 0,0 0 0,23 0-33,-23 0 65,0 23 0,0-23 65,23 24-1,-23-1-64,0 0 0,0 1 32,0-1-32,24-23 0,-24 23 0,0-23 0,0 24 0,0-24 0,0 0-32,0 0 0,0 0 0,0 0-97,0 0 33,23 0 32,-23-24 64,0 24 64,23 0-32,-23 0-32,0 0 0,0 0 0,0 0 0,0 0 0,0 0 0,23 0-32,-23 0 0,0 0-32,24 0 32,-1 0 32,0 0 0,1 0 32,-1 24-32,-23-24 0,23 23 0,-23-23 32,0 23-32,0-23 32,0 0 0,0 0-32,0 0 0,0 0 0,0 0 0,0 0 0,0 0 0,0 0 0,24 0 0,-24 0 0,0 0 0,0 0 0,0 0 0,0 0 0,0 0 32,0 0-32,0 0 0,0 0 0,0 0-32,0 0 32,0 0 0,0 0-32,0 0 0,0 0 32,0 0 0,0 0 32,0 0-32,0 0 0,0 0 32,0 0 0,0 0-32,0 0 0,0 0 0,0 0 32,0 0-32,0 0 0,0 0 0,0 0 0,0 0-32,0 0 32,0 0 0,0 0 0,0 0 0,0 0 32,0 0-32,0 0 32,0 0 32,0 0-64,0 0 0,0 0 32,0 0 1,0 0-1,0 0 64,0 0 32,0 0-32,0 0 96,0 0-64,0 0 32,0 0 0,0 0-128,0 0 65,0 0-33,0 0 0,0 0 32,0 0 64,0 0-64,0 0 32,0 0-32,0 0 128,0 0-95,0 0 127,0 0 0,0 0-128,0 0 0,0 0-32,0 0-64,0 0 32,0 0-64,0 0 33,0 0 31,0 0-64,0 0 0,0 0 0,0 0 32,0 0-32,0 0 0,0 0 0,0 0 0,0 0 0,0 0 0,0 0 0,0 0-32,0 0 32,0 0 0,0 0 0,0 0 0,0 0-64,0 0 31,0 0 33,0 0-32,0 0 32,0 0 0,0 0-32,0 0 32,0 0-32,0 0 32,0 0 0,0 0-64,0 0 32,0 0-192,0 0-224,0 0-161,0 0-672,0 0-769,0 0-1698,0 0-4515</inkml:trace>
  <inkml:trace contextRef="#ctx0" brushRef="#br2" timeOffset="373780.4675">4816 1113 448,'0'0'321,"0"0"-1,0 0 225,0 0 127,0 0-63,0 0-33,0 0-159,0 0-193,0 0-192,0 0 32,0 0-64,0 0 0,0 0 0,0 0 96,-29 0-64,29-29 0,0 29-32,0 0 0,0 0 0,0 0 0,0-29 32,-29 29-32,29 0 32,0 0 128,0 0 737,0 0 481,0 0 63,0-29-96,0 29-288,0 0-160,0 0-160,0 0-129,0 0-95,0 0-65,0 0 1,0 0-33,0 0 0,0 0-95,0 0-65,0 0-64,0 0-32,0 0-32,0 0-32,0 0-63,0 0 31,0 0-32,0 0 0,0 0-32,0 0-513,0 29-2273,0-29-3877</inkml:trace>
  <inkml:trace contextRef="#ctx0" brushRef="#br2" timeOffset="378007.5121">3733 1399 3491,'0'0'2274,"0"0"-832,0 0-385,0 0 32,0 0-545,0 0 65,0-47 320,0 47-32,0 0-193,0 0-351,0 0-193,0 0-160,0 0-32,0 24 32,0-1 320,0 0-32,0 1-31,23 22-97,-23-22-64,0-1-64,24 0 0,-24 1-32,0-1 96,0-23-32,0 23 0,23-23-32,-23 0 0,0 24-32,0-24 0,0 0 0,0 0 0,0 0-96,0 0 0,23 0 96,-23-24 96,0 24 64,24-23 96,-24 0-159,23 23 31,-23-24-64,0 1 0,23 0 0,-23 23 0,0 0 0,0 0 64,0 0 64,0 0 65,0 0-193,0 0-64,0 0 0,0 0-64,0 0-1,24 0 65,-24 23 0,0 0 33,0 1-1,23-24 0,-23 23 0,0-23-32,0 0 0,23 0 0,-23 0-32,0 0-65,23-23 97,-23-1 161,24-22-65,-1 22 0,-23-22-96,0 22 32,23 1-32,-23 23 64,0 0 32,0-23 96,0 23 64,0 0-95,0 0-129,0 0-32,0 0-32,0 0-32,0 0-1,0 23-31,0 0 96,24 1 64,-24-1-32,0 0-32,0 1 0,0-1 32,23 0-32,-23-23 0,0 0 0,0 0-32,0 0-32,0 0-32,23 0 96,-23-23 128,0 0-64,24-1-31,-24-22-1,23 22-32,-23 1 32,0 23-32,0-23 0,0 23 0,0 0 0,0 0-32,0 0 32,0 0-65,23 23-31,-23-23 96,0 23 32,24 1 0,-24-1 0,0-23 1,23 23-33,-23-23 32,0 0-64,0 0 32,0 0 0,0 0-33,0 0 33,0 0-32,0 0 32,23-23 97,-23 23-33,23-23 32,-23-1-96,24 1 0,-24 0 32,0-1-32,23 24 0,-23-23 32,0 23-32,0 0 0,0 0 0,0 0-64,0 0-32,23 0 64,-23 23 32,0 1 0,24-24 0,-24 23 96,0-23-96,23 23 32,-23-23-32,0 0 0,0 0 0,0 0-32,0 0 32,23 0-96,-23 0 96,0 0 96,24-23 0,-24 0-64,23-1 0,-23 24 0,0-23-32,23 0 32,-23-1-32,0 1 0,23 23 0,-23 0 0,0-23 0,0 23 0,0 0 0,0 0-32,0 0 0,0 0-64,0 0 64,24 0 0,-24 0 32,0 23 32,0-23-32,23 0 32,-23 0-32,0 23 0,0-23 0,0 0 0,0 0 0,23 0 0,-23 0 0,0 0 0,0 0 0,0 0 0,0 0 0,0 0 0,0 0 0,24 0 32,-24 0-32,0 0 0,0 0 0,0 0 0,0 0 0,0 0 0,0 0 0,23 0 0,-23 0 0,0 0 0,0 0 0,0 0 0,0 0 0,23 0 0,-23 0 0,0 0 0,0 0 64,0 0 32,0-23 0,24 0-64,-24-1-32,23 24 0,-23-23 32,0 0-32,23 23 32,-23-24 32,0 1-64,0 23 0,0-23 0,0 23 0,0 0 0,0 0 0,0 0-64,0 0 32,0 0 32,0 0-32,0 0 0,0 0-32,0 0 64,23 0 64,-23 23-64,0-23 0,0 0 0,0 0 0,0 23 0,0-23 0,0 0 0,0 0 0,0 0 0,24 0 0,-24 0 0,0 0 0,0 0 0,0 0 0,0 0 32,0 0 32,0 0 96,0-23-64,0 0 0,0 23 1,23-24 95,-23 1-32,0 23 32,0-23 0,0-1 0,0 1-96,0 23-31,23-23-33,-23 23-32,0 0 64,0-24-64,0 24 32,0 0 32,0 0-32,0 0 64,0 0-64,0 0 0,0 0 0,0 0-32,0 0 0,0 0-96,0 0 0,0 0-545,0 0-544,0 0-513,0 24-3362</inkml:trace>
  <inkml:trace contextRef="#ctx0" brushRef="#br2" timeOffset="386494.3105">5458 234 1249,'0'0'1249,"0"0"65,0 0-225,0 0-64,0 0-353,0 0 513,0 0 257,0 0-97,0 0-416,0 0-256,0 0-161,0 0-96,0 0-223,0 0 31,0 0 0,0 0-160,0 29 0,29-29-64,-29 0-64,0 29-2306,0-29-4004</inkml:trace>
  <inkml:trace contextRef="#ctx0" brushRef="#br2" timeOffset="391078.6552">4805 979 705,'0'0'897,"0"0"320,0 0-64,0 0-64,0 0-64,0 0-96,0 0-33,0 0 1,0 0 32,0 0-96,0-23 288,23-1-32,-23 1-128,0 0-384,24-1-1,-24-22-127,23 22-97,-23-22-96,0 23-64,0-1 0,23 1-63,-23 0 127,0-1-64,0 24 32,0-23-64,0 23-64,0 0 1,0 0 31,0 0 0,0 0-96,0 0-32,0 0-96,0 0-64,0 0 63,0 0 65,0 0 32,0 23 0,24-23 32,-24 24 1,0-1 31,0 0-64,0 24 0,0-24 32,23 24 32,-23-24 0,0-23-64,0 23 0,0 1 0,0-24 0,0 0 0,0 0 0,0 0-32,0 0-96,0-24-1,23 1 129,-23 0 161,0-24-65,24 24-64,-24-24 0,0 24-32,0 23 64,0-23-64,0 23 0,23 0 32,-23 0-32,0 0 0,0 0-64,0 0-32,0 0-64,0 0 63,0 0 33,0 23 64,0-23 32,23 23 0,-23 1 33,0-1-33,0-23-32,0 0 0,0 0 0,0 0 0,0 0-32,0 0-1,24-23-63,-24-1 96,0 1 161,23 0 31,0-1-192,-23 1 32,0 0 0,24-1-32,-24 24 0,0 0 32,0 0-32,0 0-32,0 0 32,0 0-96,0 0-64,0 0-1,0 0 129,23 0 32,-23 24 32,0-24 32,0 23-32,23 0 1,-23-23-33,0 24 32,0-24-32,0 0 0,0 0 0,0 0-65,0 0-31,24-24 96,-24 1 32,23 0 129,-23-1-65,23 1-64,1-24 0,-24 24-32,23 0 32,-23-1-32,23 1 32,-23 0-32,0-1 32,24 24-32,-24-23 32,0 23 0,0 0 0,0 0-32,0 0-64,0 0-32,0 0-128,0 0 159,23 23 65,-23-23 33,0 24-1,23-1 0,-23 0 0,0 24 64,0-24-32,0 1-64,0-1 32,0 0-32,0-23 0,0 24 0,0-24 0,0 0-32,24 0 32,-24 0-32,0 0 0,0 0-64,0 0 32,0-24 64,0 1 192,23 0-128,-23-1-32,0 1-32,23 0 32,-23-1-32,24 24 32,-24-23-32,0 23 32,0 0 0,0 0 32,0 0-64,0-23 0,0 23 0,0 0 0,0 0 0,0 0 0,0 0 0,0 0 0,0 0 0,0 0-64,23 0 32,-23 0 0,0 0 32,0 0-32,0 0 32,0 0 0,0 0-32,0 0 32,0 0 0,0 0-32,0 0 32,0 0 0,0 0 0,0 0 32,0 0-32,0 0 64,0 0-32,0 0 0,0 0 64,0 0 64,0-24 0,0 24 65,0 0 63,0 0-224,0 0 0,0 0-64,0 0 0,0 0-64,0 0-417,0 0-63,0 0 95,0 0 129,0 0-64,0 0 96,0 0 191,0 0 65,0 0 32,0 0 0,0 0-96,0 0 96,0 0 0,0 0 64,0 0-32,0 0 65,0 0 95,0 0 192,0-23-96,0 23-160,0 0-31,0 0-33,0 0 32,0 0-96,0 0 0,0 0-32,0 0 32,0 0 0,0 0 0,0 0-64,0 0-257,0 0-736,0 0-3843,23 0-4966</inkml:trace>
  <inkml:trace contextRef="#ctx0" brushRef="#br2" timeOffset="394651.676">5550 326 128,'0'0'1121,"0"0"256,0 0 97,0 0-385,0 0-32,0 0 128,0-23 577,0 23-161,0 0-640,0 0-224,0 0-193,0 0 1,0 0-257,0 0-128,0 0-32,0 23 161,0 1 63,0-1 32,0 24-159,0-1 63,0-23 32,0 24-32,0 0-63,0-24-129,0 0 0,0 24-32,0-24 0,0-23 0,0 23-32,0 1 32,0-24-32,0 0 32,0 0-64,0 0 32,0 0-32,0 0 0,0 0-32,0 0-32,0 0 0,24 0 64,-24 0 128,0 0-64,0 0 32,0-24 32,23 1 33,-23 23-33,23-23-64,-23 0 0,24 23 0,-24-24-32,0 24-32,23 0 64,-23 0-64,0 0 0,0 0 0,0 0 0,0 0-64,0 0 32,0 0 0,23 24 32,-23-1 32,0 0 64,24 24-32,-24-1-32,23-22 32,-23-1-32,0-23-32,0 0 0,0 0-32,23 0 32,-23 0 0,0 0-64,0 0 64,0 0 0,0 0 160,0-23-32,24-1-64,-24 24 0,0-23-31,23 23-1,-23 0 64,0 0 0,0 0-32,0 0-64,0 0 0,0 0-64,23 0-32,-23 0 96,24 0 0,-24 0 64,23 0-32,-23 23 0,23-23-32,-23 24 32,24-24 0,-24 0-32,23 0 0,-23 23 0,0-23 0,0 0 32,0 0-32,23 0 0,-23 0 0,0 0 32,0 0-32,0 0 0,0 0 32,0 0 0,0 0-32,0 0 64,0 0-64,0 0 0,0 0 0,0 0 0,0 0 32,0 0-32,0 0 0,0 23 0,0-23 0,0 0 0,0 0 32,0 0 0,0 0-32,0 0 32,0 0 0,0 0 0,0 0 128,0 0-96,0 0 0,0 0 33,0 0-33,0 0 32,0 0 0,0 0 0,0 0 32,0 0 0,0 0 32,0 0-64,0 0 32,0 0-31,0 0 31,0 0 0,0 0 0,0 0 32,0 0-32,0 0-64,0 0 0,0 0 0,0 0-32,0 0 32,0 0 1,0 0-65,0 0 64,0 0-32,0 0 0,0 0 32,0 0 0,0 0-32,0 0 32,0 0-32,0 0-32,0 0 0,0 0 0,0 0 32,0 0-32,0 0 0,0 0 64,0 0-64,0 0 0,0 0 0,0 0-64,0 0 64,0 0 0,0 0-32,0 0-192,0 0-289,0 0-576,0 0-608,0 0-1667,24 0-4195</inkml:trace>
  <inkml:trace contextRef="#ctx0" brushRef="#br2" timeOffset="400683.7743">5970 816 1377,'0'0'2531,"0"0"-674,0 0-31,0 0 96,0 0-673,0 0-544,0 0-225,0 0-31,0 0-129,0 0-96,-23 23-128,23 0 97,0 1-33,0-1 32,0 24 64,0-24 32,-24 0 1,24 1-97,0-1 0,-23 0 320,23 1-415,0-24-65,0 0-32,0 0-32,0 0-32,0 0 64,0 0 0,0-24 544,23-22-288,1 22-128,-1 1-32,-23 0-63,23-1-33,-23 1 32,24 0-32,-24 23 0,0 0 0,0 0 0,23 0-65,-23 0-95,0 0 0,0 0 160,23 0 96,-23 23-64,24-23 0,-24 23 64,23 1-32,-23-24-31,0 23 31,23-23-64,-23 0 0,0 0 0,0 0-64,24 0 64,-24-23 96,23-1 128,0 1-192,1 0 0,-24 23-32,0 0 32,23-24 0,-23 24 32,0 0 160,0 0-96,0 0-96,0 0 64,0 0-96,0 0-64,0 0 32,0 24 32,0-24 32,0 23 0,0-23-32,0 23 32,23-23 0,-23 0-32,0 0 0,0 0-32,0 0-32,0 24-96,0-24 96,0 0-64,0 0 64,0 0 0,0 0 32,0 0 32,0 0 0,0 0-32,0 0 32,0 0 0,24 0 0,-24 0 0,0 0 0,0 0 0,0 0 0,0 0 0,0 0 32,0 0-32,0 0 0,0 0 0,0 0 32,0 0-32,0 0 64,0 0-64,0 0 0,0 0 64,0 0-64,0 0 32,0 0 0,0 0-32,0 0 0,0 0 0,0 0 64,0 0-64,0 0-64,0 0 32,0 0 0,0 0 32,0 0 64,0 0 64,0 0 0,0 0 0,0-24-31,0 24-65,0 0 32,0 0 0,0 0-32,23 0 0,-23 0-32,0 0 0,0 0 0,0 0 0,0 0 0,0 0-32,0 0 32,0 0 0,23 0 32,-23 0 0,0 0 0,0 0 0,0 24-32,0-24 0,0 0 0,0 0 32,24 0-32,-24 0 0,0 0 0,0 0 0,0 0 0,0 0 96,0 0-32,0 0 64,0 0 32,0 0-64,0 0-32,0-24 1,0 24 31,0 0-32,0 0 32,0 0 0,0 0 32,0 0 0,0 0 32,0 0-32,0 0-96,0 0 32,0 0 1,0 0-33,0 0 32,0 0 0,0 0-32,0 0 0,0 0-32,0 0 32,0 0-32,0 0 32,0 0 0,0 0 0,0 0 32,0 0 0,0 0 64,0 0-32,0 0 32,0 0 0,0 0 33,0 0 63,0 0-32,0 0-32,0 0 0,0 0 0,0 0-31,0 0-65,0 0 0,0 0 0,0 0-32,0 0 0,0 0-32,0 0 0,0 0 64,0 0-64,0 0 0,0 0 0,0 0 32,0 0-32,0 0 0,0 0 0,0 0 32,0 0-32,0 0 64,0 0-64,0 0 0,0 0 0,0 0 0,0 0 0,0 0 0,0 0 0,0 0 0,0 0 0,0 0 0,0 0 0,0 0 0,0 0 0,0 0 0,0 0 0,0 0 0,0 0 0,0 0 0,0 0-128,0 0-192,0 0-513,0 0-641,23 0-992,-23 0-737,0 0-4196</inkml:trace>
  <inkml:trace contextRef="#ctx0" brushRef="#br2" timeOffset="406187.2204">6390 956 192,'0'0'545,"0"0"95,0 0 289,0 0 64,0 0 0,0 0-128,0 0-96,0 0-129,0 0 193,0 0 224,0 0 352,0 0-960,0-24 384,0 24 159,0-23-383,0 23-32,23 0-97,-23-23-256,0 23-96,0-24 33,23 24-1,-23 0 32,0 0-160,0 0-32,0 0-32,0 0-160,0 0 192,0 0 0,24 0 128,-24 24-32,23-1 0,-23-23 96,23 23-64,-23 1-32,24-24-64,-24 23 65,0-23-33,0 0 0,0 0-64,0 0 0,0 0 0,0 0 0,0 0 0,23-23 64,0 23 256,-23-24-96,24 24-160,-24 0-32,0-23 64,23 23-64,-23 0 0,0 0 0,0 0 1,0 0-33,0 0 32,0 23-32,23-23 32,-23 24 0,0-1 32,24 0 0,-24 1 64,0-1-64,0 0 64,23-23-32,-23 24 0,0-1-64,0-23-32,0 0 32,0 23-32,0-23 0,0 0 0,0 0 0,0 0 0,0 0 0,0 0 0,0 0 0,0 0 0,23 0 32,-23 23-32,0-23 0,0 0 0,0 0 0,0 0 32,0 24-32,0-24 0,24 23 32,-24 0-32,0 1 0,23-1 32,-23 0-32,0 1 64,0-24-32,0 0-32,0 0 0,0 0 0,0 0 0,0 0 0,0 0 0,0 0 65,23 0 159,-23-24-96,0 24 0,0-23-64,0 23 32,24 0-96,-24 0 0,0 0 0,0 0 0,0 0-96,0 0 64,0 0-96,0 0 128,23 0 0,-23 0 32,0 0 32,23 0-64,-23 0 0,0 0 0,0 0 0,0 0 0,23 0 0,-23 0 0,24-23 32,-24-1 32,23 1 32,-23 0-32,23-1-64,-23 1 64,24 23-64,-24 0 0,0 0 32,0 0-32,0 0 32,0 0-32,0 0-64,0 0 32,0 0 32,0 0 64,23 23-64,-23-23 32,0 24-32,0-1 0,23-23 0,-23 23 32,0 1-32,0-24 0,0 0 0,0 0 0,0 0 0,0 0-32,0 0-32,0 0 32,24-24 32,-24 24 192,23-23-95,-23 0-97,0 23 32,0-24 32,0 24-64,0 0 64,23 0-64,-23 0 0,0 0-64,0 0-64,0 0-1,0 0-31,0 0 128,0 24 32,0-24 32,24 23 0,-24-23 0,0 0 0,0 0-32,0 0 32,0 0-32,0 0 0,0 0-64,23 0 64,-23-23 64,0 23-64,23-47 161,-23 24-33,0 0-128,24-1 64,-24-22-64,0 22 32,23-22-32,-23-1 0,23 24 0,-23-1 32,24 1 0,-24 23-32,0 0 32,0-23 0,0 23 128,0 0-64,0 0-32,0 0-32,0 0-32,0 0 0,0 0 32,0 0 32,0 0 96,0 0-63,0 0 31,0 0 32,0 0-32,0 0-32,0 0-32,0 0 96,0 0-64,0 0-64,0 0 32,0 0 0,0 0-32,0 0 65,0 0-1,0 0 32,0 0 96,0 0-96,0 0 32,0 0 32,0 0-95,0 0 31,0 0-96,0 0 0,0 0-32,0 0 0,0 0 32,0 0-32,0 0-32,0 0 32,0 0-96,0 0-449,0 0-608,0 0-833,0 0-768,0 0-4485</inkml:trace>
  <inkml:trace contextRef="#ctx0" brushRef="#br2" timeOffset="421395.2212">7322 794 224,'0'0'481,"0"0"-193,0 0 32,0 0-31,0 0 95,0 0 0,0 0 33,0 0-33,0 0-128,0 0 65,0 0-33,0 0 64,0 0 0,0 0-95,0 0-65,0 0 128,0 0-96,0 0-95,0 0-33,0 0 128,0 0-64,0 0-32,0 0 160,0 0-95,0 0-65,0 0-32,0-24 128,0 24 64,0 0 33,0 0 31,0-23 64,0 23-63,0-23 63,0 23 32,0-24 1,0 24-97,0-23 1,0 23 31,23-24-160,-23 1-128,0 0-32,0-1-32,0 24 32,23-23 64,-23 0-63,0 23 63,0-24-32,0 1 64,0 23 160,0 0-96,0-23-31,0 23 31,0 0 0,0 0-160,0 0-64,0 0 0,24 0 32,-24 0-32,0 0-32,0 0 32,0 0-64,0 0 32,0 0 32,0 0-64,0 0-32,0 0 32,23 0 64,-23 23 96,0 0 64,23-23 0,-23 24 0,0-1 33,0-23-129,24 23 0,-24-23-32,0 24 0,0-24 32,0 0 0,0 0-32,0 0-32,23 0 0,-23 0 0,0 0 0,0 0 96,23-24 128,-23 1 96,23 0-223,1-1 63,-24 1-96,0 23 0,0 0 64,23 0-32,-23 0 0,0 0 0,0 0 0,0 0-96,0 0-32,0 0 0,0 0 32,0 0 32,23 23 0,-23-23 96,0 24 33,0-1-65,24-23-32,-24 0-64,0 23 64,0-23-64,0 0 0,0 0 0,0 0-64,23 0 32,-23 0 0,0 0 32,0 0 0,23 0 64,-23 0 32,0 0 0,0 0-64,0 0-32,0 0 64,24 0-64,-24 0 0,0 0 0,0 0 0,23 0 0,-23 0 32,23 0-32,-23 0 32,0 0-32,24 0 32,-24 0 64,0 0-64,23 24 0,-23-24 0,0 0 0,0 0 0,0 0-32,0 0 0,0 0 32,23 0-32,-23 0 32,0 0 0,0 0-32,0 0 32,23 0-32,-23 0 32,0 0 1,0 0-1,0 0-32,0 0 32,24 0 0,-24 0 32,0 23-64,0-23 32,23 0-32,-23 0 0,0 23 0,23-23 0,-23 24 0,0-24 0,0 23 32,24-23 0,-24 0 0,0 24 0,0-24 0,0 0-32,23 0 0,-23 0 0,0 0-32,0 0 32,0 0-32,0 0-32,23 0 64,-23-24 0,24 24 64,-1-23-32,0-1 32,-23 24-32,23 0 0,-23 0-32,0 0 64,0 0 128,0 0-32,0 0-32,0 24 1,0-1 95,0 1-128,0 22 64,0-22-32,0-1 0,0 0 32,0 1-63,0-1-33,0 0-32,0-23 0,24 0-32,-24 0 0,0 24 0,0-24 0,0 0 0,0 0 0,0 0 32,0 0 0,0 0-32,0 0 32,0 0-32,0 0 0,0 0 32,0 0-32,0 0 64,0 0-32,0 0-32,0 0 32,0 0 96,0 0 96,0 0 129,0 0 63,0 0 321,0 0-65,0 0-63,0 0-97,0 0-63,0 0-1,0 0-63,0 0-161,0 0-32,0 0-32,0 0 32,0 0 0,0 0 33,0 0 63,0 0 64,0 0 33,0 0-1,0 0-128,0 0-96,0 0 1,0 0-33,0 0-64,0 0 32,0 0-96,0 0 32,0 0-32,0 0 0,0 0 32,0 0-32,0 0 0,0 0 0,0 0 0,0 0 64,0 0 0,0 0-64,0 0 32,0 0 64,0 0-64,0 0-32,0 0 0,0 0 0,0 0 0,0 0 0,0 0 0,0 0-32,0 0 32,0 0 0,0 0 0,0 0 0,0 0 0,0 0 0,0 0 0,0 0 0,0 0 0,0 0 0,0 0 0,0 0 0,0 0 0,0 0 0,0 0 0,0 0 0,0 0 0,0 0 0,0 0-64,0 0 64,0 0 0,0 0-32,0 0 32,0 0-32,0 0-32,0 0 64,0 0-64,0 0 0,0 0 32,0 0-64,0 0 32,0 0 0,0 0 64,0 0 0,0 0-64,0 0 64,0 0 0,0 0-33,0 0-31,0 0 0,0 0 0,0 0 32,0 0-64,0 0 64,0 0 32,0 0-32,0 0 32,0 0-32,0 0 0,0 0 0,0 0 0,0 0-32,0 0 64,0 0-64,0 0 64,0 0-32,0 0 0,0 0 32,0 0-64,0 0 64,0 0 0,0 0-32,0 0 32,0 0 0,0 0 0,0 0-32,0 0 32,0 0-32,0 0-32,0 0-65,0 0 33,0 0-32,0 0 0,0 0 0,0 0-32,0 0 96,0 0 64,0 0-64,0 0 64,0 0 0,0 0 0,0 0-32,0 0 32,0 0 0,0 0 0,0 0 0,0 0 0,0 0 0,0 0 0,0 0 0,0 0 0,0 0 0,0 0 0,0 0 0,0 0 32,0 0-32,0 0 0,0 0 0,0 0 0,0 0 0,0 0 0,0 0 0,0 0 0,0 0 0,0 0 0,0 0 32,0 0-32,0 0 0,0 0 0,0-24 32,0 24-32,0 0 0,0 0 0,0 0 0,0 0 0,0 0 0,0 0 32,0 0-32,0 0 0,0 0-32,0 0-128,0 0-385,0 0-1313,0 0-448,0 0-1666,23 0-1345,0 0-6053</inkml:trace>
  <inkml:trace contextRef="#ctx0" brushRef="#br2" timeOffset="429382.8688">9611 1195 577,'0'0'2946,"0"0"-1312,0 0 416,0 0-545,0 0-384,0 0-224,0 0 96,-29 0-32,29 0-352,-29 0-417,29 29-160,0-29 64,0 29 32,-29-29-96,29 29 0,0-29 96,0 0-96,0 0-32,0 0 0,0 0 0,0 0 0,0 0-128,0 0-128,0 0-96,0 0-1,0 0 225,0 0 128,0-29 256,0 29-64,0-29-159,0 29 31,0 0-32,0 0 64,0 0 32,0 0 96,0 0 0,0 0 32,0 0-63,0 0-65,0 0 0,0 0-32,0 0 0,0 0-32,0 0 160,0 0 65,0 0-161,0 0-96,0 29-32,0-29 32,0 0-32,0 0 0,0 0 0,0 0 32,0 0-32,0 0-32,0 0 0,0 0 32,0 0 32,0 0-32,-29-29 0,29 29 0,-29-29 32,29 29 0,0-29-32,0 29-32,0 0-417,0 0-2049,0 0-4869</inkml:trace>
  <inkml:trace contextRef="#ctx0" brushRef="#br2" timeOffset="433269.1372">7927 885 448,'0'0'1378,"0"0"-706,0 0-159,0 0 320,0 0 288,0 0-417,0-23-287,24 23-129,-24 0-96,0 0 64,23 0 33,-23 0-289,0 0 0,0 0 96,0-23-32,0 23-64,23 0 0,-23 0 0,0 23 0,23-23 384,-23 23-95,0-23-161,0 24-64,0-24 96,24 23 64,-24-23-64,0 0-128,0 23 32,0-23 32,0 0-32,0 0-32,0 0 1,0 0-1,0 0 64,0 0 192,23-23 128,-23 23 673,0-23 64,23 23-448,1-24-192,-24 1-257,0 23-32,23 0-32,-23 0-32,0 0 33,0 0-97,0 0-96,0 0-32,0 0 32,23 0 0,-23 0 0,24 23 32,-1 24 128,0-24-96,-23 24-32,24-24 32,-24 1 128,23-1-96,-23 0-96,0-23 32,0 24-32,23-24 0,-23 0-32,0 0 32,0 0-32,0 0 32,24-24 256,-1 1 97,-23-24 63,23 24-256,1 0 0,-1-1-95,-23 1-33,0 23 96,23 0 96,-23 0-32,0 0 32,0 0 0,0 0-224,0 0-64,0 0 32,0 23 32,23 1 64,-23 22 1,24-22 95,-24-1-32,0 0-64,0 1 0,23-1 32,-23 0-64,0-23 0,0 0-32,0 0-32,0 0 0,23 0-32,-23 0 32,0 0 32,24 0 96,-1-23 96,-23 0-64,23-1-96,1 1 32,-1 23 0,0-23-32,-23 23-32,24 0 0,-24 0-32,0 0 32,23 0 0,-23 0 32,23 23 129,-23 24-33,24-24-32,-24 0 64,23 24-32,-23-24 0,23 24 32,-23-24-96,0 1-32,23 22 1,-23-22-33,0-24 32,24 23 0,-24-23-32,0 0 32,0 0 0,0 0-32,0 0 0,0 0 0,0 0 64,0 0-32,0 0 0,0 0 0,0 0 0,0 0 96,23-23-32,-23 23-64,0-24-32,23 24 96,-23-23-96,0 23 32,24 0-32,-24-23 0,0 23 0,0 0-32,0 0 32,0 0 0,0 0-32,0 0 32,0 0 0,0 0-64,0 0 64,0 0-64,23 0 64,-23 0-64,0 0 0,23 23 32,1-23 32,-24 23 0,23-23 32,-23 24-32,23-24 32,-23 0-32,0 0-32,24 0 0,-24 0 0,0-24 32,23 1 32,0 23 0,1-47-32,-1 24 32,0 0-32,-23 23 32,24-24-32,-24 24 0,23 0 0,-23 0 0,0 0 0,0 0 0,0 0 0,0 0-64,0 0 0,0 0 64,23 24 64,-23-1-32,0 0 0,23 1 32,-23-1-64,0 0 0,24-23 0,-24 0-64,0 0 64,0 0-32,0 0 32,0 0-64,0 0-32,0 0 96,23-23 32,-23 23 32,23-23 0,-23 23-32,0 0-32,0 0 0,0 0 64,0 0-64,0 0 0,0 0-64,0 0 32,0 0 0,0 0 32,0 23 32,0-23 0,24 0-32,-24 0 64,0 0-64,0 0 0,0 0-64,0 0 64,0 0 0,0 0-32,0 0 32,0 0 32,23 0-32,-23 0 64,0 0-32,23-23 64,1-1-64,-1 1 0,-23 23 0,23 0-32,-23-23-32,24 23 32,-24 0 0,0 0 0,0 0 32,0 0-32,0 0 0,0 0 0,0 0 0,0 0 0,0 0 0,0 0-32,0 0 32,0 0 0,0 0-32,0 0 0,0 0-32,0 0 64,0 0 0,0 0 64,0 0-32,0 0 0,0 0-32,23 23 0,-23-23 0,0 0 0,0 0-32,0 0 32,0 0 0,0 0-32,0 0 32,0 0 0,0 0-96,0 0-32,0-23 64,0 23-224,23 0-1314,-23-24-1088,24 1-5350</inkml:trace>
  <inkml:trace contextRef="#ctx0" brushRef="#br2" timeOffset="434301.1158">8027 944 2018,'0'0'1089,"0"0"96,0 0-64,0 0-480,0 0-289,0 0 129,-29 0 287,29 0 33,0 0-64,0 0-193,0 0-320,0 0-63,0 0 127,0 0 192,0 0 321,0 0 128,0 0-353,0 0-383,0 0 287,0-29 545,0 0-448,0 0-161,0 0 32,0 0-191,29 29-65,-29-30 0,0 1 0,0 0-32,0 29-31,0-29-65,29 29 64,-29 0-96,0 0 32,0 0 0,0 0-32,0 0 0,0-29-32,0 29 0,0 0-32,0 0-32,0 0 32,0 0-96,0 0-129,0 0-736,0 0-672,29 0-769,-29 0-2755</inkml:trace>
  <inkml:trace contextRef="#ctx0" brushRef="#br2" timeOffset="448390.8318">9791 1143 32,'0'0'1954,"0"0"-1025,0 0-32,0 0-1,0 0-479,0 0-161,0 0 193,-23 0 287,23 0-31,0 0-32,0 0-33,0 0 65,0 0-193,0 0-127,0 0-225,0 23-96,-23-23-64,23 23-64,0-23 64,0 24 128,-24-1-32,24-23 64,0 0 128,0 0-31,0 0-65,-23 0-128,23 0 64,0 0 96,0 0 225,0 0 255,0 0 225,0 0-833,0-47 289,0 24-97,23-24-128,-23 24-32,24 0 32,-24-1 65,0 1-97,0 23 32,0 0 64,0 0-128,0 0 96,0 0-32,0 0-160,23 23 0,-23 1 33,0-1 95,0 24-96,0-24 0,0 24 0,0-24-32,0 0 0,23-23 0,-23 24 0,0-24-32,0 0 0,0 0-96,0 0 63,0-24 33,24 24 32,-1-46 257,0 22-33,-23-22-128,24 22 32,-24-22-128,23 22 96,0-22-32,-23 22-32,0 1 64,24 0 0,-24 23 1,0-24 31,0 24-96,0-23 32,0 23-32,23 0 0,-23 0-32,0 0-32,0 0 32,0 0 0,0 0-64,0 0 32,0 0 0,0 0 32,0 0-32,0 0-64,0 0 96,23 0 32,-23 23-32,0-23 64,23 24-64,-23-1 32,24 0 32,-24 1-64,0-1 32,23-23-32,-23 0 0,0 23 0,0-23 0,0 0 0,0 0 0,0 0 0,0 0-64,23 0-64,-23-23 128,24 23 0,-24-47 224,23 24-192,-23 0 0,23-1 0,-23-22 0,0 22-32,24 1 0,-24 23 64,0-23-64,0 23 0,0-24 64,0 24-64,0 0 96,0 0 32,0 0 0,0 0-64,0 0 33,0 0-97,0 0 0,0 0-32,0 0-1,0 0 1,0 0 0,0 24 32,0-24 32,23 23-32,-23 0 32,0 1-32,0-1 33,23 0-33,-23 1 32,0 22-32,0-22 0,24-1 0,-24 24 0,0-24 0,0 24 32,23-24-32,-23 0 0,0 1 0,0-1-32,0 0 32,0 1 0,0-1 0,0 0 0,0-23 0,23 24-32,-23-24 32,0 0 0,0 0 0,0 0 0,0 0 32,0 23-32,0-23 0,0 0 0,0 0 0,0 0 0,0 0 0,0 0 0,0 0 0,0 0 0,0 0 0,0 0 32,0 0-32,0 0 0,0 0 0,0 0 0,0 0 0,0 0 0,0 0 0,0 0 64,0 0-64,0 0 0,0 0 0,0 0 0,0 0 0,0 0 0,0 0 0,0 0 0,0 0 64,0 0-64,0 0 0,0 0 0,0 0 0,0 0 0,0 0 0,0 0 0,0 0 0,0 0 0,0 0 0,0 0 0,0 0 0,0 0 0,0 0 32,0 0-32,0 0 32,0 0 64,0 0 160,0 0 193,0 0 63,0 0 0,0 0 33,0 0-193,0 0-63,0 0-161,0 0-32,0 0-32,0 0-64,0 0 0,0 0-64,0 0 32,0 0 32,0 0-32,0 0 0,0 0 0,0 0 0,0 0 32,0 0-32,0 0-96,0 0-161,0 0-479,0 0-97,0 0-481,0 0-800,0 0-2850,24 0-2051</inkml:trace>
  <inkml:trace contextRef="#ctx0" brushRef="#br2" timeOffset="498476.2512">10327 1352 1057,'0'0'1185,"0"0"128,0 0 33,0 0-482,0 0 129,0 0 321,0-23-289,0 23-225,0 0 1,0 0-64,0 0-225,0 0-320,0 0-159,0-24-33,0 24 64,24-23 544,-24 23 1,23-23-321,0-1-192,1 24 0,-24-23-64,23 23 0,0-23 0,-23 23 32,0 0-64,24 0 0,-24 0 32,0 0 0,0 0-32,23 0-64,-23 0-32,23 0 96,-23 23 32,23-23 64,-23 0 32,24 23 1,-24-23 31,23 0-96,-23 0-32,23 0-32,-23 0 0,0 0 0,24 0 160,-24 0 32,0 0 32,23 0 33,-23-23-33,0 23 0,23 0-96,-23 0-96,0 0 0,0 0-32,0 0-32,0 0-32,0 0 32,0 0 32,0 0 64,24 23 32,-24-23-32,0 0 0,23 0-64,-23 0-96,0 0 64,0 0 32,23 0 32,-23 0 128,0 0 1,23-46 31,1 23 32,-1-1 32,0-22-96,-23-1-64,24 0 1,22 1-65,-22-24 96,-1 23-96,0 0-32,1 1 32,-1-1-32,-23 1 32,23 22 32,-23-22 64,23-1-32,1 24 0,-1-24-64,-23 24 0,23-1-32,-23 24 32,0-23 0,24 23-32,-24-23 64,0 23 64,0 0 33,0 0-33,0 0-128,0 0 0,0 0-32,0 0-64,0 0 0,0 0 64,0 0-1,0 0-31,0 0 32,0 0-32,0 0 64,0 0 32,0 0 0,0 0 0,0 0-32,0 0 0,0 0-32,23 0 32,-23 0 64,0 0-32,0 0 65,0-24-33,23 24 32,-23 0-64,0-23 0,0 23-32,0 0 64,0 0-64,0 0 64,0 0-64,0 0 32,0 0-32,0 0 0,0 0 0,0 0 0,0 0-64,0 0-32,0 0-64,0 0-33,0 0 33,24 0 160,-24 23 0,0-23 96,23 24-32,-23-24-32,23 23 1,-23 0-33,23 1 32,-23-24-32,24 23-32,-24 0 32,0 1 0,23-1 0,-23 0 128,0 1-128,0-1 0,23-23 0,-23 23 64,0 1-64,0-24 0,0 0 32,0 0-32,0 23 32,0-23-32,0 0 32,0 0-32,0 0 32,0 0 0,0 0-32,0 0 0,0 0 0,0 0 0,0 0 0,0 0 96,0 0-32,0 0-64,0 0 32,0 0 32,0 0-64,0 0 32,0 0-32,0 0 64,0 0 0,0 0 32,0 0-32,0 0-32,0 0 0,0 0 65,0 0-97,0 0 64,0 0 0,0 0-32,0 0 0,0 0 0,0 0 0,0 0 0,0 0-32,0 0 32,0 0-32,0 0 0,0 0 0,0 0 0,0 0 32,0 0-32,0 0 0,0 0 64,0 0 0,0 0 0,0 0 0,0 0-32,0 0-32,0 0 0,0 0 32,0 0-32,0 0 0,0 0 0,0 0 0,0 0 32,0 0-32,0 0 0,0 0 0,0 0 0,0 0 0,0 0 0,0 0 0,0 0 0,0 0-32,0 0 32,0 0-32,0 0 32,0 0 0,0 0-32,0 0 32,0 0 0,0 0 32,0 0-32,0 0 0,0 0 0,0 0 0,0 0 0,0 0 32,0 0-32,0 0 0,0 0 0,0 0 0,0 0-32,0 0-769,0 0-1217,24 0-1345,-24 23-2915</inkml:trace>
  <inkml:trace contextRef="#ctx0" brushRef="#br2" timeOffset="509557.9157">11469 582 1313,'0'0'1410,"0"0"-33,0 0 481,0 0-513,0 0 128,0 0 33,0 0-161,0 0-448,0 0-897,0 24 160,0-1 352,0 24-191,0-1-97,0 1 96,0-24-31,0 24-1,0-24-128,0-23-160,0 23 0,0-23 0,23 0-96,-23 0 32,0 0-96,0 0 160,23 0 224,1-23 32,-24 0-160,23 23 64,-23-24-128,0 24 32,0 0-64,0 0 65,0 0-65,0 0-65,0 24 65,23 22 33,-23-22 159,24 22 64,-24 1-128,23-24 0,-23 24-64,0-24 32,0 0 32,23 1-63,-23-1-65,0 0 32,0 1-32,0-24 32,0 0-32,0 0 0,0 0-32,24 0 32,-24 0 0,0 0-32,0 0 32,0 0 64,0 23-64,0-23 0,0 0 0,0 23 32,0 1 0,0-24 0,0 23 0,0 0 0,0 0-32,0 1 0,0-1 96,0-23-96,0 23 0,0-23 32,0 24-32,0-24-32,0 0 32,23 23-32,-23-23-32,0 0-32,23 0-32,-23 0 95,0 23 33,24-23 33,-24 0-1,0 0-32,23 24 32,-23-1-32,0 0-32,23 0 32,-23 1 32,23-1 0,-23 0 0,24 1-32,-24-1 0,0-23 32,23 0-32,-23 23 32,0-23-32,0 0 0,23 24-32,-23-24 32,0 0 0,0 0 0,24 0-96,-24 0-33,0 0-63,0 0 192,0 0 0,23 0 32,-23 0 64,0 0-64,0 0 0,23 23-32,-23-23-32,0 23 0,0-23 32,0 23 32,24-23 32,-24 24 1,0-24-33,0 23 0,23-23 0,-23 23-32,0 1 0,23-24 32,-23 23 0,0-23-32,24 23 0,-24-23 0,0 0-32,0 0 0,0 0 32,0 0-64,0 0 0,0 0-1,0 0 33,0 0 32,0 0 64,23 0-31,-23 0-1,0 0 0,0 0-32,0 0 0,0 0 0,23 0-64,-23 0 64,0 0 0,0 0 0,24 0-65,-24 0 65,0 0 0,0 0 0,23 0 0,-23 0 32,0 0 1,0 0 31,0 0-64,23 0 64,-23 0-64,0-23 32,0 23-32,0 0 32,0 0-32,0 0 0,24 0-32,-24 0 32,0-23 32,0 23-32,0 0 0,0 0 0,0 0 0,0 0 0,0 0 0,0 0 0,0 0 0,0 0 0,0 0 0,0 0 0,0 0 0,0 0 0,0 0 0,0 0 32,0 0-32,23-24 64,-23 24 32,0-23-32,0 23 96,0-23-64,0 23-64,0 0-32,0 0 32,0 0 32,0-24-32,0 24 0,0 0 0,0 0-32,0 0 32,0-23-32,0 23 0,0 0 0,0 0 0,0 0 0,0 0 0,0 0 0,0 0 0,0 0 0,0 0 0,0 0 0,0 0 0,0 0 0,0 0 0,0 0 0,0 0 0,0-23 0,0 23 0,0 0-32,0 0 32,0 0 0,0 0 0,0 0 0,0 0 0,0 0 0,0 0 0,0 0 0,0 0 0,0 0 0,0 0 0,0 0 0,0 0 0,0 0 0,0 0 0,0 0 32,0 0-32,0 0 0,0 0 0,0 0 0,0 0 32,0 0 33,0 0-65,0 0 32,0 0 0,0 0 0,0 0 32,0 0 0,0 0 64,0 0 32,0 0 0,0 0-32,0 0 0,0 0-128,0 0 0,0 0 32,0 0-32,0 0-32,0 0-96,0 0-128,0 0-96,0 0-353,0 0-288,0 0-288,0 0 32,0 0-161,0 0 193,0 0 513,0 0 575,0 0-31,0 0 160,0 0-32,0 0 0,0 0-1217,0 0-1089,0 0-705,0 0-64</inkml:trace>
  <inkml:trace contextRef="#ctx0" brushRef="#br2" timeOffset="523957.7171">12169 1818 609,'0'0'608,"0"0"-384,0 0-31,0 0 95,0 0 32,0 0 321,0 0-33,0 0-191,0 0 63,0 0 33,0 0-65,0 0 65,0 0 159,0 0-95,0 0-65,0 0-224,0 0 257,0 0 160,0-23 320,0 23-32,0 0 64,0-23-161,23 23-191,-23-24-160,0 24-33,0-23-192,23 23-127,-23-23 63,0 23-160,0-24 64,24 1 0,-24 23-64,0-23 64,23-1-31,-23 1-65,0 23 32,0-23 0,0-1-32,23 1 0,-23 0 64,0 23-128,0-24 32,0 1-32,24 0 32,-24-1-32,0 1 0,23 0 64,-23-1 0,0 24-32,0-23 0,0 0 0,23 23 0,-23 0 32,0-24 65,0 24 63,0 0-32,0 0-32,0 0 64,0 0-64,0 0-32,0-23-32,0 23-64,0 0 65,0 0-33,0 0-32,0 0 0,0 0 0,0 0 0,0 0 0,0 0-32,0 0-129,0 0-992,0 0-1890,24 0-640,-24 23-2243</inkml:trace>
  <inkml:trace contextRef="#ctx0" brushRef="#br2" timeOffset="526926.0447">12401 1306 512,'0'0'1122,"0"0"-65,0 0-129,0 0 1,0 0 96,0 0-64,-23-24-320,23 1 352,0 23 160,0-23-64,0 23-288,0-24 63,0 1-159,0 23-96,0-23-161,23 23-96,-23 0-127,0-23 31,0 23-64,0 0 0,0 0 0,0 0-128,0 0-64,0 0-32,0 0-128,23 0 0,-23 0 160,24 23 0,-24 0 64,0 0 96,23 1-96,-23-1 161,0-23-161,23 23 0,-23-23 0,0 0-64,24 0-32,-24 0-128,0 0 160,23 0 64,-23 0 64,23-23 64,-23 0-64,24-1 0,-1 1-96,-23 23 32,0 0 64,23-23-63,-23 23 31,0 0-32,0 0 64,0 0-128,0 0 0,23 0-160,-23 0 64,24 23 96,-24 0 96,23 1 0,0-1-96,-23 0 0,24 1 128,-24-24-96,23 23 96,-23-23-128,0 0 0,0 0-64,0 0 0,0 0-96,0 0 160,23 0 64,-23 0 32,24-23 96,-24-1-32,23 24-64,-23-23-96,23 23 32,-23 0 32,0 0 0,0 0 97,0 0-97,0 0-64,0 0-128,0 0-33,0 0 161,0 23 64,24 1-64,-24-24 129,23 23-97,-23 0-32,23 1 0,-23-24-32,0 23 32,24-23 96,-24 23-64,0-23-32,0 0 0,0 24 0,0-24 32,0 0-32,0 0 32,0 23-32,0-23 0,0 0 32,23 0 0,-23 0-32,0 0 32,0 0 0,0 0 32,0 0 0,0 0-64,0 0 64,0 0-32,0 0 64,0 0 32,0 0 32,0 0 33,0 0-1,0 0-96,0 0 64,0 0 0,0 0 32,0 0-31,0 0-33,0 0 0,0 0 0,0 0-32,0 0 192,0 0-128,0 0 65,0 0-33,0 0-64,0 0-64,0 0 0,0 0-32,0 0 0,0 0-32,0 0 0,0 0 64,0 0-64,0 0 64,0 0-32,0 0 32,0 0-32,0 0 0,0 0-32,0 0-32,0 0 32,0 0 32,0 0 32,0 0-32,0 0 65,0 0-33,0 0 32,0 0-32,0 0 32,0 0-64,0 0 64,0 0-96,0 0 0,0 0 32,0 0-32,0 0 0,0 0 0,0 0 32,0 0-32,0 0 32,0 0-32,0 0 0,0 0 0,0 0 0,0 0 0,0 0 0,0 0 0,0 0 0,0 0 0,0 0-32,0 0 32,0 0 0,0 0 32,0 0-32,0 0 0,0 0 0,0 0 0,0 0 0,0 0 0,0 0 0,0 0 0,0 0 32,0 0-32,0 0 32,0 0-32,0 0 0,0 0 0,0 0 0,0 0 32,0 0-32,0 0 0,0 0 0,0 0 0,0 0 0,0 0 0,0 0 0,0 0 0,0 0 0,0 0 0,0 0-32,0 0 32,0 0 0,0 0 0,0 0 0,0 0-32,0 0 32,0 0 0,0 0 0,0 0 0,0 0 0,0 0 0,0 0-32,0 0 0,0 0 32,0 0 0,0 0 0,0 0-32,0 0 32,0 0 0,0 0 64,0 0-64,0 0 0,0 0 0,0 0 0,0 0 0,0 0 0,0 0 0,0 0 0,0 0 0,0 0 0,0 0-64,0 0 64,0 0 0,0 0 0,0 0 0,0 0 0,0 0-32,0 0 32,0 0 0,0 0 0,0 0 0,0 0 0,0 0 0,0 0 0,0 0 0,0 0 0,0 0 32,0 0-32,0 0 0,0 0 32,0 0-32,0 0 0,0 0 32,0 0-32,0 0 0,0 0 0,0 0 0,0 0 0,0 0 0,0 0 0,0 0 0,0 0 0,0 0 32,0 0-32,0 0 0,0 0 0,0 0 0,0 0 0,0 0 0,0 0 0,0 0 0,0 0 0,0 0 0,0 0 0,0 0 0,0 0 0,0 0 0,0 0 0,0 0-32,0 0 32,0 0 0,0 0-32,0 0-160,0 0-609,0 0-896,0 0-1731,0 23-1248,23 1-5734</inkml:trace>
  <inkml:trace contextRef="#ctx0" brushRef="#br2" timeOffset="556563.4996">12728 1352 416,'0'0'769,"0"0"-352,0 0 383,0 0-255,0-23-65,0 23 225,0 0 448,0 0 96,0 0-288,0 0-192,0 0-32,0 0-193,23 0-288,-23-24 1,0 24 31,0 0 96,0 0-64,0 0-127,0 0-1,0 0-192,0 0-160,0 0-97,0 24 257,23-1 193,-23 1 511,0-1-640,24 0 321,-24 1-65,0-24-128,0 23-32,0-23-32,0 0-96,23 0-32,-23 0-160,0 0 64,23 0 96,-23-23 160,23-1 225,1 1-65,-24-24-96,23 24-128,0-1-64,-23 24 64,0 0-63,24 0-1,-24 0 224,0 0-224,0 0-32,0 0 0,0 24 32,0 23 64,0-24 160,0 0-128,23 1-64,-23-1 0,0 0-64,0-23 64,0 0-64,0 0-64,23 0-160,-23 0 64,0 0 96,24 0 64,-24 0 192,23-23 32,-23-24-160,23 24 33,-23 23-97,0-23 0,23 23 64,-23 0-64,0 0 128,0 0 0,0 0-128,0 0-96,0 0 64,0 23 32,0 0 128,24-23-64,-24 24 32,0-1-96,23-23 32,-23 23 0,0-23-32,23 0 32,-23 24-32,0-24-32,24 0-96,-24 0-32,23 0 160,0 0 64,-23 0 32,24 0-32,-24-24 32,23 24-96,-23-23 64,23 23-64,-23 0 0,0 0 0,0 0 0,0 0-32,0 0-64,23 0 96,-23 0 0,24 0 96,-24 0-64,0 0 0,23 0-32,-23 23 0,0-23 0,0 0 0,23 0 0,-23 0 64,24 0 0,-1-23 193,-23 0-65,23-1-96,1 24-64,-24-23 0,0 23-32,0 0 0,0 0 0,0 0 0,23 0-64,-23 0 32,23 0 32,-23 0 32,24 23 32,-24-23-64,23 0 32,-23 24-32,0-24 96,23 0-96,-23 0 0,23 0 0,-23 0 0,0 0-64,0 0 32,24 0 32,-24 0 32,0 0 64,23 0-32,-23 0-32,0 0 32,0-24 0,0 24-32,0 0 64,0 0 65,0 0-1,0 0 0,0 0-64,0 0 0,0 0-64,0 0 0,0 0 64,0 0-96,0 0 0,0 0 64,0 0-32,0 0 0,0 0-32,0 0-32,0 0 0,0 0-416,0 0-769,0 0-1826,0 0-1634,0 24-3971</inkml:trace>
  <inkml:trace contextRef="#ctx0" brushRef="#br2" timeOffset="557466.5473">12844 1428 1121,'0'0'1057,"0"0"-192,0 0-160,0 0-321,0 0-64,0 0-160,0-58 1,0 58 191,0 0 192,0-29 33,0 29-1,0 0 417,0 0-288,0 0-192,0-29-161,0 29-128,0 0-160,0 0 0,0 0 0,0-30 96,0 30 193,0 0 223,0 0-319,0 0-257,0 0-129,0 0 129,0 30 0,0-30 257,0 0-193,0 29 96,0 0 0,0 0-96,0-29 32,0 29-96,0-29 32,0 0-32,0 0 0,0 0 0,0 0 0,0 0 0,0 0 32,0 0 0,0 0 128,0-29 97,0 29-97,0 0-160,0-29-64,0 29-32,0 0-385,0 0-1505,30 0-704,-30 0-577</inkml:trace>
  <inkml:trace contextRef="#ctx0" brushRef="#br0" timeOffset="607252.8415">0 1644 15214,'0'0'1826,"0"0"-1345,0 0 704,0 0-449,0 0-543,0 0-97,87 0-96,-65 0 32,21 0-64,1 0 0,-1 0-1153,22 0-3268,-21-23-8551</inkml:trace>
  <inkml:trace contextRef="#ctx0" brushRef="#br2" timeOffset="642832.8904">13683 1543 448,'0'0'673,"0"-23"128,0 23-225,0 0-63,0 0 288,0-23 224,0 23 128,0 0-192,0 0-65,0 0 129,0 0-32,0 0-160,0 0-352,0 0-129,0 0-256,0 0-96,0 0-160,0 0-64,0 0 160,0 23 64,0-23 0,23 23 32,-23 1 0,24-1 0,-24 0 64,23 24 0,-23-24-64,0 1 0,0-1 64,0-23-96,23 23 32,-23 1 0,0-24 0,0 23-32,0-23 0,0 23 32,0-23 32,0 0 32,0 24-64,0-24 0,0 0 0,0 0 32,0 0-64,0 0-64,0 0 64,0 0-128,0 0-32,24 0 160,-24 0 192,0 0-160,0 0 0,23-24 96,-23 24-63,0 0-65,0 0-289,0 0-479,0 0-225,0 0-577,0-23-1921,0 23-1025</inkml:trace>
  <inkml:trace contextRef="#ctx0" brushRef="#br2" timeOffset="662694.1222">13776 1567 1441,'0'0'1890,"0"0"-256,0 0-1,0 0 97,0 0-673,0 0-417,-23-24 1,23 24 128,0 0-257,0 0-127,0 0-129,0 0-160,0 0-96,0 24 32,-24-24-32,24 23 32,0 0-32,0 1 32,0-1 64,0 23 0,0-22 64,0-1-63,0-23-1,0 23 128,0 1-160,0-24 64,24 23-64,-24 0 96,23-23-96,-23 24 32,0-1 65,23-23-33,-23 23 64,0 1-64,23-1 128,-23-23 64,0 23-191,24-23-33,-24 24-32,0-24 0,0 0-64,0 23 32,0-23 0,0 0-32,0 0 32,0 23-32,23-23 0,-23 0 0,0 0 0,0 0 0,0 0-32,0 0 0,0 0 0,0 0 32,0 0 32,0 0 0,23 0 0,-23 0 0,0 23-32,24-23 64,-24 24-32,0-24 32,23 23 0,-23 0 128,0-23 65,23 24-97,-23-1-32,0 0 32,0-23 32,0 24-32,24-24-96,-24 23 0,0-23-32,0 23 1,0-23-33,0 0 0,0 0 0,0 0 32,0 0-32,0 0 32,0 0 0,0 0 32,0 0-32,0 0 32,0 0 32,0 0 64,0 0-96,0 0 64,0 0-32,0 0-32,0 0-32,0 0 32,0 0 0,0 0 1,0 0 31,0 0-32,0 0-32,0 0 0,0 0-32,0 0 0,0 0 0,0 0 0,0 0-32,0 0 32,0 0 0,0 0 0,0 0 0,0 0 0,0 0 0,0 0 0,0 0 0,0 0 0,0 0 32,0 0-32,0 0 0,0 0 0,0 0 0,0 0 0,0 0 32,0 0-32,0 0 0,0 0 32,0 0 0,0 0-32,0 0 32,0 0 0,0 0-32,0 0 32,0 0-32,0 0 0,0 0 0,0 0 64,0 0-64,0 0 0,0 0 0,0 0 32,0 0 0,0 0 32,0 0 64,0 0 0,0 0-32,0 0 1,0 0-1,0 0-32,0 0 0,0 0 0,0 0 0,0 0-32,0 0 0,0 0 32,0 0-64,0 0 64,0 0 0,0 0-32,0 0 0,0 0-32,0 0 32,0 0-32,0 0 0,0 0 0,0 0 0,0 0 0,0 0 0,0 0 0,0 0 0,0 0 0,0 0 0,0 0 0,0 0 0,0 0 0,0 0 0,0 0 0,0 0 0,0 0 0,0 0 0,0 0 0,0 0 0,0 0 0,0 0 0,0 0 0,0 0 0,0 0 0,0 0 0,0 0 64,0 0-64,0 0 0,0 0 0,0 0 0,0 0 32,0 0-32,0 0 0,0 0 32,0 0-32,0 0 0,0 0 0,0 0 0,0 0 0,0 0 32,0 0-32,0 0 0,0 0 0,0 0 0,0 0 0,0 0 0,0 0 0,0 0 0,0 0 0,0 0 0,0 0 0,0 0 0,0 0 0,0 0 0,0 0 0,0 0 0,0 0 0,0 0 0,0 0 0,0 0 0,0 0 0,0 0 32,0 0-32,0 0 0,0 0 0,0 0 0,0 0 0,0 0 32,0 0-32,0 0 0,0 0 32,0 0 33,0 0 31,0 0 96,0 0-96,0 0 32,0 0 32,0 0-64,0 0 0,0 0 0,0 0-32,0 0-31,0 0-1,0 0-32,0 0 0,0 0 0,0 0 0,0 0 0,0 0 32,0 0-32,0 0 0,0 0 0,0 0 0,0 0 0,0 0 0,0 0 0,0 0-64,0 0 64,0 0 0,0 0-33,0 0 33,0 0 0,0 0 0,0 0 0,0 0 0,0 0-32,0 0 32,0 0 0,0 0 0,0 0-32,0 0 32,0 0 0,0 0-64,0 0 64,0 0-64,0 0 0,0 0 32,0 0-32,0 0 0,0 0-32,0 0 0,0 0 32,0 0 0,0 0 64,0 0-32,0 0 32,0 0 0,0 0 0,0 24-32,0-24 32,0 0 0,0 0-32,0 23 32,0-23-32,23 0 32,-23 23 0,0 1 0,0-24 0,0 23 0,0-23 0,0 23 0,0-23-32,0 0 32,0 24 0,0-24 0,0 23 0,0-23 0,0 0 0,0 0-32,0 23 32,23-23 0,-23 0-32,0 0 0,0 0 0,0 0-1,0 0 1,0 0 32,0 0-32,0 0 32,0 0 0,0 0-32,0 0 32,0 0 0,0 0 32,0 0-64,0 0 0,0 0 32,0 0-64,0 0 32,0 0-64,0 0 32,0 0 0,0 0 32,0 0 0,0 0 32,0 0 0,0 0-64,0 0 32,0 0 0,0 0-128,0-23 160,24 23 32,-24-23 0,23-1 32,0-22-64,-23 22 32,23 1-32,1 0 0,-24-1 0,0 1 0,0 23 0,0-23 32,0 23-32,0 0 0,0 0 0,0 0 0,0 0 0,0 0-32,0 0 0,0 0 0,23 0-32,-23 0-32,0 0-129,0 0-31,0 23 224,0-23 32,0 23 0,0 1-32,0-24 32,0 0 0,0 23 0,23-23 0,-23 0 0,0 0-32,0 0 32,0 0-32,0 0-32,0 0 32,0 0-64,0 0 0,0 0 32,0 0 32,24 0 32,-24 0 0,0-23 32,23-1 0,-23 24 0,0-23 0,23 0 0,-23 23-32,0-24 32,0 24-32,0 0 0,24-23 0,-24 23 0,0 0 0,0 0 0,0 0-64,0 0 64,0 0-32,0 0 32,0 0-32,0 0 0,0 0 32,0 0 0,0 0 32,0 0-32,0 0 32,0 0-32,0 0 0,23-23 128,-23 23 0,0-24 64,23 1 0,-23 0-63,0-1-65,0 1 32,0 23 0,0-23 0,0 23 32,0-23-96,0 23 64,0-24-64,0 24 0,0 0-32,0 0 0,0 0 32,0 0-32,0 0 0,0 0-64,0 0 64,0 0-32,0 0-32,0 0 64,0 0-32,0 0 32,0 0-32,0 0 32,0 0 32,0 0-32,0 0 0,0-23 0,23 23 0,-23 0 0,0-23 96,0 23-64,0-24 0,24 1-32,-24 0 32,0-1 32,0 1-64,23 23 0,-23 0 0,0-23 0,0 23 32,0 0-32,0 0-32,0 0-32,0 0 32,0 0-32,0 0-64,0 0 32,23 23 96,-23 0 0,0-23 0,24 24 32,-24-1-32,0 0 64,0-23-64,0 24 0,0-24 0,0 0 0,23 23 0,-23-23 0,0 0-64,0 0 32,0 0 32,0 0-32,0 0 0,0 0 32,0-23 64,0 23-32,23-24 32,-23 1-64,0 0 0,24 23 0,-24-24 0,0 24 32,0 0-32,0 0 0,0 0-32,0 0-64,0 0 96,0 0-96,23 0 0,-23 0 64,0 0 32,0 24 0,23-1 32,-23-23-32,24 23 32,-24 1-32,0-24 0,23 23 0,-23-23 0,0 23 32,23-23-32,-23 0 0,0 0 0,0 0 0,0 0 0,0 0 0,0 0 0,0 0 0,0 0 0,0 0 0,0 0 32,0 0-32,0 0 0,0 0 0,0 0 0,0 0 32,0 0-32,0 0 32,0 0-32,0 0 0,0 0 0,0 0 0,0 0-32,0 0 32,0 0 0,23 0 32,-23 0-32,0 0 0,0 0 0,0 0 0,0 0 0,24 0 0,-24-23 32,23 23 64,-23-23-64,23 23 0,-23 0 32,0 0-32,0-24-32,0 24 128,0 0-64,0 0 32,0 0-96,0 0 0,0 0 0,0 0-32,0 0-32,0 0 64,0 0-32,0 0-64,24 0 64,-24 0 32,0 0 0,23 24 0,-23-24 32,0 0 32,0 23-64,23-23 0,-23 0 32,0 23-32,0-23 0,0 0 0,0 0 32,0 0-32,0 0 0,0 0 32,0 0 0,0 0 32,0 0 33,0 0 63,0 0 96,0 0 0,0 0-32,0 0 1,0 0 63,0 0-64,0 0-64,0 0-96,0 0 0,0 0-64,0 0 64,0 0-64,0 0 32,0 0-32,0 0 65,0 0-1,0 0-32,0 0 0,0 0 0,0 0 0,0 0 0,0 0-32,0 0 32,0 0 64,0 0 0,0 0 192,0 0 33,0 0-65,0 0-64,0 0-32,0 0-32,0 0-32,0 0-64,0 0 0,0 0 0,0 0-32,0 0 0,0 0-32,0 0 32,0 0 0,0 0 0,0 0 0,0 0 0,0 0 0,0 0 0,0 0 0,0 0-32,0 0 32,0 0-32,0 0 32,0 0 0,0 0 0,0 0 0,0 0-32,0 0 32,0 0 0,0 0-32,0 0 32,0 0-32,0 0 32,0 0 0,0 0 32,0 0-32,0 0 0,0 0 32,0 0-32,0 0 0,0 0 0,0 0 0,0 0 0,0 0 0,0 0 0,24 0 0,-24 0-32,0 0 32,0 0 0,0 0 0,0 0 0,0 0 0,0 0 0,0 0-32,0 0 32,0 0 0,0 0 0,0 0 0,0 0 0,0 0 0,0 0 0,0 0 0,0 0 0,0 0-32,0 0 32,0 0 0,0 0-32,0 0 32,0 0 0,0 0 0,0 0 0,0 0 0,0 0-32,0 0 32,0 0 0,0 0 0,0 0 0,0 0-32,0 0 32,0 0 0,0 0 0,0 0 0,0 0 32,0 0-32,0 0 0,0 0 0,0 0-32,0 0 64,0 0-32,0 0 0,0 0-32,0 0 32,0 0 0,0 0 0,0 0 32,0 0-32,0 0 0,0 0 0,0 0 0,0 0 0,0 0 0,0 0 0,0 0 0,0 0 0,0 0 0,0 0 0,0 0 32,0 0-32,0 0 0,0 0 0,0 0 0,0 0 0,0 0 0,0 0 0,0 0 0,0 0 0,0 0 0,0 0 0,0 0 0,0 0 0,0 0 0,0 0 0,0 0 0,0 0 0,0 0 0,0 0 0,0 0-32,0 0 32,0 0 0,0 0 0,0 0 0,0 0 0,0 0 0,0 0 0,0 0 32,0 0-32,0 0 0,0 0 0,0-23 0,0 23 32,0 0-32,0 0 0,0 0 32,0 0-32,0 0 0,0 0 0,0 0 32,0 0-32,0 0 0,0 0 0,0 0-32,0 0 32,0 0 0,0 0 0,0 0 0,0 0 0,0 0 0,0 0 0,0 0 0,0 0 0,0 0-32,0 0 32,0 0 0,0 0 0,0 0-32,0 0 0,0-23 0,0 23 32,0 0 0,0 0-32,0 0-32,0 0-32,0 0 32,0 0 0,0 0 0,0 0 32,0 0-64,0 0 32,0 0-33,0 0 1,0 0 64,0 0 32,0 0 32,0-24-32,0 24 32,0 0-32,0-23 0,23 23-32,-23 0 32,0 0 0,0 0 0,0 0 0,0-23 0,0 23-32,0 0 32,0 0 0,0 0-32,0 0 32,0 0 0,0 0-32,23 0 32,-23 0 0,0 0 0,0 0 0,0-24 32,0 24-32,0 0 0,0-23 0,0 23 0,0 0 0,0-23 32,23 23-32,-23-24 0,0 24 0,0-23 0,0 23 0,0-23 0,24-1 0,-24 24 0,0 0 0,0 0 0,0-23 0,0 23 0,0 0 0,0 0 0,0 0-32,0 0-32,0 0 0,0 0 32,0 0-96,0 0 32,0 0-32,0 0 32,0 0 0,0 0 32,0 0 0,0 0 31,0 0 1,0 0-64,0 0 96,0 0-32,23 0 32,-23-23 96,0 23-64,23-23 0,-23-1-32,0 1 33,0 23-33,24-23 0,-24 23 64,0 0-64,0 0 64,0 0-64,0 0 0,0 0 0,0 0 32,0 0-32,0 0 0,0 0-32,0 0 32,0 0 0,0 0 0,0 0 0,0-24 0,0 24-32,0 0 32,0 0 0,23 0 0,-23-23 0,0 23-32,0 0 32,0 0 0,0-23 32,23 23-32,-23 0 0,0 0 0,0 0 0,0 0-32,0 0 32,0 0-64,0 0 64,0 0-33,0 0-95,0 0 64,0 0 0,0 0 0,0 0 0,0 0 32,0 0 32,0 0 0,0 0 32,24 0-32,-24 0 0,0 0 0,0 0 0,0 0 0,0 0 0,0 0 0,0 0 0,0 0 0,0 0 0,0 0 0,0-24 96,23 24-32,-23-23-32,0 0-32,0-1 32,0 24-32,0-23 32,0 23-32,0 0 64,0 0-32,0 0-32,0 0 0,0 0-96,0 0 64,0 0 32,0 0-64,0 0 0,0 0-32,0 0 0,0 0-64,23 0-32,-23 23 192,0-23-32,0 24 0,24-24 0,-24 23 32,0-23 0,0 0 0,0 23 32,0-23-32,0 0 0,0 0 0,0 0 0,0 0 0,0 0 0,0 0 0,0 0 0,0 0 0,0 0 32,0 0-32,0 0 32,0 0 0,0 0-32,0 0 32,0 0-32,0 0 32,0 0 0,0 0 32,0 0-64,0 0 0,0 0 32,0 0-32,0 0 0,0 0 32,0 0-32,0 0 0,0 0 0,0 0 0,0 0 0,0 0 0,0 0 64,0 0-64,0 0 0,0 0 0,0 0 0,0 0 0,0 0 0,0 0 0,0 0 0,0 0 0,0 0 0,0 0 0,0 0 0,0 0 0,0 0 0,0 0 0,0 0 0,0 0 0,0 0 0,0 0 0,0 0 0,0 0 0,0 0 0,0 0 0,0 0 0,0 0 32,0 0-32,0 0 0,0 0 0,0 0 0,0 0 32,0 0 0,0 0-32,0 0 32,0 0-32,0 0 0,0 0 0,0 0 0,0 0 0,0 0 0,0 0 0,0 0 0,0 0 0,0 0 0,0 0-32,0 0 32,0 0 0,0 0 0,0 0 0,0 0 0,0 0-32,0 0 32,0 0 0,0 0 0,0 0 0,0 0 32,0 0-32,0 0 0,0 0 0,0 0 0,0 0 0,0 0 0,0 0 0,0 0 0,0 0 0,0 0 0,0 0 0,0 0 0,0 0 0,0 0 32,0 0-32,0 0 0,0 0 0,0 0 0,0 0 0,0 0 0,0 0 0,0 0 0,0 0 0,0 0 0,0 0 0,0 0-32,0 0 32,0 0 0,0 0 0,0 0 32,0 0-32,0 0 0,0 0-32,0 0 32,0 0 0,0 0 0,0 0 0,0 0 0,0 0-32,0 0 32,0 0 0,0 0 0,0 0 0,0 0 0,0 0-32,0 0 0,0 0 32,0 0 32,0 0-32,0 0 0,0 0-32,0 0 32,0 0 0,0 0 32,0 0-64,0 0 32,0 0 0,0-23 32,0 23 0,0 0-32,0 0 0,0 0 0,0 0 0,0 0 0,0 0 32,0 0-32,0 0 0,0 0 0,0 0 0,0 0 0,0 0 0,0 0 0,0 0-32,0 0 32,0 0 0,0 0 0,0 0 0,0 0 32,0 0-32,0 0 0,0 0 32,0 0-32,0 0 0,0 0 32,0 0-32,0 0 0,0 0 0,0 0 0,0 0 0,0 0 0,0 0 0,0 0 0,0 0 0,0 0 0,0 0 0,0 0 0,0 0 32,0 0-32,0 0 0,0 0 0,0 0 0,0 0 0,0 0 0,0 0 0,0 0 0,0 0 0,0 0 0,0 0 0,0 0 0,0 0-32,0 0 32,0 0 0,0 0 0,0 0 0,0 0 0,0 0 0,0 0-32,0 0 32,0 0 0,0 0-32,0 0 0,0 0 0,0 0 0,0 0 32,0 0-64,0 0 0,0 0-32,0 0 64,0 0-32,0 0 32,0 23 0,0-23 64,0 24-64,0-24 64,0 23-32,0 0 0,0-23 0,0 24 0,0-24 0,0 0 32,0 23-32,0-23-32,0 0 32,0 0 0,23 0-32,-23 0 0,0 0 0,0 0 0,0 0 32,0 0-32,0 0 32,0 0-33,0 0 1,0 0 0,0 0 32,0 0 0,0 0-32,0 0 0,0 0 32,0 0 0,0 23 0,0-23 0,23 24 0,-23-1 0,0 0 0,0 0 0,0 1 0,0-1 0,23-23 32,-23 0-32,0 23 0,0-23 0,0 0-32,0 0 32,0 0 0,0 0-32,0 0-96,0 0 0,24-23 128,-24 23 32,0 0-32,23 0 0,-23 0 0,0 0 0,0 0-128,0 0 32,0 0 64,0 0-32,0 0-32,0 0 96,0 23 0,0-23 32,23 24-32,-23-1 32,0 0-32,0 1 0,24-1 32,-24 0-32,0 1 0,0-1 0,23 0 0,-23 1 0,0-24 0,0 0 0,23 23 0,-23-23-32,0 0 32,0 0-32,0 0-32,0 0 0,0 0-32,0 0 64,0 0 32,0 0 0,0 0 0,24 0-65,-24 0 1,0 0 64,0 23 0,23-23 64,-23 23-32,0-23 1,23 24-1,-23-1-32,24-23 32,-24 23-32,23 1 0,-23-1 0,23-23 32,-23 23-32,0-23 0,0 24 0,0-24 0,0 0 0,0 0 0,23 23 0,-23-23 0,0 0-32,0 0 32,0 0 0,0 0 0,0 0 0,0 0 0,0 0 0,0 0 0,0 0 0,0 0 0,0 0 32,0 0-32,0 0-32,0 0 0,0 0-33,0 23 65,0 1 0,24-1 33,-24 24-33,0-24 0,0 0 0,23 1 0,-23-1 0,0-23 0,0 0 0,0 0 0,0 0-33,0 0-31,0 0 0,23 0-32,-23-23 96,24-24 96,-1 24-64,24-1-32,-47 1 0,23 23 0,-23 0-32,0 0 32,0 0-32,0 0 32,0 0 0,0 0-32,0 0 0,23 0 32,-23 23 32,0 1 32,0-1-64,0 24 32,0-24 0,0 0 0,0 0-32,0-23 0,0 0 0,23 0 0,-23 0-32,0 0 32,0 0-32,0 0 32,0 0-32,0 0-32,0 0 64,24-23 128,-24 23-96,0 0-32,0 0 0,0 0-32,0 0 0,0 0-96,0 0 128,0 0-96,0 0 96,23 0 0,-23 0 0,0 0 0,23 0 0,-23 0 0,0 0 32,0 0-32,0 0 0,0 0-32,0 0 32,0 0 0,0 0 0,24 0 0,-24 0 0,0 0 0,23 0 32,-23 0-32,0 0 0,0 0 0,23 0 0,-23 0 0,0 0 0,24 0 0,-24 0 0,23 0 0,-23 0 0,0 0 0,23 0 0,-23 0 0,0 0 0,0 0 0,24 0 0,-24 0 0,23 0 64,0 0-64,-23 0 0,23 0 0,-23 0 0,0 0 0,24 0 0,-24 0 0,0 0 0,0 0 0,0 0 0,0 0-64,0 0 64,23 0-32,-23 0 32,23 23 32,-23-23 32,24 24-64,-24-24 0,23 0 32,-23 0-32,0 23 0,0-23 0,23 0 0,-23 0 32,0 0-32,0 0 32,0 0 0,0 0 32,0 0 33,0 0-1,0 0 0,0 0-32,0 0 0,0 0-32,0 0-32,0 0 0,0 0 0,0 0 0,0 0 0,0 0-64,0 0 64,0 0 0,0 0 0,0 0 32,0 0-32,0 0 0,0 23 0,24-23 0,-24 0 32,0 0-32,0 0 32,0 0-32,0 0 0,0 0 32,0 0-32,0 0 0,0 0 0,0 0 64,0 0-64,0 0 0,0 0 64,0 0-64,0 0-64,0 0 64,0 0 0,0 0 64,0 0-64,0 0 32,0 0 0,0 0 0,0 0-32,0 0 0,0 0 0,0 0 32,0 0-32,0 0 32,0 0-32,0 0 0,0 0 0,0 0 0,0 0 0,0 0 0,0 0 0,0 0 0,0 0 0,0 0 0,0 0 0,0 0 0,0 0 0,0 0 0,0 0 0,0 0-32,0 0 0,0 0 32,0 0 0,0 0-32,0 0 32,0 0 0,0 0-32,0 0 32,0 0 0,0 0 0,0 0 0,0 0 0,0 0 0,0 24 0,0-24 0,0 0 0,0 0 0,0 0 0,0 0 0,0 0 0,0 0 32,0 0-64,0 0 64,0 0-32,0 0 0,0 0 0,0 0 0,0 0 32,0 0-32,0 0 0,0 0 0,0 0 0,0 0 0,0 0 32,0 0-32,0 0 0,0 0 0,0 0 32,0 0-32,0 0 0,0 0 0,0 0 0,0 0 32,0 0-32,0 0 0,0 0 32,0 0-32,0 0 0,0 0 0,0 0 32,0 0-32,0 0 32,0 0-32,0 0 32,0 0-32,0 0 0,0 0 0,0 0 0,0 0 0,0 0 0,0 0 0,0 0 0,0 0 0,0 0-32,0 0 32,0 0 0,0 0 0,0 0 0,0 0 0,0 0 0,0 0 0,0 0 0,0 0 32,0 0-32,0 0 0,0 0 0,0 0 32,0 0 64,0 0 1,0 0 31,0 0-32,0 0 64,0 0-32,0 0-64,0 0 32,0 0-64,0 0 32,0 0-64,0 0 32,0 0-32,0 0 96,0 0-96,0 0 0,0 0 0,0 0 32,0 0-32,0 0 0,0 0 0,0 0 0,0 0 0,0 0 0,0 0 0,0 0 0,0 0 0,0 0 32,0 0-32,0 0 0,0 0 0,0 0 0,0 0 0,0 0 33,0 0-33,0 0 0,0 0 0,0 0 0,0 0 0,0 0 0,0 0 0,0 0 0,0 0 0,0 0 0,0 0 0,0 0 0,0 0 0,0 0 0,0 0-33,0 0 33,0 0 0,0 0 0,0 0 0,0 0 0,0 0 0,0 0 0,0 0 0,0 0 0,0 0 0,0 0 0,0 0 33,0 0-33,0 0 0,0 0 0,0 0 0,0 0 0,0 0 0,0 0 32,0 0-32,0 0-32,0 0 32,0 0 0,0 0 32,0 0-32,0 0 0,0 0 0,0 0 0,0 0-32,0 0 64,0 0-32,0 0 0,0 0-32,0 0 32,0 0 0,0 0 32,0 0-64,0 0 64,0 0-32,0 0 0,0 0-32,0 0 32,0 0 0,0 0 0,0 0 0,0 0 32,0 0-32,0 0 0,0 0 32,0 0-32,0 0 0,0 0 0,0 0 0,0 0 0,0 0 0,0 0 0,0 0 0,0 0 0,0 0 0,0 0 0,0 0 0,0 0 0,0 0 0,0 0 0,0 0 32,0 0-64,0 0 64,0 0-32,0 0 0,0 0 0,0 0 0,0 0 0,0 0 0,0 0 0,0 0 32,0 0-32,0 0 0,0 0 0,0 0 0,0 0 0,0 0 0,0 0 0,0 0 0,0 0 0,0 0 0,0 0 0,0 0 32,0 0-32,0 0-32,0 0 32,0 0 0,0 0 0,0 0 0,0 0 32,0 0-32,0 0 0,0 0 0,0 0 0,0 0 32,0 0-32,0 0 0,0 0 0,0 0 0,0 0 0,0 0 0,0 0 0,0 0 0,0 0 32,0 0-32,0 0 0,0 0 0,0 0 32,0 0-32,0 0 0,0 0 0,0 0 32,0 0-32,0 0 0,0 0 0,0 0 0,0 0 0,0 0 0,0-24 0,0 24 0,0 0 0,0 0-32,0 0 32,0 0 0,0 0 0,0 0 0,0 0 0,0 0 0,0 0 0,0 0-32,0 0 32,0 0-32,0 0 0,0 0 32,0 0 0,0-23 0,0 23 0,0 0 0,0 0 0,0 0 0,0 0 0,0 0 0,0 0 0,0 0 0,0 0 0,0 0 0,0 0 0,0 0-32,0 0 0,0 0 32,0 0 0,0 0 0,0 0 0,0 0 0,0 0 0,0 0 0,0 0 0,0 0 0,0 0 0,0 0 0,0 0 0,0 0 32,0 0-32,0 0 0,0 0 0,0 0 0,0 0 32,0 0-32,0 0 0,0 0 0,0 0 0,0 0 0,0 0 0,0 0 0,0 0 0,0 0 0,0 0 0,0 0-32,0 0 32,0 0 0,0 0-32,0 0 32,0 0 0,0 0 0,0-23 0,0 23 0,0 0 0,0 0 0,0 0 0,0 0 0,0 0 32,0 0-64,0 0 32,0 0 0,0 0 0,0 0 0,0 0-32,0 0 32,0 0 0,0 0 0,0 0 0,0 0 0,0 0 0,0 0 0,0 0 0,0 0 0,0 0 0,0 0 0,0 0 0,0 0 0,0 0 0,0 0-64,0 0-1,0 0 65,0 0 32,0 0-32,0-24 33,0 24-33,0 0 0,0 0 0,0 0-33,0 0 1,0 0 32,0 0 0,0 0 0,0 0-96,0 0 96,0 0-32,0 0 0,0 0 0,0 0 0,0 0-96,0 0 0,0 0-128,0 0 192,0 24 32,0-24 32,0 0 0,0 0 0,0 0 0,0 0 0,0 0 0,0 0 32,0 0-32,0 0 32,0 0-32,0 0 32,0 0 0,0 0 0,0 0-32,0 0 0,0 0 0,23 0 0,-23 0 0,0 0 0,0 0-32,0 0 0,0 0 0,0 0-64,0 0 64,0 0-64,0 0-1,0 0 65,0 23 32,0-23-32,23 23 64,-23-23-32,0 0 0,0 0 0,0 0 0,0 24 0,0-24 0,0 0 32,0 0-32,0 0 0,0 0 32,0 0-32,0 0 32,0 0-32,0 0 33,0 0-33,0 0 32,0 0-32,0 0 32,0 0-32,0 0 0,0 0 32,0 0-32,0 0 0,0 0 0,0 0-32,0 0 32,0 0-64,0 0 31,0 0 1,0 0-32,0 0 64,0 0-32,24 0 32,-24 0 0,0 23 0,0-23 0,0 0 0,0 0 0,0 0 0,0 0-96,23 0 0,-23 0-32,0 0 128,0 0-64,0 0 0,0 0 64,0 0 64,0 0-64,0 0 0,0 0 0,0 0 64,0-23 64,23 23-96,-23-24 0,0 24 0,0 0 0,0-23 96,0 23 1,0 0-33,0 0-64,0 0-32,0 0 0,0 0-32,0 0-64,0 0-1,0 23 1,0-23 96,23 24 32,-23-1 0,24-23-32,-24 0 0,0 0 0,0 0 0,23 0 32,-23 0 0,0 0 1,0 0-33,0 0 32,0 0 160,23-47-160,1 24 32,-24 0 0,23-1-64,-23 1 32,0 0-32,23 23 0,-23 0 0,0-23-96,0 23 64,0 0 0,0 0 0,0 0-32,0 0 0,0 0-32,0 23 63,24-23 33,-24 0-32,23 23 32,-23-23-32,0 0 0,0 0 32,0 0 0,23 0-32,-23 0-32,0 0 32,0 0 0,0 0 0,0 0 32,0 0 0,23 0 64,-23 0-32,0-23-32,24 23 0,-24-23 0,23 23-32,-23 0 0,0 0-32,0 0 32,0 0-32,0 0-32,0 0 32,0 23 64,23-23-32,-23 23 32,0-23 0,0 0 0,0 23 0,24-23-32,-24 0 32,0 0 0,0 0 0,0 0 0,0 0 0,0 0 0,0 0 0,0 0 0,0-23 0,0 0 128,0 0-128,23-1 0,-23 1-64,23 23 64,-23 0-32,0 0-32,0 0 32,0 0 0,0 0 0,0 0-32,0 0 0,0 0 32,0 0 32,24 0 0,-24 23 0,0-23 0,23 24 32,-23-24-32,0 23 0,0-23 0,0 0 32,0 0-32,0 0 0,0 0 0,0 0 0,0-23 0,23-1 64,1 1-32,-1 0-32,0-1 32,0 1-32,-23 0 0,24-1-32,-1 1 32,-23 23 0,0 0-96,0 0 32,0 0 32,0 0-32,0 0 31,23 23 33,-23 1 33,0-1-1,0 0 0,0-23-32,0 24 0,0-24 0,24 0 32,-24 0-32,0 0 0,0 0 32,0 0 0,0 0 64,0 0 64,0 0 128,0 0-64,0-24-128,0 24-31,0-23-33,0 23 0,0-23-32,0 23 32,0 0-32,0 0 0,0 0-32,0 0 0,0 0 0,0 0 32,0 0-32,0 0-1,0 0 33,0 0-32,0 0 0,0 0 0,0 0 0,0 0 32,0 0 0,0-24 0,0 24-64,0-23 64,0 23 64,0-23-64,0-1 0,23 1 0,-23 0 0,0 23 0,23-24-32,-23 1 32,24 0-64,-24 23 0,23-24-64,-23 24-64,0 0 64,0 0-64,0 0 128,0 0-33,0 0-31,0 0-96,0 0 128,0 0 64,0 0 32,0 0 0,0 0 0,0 0 0,0 0 0,0 0 0,0 0 0,0 0 32,0 0-32,0 0 32,0 0-32,23 0 224,-23-23-192,23 0-32,-23 0 0,0 23 0,0-24 32,24 24-32,-24 0 32,0 0-32,0 0 0,0 0-32,0 0-32,0 0-32,0 0 96,0 0-128,0 0 96,0 0 0,0 0-64,0 0 64,0 0 32,0 0 0,0 0 0,0 0 32,0 0-64,0 0 32,0 0 0,0 0 32,0 0 64,0 0-96,0 0 64,0 0 96,0-23 0,23 0-160,-23-1 0,0 1 0,23 0 0,-23-1 0,0 24 0,0-23-32,0 23 32,0 0 0,0 0 0,0 0 32,0 0-32,0 0-32,0 0 0,0 0 0,0 0-96,0 0-32,0 0 64,0 0 0,0 0 0,0 0 32,0 0 64,0 0 0,0 23 0,0-23 0,24 0 0,-24 0 0,0 0 0,0 24 0,0-24 0,0 0 0,0 0 0,0 0 0,0 0 0,0 0 0,0 0 0,0 0 0,0 0 0,0 0 0,0 0 0,0 0 0,0 0 0,0 0 32,0 0 0,0 0 0,0 0 64,0 0 64,0 0 32,0 0-32,0 0-96,0 0-32,0 0 32,0 0 1,0 0 95,0 0 0,0 0 64,0 0-64,0 0-96,0 0 32,0 0-96,0 0 0,0 0 32,0 0-32,0 0 32,0 0-32,0 0 0,0 0 32,0 0-32,0 0 32,0 0 1,0 0-1,0 0 32,0 0 64,0 0 32,0 0-32,0 0-64,0 0-32,0 0 32,0 0-64,0 23 32,0-23-32,0 0 0,0 0 0,0 0 0,0 0 0,0 0 0,0 0 32,0 0-32,0 0 0,0 0 0,0 0 0,0 0 0,0 0 32,0 0-32,0 0 0,0 0 0,0 0 0,0 0-32,0 0 32,0 0 0,0 0 0,0 0 0,0 0-32,0 0 32,0 0 0,0 0-32,0 0 32,0 0 0,0 0 0,0 0 0,0 0 0,0 0-32,0 0 32,0 0 0,0 0 0,0 0 0,0 0 0,0 0 0,0 0-32,0 0 32,0 0 32,0 0-32,0 0 0,0 0-32,0 0 32,0 0 0,0 0 0,0 0 32,0 0 0,0 0 0,0 0-32,0 0 64,0 0-64,0 0 0,0 0 0,0 0 0,0 0 0,0 0 0,0 0 0,0 0 0,0 0 0,0 0 0,0 0-32,0 0 32,0 0 0,0 0 0,0 0-32,0 0 32,0 0 0,0 0 0,0 0-32,0 0 32,0 0 0,0 0 0,0 0 0,0 0 0,0 0 0,0 0 32,0 0-32,0 0 0,0 0 0,0 0 0,0 0 0,0 0-32,0 0 32,0 0 0,0 0 0,0 0-64,0 0 64,0 0-32,0 0 0,0 0 0,0 0 32,0 0-96,0 0 0,0 0 96,0 0 0,0 0 0,0 0 0,0 0 0,23 0 0,-23 0 0,0 0 0,0 0 0,0 0 0,0 0 0,0 0 0,0 0 0,0 0-32,0 0 32,0 0 0,0 0-32,0 0 32,0 0-32,0 0 32,0 0 0,0 0 0,0 0 0,0 0 0,0 0 0,0 0 0,0 0 0,0 0 32,0 0 0,0 0-32,0 0-64,0 0 64,0-23 96,23-1-32,-23 24-32,0-23-32,0 0 0,0-1 32,0 1-32,0 23 0,0 0 0,0-23 0,0 23 0,0 0 0,0 0 0,0 0 0,0 0 0,0 0 0,0 0 0,0 0 0,0 0 0,0 0-32,0 0-64,0 0 64,0 0 0,0 0-32,0 0 32,0 0 0,0 0 32,0 0 0,0 0-32,0 0 32,0 0 0,0 0 32,0 0-32,0 0 0,0 0 0,0 0 32,0 0-32,0 0 32,0 0 32,0 0-32,0 0 64,0 0-32,0 0 0,0 0-32,0-24 0,0 24 0,0 0-32,0 0-32,0-23 32,0 23 0,0 0 0,0-23 0,0 23-32,0 0 0,0 0-32,0 0-96,0 0 64,0 0-32,0 0 64,0 0-1,0 0 1,0 0 64,0 0-32,0-23 64,0 23-32,0 0 0,0 0-32,0 0 32,0 0 0,0-24 0,0 24 0,0 0-64,0 0 64,0 0 0,0 0 0,0-23 0,0 23 0,0 0 0,0 0 0,0 0 0,0 0-64,0 0 32,0 0 0,0 0 0,0 0-32,0 0 32,0 0-32,0 0 64,0 0-64,0 0 64,0 0 64,0 0-64,0 0-64,0 0-32,0-23 64,0-1 0,0 24 0,24-23 32,-24 0 0,23-1 0,-23 1 0,0 0 0,0 23 64,0 0-64,0 0 32,0 0-32,0 0 0,0 0-32,0 0 32,0 0-64,0 0-32,0 0-129,0 0-95,0 0 32,0 0 160,0 0 96,0 0 0,0 23 32,0-23 0,0 0 0,0 0 0,0 0 32,0 0 0,0 0 32,0 0 32,0 0 32,0-23 64,0 23-96,0-24-32,0 1-32,0 0 0,0-24-32,23 24-64,-23-1 64,0 24-32,0-23 32,0 23 0,0 0 0,0 0 0,0 0 0,0 0-64,0 0-64,0 0 0,0 0 96,0 0-64,0 0 0,0 0-64,0 0 96,0 23 32,0-23 32,24 0 0,-24 0 0,0 0 0,0 0 0,0 0 0,0 0 0,0 0 32,0 0 32,0 0 32,0 0 96,0 0 0,0-23-96,0 0-32,0 0-64,23-1-64,-23 1 64,0 0 0,0 23 0,0-24 0,0 24-32,0 0 32,0 0 0,0 0-32,0 0-64,0 0 96,0 0-64,0 0-160,0 0 0,0 0 63,0 0 97,23 24-32,-23-24 64,0 23 0,0-23 0,0 0 0,0 0 32,0 0 0,0 0-32,0 0 64,0 0 0,0 0 32,0 0 64,0 0 0,0-23-63,0-1-33,0 1 0,0 0-32,0-1 0,0 24 0,0-23 0,0 0 0,0 23 0,0 0-32,0 0 32,0 0-97,0 0 33,0 0 32,0 0-128,0 0 0,0 0 96,0 23 32,23 0-32,-23 1 32,0-1 0,0 0 32,24 24 0,-24-47 0,0 23 0,23 1 0,-23-24 0,0 0 0,0 23 0,0-23 0,0 0 0,0 0 0,0 0 0,0 0 0,0 0 0,0 0 0,0 0 32,0 0 64,0 0-96,0 0 0,0 0 64,0 0 0,0 0 32,0 0 32,0 0-96,0 0 32,0 0-64,0 0 32,0 0-32,0 0-32,0 0-32,0 0 64,0 0 0,0 0 0,0 0-32,0 0 32,0 0 0,0 0 0,0 0 0,0 0-64,0 0 64,0 0 0,0 0 64,0 0-64,0 0 0,0 0 0,0 0 32,0 0 0,0 0-32,0 0 32,0 0 32,0 0-64,0 0 33,0 0-33,0 0 32,0 0-32,0 0 0,0 0 0,0 0 0,0 0 0,0 0 0,0 0 0,0 0 0,0 0-65,0 0-191,0 0-545,0 0-864,0 0-1730,0 0-1922,0 23-1730</inkml:trace>
  <inkml:trace contextRef="#ctx0" brushRef="#br2" timeOffset="669550.773">17364 1100 3587,'0'0'2883,"0"0"-769,0 0 0,0 0-1057,0 0-480,0 0-289,0 0 192,0 0-448,0 0-32,0 0 0,0 24 161,0-1 223,0 1-96,0-1-160,24 0-32,-24 1 1,0-1-33,0 0-32,0 1 0,0-24-32,0 0 0,0 0 0,0 0 0,23 0 0,-23 0 0,0 0-32,0 0 0,0 0 0,0 0 0,0 0 32,23-24 416,1 1-384,-1 0 128,-23-1-96,23 24-32,-23-23-32,0 23 64,24 0 96,-24 0-96,0 0-32,0 0-64,0 0-32,0 23 64,23 1 96,-23 22 1,0-22 31,0-1 32,0 0-128,23 1 96,-23-1-96,0-23 0,0 0-32,0 23 32,0-23-32,0 0 0,0 0 32,0 0-64,0 0 64,24 0-64,-24 0-64,0 0 96,23-23 352,0 0 1,-23 23-161,24-24-96,-24 24-32,0-23 0,23 23 96,-23 0-96,0 0 32,0 0-96,0 0-32,0 0 0,0 0-32,0 0-96,0 0 160,0 0-64,23 0 64,-23 0 32,0 0-32,24 0 0,-24 23 64,0-23 0,23 0-64,-23 0 32,0 0-32,0 24 0,23-24 0,-23 0 0,0 0 32,0 0-32,0 0 32,24 0 64,-24-24 97,23 24 31,-23 0-96,0-23 32,23 23-32,-23 0 32,0 0 97,0 0 31,0 0-32,0 0-64,0 0-32,0 0-31,0 0-97,0 0 0,0 0 0,0 0-32,0 0 0,0 0 0,0 0 32,0 0 64,0 0 0,0 0 32,0 0 96,0 0-32,0 0 65,0 0-33,0 0 0,0 0-32,0 0-32,0 0-96,0 0 32,0 0-63,0 0 95,0 0-96,0 0 0,0 0 32,0 0-64,0 0 0,0 0 32,0 0-32,0 0 0,0 0 32,0 0-32,0 0 0,0 0 0,0 0 0,0 0 0,0 0-192,0 0-1218,0 0-1472,0 0-3172</inkml:trace>
  <inkml:trace contextRef="#ctx0" brushRef="#br2" timeOffset="683010.8889">17877 1403 5541,'0'0'2947,"0"0"-513,0 0-192,0 0-736,0 0-930,0 0-351,0-23 63,0 23 128,0 0-31,0 0-97,0 0-128,0 23-160,0-23-160,0 24 160,0-1 0,23 0 96,-23 0 0,24 1-96,-24-24 64,0 0-32,0 0-32,0 0 32,0 0-32,0 0 0,23 0 32,-23 0 0,0 0 32,0 0 32,0 0 65,0 0 95,0 0-64,23 0 0,-23-24 0,0 24-96,0 0 1,0 0 31,0 0-64,0 0 32,0 0 0,0 0-32,0 0 0,0 0-32,0 0 64,0 0 96,0 0-31,0 0 63,0 0 0,0 0 32,0 0-64,0 0 1,0 0 31,0 0-64,0 0-64,0 0 32,0 0-64,0 0 0,0 0 64,0 0-96,0 0 0,0 0 0,0 0-32,0 0 32,0 0 33,0 0 31,0 0 96,0 0 64,0 0 0,0 0 33,0 0-65,0 0 0,0 0-192,0 0 32,0 0 0,0 0-32,0 0 0,0 0 32,0 0-64,0 0 64,0 0-64,0 0 32,0 0 64,0 0-31,0 0-1,0 0-32,0 0 32,0 0 0,0 0-32,0 0 32,0 0-64,0 0 32,0 0-32,0 0 0,0 0 0,0 0 0,0 0 0,0 0 0,0 0 0,0 0-32,0 0 32,0 0 0,0 0 32,0 0-64,0 0 32,0 0 0,0 0 0,0 0 32,0 0-32,0 0 0,0 0-32,0 0 32,0 0 0,0 0 0,0 0 0,0 0 0,0 0 0,0 0 32,0 0-32,0 0 0,0 0 32,0 0-32,0 0 0,0 0 32,0 0-32,0 0 0,0 0 0,0 0-32,0 0 32,0 0 0,0 0 0,0 0 0,0 0 32,0 0-32,0 0-32,0 0 32,0 0 0,0 0 0,0 0-32,0 0 32,0 0 0,0 0 0,0 0-32,0 0 32,0 0 0,0 0 0,0 0 0,0 0 0,0 0 0,0 0 0,0 0 32,0 0-32,0 0 0,0 0 0,0 0 0,0 0 32,0 0-32,0 0 0,0 0-32,0 0 32,0 0-32,0 0 64,0 0-64,0 0 64,0 0-32,0 0 0,0 0-64,0 0 64,0 0 0,0-23 0,0 23 0,0-23 0,24 0-32,-24-1 0,23-22 0,-23 22-32,23 1 32,-23 23-32,24-23 32,-24 23-1,0 0 33,0 0-32,0 0-64,0 0 0,0 0-32,0 23-192,0-23 128,0 47 128,23-24 32,-23 0-65,0 1-31,0-1 96,0-23-64,23 23 32,-23-23 32,0 0-64,0 0 32,0 0-128,0 0 32,0 0 0,0 0 31,23 0-31,1-23 160,-24 0 96,23-1-96,0 1 96,1-24-96,-1 24 32,-23 0 0,23-1-32,-23 1 33,0 0-33,0 23 96,0-24 64,0 24 32,24-23-64,-24 0-96,0-1 0,23 1-32,-23 23 0,23-23 0,-23-1 0,0 24 0,0 0 0,0 0 32,0-23 64,0 23-32,23 0-32,-23 0-32,0-23 0,0 23 0,0 0 0,0 0 0,0 0 0,0 0 0,0 0 0,0 0 0,0 0 32,24-23-32,-24 23 64,0 0-64,0-24 0,23 1 0,-23 23 0,23-23 0,-23-1 0,0 24 0,24 0 32,-24 0-32,0 0 32,0 0 65,0 0-65,0 0-32,0 0 0,0 0 0,0 0-96,0 0 31,0 0-31,0 0 32,0 24 64,0-24 0,0 23 0,0 0 32,0 1-32,0-24 0,0 0 0,0 0 0,0 0-64,0 0 32,0 0-32,0 0 32,0 0 32,0 0 0,0 0-32,0 0 32,0 0 32,23 0 32,-23-24 0,0 24-64,0 0 0,0 0-32,0 0 32,0 0-32,0 0 0,0 0-32,0 0 0,23 0 0,-23 0 0,0 0 32,0 24 0,24-24 32,-24 23 0,23 0 0,-23 0 32,23 1-32,-23-1 0,0 0 32,24-23-32,-24 24 0,0-24 0,0 0 0,0 0 0,0 23 0,0-23 0,23 0-32,-23 23 32,0-23 0,0 0 0,0 0 0,0 0 0,0 0 0,0 24 0,0-24 0,0 0 0,23 0 0,-23 0 32,0 0-32,0 0 0,0 0 0,0 0 64,0 0-64,0 0 0,0 0 32,0 0 0,0 0-32,0 0 0,0 0 0,0 0 0,0 0 32,0 0-32,0 0 32,0 0 0,0 0 0,0 0 64,0 0 96,0 0-31,0 0-1,0 0-32,0 0 0,0 0-128,0 0 64,0 0-64,0 0 0,0 0 32,0 0-32,0 0 32,0 0-32,0 0 0,0 0 0,0 0 0,0 0 0,0 0 0,0 0 32,0 0-32,0 0 0,0 0 0,0 0 0,0 0 0,0 0 0,0 0 0,0 0 0,0 0 0,0 0 0,0 0-32,0 0 32,0 0 32,0 0-32,0 0 0,0 0 0,0 0 0,0 0 32,0 0-32,0 0 0,0 0 0,0 0 0,0 0 32,0 0 0,0 0-32,0 0 32,0 0-32,0 0 32,0 0 0,0 0 0,0 0-32,0 0 0,0 0-32,0 0 32,0 0 0,0 0 0,0 0 0,0 0-32,0 0 0,0 0 32,0 0-32,0 0-32,0 0-64,0 0 64,0 0-32,0 0-64,0 0 64,0 23 64,0-23 32,0 23 0,0-23 0,0 24 0,0-24-32,0 0 0,0 0-32,0 0-1,23 23-31,-23-23 64,0 0-96,0 0 64,0 0-32,0 0 32,0 0 0,0 0 0,0 0 0,0 0 32,0 0 0,0 0 0,0 0 32,0 0-64,0 0 64,0 0 0,0 0-96,0 0 64,0 0 0,0 0-1,0 0 33,0 0 0,0 0 65,0 0-65,0 0 32,0 0 0,0 0 0,0 0-32,0 0 0,0 0-32,0 0 0,0 0-32,0 0 31,0 0-63,0 23 96,24 1 32,-24-24-32,23 23 0,-23-23 0,0 0 0,0 0 0,0 0 0,0 0-64,23 0 64,-23 0 0,24 0-32,-24 0 32,23 0 0,0-23 0,1-1 0,-1 1 96,-23 0-64,23-1 0,-23 24 1,23-23-33,-23 23 32,0 0 0,0 0-32,0 0 0,0 0 32,0 0-32,0 0 0,0 0 0,0 0 32,0 0-32,0 0 0,0 0 0,0 0 0,0 0 0,0 0-32,0 0 32,0 0-96,0 0 31,0 0 1,0 0-32,0 0 96,0 23 32,24-23 0,-24 0-32,0 0 0,0 0 0,0 0 32,0 0-32,0 0 32,0 0 0,0 0-64,0 0 32,0 0 0,23 0 97,-23-23-65,0 23-32,23 0 0,-23-23-32,0 23-1,0 0-31,0 0 64,0 0-32,0 0-32,0 0 0,24 23 32,-24 0 32,0 1 0,23-1 32,-23 24 0,23-24-32,-23 24 0,0-1 0,0-23 0,24 24 0,-24-24 0,23 1-32,-23-1 0,0-23 32,0 0 0,0 0-32,0 0 0,23 0 0,-23 0 32,0 0 0,0 0-32,0 0 32,0-23 96,0-1-96,23 24 32,-23-23 0,0 23-32,0 0 32,0 0-32,24 0 0,-24 0 0,0 0-64,0 0 64,0 0 0,0 0-32,0 0 0,0 0 32,0 0-32,0 0 0,0 0 32,0 0 0,0 0 0,0 0 64,0 0-64,0 0 0,0 0 0,0 0 32,0 0-32,0 0 0,0 0 0,0 0 0,0 0 0,0 0 0,0 0 0,0 0 32,0 0-32,0 0 0,0 0 32,0 0-32,0 0 0,0 0 0,0 0 0,0 0 0,0 0-32,0 23 32,0-23 32,23 0-32,-23 0-32,0 24 32,0-24 0,0 0 0,0 0 0,23 0 0,-23 23 0,0-23 0,0 0 0,0 0 0,0 0 0,0 0 0,0 0-32,0 0 32,0 0 0,24 0-32,-24 0 32,0 0 0,0 0 32,0 0-32,0 0 0,0 0 32,0 0-32,0 0 0,0 0-32,0 0 0,0 0 32,0 0-32,23 0 32,-23 0 0,0 23 0,0-23 32,23 24-32,-23-24 32,0 0-32,0 23 0,24-23 0,-24 23 0,0-23-32,23 0 32,-23 0 0,0 0 0,0 0 0,0 0 0,0 0 32,0 0-32,0 0 0,0 0 0,0 0 0,0 0 0,0 0 32,0 0-32,0 0 0,0 0-32,0 0 32,0 0 0,0 0 0,0 0-64,0 0 64,0 0-32,0 24 32,0-24 32,0 0-32,23 0 0,-23 23 0,0-23 0,0 23 0,0-23 0,0 0 32,23 0-64,-23 0 32,0 0 0,0 0-32,0 0 64,0 0-32,0 0 0,0 0 0,0 0 32,0 0 0,0 0 0,0 0 0,0 0 0,0 0 32,0 0 32,0 0-64,0 0 1,0 0-1,0 0 32,0 0-64,0 0 0,0 0 32,0 0-32,0 0 0,0 0 0,0 0-32,0 0 32,0 0 32,0 0-32,0 0 32,0 0 0,0 0 32,0 0 0,0 0 32,0 0 0,0 0-64,0 0-32,0 0 32,0 0-32,0 0 0,0 0-32,0 0 32,0 0-32,0 0 32,0 0 0,0 0 0,0 0-64,0 0 32,0 0 32,0 0-32,0 0 32,0 0 0,0 0 0,0 0 32,0 0-32,0 0 0,0 0 96,0 0-96,0 0 32,0 0 32,0 0-32,0 0 96,0 0 96,0 0-159,0 0 63,0 0-64,0 0-32,0 0-32,0 0 0,0 0 0,0 0 0,0 0-32,0 0 32,0 0 0,0 0 0,0 0 0,0 0 32,0 0-32,0 0 0,0 0 0,0 0 0,0 0 0,0 0 0,0 0 0,0 0 0,0 0 32,0 0-64,0 0 64,0 0-64,0 0 32,0 0 0,0 0 0,0 0 0,0 0 0,0 0 0,0 0-64,0 0 64,0 0 0,0 0-32,0 0 32,0 0-32,0 0 32,0 0-32,0 0-32,0 0 64,0 0-33,0 0 33,0 0-32,0 0 0,0 0 32,0 0 0,0 0 0,0 0 0,0 0 0,0 0 0,0 0 0,0 0 0,0 0 0,0 0 0,0 0 0,0 0 0,0 0 0,0 0 32,0 0-32,0 0-32,0 0 32,0 0 0,0 0-64,0 0-64,0 0-192,0 0-193,0 0-319,0 0-482,0 0-607,0 0-1058,-23 24-4356</inkml:trace>
  <inkml:trace contextRef="#ctx0" brushRef="#br2" timeOffset="688634.9201">19368 1683 3940,'0'0'2402,"0"0"-1153,0 0 385,0 0-97,0 0-608,0 0-160,0 0 0,0-94 63,0 71-95,0 23-64,24 0-353,-24 0-32,0 0-64,0 0-31,0 0-193,0 0-96,0 0 96,0 0-65,0 0 65,0 23-64,0 1 64,23-1 96,-23 0 33,0 24-97,0-24-32,0-23 32,0 24 0,0-24-32,23 0 0,-23 0 0,0 0-64,0 0 32,0 0 32,24-24 128,-24 1-64,23-24 32,0 24-64,1 0 0,-24-1 64,0 1-64,23 0 0,-23 23 96,0 0-32,0 0 64,0 0-95,0 0 95,0 0-160,0 0-96,0 0 32,0 23 64,0 0 0,0 1 64,0-1-64,0-23 32,23 23-32,-23 1 0,0-1 64,0-23-64,0 23 0,0-23 0,24 0-96,-24 0-1,0 0-63,0 0 64,0 0-32,0 0 128,23 0 0,-23 0 64,0 0-32,0 0-32,0 0-96,0 0 96,0 24 0,23-24-32,-23 0 32,0 23 0,24 0 0,-24-23 96,0 24-96,0-1 0,23 0 0,-23 1 32,0-24-32,0 0 32,0 23-32,0-23 0,0 0 0,0 0 0,0 0 32,23 0-32,-23 0 32,0 0 96,0 0 1,0 0 95,0 0-64,0 0-32,0-23 32,0 23 32,0-24-128,24 24-64,-24-23 32,0 0 0,0 23 1,23-24-1,-23 24 0,0 0-32,0 0 128,0 0-64,0 0 64,0 0 0,0 0 32,0 0-96,0 0 0,0 0 0,0 0-32,0 0 0,0 0-32,0 0 0,0 0 0,0 0 0,0 0 0,0 0 0,0 0 32,0 0-32,0 0 0,0 0 32,0 0-32,0 0 0,0 0 0,0 0 32,0 0-32,0 0 65,0 0 31,0 0 0,0 0-32,0 0 96,0 0-32,0 0 96,0 0-96,0 0 1,0 0 31,0 0 0,0 0 32,0 0-128,0 0 0,0 0-32,0 0 0,0 0-32,0 0 32,0 0-64,0 0 32,0 0 0,0 0 0,0 0 0,0 0 0,0 0 0,0 0 0,0 0 0,0 0 0,0 0 32,0 0-32,0 0 0,0 0 32,0 0 0,0 0-64,0 0 64,0 0-64,0 0 32,0 0-32,0 0 32,0 0 0,0 0 32,0 0 0,0 0-32,0 0 64,0 0 32,0 0 33,0 0-1,0 0-32,0 0 64,0 0-64,0 0-32,0 0-64,0 0 64,0 0-32,0 0 64,0 0-96,0 0 96,0 0-96,0 0 96,0 0 1,0 0 63,0 0 0,0 0 32,0 0-64,0 0 96,0 0-64,0 0-63,0 0 31,0 0-32,0 0 32,0 0-32,0 0-32,0 0 0,0 0-64,0 0 32,0 0 0,0 0-32,0 0 0,0 0 0,0 0 0,0 0 0,0 0 32,0 0-32,0 0 32,0 0-32,0 0 32,0 0-32,0 0 0,0 0 32,0 0-32,0 0 0,0 0 0,0 0 0,0 0 0,0 0 32,0 0-32,0 0 0,0 0-32,0 0 32,0 0 0,0 0 0,0 0-32,0 0 32,0 0 0,0 0 0,0 0-64,0 0-32,0 0-224,0 0-129,0 0 33,0 0-96,0 0-1,0 0-64,0 0-63,0 24-65,0-24 65,24 0-1,-24 0-64,0 0 225,0 0 192,0 0 95,0 0 65,0 0 128,0 23 0,0-23-32,0 0 32,0 0 0,0 0 32,0 0 32,0 0-64,0 0 128,0 0 1,0 0 31,0 0 96,0 0 0,0 0 33,0 0 127,0 0-128,0 0 161,0 0-161,0 0 128,0 0 1,0 0-65,0 0-96,0 0-64,0 0-160,0 0 65,0 0-65,0 0 64,0 0-64,0 0 32,0 0-32,0 0 0,0 0 32,0 0 0,0 0 32,0 0-96,0 0 96,0 0-64,0 0 32,0 0 0,0 0 0,0 0-32,0 0 32,0 0 0,0 0 1,0 0-65,0 0 64,0 0 32,0 0-96,0 0 64,0 0 0,0 0-32,0 0-32,0 0 32,0 0-32,0 0 0,0 0 0,0 0 0,0 0 0,0 0-32,0 0 0,0 0-128,0 0-385,0 0-448,0 0-897,0 0-768,23 23-5061</inkml:trace>
  <inkml:trace contextRef="#ctx0" brushRef="#br2" timeOffset="700612.5347">19835 1497 160,'0'0'481,"0"0"-1,0 0-32,0 0 161,0 0 0,0 0 95,0 0-191,0 46-161,0-46-128,0 0 1,0 24-97,0-24-96,0 23-32,0-23 32,0 23 0,0 1-32,0-1 0,0-23 32,-23 23-32,23 1 0,0-24 0,0 23 64,0-23-64,0 23 0,0-23 0,0 0 0,-23 24 0,23-24 96,0 0 32,0 0 513,0 0-193,0 23-96,0-23-63,0 0 95,0 0 257,0 23-33,0 1-31,0-24 127,0 23 129,0-23 96,0 0-192,0 0-545,0 0-32,0 0 0,0 0 289,0 0 31,0 0 129,0 0-33,0 0-63,0 0-385,0 0 0,0 0 64,0-23 481,23-1-161,0 1-127,-23 0-225,23-24-64,24 24 0,-24-24 32,1 24 96,-1-1-128,0 1 225,-23 0-65,24-1-32,-1 1-32,0 0 1,1-1-97,-1-22 0,0 22 32,1 1-64,22 0 32,-22-24 0,-1 24 0,0 0 64,-23-1-64,24 1 1,-1 23-1,-23-23 64,23-1 0,-23 24-32,0-23 32,23 23-64,-23 0 64,0-23-31,0 23-33,0-24 0,24 24-32,-24 0 0,0-23 64,0 23-128,0 0 64,0-23-64,23 23 32,-23-24-32,23 1 0,-23 0 0,0 23 0,0-24 32,24 24-32,-24-23 0,23 0 0,-23 23 32,0-24-32,23 1 0,-23 0 0,0 23 32,0 0 0,24-23-64,-24 23 32,0 0 0,0 0 0,0 0 0,0 0-32,0 0 32,0 0 0,0 0 0,0 0 64,0 0 0,0 0-64,0-24 32,0 24-32,0 0 0,0-23 0,23 23 0,-23 0 0,0-23 0,0 23 0,0-24-64,23 24 32,-23-23 0,24 0-32,-24 23 64,0-24-32,0 24 0,23 0 32,-23 0-64,0 0 64,0 0-64,0 0-96,0 0 96,0 0 32,0 0 0,0 0-32,0 0 32,0 0-32,0 0 31,0 0 33,0 0 33,0 0-33,0 0 32,0 0-32,0 0-65,0-23 65,0 23 0,0 0 65,23-23-65,-23 23 0,0 0 32,0 0-32,0 0 0,0 0 0,0 0-32,0 0-33,0 0-63,0 0-32,0 0 0,0 0-128,0 0-65,0 0 161,0 0 64,0 23 128,0-23 64,0 23 0,0-23-32,24 24-32,-24-24 0,0 23 0,0 0 32,0-23-32,0 24 0,0-24 0,0 23 0,0-23 0,0 0 0,0 0 0,0 0-32,0 0 32,0 0-32,0 0-64,23 0 64,-23 0-64,0 0 32,0 0 64,0-23 0,23-1 192,1 1-160,-1 0-32,0-1 0,-23 24 64,24-23-64,-24 23 0,0 0 0,0 0 0,0 0-96,0 0-64,0 0 128,0 0 32,0 0-96,0 23 0,0 1 64,0-1 32,0 0 0,0 1 64,0-1-32,0 0-32,0 1 0,0-1 32,0-23-32,0 0 0,0 23 0,0-23-96,0 0 32,0 0 32,0 0 0,0 0 0,0 0 32,23-23 0,-23 0 0,23-1 160,0 1-128,-23 0-32,24-1 32,-1 1-64,-23 0 32,23 23 0,-23 0-32,0 0 32,0 0-64,0 0 0,0 0-128,0 0 95,0 0 33,0 0-32,0 23 64,0-23 64,24 23-32,-24-23 64,0 24-64,0-24 32,0 23-32,0-23 32,0 0-32,23 0 0,-23 0 0,0 0 0,0 0-32,0 0 32,0 0 0,0 0 0,0 0 0,0 0 0,0 0 0,0 0-32,0 0 64,0 0-32,23 0 193,-23-23-161,0 23 32,24 0-32,-24 0-32,0 0 64,0 0-64,0 0 64,0 0 0,0 0-32,0 0 96,0 0-128,0 0 160,0 0-128,0 0 0,0 0 64,0 0-64,0 0 32,0 0-64,0 0-32,0 0 32,0 0 32,0 0 0,0 0 32,0 0-64,0 0 65,0 0-33,0 0 0,0 0-32,0 0 32,0 0 32,0 0 128,0 0 96,0 0-160,0 0 32,0 0-63,0 0 31,0 0-96,0 0 64,0 0-64,0 0 64,0 0-64,0 0 64,0 0-96,0 0 32,0 0 32,0 0-32,0 0 0,0 0-32,0 0 32,0 0-32,0 0 0,0 0 0,0 0 32,0 0-32,0 0 0,0 0 32,0 0 0,0 0-32,0 0 0,0 0 64,0 0 32,0 0-96,0 0 0,0 0 0,0 0 0,0 0-512,0 0-769,0 0-481,0 0-640,0 0-2563,0 0-2338</inkml:trace>
  <inkml:trace contextRef="#ctx0" brushRef="#br2" timeOffset="707186.5434">21093 680 4965,'0'0'2114,"0"0"-737,0 0 225,0 0-417,0 0-449,0 0-479,0 0 191,0 0-256,0 0-96,0 23-64,0-23 0,0 47 96,0-24 1,0 1-97,0-1 32,0 0 32,0 1 96,0-1-64,0-23-64,0 0 32,0 0-32,0 0-64,0 0 96,0 0 257,0 0 383,0 0-31,0-23-96,0-1-289,23 1-128,-23 0-32,23-1 64,-23 1-127,24 23 31,-24-23-96,0 23 32,0 0 0,0 0-64,0 0-32,0 0 32,0 0-64,0 0 64,23 23-64,-23 0 64,0 1 32,23-1 0,1 0 64,-24 1-96,0-1 0,23-23 32,-23 23 0,0-23-32,0 0 0,0 0-32,0 0 32,0 0 0,0 0 0,0 0 0,0 0 0,0 0 32,0 0 0,0 0 32,0 0 0,23 0 128,-23 0-128,0 0 96,0 0 97,0 0-129,0 0 64,0 0 0,0 0 64,0 0-63,0 0 95,0 0-96,0 0 32,0 0 0,0 0 193,23 0-129,-23 0-32,0 0 97,24 0-1,-24 0-32,0 0 129,23 0-161,-23 0 64,0 0-31,0 0-1,0 0-64,0 0 33,23 0-65,-23 0 128,0 0-160,0 0-96,0 0-32,0 0-32,0 0 65,0 0-33,0 0 64,0 0-64,0 0-32,0 0 0,0 0 64,0 0 0,0 0 0,0 0-64,0 0-32,0 0 0,0 0 0,0 0 0,0 0 0,0 0-32,0 0 32,0 0 0,0 0 0,0 0 0,0 0 0,0 0-32,0 0 0,0 0 0,0 0 32,0 0-96,0 0 32,0 0 32,0 0-64,0 0 32,0 0 0,0 0 0,0 0 64,0 0-65,0 0-31,0 0 0,0 0-32,0 0 32,0 0-96,0 0 32,24 0 128,-24 0 0,0 0-64,23 0 64,-23 0-65,0 0 1,23 0 0,-23-23 0,0 23 96,0 0-32,24 0 0,-24-23 32,0 23 0,23 0 32,-23-24-32,0 24 0,0 0 0,0 0 0,0 0-32,0 0 32,0 0-96,0 0 64,0 0-160,0 0-64,0 24-1,0-24 129,0 23 128,23 0 0,-23-23 32,0 24-32,24-24 0,-24 0 0,0 0-32,0 0-64,0 0-64,23 0 96,-23 0 64,46-24 0,-22 24 64,-1-23-64,-23 0 32,23-1-32,1 24 0,-24-23 0,23 23 32,-23 0-32,0 0-32,0 0 0,0 0-32,0 0 32,0 0-32,0 0 0,0 0 0,23 23 32,-23-23 32,0 24 0,0-1 0,24 0 0,-24-23 0,0 24 0,0-1 0,0-23 32,23 0-32,-23 0 0,0 0 0,0 0-32,0 0 0,0 0 0,0 0-64,0 0 96,0 0-32,0 0-33,23 0 65,-23 0 32,0 0 1,0 0-33,0 0 0,0 0-33,24 0 1,-24 23-64,0-23 96,0 0-32,0 23 32,0 1 0,0-1 32,23 24-32,-23-1 0,0 1 64,0-24-64,0 24 32,23-1-32,-23 1 32,0-24-32,0 1 0,0-1 0,0-23 0,0 0 0,24 0 0,-24 23 0,0-23 0,0 0-64,0 0 0,0 0 64,0 0-32,0 0 0,23-23 32,0 23 32,-23 0 64,23-23-96,1 23 64,-24 0-64,23 0-32,-23 0 0,0 0-32,0 0 64,0 0-32,0 0-64,0 0 96,0 0 32,0 23 0,23 0 0,-23 1 0,0 22 32,0-22-64,0-1 0,24 0 0,-24 0 0,0-23 0,0 24-64,23-24 64,-23 0-32,0 0 0,0 0 32,23 23-32,-23-23 32,24 0 0,-24 0 0,0 0 32,23 0-32,-23 0 0,0 0 0,23 23 0,-23-23 0,24 0 0,-24 0 0,23 24 0,-23-24 0,23 0 0,-23 0 0,0 23 0,0-23 0,0 0 32,0 0-64,0 0 64,0 0-32,0 0 0,0 0 0,0 0 32,0 0-32,0 0 64,0 0-64,0 0 32,0 0 0,0 0 1,0 0-1,0 0-32,0 0 64,0 0 0,0 0 64,0 0-64,0 0-64,0 0 0,0 0 0,0 0 0,0 0 32,0 0-32,0 0 0,0 0 0,0 0 0,0 0 0,0 0 0,0 0 0,0 0 0,0 0-32,0 0 32,0 0-32,0 0 0,0 0 32,0 0 0,0 0-32,0 0 32,0 23 0,0-23 0,0 0 0,0 0 0,0 0 0,0 0 0,0 0 0,0 0 0,0 0 32,0 0-32,0 0 0,0 0 0,0 0-32,0 0 32,0 0 0,0 0 0,0 0 0,0 0 0,0 0 0,0 0-32,0 0 32,0 0 0,0 0 0,0 0 0,0 0-64,0 0 64,0 0-32,0 0 32,0 0-32,0 0-32,0 0 64,0 0-32,0 0-65,23 0 97,-23 0-96,0 0 96,0 0 0,0 0 0,0 0 0,0 0 0,0 0 32,0 0-64,0 0 32,0 0-64,0 0 64,0 0 0,0 0 64,0-23 32,24 23-64,-24-23-32,23 23 32,0-24 1,-23 1-33,24 0 0,-1-1 0,0 1-33,1 23 66,-24-23-1,23 0-32,-23 23 0,0-24 32,23 24-32,-23-23 32,24 0-32,-1 23-32,0-24 32,-23 1 0,23 23 0,-23-23 0,24-1 0,-1 1 0,-23 0-32,23 23 64,-23-24-32,0 24 0,0 0 0,0 0-32,0-23 64,0 23 0,24 0-32,-24 0 0,0-23 0,0 23 0,0 0-32,0 0 32,0 0-32,0 0 32,0 0 0,0 0 0,0 0-32,0 0 32,0 0 0,0 0 0,0 0-33,0 0 33,0 0 0,0 0-32,0 0 32,0 0 32,0 0-32,0 0 0,0 0 0,0 0 0,0 0-32,0 0-224,0 0-448,0 0-802,0 0-576,0 0-1057,0 0-6278</inkml:trace>
  <inkml:trace contextRef="#ctx0" brushRef="#br2" timeOffset="736946.6653">22701 1264 2819,'0'0'2690,"0"0"-1024,0 0-481,0 0 128,0 0-736,0 0 95,-23-24 33,23 24 128,0 0-64,0 0-161,0 0-192,0 0-223,0 0-1,0 0-128,0 0-64,0 24 96,-24-24 0,24 23 256,0 0-223,0 0-129,0-23 32,0 24 160,0-24-96,0 23-64,0-23 32,0 23-64,0-23 0,0 24 0,0-24 0,24 0-96,-24 0 0,0 0-64,23 0 160,0 0 32,1-24 480,-24 24 97,23-23-193,-23 0-192,23 23-32,-23-24 33,0 24-129,0 0-32,0 0-64,0 0 32,0 0-64,0 0-32,0 0-128,24 24 128,-24-1 64,23 0 64,-23 1 0,0-1 0,23 0 0,-23 1-64,0-1 64,0 0-64,23 1 0,-23-1 32,0 0 96,0 0-128,24 1 0,-24-24 32,0 0-32,0 23 32,23-23-32,-23 23 0,0-23 0,0 24 32,23-24-32,-23 23 0,0-23 0,0 0 64,24 23-64,-24-23 0,0 0 0,0 0 0,0 0-64,23 24 32,-23-24 32,0 0 0,0 23 32,0-23-32,23 0 64,-23 0-32,0 0-32,0 0 0,0 23 0,0-23 0,0 0-32,0 0 32,0 0 0,24 0 0,-24 0 0,0 24 32,0-24-32,0 0 0,0 23 0,23-23 32,-23 0-32,0 0-32,0 0 32,0 0 32,0 23-32,0-23 0,23 24-32,-23-24 32,0 0 32,0 23-32,0-23 0,0 0 0,0 0 0,0 0 0,24 0 0,-24 23 0,0-23-32,0 0 32,0 0 32,0 0-32,0 23 0,0-23 0,0 0 0,0 0 0,0 0 0,0 0-32,0 24 32,23-24 32,-23 0-32,0 0 0,0 0-32,0 0 0,0 0 32,0 0-160,23 0 0,-23 0 64,0 0 64,0 0 32,0 0 160,0 0 0,24 0 96,-24-24-128,23 24 65,-23-23-33,23 0-32,0 0-32,1-1-96,-24 24 64,23-23-64,-23 0 0,0 23 32,23-24-32,1 24 0,-24-23 0,0 0 32,23 23-32,-23-24 0,23 1 32,-23 23-32,0 0 0,24-23 32,-24 23-32,0 0 0,0 0 0,0-24 0,23 24 0,-23-23 0,0 23 32,0-23-32,0 23 0,23 0 0,-23 0-32,0-24 32,0 24 0,0 0 32,24-23-32,-24 23 32,0 0-64,0 0 64,0 0-32,0 0 0,0 0-32,0 0 32,0 0 0,0 0 0,0 0 0,0-23-32,0 23 32,23 0-32,-23 0 32,0-23 0,23 23 32,-23 0-32,24-24 0,-24 24 0,0-23 0,23 23 0,-23-23 32,23-1-32,0 24 0,-23-23 0,24 0 0,-24-1 32,0 24-32,23 0 0,-23-23 32,0 23 96,0 0 97,0 0-129,0 0-64,0 0 0,0 0 0,0 0-32,0 0 32,0 0-32,0 0 0,0 0 0,0 0 32,0 0 0,0 0-32,0 0 32,0 0-32,0 0 32,0 0-32,0 0-32,0 0 0,0 0 0,0 0-289,0 0-703,0 0-770,0 23-1249,23-23-3171</inkml:trace>
  <inkml:trace contextRef="#ctx0" brushRef="#br1" timeOffset="757539.4458">3115 2125 609,'0'0'1505,"0"0"-224,0 0 32,0 0-159,0 0-258,0 0-255,0 0 64,0 0-65,0 0-63,0 0 63,0 0-127,0 0 63,-29 0 65,29 0-128,0 0-33,0 0-160,0 0-128,0 0 97,0 0 63,0 0-192,0 0-128,0 0 0,0 0 0,0 0-32,0 0 32,0 29-32,0-29 32,0 0-32,0 0 0,0 0 32,0 0 32,0 0-31,0 0-1,0 0 256,0 0 96,0 0 353,0 0-257,0-29-127,0 29-161,0-29-32,-30 0-32,30 0 64,0 29-96,0-29 0,0 29 129,0 0-1,0 0 96,0 0-96,0 0-95,0 0-33,0 0-32,0 0-64,0 0 0,0 0-160,0 0 63,0 0-31,0 0 96,0 0-32,0 0-32,0 29 96,0 0 32,0 0 32,0 0-32,0 0-32,0 0 64,0-29-64,0 29 0,0-29 32,0 0-32,0 30 32,0-30-32,0 0 0,0 0 0,0 0 32,0 0-32,0 0-128,0 0-544,0 0-1506,0-30-3908,30 1-2722</inkml:trace>
  <inkml:trace contextRef="#ctx0" brushRef="#br1" timeOffset="771691.4084">3081 2195 4420,'0'0'737,"0"0"128,0 0 928,0 0-223,0 140-513,0-116-256,0 22 95,0 24 129,0-23-224,0 23-64,-24 0 160,24 23-289,0-23-95,-23 23-193,23-23-64,-23 23-63,23-23 31,-24 23 32,24-23 0,0 23-192,-23-23 0,23 23 0,0-23 33,0 24 31,0-25-64,0 25 0,0-1-32,0 0 32,0-23 0,0 23 32,-23-23 0,23 0 32,0 23 0,0-23 0,-24 0-96,1 0 65,23 0-1,0 0-64,-23 0 0,0 0 32,23 0-64,-24-1 64,24 1-32,-23 0 0,0 0 0,23 23-32,-24-23 64,24 24-64,-23-25 32,23 1-32,-23 0 0,23 0 0,0-23 0,0 23 0,0-24 0,-24 24-32,24-23-64,0 23-96,0-24-481,0 1-96,0 23-480,0-24-673,0 1-2466,0-24-480</inkml:trace>
  <inkml:trace contextRef="#ctx0" brushRef="#br1" timeOffset="772860.4591">2708 6156 1762,'0'0'768,"0"0"-127,0 0 352,0 0 0,0 0-192,0 0 63,0 140 225,0-116 129,0 22-161,0-23-353,0 24 97,0-24-224,0 1-65,0 22-160,0-22 1,-24 22-65,24 1 64,0-1-95,0-22 383,0 22-63,-23 1-225,23-24-192,0 24 64,0 0-63,0-24-33,0 24-64,-23-1-32,23 1 64,0-1 96,0 1-64,0 23 0,0-23-32,0-1 1,-24 1-33,24 23 32,-23-24-32,23 24 0,-23-23 32,23 0-32,-23-1 32,-1-23-32,24 24 0,-23 0 0,23-1 64,-23 1-96,23-24 161,-24 24-33,24-1-128,0-22-32,0 22 0,0 1 0,-23 0 0,23-1 0,0 1 0,0 0 0,0-1-32,0 1-96,0-1-417,-23 1-128,23-24-1280,0 24-2468,0-47-2946</inkml:trace>
  <inkml:trace contextRef="#ctx0" brushRef="#br1" timeOffset="774044.6238">2545 8138 737,'0'0'961,"0"0"-97,0 0 161,0 0 96,0 0-448,0 0-64,0 0-193,0 0 65,0-23 31,0 0 545,0-1-512,0-22-193,0-1-192,0 24-32,0-24-32,0 0-64,0 1 0,0 22 0,0 1-32,0-24 0,0 24 32,0 23 0,0-23 32,0 23 65,0 0 63,0-24 96,0 24 160,0 0 33,0 0 31,0 0-127,0 0-97,0 0-32,0 0-192,0 0 64,0 0-128,0 0-192,0 0 192,0 0 32,0 0 32,0 0 0,0 0-64,0 0 32,0 0 32,0 0 33,0 0-1,0 0-64,0 0-32,0 0-96,0 0-97,0 0 161,0 0 32,0-23 193,0 23-193,0-23-64,0 23-193,0-24-383,0 24-417,0-23-96,0 23-1,0 0 130,0 0 159,0 0-224,0 0-161,0 0 97,0 0-32,0 23-512</inkml:trace>
  <inkml:trace contextRef="#ctx0" brushRef="#br1" timeOffset="775046.6158">2545 7929 737,'0'0'704,"0"0"-319,0 0 383,0 0 418,0 0-33,0 0-96,0 46-96,0-23-193,0-23-223,0 24-161,0-24-31,0 23 63,0 0-32,0-23 65,0 24-225,0-1-128,0-23 32,0 23-96,0-23-32,0 24 32,0-1-32,0 0 128,0 1 97,0-24-1,0 23-128,0-23-96,0 0 0,0 0-64,0 0-64,0 0 64,0 0-193,0-23 257,0-1 705,0-22-705,0 22 32,0-22 0,0-1 0,0 0-32,0 1-96,0-1 96,23 1-96,-23-1-64,0 0 64,0 1 32,0 22 64,0-22 0,0-1 32,0 24-32,0-1 0,0 1 32,0 0 64,0-1 64,0 24 128,0 0 0,0-23 1,0 23-1,0 0-256,0 0-32,0 0-96,0 0-96,0 0 160,0 0-32,0 23 64,0-23 96,0 24-32,0-24-64,0 0-64,23 23-32,-23-23 96,0 0-64,0 0 64,0 0 0,0 0-289,0-23-63,0-1 352,0 1 224,0-24-128,0 1-64,0-1-32,23 1 0,-23 22 0,0 1 32,0 23 129,0 0 63,0 0 384,0 0-127,0 0-417,0 0-64,0 0-32,0 0-160,24 0 160,-24 23 32,0 1 128,23-24-64,-23 23 32,0 0-64,0-23-32,0 0-32,0 0 0,0 0-96,0 0-97,0 0 129,0 0-224,0 0 320,0-23 160,23 0-64,-23-24-32,0 24-32,0-1-32,0 1 0,0 23 64,0-23-128,0 23 64,0 0-288,0 0-577,24 0-1153,-24 0-2594,0 0-641</inkml:trace>
  <inkml:trace contextRef="#ctx0" brushRef="#br1" timeOffset="780245.6518">2731 5761 609,'0'0'768,"0"0"65,0 0-256,0 0-1,0 0 97,0 0-65,0 0 97,0 0 96,0 0-321,0 0-288,0-23 385,0 23-65,0-23 321,0-24 160,0 24-160,0-24-160,0 0 95,0 1-63,0 22-225,0-22 1,0-1-33,0 24-191,0-24-1,0 24 32,0 23 0,0-23-127,0-1-1,0 24-32,0-23-32,0 23 32,0-23-32,0 23-64,0 0 0,0 0-32,0 0 32,0 0-32,0 0 0,0 0-192,0 0-32,0 0 192,0 0-64,0 0 96,0 23 0,0 0 32,0 1 64,0-1-64,0 24 32,0-1-32,23 1-32,-23-1 0,0 1 0,0 0 0,0-1 0,0 1 0,0-24-32,0 1 64,0-24-64,0 0 32,0 0 0,0 0 0,0 0 0,0 0 0,0 0-32,0 0-64,0-24-64,0 1 160,23-24 224,-23 1-32,0-1-160,0 0-32,0 1 0,0-1 32,0 1 0,0 22-32,0 1 32,0 0-32,0 23 32,0-24-32,0 24 0,0 0 0,0 0 0,0 0 32,0-23-32,0 23 32,0 0-32,0 0 0,0 0-32,0 0 0,0 0 32,0 0-32,0 0 0,0 0 0,0 0 32,0 0 0,0 0 64,0 0-64,0 0 32,0 0-32,0 0 0,0-23 64,0 23-64,0 0 0,0-24-32,0 24 64,0-23-32,24 0 0,-24 0-32,0-1 32,0 1 0,23 0 0,-23 23 0,0-24-96,0 24-160,0 0 64,0 0-33,0 0 33,0 0-224,0 0-481,0 0-704,0 0-930,0-23-191,0 23-1,23-23-512</inkml:trace>
  <inkml:trace contextRef="#ctx0" brushRef="#br1" timeOffset="799300.5624">3080 2405 32,'0'0'128,"0"0"-128,0 0 32,0 0 128,0 0 321,0 0 608,0-117-256,0 94 192,0 23 384,0 0 353,0 0-417,0 0-512,0 0-161,0 0-448,0 0-127,0 0-97,0 23 192,0 24 160,0-1 129,24 1 63,-24 23 225,0 0 288,23 23-160,-23-23-65,0 23-383,23 0-65,-23 1-128,0-1-95,0-23-65,24 23 64,-24 0 32,0-23-96,0 23 32,0-23-64,23 0-32,-23 0 0,0-23 0,0 22 0,23-22-32,-23 0 32,0 23 0,0-24 33,0 1-1,0-1 32,0 1-32,0-24-32,24 1 0,-24 22 32,0-46-64,0 47 0,0-24 64,0 0 0,0 1 0,0-1 64,0 0 32,0 24-32,0-24-63,0 1-33,0-1 0,0 0-32,0 1 64,0-1 0,0 0-64,0 0 64,0 1-64,0-1 0,0 0 32,0 1 0,0-1-32,0 0 64,0-23-64,0 24 0,0-1 32,0-23-32,0 23 0,0 0 0,0-23 32,0 24-32,0-24 0,0 0 0,0 0-32,0 0 32,0 0-32,0 0 0,0 0 32,0 0 0,0 0 32,0 0 96,23-24 64,-23 1 0,0-23-128,23-1-32,-23-23 0,24 0-32,-24 0 0,23 0-128,-23 24-96,23-24-32,-23 23 128,0 1-32,0-1 96,0 0 64,0 24 0,0-24 0,0 24 64,0 0-64,0-24 0,0 47 0,0-23 64,0 23-64,0 0 0,0 0 0,0 0-64,0 0-97,0 0 97,0 0-32,0 47 96,0-24 0,24 23 0,-24 1 32,0 0-32,0-1 32,0 1-32,0-1 0,0 1 32,0-24-64,0 24 32,23-24 0,-23 24 0,0-24 0,0-23 0,23 24 0,-23-24 32,0 23 0,0-23-32,0 0-32,0 0 32,0 0 32,0 23-32,0-23 0,0 0 0,0 0 32,0 0-32,0 0 0,0 0 0,0 0 0,0 23 0,0-23 0,0 0 0,0 0 0,0 0 33,0 0-33,0 24 0,0-24 0,0 0 0,0 0 0,0 0 0,0 0 0,0 0 0,0 0 0,0 0-33,0 0 33,0 0 0,0 0 0,0 0 0,0 0 33,0 0-33,0 0 32,0 0 64,0 0-96,0 0 96,0 0-96,0 0 0,0 0-32,0 0 32,0 0 0,0 0 0,0 0-64,0 0 64,0 0-64,0 0 32,0 0 32,0 0 0,0 0-32,0 0 32,0 0-33,0 0 33,0 0-32,0 0 64,0 0-32,0 0 0,0 0 0,0 0 0,0 0-32,0 0-32,0 0-352,0 0-193,0 0-448,24 0-544,-24-24-897,23 1-1987,-23 0-3234</inkml:trace>
  <inkml:trace contextRef="#ctx0" brushRef="#br1" timeOffset="805124.083">3453 4316 3011,'0'0'1762,"0"0"-481,0 0-160,0 0-513,0 0-351,0 0 287,-24 70 609,24-23 64,0-24-256,0 24-96,0-1 160,0 1-192,0 23 0,0-24-417,0 24-32,0-23 97,0 23-65,0 0-224,0 0-95,0-24 159,0 24-224,0-23 32,0-1-32,0 1 0,24-24 0,-24 24 32,0-24-64,0 24 0,0-24 0,0 24 32,0-24 0,0 0 0,0 1-32,0-1 0,0-23 96,0 23-96,0-23 32,0 0 0,0 0-32,0 0 64,0 24-32,0-24 32,0 0 32,0 0-31,0 0 95,0 0-128,0 0 0,0 0 64,0 0-96,0 0 32,0 0 32,0 0-64,0 0-32,0 0 32,0 0-352,0 0-545,0 0-833,0 0-1217,0-24-3106,0 1-289</inkml:trace>
  <inkml:trace contextRef="#ctx0" brushRef="#br1" timeOffset="812494.2476">3453 5551 833,'0'0'1858,"0"0"-225,0 0-416,0 0-320,0 0-224,0 0 224,0 0-33,0 0-95,0 0-320,0 0 223,0 0 193,0 23-256,0 1-225,0 22-160,0-22 32,0 22 193,0 1 95,0 0-159,0 22-161,0-22 0,0 0-160,0 23-32,23 0 0,-23-24-32,0 1-32,24 0-320,-24-1-1634,23-23-1185,-23-23-2562</inkml:trace>
  <inkml:trace contextRef="#ctx0" brushRef="#br1" timeOffset="821370.3742">3546 3128 2114,'0'0'2306,"0"0"-640,0 0 480,0 0-417,0 0-768,0 0-608,-23 93-193,23 0 256,0 0 481,0 0 224,0 47-192,0-23 64,0 23-256,0 23-33,0-23-287,0 23-193,0 0-128,0 0-64,0 0 128,0 0-96,0-23 96,0-23 1,0-1-1,-23 1-96,-1-1-32,24-46-32,0 23 0,-23-23-32,23-23 32,0 23-128,0-24-161,0 1-31,-24-24 64,24 24 32,0-24-97,0-23-223,0 24-385,0-24-961,0 0-832,0 0-1474,0 0-417</inkml:trace>
  <inkml:trace contextRef="#ctx0" brushRef="#br1" timeOffset="825921.4299">3500 3128 2755,'0'0'1857,"0"0"-31,0 0-96,0 0-577,0 0-416,0 0 672,0-24 256,0 24-255,0 0-642,0 0-543,0 24-225,0-1 0,0 0 160,0 24-96,0 0 64,23 22-32,-23-22 32,23 23-64,-23-23-32,24 23 64,-24-47-96,23 23 0,0-22 0,-23-24 0,0 23 0,24-23-32,-24 0-32,0 0-64,0-23-64,0-1 96,23-22 96,-23-1 320,23-23-288,1 24 128,-24-1-160,23 0 64,-23 1-64,0 23 33,0-1-1,0 24-32,0 0 96,0 0-96,0 0-96,23 24 64,-23-1-1,24 23 33,-24 1 129,23 23-33,-23 0 0,0 0-64,23 0 0,-23-24 0,24 1-32,-24 0 0,23-1 32,-23 1-32,23-24 0,-23-23 0,0 23 0,24-23 0,-24 0-32,0 0 0,0 0 32,23 0 0,-23 0-32,0 0 0,0 0 32,0 0 32,0 0-32,0 0 0,0 0 0,0 0 0,0 0 32,0 0 0,0 0-32,0 0 32,0 0-32,0 0 32,0 0-32,0 0 128,0 0 32,0 0 0,0 0-32,0 0-63,0 0 63,0 0-96,0 0 0,0 0 32,0 0-64,0 0 32,0 0-32,0 0 0,0 0 32,0 0-32,0 0 32,0 0 0,0 0 0,0 0 32,0 0-64,0 0 0,0 0 32,0 0 0,0 0 96,0 0 32,0 0 65,0 0 63,0 0-96,0 0-96,0 0-32,0 0-64,0 0 0,0 0 0,0 0 0,0 0 32,0 0-32,0 0 0,0 0 0,0 0 0,0 0 0,0 0 32,0 0-32,0 0 0,0 0-32,0 0-96,0 0-993,0 0-641,23 0-1857,-23 0-1250,24 0-1505</inkml:trace>
  <inkml:trace contextRef="#ctx0" brushRef="#br1" timeOffset="827970.5467">3919 3827 3331,'0'0'897,"0"0"-513,0 0 289,0 0-321,0 0-127,0 0 255,0 0 257,0-117-1,0 117-223,0 0 31,0 0-319,0 23-129,0 1 32,24 22 544,-24 1-223,0-1-321,23-22 0,-23-1-32,23-23 0,-23 0-64,0 0 32,0 0 65,0 0-129,0 0 0,24-23 96,-24-1 768,23-22-255,0 23-417,-23-24-128,0 0 0,24 24 32,-24 0-32,0 23 161,0 0 255,0 0 33,0 0-257,0 0-224,0 0-32,0 23 0,23 0 64,-23 24 64,23 0 0,-23-24-64,24 0 0,-24 0 0,0-23-64,23 0 0,-23 0 0,0 0-160,0 0-64,23-23 224,-23 0 192,24 0 32,-24-24-63,23 47-97,-23-23-32,0 23 32,0 0 64,0 0 192,0 0-224,0 0 0,0 0-96,0 23 0,23 0 96,-23 1-64,0-1 65,24 23 31,-24-22 32,0 22-32,23 1-32,-23-24-32,0 1-32,0-24-32,23 23 32,-23-23-32,0 0 0,0 0 0,0 0 64,0 0-32,0 0 0,0 0 32,24 0 0,-24 0 64,0 0 65,0 0-65,0 0 32,0 0-32,0 0 32,0 0 0,0 0-32,0 0 97,0 0-129,0 0 0,0 0-32,0 0 32,0 0-64,0 0 0,0 0-32,0 0-32,0 0-192,0 0-641,0 0-416,0 0-2146,0 0-4901</inkml:trace>
  <inkml:trace contextRef="#ctx0" brushRef="#br1" timeOffset="831557.9371">4478 3989 1249,'0'0'1185,"0"0"-608,0 0-545,0 0-32,0 0-609,0 0-992,0 0 768</inkml:trace>
  <inkml:trace contextRef="#ctx0" brushRef="#br1" timeOffset="837910.1878">4338 3920 2915,'0'0'704,"0"0"97,0 0 128,0 0-128,0 0 128,0 163 448,0-116 0,0 0-288,0 22-64,0 1-32,24 0-64,-24 0-480,23 0-65,-23 0-64,0 23 1,24 1 31,-24-24-64,23 23-96,-23-23 0,0-23-31,23-1-65,-23 1 0,0-24-96,0 0 32,0 1-32,0-1 0,0 0 0,0-23 0,0 24 32,0-24-32,0 23-32,0-23 32,0 0-32,0 0-545,0 0-512,0 0-961,0 0-1377,0 0-1025,0 0-673</inkml:trace>
  <inkml:trace contextRef="#ctx0" brushRef="#br1" timeOffset="842654.0696">4572 5388 3171,'0'0'1730,"0"0"-417,0 0-737,0 0 129,0 0-417,0 0-256,0 0 32,0-23 1154,0-1 31,0-22-128,23 22-416,0-46-289,-23 24-160,24-24-64,-1 23 65,-23-23 127,23 24-224,-23-1 64,0 1 1,24-1 127,-24 24-96,0-1 96,0 1 33,0 23 31,0-23 1,0 23-65,0 0 64,0 0-95,0 0-65,0 0-256,0 0-96,0 0 32,0 0 64,0 0 0,0 0 192,0 0-160,0 0 0,0 0-32,0 0 0,0 0 0,0-24 0,0 24 256,0-23-128,0 0-96,0 23 96,0-24-63,0 24-1,0-23 64,23 0-64,-23 23-32,0-23 0,0-1 0,0 24 32,23 0 32,-23 0 32,0 0 32,0 0 32,0 0-192,0 0 0,0 0 0,0 0 0,0 0-96,0 0-32,0 24 96,0-1 32,0 23 128,0 1-96,0 46-32,24-23 96,-24 23-96,0-23 0,23 0 0,0 0-32,-23-23 0,0-24 0,0 0-64,24 1 0,-24-24-64,0 0-64,0 0-32,0 0-1,0-24-63,0 1 320,0-23 64,0-1 32,0-23-96,0 0 0,0 0 0,0 0-128,23 24 96,-23-1 0,0 24 32,0-1 0,0 24 0,0 0 32,0 0-32,0 0 0,0 0-160,0 0-192,0 24 287,0-1 65,23 24 33,-23 23 191,24-1-192,-24 1 0,23 24 0,-23-24 0,0-24-32,23 1 0,-23-1 0,0-46 32,0 24-32,24-24-32,-24 0-32,0 0 32,0 0-32,0 0-128,0-24 95,0 24 97,0-23 129,23 0-1,-23-1-64,0 1-64,23 23 32,-23-23 0,0 23 0,0 0 0,0 0-32,0 0-128,0 0-64,0 23 160,24 0 32,-24 24 96,23-24 64,-23 24-96,23 0-32,-23-24 0,24 24 32,-24-24-64,0 0 64,0 0-64,0 1 0,23-24 32,-23 23 0,0-23-32,0 0 0,0 23 32,0-23-32,0 0 0,0 0 0,0 0 0,0 0 0,0 0 0,0 0 64,0 0-32,0 0-32,0 0 32,0 0-32,0 0 32,0 0 32,0 0-32,0 0 64,0 0-64,0 0 33,0 0-33,0 0 0,0 0-32,0 0 0,0 0 64,0 0-64,0 0 64,0 0-128,0 0 128,0 0-64,0 0 32,0 0-32,0 0 0,0 0 0,0 0 0,0 0 0,0 0 0,0 0 0,0 0 0,0 0 0,0 0 0,0 0 0,0 0 32,0 0-32,0 0 32,0 0-32,0 0 64,0 0-64,0 0 0,0 0 0,0 0-32,0 0-64,0 0-641,0 0-1313,0 0-5573</inkml:trace>
  <inkml:trace contextRef="#ctx0" brushRef="#br1" timeOffset="861900.9005">5131 5388 160,'0'0'545,"0"0"-97,0 0 33,0 0 640,0 0 256,0 0-224,0 0-384,0 93 128,0-69 31,0 22-351,0 1-257,0 0 577,23-1-320,-23 1-257,0-1-96,23 1 0,-23 0-31,24-1 31,-1 24 32,-23-23-64,23-1 64,-23-22-31,24 22 31,-24 1 64,23-24-224,-23 0 64,23 1-31,-23 22-1,24-22 32,-24-1 0,0 0 64,23 1-64,-23-1 1,0 0-97,0 1-32,0-1 0,0-23-32,23 23 32,-23-23-32,0 23 64,0-23-32,0 0 32,0 24-32,0-24 0,0 0-32,0 0 0,0 0 0,0 0 0,0 0 0,0 0 0,0 0-64,0 0 64,0 0 0,0 0-160,23 0 160,-23-24 384,24-22 0,-24-1-95,23 1-161,-23-24-32,23 0 0,-23 23-32,24 1-32,-24-1 32,0 24-64,0-1 96,0 1 160,0 23 65,0 0 31,0 0-128,0 0-128,0 0-64,0 0-32,0 0-32,0 0 32,0 0-64,0 23 64,0-23-64,0 47 64,0 0 64,23-1 32,-23 24-64,23-23 1,-23 23-1,24 0-32,-24-24 32,23 1-32,-23-1 0,23-22 0,-23-1 0,0 0 0,24-23 0,-24 24 0,0-24 0,0 0-32,0 0 0,0 0-97,0 0-63,0-24 160,23-22 32,-23-1 128,23-23-96,-23 24 32,0-24-64,24 46 0,-24-22 0,0 22 32,0 24-32,0 0 32,0-23-32,23 23 0,-23 0 0,0 0-96,0 0-64,0 0 128,0 23-96,0 1 128,23 22 64,1-22 64,-24 22-64,0 1-64,23-1 32,-23-22-32,23-1 0,-23 0 32,0 1-32,0-1 0,0-23 0,0 23 0,23-23 0,-23 0 0,0 0 0,0 0 0,0 0 0,0 0-32,0 0-32,0 0-96,0 0-32,0 0 192,0-23 128,0 23-64,0-23 32,24 23-64,-24-24 32,0 24-32,0 0 0,0 0 0,0 0 32,0 0 1,0 0-33,0 0-32,0 0 0,0 0 0,0 0 0,0 0 0,0 0 32,0 0-32,0 0 0,0 0 0,0 0 32,0 0 64,0 0-32,0 0-32,0 0 0,0 0-32,0 0 32,0 0-32,0 0 32,0 0-32,0 0 32,0 0 0,0 0 32,0 0-64,0 0 160,0 0-64,0 0 32,0 0-64,0 0 65,0 0 31,0 0-96,0 0 0,0 0 0,0 0 0,0 0 0,0 0-64,0 0 0,0 0 0,0 0 0,0 0-64,0 0-160,0 0-257,0 0-31,0 0-513,0 0-288,0 0-930,0 0-1248,23 0-1538,-23 0 1122</inkml:trace>
  <inkml:trace contextRef="#ctx0" brushRef="#br1" timeOffset="864112.8888">5947 6646 1505,'0'0'1378,"0"0"-545,0 0 224,0 0 0,0 0 64,0 0 0,-24-93-96,24 47-32,0 22 64,0 1-32,0 0-161,0-1-287,0 1-65,0 0 1,0 23-161,0-24 33,0 24-97,0 0-192,0 0-96,0 0-64,0 0-160,0 0 96,0 24 31,0-1 194,0 47-1,0-23 0,0 23 64,0-1-96,0 1-32,0 0-32,0-23 0,0-24 0,24 1 0,-24-1-64,0-23 32,0 0-96,0 0-32,0 0 96,0 0-1,0 0 33,0 0-352,0-47 320,-24 1 64,24-1 0,-23 0-64,-1 1 64,24-1-32,-23-23-32,0 24 32,23 22 32,-24-22-32,1 46 64,23-24 64,0 24 64,0 0 224,0 0 1,0 0-321,0 0 192,-23 24-224,23 22-32,0 1 0,-24 0 0,24 22-32,0-22 0,-23 0 32,23-1 0,0 1-32,0 0-160,0-24-64,0 0 95,0 1 1,0-24 96,0 23 64,0-23 0,0 23-32,0-23 32,0 0 0,0 0 0,0 0-32,0 0-32,0 0-128,0 0-64,0-23 256,0 23 256,0-23-256,0-1 64,0-22-64,0 22 0,0-22 64,0-1-32,0 24 0,0-24-32,0 24 32,0-24 128,0 47-64,0-23 65,0 23 31,0 0 128,0 0-32,0 0-288,0 0 96,0 0-192,0 23 192,0 0-64,0 24 32,0 0 1,0-24-33,0 47-32,0-23 0,23-1 0,-23 1 32,0 0-64,0-1 0,24-22 0,-24-1-33,0 24-95,0-47 64,0 23-96,0 0 96,0-23 32,0 23 0,0-23 0,23 0 0,-23 0-64,0 0 64,0 0 31,0 0 1,0 0 32,0 0 0,0 0-64,0 0-128,0 0-32,0-23 160,0 23-32,0-23-481,0-24-960,0 24-1378,0-24-1025,23 1-1729</inkml:trace>
  <inkml:trace contextRef="#ctx0" brushRef="#br1" timeOffset="866470.4026">5946 6582 3780,'0'0'1025,"0"0"448,0 0 417,0 0-641,0 0-576,0 0-321,0 0 0,0-29-352,0 58 128,0 0 385,30 29-257,-30-29-128,0 0-96,29 30 32,-29-59 0,0 29-32,0-29-32,0 0 0,0 0-32,29 0-96,-29 0 128,0-29 0,29-1 288,-29 1-95,29 0-129,-29 0-64,29 29 64,-29-29-32,0 29 0,0 0 192,0 0 0,29 0-96,-29 0-128,0 0 0,29 0-64,-29 0 64,30 29 64,-30 0 129,29 0-1,-29 0-64,0 1 0,29-1-64,-29-29 64,0 29-64,0-29 0,0 0 0,0 29-64,0-29 0,0 0 32,0 0-32,0 0 0,0 0 32,0 0-32,0 0 64,0 0-64,0 0 33,0 0 63,0 0 96,0 0 32,0 0-32,0 0 32,0 0-63,0 0-65,0 0 0,0 0 0,0 0-96,0 0 32,0 0 0,0 0-32,0 0 32,0 0-32,0 0 0,0 0 0,0 0 32,0 0-32,0 0 0,0 0 0,0 0 0,0 0-96,0 0-1410,0 0-2882,29 0-4004</inkml:trace>
  <inkml:trace contextRef="#ctx0" brushRef="#br1" timeOffset="871715.5506">6506 4969 512,'0'0'1602,"0"0"-385,0 0-32,0 0-64,0 0-160,0 0 320,0 93 225,0-46-609,0-1-353,0 1 1,0 23 320,-24 0-97,24 23-255,-23 0 127,0 24-319,23-1-1,-24 1-160,1-1 128,23 1-95,0-1-33,-23 1 0,23-1 32,-24-23-128,24-23 0,0 0-64,0 0 32,-23-23 0,23-1-32,-24 1-64,24-24-96,0 1-384,0-1-834,-23-23-1088,23 0-737,0 0-417</inkml:trace>
  <inkml:trace contextRef="#ctx0" brushRef="#br1" timeOffset="873016.4928">6553 4898 641,'0'0'1473,"0"0"417,0 0 352,0 0-128,0 0 32,0 0-288,0 0-481,0 0-512,0 24-353,0-1-159,0 24-161,0-1-96,23 1 32,-23 23-96,0 0 64,23-23 0,-23 23-32,24-24 64,-24 1-31,0-24-97,23 1 0,-23-24 32,0 0-32,0 0-65,0 0-95,0-24 128,23-22 32,-23-1 192,24-23-63,-1 23-129,-23-23 96,23 24-64,0-1-32,-23 24 64,0-1-64,24 1 32,-24 23 32,0 0 480,0 0-383,0 0-161,0 0-32,0 23 32,23 24 32,-23 0 128,23-1-96,-23 1-64,0 0 64,24-1-32,-24 1-32,0-24 0,0 1 0,0-24 0,23 23-32,-23-23-32,0 0-96,0-23-1,0-1 161,23-22 97,1-1-33,-24 24-64,23-24 0,-23 24 0,0-1 64,0 24-32,23 0 0,-23 0 192,0 0 128,0 0-128,0 0-224,0 0-32,0 24-32,0-24 64,0 23 64,0 24-32,24-24 1,-24 0-1,23 24-32,-23-24 0,0 1 0,0-1-32,23 0-513,-23 1-704,0-24-1314,24 23-5220</inkml:trace>
  <inkml:trace contextRef="#ctx0" brushRef="#br1" timeOffset="875433.6048">7135 5388 512,'0'0'1666,"0"0"-257,0 0-352,0 0-288,0 0-224,0 0-65,0 0 33,-23-23 223,23 23 129,0 0-192,0 0 192,0 0-65,0 0-255,0-23-225,0 23-64,0-24 417,0 1-353,0 0 97,0-24-1,23 24-160,-23-1 1,0 1 63,23 0-192,-23 23 64,0 0-64,24 0-128,-24 0-96,0 0 64,0 0 32,0 0 0,0 0-64,23 23 64,0 0 64,-23 1 160,24 22-128,-1-22 1,-23-1-33,0 0 32,0-23-96,24 0-32,-24 0-32,0 0-32,0 0-65,23-23 161,-23 0 32,23-1 161,-23-22 159,24 22-256,-24 1-32,0 0 0,0 23-32,0 0 192,0 0 97,0-23-65,0 23-64,0 0-96,0 0-64,0 0-32,0 0 0,0 0 64,0 0-64,0 0 0,0 0-64,0 0 32,0 23 32,23-23 32,-23 23 32,0-23-64,0 0 0,0 23 0,0-23 0,23 0-512,-23 24-353,0-24-608,24 23-2083,-24-23-1889,0 23 96</inkml:trace>
  <inkml:trace contextRef="#ctx0" brushRef="#br1" timeOffset="876035.2031">7245 5295 3427,'0'0'1922,"0"0"-481,0 0-95,0 0-65,0 0-448,0 0-97,-29 29 514,29 0-610,-29 0-416,29 0-128,0 0-63,-29 30 127,29-30-160,0 0-64,0 0-65,0-29-1120,0 29-1697,0-29-2307</inkml:trace>
  <inkml:trace contextRef="#ctx0" brushRef="#br1" timeOffset="878088.5647">7118 5272 737,'0'0'961,"0"0"128,0 0-289,0 0 161,0 0 256,0 0-192,0 0 32,0 0 321,0 0 127,0 0-352,0 0-256,0 0-64,0 0-32,0 0-161,0 0 1,0 0-33,0 0-223,0 0-257,0 0-128,0 29-32,0 0 32,-29 0 32,29 0-32,0 0 0,0 0-32,0 0-32,0 1-192,0-1-289,0-29-416,0 0-833,0 29-1184,0-29-1282,0 0-1057</inkml:trace>
  <inkml:trace contextRef="#ctx0" brushRef="#br1" timeOffset="881751.0762">7508 5295 1057,'0'0'2851,"0"0"-1954,0 0-353,0 0-160,-23 163-255,23-163-33,0 23-64,0-23 0,0 0 32,0 0 32,0 0 64,0 0-160,0 0 0,0-23 0,23-24 641,-23 24-225,24 0-352,-24-24 64,0 47 0,0-23 257,0 23 95,0 0 353,0 0 0,0 0-513,0 0-96,0 0-32,23 46-63,-23-22 191,0 22-32,0-22-128,0 22-128,23 1 0,-23-24 0,0 1 0,0-1-32,0 1 64,0-24-64,0 0 32,0 0-32,0 0 0,0 0 32,0 0-32,0 0 33,0 0-33,0 0-33,0 0-31,0 0-672,0 0-1218,0 0-160,0 0-449,0 0-543</inkml:trace>
  <inkml:trace contextRef="#ctx0" brushRef="#br1" timeOffset="882218.0336">7437 5178 2114,'0'0'1794,"0"0"-417,0 0-96,0 0-448,0 0-192,0 0 95,0 0 1,0 0-417,0 0-160,0 0-63,0 0 95,0 0 96,0 0 160,0 0 65,0 23-129,0-23-95,0 47-1,0-24-64,0-23 32,0 24 1,0-1-1,0 0-64,0 1-128,0 22-32,24-22 0,-24-1-32,0 0 0,23 24-64,-23-23-993,0-1-929,24 0-1665,-24 1-225</inkml:trace>
  <inkml:trace contextRef="#ctx0" brushRef="#br1" timeOffset="883239.837">7625 5714 929,'0'0'1185,"0"0"192,0 0-31,0 0 223,0 0 257,0 0-257,69-70-416,-45 70-128,-24-24-320,0 24-96,0 0-161,0 0-96,23 0-320,-23 24 32,23 22 385,-23 1 256,24-1-321,-24 1-128,23 0-160,-23 23 160,23-47-95,-23 0-97,0 1 64,24-24-128,-24 0-64,0 0-32,0 0 0,0 0-65,23 0 33,-23 0 128,23-24 32,-23 1 128,24 0-160,-24 23 129,23 0-129,-23 0 0,0 0 0,0 0-64,0 0 64,23 23 0,-23 0 96,24 24 128,-1-24-96,-23 24 0,23-1 32,1 1-96,-24-24 0,23 1-32,-23-1 0,23 0 0,-23 0-32,0-23 32,0 0-32,0 0 0,0 0 0,24 0 32,-24 0-32,0 0 0,0 0 0,0 0 33,0 0-33,0 0 32,0 0-32,0 0 32,0 0-32,0 0 32,0 0-32,0 0 96,0 0-64,0 0-32,0 0 64,0 0 0,0 0 0,0 0-64,0 0 32,0 0-32,0 0 64,0 0-64,0 0 0,0 0 32,0 0-32,0 0 64,0 0 0,0 0 0,0 0-32,0 0-32,0 0 64,0 0-32,0 0-32,0 0 32,0 0-32,0 0 32,0 0 0,0 0 0,0 0 0,0 0 33,0 0 31,0 0-32,0 0-32,0 0 0,0 0-32,0 0 0,0 0 0,0 0-64,0 0-641,0 0-448,0 0-1025,0 0-1826,0-23-2882</inkml:trace>
  <inkml:trace contextRef="#ctx0" brushRef="#br1" timeOffset="885251.8139">7583 5609 641,'0'0'736,"0"0"-287,0 0-65,0 0-32,0 0 257,0 0-32,-29-29-289,29 0 192,0 29 33,0 0-33,0 0-63,0 0 63,0 0-32,0 0 321,0 0-64,0 0-353,0 0-128,0 0-95,0 0 191,0 0-96,0 0-64,0 0-32,0 0 65,0 0-129,0 29 96,0-29 32,0 0-96,0 0-32,0 29-64,0-29 32,29 29-32,-29-29-96,30 30-4388</inkml:trace>
  <inkml:trace contextRef="#ctx0" brushRef="#br1" timeOffset="921201.3705">8090 6133 96,'0'0'1281,"0"0"-96,0 0 417,0 0-801,0 0-545,0 0-192,0 0 448,0 47 385,0-24 192,0 24-128,0-1 160,23 1-352,1 0-32,-1-1-129,-23 1-159,23-1-353,1 1 64,-1-24 64,0 24 257,-23 0-257,24-1-32,-24-23-64,0 1-32,0-24-32,23 23-64,-23-23-32,0 0-32,0 0 32,0 0 32,0-23 96,0 23 289,0-47 415,23 24-575,-23 0-97,0-1-64,24 1-32,-24 0 0,0-24-32,0 24 32,23 23-32,-23-24 0,0 24 0,0 0-32,0 0-64,23 24 96,-23-1 64,24 24 352,-1-1-127,0 24-161,1 0 32,-24 0-96,23 0-64,-23 0 64,23-24-64,-23 1 0,24-24 0,-24-23 0,23 0 0,-23 0-96,0 0-32,0 0-97,0 0 65,23-23 160,1 0 321,-1-1-161,-23-22-128,23 46 0,-23-23 0,0 23-32,23 0 0,-23 0 0,0 0-160,0 0-97,0 0 257,24 23 33,-24 0 63,23 24 96,0-1-160,-23-22 0,0 22 0,0 1 0,24-24 64,-24 1-64,0-24 0,0 23-64,0-23 0,0 0-32,0 0-32,0 0-96,0 0 128,0 0 64,23-23 32,0-1 128,1 1-64,-24 0-32,23 23 0,-23-24-32,23 1 0,-23 23 32,0 0 32,0 0-32,24 0-64,-24 0-64,0 0-160,23 0 224,-23 23 0,23 1 96,1 22 64,-1-22-128,-23 22-32,23-23 64,-23 1 0,24-1-64,-24 0 0,0-23 0,0 24 0,0-24 0,0 0-64,0 0 32,0 0 0,0 0-64,23 0-32,-23 0 128,23-24 160,-23 1-32,24 0-32,-24-1-64,23 1 0,-23 23 1,0 0 31,0 0 96,0 0-64,0 0-96,0 0 0,23 0 0,-23 0 0,0 0-32,0 0 32,0 0 32,0 23 0,0-23 0,23 24 32,-23-24 0,0 23 0,0-23-64,0 23 32,0-23-32,0 0 64,0 24-64,0-24 0,0 0 0,0 0 32,0 0-32,0 0 0,0 0 0,0 0 32,0 0-32,0 0 0,0 0 0,0 0 0,0 0 0,0 0 0,0 0 32,0 0-32,0 0 32,0 0-32,0 0 32,0 0 0,0 0-32,0 0 0,0 0 32,0 0-32,0 0 0,0 0-64,0 0-96,0 0-192,0 0-321,0 0-416,0 0-608,0 0-1635,0 0-4227</inkml:trace>
  <inkml:trace contextRef="#ctx0" brushRef="#br1" timeOffset="929559.7867">9185 7322 2883,'0'0'608,"0"0"193,0 0-545,0 0-96,0 0-128,0 0 1,0 0 95,0-23 384,0 23 33,0 0 127,0 0 1,0 0-97,0 0-383,0 23-1,0 0 416,0 1-191,0 22-97,0 1-64,0 0-63,0-24-1,0 24-128,0-1-64,24 1 32,-24-24-32,0 1-64,24 22-897,-24-22-1602,0-24-2081</inkml:trace>
  <inkml:trace contextRef="#ctx0" brushRef="#br1" timeOffset="930813.7632">9162 7345 3203,'0'0'2242,"0"0"-256,0 0 352,0 0-1217,0 0-832,0 0-97,0 23 288,0 0 289,0 1 192,0 22 0,0 24-257,0-23-95,23 23-193,-23-24-191,0 24 63,24-23-128,-1 0-64,-23-1-32,0-22 0,23-1-32,-23 0 32,0-23-32,0 23 32,0-23-64,0 0 32,0 0-32,0 0 32,0 0 1,0 0-33,0 0 32,0 0 32,0 0 96,0 0 32,0 0-128,0-23-64,0 0 0,0 0 64,0-24-64,0 24-32,0-24 32,0 24-96,0-24 64,-23 0 32,23 24 0,0 0 0,0-1 0,0 1 0,0-23 0,0 46 0,0-24 0,0 1 32,0 23-32,0 0 0,0 0 64,0 0-64,0 0 0,0 0 0,0 0 0,0 0 0,0 0-64,0 0 0,0 0 32,0 0 32,0 0-64,0 23 32,0 1 64,0 22 0,0-23-32,0 24 0,0 0 32,0-1-32,0 1 0,0 0 0,23-1-96,-23-22 32,0-1-161,0 0 1,0 0-192,0 1-289,24-24-480,-24 0-961,0 0-1217,23 0-1185</inkml:trace>
  <inkml:trace contextRef="#ctx0" brushRef="#br1" timeOffset="931738.6298">9349 8021 2498,'0'0'2210,"0"0"-352,0 0 96,0 0-449,0 0-736,0 0-64,-23 0-65,23 0-319,0 0-97,0 0 96,0 0-160,0 23-95,0 1-1,0 22-32,0-22 32,0-1 64,0 0 96,0 1-32,0-1-64,0-23-64,0 0 0,0 0 33,0 0-97,0 0 32,0 0-32,0 0 0,0 0 128,0-23 224,0-24-192,0 24-64,0-24-96,23 24 64,-23-1 0,0 1 0,0 23 65,0 0 127,0 0 96,0 0 32,0 0-127,0 0-97,0 0 0,0 0-160,0 0-32,0 0-32,0 0 64,0 0 64,0 0-32,0 23 0,0-23 0,0 0-32,0 0 32,0 0-32,0 0-32,0 0 32,0 0-64,0 0 32,0 0-32,0-23 64,0 0 0,0-1 0,-23-22-32,23 22 32,-24 1 0,24 0 0,0 0 32,-23 23-32,23 0 64,0 0 0,0 0 0,0 0 0,0 0 0,0 0-32,0 0-32,0 0 0,0 23 0,-23 23 0,23-22 0,0 22 0,0 1 32,0-24-32,0 24 0,0-24-32,23 1 32,-23-1-32,0 0-288,23-23-449,-23 24-640,0-24-737,0 0-1410,24 0-575,-24 0 351</inkml:trace>
  <inkml:trace contextRef="#ctx0" brushRef="#br1" timeOffset="935477.8305">9418 8277 833,'0'0'1121,"0"0"-256,0 0-321,0 0 1,0 0 63,0 0 97,0-93-64,0 93-289,0 0 0,0 0-96,0 0-256,0 0 32,0 0 161,0 0-161,0 0 96,0 23-32,0 1 0,0-1 0,0-23 64,0 0 193,0 23 159,0-23-288,0 0 0,0 0 1,0 0 383,0 0 289,0 0-384,0-23 640,0-24-609,0 1-223,0-24-1,24 0 0,-1 23-96,-23 0 161,0-22 95,0 45-95,0-22 31,0 22-32,0 24 193,0 0-129,0 0-159,0 0-97,0 0-64,0 0-128,0 0 0,0 0-64,0 24 64,0-1 64,0 24 0,0-1 64,23 1-96,-23-1 0,0 24 0,24-23-32,-24 0 64,0-24-64,23 0 0,-23-23-64,0 24 32,0-24-32,0 0 0,23 0-32,-23 0-160,0-47 256,0 24 128,24-24-32,-24 0-64,0 24-32,0 0-32,0-1-417,0 24-1024,0 0-1890,0-23-4196</inkml:trace>
  <inkml:trace contextRef="#ctx0" brushRef="#br1" timeOffset="937306.024">9372 8277 545,'0'0'992,"0"0"418,0 0 351,0 0-607,0 0-802,0 0 705,24-23 673,-1-24-33,-23 1-672,23-1 128,-23 0-192,23 1-352,-23-1-129,0 1-96,24-1-159,-24 24-65,23-24-64,-23 47 96,0-23-32,0 23-32,0 0-128,0 0 0,0 0-96,0 0-32,0 0 128,0 0 0,0 0 32,0 23-32,23 24 64,-23-1 96,24 1-96,-24-1 1,0 1-33,23 0 0,-23-24 0,0 0-32,0-23 0,0 0-32,0 0-32,23 0-33,-23 0-223,0-23 320,24-24 160,-24 1 0,23-1-63,-23 1-97,0-1 32,0 0 0,0 24 0,0 0 32,0-1 96,0 24 96,0 0-32,0 0-128,0 0-96,0 0-64,0 0 0,0 24 32,0-1 32,0 24 64,23-1 64,-23 1-128,0-1 0,0 1 0,0-24 0,23 1 0,-23-1 0,24-23-96,-24 0-160,0 0-128,23 0 160,-23-23 224,23-24 64,-23 0 64,24 1-32,-1-1-64,-23 1 0,23 22 0,-23-22 0,0 22 0,0 1-32,24 0 128,-24 23 32,0-24-32,0 24-64,0 0-64,0 0-32,0 0 0,0 0 0,0 0 32,0 0 0,23 24 32,-23-1 64,0 0-32,23 1 1,-23 22-1,23-22 32,-23-1-64,0 0 0,24 1-32,-24-24 0,0 23 0,0-23 0,0 0 0,0 0 0,23 0 0,-23 0-32,0 0-96,0 0 64,0-23 64,0-1 192,23 1 0,1-24-96,-24 1-32,0 22-32,23 1-32,-23-24 64,0 47-64,0-23 32,0 0-32,23 23 32,-23-24 32,0 24-32,0 0 0,0 0 64,0 0-64,0 0 0,0 0 1,0 0-1,0 0 128,0 0-128,0 0 0,0 0 0,0 0 0,0 0 0,0 0 0,0 0-32,0 0 64,0 0 0,0 0-32,0 0 64,0 0-32,0 0 32,0 0 0,0 0-96,0 0 64,0 0-32,0 0 33,0 0-1,0 0 0,0 0 96,0 0 64,0 0-64,0 0 0,0 0-128,0 0 32,0 0 0,0 0-64,0 0 65,0 0-65,0 0 32,0 0 96,0 0-64,0 0 0,0 0-32,0 0-32,0 0 0,0 0 64,0 0-64,0 0 128,0 0 64,0 0-96,0 0 32,0 0 1,0 0 95,0 0 64,0 0-160,0 0 64,0 0-128,0 0 0,0 0-64,0 0 32,0 0-32,0 0-32,0 0-32,0 0 64,0 0-32,0 0-32,0 0-64,0 0-384,0 0-449,0 0-641,0 0-736,0 24-801,0-24-4676</inkml:trace>
  <inkml:trace contextRef="#ctx0" brushRef="#br1" timeOffset="941405.0072">10048 7718 3748,'0'0'2082,"0"0"-513,0 0-32,0 0-351,0 0-546,0 0-31,0-116 192,23 93-97,-23-1-255,0 1-97,23 0 0,-23-1 65,24 1-65,-24 0-128,23-1 0,-23 1-63,23 23 63,-23-23-96,0 23-32,0-24 32,24 24 0,-24 0 32,0 0-64,0 0 1,0 0-65,0 0 0,0 0-32,0 0 0,0 0 32,0 0-32,0 0 32,0 0-32,0 0-32,0 0 0,23 0 0,-23 0 0,0 0 32,23 0 64,-23 24 96,24-1-64,-24 0-32,23 1 0,-23-1-32,23 0 64,-23 1 0,24-1-96,-24-23 64,0 23-32,0-23-32,0 0 0,0 0-32,0 0 32,0 0-32,0 0-32,23 0-32,-23 0 32,0-23 64,23 0 96,-23-1 64,24 1-128,-24 0 0,23-24 0,-23 24 0,23-1-32,-23 1 32,0 0 0,0 23 33,0-24 159,0 24 96,0 0-32,0 0-63,24 0-33,-24 0-128,0 0 0,0 0 0,0 0 0,0 0 0,0 0-64,0 0 0,0 0 0,0 0 0,0 0 0,0 0 0,0 0-64,0 0 64,0 0-32,0 0 0,0 0 32,0 24 0,0-1 32,23 0 0,-23 1 32,23-1-32,-23 24-32,24-24 32,-24 24 0,0-1-32,23-22 0,-23-1 0,0 0 0,0 1 0,0-1 32,23 0-32,-23-23 0,0 23 0,0-23 0,0 24 0,0-24 0,0 0 0,0 0 32,0 0-32,0 0 0,0 0-32,0 23 32,0-23 32,0 0 0,0 0-32,24 0 0,-24 0 0,0 0 32,0 23-32,0-23 0,0 0 0,0 0 0,0 0-32,0 24 32,0-24 0,0 0 32,0 0-32,0 0 0,0 23 0,0-23 0,0 0 0,0 0-32,0 0 0,0 0 32,0 0 0,0 0 0,0 0 0,0 0 0,0 0 0,0 0 0,0 0 0,0 0 0,0 0-32,0 0 32,0 0-32,0 0 32,0 0 0,0 0-32,0 0 32,0 0 0,0 0 0,0 0 0,0 0 0,0 0 0,0 0 0,0 0 32,0 0-32,0 0 0,0 0 0,0 0 32,0 0 0,0 0-32,0 0 32,0 0-32,0 0 32,0 0-32,0 0 0,0 0 0,0 0 0,0 0 0,0 0 0,0 0 32,0 0-32,0 0 0,0 0 0,0 0 0,0 0-32,0 0 32,0 0 0,0 0-32,0 0 32,0 0 0,0 0-32,0 0 32,0 0 0,0 0 0,0 0 0,0 0 0,0 0-32,0 0-32,0 0 0,0 0 64,0 0 0,0 23 0,0-23 0,0 0-64,0 0 64,0 0-32,0 24-32,0-24 0,0 0-32,0 0-64,0 0 128,0 0-33,0 0 65,0 23-32,0-23 32,23 0 0,-23 0 0,0 0 0,0 0 0,0 0 0,0 0 0,0 0 0,0 0 0,0 0 0,0 0 0,0 0 0,0 0 0,0 0 0,0 0 0,0 0 0,0 0 0,0 0-32,0 0 32,0 0 0,0 0 0,0 0 0,0 0-32,0 0 0,0 0 32,0 0 0,0 0 0,0 0 0,0 0 0,0 0 0,0 0 0,0 0 0,0 0-32,0 0 32,0 0-64,0 0 32,0 0 0,0 0 32,0 0 32,0 0 0,0 0 32,0 0-64,0 0 0,0 0 0,0 0 0,0 0 0,0 0 0,0 0 0,0 0 32,0 0 0,0-23-32,0 23 32,0 0 0,0 0-32,0 0 0,0 0 0,0 0 0,0 0 0,0 0 0,0 0 0,0 0-32,0 0 0,0 0 32,0 0-32,0 0-32,0 0-224,0 0-417,0 0-640,0 0-1634,23 0-4099</inkml:trace>
  <inkml:trace contextRef="#ctx0" brushRef="#br1" timeOffset="945090.6726">10584 7812 897,'0'0'1249,"0"0"0,0 0-320,0 0 64,0 0 288,0 0 129,0 0-129,0 0-256,0 23-513,0 0-352,0-23 1,0 23 191,0 1-32,0-24-64,0 0 33,0 23-65,0-23-96,0 0-128,0 0 0,0 0 0,23-23 256,0-1 737,-23-22-160,24 23-385,-1-24-287,0 24-97,-23-1 0,24 1 0,-24 0 0,0 23 64,0 0 128,0 0-160,0 0-32,0 0-64,0 0 0,23 23 0,-23 0 0,0 1 160,23 22-63,-23-22-33,0 22 0,24-23-32,-24-23-32,0 0 64,0 24-64,23-24-64,-23 0 64,0 0-64,0 0 32,23 0 0,-23 0-32,0 0-1,24-24 65,-24 1 97,23 0-97,0 0 96,-23-1-32,24 1 0,-24 23-64,0 0 0,0 0-64,23 0-64,-23 0 96,0 0 64,23 0-32,-23 23 96,23 1-64,1-24 32,-1 23-64,-23-23 32,23 0-32,-23 0-32,24 0 32,-24 0 0,23 0 0,-23 0 0,23 0-64,-23 0 64,24 0 96,-1 0-64,-23 0 32,23 0-32,-23-23 64,24 23-32,-24 0-32,0 0 32,23 0-64,-23 0 32,23 0-32,-23 23 64,24-23 0,-1 23 32,-23-23-32,23 0-31,-23 23-1,0-23-32,0 0 32,24 0-32,-24 0 32,0 0 32,0 0-32,23 0 0,-23 0 32,23-23 0,-23 23 32,0 0-32,24 0 0,-24-23-32,0 23 64,0 0-64,0 0 32,0 0-32,0 0 0,0 0 0,0 0-32,23 0 32,-23 0-32,0 0 32,0 0 0,0 0 0,0 0 33,0 0 127,0 0-64,0 0 32,0 0-64,0 0-32,0 0-64,0 0 0,0 0 0,0 0-128,0 0-641,0 0-1217,0 0-2306,0 0-5093</inkml:trace>
  <inkml:trace contextRef="#ctx0" brushRef="#br1" timeOffset="961902.4575">11656 7649 769,'0'0'929,"0"0"-289,0 0-223,0 0-129,0 0 0,0 0 0,0 0 65,-23 46-1,23-22 32,-24-1 97,24 0 160,0 1-33,0-24-95,0 23-161,0-23 417,0 23 320,-23-23 32,23 0 224,0 0-576,0 0-161,0 0-608,0 0-96,0-23 96,0 0 128,0-1 65,0 1-97,0 0-32,0-1 0,0 24-32,0 0 32,0-23 64,0 23-32,-23 0-32,23 0 128,0 0-192,0 0 0,0 23 0,0-23-96,0 0-32,-24 24-64,24-24 0,0 23-193,0-23 33,0 23-160,0-23 63,0 0-127,0 0 95,0 0 129,-23 24 352,23-24 96,0 0-96,0 0 64,0 0 32,-23 0-96,23 0 128,0 0 224,0 0 33,0 23-161,0-23-64,0 0-64,0 0 0,0 0 65,0 0-65,0 0 64,0 0-64,0 0 160,0 0 64,0 0-191,0 0-65,0 0-32,0 0 96,0 0-96,23 0 64,-23 23 0,23-23-32,-23 24-32,0-1 64,24 0 32,-24-23-64,0 24 32,0-1 129,23 0 31,-23 1-96,0-24-96,0 0-32,0 0 0,0 0-32,0 0 0,0 0-64,23-24 64,1 1 128,-24-24 449,23 24-449,-23-24 32,23 24-96,-23 23 0,0 0-32,0 0 32,0 0 64,0 0 65,0 0-193,0 0 0,0 23 32,24 1 160,-1-1 32,-23 24 32,23-24-224,-23 0 64,23 1-32,-23-24-64,0 0 32,24 0-32,-24 0-64,0 0 0,23 0 64,0-47 0,1 24 128,-24-24-32,23 24 97,0-24-161,-23 24-32,24 23 32,-24 0-32,0 0 32,0 0 64,0 0 64,0 0 0,0 0-128,0 0-32,0 23 96,0 0-64,23-23 32,-23 24-32,0-1-32,0-23 64,0 0-64,0 0-32,0 0-32,23 0-96,-23-23 160,24-24 0,-1 24 288,0-24-127,-23 0-65,23 24-64,-23 0-32,24 23-64,-24 0-64,0 0 31,0 0 1,0 0 96,0 0 64,23 23 33,-23 0-1,0-23-32,23 0-64,-23 24 0,0-24 0,0 0 0,24 0 0,-24 0-64,0 0-64,23-24 31,-23 1 97,23 0 64,1-24 33,-1-23 63,0 24-128,1-1 0,-1 0 0,0 24-32,-23-24 0,23 24 0,-23 0 0,0-1 64,0 24 64,0-23 32,0 23 64,0-23-96,0-1-31,0 24-33,24-23-64,-24 0 32,0 23 0,0 0-32,0 0 0,0 0-32,0 0 32,0 0 0,23 0-32,-23 0 32,0 0-96,0 0 31,23 0-31,-23 0 32,0 0 64,24 23 32,-1-23 0,-23 23 32,23 1-64,-23-24 65,0 23-33,24-23-32,-24 0 0,0 0-32,0 0-33,0 0 65,23 0-32,-23 0 32,23 0 0,-23 0 32,24-23 0,-1 23-32,0 0 0,0-24 33,1 24-33,-24 0 32,0 0-32,0 0 0,0 0 0,23 0 0,-23 0-65,0 0 65,23 0-32,-23 0 32,24 0 0,-1 24 32,-23-24 1,23 0-1,-23 23-32,0-23 0,0 0 0,24 0 0,-24 0 0,0 0-65,0 0 33,0 0-32,0 0 32,23 0 32,-23 0 0,0-23 32,23 23 32,-23 0-32,24-24 1,-24 24-1,0 0-32,0 0 0,0 0 0,0 0-32,0 0-1,0 0 1,23 24 32,-23-24 65,0 23-33,0-23 0,23 0 0,-23 23 0,0-23-32,0 0 0,0 24 0,23-24 32,-23 0-32,0 23 0,0-23 32,0 23 0,0-23-32,0 0 0,0 0 0,0 0 0,0 0 0,0 0-32,0 0 32,0 0-32,0 0 32,0 0-64,0 0 0,0 0 64,0 0 32,0 0 32,0 0 0,0 0-32,0 0 32,0 0-64,0 0 64,0 0 32,0 0-96,0 24 0,0-24-32,0 23 32,0 24 0,-23-24-32,23 24 32,-23-1 0,23 1 0,0-24 0,0 24 0,0-47 0,0 23-32,0 0 32,0-23 0,0 0 0,0 24-64,0-24 32,0 0-64,0 23 96,0-23 0,0 0-32,0 23 0,0-23-32,0 0-1,0 0 33,0 0-64,0 0-32,0 0 32,0 0-64,0 0 0,0 0 32,0 0 128,23-23 32,-23 0 0,23 23-32,1-24 32,-1 24 0,-23-23-32,23 23 0,-23 0-96,0 0-32,24 0 32,-24 0 96,0 23 0,23 1 32,-23 22 96,0-22-64,23-1-32,-23 0 0,0 1 0,24-1-32,-24 0 32,0-23-32,0 0 0,0 0-64,0 0-32,0 0-64,0 0 63,23 0 33,-23 0 64,23-23 0,-23 23 32,24-23 33,-24 23-33,23-24-32,-23 24 32,0 0 32,0 0-64,0 0 0,0 0 0,0 0-64,0 0-65,0 0 97,0 0 32,23 0 32,-23 0-32,0 0 32,0 0-32,0 0 0,23 0 0,-23 0 0,24-23 0,-24 23 33,23-23 95,0-1-128,1 1 64,-1 0-64,0-1 0,-23 24 0,0 0-64,0 0 64,0 0 0,0 0 0,0 0-64,24 0-33,-24 0 33,0 0 64,0 0 0,23 24 0,0-24 64,-23 23-31,0-23 31,24 23 0,-24-23 0,0 0-64,23 0-64,-23 0 0,0 0 0,0 0-1,23 0 65,-23 0 65,23-23-1,-23 23 64,24-23-96,-1 23 0,-23 0-32,23 0 0,-23-24 0,24 24 0,-24 0-32,0 0 32,23 0-32,-23 0 32,0 0 0,23 0 0,-23 0 0,0 0 0,24 0 0,-24 0 32,23 0 0,-23 0-32,0 0 0,23 0 0,-23 0 0,24 0 32,-24 0-32,23 0 32,-23 0-32,0 0 0,0 0 32,0 0-32,23 0 32,-23-23 0,0 23 0,23 0 32,-23 0-32,0 0 0,0 0 0,0 0 0,0 0 192,0 0-128,0 0-96,0 0 0,0 0 32,0 0-32,0 0 32,0 0 1,0 23 63,0-23-64,0 24-32,0-24 64,0 0-32,0 23-32,0-23 0,0 0 32,0 0-32,0 0 0,0 0 0,0 0 0,0 0 32,0 0-32,0 0 64,0 0-64,0 0 32,0 0 0,0 0-32,0 0 32,0 0 32,0 0-64,0 0 64,0 0 0,0 0-32,0 0 0,0 0-32,0 0 0,0 0 32,0 0-32,0 0 64,0 0-64,0 0 64,0 0-64,0 0 32,0 0-32,0 0 0,0 0 0,0 0-32,0 0 0,0 0 32,0 0 32,0 0-32,0 0 0,0 0 32,0 0-32,0 0 0,0 0-64,0 0 64,0 0 0,0 0 64,0 0-32,0 0 0,0 0 0,0 0 0,0 0-32,0 0-32,0 0-128,0 0 64,-23 0 96,23 0 0,0 0-32,-23 0 0,0 0-128,23 0 32,-24 0 0,1 23 0,0 1 96,23-24 32,-24 0 0,24 0 0,0 0 32,0 0-32,0 0 0,-23 0 0,23 0 0,0 0-96,-23 0 31,23-24 1,0 24 32,-24-23 32,24 0 0,0 23 0,0-24 0,0 24-32,0 0 32,0 0 32,-23 0 0,23 0-32,0 0-32,0 0-32,0 0 0,-23 0 64,23 24-32,0-1 32,-24 0-32,24 1 32,0-24 0,0 23 0,0-23 0,0 0 0,0 0-32,0 0-64,0 0-64,0 0-96,0 0-65,0 0 129,0-23 192,-23-1 32,23 1 0,0 0 0,0-1-32,0 24 32,-23-23 32,23 23 0,0 0 193,0 0-129,0 0-64,0 0-64,0 0 0,0 0 32,-23 0 64,23 23-96,-24 1 0,24-1 0,0-23 0,0 23 0,0-23 0,0 0-64,0 0 0,0 0-64,0 0-257,0-23 193,0 0 192,0-1 32,0-22 64,0 22-64,24-22 0,-24 22-32,23-22 32,-23 46-32,0 0 0,0 0 32,0 0-32,0 0-32,0 0-96,0 0 96,0 0 32,0 23 0,0 0 64,0 1-32,0-1-32,0 0 32,0 24-32,0-24 0,23 1 32,-23-24-32,0 23-64,0-23 64,0 0-96,0 0 0,0 0-96,23 0 0,-23-23 192,24-1 64,-1 1 96,-23 0-128,0-1-32,23 24 32,-23 0 32,0 0-32,0 0 32,0 0-64,0 0 64,0 0-128,0 24 128,0-1-64,0 0 128,0 1-96,24-1 33,-24 0-33,0 1-32,0-24 32,0 0-32,0 0-32,0 0 0,0 0-33,0 0-63,23 0 32,-23 0 96,23 0 0,-23-24 96,0 24 32,24-23-96,-24 23 1,0 0-66,0 0 33,0 0 0,0 0 0,0 0 0,0 0 0,0 23 0,23-23 33,-23 0 31,0 0-64,0 0 0,0 0 0,0 0-64,23 0 64,-23 0 0,0 0 0,0 24 32,24-24-32,-24 0 0,23 0 0,-23 0 32,0 0-32,23 0 0,-23 0-32,0 23 32,0-23 0,23 0 0,-23 0 0,0 0 32,0 0-32,24 0 0,-24 0 0,0 0 0,23 0-32,-23 0 0,0 0 32,23 0 0,-23 0 128,0-23 0,0 23-96,24 0 32,-24-24-64,0 24 32,0 0 0,0 0-32,0 0 96,0 0 0,0 0-64,0 0-32,0 0 32,0 0 0,0 0-32,0 0 32,0 0-32,0 0 0,0 0-32,0 0 32,0 0 0,0 0 32,23-23 0,-23 23-32,0 0 0,23-23 0,-23-1 32,24 1 64,-24 0-64,23-24-32,-23 47 0,0-23 0,0 23 0,0 0 0,0 0-64,0 0-32,0 0 96,0 0 32,0 0 32,0 0-64,0 0 32,0 0-32,0 0-32,0 0-320,23 23-1121,-23-23-1987,24 0-7430</inkml:trace>
  <inkml:trace contextRef="#ctx0" brushRef="#br1" timeOffset="966373.2804">14125 7881 1537,'0'0'2179,"0"0"-866,0 0 416,0 0-543,0 0-1122,0 0 736,0 0 161,24-93-320,-1 46-129,-23 24-159,0-1 63,0 24 65,0-23 31,0 23-64,0 0-63,0 0-65,0 0-64,0 0-160,0 0-96,0 0-64,0 0 64,0 0 0,0 0 32,0 0 193,0 0-161,0 0 32,0 0-64,0 0 0,0 0-32,0-23 0,0-1 288,23 1 64,-23 0-255,0 0-1,0-24 0,24 24-64,-24 23 96,0 0 160,0 0 32,0 0 161,0 0-257,0 0-64,0 0-160,0 0 0,0 46 0,0-22 128,0-1-64,0 0 0,23-23-64,-23 23 33,0-23-33,0 0 0,0 0-33,0 0 1,0 0-64,0 0 0,0 0-64,0 0 160,23 0 0,-23 0 0,0-23-288,0 23-801,0 0-1121,0 0-1121,0 0-577,0-23-192</inkml:trace>
  <inkml:trace contextRef="#ctx0" brushRef="#br1" timeOffset="967592.2728">14148 7578 1313,'0'0'1025,"0"0"160,0 0 449,0 0-609,0 0-320,0 0 416,0 93-32,0-93-225,0 0-255,0 0 0,0 0 63,0 0-287,0 0-225,24 0 352,-24-23 193,23 0 32,-23-1-225,23 24-160,-23 0-191,0-23-1,24 23-32,-24 0-64,0 0-64,0 0 0,23 23 320,-23 1 33,23-1-65,-23 0-64,24 0-128,-24 1 0,0-24-32,0 0-32,0 0 32,23 0-32,-23 0-32,0 0 0,0-24 64,23 1 385,1-23-33,-24-1-224,23 24-95,-23-1-65,0 1 64,0 23 0,0 0 0,0 0 160,0 0-32,0 0-128,0 0-96,0 0 0,23 23-32,-23 1 32,0-1 96,24 24 1,-24-24-33,0 0-64,0 0 32,0 1-32,23-24 0,-23 23 0,0-23-64,0 0-1,0 0-31,0 0-32,0-23 32,23-1 96,1 1 32,-24 0 160,23-24-128,-23 24-32,23 0 1,-23 23-33,0 0 32,0 0-32,0 0-65,0 0 33,24 0-160,-24 0 160,0 0-32,0 0 64,23 23 64,-23-23-64,0 23 96,23-23-64,-23 24-32,0-24 0,0 0 32,0 0-64,0 0 32,0 0-32,24 0-64,-24 0 0,0-24 96,23 1 64,-23 0 96,23-24-128,-23 24 32,24-1-32,-24 1 1,0 0-33,23-1 32,-23 1-32,0 23 0,0 0 0,0-23 0,0 23 32,0 0-32,0 0 0,0 0 0,0 0 0,0 0 0,0 0 0,0 0 0,0 0 32,0 0 0,0 0 0,0 0 0,0 0-32,0 0 0,0 0 0,0 0 0,0 0 32,0 0 0,0 0 32,0 0-32,0 0 32,0 0 32,0 0-64,0 0-32,0 0 32,0 0 32,0 0-32,0 0-32,0 0 32,0 0 0,0 0-32,0 0 0,0 0 0,0 0 0,0 0-64,0 23-448,0-23-481,0 23-769,0-23-3299,0 0-3971</inkml:trace>
  <inkml:trace contextRef="#ctx0" brushRef="#br1" timeOffset="975512.4109">15553 6046 1954,'0'0'1954,"0"0"-577,0 0 513,0 0-161,0 0-191,0 0-65,0 0 65,-29-29-385,29 29-192,0 0-385,0 0-191,0 58 95,0-29 1,0 29-129,0-29-224,0 30-96,0-30-32,0 29 0,0-29-641,0-29-2562,0 0-5573</inkml:trace>
  <inkml:trace contextRef="#ctx0" brushRef="#br1" timeOffset="979181.3564">14638 7439 288,'0'0'1281,"0"0"-320,0 0 481,0 0-289,0 0 128,0 0 417,24-47-481,-1 47 32,-23-47-480,23 24-161,0 0-31,1-24-97,-24 24-31,23-24-65,0 1 97,1-1-129,-1-23 32,0 0 1,1 0-97,-1 0-64,0 24-160,-23-24 32,24 23 96,-1 0-95,-23 1 63,23 23 64,-23-1 0,0 24 32,0-23 1,0 23 127,24 0 64,-24 0-287,0 0-33,0 0-128,0 0 128,0 0-128,0 0-64,0 23-96,0 1 160,0-1 0,0 23 96,0 1-96,0 23 0,0-23 0,0-1-257,0 1 193,23-1-128,-23-46-96,0 24-32,0-24 63,0 0-223,0 0-193,0 0 161,23 0 127,-23-24 385,0-22 32,23 23 65,1-24-65,-24 24-32,0-1 0,0-22 32,0 46 0,0 0-32,23-24 32,-23 24 32,0 0-32,0 0-32,0 0 0,0 0 0,0 0 32,0 0-32,0 0-32,0 0 32,0 0 0,0 0-32,0 0 32,23 0 64,-23-23-32,0 0 0,24 23 0,-24-24 0,23-22-32,0 23 32,1-1 64,-24 1-96,23 0 0,-23 23 64,0 0 32,0 0 385,0 0-161,0 0-224,0 0-96,0 0-128,0 0 128,0 0 0,0 0 0,23 0 0,-23 0 0,0 0 0,0 0 0,24 0-32,-24 0 32,0 0-32,0 0-128,23 0 160,-23-47 192,47 24-96,-24-1-32,0-22-64,-23 46 0,23 0 32,-23 0 0,0 0 0,0 0 0,0 0 32,0 0-64,0 0-128,0 0 128,0 23 32,0-23-32,24 23 32,-24 1-32,0-24 0,0 23 64,0-23-64,23 23 0,-23-23 0,0 0 0,0 0-64,0 0 32,0 0-32,0 0 64,0 0-128,0 0 128,23-23 0,-23 0 288,24-1 32,-1 1-191,0-24-65,1-22-64,-1 22 0,0 0 32,-23 1 32,0 22 0,0-22 192,0-1-64,0 24-32,0 0-31,0-1-97,0 24-32,0-23-129,0 23-767,0 0-1507,0-23-3362</inkml:trace>
  <inkml:trace contextRef="#ctx0" brushRef="#br1" timeOffset="979967.7246">14732 7275 641,'0'0'1857,"0"0"97,0 0-256,0 0-769,0 0 32,0 0 192,0 0 128,0 24-480,0-1-161,0 0-287,0 1-129,0-1 0,0 24 32,0-24-192,-24 24 32,24-1-96,0-22 32,-24-1-64,24 0-128,0 0-1377,0 1-2883,0-24-2595</inkml:trace>
  <inkml:trace contextRef="#ctx0" brushRef="#br1" timeOffset="986890.3969">15710 5970 5029,'0'0'1922,"0"0"31,0 0-639,0 0-1058,0 0-256,0 0 0,0 0 0,0 0 96,0 0 32,0 0-32,0 0 64,0 0-96,0 23 353,0 1-1,0 22-256,0-23 33,0 24-33,0 0-96,0-24 0,23 24-32,-23-1-32,24-23 64,-24 1-64,0-24 32,0 0-32,0 0 0,0 0 0,0 0 0,0 0 64,0 0 32,23-24 417,-23 1 351,0-23-447,23-1-321,-23-23-64,24 23 0,-24-22 32,23 22 0,-23 24 32,0-1 128,0 1 129,0 23 191,0 0 129,0 0-385,0 0-224,0 0-64,0 0 0,0 0 0,0 23 0,23 1 0,1 22 64,-24 1-32,23-1 32,0 1-64,-23 0 0,24-1 0,-24 24 32,23-23 0,0-24-32,-23 24 0,24-47 0,-24 23 0,23-23-32,-23 0 0,0 0 0,0 0-32,0 0 32,0 0-96,23 0 128,-23 0 96,0-23-32,0 23 0,23-24-32,-23 24-32,0 0 64,0 0-64,0 0 64,0 0 1,0 0-65,0 0 0,0 0-33,0 0 33,0 0-64,0 0 64,0 24 32,0-1 33,0-23-65,0 23 32,0-23-32,0 24 0,0-1 32,0-23-32,0 23 0,24-23 0,-24 0 0,0 0 0,0 0 0,0 23-32,0-23 32,0 0-32,0 0-33,0 0 33,0 0 0,0 0-64,0 0-32,0 0-160,0 0 288,0 0 0,0-23 96,0 23-96,0 0 0,0 0 0,0 0-64,0 0 32,0 0-32,0 0-128,0 0 160,0 0-32,23 0-65,-23 23 129,0-23 32,0 24-32,0-24 0,0 23 0,0-23 0,0 23-32,23-23-32,-23 0-64,0 0 0,0 0-160,0 0 0,0 0 127,0-23 161,24 23 97,-24-23-65,0 23 0,0 0 0,23-24-32,-23 24 64,0 0-32,0 0-32,0 0-32,0 0-64,0 0 96,0 0 0,0 24-32,0-24 32,0 23 64,0-23-64,0 23 64,23 1-64,-23-24 0,0 23 0,0-23 32,0 23-32,0-23 0,0 24 0,0-24 0,0 23 0,0-23 32,0 0 0,0 0-32,0 0 32,0 0-32,0 0 32,0 0-32,0 0 0,0 0 32,0 0 0,0 0 0,0 0 32,0 0-64,0 0 0,0 0 64,0 0-64,0 0 96,0 0 0,0 0 0,0 0 97,0 0-97,0 0 32,0 0 0,0 0-64,0 0 32,0 0-32,0 0-32,0 0 0,0 0 32,0 0-64,0 0 32,0 0-32,0 0 0,0 0 0,0 0-32,0 0 32,0 0 0,0 0 0,0 0 0,0 0 32,0 0-32,0 0 32,0 0-32,0 0 32,0 0 0,0 0 64,0 0-32,0 0-32,0 0 1,0 0-33,0 0-33,0 0 33,0 0 0,0 0 0,0 0 0,0 0 0,0 0 33,0 0-33,0 0-33,0 0 33,0 0-32,0 0 0,0 0-160,0 0-1025,0 0-1890,0 0-3075</inkml:trace>
  <inkml:trace contextRef="#ctx0" brushRef="#br1" timeOffset="989854.161">16292 6717 1826,'0'0'1537,"0"0"-448,0 0 224,0 0-95,0 0-290,0 0 258,0-47 127,0 47-256,0 0-288,0 0-129,0 0-191,0 0-33,0 0-160,0 0 65,0 0-97,0 0-224,0 0 32,0 23 32,0 1 0,0 22-64,0-23 96,0 1-96,0-1 0,0 0 0,0-23 64,0 0-64,0 0 32,0 0-32,0 0 96,0 0 128,0 0 33,0-23 223,0-24-224,24 1-128,-24-1-63,23 1-65,0-1 32,-23 24 0,0-24-32,24 24 32,-24-1 32,0 1 128,0 23 96,0 0-32,0 0 65,0 0-129,0 0-96,0 0-96,0 0 64,0 0-160,0 0 96,0 23 0,0 1 0,23 22 96,-23 1-64,0 0-32,0-1 0,0 1 32,23-1-32,-23-22-32,0-1 0,0-23-32,24 23 0,-24-23 0,0 0 0,0 0-96,0 0 31,0-23 97,0 0 32,23-1 129,-23-22-129,23-1 96,-23 24-64,23-24-32,-23 24 32,0 23-32,0-23 32,0 23 0,0 0 0,0 0 32,0 0-64,0 0-96,0 0 32,24 0 0,-24 0 0,0 0 64,23 23 64,-23 0 0,0 1-64,23-1 64,-23 0-32,0-23 0,0 24-32,0-24 0,0 0 0,24 0-32,-24 0 0,0 0-32,0 0 0,0 0 64,0-24 96,23 1 64,-23 0-64,23-1 0,-23-22 0,0 22-64,24 1 32,-24 0-32,0 23 32,0 0 32,0 0 1,0 0 95,0 0-192,0 0 0,0 0 0,0 0-160,0 0-417,0 0-672,0 0-289,0 23-2978,0 0-4164</inkml:trace>
  <inkml:trace contextRef="#ctx0" brushRef="#br1" timeOffset="1.00937E6">16619 6623 2018,'0'0'2626,"0"0"-448,0 0-416,0 0-609,0 0-897,0 0-224,0 0 33,0 0 63,0 0-64,0 0 224,0 0-32,0 0-32,0 0-224,0 0 0,23 0 65,-23 24 191,0-1-96,0-23-64,0 0-96,24 0 0,-24 0 0,0 0-128,0 0-32,23 0 160,-23-23 672,23-1-63,1-23-385,-1 24-64,-23 0-64,0-1-32,23 24 193,-23 0 159,0 0 193,0 0-257,0 0 64,0 0-416,0 24 96,0 22 33,24-22-33,-24-1-96,0 1 32,0-1-32,23 0 0,-23-23 0,0 0-96,0 0 0,0 0-33,0 0 1,23 0 128,-23-23 192,24 0 33,-1-1-161,0 1-32,-23-1-32,23 24 32,-23 0-32,0 0 0,0 0 32,0 0 0,0 24 0,24-1 224,-24 1-192,0-1-32,23 0-32,-23-23 0,0 24 0,0-24 0,0 0-32,0 0-32,0 0 0,23 0 0,-23 0 64,24-24 160,-24 1 64,23 0-95,0-1-97,-23 1 0,24 23-32,-24 0 0,23 0 0,-23 0 32,0 0 0,0 0-32,0 0 64,0 0-64,0 0-32,0 0 32,0 0 32,0 0 0,0 0-32,23 0 0,-23 0-32,0 0 0,0 0-32,0-24 64,24 1 288,-1 0-32,0-1-192,0 1 0,-23 0-64,24-1 0,-1 1 0,-23 23 0,0-23 0,23 23-32,-23 0 0,0 0-64,0 0 64,0 0 32,0 0-64,0 0 64,24 23 64,-24-23-32,0 23-32,0-23 0,0 0 0,0 0 0,23 0-32,-23 0-32,0 0-64,0 0 32,23 0 96,-23 0 64,24-23 0,-24 23-32,0 0-32,0 0 0,0 0 64,0 0-64,0 0 0,0 0 0,0 0-96,0 0 64,0 23 32,0 1 64,23-24 0,-23 23-64,0-23 0,0 0-64,0 0 64,23 0-64,-23 0-32,0 0-128,24 0-897,-1 0-1762,23-23-3363</inkml:trace>
  <inkml:trace contextRef="#ctx0" brushRef="#br1" timeOffset="1.01031E6">17481 6483 448,'0'0'1378,"0"0"608,0 0 64,0 0-33,0 0-95,0 0-512,-23-23-514,23 46-767,0 1-97,-23 22-32,23-22 96,0-1 32,-24 1 64,24-1-32,0-23-128,0 23-32,0-23 0,0 0 0,0 0 0,0-23 545,24-24-1,-1 0-159,24 1-289,-24-1 0,0 0-64,24 1 0,-47-1 32,23 24 64,1-1 384,-24 1-127,0 23 95,0-23 33,0 23-161,0 0-224,23 0-96,-23 0 0,0 0-32,0 0-96,0 23-32,0 0 128,0 1 32,0 22-32,0 1 0,0-24-128,0 24-96,23-24-97,-23 1-31,0-1-320,0-23-482,24 0-703,-24 0-1122,23 0 513,-23 0 960,23-23-320,1-1-544</inkml:trace>
  <inkml:trace contextRef="#ctx0" brushRef="#br1" timeOffset="1.01077E6">17837 6448 352,'0'0'1442,"0"0"-33,0 0-448,0 0-288,0 0-129,0 0 65,0 0 63,0 0 97,0 0-256,0 0-161,0 0 0,0 0-224,0 0-128,0 0 0,-29 29 0,29 0 32,0-29 32,0 0 0,0 0-64,0 0 32,0 29 1,0-29 95,0 0 128,0 0 192,0 0 225,0 0 352,0 0 32,0-29-416,0 0-65,29-29-320,0 28 33,-29-28-1,29 29 288,-29-29 65,29 29-161,-29 29 1,0-29-33,29-1-95,-29 30-1,0 0-128,0 0-96,0 0-128,0 0-32,0 0 32,0 0 0,0 0-32,30 0-64,-30 0 96,0 30-32,0-1-128,29-29-192,-29 29-289,0 0-448,29-29-929,-29 29-1281,29-29-1858</inkml:trace>
  <inkml:trace contextRef="#ctx0" brushRef="#br1" timeOffset="1.01834E6">19089 6181 4901,'0'0'2690,"0"0"-608,0 0-544,0 0-866,0 0-672,0 0-32,0 0-96,0 0 32,0 0-609,0 0-864,0 0-1538,0 0-1441</inkml:trace>
  <inkml:trace contextRef="#ctx0" brushRef="#br1" timeOffset="1.01942E6">18181 6320 641,'0'0'1185,"0"0"-609,0 0-31,0 0 127,0 0-191,0 0-129,0 47-64,0-47 353,0 0 256,0 0-385,0-24-415,0 1 1472,23-24-448,0 1-705,1 22 33,-24 1-129,23-24-32,-23 47 33,0-23 127,0 23 1,0 0 31,0 0-352,0 0-128,0 23 0,23 1 0,-23-1 256,0 24 1,24-24-129,-24 24-128,23-24 64,-23-23-64,0 23 0,0-23 0,23 0-64,-23 0-224,0 0 223,24-46 65,-1 22 321,0-22 223,1-1-480,-1 0-32,0 1 0,1 22 97,-24 1-65,23 0-32,-23 23 64,0 0 384,0 0 129,0 0-225,0 0-320,0 0-64,0 0-64,0 0-32,0 0 0,0 0 96,0 0 0,0 0-320,0 0-193,0 23-544,0 0-1377,0-23-2787</inkml:trace>
  <inkml:trace contextRef="#ctx0" brushRef="#br1" timeOffset="1.02833E6">18134 6250 577,'0'0'736,"0"0"-31,0 0-193,0 0 353,0 0 320,0 0 0,0 0 129,-47-94 159,47 94-64,0-23-159,0 23 127,0 0 32,0 0-608,0 0-545,0 0-192,0 0 257,0 23-225,-23 1 32,23-1-64,0-23-32,0 23-32,0 1 32,0-1-32,0-23 0,0 23-32,0-23 0,0 0 0,23 0-64,-23 0-64,0 0-225,24 0 289,-24-23 96,23 0 0,0-1 320,1-22-191,-1 22-97,-23 1 0,23 23 32,-23 0-64,0 0-64,0 0-97,0 23 97,0 1 64,24 22 193,-24-22-65,0 22-96,0-23 32,23 1-64,-23-24 0,0 0 0,0 0-32,23 0-128,-23 0-65,24 0 97,-1-24 128,0 1 353,0-23-193,1-1-96,-1 24-32,-23-1-32,23 1 0,-23 23 32,0 0 0,0-23 64,0 23 32,0 0-32,0 0-96,0 0 0,0 0-96,0 0 0,0 0 32,0 0-64,0 0-32,0 0-32,24 0 192,-24 23 32,0 0 96,23 1-32,-23-1-32,23 0-32,-23 1 32,24 22 0,-24-23-32,23 24 32,-23 0-64,23-24 0,-23 0 32,24 1-32,-24-1 0,23-23-32,-23 0 0,0 0 0,0 0-128,0 0 64,23 0 96,-23-23 0,24-1 160,-24-22 96,23-1-256,0 0 0,-23 1 0,0-1 160,23 1-64,-23 22-64,0 1 0,0 0 1,0 23 31,0 0 224,0 0 0,0 0-192,0 0-96,0 0 0,0 23 0,0 0 128,0 24-128,0 0 64,0-1-64,0 1 0,0-1 64,0-22-64,0-1 0,0 0 32,0 1-32,0-1 0,24-23-32,-24 23 32,0 0 0,23-23 0,-23 24 0,0-24 0,0 0 32,23 0-32,-23 0-64,0 0 32,0 0-32,0 0 0,0 0 32,0 0 32,0 0-32,0 0 32,0 0 0,0 0 128,24-24 97,-24 1 31,23 0-32,-23-24-32,23 24-64,1-24-64,-24 1-64,23-1 64,-23 1 0,23-1-31,-23-23-1,24 23 64,-24-22 64,23 22-96,0 0-32,-23-23 32,24 24 0,-24-24-64,23 23 32,-23-23-32,23 24 32,-23-1 32,0 1 64,0-1 128,0 24-63,23-24-129,-23 24 32,0-24 0,0 24-64,0 0 32,0 23-64,0-24 32,0 1 64,0 23-32,0-23 64,0 23-64,24-24-32,-24 24 0,0-23-32,0 23 0,0-23 32,0 23-32,0-24 0,0 1 0,0 23 0,23 0 0,-23-23 0,0 23 32,0-24-32,0 24 33,0-23-33,0 0 0,0 0 32,23 23-32,-23-24 0,0 1 0,24 23 32,-24-23-32,0 23 96,0 0 0,0-24 96,0 24-32,0 0-160,0-23 0,0 23 0,0 0-32,0 0-32,0-23 64,0 23 0,0 0 0,0 0-96,0 0 96,0 0 32,0 0-32,0 0 128,0 0-64,0 0-32,0 0-32,0 0 32,0 0 0,0 0-32,0 0 0,0 0 32,0 0-32,0 0 0,0 0 0,0 0 0,0 0 0,0 0 64,0 0-64,0 0 0,0 0 0,0 0 0,0 0 0,0 0-128,0 0-256,0 0-1154,0 23-640,0-23-4228</inkml:trace>
  <inkml:trace contextRef="#ctx0" brushRef="#br1" timeOffset="1.03122E6">19229 4643 769,'0'0'1025,"0"0"-225,0 0-415,0 0-193,0 0 0,0 0-160,0-47-32,0 47 0,0 0-32,0 0 32,0-23 32,0 23-32,0 0 96,0-24 193,0 24 63,24-23-32,-24 23 129,0-23 223,0 23 161,0-24-64,0 24 384,0-23 192,0 23-288,23 0-288,-23 0-96,0 0 95,0 0-31,0 0-257,0 0-191,0 0-97,0 0-32,0 47 224,0-24-320,0 47 161,0-23 159,-23 22-160,23 25 0,0-24-95,-24 23-65,1-23-32,23 0-32,-23 0 32,23-24-32,-24 1 0,24-24 0,0 24-32,0-24-705,0-23-1377,0 0-2979,0 0-3267</inkml:trace>
  <inkml:trace contextRef="#ctx0" brushRef="#br1" timeOffset="1.0321E6">19253 4508 288,'0'0'801,"0"0"-256,0 0 383,0 0-63,0 0-128,0 0-609,29-29-128,-29 29-1409,0 0-833</inkml:trace>
  <inkml:trace contextRef="#ctx0" brushRef="#br1" timeOffset="1.03655E6">19345 4619 192,'0'0'1442,"0"0"159,0 0 353,0 0-256,0 0 159,0 0-191,-23-46-545,23 46 32,0 0 0,0 0-416,0 0-289,0 0 65,0 0-193,0 0-192,0 0-32,0 23 321,0 23-97,-24 24 64,24 0-63,0 0-97,-23 47-64,23-24 0,0 0 0,-23 24 32,23-24-63,0-23 63,0 23-64,0-46-64,-24 23 32,24-24-64,0-22 0,0-1-32,0 0 32,0-23-32,0 0 0,0 0 0,0 0-64,0 0 32,0 0-96,0 0 0,0 0 128,0-23 96,24 0 64,-24-24-128,23 0 64,0 1-32,1-24-64,-1 0 64,0 0-64,1 0 0,-1 24 0,0-1 0,1 0 0,-24 24 0,0 0 0,0 23 32,0 0 32,0 0-64,0 0 0,0 0-96,0 0-96,0 23 192,0 0 0,0 24 32,0 0 64,0 22-96,0-22 32,0 0-32,0-24 0,0 0 0,0-23-32,0 24 0,0-24-64,0 0-160,0 0-97,23-24 289,-23 1 64,23-24 97,1 1-97,-1 22-33,0 1 1,-23 0 32,0 0 0,0 23 0,0 0 0,0 0-32,0 0-96,24 0-128,-24 23 256,0 0 0,0 0 128,23 1-96,-23 22 0,23-22 32,-23-1-64,0 0 0,0-23 0,24 0-32,-24 0-32,0 0-128,23 0 64,-23 0 128,23-23 32,0 0 96,-23 23-32,24-24-64,-24 24-32,0 0 0,0 0 0,0 0 32,0 0 0,0 24 32,0-24-32,0 46 64,0-22 1,23 22-65,-23-22 64,0 22 0,0-23-96,23 24 64,-23-24 0,0 24-64,24-24 32,-24 1 0,0-24-32,23 23 0,-23-23 32,0 0-32,0 23 0,0-23 0,0 0 64,0 0-64,0 24 0,0-24 0,0 0 32,0 0-32,0 0 0,0 0 32,23 0-32,-23 23 0,0-23 0,0 0 0,0 0 0,0 0 0,0 0 32,0 0-32,0 0 0,0 0 0,0 0 0,0 0 0,0 0 0,0 0 0,0 0 0,0 0 0,0 0-32,0 0 64,0 0-32,0 0 0,0 0 0,0 0 0,0 0 0,0 0 32,0 0-64,0 0 32,0 0 0,0 0 0,0 0-160,0 0-353,0 0-640,0 0-1537,0 0-6183</inkml:trace>
  <inkml:trace contextRef="#ctx0" brushRef="#br1" timeOffset="1.04008E6">19858 5784 2146,'0'0'1698,"0"0"-641,0 0 0,0 0-577,0 0-224,0 0 161,0 0 63,0 0-63,0 0-257,0 0 224,0 0-32,0 0 65,0 24 223,0-1-255,0 0-161,0-23-96,0 24-32,0-24-96,0 0 32,0 0-32,0 0 64,0 23-64,0-23 32,0 0 64,0 23 1,0-23-65,0 0 0,0 0 0,0 0-32,0 0-64,0 0 64,23 0 352,-23 0 353,24 0 127,-24-23-63,23 0-160,0-24-225,1 24 0,-1-24-159,0 24 31,1-24 64,-1 0-32,-23 24-63,23 0-1,1-24-96,-24 23 224,23 1-160,-23 0 65,0 23 95,0-24 0,0 24 129,0 0-33,0 0-31,0 0-33,0 0-64,0 0-160,0 0-160,0 0-32,0 0 32,0 0-32,0 0-64,0 0-32,0 24 0,0 22 128,0 1 64,23 0-64,-23-24 0,0 24-64,0 0 0,0-24-96,0-23-225,24 23-127,-24 1-129,0-24-384,23 0-352,-23 0-577,23 23-1185,-23-23-1889,0 0-610</inkml:trace>
  <inkml:trace contextRef="#ctx0" brushRef="#br1" timeOffset="1.04434E6">20347 5761 2947,'0'0'1793,"0"0"-127,0 0 224,0 0-545,0 0-896,0 0 191,0 0 65,0 0-385,-23 23-224,23 0 32,0 24-96,0-24-32,-24 1 0,24-1 0,0 0 64,0-23-64,0 0-64,0 0 32,0 0 0,0 0 32,0 0 225,0 0 127,0-23 224,24 0 65,-1-24-257,24 0-63,-24-23-193,0 24-64,1-1-32,-1 0 0,0 24 160,1 0 192,-1-1 1,-23 24-129,0-23-96,0 23-128,0 0-32,0 0 0,0 0 0,0 0-64,23 23 64,-23 1 160,0-1-32,24 24-63,-24-24-1,0 0 0,0 1-32,23-1 0,-23-23-32,0 0 0,23 0-32,-23 0-32,0 0-65,23 0 97,-23 0 32,24-23 193,-1-24-1,24 0-96,-24 1 0,-23 22 0,23 1-64,-23 23 32,24 0 64,-24-23 129,0 23 31,0 0-32,0 0-32,0 0-64,0 0-160,0 0 0,0 0-32,0 23 0,0-23 32,23 0 32,-23 23 32,23-23-64,-23 0 0,0 0 0,24 0 0,-24 0 0,0 0-64,23 0 64,-23 0 0,23 0 0,-23 0-416,0 0-1506,0 0-5157</inkml:trace>
  <inkml:trace contextRef="#ctx0" brushRef="#br1" timeOffset="1.04481E6">20237 5860 160,'0'0'288,"0"0"-31,0 0-161,0 0 96,0 0 513,0 0 159,0 0 1,-29-29-64,29 29 96,0 0 352,0 29-865,0-29-320,0 29-32,0-29 1,0 29-33,0-29 0,0 29 0,0-29-897,29 0-1602</inkml:trace>
  <inkml:trace contextRef="#ctx0" brushRef="#br1" timeOffset="1.04581E6">20953 5668 1537,'0'0'1698,"0"0"-128,0 0 447,0 0-671,0 0-866,0 0 545,-23 0-576,23-24-257,23 1 1473,-23-23-544,23-1-384,-23 0-288,24 1 63,-1-24-256,0 23 0,-23 0 97,24 1-65,-24 23 32,0 23-127,0-24-33,0 24 256,0 0-224,0 0-192,0 0-96,0 0-96,0 24 192,0 22 224,0 1-64,0-1-64,0 1-63,0 0-1,0-1 0,0-22 0,0-1-32,0-23 0,23 0-64,-23 0-65,0 0-255,0 0-32,24-23 416,-1-24 256,0-23-128,1 23 64,-24 1-160,23-1-32,0 47 32,-23-23 0,0 23 32,0 0 32,0 0 193,0 0-289,0 0-32,0 0-128,0 0 160,0 23 0,0 0 64,0-23-64,24 24 64,-24-24 0,0 23-64,0-23 0,0 0 0,0 0-32,0 0-64,0 0-65,23 0 129,-23-23 32,23 23 32,-23-24 129,24 1-33,-1 23-96,-23-23-32,0 0 32,23 23-64,-23-24 32,0 24-32,0-23-32,0 23-161,24 0-159,-24 0-257,0-23-768,0 23-513,0 0-1281,0 0-1857</inkml:trace>
  <inkml:trace contextRef="#ctx0" brushRef="#br1" timeOffset="1.05558E6">21396 5272 2402,'0'0'1442,"0"0"-353,0 0-609,0 0-160,0 0-95,0 0 95,0 0 96,-47-47 289,24 47-289,23-23 225,0 23 64,0 0-225,0 0-96,0 0 65,0 0 31,0 0 97,0 0-193,0 0-63,0 0 31,0 0-64,0 0 32,0-24-127,0 1 607,23-24-255,1 24-65,-1-23 1,0-24 159,24 0-287,-24 0 159,24 0-223,-24-23-65,24 23 32,-1 0 32,-22 0-64,-1 0 33,0 0-161,1 23 128,-24 1-128,23-1 128,-23 24 33,0-1-33,23 1-96,-23 23-32,0 0-64,0-23 0,0 23 64,0 0-64,0 0-32,0 0-128,0 0-32,0 0 64,0 23 0,0 0 64,0 1 32,0 22 32,0 1 0,0 0 0,24-1-32,-24 1 0,0-24-64,0 0 0,0-23-32,0 0-161,0 0-31,23 0 32,-23 0-129,0 0 161,0 0 192,23-46 32,1 23 160,-1-1-160,0-22 0,-23 22 0,0 24 32,23 0 0,-23 0 0,0 0 33,0 0-65,0 0-65,0 0 33,0 0-96,0 24 128,0 22 128,0-22-128,0-1 32,24-23-32,-24 23 0,0-23 0,0 0-96,0 0 32,23 0-64,-23 0 0,23 0 96,-23-23 32,24 0 160,-1-1-128,0 1 32,-23 0-64,24-1 0,-1 1 0,-23 0 32,23-1 0,-23 1 0,0 23-32,24-23 0,-24-1 32,0 1-32,23 0 0,-23 0 0,23-1 0,-23 1 0,23 0 0,-23 23 32,0-24-32,0 24 32,0 0-32,0 0 65,0 0-1,0 0 0,0 0-64,0 0-64,0 0 32,0 0 0,0 0 32,0 0 0,0 0 0,0 0-97,0 0-351,0 0-545,0 0-705,0 24-608,0-24-1890,0 0-3011</inkml:trace>
  <inkml:trace contextRef="#ctx0" brushRef="#br1" timeOffset="1.0713E6">22725 2172 0,'0'0'2691,"0"0"-866,0 0-191,0 0 256,0 0-577,0 0-96,0-70-64,0 70-96,-23 0-64,23 47-609,-24-1 161,1 24-33,23 23 1,-23 24-33,-24-1-63,24 24-33,-1 0-192,1 0-32,0 0-31,-24 0 95,24-1-128,-24 1 0,0-23-32,24-1-64,-23-22 0,-1-1 0,24 0-96,-1-23-224,1-24-545,0 24-448,23-46-1378,-24 22-2370,24-22-1313</inkml:trace>
  <inkml:trace contextRef="#ctx0" brushRef="#br1" timeOffset="1.07554E6">22748 1939 2338,'0'0'3203,"0"0"-865,0 0-192,0 0-640,0 0-577,0 0-673,0 70 0,-23-23 1,23-1 319,-24 47 1,24-23-65,-23 24 161,23-1-225,0 0-63,-23 47-65,23-24-128,0 1-96,0 23 0,0-47-64,-24 23 32,24-22-64,0-1 32,0-23-32,0-24 0,0 24 0,0-46 0,0 22 0,0 1 0,0-24 32,0 0 0,0 1-32,0-24 0,0 23 0,0-23 0,0 0 0,0 0 0,0 0 0,0 0 0,0 0 32,0 0 0,0 0-32,0 0 0,0 0 0,0 0 0,0 0-224,0 0-769,0 0-1569,24 0-4036</inkml:trace>
  <inkml:trace contextRef="#ctx0" brushRef="#br1" timeOffset="1.08033E6">22679 3057 1089,'0'0'1666,"0"0"-129,0 0-64,0 0-351,0 0-162,0 0-223,-24 70-545,24-47-64,0 24-64,-23 0 1,23 23 63,0 0 0,-24 0-32,24-1 64,0 1 32,0 0-128,0-23-32,0 0 0,0-24 0,0 0-32,0 0 0,0-23 0,0 24 0,0-24 0,0 0 0,0 0 0,0 0 0,0 0 0,0 0 0,0 0-32,0 0 0,0 0 32,0 0 32,0 0 64,0 0-64,0 0 33,0 0-33,0 0 0,0 0 96,0 0 32,0 0 96,0 0 0,0 0-160,0 0 1,0 0-65,0 0-32,0 0 32,0 0-32,0 0 64,0 0 64,0 0 224,0 0 161,0 0-129,0 0-128,0 0-32,0 0-31,0 0-97,0 0-96,0 0 32,0 0 0,0 0 0,0 0-32,0 0 0,0 0-96,0 0-1666,24-24-2562,-1 1-1217</inkml:trace>
  <inkml:trace contextRef="#ctx0" brushRef="#br1" timeOffset="1.08409E6">22654 3896 577,'0'0'2754,"0"0"-1345,0 0-416,0 0-640,0 0-161,0 0-192,0-23 128,0-1 417,0 24-481,0 0-32,0 0 32,0 0 96,0 0 513,0 0-33,0 0-31,0 0-161,0 0-96,0 0-31,0 0-193,0 0-64,0 0 128,0 0 481,0 0 95,0 0 1,0 0 0,0 0-128,0-23-33,0 23 33,0-23-193,0-1-192,24-22-31,-1-24 383,0 23-95,1-23 63,-1 1-31,0-1-225,1 0 32,-1 0-224,0 0 33,-23 23 63,24 1-64,-24 22 0,0-22 0,0 22-96,23 1 64,-23 23-95,0-23-33,0 23 32,0-23-32,23 23-32,-23 0 32,0 0-65,0 0 33,0 0-32,0 0 32,0 0 32,0 0-32,0 0-128,0 0 0,0 0 0,0 0 96,0 0 32,0 0 0,0 0 32,0 0-32,0 0 32,0 0 0,0 0 0,0 0 0,0 0 0,0-24 0,0 24 32,0-23-32,0 23 32,24-23-32,-24 23 32,0-24 0,0 24-32,0 0 32,0 0-32,0 0 32,0-23-32,0 23 0,0 0 0,0 0 0,0 0-32,0 0 32,0 0 0,0 0 0,0 0 0,0 0 0,0 0-32,0 0 32,0 0-96,0 0 32,0 23-129,0-23 97,0 24 96,0 22-32,0 1 32,-24-1 32,24 1 0,-23 23-32,23 0 0,0 0 0,-23 0 32,23 0-32,0-24 0,-24 1 0,24-1-32,0-22 32,0-1 0,0 0-32,0-23-96,0 0-64,0 0 32,0 0 0,0 0-161,0-23 321,0-24 33,24 1 95,-1-24-64,0 0-32,1 0-32,-1-23 0,1 23 32,22 0 0,-46 0-32,24 24 0,-1-1 32,-23 0 64,0 24 0,23 23 0,-23-23 32,0 23 128,0 0-127,0 0-97,0 0 32,0 0-32,0 0-32,0 0-32,0 0 0,0 23 32,0 0 0,0 1 32,0-1 0,0 24-32,0-24 0,0 0 0,0 24 32,0-24-32,-23 24 0,23-24-32,0 0 32,0 24 0,0-24 0,0 0 0,0 24 0,0-24-32,0 24 32,0-24 0,0 1-32,0-1 32,0 0 0,0 1-32,0-24 0,0 0 32,0 0 0,0 0 0,0 0 0,0 0 0,0 0 32,0 0-32,0 0 32,0 0 0,0 0 0,0 0 0,0 0 96,0 0-64,0 0 32,0 0 64,0 0-96,0 0 96,0 0-32,0 0-31,0 0-1,0 0-64,0 0 32,0 0-64,0 0 0,0 0 0,0 0 32,0 0-32,0 0-32,0 0 32,0 0-32,0 0 0,0 0-32,0 0-64,0 0-97,0 0-63,0 0 128,0 0 64,0 0 32,0 0-64,0 0-321,0 0 1,0 0-65,0 0 97,0 0-257,0 0-192,0 0-256,0 0-736,0 0-802,0 0-1056,0 0 864,0 0-96</inkml:trace>
  <inkml:trace contextRef="#ctx0" brushRef="#br1" timeOffset="1.08638E6">23027 3478 1313,'0'0'833,"0"0"0,0 0 1249,0 0 96,0 0-481,0 0-575,47-117-130,-24 71 33,1-1-96,-1 0-192,-23-23-96,47 0-97,-24 1-160,0 22 161,-23-46 96,24 23-97,-1 0-320,0 0-96,0 23 129,-23-23-161,24 47 32,-24-23 192,0 22-64,0 24-63,23-23 63,-23 0-64,0 23 32,0 0-64,0-24-160,0 24 32,0 0-32,0 0-32,0 0-160,0 0 32,0 0 64,0 0 32,0 24-32,0-1 96,0 0 64,0 24 32,0-1-64,0 1-32,0 23-32,0-23 32,-23-1 0,23-23 0,0 1-96,0-1 32,0-23-32,0 0-128,0 0 159,0 0-31,0-23-64,0-1 160,23-22 96,-23-1 0,23-23-32,1 0-31,-24 24-1,23-1-32,-23 1 0,23-1 96,-23 0-96,0 24 0,0 23 128,24 0 128,-24 0 192,0 0-384,0 0-64,0 0-128,0 0 0,0 0 32,0 23 64,0-23 32,0 24-32,0-24-64,0 0 32,0 0 0,0 0-64,0 0 64,0 0-64,0 0 31,0 0 97,0-47 321,23 0-193,0 1-32,-23-1-32,24-23 32,-1 24 96,-23-24 1,23 0-1,0 0 32,-23 23-96,24-23 0,-24 24-96,0-24 64,23 23-96,-23 1 32,23 22-32,-23-22 32,0 22 0,0 1-32,0 0 0,0 23 0,0 0 0,0 0-32,0 0 0,0 0 32,0 0-96,0 0 32,0 0-32,0 0 64,0 0 32,0 0-32,0 0 32,0 0 32,0 0-32,0 0 0,0 0-32,0 0-96,0 0 0,0 0-64,0 0 63,0 0 65,0 0 32,0 0 0,0 0 32,0 0 0,0 0-64,0 0 64,0 0-32,0 0 32,0 0 0,0 0-64,0 23 64,0-23-64,0 0 0,0 0-192,0 0-64,0 0-1,0 23 97,0-23 0,0 0 32,0 0 63,0 0 97,0 0-32,0 0 64,0 0 0,0 0-352,0 0-545,0 0-256,0 0-288,0 0-385,0 0-512,0 0-929,0 0-1025</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59:49.423"/>
    </inkml:context>
    <inkml:brush xml:id="br0">
      <inkml:brushProperty name="width" value="0.04" units="cm"/>
      <inkml:brushProperty name="height" value="0.04" units="cm"/>
    </inkml:brush>
  </inkml:definitions>
  <inkml:trace contextRef="#ctx0" brushRef="#br0">51 133 12908,'0'0'3267,"0"0"-1025,0 0 129,0 0-770,0 21-544,0 9-448,0 1-1,0 10 193,0 0-224,-10 0-289,10 0-288,-10-11 0,0 11-32,0-20-801,10-1-961,-11-10-1120,11 0-1827,0-10-8327</inkml:trace>
  <inkml:trace contextRef="#ctx0" brushRef="#br0" timeOffset="637.2449">0 102 3363,'0'0'3267,"0"0"-1025,0 0-544,0 0-929,0 0-353,72-30 289,-52 30 512,1 0 64,-1 0-160,-10 10 224,1-10-480,-1 10 224,-10 0 161,0 11-65,0-11-353,-10 10-383,-11 1-97,11-11-352,-10 0 0,-1 1-256,11-1-32,0-10-257,0 10 65,-1-10-65,11 0-31,0 0-193,0 0-160,0 10-512,0 0-1506,11-10 1473,-1 21 1218,20-11-320,-9 0 480,9 0 96,-9 1 192,-1-1 577,-10 0 255,1 11 322,-11-11 319,0 10-191,0-10-449,-11 1-481,-9 9-223,0-10-33,-1 1 192,1-1-191,-11-10-289,11 10 0,10-10-289,-11 0-896,11 0-673,0 10-1313,-1-10-4356</inkml:trace>
  <inkml:trace contextRef="#ctx0" brushRef="#br0" timeOffset="1255.3835">307 194 4805,'0'0'7559,"0"0"-4004,0 0-896,0 0-834,0 0-479,0 0-193,0 10 128,0 10-320,0 11-673,0-10 0,0 9-192,-10 1-96,10-10 0,-11-1-320,11 1-801,-10-21-1281,10 10-1346,0-10-3971</inkml:trace>
  <inkml:trace contextRef="#ctx0" brushRef="#br0" timeOffset="1439.9926">337 1 7271,'0'0'4548,"0"0"-3619,0 0-929,0 0-2498,0 0-4709</inkml:trace>
  <inkml:trace contextRef="#ctx0" brushRef="#br0" timeOffset="1926.3616">460 42 8296,'0'0'4388,"0"0"-1665,0 0-609,0 0-609,-10 81-448,10-50-64,-11 10 0,11-11-96,-10 11-257,0-10 97,10-1-257,0-9-223,-10-1 63,10 1-320,0-1 0,0 0-32,10-9-480,0-1-738,0-10-800,1 0-1121,9 0-1601,1-21-5061</inkml:trace>
  <inkml:trace contextRef="#ctx0" brushRef="#br0" timeOffset="2144.2635">388 240 8808,'0'0'4068,"0"0"-2979,0 0-32,0 0-480,0 0-321,0 0-32,13-13 64,12 13-31,1 0-257,12 0-865,0-13-5285</inkml:trace>
  <inkml:trace contextRef="#ctx0" brushRef="#br0" timeOffset="2613.3087">725 184 2242,'0'0'9385,"0"0"-5958,0 0-960,0 0-97,0 0-641,0 0-479,-71 0-386,50 0-159,1 10-256,10 11-289,-1-1 96,-9 1 32,10 9-256,10-9 32,-10 9-64,-1 1 32,11-1-64,0-9 32,0-1-64,21-10 0,-11 1-576,21-11-738,-11 0-1152,21-11-1442,-10 1-7655</inkml:trace>
  <inkml:trace contextRef="#ctx0" brushRef="#br0" timeOffset="3230.3017">930 235 3171,'0'0'7591,"0"0"-4388,0 0-320,0 0-769,0 0-513,0 0 97,-11-10-449,1 10-160,0 0-384,0 0-193,-1 0-191,-9 10-161,10 1-32,-1 9-32,-9 0-64,10 1-32,0 10 0,10-11-128,-11 11 32,11-11 32,0 1-224,0-11-97,21 0-191,-11-10 95,10 0 65,1 0-129,-1-20 225,1-11-192,-1 10-513,-9 1 32,-1 0 672,-10-1 65,0 11 192,0-11-160,-10 11-769,10 0-1089,0 0-2530,-11 0-5798</inkml:trace>
  <inkml:trace contextRef="#ctx0" brushRef="#br0" timeOffset="3646.4817">1022 214 5317,'0'0'7623,"0"0"-4804,0 0-97,0 0-704,0 0-897,0 0-384,0 62 0,0-32-97,0-9-479,0-1-65,0 1-96,0-1-64,-11 0-897,11-9-1410,0-11-1889,0 0-6310</inkml:trace>
  <inkml:trace contextRef="#ctx0" brushRef="#br0" timeOffset="3815.0607">1021 83 9097,'0'0'5765,"0"0"-4740,0 0-448,0 0-577,0 0-1474,0 0-3074,0 0-4645</inkml:trace>
  <inkml:trace contextRef="#ctx0" brushRef="#br0" timeOffset="4446.8637">1103 246 2979,'0'0'1633,"0"0"-31,0 0 63,0 0-415,0 0 191,0 71-160,0-51 0,0 1-63,0-1 95,0-10-256,0 1-224,0-1 95,0 0-351,0 0-193,0-10-191,0 0-97,0 0-96,0 0 0,0 0-193,0 0-63,0-20 256,0-1 192,10-9-95,0-1 223,0 1-320,0 9-256,1 11 256,-1-10 64,0 9-64,0 11 160,0-10 64,1 10 224,-1 0 161,10 0 256,1 10-225,-11 1-159,0 19-97,0-9 65,1 9-161,-11 1-128,10 10-128,-10-11-32,0 1-769,0 0-1921,0-1-3588</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59:55.810"/>
    </inkml:context>
    <inkml:brush xml:id="br0">
      <inkml:brushProperty name="width" value="0.04" units="cm"/>
      <inkml:brushProperty name="height" value="0.04" units="cm"/>
    </inkml:brush>
  </inkml:definitions>
  <inkml:trace contextRef="#ctx0" brushRef="#br0">153 214 1954,'0'0'12588,"0"0"-9065,0 0-1217,0 0-32,0 0-928,0 0-674,0 0-287,-71-11-385,50 32 32,11-11 64,-10 11-96,10 9-64,-1 1 64,1-11-64,10 11-32,0-1 0,0-9-257,0-11-384,10-10-480,11 0-192,9 0 352,-9-20-96,-1-11 192,11 0 0,-11-9-32,1 9 321,-11 0 543,-10 11 33,0-1 96,0 21 545,0-10 416,0 10 320,0 0 32,-10 0-96,10 10-832,-10 11-385,10 10-64,-11-1 32,11 11 32,0 10 0,0-10 0,0 10 0,0 0 0,0 0 0,0 0-32,0-10-225,-10 0-159,0-11 128,-11-9-33,11-1 1,-10-10-481,-1 1 161,11-11 640,0-21-257,10 11 97,0-21 64,0 11-64,0 0 160,0-1 0,0-9-160,10 9 96,11 1 0,-11-11-160,20 11 192,-9-1-97,-1-9-992,11 9-2690,10-9-2243</inkml:trace>
  <inkml:trace contextRef="#ctx0" brushRef="#br0" timeOffset="455.4578">388 173 2338,'0'0'8104,"0"0"-4613,0 0-896,0 0-1154,0 0-672,0 0 31,-41 0-95,31 10-160,0 1-33,-10 9-192,9 11 1,11-11-257,-10 11-64,10 0 0,0-1-32,0-9 32,0-1 0,0-10-96,21-10 0,-11 0-97,10 0 1,-10 0-256,11-30 63,-1 9-63,1-9 96,-11-11-33,-10 10 33,0 11 128,0-11-64,0 21-321,-10-11-576,10 21-993,-10-10-3492</inkml:trace>
  <inkml:trace contextRef="#ctx0" brushRef="#br0" timeOffset="1044.0939">540 142 3171,'0'0'8072,"0"0"-4613,0 0-1986,0 0-832,0 0-161,-10 72-319,10-42-97,0 1 160,0-11 96,0 1-96,0-1 1,0 1-193,10-11-64,1-10-65,-1 0-95,10 0-128,1-10-193,-11-21 65,10 0 256,1 1-128,-1-1-161,-10 1 97,-10 9 384,11 11 32,-11 10 1057,0-10 288,0 10-288,0 0-384,0 0-289,0 0-224,0 0-192,10 10 417,-10 10 351,0 11-479,10-11-33,-10 11-256,0 0-256,0-1-769,10-9-705,-10-1-1024,10 0-3108</inkml:trace>
  <inkml:trace contextRef="#ctx0" brushRef="#br0" timeOffset="1593.3155">1020 203 6054,'0'0'5189,"0"0"-2851,0 0 384,0 0-1184,0 0-353,0 0-128,0-30 577,0 30-33,-10 0-224,0 0-352,-1 0-320,-9 0-385,10 0-224,0 0-96,-11 0-96,1 20-32,9-10 32,1 11-64,0 10-32,0-11 192,10 11 0,0-11-128,0 1-225,0-1-63,0-10-385,20 1-384,-10-11-384,11 0-33,10-21-96,-11 1-287,0-21-1699,1 10-3939</inkml:trace>
  <inkml:trace contextRef="#ctx0" brushRef="#br0" timeOffset="29635.8494">1042 0 10826,'0'0'3043,"0"0"-1730,0 0 65,0 0 319,0 0-832,0 0-384,-11 71 287,11-40 65,0 0-128,0 9-257,0-9-63,0 10-321,-10-11-64,10-9-449,-11 9-1441,11-9-896,0-1-2531</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0:32.117"/>
    </inkml:context>
    <inkml:brush xml:id="br0">
      <inkml:brushProperty name="width" value="0.16" units="cm"/>
      <inkml:brushProperty name="height" value="0.32" units="cm"/>
      <inkml:brushProperty name="color" value="#FFCC66"/>
      <inkml:brushProperty name="tip" value="rectangle"/>
      <inkml:brushProperty name="rasterOp" value="maskPen"/>
    </inkml:brush>
  </inkml:definitions>
  <inkml:trace contextRef="#ctx0" brushRef="#br0">2813 218 15535,'0'0'1409,"0"0"-1377,0 0 288,0 0 769,0 0 289,72-21-642,-21 11 321,20 10-480,21 0-321,10-10 321,20 10-193,11 0-64,0 0-159,9-11-161,-9 11-32,-31-10-673,-20 0-1922,-42 0-3458</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0:41.613"/>
    </inkml:context>
    <inkml:brush xml:id="br0">
      <inkml:brushProperty name="width" value="0.16" units="cm"/>
      <inkml:brushProperty name="height" value="0.32" units="cm"/>
      <inkml:brushProperty name="color" value="#33CCFF"/>
      <inkml:brushProperty name="tip" value="rectangle"/>
      <inkml:brushProperty name="rasterOp" value="maskPen"/>
    </inkml:brush>
  </inkml:definitions>
  <inkml:trace contextRef="#ctx0" brushRef="#br0">2790 503 6951,'0'0'1217,"0"0"576,0 0-255,0 0-289,0 0-384,0 0-545,0 0 1057,21 0-352,20-10 32,20 10 257,10 0-514,21 0-159,10 0 128,10 0-321,21 10-224,0-10-95,10 10-97,-1 1-64,-19 9 0,-11-10-641,-10 1 289,-20-1-1442,-21-10-1281,-10 0-4709</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2:29.856"/>
    </inkml:context>
    <inkml:brush xml:id="br0">
      <inkml:brushProperty name="width" value="0.04" units="cm"/>
      <inkml:brushProperty name="height" value="0.04" units="cm"/>
      <inkml:brushProperty name="color" value="#C00000"/>
    </inkml:brush>
  </inkml:definitions>
  <inkml:trace contextRef="#ctx0" brushRef="#br0">111 10 9801,'0'0'6599,"0"0"-3140,0 0-1409,0 0-641,0 90-352,0-30-32,0-1-224,10 1-225,0 10-31,-10-11-193,10 0-64,-10-9-63,0-10-97,0-10-32,0 0-96,0 0 32,0-10-32,0 0-32,-10-10-64,10-10-225,0 0-287,0 0-289,0-10-192,0 0-192,0 10 320,0 0-128,0-10-96,0 10 544,0-10 321,0-10 96,0 0-257,10-10 1,-10 0-385,0 0 0,10 0-64,-10 0 481,0 1-129,0 9-480,0-10-1185,0 0-577,-10 1-2145</inkml:trace>
  <inkml:trace contextRef="#ctx0" brushRef="#br0" timeOffset="1">100 21 11499,'0'0'4676,"0"0"-2530,0 0-160,0 0-352,0 0-801,0 0-641,-10 30 96,-10-11 32,10 11 289,-9 10 64,9-10-289,0 0-64,0 0 0,0-10-159,10-10-161,0-10 32,0 0-32,0 0-128,0-10-161,0 0-479,0 0-321,0 0 672,0-20 417,20-10 64,-10 0-64,0 0-192,0 21 192,-10-1-64,9 0 32,-9 20 0,0-10 0,10 10-32,-10 0-32,0 0-64,10 0 160,0 0 256,0 10 224,10 0-63,10 0-97,-10 19 0,0-9-160,0 0-64,0 10 65,-10-10-65,0 0 0,0 0-96,0 10-96,-10-20-993,10 10-1954,-10-20-1986,0 0-7879</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2:29.858"/>
    </inkml:context>
    <inkml:brush xml:id="br0">
      <inkml:brushProperty name="width" value="0.04" units="cm"/>
      <inkml:brushProperty name="height" value="0.04" units="cm"/>
      <inkml:brushProperty name="color" value="#C00000"/>
    </inkml:brush>
  </inkml:definitions>
  <inkml:trace contextRef="#ctx0" brushRef="#br0">339 40 9577,'0'0'7015,"0"0"-4389,0 0-576,0 0 577,0 0-866,0 0-480,0 0-127,10 30-706,-10 10-448,0 0 64,0 0 224,-10 0-160,0 10-63,0 0-33,0-10-32,0 10 0,10-20-32,-10-10-577,10-11-1249,0-9-800,10 0-2275,10 0-3779</inkml:trace>
  <inkml:trace contextRef="#ctx0" brushRef="#br0" timeOffset="1">329 31 7719,'0'0'8424,"0"0"-6790,0 0-1218,0 0 321,0 0-641,0 0 0,50-20 64,-20 10 321,10 10 127,10 0-95,-20 0-353,0 0-64,-10 10 96,-10 0 385,-10 9 544,0 1 0,0 10-513,0-10-191,-20 10-33,-10 0-288,-10-10-96,10-10 0,-10 10-32,0-20-96,10 10-192,10-10-481,10 0-608,0 0-929,10 0-898,0-10-2273,0 0-3427</inkml:trace>
  <inkml:trace contextRef="#ctx0" brushRef="#br0" timeOffset="2">658 249 5413,'0'0'2498,"0"0"-640,0 0 609,0 0-257,0 0-256,0 0-161,0 0 161,0 0 128,0 0-384,0 10-481,0 10-513,0 0-639,0 10 31,0 0-32,0 0 128,0-10-96,0 0-32,0 0-32,0-10 0,0 0-32,0-10 0,0 0-64,0 0-256,0-10-129,0-10 449,0-10 96,0-10-64,0 10-32,0 0-96,20 10-32,-20 0-288,10 0-481,0 10-480,10 0-673,0 1-801,10 9-1954,-10 0-4932</inkml:trace>
  <inkml:trace contextRef="#ctx0" brushRef="#br0" timeOffset="3">847 230 4452,'0'0'3363,"0"0"-2466,0 0 128,0 0 385,0 0-289,0 0 160,0 0 609,0 0 95,0 0-95,0 0-224,0 0-257,0 0-320,0 10-320,0 0-385,11 10-159,-11 10 287,0 0-224,0 0-96,0 0-31,0 0-65,0-10-96,0 0 0,0-10-64,0-1-481,0-9-992,0 0-1666,0-19-2499,0-1-5028</inkml:trace>
  <inkml:trace contextRef="#ctx0" brushRef="#br0" timeOffset="4">987 230 12620,'0'0'2915,"0"0"-1666,0 0 833,0 0-545,0 0-576,0 0-448,0 60 319,0-40-31,0 10-224,0 0-65,0 9 129,0-9-289,0 10-31,0 0-33,10-10-64,-10 10 0,0-10-128,0 0-32,-10-1 32,0-9-96,0-10 0,-10 0-384,0-10-417,0 0-832,0-20-834,0 0-1088,0-9-2595,0-1-5765</inkml:trace>
  <inkml:trace contextRef="#ctx0" brushRef="#br0" timeOffset="5">1175 210 8904,'0'0'5414,"0"0"-3108,0 0-961,0 0-544,0 0-449,0 0-256,-40 0 224,30 0-127,0 0-33,-9 10 512,19 0 321,-10 0 193,0 0-450,10 0-319,0 0-193,0 0-160,0-10-64,0 10-64,0 0 0,10-10-32,0 10 32,9 0 32,1-10 0,0 10 0,-10-10 32,10 10 0,-10-10 0,-10 10 352,0-10 160,0 10 65,0 0-97,0-1-159,0 1-65,0 0-128,0 0-96,-10 0 32,0 0-64,0 0-192,0 0-481,0-10-544,0 0-1089,0 0-1121,0 0-2275,0-10-5700</inkml:trace>
  <inkml:trace contextRef="#ctx0" brushRef="#br0" timeOffset="6">996 93 11851,'0'0'5189,"0"0"-3363,0 0-609,0 0-801,0 0-416,0 0-256,0-13-961,0 13-833,0 0-993,0 0-3011</inkml:trace>
  <inkml:trace contextRef="#ctx0" brushRef="#br0" timeOffset="7">880 60 14542,'0'0'2818,"0"0"-1632,0 0-642,0 0-544,0 0-576,0 0-1442,-13 0-2627,13 0-5829</inkml:trace>
  <inkml:trace contextRef="#ctx0" brushRef="#br0" timeOffset="8">299 917 14798,'0'0'3780,"0"0"-1378,0 0-544,0 0-513,0 70-1057,0-50-192,0 0 32,0-10-96,0 10-32,0-10-288,-10 0-961,10 0-1057,-10-10-1282,10 0-5668</inkml:trace>
  <inkml:trace contextRef="#ctx0" brushRef="#br0" timeOffset="9">269 787 14061,'0'0'1474,"0"0"-1474,0 0-160,0 0-1218,0 0-4932</inkml:trace>
  <inkml:trace contextRef="#ctx0" brushRef="#br0" timeOffset="10">439 946 2498,'0'0'2787,"0"0"-833,0 0-160,10 70-193,-10-50-31,0-10-353,0 10 32,0-20 0,0 10-160,0-10-288,0 0-193,0 0-159,0 0-449,0 0-160,0 0-577,0-10-32,0 0 769,0-10 353,0 10-161,0-10-128,0 10-64,10-10 64,0 10-32,0-10 192,10 10 64,-10-9-63,10 9 63,-10 10 96,0 0 385,0 0 416,-10 0 289,10 0-193,0 10-320,0 0-161,0 9-255,0 1-257,-10-10-160,10 20-32,0-10-96,-10 0-32,0 0-512,0 0-737,0 0-801,0-10-2082,0 0-3780</inkml:trace>
  <inkml:trace contextRef="#ctx0" brushRef="#br0" timeOffset="11">1206 808 12588,'0'0'5093,"0"0"-3011,0 0-193,0 0-735,0 0-450,0 0-127,-90-10-65,60 10-288,0 0 321,0 0 0,0 10-33,10-10 129,10 10-225,0 0-288,10 0-128,0-10 0,0 10-128,0 9-545,20 1-63,10 0 191,0 0-31,10 0 319,10 0 257,-10 0-32,-10 10 64,-10-10-64,-10 0 32,-10 0 0,0 0 193,0-10-33,-10 10 0,-10-10 128,-10 0-288,0 0-64,0 0-192,0-10-129,0 0-255,10 0-577,10 0-801,-10-10-1089,20 0-2595,-10 0-5572</inkml:trace>
  <inkml:trace contextRef="#ctx0" brushRef="#br0" timeOffset="12">1076 738 1377,'0'0'14062,"0"0"-10603,0 0-1569,0 0-225,0 0-800,0 0-417,0 80 33,0-50 512,10 10-160,-10 9-1,10 1-447,-10 0-129,10 0-96,-10-10-96,0 0-32,0-1-32,0-19-32,0 0-672,-10-20-353,10 0-865,0 0-1602,10-20-4867</inkml:trace>
  <inkml:trace contextRef="#ctx0" brushRef="#br0" timeOffset="13">1334 708 16464,'0'0'3331,"0"0"-1858,0 0 1,0 0-610,50 69-319,-20-39-1,0 10 225,0 0 32,-10 0 192,-10 10-160,-10-1-161,0-9-31,-10 10-417,-10-20-160,0 10-64,-10-10-801,10 0-1313,0-10-1986,0-10-4772</inkml:trace>
  <inkml:trace contextRef="#ctx0" brushRef="#br0" timeOffset="14">190 628 3011,'0'0'14221,"0"0"-11882,0 0-770,0 0 257,0 0-929,0 0-385,0 0-64,-50 40 97,40-20-65,-10 0 97,0 10 128,0 0 63,0 0-95,10 9-64,-10-9-97,10 10-352,0 10-32,10-10-64,0 0 33,0-1-97,0 1-33,20-10-31,0 0-192,0-10-993,0-10-1313,20 0-1923,0-10-3778</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2:44.685"/>
    </inkml:context>
    <inkml:brush xml:id="br0">
      <inkml:brushProperty name="width" value="0.16" units="cm"/>
      <inkml:brushProperty name="height" value="0.16" units="cm"/>
    </inkml:brush>
  </inkml:definitions>
  <inkml:trace contextRef="#ctx0" brushRef="#br0">341 114 11883,'0'0'5061,"0"0"-2723,0 0-864,0 0 960,0 0-704,0 0-834,23 113-287,-23-22-385,22 45-96,1 0 225,0 23-161,-23 0-96,0 0-32,0-1-64,0 1 32,0-46-32,0 1-192,0-23-865,0-23-897,0-23-1794,0-45-1408,0 0-7304</inkml:trace>
  <inkml:trace contextRef="#ctx0" brushRef="#br0" timeOffset="876.6773">1 159 13997,'0'0'1762,"0"0"-1154,0 0-287,0 0 319,0 0-351,0 0-1,181-136 64,-90 136 161,22-23-161,1 23 64,-1 0 481,23 46-192,0-24-225,-45 1-319,0 22 31,-23 1-64,-23-24-32,-22 24 64,0-1 385,-23 0 416,0 24-289,-23-24 257,-23 23-673,-22-23-224,-22 23-32,22-22 0,-46-1-32,23-22-64,23-23-32,0 0-96,0 0-289,23 0-928,0 0-1025,22 0-1346,0 0-4740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11"/>
    </inkml:context>
    <inkml:brush xml:id="br0">
      <inkml:brushProperty name="width" value="0.16" units="cm"/>
      <inkml:brushProperty name="height" value="0.16" units="cm"/>
    </inkml:brush>
  </inkml:definitions>
  <inkml:trace contextRef="#ctx0" brushRef="#br0">1 199 1569,'0'0'4261,"0"0"-994,0 0-417,0 0-63,0 0-961,0 0-385,0 0 64,0 0 33,0 0-33,0 0-384,0 25 32,0 0-224,0 25-192,0 0-289,25 0 257,-25 25 0,0-1-257,25-24-63,-25 25-33,0 0-32,0-1-96,24 26-95,-24-25 63,25-1-96,-25 1 64,0 0-160,25 0 32,-25-26 32,0 1 32,0 0-64,0 0-32,0-25 0,0 0 0,0 0 32,0 0-32,0-1 0,0 1 0,0 0 0,0-25-32,0 0 32,0 25 0,0-25 0,0 25 0,0-25 0,0 25 0,0 0 0,0-25 32,0 25-32,0-25 0,0 0 0,0 0-64,0 0 64,0 0 0,0 0-64,0 0 0,0 0-160,0 0-289,0 0-512,0 0-800,25 0-930,-25-50-1089,25 0 1058,-25 0-1955,25 1-6085</inkml:trace>
  <inkml:trace contextRef="#ctx0" brushRef="#br0" timeOffset="1">151 125 3940,'0'0'3331,"0"0"-865,0 0 1,0 0-834,0 0-352,0 0-288,0 0-192,0 0 32,0 0 544,0 0 385,0 0 96,0 0-513,0 0-384,0 0-353,0 25-384,0-25-159,0 25-33,0 0 0,49 25 32,1-25-32,-25 0 32,25 0 64,25-1-64,-25-24 256,-1 25-160,26 0-128,-50-25-32,25 25 32,0-25-32,0 25 0,-25-25 32,-1 25 1,1-25-33,0 0 64,0 25-64,-25-25 64,25 0-64,-25 25 32,25-25 0,-25 0-32,25 25 32,-25-25 0,0 0-32,25 0 0,-25 0 32,0 25 0,0-25-32,0 0 0,0 0 32,0 0 0,0 0 0,0 0 64,0 0 64,0 0 192,0 0 65,0 0-1,0 0 33,0 0 31,-25 0-63,0 25-193,0 0-224,-25-1 32,0 1-32,1 25 64,-1-25 192,0 0-32,0 0-160,25 0 0,0 0 0,-25 0 1,50 0-65,-24 0 0,-1-25 32,0 24-32,0-24 0,25 25 64,0-25-32,-25 0-32,25 25 64,0-25-64,0 0 0,0 0 0,0 0 32,0 0 0,0 0 0,0 0 0,0 0-32,0 0-32,0 0 32,0 0-32,0 0 0,0 0 0,0 0 64,0 0-64,0 0 64,0 0-32,0 0 0,0 0 96,0 0-64,0 0 0,0 0 0,0 0-32,0 0 64,0 0-64,0 0 0,0 0 32,0 0-32,0 0 0,0 0-32,0 0 32,0 0 0,0 0 0,0 0 0,0 0 0,0 0 0,0 0 0,0 0 0,0 0 0,0 0 0,0 0-64,0 0 64,0 0 0,0 0 0,0 0 0,0 0 0,0 0 0,0 0 0,0 0 64,0 0-64,0 0 0,0 0 0,0 25 0,0-25 0,0 0 0,-25 25 0,25-25 0,-25 0 0,25 25 0,0-25 0,-25 0 0,25 0-64,0 0 0,-25 0 32,25 25 32,0-25 0,0 0 0,0 0-32,-25 0 0,25 0 32,0 25-64,0-25-64,0 0 96,0 0-97,-25 0 1,25 25 64,0-25-64,0 0 64,0 0 32,0 0-32,0 0-128,0 0-225,0 0-319,0 0-610,0 0-319,0 0-609,0 0-1186,0 0-319,25 25-3364</inkml:trace>
  <inkml:trace contextRef="#ctx0" brushRef="#br0" timeOffset="2">1644 175 4837,'0'0'3107,"0"0"-1378,0 0-352,0 0 257,0 0-257,0 0 1,0 0 31,0 0 96,0 25-191,0-25-418,0 25-383,0 25-161,0 0 129,0 0 95,0-1 129,0 26-129,0-25-159,0 25-33,25-1-128,-25 1-31,0 25-33,26-26-64,-26 1-96,0 0 96,25-1 32,-25-24-32,0 25 97,0-25-97,0 0-96,0-1 0,0-24 0,0 0 0,0 25-32,0-25 0,0 0-32,0 0 32,0 0-32,0 0 0,0-25 0,0 24-257,0-24-415,0 0-609,0 0-1186,0 0-1633,0 0-4804</inkml:trace>
  <inkml:trace contextRef="#ctx0" brushRef="#br0" timeOffset="3">1246 1 5381,'0'0'4036,"0"0"-1185,0 0-129,0 0-960,0 0-641,0 0-160,0 0-224,0 0-225,0 0-160,0 0-256,0 0 193,50 0 832,0 0-417,25 0-159,-1 0 256,26 0-257,0 0-127,24 0 95,-24 0-256,-25 0-31,24 0-1,-24 0-160,-25 0 32,25 0 0,-26 0 32,-24 0 128,25 0-31,-25 0-1,0 0 0,-25 0-128,25 0 0,-25 0-64,0 0 0,0 0 32,0 0 0,25 0-32,-25 0 0,0 0 0,0 0-32,0 0-128,0 0-801,0 0-384,0 0-1217,0 0-1122,0 0-2017</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2:46.346"/>
    </inkml:context>
    <inkml:brush xml:id="br0">
      <inkml:brushProperty name="width" value="0.16" units="cm"/>
      <inkml:brushProperty name="height" value="0.16" units="cm"/>
    </inkml:brush>
  </inkml:definitions>
  <inkml:trace contextRef="#ctx0" brushRef="#br0">2553 352 11627,'0'0'3107,"0"0"-1121,0 0-513,0 0-800,0 159-385,22-68 0,1 22 129,-23 1 287,23-1 33,-23 1-288,22-1 127,-22-22 1,0-23-129,0-23 1,0 1 63,0-24-64,0-22-31,0 0-417,0-68-705,0-22 705,-22-24 224,22-22-224,0 23 64,0-1-64,0 1 0,0 22-32,45 46-128,-22-23-576,22 22-610,23 24-1280,0-24-1,23 46-1761,-1-23-5253</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2:46.777"/>
    </inkml:context>
    <inkml:brush xml:id="br0">
      <inkml:brushProperty name="width" value="0.16" units="cm"/>
      <inkml:brushProperty name="height" value="0.16" units="cm"/>
    </inkml:brush>
  </inkml:definitions>
  <inkml:trace contextRef="#ctx0" brushRef="#br0">0 91 15919,'0'0'3363,"0"0"-1505,0 0 352,0 0-1409,23 227-609,0-114-96,0 23 192,-23 0 33,0-22-129,0-1 32,0 1-128,23-46-96,-23-23 0,0 1-512,0-24-737,0-22-1314,0 0-2145,0-45-5862</inkml:trace>
  <inkml:trace contextRef="#ctx0" brushRef="#br0" timeOffset="354.8649">386 68 7623,'0'0'5125,"0"0"-2691,0 0-159,0 0-194,0 0-1632,23 159-289,-23-45 192,23-24 353,-1 46-321,1 0 129,0 23 192,-1-23-129,1 23 1,-23 0-161,23 0-128,-23-23-95,0 0 63,-23-23 128,0-22-160,1-23-31,-1-45-193,-22-1-129,-1-22-511,-22 0-353,0-45-961,0 0-1377,0-23-2403</inkml:trace>
  <inkml:trace contextRef="#ctx0" brushRef="#br0" timeOffset="961.3851">1088 0 6534,'0'0'3652,"0"0"-642,0 0 386,0 0-321,0 0-609,0 0-1345,-136 0-448,91 23 191,-1-23-383,1 23 31,0-1-95,22 1-289,0 0-32,23 0-96,-22 22 0,22 0-128,22 1-224,24 22 95,-1-23 97,23 23 64,23-22 64,-1-1-64,1 0 96,0 1-32,-23-1 64,-45 23-32,-1 0 160,-22 0-64,0 0 64,0 0-32,-45-22 33,-23 22-129,0-45-32,23 22-64,-24-45-161,1 0-832,0-23-1121,23 1-1825,0-46-2756</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2:48.545"/>
    </inkml:context>
    <inkml:brush xml:id="br0">
      <inkml:brushProperty name="width" value="0.16" units="cm"/>
      <inkml:brushProperty name="height" value="0.16" units="cm"/>
    </inkml:brush>
  </inkml:definitions>
  <inkml:trace contextRef="#ctx0" brushRef="#br0">409 136 192,'0'0'9577,"0"0"-5957,0 0-1538,0 0-225,0 0-159,0 0-64,-45-45-97,22 22-160,-22 23-256,-1 0-320,1 23-256,-23 22-257,45 0-96,-22 23-160,22 46-32,0-1-64,1 23 64,22 23 0,22-23 32,1 0-32,45-45-96,-23-23 96,24-23-64,21-22-96,1-23-64,0-68-65,-23 0-95,0-23 128,-45-22-129,-1-1 257,-22 1-96,0 22 160,-45 1 64,22 21 0,-22-21 64,-1 22-64,24 0 0,-24 22 0,24 1-480,22 22-1410,0 1-1025,0 22-1729,0 0-5926</inkml:trace>
  <inkml:trace contextRef="#ctx0" brushRef="#br0" timeOffset="654.971">885 91 3107,'0'0'10474,"0"0"-8168,0 0-480,0 0-97,0 0-864,0 0-224,91 181-65,-46-68-95,23 1-129,1-1 33,-24 23-129,23-45 96,-23 22 289,-22-45-417,22-22 32,-45-24 0,23-22-256,-23 0-96,23-22-480,-23-69 576,22 0 160,1-45 128,-23 0-128,23 0-96,0 45-32,-1 1-64,1 22 0,-23 22 32,23-22-288,-23 46-545,0-24-544,22 24-865,-22 22-961,23-23-2274,-23 23-5606</inkml:trace>
  <inkml:trace contextRef="#ctx0" brushRef="#br0" timeOffset="1272.5028">2064 318 13517,'0'0'2690,"0"0"-1793,0 0-577,0 0-255,0 0-65,136 68-65,-67-68 65,-24-46 97,0 24-97,-22-24 0,0 1 32,-1-1-32,-22 1 192,0 0-64,0 22 545,-22 0 287,-24 1 226,1-1 127,0 23-192,-1 0-128,-22 0-289,0 23-255,23 22-353,-23 23 0,22 23-64,1 22 64,22 1 64,23 22-64,0 0 193,0-23-1,46 0-96,22-45-160,0 0-32,22-45-64,1 0-64,23-23-96,-24-23-385,1-45-1024,-23 0-898,0 0-672,-23-23-1729,-45 1-6151</inkml:trace>
  <inkml:trace contextRef="#ctx0" brushRef="#br0" timeOffset="3372.3935">2904 90 1922,'0'0'2306,"0"0"-1377,0 0 352,0 0 833,0 0 32,0 0 192,-23-45 481,23 45-257,0 0-255,0 0-482,0 45-1056,0 1-641,0 44-64,0 24 0,0-1 32,45 0 0,-45 23-63,23-45 63,0-1-96,-23-22 64,0-45-64,0 0 0,0-23 32,0 0-32,0 0-257,0-46 65,0-44 192,-23-24 192,23 24-160,-23-23-32,23 22 0,0 0-32,0 23 32,0 0 0,0 23 0,23 0-64,0-1-32,0 24 0,22-1-32,23 0-737,0 23-1153,0 0-1441,23 0-3203</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2:55.512"/>
    </inkml:context>
    <inkml:brush xml:id="br0">
      <inkml:brushProperty name="width" value="0.16" units="cm"/>
      <inkml:brushProperty name="height" value="0.16" units="cm"/>
    </inkml:brush>
  </inkml:definitions>
  <inkml:trace contextRef="#ctx0" brushRef="#br0">817 590 8712,'0'0'6598,"0"0"-4996,0 0 608,0 0 96,0 0-960,0 0-642,-204-91 353,113 91-448,23 0 224,-22 0-545,22 45-32,-1 1-64,1 45-64,0-23-96,23 45 0,22-22-32,1 22 0,22-22 0,0 23-96,45-46 64,23 0 32,0-46-160,23 1-416,-23-23-225,45-45-128,-22-46-576,0 0-673,-23-45-673,-23 23-1505,-22-24-5862</inkml:trace>
  <inkml:trace contextRef="#ctx0" brushRef="#br0" timeOffset="227.1041">727 205 1153,'0'0'7207,"0"0"-3139,-68-159-1250,68 136-351,0 0-513,0 23-65,0 0-671,0 0 223,0 0-224,0 46-416,0-1 32,0 46-641,23 45-64,22-23 0,-45 24-96,23-1 32,-23 0-32,0-23-32,0-22-256,0 0-1089,0-46-1410,0 0-1697,0-45-4324</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2:53.922"/>
    </inkml:context>
    <inkml:brush xml:id="br0">
      <inkml:brushProperty name="width" value="0.16" units="cm"/>
      <inkml:brushProperty name="height" value="0.16" units="cm"/>
    </inkml:brush>
  </inkml:definitions>
  <inkml:trace contextRef="#ctx0" brushRef="#br0">455 114 17168,'0'0'2338,"0"0"-1120,0 0 1088,0 0-705,0 0-1344,0 204-193,0-113 32,-23 23-32,23 22 96,-23 0 96,23 0 96,0 0 257,0-46-321,0 24-160,0-46-128,0-23 0,23-22-64,0-23-448,22 0-769,23-45-449,0-23-736,-22-1-1186,-1 1-4644</inkml:trace>
  <inkml:trace contextRef="#ctx0" brushRef="#br0" timeOffset="218.7897">1 568 16015,'0'0'3107,"0"0"-2210,0 0-897,0 0-160,0 0 160,204-22 64,-91-1 0,1 0-64,-1 23-481,-22-23-2722,0 0-4932</inkml:trace>
  <inkml:trace contextRef="#ctx0" brushRef="#br0" timeOffset="687.6309">953 477 15054,'0'0'4356,"0"0"-2466,0 0 448,0 0-1345,24 204-672,-24-113 31,0 22 32,0-22-320,0 0 0,0-1-32,0-22-32,0-22 0,0-24-608,0-22-994,0 0-2498,0-45-4740</inkml:trace>
  <inkml:trace contextRef="#ctx0" brushRef="#br0" timeOffset="1021.4699">1338 386 12236,'0'0'4804,"0"0"-3363,0 0 385,0 0 160,0 0-1313,46 136-353,-46-45 577,22 22-64,1 1-1,0 22-191,-1 23-321,-22-1-31,23 1-257,-23 0 32,0 22-32,0-22 0,-23-23-32,-22 0 32,-23-23-32,23-45 0,-23 0 0,0-45-128,0-23-193,22 0-287,-22-45-866,23-23-800,-23-23-1633,45 0-3012</inkml:trace>
  <inkml:trace contextRef="#ctx0" brushRef="#br0" timeOffset="2252.357">1362 1 8456,'0'0'7111,"0"0"-7111,0 0-385,0 0-4163</inkml:trace>
  <inkml:trace contextRef="#ctx0" brushRef="#br0" timeOffset="2390.7462">908 46 2626,'0'0'7880,"0"0"-7880,0 0-7559</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00.389"/>
    </inkml:context>
    <inkml:brush xml:id="br0">
      <inkml:brushProperty name="width" value="0.16" units="cm"/>
      <inkml:brushProperty name="height" value="0.16" units="cm"/>
    </inkml:brush>
  </inkml:definitions>
  <inkml:trace contextRef="#ctx0" brushRef="#br0">2780 199 6822,'0'0'4228,"0"0"-384,0 0-1217,0 0-674,0 0-415,0 0-545,0 0-321,-29 0-447,29 0-161,0 0-64,0 0-64,0 0-417,0 0-1953,0 0-1153,29 0-3268</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02.394"/>
    </inkml:context>
    <inkml:brush xml:id="br0">
      <inkml:brushProperty name="width" value="0.16" units="cm"/>
      <inkml:brushProperty name="height" value="0.16" units="cm"/>
    </inkml:brush>
  </inkml:definitions>
  <inkml:trace contextRef="#ctx0" brushRef="#br0">2881 205 3107,'0'0'5861,"0"0"-2882,0 0-640,0 0-642,0 0-480,0 0-192,0 0-128,0 0 128,0 0 256,0 0-480,-29 0-288,29 0-225,0 0-64,0 0-96,0 0-128,0 0 32,0 0-32,0 0 0,0 0-64,0 0-224,0 0-865,0 0-1346,0 0-2337,29 0-5510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19.969"/>
    </inkml:context>
    <inkml:brush xml:id="br0">
      <inkml:brushProperty name="width" value="0.16" units="cm"/>
      <inkml:brushProperty name="height" value="0.16" units="cm"/>
    </inkml:brush>
  </inkml:definitions>
  <inkml:trace contextRef="#ctx0" brushRef="#br0">363 115 7944,'0'0'4420,"0"0"-2370,0 0-161,0 0 354,0 0-642,0 0-320,23 68-352,0 45 480,0 23-384,-23 23-288,23 23-192,-23-1-353,0-45-128,0 23-64,0-46 0,0 1-64,0-46-705,0-45-961,0-1-1633,0-22-1858,0 0-5349</inkml:trace>
  <inkml:trace contextRef="#ctx0" brushRef="#br0" timeOffset="638.2858">1 91 12139,'0'0'225,"0"0"159,0 0 673,181-45 0,-90 22-352,23 1-193,-1 22-95,0 0 95,-22 0 225,0 0-353,-46 22-288,-22 1 577,-23 22 864,0 24-159,-23-1-642,-45 22-159,0-22-97,0 1-159,-23-24-225,23-22-64,0-1-32,23 1-32,-1-23 0,24 0-160,22 0-321,0 0-128,0 0-704,22 0-64,1 23 928,45-1 1,23 24 480,0-1 96,22 0 0,1-22-32,22 23-32,-23-1 192,-22 0 33,-23 1 191,-22 22 353,-46 0 448,0 0-192,-23 23-160,-23-23-128,-22 0-97,0-23-416,-22 1-224,-1-1 1,23-22-66,-23-23-127,23 0-64,22 0-641,1 0-448,0-23-1281,22-22-1218,23-23-2754</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22.698"/>
    </inkml:context>
    <inkml:brush xml:id="br0">
      <inkml:brushProperty name="width" value="0.16" units="cm"/>
      <inkml:brushProperty name="height" value="0.16" units="cm"/>
    </inkml:brush>
  </inkml:definitions>
  <inkml:trace contextRef="#ctx0" brushRef="#br0">3686 273 6214,'0'0'7015,"0"0"-3780,0 0-1282,0 0-415,0 0-1058,-22 136-159,22-45 351,22-23 97,-22 22-192,23 1-289,-23 0-160,0 0-32,0-23-64,0 0-32,0 0-320,0-23-929,0-22-417,0-23-864,0 0-2595,0 0-4548</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22.898"/>
    </inkml:context>
    <inkml:brush xml:id="br0">
      <inkml:brushProperty name="width" value="0.16" units="cm"/>
      <inkml:brushProperty name="height" value="0.16" units="cm"/>
    </inkml:brush>
  </inkml:definitions>
  <inkml:trace contextRef="#ctx0" brushRef="#br0">3686 148 7111,'0'0'5765,"0"0"-4548,0 0-1153,0 0-64,0 0-1889,0 0-3909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15"/>
    </inkml:context>
    <inkml:brush xml:id="br0">
      <inkml:brushProperty name="width" value="0.16" units="cm"/>
      <inkml:brushProperty name="height" value="0.16" units="cm"/>
    </inkml:brush>
  </inkml:definitions>
  <inkml:trace contextRef="#ctx0" brushRef="#br0">3569 567 9993,'0'0'2691,"0"0"-1186,0 0 513,0 0-256,0 0-641,0 0-96,-75-25 64,50 50-224,0 0 0,-25 24 32,25 26-289,-25 0-416,25 0 545,0 24-417,0 1-160,1 24 97,-1-24-97,0 24 0,25-24-64,0 25-96,0-1 32,0-24-32,25 24 0,0-24 0,-1-25-32,1-1 0,0 1 32,25-50-64,0 25-32,-25-50 32,25 25-32,0-25-128,0-25-65,-1 0 65,1-25 64,0-25-64,0-24 192,0 24 0,-25-25 32,0-24 96,-25 24-64,25-24 0,-25-26 0,0 26 96,-25-1-64,25 26-32,-25-1-32,0 0 32,0 26 0,0 24 0,0 0 0,0 0-32,25 25 64,-25 0 0,25 0-64,-25 1-64,25 24-833,-25 0-768,25 0-802,0 0-1152,-25 0-4677</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23.433"/>
    </inkml:context>
    <inkml:brush xml:id="br0">
      <inkml:brushProperty name="width" value="0.16" units="cm"/>
      <inkml:brushProperty name="height" value="0.16" units="cm"/>
    </inkml:brush>
  </inkml:definitions>
  <inkml:trace contextRef="#ctx0" brushRef="#br0">137 68 9769,'0'0'3748,"0"0"-1666,0 0 384,0 0-800,0 0-417,0 0-160,0 159-384,0-46 352,0 23-193,-23 0-95,23 1-128,-22 21-129,22-44-159,0-24-65,0-22-192,0 0-96,22-45-64,24 23-32,-1-46-513,23 0-800,23-46-449,-23-22-1185,23 0-192,-23-23-4292</inkml:trace>
  <inkml:trace contextRef="#ctx0" brushRef="#br0" timeOffset="202.0196">0 410 15599,'0'0'2402,"0"0"321,0 0-1154,0 0-1569,0 0-32,0 0-256,0 0 160,46 0 32,45-23-257,22 0-736,23 0-833,23 23-1601,-23-23-6438</inkml:trace>
  <inkml:trace contextRef="#ctx0" brushRef="#br0" timeOffset="770.8178">1044 363 6438,'0'0'4260,"0"0"-1153,0 0-96,0 0-385,0 0-351,0 0-706,-68-23-480,23 69-352,-24-1-161,24 0-384,-23 46 353,23-23-353,-1 46 225,1-23-225,45-1-128,0 24-32,0-23-32,45-1-32,1-22 0,22-22-192,22-46-385,24 0-672,-1-23-577,23-45-704,-22 0-1250,-1-23-5156</inkml:trace>
  <inkml:trace contextRef="#ctx0" brushRef="#br0" timeOffset="1317.3427">1815 340 6630,'0'0'3588,"0"0"-1827,0 0 1282,0 0-705,0 0-192,0 0-160,-68 0-416,0 0-321,23 0-288,-1 23-513,-22 22-95,23 1-161,-1 22-96,24 22-32,-1 24-32,0-1 0,23 1-32,0-1 0,0-22-128,23-23 128,45-23-64,0 1-64,23-46-64,0 0-321,22-23-95,0-23 255,-22-44 161,0 22-128,-46-23-65,-22 23 161,0-23 96,-23 23 128,0 0 0,-23 0 128,-23 23-96,1-23-64,22 22-865,1 24-1185,-1-1-1057,0 0-3843</inkml:trace>
  <inkml:trace contextRef="#ctx0" brushRef="#br0" timeOffset="1787.3091">2518 386 14029,'0'0'2787,"0"0"-1314,0 0 1026,0 0-642,0 0-639,0 182-578,0-69 353,0-22-256,0 22-257,0 1-352,0-24-64,0-22-64,0 1-32,0-24-544,0 0-1186,0-22-1761,23-23-2114,0 0-6759</inkml:trace>
  <inkml:trace contextRef="#ctx0" brushRef="#br0" timeOffset="1904.4556">2405 0 8296,'0'0'2114,"0"0"-2114,0 0-1922,0 0-5125</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26.153"/>
    </inkml:context>
    <inkml:brush xml:id="br0">
      <inkml:brushProperty name="width" value="0.16" units="cm"/>
      <inkml:brushProperty name="height" value="0.16" units="cm"/>
    </inkml:brush>
  </inkml:definitions>
  <inkml:trace contextRef="#ctx0" brushRef="#br0">4536 426 6246,'0'0'6022,"0"0"-3812,0 0-513,0 0-672,0 0-865,0 0-128,0 159 33,0-91-1,0 22 32,0-22 32,0 23 128,0-23-128,0 0 160,0-22 65,0 22-33,-23-46-96,23 1 65,0-23 31,0 0-256,0 0-64,0 0-320,0-45 320,0-46 192,0 0-128,0 0-64,23 1 0,0-1 0,-1 0 0,1 23 0,0 23 0,-1-23-32,1 22 64,22 24 128,-22-24-96,0 46 96,22-22 193,0 22 255,23 0 225,-22 0 832,22 22-543,-23 24-770,1-1 321,-24 23-65,24 0-352,-24 23-96,-22-23 33,23 23-129,-23-23-32,0 23-32,0-23-256,0 22-994,23-22-1312,-23 0-1634,0 1-2018</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27.369"/>
    </inkml:context>
    <inkml:brush xml:id="br0">
      <inkml:brushProperty name="width" value="0.16" units="cm"/>
      <inkml:brushProperty name="height" value="0.16" units="cm"/>
    </inkml:brush>
  </inkml:definitions>
  <inkml:trace contextRef="#ctx0" brushRef="#br0">5926 1595 3491,'0'0'4196,"0"0"-2370,0 0-609,0 0-128,0 0-384,0 0-321,22 22-128,-22-22 353,0 0 416,0 0 192,-45-45 1217,0 0-1312,-46-23-610,-23-23-160,1-23-159,0 1-193,-1-23 0,1 0 0,45 22 64,0 1-64,22 22 128,23 0-32,23 23-96,0 0-96,23 23-64,23-1 63,22 1-95,0 22 96,22 1 96,1 22 160,-23 0-32,0 45-31,-22 0 31,-24 23 128,-22 23 64,-22 23-128,-24-1 33,-44 1 223,-1-1-256,0-22 225,-22 22 383,45-22-319,-23 0-193,45-23-64,1 0 129,22-23-65,23 1-288,0-24 0,23 24-96,22-24-64,23-22 32,1 0-97,44-22 65,23-1 32,0-45-96,23 0-641,-23 22-2146,-45-22-3235</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36.997"/>
    </inkml:context>
    <inkml:brush xml:id="br0">
      <inkml:brushProperty name="width" value="0.16" units="cm"/>
      <inkml:brushProperty name="height" value="0.16" units="cm"/>
    </inkml:brush>
  </inkml:definitions>
  <inkml:trace contextRef="#ctx0" brushRef="#br0">794 69 6342,'0'0'9385,"0"0"-7239,-22 0-384,-1-23 159,0 23-800,-22 0-640,-23 0 95,23 0 33,-46 23-161,0 22 257,1 23-385,21 0-223,1 46 63,0 22 128,23 0-224,22 23-32,1 0 32,22-23-64,0-23 0,45-22 0,0-46-96,46-22-32,0-23-96,22-23-193,23-68-127,0-22-225,-22 0-256,-24-24-705,-44 24-416,-23 22 705,-23 46 800,0 0 641,-46 22 673,23 23 865,1 0 31,-1 0-32,0 23-928,23 22-321,-22 23-31,22 23-257,0 45 32,22 0-32,1 0 0,0 46-32,22-1 0,-22 23 32,-23 0 0,0 0 0,-23 1 0,-45-1 0,0-45 0,0-23 64,-23-46-96,23-44 32,0-24-257,23-22 33,-23-22 0,23-46 0,22 22-129,0-22 129,0 23-192,23-23 256,23 22-1,23-22 1,-1 0 0,46-22 128,22-1 0,0 0-512,23-22-1314,-22-1-192,22 24-2242</inkml:trace>
  <inkml:trace contextRef="#ctx0" brushRef="#br0" timeOffset="663.232">1588 568 9097,'0'0'3843,"0"0"-928,0 0-801,0 0-224,0 0-225,0 0-223,-113-113-33,68 113-320,-1 0-448,1 23-289,-23 45-320,23 0-32,22 0-64,0 45 0,0-22 64,23 22 0,0 1 0,0-23-64,23-1 0,45-44-32,23-1-225,0-45-191,-1 0 64,24-68 95,-1 0 1,-45-23-385,0 0-96,-22 1 641,-46-1 192,0 0 0,-46 0 64,1 23 0,-1 23-32,1 0-32,22-1-288,-22 24-929,22-1-897,1 23-929,-1-23-3715</inkml:trace>
  <inkml:trace contextRef="#ctx0" brushRef="#br0" timeOffset="1398.1007">2178 364 10090,'0'0'4612,"0"0"-2146,0 0 1,0 0-1571,0 159-287,0-68-385,0-1 32,23 24 65,-23-24-65,0 24-64,23-23 193,-1-23-257,-22 0-64,46-23-64,-24 0-32,24-45-96,22 0-193,-23-45-63,23-46 128,0-22-1,23-1-479,-45 1-33,-1 0 289,-22 45 448,-23 0 64,0 0 160,0 22 737,0 24-1,0-24-223,0 46-192,0 0-129,0 0 128,0 0 193,0 0-288,0 46-129,0 22-224,22 22 0,1 1-64,-23 0-481,23 22 129,-1-45-288,-22 0-385,23 0-801,-23-22-576,23-24-1218,0-22-5348</inkml:trace>
  <inkml:trace contextRef="#ctx0" brushRef="#br0" timeOffset="1967.4287">3902 636 4997,'0'0'4324,"0"0"-513,0 0-736,0 0-448,0 0-513,0 0-353,-68-91-159,45 68-289,-22 23-288,-1 0-32,-22 0-224,0 0-321,23 0-320,-23 23-96,0 23-32,22-1-96,1 23 32,0 0 0,22 0 0,0 45-128,23-22-64,0 0 64,0-23-65,23 0-287,45-23-1,-23-22-320,46 0-544,-23-23 0,23-68-193,22-23-608,-22-23-608,-23 1-2564,-23 0-2177</inkml:trace>
  <inkml:trace contextRef="#ctx0" brushRef="#br0" timeOffset="2170.8871">3970 386 3107,'0'-91'1698,"0"1"2465,-23 22-671,23 0-1026,-23 22-192,23 23-416,0 23 0,0 0 256,0 0 256,0 0-640,0 46-737,0 22-129,0 45-735,23 1 95,0 22 32,-23 0 64,23 0-192,-23 23-128,0-46-32,0 1-256,0-24-1217,0-21-1250,23-24-1825,-23-22-4132</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3:59.745"/>
    </inkml:context>
    <inkml:brush xml:id="br0">
      <inkml:brushProperty name="width" value="0.4" units="cm"/>
      <inkml:brushProperty name="height" value="0.8" units="cm"/>
      <inkml:brushProperty name="color" value="#FFCC66"/>
      <inkml:brushProperty name="tip" value="rectangle"/>
      <inkml:brushProperty name="rasterOp" value="maskPen"/>
    </inkml:brush>
  </inkml:definitions>
  <inkml:trace contextRef="#ctx0" brushRef="#br0">4740 794 320,'0'0'2691,"0"0"736,0 0-352,0 0-449,0 0-319,0 0-546,0-45-351,0 45-481,0 0-161,0 0-127,0 0-193,0 0-288,23 0-128,-1 0-32,46-23 0,46 23 129,45-45 383,22 22-96,23 0-63,23-22-97,0 22-128,22 1 0,-22-24-64,0 24 32,0-1-64,-23 23-32,0-23 65,0 23 31,-23 0 0,1 0-64,-1 23 32,-45 0 32,0-1 32,-22 1-96,-24 0 32,1-23-32,-23 22 0,0 1 0,0-23 0,-22 0 32,-24 0 0,24 0-64,-46 0 32,22 0 64,-22 0-63,0 0 31,0 0-32,0 23 32,0-23-64,0 0-32,0 0 32,0 0 0,0 0-96,0 0-481,0 0-864,0 0-1154,0 22 193,23-22-2595,0 23-3619</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4:04.708"/>
    </inkml:context>
    <inkml:brush xml:id="br0">
      <inkml:brushProperty name="width" value="0.4" units="cm"/>
      <inkml:brushProperty name="height" value="0.8" units="cm"/>
      <inkml:brushProperty name="color" value="#33CCFF"/>
      <inkml:brushProperty name="tip" value="rectangle"/>
      <inkml:brushProperty name="rasterOp" value="maskPen"/>
    </inkml:brush>
  </inkml:definitions>
  <inkml:trace contextRef="#ctx0" brushRef="#br0">2852 665 1569,'0'0'2179,"0"0"-130,0 0-159,0 0-288,0 0-481,0 0-1025,-22 0-96,44 0 0,24 0 673,22 0 1056,0 23-351,45-23-321,1 0-225,44 0 321,24 0-352,45 0-96,-1-23-1,47 23 1,-1-23-160,0 23-289,-23-23 64,-22 23 1,23-22-1,-46-1 96,23 23-63,0-23-65,-1 23-96,-21-23-64,-24 23-64,0 0-64,-67 0 32,-1 0 32,-22 0-64,0 0 32,-1 0 32,1-22 64,0 22-63,0-23 31,-23 0-96,-23 23 32,-22 0-32,-1 0-128,1 0-705,-23 0-1153,23 0-641,22 0-159,-22 23-1698,22-23-3620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5:09.669"/>
    </inkml:context>
    <inkml:brush xml:id="br0">
      <inkml:brushProperty name="width" value="0.08" units="cm"/>
      <inkml:brushProperty name="height" value="0.08" units="cm"/>
    </inkml:brush>
  </inkml:definitions>
  <inkml:trace contextRef="#ctx0" brushRef="#br0">935 2323 15214,'0'0'1826,"0"0"-1345,0 0 704,0 0-449,0 0-543,0 0-97,86 0-96,-64 0 32,22 0-64,-1 0 0,0 0-1153,23 0-3268,-23-22-8551</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5:09.670"/>
    </inkml:context>
    <inkml:brush xml:id="br0">
      <inkml:brushProperty name="width" value="0.04" units="cm"/>
      <inkml:brushProperty name="height" value="0.04" units="cm"/>
    </inkml:brush>
  </inkml:definitions>
  <inkml:trace contextRef="#ctx0" brushRef="#br0">1133 583 160,'0'0'11947,"0"0"-9704,0 0-450,0 0 770,0 0-1058,0 0-160,0 0 33,0 0-1,0 25-288,0-1-961,-12 1 32,12 23-64,-12-11-64,12 0 0,0 11-32,-13-11 65,13-13-33,0 1-32,0-13 0,0-12 0,0 0-97,0 0-127,0 0-480,0-12-417,0-13 192,0-11 929,0-13-32,0 12-64,0 1-257,13-1 289,-13 13 64,0 12 0,0-13 0,0 13 32,12 12 0,-12-12 128,0 12 129,0 0 447,0 0 161,0 12 32,-12 0-513,-1 13-384,-11-13-64,0 12 32,11 1-448,-11-13-353,12 0-384,-1-12-512,1 12-1058,0-12-1377,12 0-6214</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5:09.671"/>
    </inkml:context>
    <inkml:brush xml:id="br0">
      <inkml:brushProperty name="width" value="0.04" units="cm"/>
      <inkml:brushProperty name="height" value="0.04" units="cm"/>
    </inkml:brush>
  </inkml:definitions>
  <inkml:trace contextRef="#ctx0" brushRef="#br0">135 0 10698,'0'0'3716,"0"0"-2179,0 0 705,0 0-800,0 0-642,0 0 225,-49 37-128,37-25-96,0 13-128,-1 11-385,1 1-32,0-13-160,0 13-32,12 0-32,0-13-32,0 13 0,0-1-32,12 1 32,12-13-96,-11-11-128,11-1-321,0-12 33,-11 0 31,11-12 97,-12-25 32,-12 12 160,12-11 63,-12-1 97,0 13 32,-24-1 97,0 1 63,-1 12 192,1 12 353,12 0-225,-1 0-384,1 0-96,0 0-96,0 0-1217,0 0-1282,12 12-992,0 0-4837</inkml:trace>
  <inkml:trace contextRef="#ctx0" brushRef="#br0" timeOffset="1">379 98 7623,'0'0'5317,"0"0"-2914,0 0-322,0 0-223,0 0-705,0 0-288,-36 25 96,23-13-64,1 0-192,0 13-385,12-13 0,-12 13-160,0-1-64,12 0-64,0 13-32,0-12 0,0-1-32,0 1 32,12-13-64,0 0-128,12-12-128,-11 0 64,11 0-33,-12-12 65,13-13 0,-13 1 32,0-13 128,0 13 0,1-13 0,-13 13-65,0 11 129,0 1 97,-13-12-33,13 11 0,-12 1 0,12 12-64,-12-12 96,12 0-96,-12-1-320,-1 13-1346,13-12-1633,0 12-3139</inkml:trace>
  <inkml:trace contextRef="#ctx0" brushRef="#br0" timeOffset="2">685 62 5862,'0'0'5893,"0"0"-3106,0 0-1122,0 0-255,0 0-257,0 0-192,-37 24 288,37-12 96,-24 13-416,11-13-128,1 12-193,0 1-319,12-1-225,-12 1 64,12-1-96,0 13-32,0-12-32,0-1 0,12 1-32,12-1-32,-11-12 0,11 0-1,-12 1 1,13-13-64,-1 0-128,-12-13-257,13-11 129,-13-13-32,0 13-33,-12-13 225,0 13 128,0-1 32,0 1 96,-12-1 0,0 1 0,0-1-641,-1 1-1505,1-1-2370,0 13-8040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57:17.676"/>
    </inkml:context>
    <inkml:brush xml:id="br0">
      <inkml:brushProperty name="width" value="0.08" units="cm"/>
      <inkml:brushProperty name="height" value="0.08" units="cm"/>
    </inkml:brush>
  </inkml:definitions>
  <inkml:trace contextRef="#ctx0" brushRef="#br0">4954 611 16367,'0'0'2883,"0"0"-1441,0 0 1056,0 0-865,0 0-1184,14 96-289,-14-41 128,0-14 225,0 13-417,0 1 0,0-28-96,-14 1 0,14-1-769,0-27-1281,-13 0-1281,13-14-3267,0-40-5477</inkml:trace>
  <inkml:trace contextRef="#ctx0" brushRef="#br0" timeOffset="199.7197">5022 461 4740,'0'0'6182,"0"0"-2466,0 0-2051,0 0-1376,0 0-289,0 0-737,0-68-2018,0 68-2241,0 0-930</inkml:trace>
  <inkml:trace contextRef="#ctx0" brushRef="#br0" timeOffset="672.7927">5173 652 10025,'0'0'4357,"0"0"-3621,0 0-319,0 96-65,0-69-288,0 14 481,-13 0 640,-1 0 320,0-13 1,0-15-449,14 1-449,0 0-31,0-14-577,0-14 0,0 0-993,0-27 993,0 0 160,0-13-64,14 13-64,0-14-32,0 27-32,-1 1 32,1 0 0,0 13 0,-1 0 32,1 1-32,0 13 224,13 0 0,0 0 193,-13 27 352,14 0 63,-15 14-447,1 1-161,-14-1-224,0 13 64,0-26-64,0 13-737,0-14-960,0-13-1346,0-1-1634,0-13-7558</inkml:trace>
  <inkml:trace contextRef="#ctx0" brushRef="#br0" timeOffset="1379.2141">5637 639 9961,'0'0'4036,"0"0"-2082,0 0-384,0 0-545,0 0-193,0 0 225,0 0 257,0-82 31,-14 82-448,0 0-193,1 13-255,-1 15-225,0-1-96,-13 14-96,13 0 32,1 14-32,-1-14-32,14-14 0,0-13 0,0-1-96,0 1-448,14-14-449,-1 0-609,1 0-127,13-27-385,1-1-129,-15-13-1056,-13 0-416,14 14 704,-14 0 1441,14-1 1570,-14 15 513,0 13 1921,0 0 897,0 0 321,0 0-1090,13 0-576,-13 27-1089,14 0-769,14 14-32,-15 0-32,1 28-32,0-1 32,-14 14 0,0 0 97,0 14 607,-14-14-255,0 13-65,-13-26-224,-1-1-160,15-27-31,-15-14 31,15-13 64,-15-14-128,1 0-289,13-14 289,-13-27 32,13 0-32,14-13-128,0-1 32,14 14-64,13-14 160,14 14-96,0 14-481,0-14-1024,14 0-641,-14 14-2787,0-14-5925</inkml:trace>
  <inkml:trace contextRef="#ctx0" brushRef="#br0" timeOffset="-1762.3966">3753 474 13325,'0'0'2818,"0"0"-480,0 0 321,0 0-897,0 0-1282,0 110 97,0-70-1,0 15 1,0 0-225,0-1 0,-14 1-191,14-14 63,0 0-128,0-14-96,14 1 0,0-28-128,-1 13-417,1-13-1184,13-13-610,-13-1-736,-14-27-1473,0 14-7239</inkml:trace>
  <inkml:trace contextRef="#ctx0" brushRef="#br0" timeOffset="-1603.3235">3630 699 3363,'0'0'12076,"0"0"-11436,0 0-640,0 0 0,0 0 224,0 0-192,137 0-32,-86-17-736,-17 17-2659,17-17-4165</inkml:trace>
  <inkml:trace contextRef="#ctx0" brushRef="#br0" timeOffset="-1021.4588">3985 584 6854,'0'0'6727,"0"0"-4613,0 0-1057,0 0 0,0 109-513,13-82-383,-13 14 383,14 0 193,-14-13-1,14 13-287,-1-14-289,15-13-160,-15-1 0,15-13-192,-15 0-161,15-13-383,-1-15-289,0-13 96,-13 0-288,0 0-513,-1 0 97,1 14 1184,-14 0 449,0 13 865,0 14 384,0 0 225,0 0-257,0 0-256,0 0 192,0 0 352,0 27-384,14 14-1121,-14 0 0,13 28 128,1-1-96,-14 14-32,0 0-64,0 0-256,0 0 192,-14 0 64,1-14 64,-15-13 64,15-14-32,-1-28 0,0 1 128,1 0 96,-1-14-256,0 0-192,1-28 32,13 1 96,0-28 64,0 1-64,0-1 0,13 0 0,1 1 32,13-1-32,1 14-865,-15 0-833,15 0-864,-1 0-1474,0 14-96,1-14 544</inkml:trace>
  <inkml:trace contextRef="#ctx0" brushRef="#br0" timeOffset="-318.8147">4599 597 5349,'0'0'8937,"0"0"-6631,0 0 128,0 0 96,0 0-832,0 0-225,0 0 97,-13 0-641,-1 0-801,-13 13 64,-1 15-128,1-15-64,13 28 0,0-13 0,1 13 0,-1-14 32,14 14-64,0-27 32,0 13-320,14-13-161,13-14-287,-13 0-225,13-14-224,1-27-609,-1 14-256,-13-1 128,-1 1-160,-13 0 929,0 13 1121,0 0 64,0 14 961,0 0 64,0 0-289,0 0 97,0 0 288,14 14 609,-14 0-1025,14 40-577,-1-13-64,1 28-32,13-1 0,-13 0 0,0 14 32,-14 0-32,0 0 64,0-14-64,0 1 96,-28-15 449,15 1 159,-15-28 1,1-13-321,13-14-416,1 0-224,-15-14 32,15-27 96,-1 0 96,14 0 0,0-13-96,0-1-224,0 14-129,27-14-191,1 14-898,-1-13-352,14 13-768,-14 0-930,28 0 2788,-14 0-6535</inkml:trace>
  <inkml:trace contextRef="#ctx0" brushRef="#br0" timeOffset="1978.9449">4285 406 12588,'0'0'0,"0"0"-865,0 0-64,0 0-5413</inkml:trace>
  <inkml:trace contextRef="#ctx0" brushRef="#br0" timeOffset="2096.3177">4080 352 8744,'0'0'1506,"0"0"-1506,0 0-3684</inkml:trace>
  <inkml:trace contextRef="#ctx0" brushRef="#br0" timeOffset="-4535.5712">1486 680 19154,'0'0'1634,"0"14"-1154,0-1 1250,0 15-801,0 13-513,0 13 385,14 1-577,-14 13-192,0-13 64,0 27 64,0-14-128,0-13 32,-14-1-32,14-13-32,-14-13 0,14-15-96,0 1-192,-13-14-801,13-14-865,0-27 801,0-13 705,0-15-385,0 1 32,0 0 160,0 0 129,13-1 352,15 15 128,-15 13 32,1-14 0,13 28 96,-13-1 256,13 15 161,-13-1 159,13 0-95,-13 14 96,0 0 127,-1 28 417,1-1-416,0 0-160,-1 14-161,-13-13-31,0 13-193,0-14 96,-13 14-224,-1-14-128,-13-13 0,-1 0 0,1-1-640,13-13-417,-13 0-1185,13 0-1154,-13-13-1824,13-15-5703</inkml:trace>
  <inkml:trace contextRef="#ctx0" brushRef="#br0" timeOffset="-3919.9785">1920 711 9993,'0'0'3300,"0"0"-1667,0 0-512,0 0-608,0 102 223,0-68 33,0 0 320,17 0-320,-17 0-32,0-16 31,0 16-95,0-17-289,0-17 289,-17 0-97,17 0-415,0 0-161,-17-17-449,0-17 449,0-18 160,17 18-160,0 0-64,0 0 64,0 17-448,17-17-321,0 34-576,17-17-161,0 0-191,35 0-705,-18-1-2275,0 18-2081</inkml:trace>
  <inkml:trace contextRef="#ctx0" brushRef="#br0" timeOffset="-3255.7355">2237 666 11499,'0'0'4036,"0"0"-2275,0 0-832,0 0-192,0 110-128,0-69-225,0 13 385,0-13 159,0-13-255,0-1-192,13-13-449,1-14-32,0 0-193,-1 0-95,15-14 0,-1-13-257,1-14-31,-15 0-641,15 0-65,-15 0-191,-13 13 800,0 1 513,14 13 160,-14 14 385,0-13 95,0 13-64,0 0 1,0 0 63,14 0 33,-14 13 224,13 15-33,1 26-544,0 1-96,13 13 0,-13 14 1,0 0-65,-14 0 64,0 0 0,0-13 32,0 13 32,-14-28 32,0 1 64,-13 0 32,-1-28-127,-13-13 31,14-1 256,0-13-416,-1-13-192,1-28 128,13 0 64,14-14-96,-14 0-289,14 1-63,14-1 64,14 0-97,-1 14-480,0 0-384,14 0-705,14 0-2947,-14-13-4035</inkml:trace>
  <inkml:trace contextRef="#ctx0" brushRef="#br0" timeOffset="-2816.8984">2784 625 5573,'0'0'6823,"0"0"-4805,0 0 576,0 0 193,0 0-577,0 0-1506,-28 27 129,15-27-64,-15 14-449,28 0-224,-13-1 33,13-13-129,0 14 0,0 0-97,0 0 33,0 13 64,13 0-160,1-13 160,13 13 0,-13 1 0,14-15 0,-15 1 32,1 0-32,-14 13 64,0-13 32,0-1 65,0-13-1,-14 14-128,-13 0-32,-1-14-257,1 14-415,0-14-481,-1 13-897,15-13-577,-15 0-1633,15 0-4964</inkml:trace>
  <inkml:trace contextRef="#ctx0" brushRef="#br0" timeOffset="-2145.1274">3439 598 11115,'0'0'4548,"0"0"-2210,0 0-352,0 0-64,-95 0-801,67 13-96,15 1-385,-15-14-319,1 14 95,27-1-160,-14 1-192,1 0-32,13-14-32,0 14-96,0-1 0,13 15 32,15-15 64,-1 1-32,14 13-32,0-13 64,-14 13 0,1-13 32,-1 0 0,-27 13-32,0-13 32,0 0 0,0 13-32,-27-13 0,-1-1-384,1-13-225,0 0-192,-14 14-512,13-14-865,1-14-673,13 1-3523,1-15-4484</inkml:trace>
  <inkml:trace contextRef="#ctx0" brushRef="#br0" timeOffset="3266.8365">2906 1868 9641,'0'0'1506,"0"0"-546,0 0 738,0-95-641,28 67-320,-15 1-1,15 13 161,-15-13-96,15 27 0,-14-14 32,13 14-33,-13 28 1,-14-1 224,0 28-576,0-1-225,0 1-96,-28 13-96,1-13 96,-14-14-64,0 13 64,0-13 160,13-13-63,1-1 63,0-27 0,27 14 97,0-14-161,0 0-96,0 0-128,0 0-160,0 0 0,13 0-65,15 13 225,13-13 193,0 0-1,13 0-128,1 0 0,0 0-64,-14 0-160,0 0-609,0-13-1121,-14 13-2017,-13-14-4101</inkml:trace>
  <inkml:trace contextRef="#ctx0" brushRef="#br0" timeOffset="3867.0949">3534 1731 8712,'0'0'6406,"0"0"-4035,0 0-33,0 0-641,0 0-800,0 0-352,-82 14-33,55-1 97,0 15-321,-1-1-192,15 14 128,-1 14-192,0-1-64,14 1 64,0 0-64,0-1 32,28-13-128,13-13 128,0-15-96,0-13-192,13 0 128,1-27-32,-14 0-1,0-1-63,-14-26-224,-13 13 287,0 0 65,-14 0 128,0 0 0,0 0 64,-14 0 0,0 13-64,1-13-32,-1 28-640,14-1-866,0 0-768,-14 14-1666,14-14-5669</inkml:trace>
  <inkml:trace contextRef="#ctx0" brushRef="#br0" timeOffset="4302.4385">3889 1662 7239,'0'0'9064,"0"0"-6918,0 0 321,0 0-97,0 0-929,0 0-384,14 55-416,0 0 0,-14 13-65,14-14-256,-1 1-31,1 0-129,-14-1-32,0-13-128,0 0-96,0-27-96,0 0-737,0-1-1281,0-13-1474,0 0-3074,14-27-4805</inkml:trace>
  <inkml:trace contextRef="#ctx0" brushRef="#br0" timeOffset="4801.9356">4108 1730 897,'0'0'14478,"0"0"-13069,0 0-1153,0 0 225,0 0-33,0 0-192,69 0-96,-42-13-96,14 13 129,-13-14-33,-1 0 192,0 14 65,1 0 31,-15 0 833,1 14-128,0 0 160,-1 13-288,1-13-288,-14 13-385,14 0-63,-1 15-1,-13-15 0,0 14 65,0 14-65,0-14 0,0 13-96,-13-13-64,-1 0-95,14 0-1,-14 0-64,14-27-33,-13 13-415,13-13-161,0 0-512,0-14-1057,0 0-1025,0 0-2594,0-28-6023</inkml:trace>
  <inkml:trace contextRef="#ctx0" brushRef="#br0" timeOffset="4988.2742">4258 2017 12620,'0'0'6566,"0"0"-6085,0 0 544,0 0 288,123-13-801,-82 13-448,14 0-64,-14-14-512,0 14-1890,0 0-3428</inkml:trace>
  <inkml:trace contextRef="#ctx0" brushRef="#br0" timeOffset="8017.2639">2224 393 10698,'0'0'3395,"0"0"-1921,0 0 448,0 0-129,0 0-704,0 0 160,0 0 65,0 0 223,0 0-352,0 0-768,0 0-257,0 0-160,0 0-449,0 0-1472,0 0-1859,0 0-3139</inkml:trace>
  <inkml:trace contextRef="#ctx0" brushRef="#br0" timeOffset="8148.842">2459 366 11723,'0'0'8264,"0"0"-5670,0 0-1601,0 0-544,0 0-289,0 0-160,-17 51-513,17-51-287,0 0-546,0 0-383,0 0-1122,0 0-4068</inkml:trace>
  <inkml:trace contextRef="#ctx0" brushRef="#br0" timeOffset="15158.4543">0 267 7271,'0'0'2562,"0"0"-2273,0 0 1120,0 0 609,0 0-321,194 0-479,-97-24 31,24-1-64,72 1-256,25 0-161,24 0-31,24-1-384,48 1-97,-23 24 0,-1-24-64,24 24 257,1 0-129,24 0-64,24 0 64,-1 0-63,1 0 63,0 0 64,-24 0-31,0 0-161,-25 0-32,-24 0-96,-23 0-32,-26 0 0,-23 0-32,-48 0 64,-25-24-32,-24 24-32,-49 0 64,1 0-64,-73 0 0,24 0 32,-24 0-32,0 0 32,0 0 32,0 0-64,0 0 32,0 0 0,0 0 1,0 0-33,0 0 0,0 0-97,0 0-255,0 0-353,0 0-223,0 0-706,0 0-672,0-25-1121,24 1-4261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16"/>
    </inkml:context>
    <inkml:brush xml:id="br0">
      <inkml:brushProperty name="width" value="0.16" units="cm"/>
      <inkml:brushProperty name="height" value="0.16" units="cm"/>
    </inkml:brush>
  </inkml:definitions>
  <inkml:trace contextRef="#ctx0" brushRef="#br0">4246 592 1634,'0'0'8327,"0"0"-4547,0 0-1762,0 0-449,0 0-448,0 0-256,0 0 128,-24 0 320,-1 0-95,0 0-33,-25 0-96,0 0-160,0 0-97,0 0-159,1 0-160,-1 0-257,0 0-32,0 0-160,0 0 32,25 25-32,-24-25 96,24 0 1,0 0 63,0 0-128,0 0 0,25 0 0,-25 0 0,25 0 0,0 0-64,0 0 32,0 0-32,0 0 0,0 25 0,0-25-32,0 25 0,0 0 32,0 25-32,0 24 32,0 1 0,0 0 33,25 24-33,-25-24 96,0 25-128,25-1 64,-25 1-32,0-1-32,25-24 32,-25 0 0,0 25-32,0-26 0,0 1 64,0-25-32,0 0-32,0-26 0,0 1-32,0 0 0,0-25 0,0 0 0,0 0 32,0 0 0,0 0 0,0 0 0,0 0-64,0 0 64,0 0 0,0 0-64,0 0 0,0 0 32,0 0-32,0 0-65,0 0 33,25 0-32,0 0 128,0 25 0,24-25 0,-24 0 0,0 0 0,25 0-64,0 0 64,0 0-32,24 0 32,-24 0 0,25 0 0,-25 0 32,0 0 0,-26 0 0,1 0-32,-25 0 32,0 0-32,0 0 0,0 0 0,0 0 0,0 0 0,0 0 0,0 0-32,0 0-64,0 0-480,0 0-898,0-25-384,0 0-31,25 0-482,-25 1-1152,0-1-2242,0 0-5830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57:52.451"/>
    </inkml:context>
    <inkml:brush xml:id="br0">
      <inkml:brushProperty name="width" value="0.4" units="cm"/>
      <inkml:brushProperty name="height" value="0.8" units="cm"/>
      <inkml:brushProperty name="color" value="#33CCFF"/>
      <inkml:brushProperty name="tip" value="rectangle"/>
      <inkml:brushProperty name="rasterOp" value="maskPen"/>
    </inkml:brush>
  </inkml:definitions>
  <inkml:trace contextRef="#ctx0" brushRef="#br0">8020 914 5349,'0'0'2434,"0"0"-1985,0 0 896,0 266 993,0-121-96,0 49-544,0 47-513,0 50 128,-24 47-224,0 74-576,-1 47 160,-23 25-321,-1 0-256,25 24-32,0 24-64,-25-24 64,49-24-64,0-24-64,0-73 64,0-49 0,0-47-160,0-49-513,0-49-544,24-24-929,-24-48-2050,25-48-4324</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58:00.172"/>
    </inkml:context>
    <inkml:brush xml:id="br0">
      <inkml:brushProperty name="width" value="0.16" units="cm"/>
      <inkml:brushProperty name="height" value="0.32" units="cm"/>
      <inkml:brushProperty name="color" value="#33CCFF"/>
      <inkml:brushProperty name="tip" value="rectangle"/>
      <inkml:brushProperty name="rasterOp" value="maskPen"/>
    </inkml:brush>
  </inkml:definitions>
  <inkml:trace contextRef="#ctx0" brushRef="#br0">8135 871 6374,'0'0'3203,"0"0"-705,0 0-384,0 0-384,0 0-545,0 0-608,-49 73-257,1-1-192,24 25 160,-24 0 193,-1 0-225,1 0 32,24-1-31,-25-23-97,25-1-64,-24 1-96,48-25 32,-25-23-32,25-1 32,-24-24-32,24 0 0,0 0 0,0 0 0,0 0-96,24-49 96,1-23 32,23-1-32,-24-23 0,49 23 0,-25-24-32,1 0-64,23 25-160,-24-25-1,1 24 97,-1 25 128,1 0 32,-25 23 0,0 1 0,-24 24 0,0 0-192,24 24 128,0 1 64,1 23 224,23 0 96,-24 25-95,25 0-129,-1 23 96,0 1-160,-23 0 96,23-24-128,-24-1 0,0 1 32,1-25-32,-1 0-96,0 1-865,0-25-1377,0-24-4997</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58:10.992"/>
    </inkml:context>
    <inkml:brush xml:id="br0">
      <inkml:brushProperty name="width" value="0.16" units="cm"/>
      <inkml:brushProperty name="height" value="0.32" units="cm"/>
      <inkml:brushProperty name="color" value="#FFCC66"/>
      <inkml:brushProperty name="tip" value="rectangle"/>
      <inkml:brushProperty name="rasterOp" value="maskPen"/>
    </inkml:brush>
  </inkml:definitions>
  <inkml:trace contextRef="#ctx0" brushRef="#br0">6635 2535 8360,'0'0'3363,"0"0"-1697,0 0-257,0 0-352,0 0-865,0 0-96,0 169 257,0-96 255,0-1-255,0 25-161,0-25-32,0 25 0,0-24-128,0-1 0,0-23-32,0-1 0,24 0-192,-24-23-865,0-25-769,25 0-2658,-25 0-3043</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58:11.714"/>
    </inkml:context>
    <inkml:brush xml:id="br0">
      <inkml:brushProperty name="width" value="0.16" units="cm"/>
      <inkml:brushProperty name="height" value="0.32" units="cm"/>
      <inkml:brushProperty name="color" value="#FFCC66"/>
      <inkml:brushProperty name="tip" value="rectangle"/>
      <inkml:brushProperty name="rasterOp" value="maskPen"/>
    </inkml:brush>
  </inkml:definitions>
  <inkml:trace contextRef="#ctx0" brushRef="#br0">6761 2529 801,'0'0'2018,"0"0"352,0 0 160,0 0 193,0 0-545,0 0-705,-30 30-960,0 30-193,0 1 161,0-31-193,30 30 32,-31-29-160,31 29-160,-30-60 32,30 30-32,0 1-32,0-31-288,0 0-929,0 0-1410,0 0-1409,0 0-384</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58:12.067"/>
    </inkml:context>
    <inkml:brush xml:id="br0">
      <inkml:brushProperty name="width" value="0.16" units="cm"/>
      <inkml:brushProperty name="height" value="0.32" units="cm"/>
      <inkml:brushProperty name="color" value="#FFCC66"/>
      <inkml:brushProperty name="tip" value="rectangle"/>
      <inkml:brushProperty name="rasterOp" value="maskPen"/>
    </inkml:brush>
  </inkml:definitions>
  <inkml:trace contextRef="#ctx0" brushRef="#br0">6635 2529 7079,'0'0'2690,"0"0"-1344,0 0-546,0 0-608,0 0-160,0 0 65,121 211-1,-60-150-32,-1 29-64,-30-29-32,31-1-1282,-31 1-2946</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58:47.596"/>
    </inkml:context>
    <inkml:brush xml:id="br0">
      <inkml:brushProperty name="width" value="0.08" units="cm"/>
      <inkml:brushProperty name="height" value="0.08" units="cm"/>
      <inkml:brushProperty name="color" value="#E71224"/>
    </inkml:brush>
  </inkml:definitions>
  <inkml:trace contextRef="#ctx0" brushRef="#br0">339 146 8712,'0'0'3395,"0"0"-1216,0 0-33,0 0 224,0 0-801,0 0-320,0 0-224,0 0-128,0 0 0,0 49-224,0-1 63,0 25-383,0 48-129,0-24 0,0-25-192,-25 25 0,25-24-32,0-1-288,0-47-609,0-1-544,0-24-641,0 0-897,0 0-2754,0-73-3716</inkml:trace>
  <inkml:trace contextRef="#ctx0" brushRef="#br0" timeOffset="453.6253">363 1 2883,'0'0'2658,"0"0"-800,0 0 1185,0 0 64,0 0-1057,0 0-417,0 0 321,0 24 96,0 0-448,-24 25-289,0 23-64,-1-23-320,-23 23-417,0-23-287,23 23-97,-23-23-128,0-1 32,23-24-32,1 0-513,0-24-608,24 0-929,0 0-1217,0 0-1217,0-48-8552</inkml:trace>
  <inkml:trace contextRef="#ctx0" brushRef="#br0" timeOffset="1255.203">750 49 5765,'0'0'2691,"0"0"-1282,0 0 930,0 0-129,0 0-833,0 0 192,0 0 385,0 0-352,0 0-321,0 0-224,0 0-160,-24 25-128,24-1-1,-24 0-672,-1 24-32,1 1-64,0-1 32,0-24 33,0 25 127,24-25 32,-25 0-160,25-24 0,0 25-64,0-25-160,0 24 96,25-24-32,23 24-128,-24-24-1,25 0-351,-1 0-33,0 0-160,1-24-191,-1-25 63,-24 25 128,1-24 128,-1-1 353,0 25 160,-24 0 128,0 24 64,0 0 737,0 0 640,0 0-96,24 0-320,-24 0-96,0 0-320,0 0-193,0 0-95,0 24-161,0 24 128,0 1-256,0 48 32,0 0 0,0-25-32,0 1 0,0 0-32,0-25 32,0-24-64,0-24 0,0 24-576,0-24-1154,0-24-1185,24 0-1121,-24-49-1825</inkml:trace>
  <inkml:trace contextRef="#ctx0" brushRef="#br0" timeOffset="1939.9515">1331 122 8712,'0'0'5638,"0"0"-2852,0 0-832,0 0-641,0 0-320,0 0-737,-48 97-191,48-73 95,0 0-32,0 1-128,0-25 64,0 24-64,24-24-128,0 24 96,24 0-32,1-24 64,-25 24 0,24 1 32,1-25-32,-25 24 32,0 0 0,0 0 160,-24 25 224,24-25 321,-24 24 0,0 1-321,0-25-32,0 0 161,0 0-257,-24 25 193,0-25-193,0 0-64,0 1-64,-25-1-96,1 0-32,24-24-32,-25 0-160,25 0-256,24 0-737,-24 0-737,24-24-1153,-24-25-897,24-23-4900</inkml:trace>
  <inkml:trace contextRef="#ctx0" brushRef="#br0" timeOffset="2304.6328">1427 98 2434,'0'0'6759,"0"0"-3845,0 0-1921,0 0 0,0 0-64,0 0 32,0 0 96,0 0 288,0 0-224,0 0-640,0 0-65,49 0 609,-1-24-448,25 24-161,-25-25-63,25 25-353,-1-24 64,-23 24-64,-25 0-641,0 0-2530,-24 24-2274</inkml:trace>
  <inkml:trace contextRef="#ctx0" brushRef="#br0" timeOffset="3007.9201">1959 98 4420,'0'0'9930,"0"0"-8009,0 0-1152,0 0 96,0 0-769,0 0-32,49 24 160,-1-24 129,0 0-33,-23 0 96,23 0-95,25-24-161,-49 24 480,24 0 1,1 0-161,-25 0 97,-24 0-545,0 0 192,0 0 65,0 0 95,0 0 64,0 0 129,0 0 63,0 24 97,0 0-192,0 0-1,0 25-63,0 23-225,0-23-64,-24 23-128,-1 25-32,-23 0-32,24-1 64,0-23-64,-1 0 0,25-1 0,-24-23 0,24-25-128,0 0-609,0 0-416,0-24-1249,0 0-1474,0 0-2850</inkml:trace>
  <inkml:trace contextRef="#ctx0" brushRef="#br0" timeOffset="3207.521">2080 460 16432,'0'0'1537,"0"0"-1249,0 0 385,0 0-97,0 0-447,194 0-129,-97 0-193,-49 0-1696,1 0-3140,-25 0-5797</inkml:trace>
  <inkml:trace contextRef="#ctx0" brushRef="#br0" timeOffset="3828.3449">3509 98 13933,'0'0'3716,"0"0"-1250,0 0 897,0 0-1217,0 0-1153,0 0 32,-146 169-256,98-96-321,-25-1 1,1 25-257,-1-24 128,0 0-32,1-1-288,23-23 0,1-1-32,24-24-128,24-24-769,0 25-864,0-25-1026,0 0-1793,0-25-5061</inkml:trace>
  <inkml:trace contextRef="#ctx0" brushRef="#br0" timeOffset="4550.7157">2849 116 2691,'0'0'5893,"0"0"-5188,0 0 1281,0 0-385,0 0-896,0 0-417,0-61 96,0 31 545,30 30-192,-30 0-321,0 0-31,30 0-97,-30 0-160,0 0 128,31 30 225,-1 1 192,-30-31 95,0 30-159,0 0-1,0-30 1,0 30-129,-30-30 129,-1 0-289,1 0-160,0 0-160,30 0-416,-30 0-577,-1-30-897,31 0-1441,-30 0-4612</inkml:trace>
  <inkml:trace contextRef="#ctx0" brushRef="#br0" timeOffset="5340.116">3471 926 5349,'0'0'1185,"0"0"-288,0 0 480,0 0-192,0 0-544,0 0-64,30-151 416,-30 151-33,31 0-159,-31 0 96,30 0-320,0 0 31,-30 0-95,30 0 127,-30 0 193,31 30 96,-31-30-128,0 30-97,0 0-351,0 0 127,0 1-160,0-31-223,-31 30 159,1 0-96,0-30-96,-31 0-64,31 0-512,0 0-481,0 0-737,30 0-1793,0-60-5094</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58:58.919"/>
    </inkml:context>
    <inkml:brush xml:id="br0">
      <inkml:brushProperty name="width" value="0.08" units="cm"/>
      <inkml:brushProperty name="height" value="0.08" units="cm"/>
      <inkml:brushProperty name="color" value="#E71224"/>
    </inkml:brush>
  </inkml:definitions>
  <inkml:trace contextRef="#ctx0" brushRef="#br0">6895 2317 6983,'0'0'7046,"0"0"-4708,0 0-704,0 0 384,0 0-641,0 0-672,-24-49 0,0 49-97,-25 0-63,25 0-65,-24 25-96,23-1 33,-23 0-65,24 24-160,0 1-63,-1-1-97,25 1-32,0-1 0,0-24-65,0 0 65,25 1-160,23-25-32,0 0-160,1-25-65,23 1 65,-23-24-32,-25-1-33,0 1 225,-24-25 32,0 49 160,0-24 32,0 24-32,0-1 64,0 1-32,0 24 0,0 0 288,0 0 129,0 0-65,0 0-95,0 0-97,0 24 64,0 1 160,0 23-384,24 25 64,-24-1-96,0 1 65,25 24 95,-25-25 32,0 25 160,0-25-64,-25-23-63,1 23-1,-24-47-160,24 23 0,-25-24-64,1-24-64,24 0-160,-25 0-321,1 0-384,24 0-960,-1 0-642,1-24-928,0 0-7143</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58:59.623"/>
    </inkml:context>
    <inkml:brush xml:id="br0">
      <inkml:brushProperty name="width" value="0.08" units="cm"/>
      <inkml:brushProperty name="height" value="0.08" units="cm"/>
      <inkml:brushProperty name="color" value="#E71224"/>
    </inkml:brush>
  </inkml:definitions>
  <inkml:trace contextRef="#ctx0" brushRef="#br0">411 1 8488,'0'0'4260,"0"0"-2306,0 0 480,0 0-544,0 0-192,0 0 223,0 24 33,0 0-288,-24 24-994,-24 1 289,0 24-160,23-1-449,-23 0-31,0 0-193,-1-23-32,1-1-96,24 1 0,24-25-96,-25 0-641,1-24-832,24 0-609,0 0-1314,0 0-2177,0 0-7944</inkml:trace>
  <inkml:trace contextRef="#ctx0" brushRef="#br0" timeOffset="3339.6991">0 31 1121,'0'0'3587,"0"0"-800,0 0-705,0 0-833,0 0-576,0 0 64,0 0 191,0 0 97,0 0-224,0 0 0,0 0-64,0 0-321,0 0-256,31 0-32,-31 0 0,30 0 129,-30 0 127,0 0-96,0 0 193,0 0-65,30 0 65,-30 0 63,0 30-95,0 1-193,0-31-32,0 30-128,0-30 32,-30 0 0,30 30-32,-30-30 65,30 0-161,0 0-32,0 0-65,-31 0-127,31-30-160,0 0-257,0-1-768,0 1-961,0 0-2947</inkml:trace>
  <inkml:trace contextRef="#ctx0" brushRef="#br0" timeOffset="9094.8064">387 556 5285,'0'0'4100,"0"0"-2531,0 0-319,0 0-322,0 0-479,0 0-65,0 0 449,0 0 96,0 0-256,0 0-33,0 0-223,0 0-161,0 0-128,0 0-128,0 0 64,0 0-64,0 0 64,0 0 0,0 0-32,0 0 96,0 0-64,0 0-32,0 0 96,0 0 97,0 0 95,0 0 160,0 0 65,0 0 224,0 0-97,0 0-223,0 0 127,0 0-31,0 0-129,0 0 129,0 0 63,0 0 289,0 0-160,0 0-97,0 0 1,0 0-257,0 0-256,0 0-63,0 0-33,0 0-32,0 0 0,0 0-225,0 0-607,0 0-1218,0 0-2114,0 0-5413</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1:21.600"/>
    </inkml:context>
    <inkml:brush xml:id="br0">
      <inkml:brushProperty name="width" value="0.02" units="cm"/>
      <inkml:brushProperty name="height" value="0.02" units="cm"/>
      <inkml:brushProperty name="color" value="#FFC114"/>
    </inkml:brush>
  </inkml:definitions>
  <inkml:trace contextRef="#ctx0" brushRef="#br0">2691 1357 737,'0'0'3491,"0"0"-1537,0 0-225,0 0-63,0 0-481,0 0-96,0 0-160,-15 15 128,15-15 160,0 0-256,15-15 64,0 0-288,0-15-385,16 0-224,-16 0-96,15 15 0,-15-15-32,15 0-448,0 0-993,-15 15-2243,15 0-3683</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1:39.631"/>
    </inkml:context>
    <inkml:brush xml:id="br0">
      <inkml:brushProperty name="width" value="0.04" units="cm"/>
      <inkml:brushProperty name="height" value="0.04" units="cm"/>
      <inkml:brushProperty name="color" value="#FFC114"/>
    </inkml:brush>
  </inkml:definitions>
  <inkml:trace contextRef="#ctx0" brushRef="#br0">2864 1200 4228,'0'0'2594,"0"0"-1056,0 0 448,0 0-705,0 0-704,0 0-449,75-60-128,-60 30 0,15 30-833,0-15-2626,15-15-1794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17"/>
    </inkml:context>
    <inkml:brush xml:id="br0">
      <inkml:brushProperty name="width" value="0.16" units="cm"/>
      <inkml:brushProperty name="height" value="0.16" units="cm"/>
    </inkml:brush>
  </inkml:definitions>
  <inkml:trace contextRef="#ctx0" brushRef="#br0">3898 730 1890,'0'0'8936,"0"0"-6213,0 0-1250,0 0 769,0 0-1089,0 0-320,0 50-96,0-25 96,0 25 160,0-26-161,0 51-95,0-25-160,0 25-225,0 0-224,0 24 128,0-24 97,0 25-161,0 0-32,25-1 0,-25 1-64,25 0-64,-25-26 0,24-24 0,-24 0-32,25 25 0,-25-50-32,25 25 0,0 0 0,0-1 32,-25-24-32,25 0-32,-25 0-64,25-25-192,0 0 31,-25 25 1,25-25 64,0 0 64,0 0 0,0-25 0,25 0 63,0 0 33,-25-25 0,24 1 64,-24-1 32,25 0-32,0-25 32,-25 0 64,0 1-31,0-26-33,0-25-32,-25 1 224,25-1-96,-25 0 0,0 26-128,0-1 64,0 0-32,0 1 160,0 24-128,0 0 97,0 25 159,0 0-96,0 25-64,0 0 0,0 0-64,0 1-64,0 24 0,0 0-32,0 0 33,0 0-33,0 0 0,0 0-33,0 0 33,0 0-128,0 0-192,0 0-256,0 0-33,0 0-448,25 0-897,-25 0-704,0 0-1827</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1:40.109"/>
    </inkml:context>
    <inkml:brush xml:id="br0">
      <inkml:brushProperty name="width" value="0.04" units="cm"/>
      <inkml:brushProperty name="height" value="0.04" units="cm"/>
      <inkml:brushProperty name="color" value="#FFC114"/>
    </inkml:brush>
  </inkml:definitions>
  <inkml:trace contextRef="#ctx0" brushRef="#br0">2980 1128 6822,'0'0'2467,"0"0"-1731,0 0-127,0 0-481,0 0-128,106-75-897,-76 60-2146,0-15-1569</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1:52.954"/>
    </inkml:context>
    <inkml:brush xml:id="br0">
      <inkml:brushProperty name="width" value="0.04" units="cm"/>
      <inkml:brushProperty name="height" value="0.04" units="cm"/>
      <inkml:brushProperty name="color" value="#33CCFF"/>
    </inkml:brush>
  </inkml:definitions>
  <inkml:trace contextRef="#ctx0" brushRef="#br0">2815 1394 2242,'0'0'769,"0"0"64,0 0-161,15-90-159,1 30-193,-1 0-32,0 0-256,0-1-32,0 1-224,-15 0-641,15 15-1473</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1:53.406"/>
    </inkml:context>
    <inkml:brush xml:id="br0">
      <inkml:brushProperty name="width" value="0.04" units="cm"/>
      <inkml:brushProperty name="height" value="0.04" units="cm"/>
      <inkml:brushProperty name="color" value="#33CCFF"/>
    </inkml:brush>
  </inkml:definitions>
  <inkml:trace contextRef="#ctx0" brushRef="#br0">2848 1057 3011,'0'0'1729,"0"0"-63,16-120-769,-16 74-577,15 16-320,-15-15 0,0 15-672,0 0-1090,0 0-1089</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1:53.927"/>
    </inkml:context>
    <inkml:brush xml:id="br0">
      <inkml:brushProperty name="width" value="0.04" units="cm"/>
      <inkml:brushProperty name="height" value="0.04" units="cm"/>
      <inkml:brushProperty name="color" value="#33CCFF"/>
    </inkml:brush>
  </inkml:definitions>
  <inkml:trace contextRef="#ctx0" brushRef="#br0">2890 997 3587,'0'0'1698,"0"0"512,0-90-384,0 45-897,0-1-545,15 1-320,0-15-64,-15 15 0,15 0-833,-15-15-1185,15 15-1505</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1:55.792"/>
    </inkml:context>
    <inkml:brush xml:id="br0">
      <inkml:brushProperty name="width" value="0.04" units="cm"/>
      <inkml:brushProperty name="height" value="0.04" units="cm"/>
      <inkml:brushProperty name="color" value="#33CCFF"/>
    </inkml:brush>
  </inkml:definitions>
  <inkml:trace contextRef="#ctx0" brushRef="#br0">91 572 2338,'0'0'1281,"0"0"897,15-90-352,-15 45-320,15 0-738,-15 15-415,15-15-193,-15 15-128,0-16-32,0 16-1089,0 0-1858,0 0-1505</inkml:trace>
  <inkml:trace contextRef="#ctx0" brushRef="#br0" timeOffset="3127.4764">106 46 4580,'0'0'1474,"0"0"-289,0 0 224,0 0-640,-45 105-289,29-90-191,16 0-1,-15 0 128,15 0-256,-15 0-63,15-15-97,-15 0 0,15 15-449,0-15-1056,0 0-1058,0 0 33</inkml:trace>
  <inkml:trace contextRef="#ctx0" brushRef="#br0" timeOffset="3478.7674">120 0 3235,'0'0'2851,"0"0"-1026,0 0-703,0 0-930,0 0-64,0 0 961,30 30 0,-15-15-384,1-15-161,-1 31-192,0-16 1,0 0-65,0 15-192,0-15 32,0 15-64,0 0-64,0-15-1377,-15 0-3267</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1:40.559"/>
    </inkml:context>
    <inkml:brush xml:id="br0">
      <inkml:brushProperty name="width" value="0.04" units="cm"/>
      <inkml:brushProperty name="height" value="0.04" units="cm"/>
      <inkml:brushProperty name="color" value="#FFC114"/>
    </inkml:brush>
  </inkml:definitions>
  <inkml:trace contextRef="#ctx0" brushRef="#br0">0 917 4356,'0'0'3491,"0"0"-1953,0 0 31,0 0-1184,0 0-385,0 0-192,56-37-1538,-18 18-2114,0 0-1345</inkml:trace>
  <inkml:trace contextRef="#ctx0" brushRef="#br0" timeOffset="522.6185">601 632 3107,'0'0'4164,"0"0"-2114,0 0-481,0 0-608,0 0-705,0 0-256,106-75-32,-76 60-864,15 0-450,-15-16-1953,15 16-2851</inkml:trace>
  <inkml:trace contextRef="#ctx0" brushRef="#br0" timeOffset="31348.3813">316 741 2146,'0'0'1858,"0"0"-97,0 0-31,0 0-192,0 0-834,0 0-416,0 0-31,0 0 31,0 0-64,0 0-192,0 0-32,0 0-480,0 0 448,0 0 32,18-19 256,1 19-256,0-19 0,19 0-64,-1 1-2306,20-1-1186</inkml:trace>
  <inkml:trace contextRef="#ctx0" brushRef="#br0" timeOffset="32032.9558">1007 444 2626,'0'0'2275,"0"0"-994,0 0 160,0 0-736,0 0-673,0 0-32,75-56 0,-56 37-961,18 0-1826,-18 0-1248</inkml:trace>
  <inkml:trace contextRef="#ctx0" brushRef="#br0" timeOffset="37403.5433">1293 301 1762,'0'0'2562,"0"0"-896,0 0-417,0 0 0,0 0-224,0 0-705,94-75-288,-57 56-32,-18-18-1921,19 18-3204</inkml:trace>
  <inkml:trace contextRef="#ctx0" brushRef="#br0" timeOffset="38041.1">1473 45 2787,'0'0'1761,"0"0"-63,0 0 512,0 0-801,0 0-608,0 0-224,121-45-129,-106 45-160,0 0-95,0 0-33,-15 0-32,0 0 128,15 0 257,-15 15 191,0 0 33,0 15-97,0-15-287,0 15-289,0 1-32,-15-1-32,15 0-320,-15 0-1570,15-15-4388</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041"/>
    </inkml:context>
    <inkml:brush xml:id="br0">
      <inkml:brushProperty name="width" value="0.28" units="cm"/>
      <inkml:brushProperty name="height" value="0.28" units="cm"/>
    </inkml:brush>
  </inkml:definitions>
  <inkml:trace contextRef="#ctx0" brushRef="#br0">4507 1561 9129,'0'0'2498,"0"0"-1409,0 0 384,0 0-95,0 0-642,0 0-479,0 0 223,0 154 97,0-92 31,0-1-31,0 1-289,0 0 32,0-32-192,0 1-128,0 0 33,0 0-33,0 0-129,0-1-1184,31 1-1441,-31 0-3236</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630"/>
    </inkml:context>
    <inkml:brush xml:id="br0">
      <inkml:brushProperty name="width" value="0.28" units="cm"/>
      <inkml:brushProperty name="height" value="0.28" units="cm"/>
    </inkml:brush>
  </inkml:definitions>
  <inkml:trace contextRef="#ctx0" brushRef="#br0">4501 1936 2594,'0'0'1858,"0"0"-737,0 0 513,0 0 95,0 0-800,0 0-64,0 0 352,0 0-32,0 0-64,0 0-128,0 0-128,0 0-352,0 0-97,0 31-96,0 0 97,0 0-33,0-1-128,0 1-192,0-31 97,0 31-161,0 0 0,0 0 0,0-31-161,0 31-928,0-1-1761,0-30-4709</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052"/>
    </inkml:context>
    <inkml:brush xml:id="br0">
      <inkml:brushProperty name="width" value="0.28" units="cm"/>
      <inkml:brushProperty name="height" value="0.28" units="cm"/>
    </inkml:brush>
  </inkml:definitions>
  <inkml:trace contextRef="#ctx0" brushRef="#br0">4514 2177 1377,'0'0'4965,"0"0"-3460,0 0-63,0 0-33,0 0-768,0 0-353,0 124-96,0-94-128,0 32 32,0-31 0,0 0-96,-31 0-1441,31-1-3652</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741"/>
    </inkml:context>
    <inkml:brush xml:id="br0">
      <inkml:brushProperty name="width" value="0.28" units="cm"/>
      <inkml:brushProperty name="height" value="0.28" units="cm"/>
    </inkml:brush>
  </inkml:definitions>
  <inkml:trace contextRef="#ctx0" brushRef="#br0">4489 2473 2947,'0'0'2466,"0"0"-64,0 0-384,0 0-736,0 0-770,0 0-320,0 0-160,0 0 256,0 31-159,0 30-65,0-30-64,0 0-353,0 31-2625,0-1-2211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18"/>
    </inkml:context>
    <inkml:brush xml:id="br0">
      <inkml:brushProperty name="width" value="0.16" units="cm"/>
      <inkml:brushProperty name="height" value="0.16" units="cm"/>
    </inkml:brush>
  </inkml:definitions>
  <inkml:trace contextRef="#ctx0" brushRef="#br0">76 274 3716,'0'0'3875,"0"0"-672,0 0-192,0 0-737,0 0-192,0 0-128,0 0 128,0-25-448,0 25-449,0 50-449,0 25-415,0 25 31,-25-1 96,25 26 353,0-26-448,-25 26 31,25-26-256,0 26 0,0-25-128,0-1 0,0 1 32,0-25-32,0-26 32,-25 1 0,25 0-32,0-25 0,0-25-32,0 0 0,0 0-416,0 0-449,0 0-512,0-25-737,0-25 480,0-25-993,25 1-1152,-25-26-4133</inkml:trace>
  <inkml:trace contextRef="#ctx0" brushRef="#br0" timeOffset="1">100 150 13196,'0'0'2691,"0"0"-1890,0 0 224,0 0-833,0 0-192,0 0 0,0 0 416,50 25 545,-25 0 32,25-1 96,0 1-64,24 0-544,1 0-65,25 0-224,0 0-64,-26 0 65,1 0-161,-25 0-32,0 0 32,-25-25 64,0 25 128,0-25 320,0 24-95,-25-24-1,0 0-320,0 0-32,0 0 33,0 0-1,0 0 192,0 0 192,0 0 289,-25 25 160,0-25-224,-25 50-577,-25-25 64,0 0-32,1 25 97,-26-25-65,25 0 64,0-1-96,25 1 65,1-25-65,-1 25-160,25-25 32,25 25 0,-25-25-64,25 0 32,0 0 32,0 0-64,0 0 0,0 0-64,0 0 32,0 0-128,0 25 64,0-25-129,25 25 129,25 25 96,24-25 0,-24 25 0,0-1 32,25 1-32,-25 0 0,25 0 32,-1 0-32,-24-1 0,0 1 0,0 0 32,-25-25 65,0 0-33,0 25-32,0-50 0,-25 25 32,24-1-64,-24-24 32,0 25 0,25-25-32,-25 0-32,0 0 32,0 0 0,0 0 0,0 0 32,0 0-32,0 25-64,0-25-321,0 0-319,0 0-481,0 0-417,0 0-224,0 0-960,25 0-834,-25 0-1344,0 0-6824</inkml:trace>
  <inkml:trace contextRef="#ctx0" brushRef="#br0" timeOffset="2">1395 224 4292,'0'0'5221,"0"0"-2274,0 0-545,0 0-224,0 0-512,0 0-257,25 0 32,-25 0-31,0 0-65,0 25-512,0 25 288,0 50-609,0-1 97,0 26-65,0-1-95,0-24-161,25 24-32,-25 1-63,0-1-1,0-24-128,0 0-64,0-26 0,0 1 0,0-25-32,0-25-96,0 0-289,-25-25-416,25 0-416,0 0-769,0 0-1857,25-50 576,-25-25-1858,0-24-6662</inkml:trace>
  <inkml:trace contextRef="#ctx0" brushRef="#br0" timeOffset="3">1420 0 9193,'0'0'4228,"0"0"-2050,0 0-833,0 0-320,0 0-128,0 0-96,-25 0 95,25 0-31,0 0 0,0 0-96,0 0-225,0 0-319,0 25-225,25 0 32,24 0 32,1 25 32,25-25 32,0-1 160,24 26 64,1-25-191,0 0-1,-1 0 128,1 25-160,-25-50-128,-1 25 96,1 0-96,-25-1 64,0-24 96,-25 0-31,-1 25 63,-24-25 96,25 0-64,-25 0 65,0 0-65,0 0 64,0 0 64,0 0 97,0 25 223,-49 0-31,-1 25-577,-25 0 0,-25-25 0,1 25 224,-1-26 1,-24 1-161,24 0 96,0 0-96,26-25-64,-1 0-32,25 0-32,25 0 32,0 0 0,0 0-32,0 0 32,25 0-32,0 0 0,0 0 0,0 0-32,0 0 0,0 0-64,0 0-64,0 25-32,0-25 32,25 25 0,25 0 160,50 25 160,-25-1 0,49 26-128,-24 0-32,24 0 32,1 24 32,-26-24-64,-24-25 32,0 24 64,-25-24 96,-25 0-96,24 0-32,-24-25 1,0 0-65,0-1 32,0 1-32,-25-25 0,0 0 0,0 25 0,0-25-577,25 0-672,-25 0-1025,0 0-993,25-25-2435,-25 0-4419</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291"/>
    </inkml:context>
    <inkml:brush xml:id="br0">
      <inkml:brushProperty name="width" value="0.28" units="cm"/>
      <inkml:brushProperty name="height" value="0.28" units="cm"/>
    </inkml:brush>
  </inkml:definitions>
  <inkml:trace contextRef="#ctx0" brushRef="#br0">4507 2732 6854,'0'0'2179,"0"0"-994,0 0-288,0 0-193,0 0-512,0 0-128,-31 123-64,31-92 0,0 30-224,0-30-1057,0 31-1858,0-31-2050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775"/>
    </inkml:context>
    <inkml:brush xml:id="br0">
      <inkml:brushProperty name="width" value="0.28" units="cm"/>
      <inkml:brushProperty name="height" value="0.28" units="cm"/>
    </inkml:brush>
  </inkml:definitions>
  <inkml:trace contextRef="#ctx0" brushRef="#br0">4501 3071 5862,'0'0'3042,"0"0"-1216,0 0-737,0 0-736,0 0-353,0 0 0,-31 62-97,31-32-31,0 1-320,0 0-1026,0 31-672,0-31-960,0-1-450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274"/>
    </inkml:context>
    <inkml:brush xml:id="br0">
      <inkml:brushProperty name="width" value="0.28" units="cm"/>
      <inkml:brushProperty name="height" value="0.28" units="cm"/>
    </inkml:brush>
  </inkml:definitions>
  <inkml:trace contextRef="#ctx0" brushRef="#br0">4520 3355 4933,'0'0'704,"0"0"-319,0 0 672,0 0-192,0 0-321,0 0-352,0 185-64,0-154 0,0 30-128,0-30 0,-31 31-480,31-31-1282,0 30-1184</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696"/>
    </inkml:context>
    <inkml:brush xml:id="br0">
      <inkml:brushProperty name="width" value="0.28" units="cm"/>
      <inkml:brushProperty name="height" value="0.28" units="cm"/>
    </inkml:brush>
  </inkml:definitions>
  <inkml:trace contextRef="#ctx0" brushRef="#br0">4496 3730 5445,'0'0'737,"0"0"-577,0 0-64,0 0-64,0 0-32,0 0-64,0 154-577,0-123-512,0 0-448,0 0-962</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213"/>
    </inkml:context>
    <inkml:brush xml:id="br0">
      <inkml:brushProperty name="width" value="0.28" units="cm"/>
      <inkml:brushProperty name="height" value="0.28" units="cm"/>
    </inkml:brush>
  </inkml:definitions>
  <inkml:trace contextRef="#ctx0" brushRef="#br0">4520 3953 1890,'0'0'3011,"0"0"-1378,0 0 161,0 0-385,0 0-864,0 0-257,0 92-160,0-92-32,0 31-64,-31-31 32,31 31-64,0 0-576,0 0-1442,0 30-737,0-30-672,0 31 1954</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511"/>
    </inkml:context>
    <inkml:brush xml:id="br0">
      <inkml:brushProperty name="width" value="0.28" units="cm"/>
      <inkml:brushProperty name="height" value="0.28" units="cm"/>
    </inkml:brush>
  </inkml:definitions>
  <inkml:trace contextRef="#ctx0" brushRef="#br0">4514 4223 2146,'0'0'1986,"0"0"-1538,0 0-320,-31 185-128,31-154-800,0 0-1731</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800"/>
    </inkml:context>
    <inkml:brush xml:id="br0">
      <inkml:brushProperty name="width" value="0.28" units="cm"/>
      <inkml:brushProperty name="height" value="0.28" units="cm"/>
    </inkml:brush>
  </inkml:definitions>
  <inkml:trace contextRef="#ctx0" brushRef="#br0">4483 4470 2370,'0'0'1249,"0"0"-544,0 0-321,0 0-384,0 0-736,0 185-994</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3.048"/>
    </inkml:context>
    <inkml:brush xml:id="br0">
      <inkml:brushProperty name="width" value="0.28" units="cm"/>
      <inkml:brushProperty name="height" value="0.28" units="cm"/>
    </inkml:brush>
  </inkml:definitions>
  <inkml:trace contextRef="#ctx0" brushRef="#br0">4483 4686 1986,'0'0'2178,"0"0"-1377,0 154-353,0-92-288,0 0-160,0-32 0,0 1-961,0-31-768</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5.531"/>
    </inkml:context>
    <inkml:brush xml:id="br0">
      <inkml:brushProperty name="width" value="0.16" units="cm"/>
      <inkml:brushProperty name="height" value="0.16" units="cm"/>
    </inkml:brush>
  </inkml:definitions>
  <inkml:trace contextRef="#ctx0" brushRef="#br0">162 300 9193,'0'0'6598,"0"0"-4516,0 0-513,0 0 609,0 0-1409,0 0-737,23 208 128,-23-139 129,0 23 31,23 24-192,-23-47-32,0 23-64,23-22-32,-23-1-288,0-23-929,23 0-929,-23-23-801,0 0-2370,23-23-3620</inkml:trace>
  <inkml:trace contextRef="#ctx0" brushRef="#br0" timeOffset="709.9269">0 346 9833,'0'0'3267,"0"0"-3042,0 0-225,0 0 544,0 0-160,0 0-255,69-139 127,1 116 513,-24 23-129,46 0 449,-23 0-32,1 0-384,-24 0-225,0 23 33,0 1-65,-23-1 129,-23 23 223,0-23-159,0 23-161,0 0 33,-23 0-225,0 1-160,-23-1-96,0-23 0,0 0-160,22 23 0,-22-46-32,23 23-129,23-23 97,-23 0-160,23 0-33,0 23 1,0-23-64,0 0-97,0 0-384,23 0 96,23 23 289,1-23 576,22 24 96,0-1-64,0-23-32,24 23 256,-47 0-32,0 0 225,-23 23 95,0 0 193,-23 0 224,0 1-224,0-1-225,0-23-224,-46 23 1,23-23-97,-23 0-64,0 0-128,-1 0-224,1-23-97,0 0-383,0 0-802,0-23-512,23 0-1089,-24-23-5317</inkml:trace>
  <inkml:trace contextRef="#ctx0" brushRef="#br0" timeOffset="1255.5121">1039 184 3780,'0'0'10057,"0"0"-7751,0 0-384,0 0 544,0 0-864,0 0-609,23 116-320,0-47-33,0 47 289,-23-24-449,0 24-31,24-24-225,-24 1-128,0-24-96,23-23 0,-23 0-256,0-23-1025,0-23-1218,0 0-1793,23 0-3267</inkml:trace>
  <inkml:trace contextRef="#ctx0" brushRef="#br0" timeOffset="1661.6509">1616 139 6374,'0'0'5958,"0"0"-3364,0 0 449,0 0-256,0 0-1058,24 115-351,-24-46-257,0 24-321,23-1-63,-23 1-224,0-24-193,23 23-192,-23 1-32,0-24-96,0-23-32,0 0-416,0-23-705,23 0-769,-23-23-1089,0 0-961,0-23-5605</inkml:trace>
  <inkml:trace contextRef="#ctx0" brushRef="#br0" timeOffset="1908.7359">1270 70 7079,'0'0'4772,"0"0"-3683,0 0 641,0 0 288,0 0-353,162-46-383,-92 46 63,-1 0-737,23-24-351,-22 24-129,22 0-128,0 0 0,1 0-705,-24 0-1313,1 0-1761,-1 0-7304</inkml:trace>
  <inkml:trace contextRef="#ctx0" brushRef="#br0" timeOffset="2571.6839">2748 163 12524,'0'0'3331,"0"0"-1697,0 0 768,0 0-352,0 0-801,0 0-320,-92 0-128,46 23-65,-1 23-287,-22 0-129,23 23-32,0 1-128,0-1 1,23 23 31,-24 1-64,47-1-128,0 1 0,0-1 0,0-23-32,47 24-64,-1-47 32,23 0-353,23 0-576,1-46-736,-1 0-1026,24 0-384,-24-46-2402,0-23-6887</inkml:trace>
  <inkml:trace contextRef="#ctx0" brushRef="#br0" timeOffset="3158.6065">3372 277 7303,'0'0'4644,"0"0"-2177,0 0 223,0 0-480,0 0-256,0 0-352,-47-23-289,24 23-96,-23 23-672,23 0-257,0 23-96,-24 1 96,24 22-128,23 23 1,0 1-161,0-1-97,0 24 33,23-24-32,24 1 0,-1-47 0,23 0-256,-22-23-97,22-23-95,0 0-353,-22-23-32,-1-46 289,0-1 351,0-22-672,-46-24-288,0 24 352,0 23 385,0-1 288,-23 1 224,-23 0-225,23 23-511,-23-1-898,22 1-3042,1 23-4101</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158"/>
    </inkml:context>
    <inkml:brush xml:id="br0">
      <inkml:brushProperty name="width" value="0.16" units="cm"/>
      <inkml:brushProperty name="height" value="0.16" units="cm"/>
    </inkml:brush>
  </inkml:definitions>
  <inkml:trace contextRef="#ctx0" brushRef="#br0">2045 1086 14157,'0'0'4324,"0"0"-2498,0 0 512,0 0-1056,0 162-962,0-70 96,0 1 289,0-1-417,0 24 97,0-24-193,0 0-96,0-22-96,0-24-32,0 0-481,0-23-768,0-23-1153,23 0-2403,-23-46-7943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22"/>
    </inkml:context>
    <inkml:brush xml:id="br0">
      <inkml:brushProperty name="width" value="0.16" units="cm"/>
      <inkml:brushProperty name="height" value="0.16" units="cm"/>
    </inkml:brush>
  </inkml:definitions>
  <inkml:trace contextRef="#ctx0" brushRef="#br0">1 51 6054,'0'0'3619,"0"0"-1345,0 0 513,0 0-897,0 0-321,0 0-159,0 0 191,0 0-63,0 0-546,0 49-63,0 1-416,0 25 95,24 0-95,-24 49-65,25-24-159,-25-1 159,25 1-256,-25 0 128,0-1-159,0 1 63,25-1-64,-25 1-96,0-25-64,0-1 224,0-24-160,0 0-64,0 0 0,0-25 32,0-25-32,0 25 0,0-25 0,0 0-128,0 0 0,25 0 0,-25 0-64,25 0 192,25 0 0,0 0 64,24 0-64,1 0 64,0 0-64,-1-25 64,1 25-32,0 0-32,-1 0 96,-24 0 96,25 0-64,-25 0 65,-26 0-65,1 0-128,0 0 32,-25 0-32,25 0 0,-25 0-32,0 0-32,0 0-321,0 0-640,0 0-800,0-25-866,0 0-1345,0 0-1249</inkml:trace>
  <inkml:trace contextRef="#ctx0" brushRef="#br0" timeOffset="1">150 599 11147,'0'0'3042,"0"0"-2433,0 0-129,0 0 770,0 0-450,0 0-159,224 0 192,-149 0-97,0 0-383,-1 0 255,-24 0-479,0 0-97,0 0-32,-25 0-545,25 0-1665,-26 0-2563</inkml:trace>
  <inkml:trace contextRef="#ctx0" brushRef="#br0" timeOffset="2">125 1 6406,'0'0'3427,"0"0"-800,0 0-1410,0 0-544,0 0-417,0 0-160,-25 0 224,25 0 449,0 0 256,0 0 224,0 0 128,0 0-288,0 0-256,0 0-416,0 0 31,25 0 321,25 0-97,24 0-31,1 0-193,0 0 65,-1 0-225,26 0-64,-25 0-95,-26 0-129,1 0 64,-25 0-64,-25 0-225,25 0-1536,0 0-2692,25 0-3394</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524"/>
    </inkml:context>
    <inkml:brush xml:id="br0">
      <inkml:brushProperty name="width" value="0.16" units="cm"/>
      <inkml:brushProperty name="height" value="0.16" units="cm"/>
    </inkml:brush>
  </inkml:definitions>
  <inkml:trace contextRef="#ctx0" brushRef="#br0">23 23 10506,'0'0'4676,"0"0"-2594,0 0 513,0 0-321,0 0-961,0 0-704,0 93-97,0-24-191,0 24-65,23-1-128,-23 0-32,0 24 0,0-1 96,0-22-32,0-1-31,0-45-129,0-1-32,0-23-449,0-23-1185,0 0-1953,0 0-2947,0-46-4709</inkml:trace>
  <inkml:trace contextRef="#ctx0" brushRef="#br0" timeOffset="404.1306">0 70 8872,'0'0'5381,"0"0"-4259,0 0 127,0 0 480,0 0-1024,162 162-449,-93-93-128,-23 0 129,23 24-65,1-1-96,-1 0 160,-23-22 193,0-1-161,-23-23-128,24 0-96,-24-23-32,0-23-32,-23 0 0,23 0-352,0-46 320,-23-23 32,0 0 576,0-24-159,0 1-65,0-1-256,0 1 0,-23 23-32,0-1 0,0 24 0,23 0 32,-23 23-64,-1 0-64,24 0-448,0 0-1858,0 23-1762,-23-23-8712</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25.670"/>
    </inkml:context>
    <inkml:brush xml:id="br0">
      <inkml:brushProperty name="width" value="0.16" units="cm"/>
      <inkml:brushProperty name="height" value="0.16" units="cm"/>
    </inkml:brush>
  </inkml:definitions>
  <inkml:trace contextRef="#ctx0" brushRef="#br0">1029 1825 4324,'0'0'961,"0"0"-577,0 0 353,0 0 865,0 0-385,207-46 32,-114 23 96,45-23-288,1 22-64,-1 1-160,47-23 0,23 46-161,23-23-95,46 0-65,23 23-159,0 0 31,24 0-160,-24 0 65,-23-23 127,23 23 0,-23-23-31,23-1 127,0 24-256,-22-23-127,-24 0 159,-24 23-32,-45 0-64,-23 0 32,-1 0-127,-45 0 31,-47 0-64,0 0 0,-45 0-64,-1 0 0,-23 0 0,23 0 0,-23 0 32,0 0-32,0 0-32,0 0-224,0 0-769,0 0-769,0 0-1729,23-23-5830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01.313"/>
    </inkml:context>
    <inkml:brush xml:id="br0">
      <inkml:brushProperty name="width" value="0.16" units="cm"/>
      <inkml:brushProperty name="height" value="0.16" units="cm"/>
    </inkml:brush>
  </inkml:definitions>
  <inkml:trace contextRef="#ctx0" brushRef="#br0">809 138 4292,'0'0'12172,"0"0"-9482,0 0-704,-161 0-417,115 0-640,-24 24-256,24 22-673,-23 23 64,23 24-64,-1-1 32,24 23 0,0 1-64,23-1 32,0-22-64,0 22-32,46-22-64,1-24 32,45-23-353,0-46-255,24 0-65,22-23 448,-22-23 33,-1-23-128,-22-1-257,-47 1 289,-23 23-33,-23 0 449,0 23 128,-23-24 449,-46 24 448,23 0-64,-24 0-193,24 23-319,0 0-161,23 0 225,0 0-257,23 0 32,0 0 65,0 0-193,0 0-160,0 0-96,0 0-129,23 0 65,23 0 160,0 0 64,23 0-64,1 0-32,22 0-192,-23-23-929,24 0-2018,-24 0-1089,-23 0-7271</inkml:trace>
  <inkml:trace contextRef="#ctx0" brushRef="#br0" timeOffset="568.7341">1848 139 8904,'0'0'4677,"0"0"-2531,0 0 576,0 0-319,0 0-994,0 0-480,-92 23 320,45 23-512,1 0-289,23 23-352,-23 24-32,23-1-32,0 0-32,0 24-32,23-24 32,0 24-96,0-24 96,46-23 0,-23-22-128,46-24 0,1-23-384,-1 0 191,23-23-159,1-47-97,-24-22 289,23 23 96,-46-24-128,1 1 255,-24 0-63,-23-1 128,-23 1 128,-24 23 1,1-1-1,0 1-96,23 23-32,0 23 0,0 0-1089,0 0-2082,23 23-2371,-23 0-7590</inkml:trace>
  <inkml:trace contextRef="#ctx0" brushRef="#br0" timeOffset="1169.1545">2541 69 14638,'0'0'3491,"0"0"-1249,0 0-384,0 0-1281,-23 162-385,23-70-128,0 1 128,0 45-32,0-22-32,0-24 385,0 1-97,23-24-224,0 0-64,23-46-128,1 0-96,22-23-96,0 0-96,24-46 192,-1-23 32,-22 0 0,-24-1 64,0-22 32,-23-24 0,0 24 64,-23-1-64,0 1 96,0 23-64,0 23-64,0-1 0,0 24-224,0 23-449,0-23-736,0 23-1634,0-23-2498</inkml:trace>
  <inkml:trace contextRef="#ctx0" brushRef="#br0" timeOffset="4343.5757">3604 46 8904,'0'0'4869,"0"0"-2275,0 0 129,0 0-417,0 0-832,0 0-289,0 185-128,0-93-96,0-22-449,0 22-384,0-23 0,0 1-96,0-1 0,0-23-32,0-23-256,0 0-609,23 0-608,-23 1-929,0-24-1186,0 0-3554</inkml:trace>
  <inkml:trace contextRef="#ctx0" brushRef="#br0" timeOffset="4781.304">3581 0 6022,'0'0'5125,"0"0"-2851,0 0 608,0 0-543,138 0-866,-68 23-128,22 1-288,0 22 0,1-23-512,-1 23 31,1 0 1,-24 23-33,-23 1 65,23-1 0,-46 0-65,1 1-31,-24-1-65,-24 0 32,-22 0 1,-23-22-257,0 22-64,-1-23-160,1-23 0,0 0-32,23 0-480,-24-23-257,24 24-1153,0-24-1409,23 0-2659,-23 0-10633</inkml:trace>
  <inkml:trace contextRef="#ctx0" brushRef="#br0" timeOffset="25761.673">1 1849 8360,'0'0'1153,"0"0"-1089,0 0 1506,0 0 319,231 0-223,-93 0-353,24 0-352,23-24-160,45 24 64,48-23-65,-1-23 674,69 0-193,24 0-961,22-1 225,70 1-161,-46 0-31,-1-1-129,-45 1-96,-47 46-64,-46-23 32,-23 23-96,-46 0 96,-70 0-32,1 0-32,-70 0-32,1 0-32,-47 0 0,23 0-352,-23 0-609,-23 0-929,23 0-480,-23 0-1090,23 0-5156</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42.859"/>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758.782">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936.6954">1502 231 5541,'0'0'3620,"0"0"-866,0 0-95,0 0-801,0 0-33,0 0 385,-23 0-128,23 0-704,-24 0-642,-22 0-127,23 23-33,0 0-255,-23 0-65,23 23-64,-1-23 32,1 23 97,23 1-193,-23-1 64,23 0-192,0 0 0,0-23 0,23 23-64,0-22 32,1-1-32,22 0-96,-23-23-321,23 0-255,0 0-706,24 0-352,-1-23-1024,-23 0-962,1-24-4259</inkml:trace>
  <inkml:trace contextRef="#ctx0" brushRef="#br0" timeOffset="3582.4848">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38.9129">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4985.8229">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5475.2868">3718 439 6758,'0'0'4709,"0"0"-3236,0 0-544,0 0 160,47 139-640,-24-70-65,-23-23 737,23 1 192,-23-1-512,0-23 256,0 0-384,0-23-33,0 0-127,0 0-161,0 0-320,0 0-32,0-46-192,0-23 192,0-1 128,0 24-64,0-23-64,0 22-96,0 24 0,0 0 64,0 0-96,23 0-353,0 23-896,0-23-160,0 23-577,23 0-1474,-22 0-2049,22 0-1442</inkml:trace>
  <inkml:trace contextRef="#ctx0" brushRef="#br0" timeOffset="5945.9964">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52.667"/>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1">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1502 231 5541,'0'0'3620,"0"0"-866,0 0-95,0 0-801,0 0-33,0 0 385,-23 0-128,23 0-704,-24 0-642,-22 0-127,23 23-33,0 0-255,-23 0-65,23 23-64,-1-23 32,1 23 97,23 1-193,-23-1 64,23 0-192,0 0 0,0-23 0,23 23-64,0-22 32,1-1-32,22 0-96,-23-23-321,23 0-255,0 0-706,24 0-352,-1-23-1024,-23 0-962,1-24-4259</inkml:trace>
  <inkml:trace contextRef="#ctx0" brushRef="#br0" timeOffset="3">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5">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6">3718 439 6758,'0'0'4709,"0"0"-3236,0 0-544,0 0 160,47 139-640,-24-70-65,-23-23 737,23 1 192,-23-1-512,0-23 256,0 0-384,0-23-33,0 0-127,0 0-161,0 0-320,0 0-32,0-46-192,0-23 192,0-1 128,0 24-64,0-23-64,0 22-96,0 24 0,0 0 64,0 0-96,23 0-353,0 23-896,0-23-160,0 23-577,23 0-1474,-22 0-2049,22 0-1442</inkml:trace>
  <inkml:trace contextRef="#ctx0" brushRef="#br0" timeOffset="7">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0.397"/>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2"/>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3"/>
    </inkml:context>
    <inkml:brush xml:id="br0">
      <inkml:brushProperty name="width" value="0.08" units="cm"/>
      <inkml:brushProperty name="height" value="0.08" units="cm"/>
    </inkml:brush>
  </inkml:definitions>
  <inkml:trace contextRef="#ctx0" brushRef="#br0">208 504 5990,'0'0'4260,"0"0"-1986,0 0 416,0 0-704,0 0-128,0 0-513,-46 0 1,23 0-418,0 23-415,-1 0-97,1 1-95,0-1-65,0 23-224,23-23-32,-23 23-64,23 24-64,0-24 64,0 0 0,46 1-65,-23-1 97,24-23-128,-24 0-128,23-23-96,0 0-65,0 0-95,0-23-161,1-23-384,-24 0 448,-23-1 225,23 1 256,-23 0 32,0-1-96,-23 1 224,0 0 0,0 23 224,-1-24-192,1 24 64,0 0-96,23 23 0,0-23-609,-23 23-864,23-23-3716</inkml:trace>
  <inkml:trace contextRef="#ctx0" brushRef="#br0" timeOffset="1">646 527 2242,'0'0'2498,"0"0"-159,0 0-33,0 0-352,0 0 512,0 0-64,0 0-384,0 0-320,0 0-97,0 23-255,0 23-1026,0 1-192,0-1 32,0 0 128,-23 0-191,23 1-97,0-24 32,0 23-32,0-23 0,0 0 0,0-23-32,0 23 0,0-23 32,0 0-225,0 0-95,0 0-257,0-23-480,0 0 801,0-23 256,0-23 32,0 22-32,23 1-32,0 0-160,1-1 64,-1 1 96,23 23-32,-23 0 32,23 0 32,-23 0 0,0 23 0,23 0 32,-22 0 64,-1 23 256,23 0 193,-23 23-1,0 0-95,0 1-97,0 22-224,0-23-32,-23 24-32,23-24-64,-23-23 0,0 0-640,0 0-1058,0-23-1217,0 0-4644</inkml:trace>
  <inkml:trace contextRef="#ctx0" brushRef="#br0" timeOffset="2">1802 596 833,'0'0'2722,"0"0"385,0 0 449,0 0-866,0 0-608,0 0-32,0-69 96,-23 46-384,0 23-385,-1-23-512,-22 23-96,23 0-193,0 0-191,0 0-129,-23 0 96,-1 0-288,24 23-64,-23 23 32,23-23 96,0 23-128,0 1-32,23 22 0,0-23-128,0 0 96,0 1 32,0-1-96,23-23 0,0 0-128,23 0-353,0-23 161,1 0-1,22 0-127,-23-23-129,0-23-288,1-23-128,-1 22 64,-23-22-64,0 23 448,-23 0 353,0 22 288,0 24 32,0-23 288,0 23 737,0 0 256,0 0-384,0 0 224,0 23-192,0 24-512,0-24-385,23 23 0,-23 0 0,23 0-32,-23 1-225,24-24-575,-1 0-642,-23 0-928,23 0-1281,0-23-2852,0 0-1376</inkml:trace>
  <inkml:trace contextRef="#ctx0" brushRef="#br0" timeOffset="3">2540 250 2755,'0'0'3010,"0"0"-543,0 0-129,0 0-224,0 0 0,0 0 929,0-70 128,-23 70-1185,0 0-993,0 0 64,0 0-481,0 0-127,0 23-161,-1 1 64,1 22 129,0 0-321,23 23-32,0 24-128,0-24 0,0 24 64,0-1-64,0-23 32,0 1-32,0-24-96,0 23-481,23-46-415,-23 0-546,0 1-704,0-1-961,0 0-1409,0-23-2755</inkml:trace>
  <inkml:trace contextRef="#ctx0" brushRef="#br0" timeOffset="4">2124 804 14125,'0'0'3203,"0"0"-2562,0 0-289,0 0-352,0 0 0,185 0 0,-138-23 0,22 0-256,-23 0-1057,0 23-1186,1-23-2017,-24 0-1858</inkml:trace>
  <inkml:trace contextRef="#ctx0" brushRef="#br0" timeOffset="5">2744 315 4580,'0'0'2531,"0"0"-1282,0 0 513,0 0 63,0 0-543,0 0-129,0 0 0,0-30 96,0 30 481,0 0-225,0 0 193,0 0-161,0 0-128,0 15-288,0 15-384,15 15-609,-15 1 193,0-1 63,15 15-192,-15 0-128,0 0 96,0-15 0,0 15-63,0-29-33,0-1-32,0-15 32,0 0-64,0-15 32,0 0-32,0 0 0,0 0 0,0 0-64,0 0 0,0 0-65,0 0-127,0 0-160,0 0-225,0-15 193,15-15 448,0-16 64,0 16 0,15-15-32,0 15-32,0-15 0,1 15 64,-1 0-64,-15 15 0,15 0 0,0 0-96,-15 15 64,0 0 32,-15 0 64,30 0 32,-15 30 160,15 0-32,0 15 33,-15 0-129,0 15-32,0-15-32,-15 1-64,15-1 32,-15-15 0,0-15-64,0 0-256,0 0-385,0-15-1024,0 0-1667,0-15-1344,0 0-3620</inkml:trace>
  <inkml:trace contextRef="#ctx0" brushRef="#br0" timeOffset="6">3735 542 9193,'0'0'3555,"0"0"-1857,0 0-33,0 0-416,0 0 353,0 0 128,-15-31 320,0 16-417,0 15-640,-15 0-352,0 0-65,0 0-320,-15 0-63,30 15-193,-30 0 128,30 1-128,-15 14-32,0 15 32,15 0 64,15 0 0,0 0-64,0 0-32,0-15-32,0 16 0,15-16-225,15-15 97,-15 0-160,15-15-225,0 0-95,15 0 31,-15-45 161,0-1-129,0-14 129,0 0-97,-15 15-192,0-15-96,-15 30 257,0 0 512,0 30 96,0-15 64,0 15 833,0 0 192,0 0-256,0 0-65,0 0 65,15 15-192,-15 15 63,15 15-608,-15 0 1,15 0-1,0 0-96,-15-15 0,15 0 0,-15 1-321,16-16-768,-1 0-929,0 0-928,0-15-386,15 0-2913,-15 0-3365</inkml:trace>
  <inkml:trace contextRef="#ctx0" brushRef="#br0" timeOffset="7">3946 481 6790,'0'0'4228,"0"0"-1185,0 0-576,0 0-610,0 0-383,0 0-193,0 15 32,0 15-512,0 15-737,15 0 96,0 16 257,-15-16-65,15 0 0,-15 0-95,0-15-1,0-14-192,0-16-64,0 0 0,0 0-64,0 0-96,0 0-97,0 0-223,0-16 224,0-14 256,0 0 0,15-15 96,0 0-96,0 0 0,0-1 0,0 1-128,0 15 64,16 0 0,-16 15-65,15 0 65,-15 15 32,0 0 32,15 0 257,0 0 127,0 15 160,0 0-127,0 15 127,0-15 161,1 15-385,-16 15 97,0 1-193,0-16-64,0 15-160,-15 0 0,0-15-64,0-15-288,0 0-769,0-15-353,0 0-1280,0 0-1603,15 0-3330</inkml:trace>
  <inkml:trace contextRef="#ctx0" brushRef="#br0" timeOffset="8">4652 481 7239,'0'0'5637,"0"0"-3907,0 0-1026,0 0 33,105 0-352,-59-30 479,-16 0-287,0 0-481,-15 15-64,0-15 32,0 0 32,-15-1-32,0 1-32,0 0 96,0 15 385,-15-15 352,-15 15 128,15 15-225,0-15-31,0 15-64,0 0 192,-1 0-129,16 0-95,-15 0-129,15 30-416,-15 0-64,15 0-32,0 30 97,0 1-1,0-1 0,0 15-64,15 0 64,-15-14-64,0-1 0,0 0 0,0-30-32,0 0-32,0-15-64,0-15-289,0 0-63,0 0-897,0-15-289,0-15 897,15 0 673,1-15 0,-1 0-320,0 15-545,15 0 321,-15-1 31,-15 16 289,0 15 288,0 0 96,0 0 1826,0 15 128,0 16-1122,0-1-671,0 15 223,15-15 289,-15 15-385,0-15 65,15-15-193,-15 15 32,15-14-288,0-1 0,0-15-96,15 0-64,0 0-64,0-15-385,0-1-416,16-14-736,-16-15-1410,-15 15-1602,0 0-6277</inkml:trace>
  <inkml:trace contextRef="#ctx0" brushRef="#br0" timeOffset="9">5178 586 9545,'0'0'4452,"0"0"-2498,0 0-929,0 0-609,0 0-319,0 0-33,0 0 224,106 15 32,-76-30-128,0 0 33,0 0-65,15-15-96,-30 0-64,15 0 0,-15 15-32,-15-15 0,0 15 32,0 15 96,0-15 160,0 15 545,0 0 320,-15 0-256,-15 0-193,15 0-63,-15 0 32,0 0 223,15 15-223,-15 15-545,15 0 64,0 0 481,15 15-481,0-15-96,-15 0-32,15 16 0,0-16 32,15 0-64,0 0 160,0 0-160,15-15 0,0 0 0,0 0-96,0-15-352,15 0-1058,0-30-1024,0 0-1218,0 0-2305</inkml:trace>
  <inkml:trace contextRef="#ctx0" brushRef="#br0" timeOffset="10">5660 511 4612,'0'0'5029,"0"0"-3011,0 0-1313,0 0-161,0 0 33,0 0 832,0-15 97,15-15-385,15 0-193,-15 0-127,15-15-320,0-1-225,0 16-160,-15-15-96,0 30 64,0-15 0,-15 15-32,0 15 160,0 0 321,0-15 320,0 15-97,0 0-255,0 0-33,0-15-31,0 15-33,0 0 160,0 0 97,-15 0-32,0 0-129,15 0-160,-15 0 1,15 15-193,-15 0-32,0-15 32,15 30-128,-15-15 128,0 15-32,15 0 0,0 0 64,0 1-95,0 14 63,0 0 64,0 0-160,15 15 0,0-15 64,0 1-96,0 14 128,0-15-64,0-15-64,0-15 0,-15 0-64,16 0 64,-16-15-192,15 0-545,-15 0-896,15 0-545,0-15-705,15-15-192,-15 0-1601,15-15-8297</inkml:trace>
  <inkml:trace contextRef="#ctx0" brushRef="#br0" timeOffset="11">6080 331 6694,'0'0'6791,"0"0"-3812,0 0-289,0 0-544,0 0-704,0 0-385,0 45-33,-15-15-287,15 0-160,0 15-1,0-15-191,0 15-129,0-15-64,0 16-160,15-16-32,0 0 0,0 0 0,0 0-64,0-15 32,0-15-64,15 0-160,-15 0-225,15 0-95,0-30-65,0-15 65,0 0 63,0-1-416,0-14-224,-15 15-320,-15 0 159,0 15 642,0 15 448,0 0 224,0 15 544,0 0 193,0 0 256,0 0-128,0 0 127,0 0 130,0 0-97,0 0-129,0 30-415,0 0-417,0 15 64,0 0-32,0 31 0,15-16-32,-15 30 0,0 0 0,0-14 0,0 14 0,0-15-64,0-15 0,0 16 0,0-16 0,0-15-32,0-15 0,-15 0-160,0-15-160,0-15-97,0 0-287,-15-15 159,0-30 225,15-15 96,-15 15 128,15-16-97,15 16 33,0 0 32,0 15-96,15 0 160,0 0 64,15 0-32,0 0 64,0 0-32,15-16-161,1 16-1376,-1-15-929,0 15-1827,0 0-6341</inkml:trace>
  <inkml:trace contextRef="#ctx0" brushRef="#br0" timeOffset="12">6591 376 5765,'0'0'9225,"0"0"-7815,0 0-1186,0 0 0,0 0-224,0 0 448,46-16 65,-31 1 224,0 0 95,0 0-319,0-15-161,0 0-192,-15 15-96,15 0-32,-15-15-32,0 30-32,0-15 32,0 15 64,0-15 289,0 15 576,0 0-289,-15-15-63,0 15 224,15 0-1,-15 0 33,0 0-192,15 0-97,-15 15-159,15-15-129,-15 30-32,15 0-64,0 0-160,0 15 96,0 15-64,15 1-32,-15-16 32,15 15 0,0-15 0,-15-15 0,15 15-32,-15-30 32,15 0-32,-15 0-128,0-15 64,0 0-160,0 0-385,0 0-351,15 0-129,0-30 960,15 0 97,0 0-160,-15 0 0,15 15-256,0-15-193,-15 15 161,0 0 223,-15 15 225,0 0 32,0 0 0,0 0 545,0 0 320,0 0-65,0 0 193,0 15-448,0 0-129,-15 0 129,0 15-225,0-15-64,0 0-64,0 15 65,0-15-1,15 15-32,0-15-32,0 1-160,0 14-32,15-15-64,0 0 0,15 15 0,-15-15 0,15-15-64,0 15-320,0-15-417,0 0-705,0-15-736,0-15-1570,-15 0-1024,0 0-6855</inkml:trace>
  <inkml:trace contextRef="#ctx0" brushRef="#br0" timeOffset="13">6339 15 9385,'0'0'6886,"0"0"-5188,0 0 448,0 0-801,0 0-1120,0 0-225,0 0-65,0 0-895,0 0-1219,0 0-2721,-19 0-5798</inkml:trace>
  <inkml:trace contextRef="#ctx0" brushRef="#br0" timeOffset="14">6133 0 11018,'0'0'5189,"0"0"-3972,0 0-256,0 0-320,0 0-641,0 0 0,-19 19-64,19-19-1730,-18 0-8520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46.602"/>
    </inkml:context>
    <inkml:brush xml:id="br0">
      <inkml:brushProperty name="width" value="0.08" units="cm"/>
      <inkml:brushProperty name="height" value="0.08" units="cm"/>
      <inkml:brushProperty name="color" value="#F6630D"/>
    </inkml:brush>
  </inkml:definitions>
  <inkml:trace contextRef="#ctx0" brushRef="#br0">1 727 12780,'0'0'6374,"0"0"-3876,0 0-1184,0 0 511,0 0-832,0 0-736,0 0-257,21 0-32,21 0 32,22 0 64,-1 0-64,1 0-257,0 0-1889,-1 0-2082,22-22-6181</inkml:trace>
  <inkml:trace contextRef="#ctx0" brushRef="#br0" timeOffset="2987.1425">762 367 9993,'0'0'1666,"0"0"-1346,0 0 1826,0 0-640,0 0-449,148-42-545,-105 20-223,-22 1-129,21 0 64,-42 0-128,21 0 0,-21 0 897,0-1 32,0-20 96,-21 21-448,21 21-161,-21-21 1,0 21-129,0 0 385,0 0 32,-1 0-385,-20 42-224,21 0-192,0 43 32,0 0 0,-1-1 0,22 22 0,0 21-32,0 0 32,0-21 0,0 0 0,0-21 0,0-22-32,0 1-64,22-43 32,-1-21-96,0 0-128,21 0 32,-21-43-33,22-20 97,-22-1 32,0 1 0,-21-1 128,0-20 0,0 41 0,0-20 0,-21 42 64,0-22-32,0 43 96,-1-21-64,1 21 96,0 0-160,0 0-800,0 21-1058,0 1-1761,21-22-1410,0 0-5573</inkml:trace>
  <inkml:trace contextRef="#ctx0" brushRef="#br0" timeOffset="13261.0562">1252 406 2178,'0'0'2883,"0"0"-833,0 0 160,0 0-64,0 0 128,0 0-640,15-75-193,-15 75-32,0 0 353,0 0 320,0 0-288,0 15-481,0 15-769,0 15-544,0 15 32,0-15 0,0 0-32,0 15 0,0-30-32,0 16-32,15-16 64,-15-15 0,15 0-160,16-15-384,-1-15 31,0-15 65,15-15 191,-15-1-255,0-29-97,0 15-672,-15 15-224,0 0 800,-15 0 513,0 30 192,0 0 64,0 0 448,0 15 225,0 0 256,0 0 128,0 0-224,0 30 128,0 0-897,0 15-96,0 30-32,15-15 32,0 30 0,-15-14-32,15 14 32,-15 0 32,0 0-64,0-15 32,-15 1-32,0-16 32,-15-15 0,15-15-32,-15 0-32,0-30-224,0 0-128,15 0-129,-15-15 225,0-15 288,15 15-96,0-15 32,15 0 0,0 0-32,0 15 32,0-16-32,30 16-97,15-15 193,15 0 64,15 0-64,0 0-1121,-15 0-1537,16 0-2467</inkml:trace>
  <inkml:trace contextRef="#ctx0" brushRef="#br0" timeOffset="16107.118">2124 331 9993,'0'0'4036,"0"0"-1954,0 0-544,0 0-289,0 0-256,0 0-96,-105 0 128,75 0-64,15 0-1,-15 0-191,15 0-160,0 15-161,-1 0-224,1 0-160,15 0-32,0-15-32,0 15-96,0 0-32,15 0 32,16 0 96,14 15 0,0-15-96,0-15 96,-15 15 0,15 0-64,-15 0 64,-15 0-32,0 1 32,-15 14 64,0-15-32,0 15 96,0-15-64,-30 15-32,0-15 0,0 0-32,0-15-64,0 0-64,0 0-96,0 0-289,0 0-800,15 0-1153,0 0-833,0-15-2787,15 15-5157</inkml:trace>
  <inkml:trace contextRef="#ctx0" brushRef="#br0" timeOffset="16686.5032">2455 300 6374,'0'0'8168,"0"0"-4997,0 0-1346,0 0-511,0 0-225,0 121-160,-15-91-129,15 15-63,0 0 96,0 0-385,0-15-320,0 0-96,0 0-32,0-15 0,15 0-64,0-15-544,0 0-705,0-30-673,15-15-929,-15 0-1633,0-15-6375</inkml:trace>
  <inkml:trace contextRef="#ctx0" brushRef="#br0" timeOffset="16856.8115">2458 124 4452,'0'0'11179,"0"0"-10250,0 0-929,0 0-32,0 0-1634,0 0-3459,-18-19-1729</inkml:trace>
  <inkml:trace contextRef="#ctx0" brushRef="#br0" timeOffset="17270.7427">2620 361 11371,'0'0'3043,"0"0"-1794,0 0 224,0 0-256,105 45-800,-75-30-321,-14-15-32,14 0-64,0 0 0,-15 0-64,0-15-32,0 0-225,-15 0 129,0-15-32,0 14 224,0 1 96,-30 0 96,15 0 65,0 15 543,-15 0-31,15 0 416,-1 0-288,1 0-449,0 15-255,0 15-129,0 1 96,15 14 64,0 0-32,0 0 225,0 15-1,15-14-32,0-16-191,0 0-193,16-15-32,-1-15-97,15 0-159,0-15-449,0-15-320,0 0-640,0-16-1378,0 1-1441,-15 0-4645</inkml:trace>
  <inkml:trace contextRef="#ctx0" brushRef="#br0" timeOffset="17954.6905">3101 166 8584,'0'0'3780,"0"0"-3108,0 0 321,0 0-320,0 0 768,105 0-640,-90-15-513,16 0-31,-16-1-33,0 1-96,-15 0-128,0 0 32,0 0 128,0 0 256,0 0 449,0 15 320,-15-15-352,0 15 96,-1 0-96,1 0-128,0 0-1,15 15-448,-15 0-224,0 15 33,15 0 31,0 16-64,0-1 0,0 30 0,0-15-32,15 15 0,0-14-32,0-16 0,0 0-32,-15-15-225,16-15-95,-1-15-257,0 0-608,0-15 192,0 0 288,0-30 385,15 15-545,0-15-320,-15 29 64,0 1 160,0 0 993,0 15 32,-15 0 128,0 0 1377,0 0 802,0 0-161,0 15-1057,0 0-513,0 16 257,0-1-224,-15 15-1,15-15-95,0 0-257,15-15-128,0 15 0,0-15-128,0-15-32,15 0-64,0 0-160,15 0-833,-15-15-929,0-15-1986,-15-15-5957</inkml:trace>
  <inkml:trace contextRef="#ctx0" brushRef="#br0" timeOffset="21826.8661">4244 391 9641,'0'0'4741,"0"0"-3684,0 0 832,0 0-127,0 0-865,0 0 256,-30-75 224,0 60 33,15 15-385,-15 0-257,-15 0-223,15 0-33,-15 15-319,14 15-97,16 15-96,-15 0-96,30 0 96,0 16 0,0-16-33,0 0 33,30-15-96,0-15 96,1 0-192,-1-15-192,15-15-129,0-15-159,-15-30-161,15 15-320,-30-16-449,0 1 33,-15 15 672,0 30 673,0-15 224,0 30 288,0 0 705,0 0 544,-15 0-223,15 0-738,0 30-416,0 15-31,0 15-33,0 16-64,15 14 64,0-15-32,-15 15-64,15 0 96,-15 0-32,0-14 0,0-16 0,0 0-64,-15-15 64,0-15-64,0 0 32,-15 0-64,15-30 0,0 0-64,0 0-128,0 0 32,0-15 160,0-15-32,15-15-1,0 15 65,0-15-64,0 0 0,0 0 32,15-1-128,15 16 32,0-15-128,0 0-32,30 15-193,-15-15-160,16 0-832,-1 0-385,0 15-1217,-15 0-2466,0 0-1025</inkml:trace>
  <inkml:trace contextRef="#ctx0" brushRef="#br0" timeOffset="22644.5436">4664 285 7399,'0'0'6726,"0"0"-5092,0 0 672,0 0-256,0 0-320,0 0-257,-45 0-448,15 0-192,15 15-129,-15 0-351,15 0-1,-15 16-256,30-1-96,-15 15 64,0 0-64,15 15 0,0-15 0,15 0-96,15-15 64,0 0 32,0-15-96,15-15 0,-15 0-96,15-15-32,-15-15-65,0-15 1,-14 0 32,-1-15 0,-15 0-257,0 15 225,-15 0 288,-16 14 0,16 1 128,0 15-128,0 15 160,15 0 32,0 0 32,0 0 33,0 0-97,0 0-160,0 15 0,15 0-128,15 15 128,16 1 32,-1-1-32,15-15 0,0-15-96,15 0 32,-30 0-32,15 0-65,-29-15 33,-16-15 0,0 15-32,0-16 160,-15 16 0,0-15 0,-15 15 256,-15 0 65,15 0 95,-1 0 96,-14 15-95,15 0 127,-15 0-95,15 15-321,-15 15-96,15 0 64,0 15-96,15 1 0,0 14 0,0-15-64,30 15 0,-15-15 32,30-15-128,-15 0-513,16 0-512,-1-30-256,0 0-609,0 0-801,0-15-897,0-15-3811</inkml:trace>
  <inkml:trace contextRef="#ctx0" brushRef="#br0" timeOffset="23196.0069">5776 361 1249,'0'0'6150,"0"0"-1025,0 0-1666,0 0-1537,0 0-673,0 0-320,-15-30 961,0 15 160,0 0-513,-15 0-512,0 15-128,0-15-352,-15 15-1,15 0 1,-15 0-353,15 15-32,0 15-96,0 0-64,15 15 0,0 15 0,15-15 0,0 15 0,0-15-96,15-14 96,15-16-192,0 0-65,0-15-159,15 0-225,0-30-63,-15-1-481,0-14-481,0 0-512,0-15-641,-30 15 65,0-15-449,0 15 1633,0-15 1570,-15 0 96,0 15 193,0-16 671,0 31 738,15 15 128,-15 0 480,15 0 224,0 15-223,0 0-1,0 0-641,0 15-415,0 15-386,0 15-639,0 16-161,15 29 128,0-15-32,0 15-64,0 0-64,0-15 0,-15-14-32,15-1-961,-15-30-1345,0-15-2018,15 0-3844</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26.973"/>
    </inkml:context>
    <inkml:brush xml:id="br0">
      <inkml:brushProperty name="width" value="0.08" units="cm"/>
      <inkml:brushProperty name="height" value="0.08" units="cm"/>
      <inkml:brushProperty name="color" value="#CC912C"/>
      <inkml:brushProperty name="inkEffects" value="gold"/>
      <inkml:brushProperty name="anchorX" value="0"/>
      <inkml:brushProperty name="anchorY" value="0"/>
      <inkml:brushProperty name="scaleFactor" value="0.5"/>
    </inkml:brush>
  </inkml:definitions>
  <inkml:trace contextRef="#ctx0" brushRef="#br0">5517 1876 9321,'0'0'5253,"0"0"-2403,0 0-1120,-105-76 0,75 61-65,0 15-640,-1-15-384,16 0 64,-15 0-33,0 15-223,0-15 63,-15 15 1,15 0-193,-15 0 0,0 0 65,0 0-129,0 15 64,14 0-192,-14 15-32,15-15-32,0 15-32,0 1 32,0-1-31,0 15-1,-15 0 0,30 0-32,-15 0 32,0 0-32,15 0 0,0-15 32,0 15-32,0 1 32,-1-16-32,16 15-32,-15 0 32,15 0 0,0-15-32,0 15 0,0-15 0,0 15 0,0-15 32,0 0-65,15 1 65,1-1-64,-1 0 32,15 0-32,-15 0 0,15-15 32,0 15 32,-15-15-64,15 0 32,15 0-32,-15 0 64,0 0 0,15 15 0,-15-15 0,16-15 0,-16 15 64,15-15-64,0 15 0,-15-15 32,15 0 0,0 0 0,-15 0 0,15 0-32,0 0 32,-14 0 0,14 0 0,-15 0-32,0-15 32,0 15 0,15-30 0,-15 15 32,0 0-64,15-15 65,-30 15-33,15-15 0,-15 15 32,0 0 0,0-15 32,1 15 0,14-15-96,-15 15 96,0-15-64,0-1 0,0 16 32,-15 0 0,15-15 96,-15 15 129,15 0-65,-15-15 0,0 15-96,0 0-32,0-15-64,0 15 0,0 0 0,0 0 64,0-15 1,0 15-1,0 0 64,0-15 0,0 15 0,0-15-96,0 15-32,0 0 32,0 0-64,0-1 96,0 1 0,0 0 65,0 0-1,0 15-64,0-15 64,-15 0-96,0 0-64,15 0 0,-15-15 0,15 15 0,-15 0 0,0 0 0,0 0 0,15 0 0,-15-15 0,0 15 0,15 0 0,-16 0 0,1 0 0,15 0 0,-15 0 0,0 0 0,0 0 0,15 15 0,-15-15 0,15 15 0,-15-15 0,15 15 0,0 0 0,-15-16 0,15 16 0,-15 0 0,15 0 0,0-15 0,-15 15 0,15 0 0,0 0 0,0-15 0,-15 15 0,15-15 0,-15 15-192,0-15-1890,0 15-993,0-15-2498,0 0-8681,15 15 6663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25"/>
    </inkml:context>
    <inkml:brush xml:id="br0">
      <inkml:brushProperty name="width" value="0.16" units="cm"/>
      <inkml:brushProperty name="height" value="0.16" units="cm"/>
    </inkml:brush>
  </inkml:definitions>
  <inkml:trace contextRef="#ctx0" brushRef="#br0">1 100 4228,'0'0'1185,"0"0"-1025,0 0 353,0 0 288,0 0 384,0 0 801,0 0 640,0-50 385,0 50-481,0 0-288,0 0-288,0 0-192,0 0-545,0 50-384,0 25-481,0 24 0,25 1 225,-1 24-64,1 1-1,-25 0 0,0-1-127,25 1-65,-25-1-128,0-24 225,0 0-289,0-26 32,-25 1-128,25-25 0,0-25-64,0 0 64,0 0-32,0-25 0,0 24-64,0-24 64,0 0-96,0 25-96,0-25-129,0 0-31,0 0-256,0 0-449,0 0-673,0 0-1441,25-49-2306,0-1-1025</inkml:trace>
  <inkml:trace contextRef="#ctx0" brushRef="#br0" timeOffset="1">150 200 577,'0'0'576,"0"0"-127,0 0 63,0 0 385,0 0 672,0 0 866,-25-25 511,0 25-319,25 0-481,0 0-416,0 0-225,0 0 64,0 0-159,0 0-161,0 0-320,0 0-289,0 0-159,0 25-161,25 25-96,0 25 289,50-1 63,-1 26-223,-24 0 95,25-1-159,25-24 127,-26 25-32,-24-1-160,0-24-63,0 0-33,0 24-64,-26-24 64,1-25-32,25 25-96,-25-25 96,-25-1-96,25-24 0,0 0 0,-25 0-64,0-25 64,25 25 0,-25-25-64,0 0 64,0 0-160,0 0 32,0 0 32,0 0-97,0-25 97,25 0 96,-25 0 64,25-49-64,-1 24 161,1-50-65,-25-24 0,0-1 0,0 0 64,0 1-160,0-26 64,-25 1 128,1-1-64,24 26-64,-25 24-32,25 25 33,0 50-33,0 1 64,0-1 96,0 25-96,0 0 0,0 0-96,0 0 0,0 0 0,0 0-192,0 0-897,0 0-1089,0 0-1634,0 25-3651,25-1-5029</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0.864"/>
    </inkml:context>
    <inkml:brush xml:id="br0">
      <inkml:brushProperty name="width" value="0.08" units="cm"/>
      <inkml:brushProperty name="height" value="0.08" units="cm"/>
      <inkml:brushProperty name="color" value="#B4C3DA"/>
      <inkml:brushProperty name="inkEffects" value="silver"/>
      <inkml:brushProperty name="anchorX" value="-3009.15234"/>
      <inkml:brushProperty name="anchorY" value="-2433.32104"/>
      <inkml:brushProperty name="scaleFactor" value="0.5"/>
    </inkml:brush>
  </inkml:definitions>
  <inkml:trace contextRef="#ctx0" brushRef="#br0">3769 1867 2883,'0'0'2466,"0"0"32,0 0 1,0 0-449,0 0-289,0 0-223,0 0-289,0 0-192,0 0-160,0 0-609,0 0-256,0 0 64,13 0 128,0 13-63,13 0-33,-13 0 64,12-1 96,1 1-64,0 0 1,0-13-33,-1 13-64,-12-13 0,13 13-64,-13-13-64,12 13 32,-12-13-32,0 0 32,0 13 0,0-13-32,-13 0 0,13 0-64,-13 0 64,0 0 32,0 0-32,0 0 32,0 0 0,0 0 0,0 0 64,0 0-32,0 0 65,0 0 31,0 0 160,0 0-160,0 0-32,0 0-32,0 0 32,0 0-63,0 0 63,0 0 32,0 0 96,0 0 289,0 0-161,-13 0 32,0 0-31,0 0-129,0 0-32,0-13-96,-12 13-96,-1-13 64,13 0 0,-13 0-63,1 0 95,12 0-32,0 1 0,0-1 96,0 0 0,0 13-96,1-13 32,12 0 1,-13 13-1,13-13-32,0 13-64,0 0 32,0 0-32,0 0-32,0 0 0,0 0-96,0 0 0,0 0-64,0 0-33,0 0 65,0 0-64,0 0 32,0 0 96,13 13 64,12 0 0,1 0-32,0 0 32,-1 0 0,-12-1 32,13 1-32,-13 0 0,13-13 0,-14 13 0,1-13 0,0 13 0,-13-13 0,13 0 0,-13 0 0,0 0 32,13 0-32,-13 0 0,0 0 0,0 0 32,0 0 96,0 0-128,0 0 128,0 0 32,0 0-32,0 0 97,-13 0-65,0 0-96,0 0-32,0 0-32,-12-13 64,12 13-32,0 0 32,-13-13 0,13 13-32,1-13 32,-1 13 0,-13-13-64,13 13 64,0-12 0,13 12-32,-13 0 32,13 0-64,0 0 64,0 0 1,0 0-65,0 0 64,-12 0 0,12 0-64,0-13 0,0 13 0,0 0 0,0 0 0,0 0-32,0 0 32,0 0-32,0 0-32,0 0-33,0 0-63,0 0-32,0 0 64,0 0-64,0 0 0,0 0-1,12 0 161,14 13 0,0-1 32,12 1-64,-12 0 64,0 0-64,0 0 32,-14 0 0,1-13-32,0 13 32,0-13-32,0 12 0,-13-12-160,13 13-289,-13-13-159,13 0-481,-13 13-609,0 0-1922,0-13-3010,0 0-5029</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7.188"/>
    </inkml:context>
    <inkml:brush xml:id="br0">
      <inkml:brushProperty name="width" value="0.08" units="cm"/>
      <inkml:brushProperty name="height" value="0.08" units="cm"/>
      <inkml:brushProperty name="color" value="#0B868D"/>
      <inkml:brushProperty name="inkEffects" value="ocean"/>
      <inkml:brushProperty name="anchorX" value="-4371.51514"/>
      <inkml:brushProperty name="anchorY" value="-3628.91772"/>
      <inkml:brushProperty name="scaleFactor" value="0.5"/>
    </inkml:brush>
  </inkml:definitions>
  <inkml:trace contextRef="#ctx0" brushRef="#br0">3859 1819 96,'0'0'1858,"0"0"-64,0 0 223,0 0-63,0 0-288,0 0-353,0-13 161,0 1-129,0 12 0,0 0-192,0 0-320,0 0-64,0 0-1,0 0 33,-13 0-481,13 12-320,0-12-224,0 0 32,0 13 192,0-13 160,0 13 32,0 0-96,-13 0-96,13 0 65,0-13-65,0 12 32,0-12 32,-13 0 0,13 13 96,0-13-64,0 13 0,0-13 32,-13 13-96,13-13 0,0 0 64,0 0-96,0 13 32,0-13 0,0 0-32,0 13 0,-13-13 0,13 12 64,-12 1-32,12 0 0,0-13 1,0 13-1,0-13-32,0 0 32,0 0-32,0 0 64,0 0 32,0 0 128,0 0 32,0 0-160,0 0-64,0-13 64,0 13 161,0-13 159,0 0-256,0-12-160,12-1 64,14 0-64,-13 1 32,0-1-32,0 13 32,-13 13-32,13-13 0,-13 1 0,0 12 0,12 0-32,-12 0 32,0 0-32,0 0-32,0 0 64,0 0 32,0 0-32,0 0 32,0 0 0,0 0 0,0 0 0,0 0-32,0 0 32,0 0 64,0 0-96,0 0 65,13 0-33,-13 0 32,13 0-32,0 0 0,-13 0 32,13 12 32,0 1 0,0-13 32,-1 13-64,1-13 64,0 13-32,0-13-64,0 13 96,-13-13-63,13 13-65,0-1 64,-13-12-32,12 13-32,-12-13 32,13 13-32,-13-13 32,13 13 32,-13 0-64,13-13 32,-13 13-32,0-13 0,0 0 0,0 12 32,13-12-32,-13 0 0,0 13 0,0-13 0,13 0-32,-13 13 32,0-13-32,0 0 0,0 0 32,0 13-32,0-13 64,0 0-32,0 0 0,0 0 0,0 0 64,0 0-64,0 0 64,0 0-32,0 0 0,0 0 96,0 0 0,0 13 64,0-13 0,0 0-63,-13 13-33,13 0-32,-13 12-64,0-12 32,0-13 0,0 13-32,13 0 0,0-13 64,0 0-32,0 0-32,0 0 32,0 0-32,0 0 64,0 0-32,0 0 0,0 0 0,0 0 0,0 0 32,0 0-32,0 0 64,0 0 96,0 0 97,0 0-1,-12 0-288,-1-13 160,0 13 32,13 0-64,-13-13 97,0 13-97,0 0-32,0-13 0,1 13-96,-1-13 32,0 13 0,0-12 0,0 12-32,13-13 32,-13 13 32,13-13 32,0 0-32,-13 0 64,1 13-31,12 0-33,-13 0 64,13 0-32,-13 0-32,13-13 0,0 13-64,0-13 64,0 13-64,0 0 0,0 0 0,-13 0 0,13 0 0,0 0 0,0 0 0,0 0 0,0 0 0,0 0-96,0 0 96,0 0-64,0 0 0,0 0 0,0 0 0,0 0 32,0 0 0,0 0-32,0 0 32,0 0 32,0 0-33,0 0 33,0 0-96,0 0 64,0 0 0,0 0-128,0 0 32,0 0-32,0 0 0,0 0 64,0 0 64,13 0 32,0 0 0,-13-12-32,13 12-64,12 0-1,-12 0-63,13 0-32,-13 0-32,0 0 128,-13 0 64,12 0-32,-12 0 32,0 12-32,13-12-32,-13 13-65,0-13 1,13 0 32,-13 13-32,0-13-64,0 0 64,0 0 63,0 0 1,0 0 96,0 0 0,0 0 0,0 0 32,0 0-32,0 0 64,0 0 33,0 0 31,0 0 128,0 0-96,-13 0-64,0-13-96,-12 0 32,12 1-32,0-1 32,0-13 0,13 13-32,0 0 32,0 1-32,0-1 0,0 0-32,0 13 32,0 0-64,13 0 0,-13-13 32,0 13-96,0 0-96,0 0 96,13 0 32,0 0 32,0 0 31,12 0-31,1 13-64,-13-13 0,0 0 96,0 13 0,-13 0-64,12-1 96,-12 14-32,0-26 32,13 13-64,-13 0 32,0-13 32,0 13 0,0-13-32,0 12 0,0-12 0,-13 0 32,13 0-32,0 0 32,0 13 96,0-13 32,0 0-96,-12 0 160,12 0-64,-13 0 0,0 0-31,0 0-33,13 0 0,-13 0 0,0 0-64,13 0 96,0 0-32,0 0-64,0 0 0,0 0-96,0 0 32,0 0-32,0 0-65,0 0-31,0 0-32,0 0 32,13 13 160,0 0 32,-13-13 0,13 13 0,0 0 32,-13 0-32,0-1 0,13 1 0,-13 0 32,0-13-32,0 0 64,0 0-64,0 0 0,0 0 96,0 0 32,0 0 0,0 0-96,0 0-32,0 0-320,0 0-673,0 0-2498,0-13-2114,0 13-8681</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0:21.057"/>
    </inkml:context>
    <inkml:brush xml:id="br0">
      <inkml:brushProperty name="width" value="0.08" units="cm"/>
      <inkml:brushProperty name="height" value="0.08" units="cm"/>
      <inkml:brushProperty name="color" value="#F6630D"/>
    </inkml:brush>
  </inkml:definitions>
  <inkml:trace contextRef="#ctx0" brushRef="#br0">685 1614 19122,'0'0'1249,"0"0"-1121,0 0 1025,0 0-224,0 0-865,0 0 161,100 0 159,-63 0-288,13 0-32,-13 0-64,13-13-865,13 13-2562,-26-13-4869</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3.879"/>
    </inkml:context>
    <inkml:brush xml:id="br0">
      <inkml:brushProperty name="width" value="0.08" units="cm"/>
      <inkml:brushProperty name="height" value="0.08" units="cm"/>
    </inkml:brush>
    <inkml:brush xml:id="br1">
      <inkml:brushProperty name="width" value="0.08" units="cm"/>
      <inkml:brushProperty name="height" value="0.08" units="cm"/>
      <inkml:brushProperty name="color" value="#F6630D"/>
    </inkml:brush>
    <inkml:brush xml:id="br2">
      <inkml:brushProperty name="width" value="0.04" units="cm"/>
      <inkml:brushProperty name="height" value="0.04" units="cm"/>
      <inkml:brushProperty name="color" value="#F6630D"/>
    </inkml:brush>
  </inkml:definitions>
  <inkml:trace contextRef="#ctx0" brushRef="#br0">248 504 5990,'0'0'4260,"0"0"-1986,0 0 416,0 0-704,0 0-128,0 0-513,-46 0 1,23 0-418,0 23-415,-1 0-97,1 0-95,0 0-65,0 24-224,23-24-32,-23 23-64,23 23-64,0-23 64,0 1 0,46-1-65,-23 0 97,24-23-128,-24 0-128,23-23-96,0 0-65,0 0-95,0-23-161,1-23-384,-24 0 448,-23 0 225,23-1 256,-23 1 32,0 0-96,-23 0 224,0-1 0,0 24 224,-1-23-192,1 23 64,0 0-96,23 23 0,0-23-609,-23 23-864,23-23-3716</inkml:trace>
  <inkml:trace contextRef="#ctx0" brushRef="#br0" timeOffset="1881.2814">686 527 2242,'0'0'2498,"0"0"-159,0 0-33,0 0-352,0 0 512,0 0-64,0 0-384,0 0-320,0 0-97,0 23-255,0 23-1026,0 0-192,0 0 32,0 1 128,-23-1-191,23 0-97,0-23 32,0 23-32,0-23 0,0 1 0,0-24-32,0 23 0,0-23 32,0 0-225,0 0-95,0 0-257,0-23-480,0-1 801,0-22 256,0-23 32,0 23-32,23 0-32,0-1-160,1 1 64,-1 0 96,23 23-32,-23 0 32,23 0 32,-23-1 0,0 24 0,23 0 32,-22 0 64,-1 24 256,23-1 193,-23 23-1,0 0-95,0 0-97,0 24-224,0-24-32,-23 23-32,23-23-64,-23-23 0,0 1-640,0-1-1058,0-23-1217,0 0-4644</inkml:trace>
  <inkml:trace contextRef="#ctx0" brushRef="#br0" timeOffset="6194.1949">1842 596 833,'0'0'2722,"0"0"385,0 0 449,0 0-866,0 0-608,0 0-32,0-69 96,-23 46-384,0 23-385,-1-24-512,-22 24-96,23 0-193,0 0-191,0 0-129,-23 0 96,-1 0-288,24 24-64,-23 22 32,23-23 96,0 23-128,0 0-32,23 24 0,0-24-128,0 0 96,0 0 32,0 0-96,23-23 0,0 1-128,23-1-353,0-23 161,1 0-1,22 0-127,-23-23-129,0-24-288,1-22-128,-1 23 64,-23-23-64,0 22 448,-23 1 353,0 23 288,0 23 32,0-23 288,0 23 737,0 0 256,0 0-384,0 0 224,0 23-192,0 23-512,0-23-385,23 24 0,-23-1 0,23 0-32,-23 0-225,24-23-575,-1 0-642,-23 0-928,23 1-1281,0-24-2852,0 0-1376</inkml:trace>
  <inkml:trace contextRef="#ctx0" brushRef="#br0" timeOffset="6717.3002">2580 250 2755,'0'0'3010,"0"0"-543,0 0-129,0 0-224,0 0 0,0 0 929,0-70 128,-23 70-1185,0 0-993,0 0 64,0 0-481,0 0-127,0 23-161,-1 0 64,1 24 129,0-1-321,23 23-32,0 23-128,0-22 0,0 22 64,0 1-64,0-24 32,0 0-32,0-23-96,0 24-481,23-47-415,-23 0-546,0 0-704,0 0-961,0 0-1409,0-23-2755</inkml:trace>
  <inkml:trace contextRef="#ctx0" brushRef="#br0" timeOffset="6918.0104">2164 804 14125,'0'0'3203,"0"0"-2562,0 0-289,0 0-352,0 0 0,185 0 0,-138-23 0,22-1-256,-23 1-1057,0 23-1186,1-23-2017,-24 0-1858</inkml:trace>
  <inkml:trace contextRef="#ctx0" brushRef="#br0" timeOffset="38810.977">2784 315 4580,'0'0'2531,"0"0"-1282,0 0 513,0 0 63,0 0-543,0 0-129,0 0 0,0-30 96,0 30 481,0 0-225,0 0 193,0 0-161,0 0-128,0 15-288,0 15-384,15 15-609,-15 0 193,0 0 63,15 16-192,-15-1-128,0 0 96,0-15 0,0 15-63,0-30-33,0 0-32,0-15 32,0 0-64,0-15 32,0 0-32,0 0 0,0 0 0,0 0-64,0 0 0,0 0-65,0 0-127,0 0-160,0 0-225,0-15 193,15-15 448,0-15 64,0 15 0,15-15-32,0 15-32,0-15 0,1 15 64,-1 0-64,-15 15 0,15-1 0,0 1-96,-15 15 64,0 0 32,-15 0 64,30 0 32,-15 31 160,15-1-32,0 15 33,-15 0-129,0 15-32,0-15-32,-15 0-64,15 0 32,-15-15 0,0-15-64,0 0-256,0 0-385,0-15-1024,0 0-1667,0-15-1344,0 0-3620</inkml:trace>
  <inkml:trace contextRef="#ctx0" brushRef="#br0" timeOffset="39513.757">3775 541 9193,'0'0'3555,"0"0"-1857,0 0-33,0 0-416,0 0 353,0 0 128,-15-30 320,0 15-417,0 15-640,-15 0-352,0 0-65,0 0-320,-15 0-63,30 15-193,-30 0 128,30 0-128,-15 15-32,0 15 32,15 0 64,15 1 0,0-1-64,0 0-32,0-15-32,0 15 0,15-15-225,15-15 97,-15 0-160,15-15-225,0 0-95,15 0 31,-15-45 161,0 0-129,0-15 129,0 0-97,-15 14-192,0-14-96,-15 30 257,0 0 512,0 30 96,0-15 64,0 15 833,0 0 192,0 0-256,0 0-65,0 0 65,15 15-192,-15 15 63,15 15-608,-15 0 1,15 1-1,0-1-96,-15-15 0,15 0 0,-15 0-321,16-15-768,-1 0-929,0 0-928,0-15-386,15 0-2913,-15 0-3365</inkml:trace>
  <inkml:trace contextRef="#ctx0" brushRef="#br0" timeOffset="41266.9579">3986 480 6790,'0'0'4228,"0"0"-1185,0 0-576,0 0-610,0 0-383,0 0-193,0 16 32,0 14-512,0 15-737,15 0 96,0 15 257,-15-15-65,15 1 0,-15-1-95,0-15-1,0-15-192,0-15-64,0 0 0,0 0-64,0 0-96,0 0-97,0 0-223,0-15 224,0-15 256,0 0 0,15-16 96,0 1-96,0 0 0,0 0 0,0 0-128,0 15 64,16 0 0,-16 14-65,15 1 65,-15 15 32,0 0 32,15 0 257,0 0 127,0 15 160,0 1-127,0 14 127,0-15 161,1 15-385,-16 15 97,0 0-193,0-15-64,0 15-160,-15 1 0,0-16-64,0-15-288,0 0-769,0-15-353,0 0-1280,0 0-1603,15 0-3330</inkml:trace>
  <inkml:trace contextRef="#ctx0" brushRef="#br0" timeOffset="41986.0695">4692 481 7239,'0'0'5637,"0"0"-3907,0 0-1026,0 0 33,105 0-352,-59-30 479,-16 0-287,0 0-481,-15 14-64,0-14 32,0 0 32,-15 0-32,0 0-32,0 0 96,0 15 385,-15-15 352,-15 15 128,15 15-225,0-15-31,0 15-64,0 0 192,-1 0-129,16 0-95,-15 0-129,15 30-416,-15 0-64,15 0-32,0 30 97,0 0-1,0 1 0,0 14-64,15 0 64,-15-15-64,0 0 0,0 1 0,0-31-32,0 0-32,0-15-64,0-15-289,0 0-63,0 0-897,0-15-289,0-15 897,15 0 673,1-16 0,-1 1-320,0 15-545,15 0 321,-15 0 31,-15 15 289,0 15 288,0 0 96,0 0 1826,0 15 128,0 15-1122,0 0-671,0 15 223,15-15 289,-15 16-385,0-16 65,15-15-193,-15 15 32,15-15-288,0 0 0,0-15-96,15 0-64,0 0-64,0-15-385,0 0-416,16-15-736,-16-15-1410,-15 15-1602,0-1-6277</inkml:trace>
  <inkml:trace contextRef="#ctx0" brushRef="#br0" timeOffset="44277.1766">5218 586 9545,'0'0'4452,"0"0"-2498,0 0-929,0 0-609,0 0-319,0 0-33,0 0 224,106 15 32,-76-30-128,0 0 33,0 0-65,15-15-96,-30 0-64,15 0 0,-15 15-32,-15-15 0,0 14 32,0 16 96,0-15 160,0 15 545,0 0 320,-15 0-256,-15 0-193,15 0-63,-15 0 32,0 0 223,15 15-223,-15 16-545,15-1 64,0 0 481,15 15-481,0-15-96,-15 0-32,15 15 0,0-15 32,15 0-64,0 0 160,0 1-160,15-16 0,0 0 0,0 0-96,0-15-352,15 0-1058,0-30-1024,0-1-1218,0 1-2305</inkml:trace>
  <inkml:trace contextRef="#ctx0" brushRef="#br0" timeOffset="46478.4112">5700 511 4612,'0'0'5029,"0"0"-3011,0 0-1313,0 0-161,0 0 33,0 0 832,0-15 97,15-15-385,15 0-193,-15 0-127,15-16-320,0 1-225,0 15-160,-15-15-96,0 30 64,0-15 0,-15 15-32,0 15 160,0 0 321,0-15 320,0 15-97,0 0-255,0 0-33,0-15-31,0 15-33,0 0 160,0 0 97,-15 0-32,0 0-129,15 0-160,-15 0 1,15 15-193,-15 0-32,0-15 32,15 30-128,-15-15 128,0 15-32,15 0 0,0 0 64,0 0-95,0 15 63,0 1 64,0-1-160,15 15 0,0-15 64,0 0-96,0 15 128,0-15-64,0-14-64,0-16 0,-15 0-64,16 0 64,-16-15-192,15 0-545,-15 0-896,15 0-545,0-15-705,15-15-192,-15-1-1601,15-14-8297</inkml:trace>
  <inkml:trace contextRef="#ctx0" brushRef="#br0" timeOffset="48404.2112">6120 330 6694,'0'0'6791,"0"0"-3812,0 0-289,0 0-544,0 0-704,0 0-385,0 45-33,-15-14-287,15-1-160,0 15-1,0-15-191,0 15-129,0-15-64,0 15-160,15-15-32,0 0 0,0 0 0,0 0-64,0-14 32,0-16-64,15 0-160,-15 0-225,15 0-95,0-31-65,0-14 65,0 0 63,0 0-416,0-15-224,-15 15-320,-15 0 159,0 15 642,0 15 448,0-1 224,0 16 544,0 0 193,0 0 256,0 0-128,0 0 127,0 0 130,0 0-97,0 0-129,0 31-415,0-1-417,0 15 64,0 0-32,0 30 0,15-15-32,-15 31 0,0-1 0,0-15 0,0 15 0,0-15-64,0-14 0,0 14 0,0-15 0,0-15-32,0-15 0,-15 0-160,0-15-160,0-15-97,0 0-287,-15-15 159,0-30 225,15-15 96,-15 15 128,15-15-97,15 15 33,0-1 32,0 16-96,15 0 160,0 0 64,15 0-32,0 0 64,0 0-32,15-15-161,1 15-1376,-1-15-929,0 15-1827,0-1-6341</inkml:trace>
  <inkml:trace contextRef="#ctx0" brushRef="#br0" timeOffset="50669.24">6631 375 5765,'0'0'9225,"0"0"-7815,0 0-1186,0 0 0,0 0-224,0 0 448,46-15 65,-31 0 224,0 0 95,0 0-319,0-15-161,0 0-192,-15 15-96,15 0-32,-15-15-32,0 30-32,0-15 32,0 15 64,0-15 289,0 15 576,0 0-289,-15-15-63,0 15 224,15 0-1,-15 0 33,0 0-192,15 0-97,-15 15-159,15-15-129,-15 30-32,15 0-64,0 0-160,0 15 96,0 15-64,15 0-32,-15-15 32,15 16 0,0-16 0,-15-15 0,15 15-32,-15-30 32,15 0-32,-15 0-128,0-15 64,0 0-160,0 0-385,0 0-351,15 0-129,0-30 960,15 0 97,0 0-160,-15 0 0,15 15-256,0-15-193,-15 15 161,0 0 223,-15 15 225,0 0 32,0 0 0,0 0 545,0 0 320,0 0-65,0 0 193,0 15-448,0 0-129,-15 0 129,0 15-225,0-15-64,0 0-64,0 15 65,0-15-1,15 15-32,0-15-32,0 0-160,0 15-32,15-15-64,0 0 0,15 15 0,-15-15 0,15-15-64,0 15-320,0-15-417,0 0-705,0-15-736,0-15-1570,-15 0-1024,0 0-6855</inkml:trace>
  <inkml:trace contextRef="#ctx0" brushRef="#br0" timeOffset="51172.8114">6379 15 9385,'0'0'6886,"0"0"-5188,0 0 448,0 0-801,0 0-1120,0 0-225,0 0-65,0 0-895,0 0-1219,0 0-2721,-19 0-5798</inkml:trace>
  <inkml:trace contextRef="#ctx0" brushRef="#br0" timeOffset="51388.8663">6173 0 11018,'0'0'5189,"0"0"-3972,0 0-256,0 0-320,0 0-641,0 0 0,-19 19-64,19-19-1730,-18 0-8520</inkml:trace>
  <inkml:trace contextRef="#ctx0" brushRef="#br1" timeOffset="200341.6291">262 2333 4036,'0'0'1537,"0"0"1698,0 0-384,0 0-545,0 0-800,0 0-33,12-87 161,-12 74 31,-12 13 353,-1-12-737,-11 0-224,-1 12-128,0 0-512,-13 0 63,13 0-192,0 12-288,1 13 64,-1 12-64,12 1 0,1 11-96,-1 1-224,13 13 224,0-14 96,0 14 0,0-39 0,13 14-32,-1-26-128,13-12-225,0 0-159,12-25 63,1-12 129,-13-13 96,0-12 96,0 0-129,-25-13 129,12 13-160,-12-13-64,0 13 351,0 24 33,0 1 0,-12 12 33,12 13 95,0-1 288,-13 13 64,13 0-31,0 0-193,0 0-64,0 0 33,0 0 31,0 25 224,0 13-224,0 24-256,13 12 0,-13 14 65,12-14-65,0 1 32,1-13-32,-1 1 0,13-26 0,-12-12-64,-1-13-65,1 1-479,12-13-193,-13-13-32,13-24 257,0-13 159,-13-12 1,13 0-193,-12-1-640,-1 14 673,1-1 351,-13 25 193,0 0 32,0 12 321,0 13 864,0 0 128,0 0-224,0 13-192,12 12-128,-12 25-673,0-1-64,13 1 0,-1 0-32,-12 0 64,13-13-64,-1-12 0,0-12-352,1-1-1282,12-12-544,12-25-577,-12-12-1216,0-1-4582</inkml:trace>
  <inkml:trace contextRef="#ctx0" brushRef="#br1" timeOffset="218487.5155">1034 2280 10346,'0'0'4900,"0"0"-2786,0 0-288,0 0-417,0 0-416,-98-12-480,86-1 224,-25 13-1,13 0 417,-1 0-384,1 25-320,-1-1-449,1 13 0,0 12-32,11 12-33,1-12 65,12-1 32,0-11-32,0-12-32,12-1-160,13-24 32,-1 0-64,13 0-225,0-12-159,11-25-353,1 0-32,0-24-384,-24 0 96,-13 13 256,-12 11 288,0 0 737,0 25 0,-12 0 352,12 12 737,-13 0 257,13 0 31,0 0-192,0 12-769,0 12-416,0 25-64,25 0 64,-13 24 96,13-12 32,-1 13-95,0-1 63,1 13 96,-25-13 96,12-12-192,-12 12 0,-12-24 64,-13 0 1,1-13-97,0-23-32,11-13-32,-11 0 32,12-13-32,-1 1-96,1 0-129,-12 0-159,12 0 96,12-13 31,0-11-95,0-1 0,0 0-161,24-24-127,0 0-321,25 0-609,-12 0-640,24 12-1377,-12 0-4036</inkml:trace>
  <inkml:trace contextRef="#ctx0" brushRef="#br1" timeOffset="218974.4571">1314 2231 2947,'0'0'3875,"0"0"33,0 0-288,0 0-97,0 0-672,0 0-417,0 12-576,0 13-897,13 11-577,-13 13 96,0 0-63,0 0-193,0 0-224,0 0 0,0-12 0,0-13-384,0-24-834,0 0-1536,12-12-2659,-12-37-481</inkml:trace>
  <inkml:trace contextRef="#ctx0" brushRef="#br1" timeOffset="219105.8013">1326 1925 4612,'0'0'7784,"0"0"-7752,0 0-32,0 0-1378,0 0-3586</inkml:trace>
  <inkml:trace contextRef="#ctx0" brushRef="#br1" timeOffset="219492.2607">1620 2023 10218,'0'0'4996,"0"0"-3586,0 0 1184,0 0-160,0 0-704,0 0-801,0 74-96,0-25-32,0-1-481,0 14 64,0-14-256,0 14 225,0-1-225,0-25-32,12 1-96,0-13-64,0-24-32,13 0-161,-1 0-607,1 0-770,11-12-320,1-12-1057,0-13-1921,-13 0-6663</inkml:trace>
  <inkml:trace contextRef="#ctx0" brushRef="#br1" timeOffset="219656.9199">1546 2243 16111,'0'0'2723,"0"0"-1346,0 0-1377,0 0-224,0 0 96,0 0 96,92-61 32,-46 45-1442,15-14-2049,15 15-7271</inkml:trace>
  <inkml:trace contextRef="#ctx0" brushRef="#br1" timeOffset="220340.8627">2157 2182 6694,'0'0'5253,"0"0"-2786,0 0 287,0 0-640,0 0-544,0 0-161,-98-25-32,74 25-384,-13 13-384,13 11-385,-1 0-224,-11 13 0,11 12-32,13 12 32,0-12-64,0 12 0,12-12-64,0-13 64,12-11-32,12-13-161,1-12-127,-1 0 64,13-24-193,-1-13-31,1 0-577,0-24-353,-1 0 642,-11 12-1,-13 0 512,-12 37 321,0 0 32,0 12 673,0 0 1025,0 0 128,12 12-1154,-12 13-416,12 24-159,1-1 159,-13 14-128,0-14-160,0 1 0,0-12-96,12-25-705,0 0-1153,13-12-1505,-13-12-2114,24-12-5478</inkml:trace>
  <inkml:trace contextRef="#ctx0" brushRef="#br1" timeOffset="220857.0544">2633 2206 961,'0'0'6534,"0"0"-2370,0 0-897,0 0-1089,0 0-704,0 0 31,-24-12 513,24 12-128,-13-12-449,1 12-544,0 0-32,-12 12-385,11 0-288,-11 13-192,-1 11-128,13 1 32,-12 12 32,24 12 32,-13-12 0,13 0 0,0-24-128,0-1-32,25-12-193,-13-12-447,13 0-65,11-12 96,1-25-480,0-12-577,-13-12-897,1 0-544,-1 12 1890,-24 12-2435,0 13 3844,0 12 3652,0 12 608,0 0-545,0 0-1665,0 12-1089,0 25-673,0-1-256,12 13 289,-12 0-97,13 12 224,-1-24-255,-12-12-193,0-13-97,12-12-543,0 0-1602,1 0-1154,-1-25-799,25-11-5959</inkml:trace>
  <inkml:trace contextRef="#ctx0" brushRef="#br1" timeOffset="221295.8997">2878 2256 6342,'0'0'5477,"0"0"-5445,0 0 801,0 0-321,0 0-255,85-37 576,-48 0-545,0 13-64,-13-13 449,-12 13 63,-12-1 257,0 1 321,0-1-322,0 13 514,-12 12 256,0-12-129,-12 0-416,11 12-288,-11 0-192,12 0-225,-1 0-159,13 0 95,-12 0-160,12 0-192,0 24-96,-12 13-224,12 12 160,0 12 64,0 0 0,0 0 96,0 12-32,12-11 32,0-1-96,13-25-32,-13 1 32,13-12-96,-13-25-833,0 0-896,12 0-706,1-13-1793,12-23-1986</inkml:trace>
  <inkml:trace contextRef="#ctx0" brushRef="#br1" timeOffset="222846.4354">463 1938 8968,'0'0'9001,"0"0"-6887,0 0-448,0 0-513,0 0-1089,0 0-64,-16 15-769,32-15-1345,-16 0-1505,15 0-4293</inkml:trace>
  <inkml:trace contextRef="#ctx0" brushRef="#br2" timeOffset="278487.8085">2938 2892 12107,'0'0'3620,"0"0"-1987,0 0 610,0 0 95,0 0-801,-24 0-512,13 0-608,-1 0 159,-11 12-192,12-12-191,-1 11-129,1 1-64,-1 11 128,1-12-128,11 12 32,0-11-64,0 11-192,0-11-161,11-1-127,12 1-33,0-1 129,0-11-1,0 0 65,12 12 288,-12-12 32,0 11 32,-11 1 96,-1-1 224,12 1 257,-23 11-129,0-11-95,0-1 63,0 1-192,0-1-160,-23 1-64,12-1-224,-12 1-192,0-12-577,0 0-384,-1 0-1346,13 0-993,-1 0-6405</inkml:trace>
  <inkml:trace contextRef="#ctx0" brushRef="#br2" timeOffset="280341.7809">3065 2869 2883,'0'0'5061,"0"0"-2275,0 0-800,0 0-160,0 0-417,0 0 97,-11 0 351,11 0 65,0 0-449,0 12-287,11 11-290,1 12-864,11-1 65,0 12-33,0 1-32,0-1 0,0-11 0,-11-1-32,-1-11-32,1 1 32,-12-13-32,11-11-64,-11 12-129,0-12-159,0 0-193,0 0-448,-11 0 1,-1-23 735,1-1 289,-12 1-64,0-23 32,-1 11 32,13-11-32,-1 0 32,1 0-64,-1-1 0,12 13 64,0-1-96,0 12 32,0 11-128,23 1 160,-11-1 32,11 12 512,12 0 449,-12 12-192,11 11-321,-11 0 1,-11 0 63,0 12-192,-12 0-159,0-1-33,0-11 32,0 12-160,-12-12 0,0-11-353,1 11-575,-1-12-770,-11-11-32,0 0-864,12 0-1602,-12 0-4420</inkml:trace>
  <inkml:trace contextRef="#ctx0" brushRef="#br2" timeOffset="280928.652">3307 2777 11627,'0'0'1890,"0"0"-1089,0 0-481,0 0-256,0 0 128,0 0-32,58-23 257,-47 11-129,-11 1-256,0-1 160,0 0 192,0 1 161,0-1 192,0 1 192,0 11 64,-11 0 160,-1 0-128,1 0-97,-1 0-127,1 11-352,-1 12-417,12 1 32,0-1 224,0 0-32,0 0-64,0 0 33,0 12-161,23-12-64,-11 0 0,11-11 0,0-1-64,0 1-32,0-12-65,0 0-191,0-23-289,0 0-896,-11-1-897,0-22-33,-12 11-2241,0 1-6631</inkml:trace>
  <inkml:trace contextRef="#ctx0" brushRef="#br2" timeOffset="281298.9502">3550 2558 2530,'0'0'9097,"0"0"-6310,0 0-353,0 0-256,0 0-480,0 0-673,-12 11-577,12 1 64,-12 11 33,12 12-33,0-12-127,0 11-33,0-10-128,12 10-95,0-22-97,11 11-32,-12-11-65,1-1-31,11-11-128,-11 0-673,11-11-448,-12-12-801,1-1-160,-1-10-1314,1-1-4323</inkml:trace>
  <inkml:trace contextRef="#ctx0" brushRef="#br2" timeOffset="281768.0526">3666 2489 8936,'0'0'5317,"0"0"-3843,0 0 544,0 0-1410,0 0-223,0 0 95,34 92 65,-22-69-65,-1 1-160,1-13-95,11 1-97,-12-1-128,1-11 0,0 12-128,-1-12 0,-11 0-257,12-12-191,-1-11-97,-11-12 161,0 12 319,0-11 33,0-1 128,0 12-32,-11-12 64,11 23 64,-12 1-64,12 11 673,0 0 256,0 0 256,0 0 128,0 0-288,0 0-256,0 11-65,12 12-608,11 1 33,-12 10-33,12-10-64,0-1-32,-11 0 0,11-12-64,0 1-1186,-11-12-1312,11 0-1218,-12-12-3010</inkml:trace>
  <inkml:trace contextRef="#ctx0" brushRef="#br2" timeOffset="282351.4202">3931 2315 6278,'0'0'3555,"0"0"-2658,0 0 480,0 0 257,0 0-961,0 0-33,23-35 65,-23 23 32,0 1 224,0-1-97,0 1 321,-11-1 129,-12 1-257,11 11-449,0-12 33,1 12 160,-1 0-97,12 0 97,-11 0-96,11 12-321,0-1-384,0 12-32,0 12 32,0 0 32,23-1 0,0 1 0,12 0 32,-12-1-64,12-11-32,-12 0-64,0-11-641,0-1-576,-11 1-641,-1-12-992,1 0-290,-1-12-2209,1 1-2530</inkml:trace>
  <inkml:trace contextRef="#ctx0" brushRef="#br2" timeOffset="284955.0506">4162 2188 3427,'0'0'3556,"0"0"-33,0 0-800,0 0-642,0 0-447,0 0 64,0 0 191,0 0-63,-12 0-352,1 0-706,11 11-255,-12 1-97,1 0-416,-1 11 0,12 11 0,0-10 0,0 10 64,0-11-64,12 0-64,-1 1 32,1-13-32,11 1-128,-12-1-64,12-11-193,-11 0-320,-12-11-63,12-12 191,-1-1 257,-11-10 384,0-12 0,0 11-160,0 0-97,-11 12-95,11 0 288,-12 11 64,12 1 64,0 11 288,0 0 289,0 0 480,0 0-192,0 11-673,0 12-224,12 1 0,11 10 64,-12 1-64,12 0 0,0-12-32,1-12-32,-1 1-64,-12-1-1153,1-11-705,11 0-1057,-12-11-1217,1-12-5028</inkml:trace>
  <inkml:trace contextRef="#ctx0" brushRef="#br2" timeOffset="285492.2616">4312 1923 8744,'0'0'5574,"0"0"-3685,0 0 482,0 0-738,0 0-576,0 0-480,34 81 384,-10-58-129,-13 11-255,12 1-33,-11-12-63,11 12-97,0-23-128,-11 11-191,-1-12-65,1 1-97,0-12 33,-1 0-897,1 0-544,-1 0-897,1-12-769,-12-11-2883,0 0-4516</inkml:trace>
  <inkml:trace contextRef="#ctx0" brushRef="#br2" timeOffset="285676.8476">4323 2096 14446,'0'0'3555,"0"0"-2722,0 0-32,0 0-801,0 0 0,0 0 0,46-23 96,-22 12 0,-1-1-96,11 1-865,-22-12-1762,11 11-2561,-11 0-3236</inkml:trace>
  <inkml:trace contextRef="#ctx0" brushRef="#br2" timeOffset="285907.8143">4531 1900 2210,'0'0'8520,"0"0"-5445,0 0-769,0 0-64,0 0-320,0 0-192,12 23 64,-1 0-962,1 0-479,11 12 95,-11 0-416,11-12-32,-11 0 0,-1 0-160,1-12-801,-1 1-737,-11-12-1120,0 0-1827,0 0-5636</inkml:trace>
  <inkml:trace contextRef="#ctx0" brushRef="#br2" timeOffset="286038.7988">4461 1808 9289,'0'0'2850,"0"0"-2850,0 0-224,0 0-3011,0 0-3331</inkml:trace>
  <inkml:trace contextRef="#ctx0" brushRef="#br2" timeOffset="286538.5045">4669 1900 1537,'0'0'11307,"0"0"-8937,0 0-1056,0 0 31,0 0-897,0 0 1,35 0-97,-24 0 225,1 0-129,-12-11 33,11-1-161,1 1-192,-12-13-128,12 13-64,-12-1 64,0 1 32,0-1 64,0 12 32,0-11 256,-12 11 513,0 0-288,-11 0-321,12 0-96,-1 11 33,1 1-161,-1-1-64,12 24 32,0-12 64,0 12-32,0-1 32,0 1 0,12-12 64,-1 0-160,12 0-32,-11-23 0,11 12-64,0-12-32,0 0-96,0-12-609,-11 1-897,11-12-832,0 0-673,-11 0-3652</inkml:trace>
  <inkml:trace contextRef="#ctx0" brushRef="#br2" timeOffset="286975.782">4831 1727 3555,'0'0'6631,"0"0"-3717,0 0 386,0 0-866,0 0-993,0 0 33,0 0-257,0 12-352,12 0-481,-1 11-384,12 0 96,-11 0-64,11 0-32,0 0 0,-11 0 0,11-11-32,-11 0 32,-1-12-64,-11 0-64,12 0-128,-12 0-129,0-24 225,0 1 160,0-11 64,-12-1-32,1 12-32,-13-12 0,13 12-32,-1 11 32,12 1-32,-11-1-64,11 1-705,0 11-1729,0-12-1186,0 0-5861</inkml:trace>
  <inkml:trace contextRef="#ctx0" brushRef="#br2" timeOffset="287437.9655">4982 1670 1441,'0'0'3299,"0"0"-1569,0 0 64,0 0 160,0 0-1057,0 0-353,81-46-96,-70 34 1410,1 0-1666,-12 1-31,0-1 447,0 1 321,0-1 32,0 1 0,0-1 288,0 12-32,-12-11-160,1 11-256,-1 0-257,0 0-255,12 0 255,-11 0 97,11 0-257,0 0-96,-12 23-288,12-12 0,0 12 32,0 0 1,0 12-1,12-12 64,-1 0-96,1 0 0,11-11 0,-11 11-32,11-11 32,0-12-161,-12 0-735,12 0-193,-11 0-769,0-12-448,-1-11-641,-11 0-3459</inkml:trace>
  <inkml:trace contextRef="#ctx0" brushRef="#br2" timeOffset="287776.2521">5177 1520 1954,'0'0'7014,"0"0"-3907,0 0 225,0 0-1411,0 0-1280,0 0-545,23 58 256,-11-47 129,-1 12-225,1 0 0,0-11 1,-1 11-33,1-11 0,-12-12 32,0 11 193,0-11-33,0 0-256,0 0-64,0-11-64,0-1 129,-23-11 63,11-12-160,0 12-32,1 0 64,11 0 0,-12 11 96,12 1 225,0-1-321,0 0-96,0 1-64,12-1-32,11 1-705,-11 11-1762,11-12-2113</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041"/>
    </inkml:context>
    <inkml:brush xml:id="br0">
      <inkml:brushProperty name="width" value="0.28" units="cm"/>
      <inkml:brushProperty name="height" value="0.28" units="cm"/>
    </inkml:brush>
  </inkml:definitions>
  <inkml:trace contextRef="#ctx0" brushRef="#br0">4507 1561 9129,'0'0'2498,"0"0"-1409,0 0 384,0 0-95,0 0-642,0 0-479,0 0 223,0 154 97,0-92 31,0-1-31,0 1-289,0 0 32,0-32-192,0 1-128,0 0 33,0 0-33,0 0-129,0-1-1184,31 1-1441,-31 0-3236</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630"/>
    </inkml:context>
    <inkml:brush xml:id="br0">
      <inkml:brushProperty name="width" value="0.28" units="cm"/>
      <inkml:brushProperty name="height" value="0.28" units="cm"/>
    </inkml:brush>
  </inkml:definitions>
  <inkml:trace contextRef="#ctx0" brushRef="#br0">4501 1936 2594,'0'0'1858,"0"0"-737,0 0 513,0 0 95,0 0-800,0 0-64,0 0 352,0 0-32,0 0-64,0 0-128,0 0-128,0 0-352,0 0-97,0 31-96,0 0 97,0 0-33,0-1-128,0 1-192,0-31 97,0 31-161,0 0 0,0 0 0,0-31-161,0 31-928,0-1-1761,0-30-4709</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052"/>
    </inkml:context>
    <inkml:brush xml:id="br0">
      <inkml:brushProperty name="width" value="0.28" units="cm"/>
      <inkml:brushProperty name="height" value="0.28" units="cm"/>
    </inkml:brush>
  </inkml:definitions>
  <inkml:trace contextRef="#ctx0" brushRef="#br0">4514 2177 1377,'0'0'4965,"0"0"-3460,0 0-63,0 0-33,0 0-768,0 0-353,0 124-96,0-94-128,0 32 32,0-31 0,0 0-96,-31 0-1441,31-1-3652</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741"/>
    </inkml:context>
    <inkml:brush xml:id="br0">
      <inkml:brushProperty name="width" value="0.28" units="cm"/>
      <inkml:brushProperty name="height" value="0.28" units="cm"/>
    </inkml:brush>
  </inkml:definitions>
  <inkml:trace contextRef="#ctx0" brushRef="#br0">4489 2473 2947,'0'0'2466,"0"0"-64,0 0-384,0 0-736,0 0-770,0 0-320,0 0-160,0 0 256,0 31-159,0 30-65,0-30-64,0 0-353,0 31-2625,0-1-2211</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291"/>
    </inkml:context>
    <inkml:brush xml:id="br0">
      <inkml:brushProperty name="width" value="0.28" units="cm"/>
      <inkml:brushProperty name="height" value="0.28" units="cm"/>
    </inkml:brush>
  </inkml:definitions>
  <inkml:trace contextRef="#ctx0" brushRef="#br0">4507 2732 6854,'0'0'2179,"0"0"-994,0 0-288,0 0-193,0 0-512,0 0-128,-31 123-64,31-92 0,0 30-224,0-30-1057,0 31-1858,0-31-2050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775"/>
    </inkml:context>
    <inkml:brush xml:id="br0">
      <inkml:brushProperty name="width" value="0.28" units="cm"/>
      <inkml:brushProperty name="height" value="0.28" units="cm"/>
    </inkml:brush>
  </inkml:definitions>
  <inkml:trace contextRef="#ctx0" brushRef="#br0">4501 3071 5862,'0'0'3042,"0"0"-1216,0 0-737,0 0-736,0 0-353,0 0 0,-31 62-97,31-32-31,0 1-320,0 0-1026,0 31-672,0-31-960,0-1-450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32.900"/>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4191 2390 2146,'0'0'2274,"0"0"-704,0 0 512,0 0 160,0 0-160,0 0 64,73-121-224,-73 97 128,0-1 31,-24 25-479,-25 0-513,-23 0-576,-1 25 255,0 23-608,1 49-128,-1-1-32,25 25 0,-1 0 64,25 25-96,0-1 64,24 24-32,0-24 0,24 25 0,25-25 0,-1-24 0,25-24-128,23-49 0,1-24-32,0-24 128,24-24 32,24-48 0,-24-25 96,0 24-96,-48 1-160,-25 23-128,-24 1 128,-24 24 160,0-25 192,-48 25-32,0-24 96,-49-1 257,24 25 95,-24 0-287,25 0-129,23 24 160,25-25-96,0 25-128,-24 0-64,23 0 65,25 0-97,-24 0 96,24 0-96,0 0 0,0 0-32,0 0-192,0 0-33,24 0-63,1 0 160,23 0 128,25 25 0,-1-25 0,25 0-609,0 0-864,-25 0-1954,25 0-1954,-48 0-10058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35.227"/>
    </inkml:context>
    <inkml:brush xml:id="br0">
      <inkml:brushProperty name="width" value="0.16" units="cm"/>
      <inkml:brushProperty name="height" value="0.16" units="cm"/>
    </inkml:brush>
  </inkml:definitions>
  <inkml:trace contextRef="#ctx0" brushRef="#br0">748 374 8040,'0'0'6406,"0"0"-3812,0 0-1217,0 0 834,0 0-514,0 0-1024,-75-25-385,50 0 289,-25 25-129,1-25 513,-1 25-353,-25-25-31,25 25 320,0 0-353,-25 0-159,26 0 31,-1 0-160,0 0-224,25 0 32,0 0-64,25 0 33,-25 0 63,25 0 32,0 0 160,0 0-96,0 0 96,0 50-127,0 0-97,-25 24-32,25 26 32,0 0 128,0 24-32,0-24-96,25 24 64,-25 1-32,25 0 0,-25-1-64,25-24 97,-25-1-97,0 1 96,0-50-64,0 0-64,0 0 32,0-26 0,0 1-32,0 0 0,0 0 0,0 0-32,0-25 32,0 0-32,0 25-32,25-25-32,-25 0-32,25 0-1,25 0 1,0 0 96,24 0 32,1 0 0,0 0 0,25 0 0,-1 0 0,1 0 32,0 0-32,-26 0 0,1-25 32,-50 25 0,0 0-32,-25 0 32,0 0 0,0 0-32,0 0-96,0 0-160,0 0-865,0-25-961,25-25-480,-25 1-2403,0-26-7239</inkml:trace>
  <inkml:trace contextRef="#ctx0" brushRef="#br0" timeOffset="1">1445 150 4356,'0'0'7463,"0"0"-4964,0 0-738,0 0 161,0 0-737,0 0-800,0-25-1,24 25 128,-24 25 33,0 0-1,25 25 33,25 0 32,0 24-257,-25 1 32,25 0-224,0-25 65,0 24-33,-25-24-32,24 0-32,-24-25-64,-25 0 0,25-25-64,-25 25-32,25-25-32,-25 0-64,25 0 32,0-25 32,0-25 64,0 0 128,25-25 128,0 1 0,-26-26 33,26 25-33,-25-24-64,0 24-160,-25 25-32,25 0 32,-25 25-32,0 0 96,0 1-64,0 24 0,0 0-32,0 0 0,0 0 0,0 0 0,25 0-576,-25 0-1058,0 0-1024,0 0 31,0 0-928,0 49-5638</inkml:trace>
  <inkml:trace contextRef="#ctx0" brushRef="#br0" timeOffset="2">1967 847 6534,'0'0'4452,"0"0"-2850,0 0 608,0 0-224,0 0-609,0 0-64,0 0 1,0 0 447,0 0-511,0 0-514,0 0 129,0 0-352,0 25 31,0 0-288,0 25-64,0-1 33,0 1-129,0 0 0,0 0-64,0 0-32,0-1 32,0 1 0,0 0-32,0 0 0,26 0 0,-26-1 64,0 1-64,0 0 0,0-25 0,0 25 0,0-25 0,0 0 0,0-25 0,0 24 0,0-24 0,0 25 0,0-25 0,0 25 0,0-25 0,0 0 0,0 0 32,0 25-32,0-25-32,0 0 32,0 0-96,0 0-64,0 0-225,0 0-351,0 0-866,0 0-1537,0-25-1729,0-25-3492</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274"/>
    </inkml:context>
    <inkml:brush xml:id="br0">
      <inkml:brushProperty name="width" value="0.28" units="cm"/>
      <inkml:brushProperty name="height" value="0.28" units="cm"/>
    </inkml:brush>
  </inkml:definitions>
  <inkml:trace contextRef="#ctx0" brushRef="#br0">4520 3355 4933,'0'0'704,"0"0"-319,0 0 672,0 0-192,0 0-321,0 0-352,0 185-64,0-154 0,0 30-128,0-30 0,-31 31-480,31-31-1282,0 30-1184</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696"/>
    </inkml:context>
    <inkml:brush xml:id="br0">
      <inkml:brushProperty name="width" value="0.28" units="cm"/>
      <inkml:brushProperty name="height" value="0.28" units="cm"/>
    </inkml:brush>
  </inkml:definitions>
  <inkml:trace contextRef="#ctx0" brushRef="#br0">4496 3730 5445,'0'0'737,"0"0"-577,0 0-64,0 0-64,0 0-32,0 0-64,0 154-577,0-123-512,0 0-448,0 0-962</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213"/>
    </inkml:context>
    <inkml:brush xml:id="br0">
      <inkml:brushProperty name="width" value="0.28" units="cm"/>
      <inkml:brushProperty name="height" value="0.28" units="cm"/>
    </inkml:brush>
  </inkml:definitions>
  <inkml:trace contextRef="#ctx0" brushRef="#br0">4520 3953 1890,'0'0'3011,"0"0"-1378,0 0 161,0 0-385,0 0-864,0 0-257,0 92-160,0-92-32,0 31-64,-31-31 32,31 31-64,0 0-576,0 0-1442,0 30-737,0-30-672,0 31 1954</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511"/>
    </inkml:context>
    <inkml:brush xml:id="br0">
      <inkml:brushProperty name="width" value="0.28" units="cm"/>
      <inkml:brushProperty name="height" value="0.28" units="cm"/>
    </inkml:brush>
  </inkml:definitions>
  <inkml:trace contextRef="#ctx0" brushRef="#br0">4514 4223 2146,'0'0'1986,"0"0"-1538,0 0-320,-31 185-128,31-154-800,0 0-1731</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800"/>
    </inkml:context>
    <inkml:brush xml:id="br0">
      <inkml:brushProperty name="width" value="0.28" units="cm"/>
      <inkml:brushProperty name="height" value="0.28" units="cm"/>
    </inkml:brush>
  </inkml:definitions>
  <inkml:trace contextRef="#ctx0" brushRef="#br0">4483 4470 2370,'0'0'1249,"0"0"-544,0 0-321,0 0-384,0 0-736,0 185-994</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3.048"/>
    </inkml:context>
    <inkml:brush xml:id="br0">
      <inkml:brushProperty name="width" value="0.28" units="cm"/>
      <inkml:brushProperty name="height" value="0.28" units="cm"/>
    </inkml:brush>
  </inkml:definitions>
  <inkml:trace contextRef="#ctx0" brushRef="#br0">4483 4686 1986,'0'0'2178,"0"0"-1377,0 154-353,0-92-288,0 0-160,0-32 0,0 1-961,0-31-768</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5.531"/>
    </inkml:context>
    <inkml:brush xml:id="br0">
      <inkml:brushProperty name="width" value="0.16" units="cm"/>
      <inkml:brushProperty name="height" value="0.16" units="cm"/>
    </inkml:brush>
  </inkml:definitions>
  <inkml:trace contextRef="#ctx0" brushRef="#br0">162 300 9193,'0'0'6598,"0"0"-4516,0 0-513,0 0 609,0 0-1409,0 0-737,23 208 128,-23-139 129,0 23 31,23 24-192,-23-47-32,0 23-64,23-22-32,-23-1-288,0-23-929,23 0-929,-23-23-801,0 0-2370,23-23-3620</inkml:trace>
  <inkml:trace contextRef="#ctx0" brushRef="#br0" timeOffset="709.9269">0 346 9833,'0'0'3267,"0"0"-3042,0 0-225,0 0 544,0 0-160,0 0-255,69-139 127,1 116 513,-24 23-129,46 0 449,-23 0-32,1 0-384,-24 0-225,0 23 33,0 1-65,-23-1 129,-23 23 223,0-23-159,0 23-161,0 0 33,-23 0-225,0 1-160,-23-1-96,0-23 0,0 0-160,22 23 0,-22-46-32,23 23-129,23-23 97,-23 0-160,23 0-33,0 23 1,0-23-64,0 0-97,0 0-384,23 0 96,23 23 289,1-23 576,22 24 96,0-1-64,0-23-32,24 23 256,-47 0-32,0 0 225,-23 23 95,0 0 193,-23 0 224,0 1-224,0-1-225,0-23-224,-46 23 1,23-23-97,-23 0-64,0 0-128,-1 0-224,1-23-97,0 0-383,0 0-802,0-23-512,23 0-1089,-24-23-5317</inkml:trace>
  <inkml:trace contextRef="#ctx0" brushRef="#br0" timeOffset="1255.5121">1039 184 3780,'0'0'10057,"0"0"-7751,0 0-384,0 0 544,0 0-864,0 0-609,23 116-320,0-47-33,0 47 289,-23-24-449,0 24-31,24-24-225,-24 1-128,0-24-96,23-23 0,-23 0-256,0-23-1025,0-23-1218,0 0-1793,23 0-3267</inkml:trace>
  <inkml:trace contextRef="#ctx0" brushRef="#br0" timeOffset="1661.6509">1616 139 6374,'0'0'5958,"0"0"-3364,0 0 449,0 0-256,0 0-1058,24 115-351,-24-46-257,0 24-321,23-1-63,-23 1-224,0-24-193,23 23-192,-23 1-32,0-24-96,0-23-32,0 0-416,0-23-705,23 0-769,-23-23-1089,0 0-961,0-23-5605</inkml:trace>
  <inkml:trace contextRef="#ctx0" brushRef="#br0" timeOffset="1908.7359">1270 70 7079,'0'0'4772,"0"0"-3683,0 0 641,0 0 288,0 0-353,162-46-383,-92 46 63,-1 0-737,23-24-351,-22 24-129,22 0-128,0 0 0,1 0-705,-24 0-1313,1 0-1761,-1 0-7304</inkml:trace>
  <inkml:trace contextRef="#ctx0" brushRef="#br0" timeOffset="2571.6839">2748 163 12524,'0'0'3331,"0"0"-1697,0 0 768,0 0-352,0 0-801,0 0-320,-92 0-128,46 23-65,-1 23-287,-22 0-129,23 23-32,0 1-128,0-1 1,23 23 31,-24 1-64,47-1-128,0 1 0,0-1 0,0-23-32,47 24-64,-1-47 32,23 0-353,23 0-576,1-46-736,-1 0-1026,24 0-384,-24-46-2402,0-23-6887</inkml:trace>
  <inkml:trace contextRef="#ctx0" brushRef="#br0" timeOffset="3158.6065">3372 277 7303,'0'0'4644,"0"0"-2177,0 0 223,0 0-480,0 0-256,0 0-352,-47-23-289,24 23-96,-23 23-672,23 0-257,0 23-96,-24 1 96,24 22-128,23 23 1,0 1-161,0-1-97,0 24 33,23-24-32,24 1 0,-1-47 0,23 0-256,-22-23-97,22-23-95,0 0-353,-22-23-32,-1-46 289,0-1 351,0-22-672,-46-24-288,0 24 352,0 23 385,0-1 288,-23 1 224,-23 0-225,23 23-511,-23-1-898,22 1-3042,1 23-4101</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158"/>
    </inkml:context>
    <inkml:brush xml:id="br0">
      <inkml:brushProperty name="width" value="0.16" units="cm"/>
      <inkml:brushProperty name="height" value="0.16" units="cm"/>
    </inkml:brush>
  </inkml:definitions>
  <inkml:trace contextRef="#ctx0" brushRef="#br0">2045 1086 14157,'0'0'4324,"0"0"-2498,0 0 512,0 0-1056,0 162-962,0-70 96,0 1 289,0-1-417,0 24 97,0-24-193,0 0-96,0-22-96,0-24-32,0 0-481,0-23-768,0-23-1153,23 0-2403,-23-46-7943</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524"/>
    </inkml:context>
    <inkml:brush xml:id="br0">
      <inkml:brushProperty name="width" value="0.16" units="cm"/>
      <inkml:brushProperty name="height" value="0.16" units="cm"/>
    </inkml:brush>
  </inkml:definitions>
  <inkml:trace contextRef="#ctx0" brushRef="#br0">23 23 10506,'0'0'4676,"0"0"-2594,0 0 513,0 0-321,0 0-961,0 0-704,0 93-97,0-24-191,0 24-65,23-1-128,-23 0-32,0 24 0,0-1 96,0-22-32,0-1-31,0-45-129,0-1-32,0-23-449,0-23-1185,0 0-1953,0 0-2947,0-46-4709</inkml:trace>
  <inkml:trace contextRef="#ctx0" brushRef="#br0" timeOffset="404.1306">0 70 8872,'0'0'5381,"0"0"-4259,0 0 127,0 0 480,0 0-1024,162 162-449,-93-93-128,-23 0 129,23 24-65,1-1-96,-1 0 160,-23-22 193,0-1-161,-23-23-128,24 0-96,-24-23-32,0-23-32,-23 0 0,23 0-352,0-46 320,-23-23 32,0 0 576,0-24-159,0 1-65,0-1-256,0 1 0,-23 23-32,0-1 0,0 24 0,23 0 32,-23 23-64,-1 0-64,24 0-448,0 0-1858,0 23-1762,-23-23-8712</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25.670"/>
    </inkml:context>
    <inkml:brush xml:id="br0">
      <inkml:brushProperty name="width" value="0.16" units="cm"/>
      <inkml:brushProperty name="height" value="0.16" units="cm"/>
    </inkml:brush>
  </inkml:definitions>
  <inkml:trace contextRef="#ctx0" brushRef="#br0">1029 1825 4324,'0'0'961,"0"0"-577,0 0 353,0 0 865,0 0-385,207-46 32,-114 23 96,45-23-288,1 22-64,-1 1-160,47-23 0,23 46-161,23-23-95,46 0-65,23 23-159,0 0 31,24 0-160,-24 0 65,-23-23 127,23 23 0,-23-23-31,23-1 127,0 24-256,-22-23-127,-24 0 159,-24 23-32,-45 0-64,-23 0 32,-1 0-127,-45 0 31,-47 0-64,0 0 0,-45 0-64,-1 0 0,-23 0 0,23 0 0,-23 0 32,0 0-32,0 0-32,0 0-224,0 0-769,0 0-769,0 0-1729,23-23-5830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03:27.085"/>
    </inkml:context>
    <inkml:brush xml:id="br0">
      <inkml:brushProperty name="width" value="0.16" units="cm"/>
      <inkml:brushProperty name="height" value="0.16" units="cm"/>
    </inkml:brush>
  </inkml:definitions>
  <inkml:trace contextRef="#ctx0" brushRef="#br0">7830 236 7687,'0'0'1281,"0"0"-256,-262-78 865,157 51 64,-26 1-384,-26 0-385,-26 0-256,0 0 256,-53 26-96,-26-27-64,0 27-449,-26 0-31,0 0-97,26 27-160,27-1-95,-27 52-97,-26 1 0,0 26-64,-27-1 32,-25 54 32,26-1 0,0 52 96,-1 27 32,53 26-159,-26 26-1,53 0 0,-27 0-64,26 26 32,27 0 0,-27 0 32,53 53-64,-1 26 64,27 0 96,26 26-160,27-27 0,51 1 0,53 0 32,0 26-64,26-26 32,53-27 0,78 1 0,26 0-64,27 25 128,52-25-64,0 0 0,26-1 0,26-52 0,26 1 0,27-53-64,26-27 64,52-51-32,26-1 32,1-52-32,-1-53 32,0 1 0,53-27 32,-26-26 64,51-26-96,-25 0 0,0-26 64,-27-52 64,27-1-64,-26-52-64,-53-26 0,-26-26 0,0-1 32,-53-25 64,-25-1-32,-53 1-32,0-53 97,-52 26 63,-53-25-32,0-27 0,-52-53-128,0 1 32,-26-53-32,-27 0 0,-25 0 32,-1-26 0,-26 27-32,-26 25 0,0 27 0,0-27 0,-78 27 0,-1-1-32,-52-25 0,-26-1-32,0-26 0,-52 53 32,-53-1-32,0 1 32,-52 26-32,-27 26-64,1 26-256,-27 26-64,1 27-257,-27 25-160,0 53-352,0 27-737,-26 25-1601,-26 27-4453</inkml:trace>
  <inkml:trace contextRef="#ctx0" brushRef="#br0" timeOffset="7118.912">6495 158 8808,'0'0'1506,"0"0"-705,0 0-385,0 0 481,0 0-129,0 0-223,0 183 160,0-78-257,0 0 33,0 25 127,26 1-224,-26 0-127,26 53 127,-26-27-160,26 52 193,-26-25-321,0-1 64,0 26 192,0 27-160,0-26 1,0-1-1,0 27 0,0-27 192,0 1-320,0-1 33,0-25 127,0 25-96,0 1 32,27-27 32,-27 27-160,0-27 289,26-26-321,-26 0 0,0 0 96,0-26-96,0-26 32,0 0-32,26-1 32,-26-25-160,0-27-321,0 27-384,0-27 1,0-25-225,0 25-577,0-26-1313,0 0-864,0-26-1923</inkml:trace>
  <inkml:trace contextRef="#ctx0" brushRef="#br0" timeOffset="15678.4258">6652 5866 1377,'0'0'737,"0"0"192,0 0 256,0 0 352,0 0-351,0 0-546,0 0 33,0 0 288,0 0 160,0 0-96,0 0-417,0 0-127,0 0 31,0 0 193,-26 27 256,0 25-289,-27 0 65,1 1 352,-53 51-320,-26 1 32,-78 26-321,-27 26-95,-52 53 191,-26 25-352,-1 1-224,-25 26 321,0-26-225,51 25 32,-25-25-96,52 26-32,27-26 0,-1-27-128,26 27-737,27-1-64,0-25-1377,26-27-1025,0-52-2371,52-26-1889</inkml:trace>
  <inkml:trace contextRef="#ctx0" brushRef="#br0" timeOffset="34115.6866">6756 5867 5189,'0'0'2851,"0"0"-1218,0 0-384,0 0-64,0 0-63,0 0-98,-183-27-223,104 1-96,1 0-64,-27 0 95,-26-27-127,-52 1 63,-1-27-255,-25-25-33,-1-1 97,1 0-97,-1 0 257,1 27-65,-1-27-31,1 27-65,-27-27-31,-26 26-129,0-26-128,1 1-96,-1-1 0,26-26-96,26 26 32,1 27 0,52-1 32,0 1 64,26 25-63,0 1 31,0-1 64,26 27-32,27-26-64,-1 26 0,0-1 0,53 27 0,0-26 64,0 26-128,0 0 32,26 0-32,-26 0 32,-1-26-64,27 26 32,-26 0 0,26 0 0,-26 0 0,26 0 0,0 0 0,-26 0 32,0 0-32,26 0 32,0 0-32,-27 0 0,27 0 0,-26 0 0,26-26 32,0 26-32,0 0 0,0 0 0,0 0 0,-26 0 0,26 0 0,0 0 0,0 0 0,0 0 0,0 0-32,0 0 32,0 0 0,0 0 32,0 0-32,0 0 0,0 0 0,0 0 32,0 0-32,0 0 32,0 0-32,0 0 0,-26 0 0,26 0 0,0 0 0,0 0 0,0 0 0,0 0 0,0 0 0,0 0 0,0 0 0,0-26 0,0 26 0,-26 0 0,26 0 0,0 0 0,0 0 0,0 0 0,0 0-32,0 0 32,0 0 0,0 0 0,0 0 0,0 0 32,0 0-32,0 0 0,0 0 32,0 0-32,0 0 0,0 0 0,0 0 0,0 0-32,0 0 32,0 0 0,-27 0 0,27 0 0,0-27 0,0 27 0,0 0 0,0 0 0,0 0 0,0 0 0,0 0 0,0 0-32,0 0 32,0 0 0,0 0 0,0 0 0,0 0 0,0 0 0,0 0-64,0 0 0,0 0-128,0 0-96,0 0-65,0 0-383,0 0-481,0 0-1218,0 0-1600,27 0-8361</inkml:trace>
  <inkml:trace contextRef="#ctx0" brushRef="#br0" timeOffset="79411.0447">6652 5762 641,'0'0'672,"0"0"-223,0 0-193,0 0 128,0 0 385,0 0 64,0 0 128,0 0 160,0 0 192,0 0 0,0 0 65,0 0-353,0 0-129,0 0-287,-26 0-65,0 0 353,0-27-160,-1 27-192,1-26-193,0 0-32,0 0 129,0 26-129,-1-26 128,1 0-63,0 26-129,-26-27-64,26 1 96,-1 0-127,1 0 127,-26 0-128,-1-1-64,1 1 128,26-26-128,-27 26 0,1-1 65,26 1-1,-26 0 128,25 0-64,1 0-64,-26 0-32,26-1-95,-1 1 31,-25 0 32,26 0 0,-27 0 32,1-1-64,26-25 0,-26 26 0,-1 0-64,27 0 64,-26-1 0,25 1-64,1 0 64,0 0-32,0 0 32,0-1-32,-1 1-32,1 0 64,0 0-32,-26 26-32,52-26 65,-53-1-33,27 1 32,0 0 0,0 0-32,0 0 32,-1 26 0,1-26 32,0-1 0,0 1-96,0 0 0,-27 0 0,27 0 32,-26-1-32,26 1 32,-27 0 0,27 0 0,0 0 0,-27 26 0,27-26 32,0-1 0,0 27-32,0-26 0,-1 0-32,1 0 64,-26 0-64,26-1 0,-1 27 0,1-26 32,0 0-32,-26 0 65,26 0-65,-1-1 0,1 1 32,0 0-32,0 26 64,0-26-32,-1 0-32,1 0 32,0-1-32,-26 1 0,25-26 0,1 26 0,-26-1 0,26 27 0,0-26 0,-1 0 32,1 0-32,0 0 32,-26 0-32,25 26 0,1-27 0,0 1 0,0 0 0,0 0 0,-27 0 0,27-1 0,0 27 0,-26-26 32,25 0-64,1 0 0,0 0 32,0-1 0,0 27 0,-1-26 32,1 0-32,-26 0 0,26 0 0,-1 0 0,-25-1 0,0 1 0,26 0-32,-27 0 32,27 0 0,-26 26 0,25-27 0,1 1 0,0 0 0,0 0-32,-27 26 32,27-26 0,0-1 0,0 27 32,0-26-64,0 0 32,-1 0 0,1 0 0,0 0 0,0-1 0,0 1 0,-1 26 0,1-26 0,0 0 0,0 0 0,0-1 0,-1 27-32,27-26 32,-26 0 32,0 26-32,0-26 0,26 26 0,-26-26 0,0 0 0,-1 26 0,1-27 0,26 27 0,-26-26 0,26 26 0,-26-26 0,0 26 0,26 0 0,-27-26 32,27 26-32,0-26 0,-26 26-32,26 0 32,0-27 0,-26 27 0,26 0 0,-26-26 0,26 26 0,0 0 0,0 0 0,-26 0 0,26 0-64,0 0-481,0 0-1217,0 0-1537,52 26-3747,-26 27-962</inkml:trace>
  <inkml:trace contextRef="#ctx0" brushRef="#br0" timeOffset="386578.6566">2567 1126 8776,'0'0'3203,"0"0"-2658,0 0 512,0 0 96,0 0-288,78 157-513,-25-105-160,-1 1 65,27-1 95,-27 27 96,0-27 1,27 27-33,-27-1 33,27 1 63,-1-1-96,-25 1-31,52 26-97,-27-27 32,1 1-95,-1 26-65,1-27-64,-27 1 0,27-1 32,-1 1-32,-25-27-32,25 27 64,-25-1-64,-1 1 0,0-27 0,1 27-32,-1-27 1,0 1 63,1-1-96,-1 26 32,1-25 0,-27-1 0,26 1 0,1-1-32,-1 0 32,-26 1 0,0-1-32,27 0 96,-27 27-96,26-27 32,-26 1-32,27-1 32,-27 1-32,26 25 64,-25-26-64,25 1 0,0-1 32,1 27 64,-1-27-32,-26 1-32,27-27 64,-1 26-96,-26 0 32,27 1 0,-27-27-32,26 26 0,0 1 0,-25-1 64,25 0-64,0 1 64,-25-1-31,25 1 31,0-1 0,-25 0-32,-1-25-32,26 25 32,-26 0-32,27-26 0,-27 27 0,26-1 0,1 1 0,-1-27 0,0 26-32,-25 1 64,25-27-32,0 26 32,-26-26-32,27 27 0,-27-27 0,26 26 32,-25-26-64,25 27-32,-26-1-321,26 1-383,-25-1-994,-1 26-1121,26-25-3427</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01.313"/>
    </inkml:context>
    <inkml:brush xml:id="br0">
      <inkml:brushProperty name="width" value="0.16" units="cm"/>
      <inkml:brushProperty name="height" value="0.16" units="cm"/>
    </inkml:brush>
  </inkml:definitions>
  <inkml:trace contextRef="#ctx0" brushRef="#br0">809 138 4292,'0'0'12172,"0"0"-9482,0 0-704,-161 0-417,115 0-640,-24 24-256,24 22-673,-23 23 64,23 24-64,-1-1 32,24 23 0,0 1-64,23-1 32,0-22-64,0 22-32,46-22-64,1-24 32,45-23-353,0-46-255,24 0-65,22-23 448,-22-23 33,-1-23-128,-22-1-257,-47 1 289,-23 23-33,-23 0 449,0 23 128,-23-24 449,-46 24 448,23 0-64,-24 0-193,24 23-319,0 0-161,23 0 225,0 0-257,23 0 32,0 0 65,0 0-193,0 0-160,0 0-96,0 0-129,23 0 65,23 0 160,0 0 64,23 0-64,1 0-32,22 0-192,-23-23-929,24 0-2018,-24 0-1089,-23 0-7271</inkml:trace>
  <inkml:trace contextRef="#ctx0" brushRef="#br0" timeOffset="568.7341">1848 139 8904,'0'0'4677,"0"0"-2531,0 0 576,0 0-319,0 0-994,0 0-480,-92 23 320,45 23-512,1 0-289,23 23-352,-23 24-32,23-1-32,0 0-32,0 24-32,23-24 32,0 24-96,0-24 96,46-23 0,-23-22-128,46-24 0,1-23-384,-1 0 191,23-23-159,1-47-97,-24-22 289,23 23 96,-46-24-128,1 1 255,-24 0-63,-23-1 128,-23 1 128,-24 23 1,1-1-1,0 1-96,23 23-32,0 23 0,0 0-1089,0 0-2082,23 23-2371,-23 0-7590</inkml:trace>
  <inkml:trace contextRef="#ctx0" brushRef="#br0" timeOffset="1169.1545">2541 69 14638,'0'0'3491,"0"0"-1249,0 0-384,0 0-1281,-23 162-385,23-70-128,0 1 128,0 45-32,0-22-32,0-24 385,0 1-97,23-24-224,0 0-64,23-46-128,1 0-96,22-23-96,0 0-96,24-46 192,-1-23 32,-22 0 0,-24-1 64,0-22 32,-23-24 0,0 24 64,-23-1-64,0 1 96,0 23-64,0 23-64,0-1 0,0 24-224,0 23-449,0-23-736,0 23-1634,0-23-2498</inkml:trace>
  <inkml:trace contextRef="#ctx0" brushRef="#br0" timeOffset="4343.5757">3604 46 8904,'0'0'4869,"0"0"-2275,0 0 129,0 0-417,0 0-832,0 0-289,0 185-128,0-93-96,0-22-449,0 22-384,0-23 0,0 1-96,0-1 0,0-23-32,0-23-256,0 0-609,23 0-608,-23 1-929,0-24-1186,0 0-3554</inkml:trace>
  <inkml:trace contextRef="#ctx0" brushRef="#br0" timeOffset="4781.304">3581 0 6022,'0'0'5125,"0"0"-2851,0 0 608,0 0-543,138 0-866,-68 23-128,22 1-288,0 22 0,1-23-512,-1 23 31,1 0 1,-24 23-33,-23 1 65,23-1 0,-46 0-65,1 1-31,-24-1-65,-24 0 32,-22 0 1,-23-22-257,0 22-64,-1-23-160,1-23 0,0 0-32,23 0-480,-24-23-257,24 24-1153,0-24-1409,23 0-2659,-23 0-10633</inkml:trace>
  <inkml:trace contextRef="#ctx0" brushRef="#br0" timeOffset="25761.673">1 1849 8360,'0'0'1153,"0"0"-1089,0 0 1506,0 0 319,231 0-223,-93 0-353,24 0-352,23-24-160,45 24 64,48-23-65,-1-23 674,69 0-193,24 0-961,22-1 225,70 1-161,-46 0-31,-1-1-129,-45 1-96,-47 46-64,-46-23 32,-23 23-96,-46 0 96,-70 0-32,1 0-32,-70 0-32,1 0-32,-47 0 0,23 0-352,-23 0-609,-23 0-929,23 0-480,-23 0-1090,23 0-5156</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42.859"/>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758.782">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936.6954">1502 231 5541,'0'0'3620,"0"0"-866,0 0-95,0 0-801,0 0-33,0 0 385,-23 0-128,23 0-704,-24 0-642,-22 0-127,23 23-33,0 0-255,-23 0-65,23 23-64,-1-23 32,1 23 97,23 1-193,-23-1 64,23 0-192,0 0 0,0-23 0,23 23-64,0-22 32,1-1-32,22 0-96,-23-23-321,23 0-255,0 0-706,24 0-352,-1-23-1024,-23 0-962,1-24-4259</inkml:trace>
  <inkml:trace contextRef="#ctx0" brushRef="#br0" timeOffset="3582.4848">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38.9129">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4985.8229">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5475.2868">3718 439 6758,'0'0'4709,"0"0"-3236,0 0-544,0 0 160,47 139-640,-24-70-65,-23-23 737,23 1 192,-23-1-512,0-23 256,0 0-384,0-23-33,0 0-127,0 0-161,0 0-320,0 0-32,0-46-192,0-23 192,0-1 128,0 24-64,0-23-64,0 22-96,0 24 0,0 0 64,0 0-96,23 0-353,0 23-896,0-23-160,0 23-577,23 0-1474,-22 0-2049,22 0-1442</inkml:trace>
  <inkml:trace contextRef="#ctx0" brushRef="#br0" timeOffset="5945.9964">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52.667"/>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1">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1502 231 5541,'0'0'3620,"0"0"-866,0 0-95,0 0-801,0 0-33,0 0 385,-23 0-128,23 0-704,-24 0-642,-22 0-127,23 23-33,0 0-255,-23 0-65,23 23-64,-1-23 32,1 23 97,23 1-193,-23-1 64,23 0-192,0 0 0,0-23 0,23 23-64,0-22 32,1-1-32,22 0-96,-23-23-321,23 0-255,0 0-706,24 0-352,-1-23-1024,-23 0-962,1-24-4259</inkml:trace>
  <inkml:trace contextRef="#ctx0" brushRef="#br0" timeOffset="3">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5">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6">3718 439 6758,'0'0'4709,"0"0"-3236,0 0-544,0 0 160,47 139-640,-24-70-65,-23-23 737,23 1 192,-23-1-512,0-23 256,0 0-384,0-23-33,0 0-127,0 0-161,0 0-320,0 0-32,0-46-192,0-23 192,0-1 128,0 24-64,0-23-64,0 22-96,0 24 0,0 0 64,0 0-96,23 0-353,0 23-896,0-23-160,0 23-577,23 0-1474,-22 0-2049,22 0-1442</inkml:trace>
  <inkml:trace contextRef="#ctx0" brushRef="#br0" timeOffset="7">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0.397"/>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2"/>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3"/>
    </inkml:context>
    <inkml:brush xml:id="br0">
      <inkml:brushProperty name="width" value="0.08" units="cm"/>
      <inkml:brushProperty name="height" value="0.08" units="cm"/>
    </inkml:brush>
  </inkml:definitions>
  <inkml:trace contextRef="#ctx0" brushRef="#br0">208 504 5990,'0'0'4260,"0"0"-1986,0 0 416,0 0-704,0 0-128,0 0-513,-46 0 1,23 0-418,0 23-415,-1 0-97,1 1-95,0-1-65,0 23-224,23-23-32,-23 23-64,23 24-64,0-24 64,0 0 0,46 1-65,-23-1 97,24-23-128,-24 0-128,23-23-96,0 0-65,0 0-95,0-23-161,1-23-384,-24 0 448,-23-1 225,23 1 256,-23 0 32,0-1-96,-23 1 224,0 0 0,0 23 224,-1-24-192,1 24 64,0 0-96,23 23 0,0-23-609,-23 23-864,23-23-3716</inkml:trace>
  <inkml:trace contextRef="#ctx0" brushRef="#br0" timeOffset="1">646 527 2242,'0'0'2498,"0"0"-159,0 0-33,0 0-352,0 0 512,0 0-64,0 0-384,0 0-320,0 0-97,0 23-255,0 23-1026,0 1-192,0-1 32,0 0 128,-23 0-191,23 1-97,0-24 32,0 23-32,0-23 0,0 0 0,0-23-32,0 23 0,0-23 32,0 0-225,0 0-95,0 0-257,0-23-480,0 0 801,0-23 256,0-23 32,0 22-32,23 1-32,0 0-160,1-1 64,-1 1 96,23 23-32,-23 0 32,23 0 32,-23 0 0,0 23 0,23 0 32,-22 0 64,-1 23 256,23 0 193,-23 23-1,0 0-95,0 1-97,0 22-224,0-23-32,-23 24-32,23-24-64,-23-23 0,0 0-640,0 0-1058,0-23-1217,0 0-4644</inkml:trace>
  <inkml:trace contextRef="#ctx0" brushRef="#br0" timeOffset="2">1802 596 833,'0'0'2722,"0"0"385,0 0 449,0 0-866,0 0-608,0 0-32,0-69 96,-23 46-384,0 23-385,-1-23-512,-22 23-96,23 0-193,0 0-191,0 0-129,-23 0 96,-1 0-288,24 23-64,-23 23 32,23-23 96,0 23-128,0 1-32,23 22 0,0-23-128,0 0 96,0 1 32,0-1-96,23-23 0,0 0-128,23 0-353,0-23 161,1 0-1,22 0-127,-23-23-129,0-23-288,1-23-128,-1 22 64,-23-22-64,0 23 448,-23 0 353,0 22 288,0 24 32,0-23 288,0 23 737,0 0 256,0 0-384,0 0 224,0 23-192,0 24-512,0-24-385,23 23 0,-23 0 0,23 0-32,-23 1-225,24-24-575,-1 0-642,-23 0-928,23 0-1281,0-23-2852,0 0-1376</inkml:trace>
  <inkml:trace contextRef="#ctx0" brushRef="#br0" timeOffset="3">2540 250 2755,'0'0'3010,"0"0"-543,0 0-129,0 0-224,0 0 0,0 0 929,0-70 128,-23 70-1185,0 0-993,0 0 64,0 0-481,0 0-127,0 23-161,-1 1 64,1 22 129,0 0-321,23 23-32,0 24-128,0-24 0,0 24 64,0-1-64,0-23 32,0 1-32,0-24-96,0 23-481,23-46-415,-23 0-546,0 1-704,0-1-961,0 0-1409,0-23-2755</inkml:trace>
  <inkml:trace contextRef="#ctx0" brushRef="#br0" timeOffset="4">2124 804 14125,'0'0'3203,"0"0"-2562,0 0-289,0 0-352,0 0 0,185 0 0,-138-23 0,22 0-256,-23 0-1057,0 23-1186,1-23-2017,-24 0-1858</inkml:trace>
  <inkml:trace contextRef="#ctx0" brushRef="#br0" timeOffset="5">2744 315 4580,'0'0'2531,"0"0"-1282,0 0 513,0 0 63,0 0-543,0 0-129,0 0 0,0-30 96,0 30 481,0 0-225,0 0 193,0 0-161,0 0-128,0 15-288,0 15-384,15 15-609,-15 1 193,0-1 63,15 15-192,-15 0-128,0 0 96,0-15 0,0 15-63,0-29-33,0-1-32,0-15 32,0 0-64,0-15 32,0 0-32,0 0 0,0 0 0,0 0-64,0 0 0,0 0-65,0 0-127,0 0-160,0 0-225,0-15 193,15-15 448,0-16 64,0 16 0,15-15-32,0 15-32,0-15 0,1 15 64,-1 0-64,-15 15 0,15 0 0,0 0-96,-15 15 64,0 0 32,-15 0 64,30 0 32,-15 30 160,15 0-32,0 15 33,-15 0-129,0 15-32,0-15-32,-15 1-64,15-1 32,-15-15 0,0-15-64,0 0-256,0 0-385,0-15-1024,0 0-1667,0-15-1344,0 0-3620</inkml:trace>
  <inkml:trace contextRef="#ctx0" brushRef="#br0" timeOffset="6">3735 542 9193,'0'0'3555,"0"0"-1857,0 0-33,0 0-416,0 0 353,0 0 128,-15-31 320,0 16-417,0 15-640,-15 0-352,0 0-65,0 0-320,-15 0-63,30 15-193,-30 0 128,30 1-128,-15 14-32,0 15 32,15 0 64,15 0 0,0 0-64,0 0-32,0-15-32,0 16 0,15-16-225,15-15 97,-15 0-160,15-15-225,0 0-95,15 0 31,-15-45 161,0-1-129,0-14 129,0 0-97,-15 15-192,0-15-96,-15 30 257,0 0 512,0 30 96,0-15 64,0 15 833,0 0 192,0 0-256,0 0-65,0 0 65,15 15-192,-15 15 63,15 15-608,-15 0 1,15 0-1,0 0-96,-15-15 0,15 0 0,-15 1-321,16-16-768,-1 0-929,0 0-928,0-15-386,15 0-2913,-15 0-3365</inkml:trace>
  <inkml:trace contextRef="#ctx0" brushRef="#br0" timeOffset="7">3946 481 6790,'0'0'4228,"0"0"-1185,0 0-576,0 0-610,0 0-383,0 0-193,0 15 32,0 15-512,0 15-737,15 0 96,0 16 257,-15-16-65,15 0 0,-15 0-95,0-15-1,0-14-192,0-16-64,0 0 0,0 0-64,0 0-96,0 0-97,0 0-223,0-16 224,0-14 256,0 0 0,15-15 96,0 0-96,0 0 0,0-1 0,0 1-128,0 15 64,16 0 0,-16 15-65,15 0 65,-15 15 32,0 0 32,15 0 257,0 0 127,0 15 160,0 0-127,0 15 127,0-15 161,1 15-385,-16 15 97,0 1-193,0-16-64,0 15-160,-15 0 0,0-15-64,0-15-288,0 0-769,0-15-353,0 0-1280,0 0-1603,15 0-3330</inkml:trace>
  <inkml:trace contextRef="#ctx0" brushRef="#br0" timeOffset="8">4652 481 7239,'0'0'5637,"0"0"-3907,0 0-1026,0 0 33,105 0-352,-59-30 479,-16 0-287,0 0-481,-15 15-64,0-15 32,0 0 32,-15-1-32,0 1-32,0 0 96,0 15 385,-15-15 352,-15 15 128,15 15-225,0-15-31,0 15-64,0 0 192,-1 0-129,16 0-95,-15 0-129,15 30-416,-15 0-64,15 0-32,0 30 97,0 1-1,0-1 0,0 15-64,15 0 64,-15-14-64,0-1 0,0 0 0,0-30-32,0 0-32,0-15-64,0-15-289,0 0-63,0 0-897,0-15-289,0-15 897,15 0 673,1-15 0,-1 0-320,0 15-545,15 0 321,-15-1 31,-15 16 289,0 15 288,0 0 96,0 0 1826,0 15 128,0 16-1122,0-1-671,0 15 223,15-15 289,-15 15-385,0-15 65,15-15-193,-15 15 32,15-14-288,0-1 0,0-15-96,15 0-64,0 0-64,0-15-385,0-1-416,16-14-736,-16-15-1410,-15 15-1602,0 0-6277</inkml:trace>
  <inkml:trace contextRef="#ctx0" brushRef="#br0" timeOffset="9">5178 586 9545,'0'0'4452,"0"0"-2498,0 0-929,0 0-609,0 0-319,0 0-33,0 0 224,106 15 32,-76-30-128,0 0 33,0 0-65,15-15-96,-30 0-64,15 0 0,-15 15-32,-15-15 0,0 15 32,0 15 96,0-15 160,0 15 545,0 0 320,-15 0-256,-15 0-193,15 0-63,-15 0 32,0 0 223,15 15-223,-15 15-545,15 0 64,0 0 481,15 15-481,0-15-96,-15 0-32,15 16 0,0-16 32,15 0-64,0 0 160,0 0-160,15-15 0,0 0 0,0 0-96,0-15-352,15 0-1058,0-30-1024,0 0-1218,0 0-2305</inkml:trace>
  <inkml:trace contextRef="#ctx0" brushRef="#br0" timeOffset="10">5660 511 4612,'0'0'5029,"0"0"-3011,0 0-1313,0 0-161,0 0 33,0 0 832,0-15 97,15-15-385,15 0-193,-15 0-127,15-15-320,0-1-225,0 16-160,-15-15-96,0 30 64,0-15 0,-15 15-32,0 15 160,0 0 321,0-15 320,0 15-97,0 0-255,0 0-33,0-15-31,0 15-33,0 0 160,0 0 97,-15 0-32,0 0-129,15 0-160,-15 0 1,15 15-193,-15 0-32,0-15 32,15 30-128,-15-15 128,0 15-32,15 0 0,0 0 64,0 1-95,0 14 63,0 0 64,0 0-160,15 15 0,0-15 64,0 1-96,0 14 128,0-15-64,0-15-64,0-15 0,-15 0-64,16 0 64,-16-15-192,15 0-545,-15 0-896,15 0-545,0-15-705,15-15-192,-15 0-1601,15-15-8297</inkml:trace>
  <inkml:trace contextRef="#ctx0" brushRef="#br0" timeOffset="11">6080 331 6694,'0'0'6791,"0"0"-3812,0 0-289,0 0-544,0 0-704,0 0-385,0 45-33,-15-15-287,15 0-160,0 15-1,0-15-191,0 15-129,0-15-64,0 16-160,15-16-32,0 0 0,0 0 0,0 0-64,0-15 32,0-15-64,15 0-160,-15 0-225,15 0-95,0-30-65,0-15 65,0 0 63,0-1-416,0-14-224,-15 15-320,-15 0 159,0 15 642,0 15 448,0 0 224,0 15 544,0 0 193,0 0 256,0 0-128,0 0 127,0 0 130,0 0-97,0 0-129,0 30-415,0 0-417,0 15 64,0 0-32,0 31 0,15-16-32,-15 30 0,0 0 0,0-14 0,0 14 0,0-15-64,0-15 0,0 16 0,0-16 0,0-15-32,0-15 0,-15 0-160,0-15-160,0-15-97,0 0-287,-15-15 159,0-30 225,15-15 96,-15 15 128,15-16-97,15 16 33,0 0 32,0 15-96,15 0 160,0 0 64,15 0-32,0 0 64,0 0-32,15-16-161,1 16-1376,-1-15-929,0 15-1827,0 0-6341</inkml:trace>
  <inkml:trace contextRef="#ctx0" brushRef="#br0" timeOffset="12">6591 376 5765,'0'0'9225,"0"0"-7815,0 0-1186,0 0 0,0 0-224,0 0 448,46-16 65,-31 1 224,0 0 95,0 0-319,0-15-161,0 0-192,-15 15-96,15 0-32,-15-15-32,0 30-32,0-15 32,0 15 64,0-15 289,0 15 576,0 0-289,-15-15-63,0 15 224,15 0-1,-15 0 33,0 0-192,15 0-97,-15 15-159,15-15-129,-15 30-32,15 0-64,0 0-160,0 15 96,0 15-64,15 1-32,-15-16 32,15 15 0,0-15 0,-15-15 0,15 15-32,-15-30 32,15 0-32,-15 0-128,0-15 64,0 0-160,0 0-385,0 0-351,15 0-129,0-30 960,15 0 97,0 0-160,-15 0 0,15 15-256,0-15-193,-15 15 161,0 0 223,-15 15 225,0 0 32,0 0 0,0 0 545,0 0 320,0 0-65,0 0 193,0 15-448,0 0-129,-15 0 129,0 15-225,0-15-64,0 0-64,0 15 65,0-15-1,15 15-32,0-15-32,0 1-160,0 14-32,15-15-64,0 0 0,15 15 0,-15-15 0,15-15-64,0 15-320,0-15-417,0 0-705,0-15-736,0-15-1570,-15 0-1024,0 0-6855</inkml:trace>
  <inkml:trace contextRef="#ctx0" brushRef="#br0" timeOffset="13">6339 15 9385,'0'0'6886,"0"0"-5188,0 0 448,0 0-801,0 0-1120,0 0-225,0 0-65,0 0-895,0 0-1219,0 0-2721,-19 0-5798</inkml:trace>
  <inkml:trace contextRef="#ctx0" brushRef="#br0" timeOffset="14">6133 0 11018,'0'0'5189,"0"0"-3972,0 0-256,0 0-320,0 0-641,0 0 0,-19 19-64,19-19-1730,-18 0-8520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46.602"/>
    </inkml:context>
    <inkml:brush xml:id="br0">
      <inkml:brushProperty name="width" value="0.08" units="cm"/>
      <inkml:brushProperty name="height" value="0.08" units="cm"/>
      <inkml:brushProperty name="color" value="#F6630D"/>
    </inkml:brush>
  </inkml:definitions>
  <inkml:trace contextRef="#ctx0" brushRef="#br0">1 727 12780,'0'0'6374,"0"0"-3876,0 0-1184,0 0 511,0 0-832,0 0-736,0 0-257,21 0-32,21 0 32,22 0 64,-1 0-64,1 0-257,0 0-1889,-1 0-2082,22-22-6181</inkml:trace>
  <inkml:trace contextRef="#ctx0" brushRef="#br0" timeOffset="2987.1425">762 367 9993,'0'0'1666,"0"0"-1346,0 0 1826,0 0-640,0 0-449,148-42-545,-105 20-223,-22 1-129,21 0 64,-42 0-128,21 0 0,-21 0 897,0-1 32,0-20 96,-21 21-448,21 21-161,-21-21 1,0 21-129,0 0 385,0 0 32,-1 0-385,-20 42-224,21 0-192,0 43 32,0 0 0,-1-1 0,22 22 0,0 21-32,0 0 32,0-21 0,0 0 0,0-21 0,0-22-32,0 1-64,22-43 32,-1-21-96,0 0-128,21 0 32,-21-43-33,22-20 97,-22-1 32,0 1 0,-21-1 128,0-20 0,0 41 0,0-20 0,-21 42 64,0-22-32,0 43 96,-1-21-64,1 21 96,0 0-160,0 0-800,0 21-1058,0 1-1761,21-22-1410,0 0-5573</inkml:trace>
  <inkml:trace contextRef="#ctx0" brushRef="#br0" timeOffset="13261.0562">1252 406 2178,'0'0'2883,"0"0"-833,0 0 160,0 0-64,0 0 128,0 0-640,15-75-193,-15 75-32,0 0 353,0 0 320,0 0-288,0 15-481,0 15-769,0 15-544,0 15 32,0-15 0,0 0-32,0 15 0,0-30-32,0 16-32,15-16 64,-15-15 0,15 0-160,16-15-384,-1-15 31,0-15 65,15-15 191,-15-1-255,0-29-97,0 15-672,-15 15-224,0 0 800,-15 0 513,0 30 192,0 0 64,0 0 448,0 15 225,0 0 256,0 0 128,0 0-224,0 30 128,0 0-897,0 15-96,0 30-32,15-15 32,0 30 0,-15-14-32,15 14 32,-15 0 32,0 0-64,0-15 32,-15 1-32,0-16 32,-15-15 0,15-15-32,-15 0-32,0-30-224,0 0-128,15 0-129,-15-15 225,0-15 288,15 15-96,0-15 32,15 0 0,0 0-32,0 15 32,0-16-32,30 16-97,15-15 193,15 0 64,15 0-64,0 0-1121,-15 0-1537,16 0-2467</inkml:trace>
  <inkml:trace contextRef="#ctx0" brushRef="#br0" timeOffset="16107.118">2124 331 9993,'0'0'4036,"0"0"-1954,0 0-544,0 0-289,0 0-256,0 0-96,-105 0 128,75 0-64,15 0-1,-15 0-191,15 0-160,0 15-161,-1 0-224,1 0-160,15 0-32,0-15-32,0 15-96,0 0-32,15 0 32,16 0 96,14 15 0,0-15-96,0-15 96,-15 15 0,15 0-64,-15 0 64,-15 0-32,0 1 32,-15 14 64,0-15-32,0 15 96,0-15-64,-30 15-32,0-15 0,0 0-32,0-15-64,0 0-64,0 0-96,0 0-289,0 0-800,15 0-1153,0 0-833,0-15-2787,15 15-5157</inkml:trace>
  <inkml:trace contextRef="#ctx0" brushRef="#br0" timeOffset="16686.5032">2455 300 6374,'0'0'8168,"0"0"-4997,0 0-1346,0 0-511,0 0-225,0 121-160,-15-91-129,15 15-63,0 0 96,0 0-385,0-15-320,0 0-96,0 0-32,0-15 0,15 0-64,0-15-544,0 0-705,0-30-673,15-15-929,-15 0-1633,0-15-6375</inkml:trace>
  <inkml:trace contextRef="#ctx0" brushRef="#br0" timeOffset="16856.8115">2458 124 4452,'0'0'11179,"0"0"-10250,0 0-929,0 0-32,0 0-1634,0 0-3459,-18-19-1729</inkml:trace>
  <inkml:trace contextRef="#ctx0" brushRef="#br0" timeOffset="17270.7427">2620 361 11371,'0'0'3043,"0"0"-1794,0 0 224,0 0-256,105 45-800,-75-30-321,-14-15-32,14 0-64,0 0 0,-15 0-64,0-15-32,0 0-225,-15 0 129,0-15-32,0 14 224,0 1 96,-30 0 96,15 0 65,0 15 543,-15 0-31,15 0 416,-1 0-288,1 0-449,0 15-255,0 15-129,0 1 96,15 14 64,0 0-32,0 0 225,0 15-1,15-14-32,0-16-191,0 0-193,16-15-32,-1-15-97,15 0-159,0-15-449,0-15-320,0 0-640,0-16-1378,0 1-1441,-15 0-4645</inkml:trace>
  <inkml:trace contextRef="#ctx0" brushRef="#br0" timeOffset="17954.6905">3101 166 8584,'0'0'3780,"0"0"-3108,0 0 321,0 0-320,0 0 768,105 0-640,-90-15-513,16 0-31,-16-1-33,0 1-96,-15 0-128,0 0 32,0 0 128,0 0 256,0 0 449,0 15 320,-15-15-352,0 15 96,-1 0-96,1 0-128,0 0-1,15 15-448,-15 0-224,0 15 33,15 0 31,0 16-64,0-1 0,0 30 0,0-15-32,15 15 0,0-14-32,0-16 0,0 0-32,-15-15-225,16-15-95,-1-15-257,0 0-608,0-15 192,0 0 288,0-30 385,15 15-545,0-15-320,-15 29 64,0 1 160,0 0 993,0 15 32,-15 0 128,0 0 1377,0 0 802,0 0-161,0 15-1057,0 0-513,0 16 257,0-1-224,-15 15-1,15-15-95,0 0-257,15-15-128,0 15 0,0-15-128,0-15-32,15 0-64,0 0-160,15 0-833,-15-15-929,0-15-1986,-15-15-5957</inkml:trace>
  <inkml:trace contextRef="#ctx0" brushRef="#br0" timeOffset="21826.8661">4244 391 9641,'0'0'4741,"0"0"-3684,0 0 832,0 0-127,0 0-865,0 0 256,-30-75 224,0 60 33,15 15-385,-15 0-257,-15 0-223,15 0-33,-15 15-319,14 15-97,16 15-96,-15 0-96,30 0 96,0 16 0,0-16-33,0 0 33,30-15-96,0-15 96,1 0-192,-1-15-192,15-15-129,0-15-159,-15-30-161,15 15-320,-30-16-449,0 1 33,-15 15 672,0 30 673,0-15 224,0 30 288,0 0 705,0 0 544,-15 0-223,15 0-738,0 30-416,0 15-31,0 15-33,0 16-64,15 14 64,0-15-32,-15 15-64,15 0 96,-15 0-32,0-14 0,0-16 0,0 0-64,-15-15 64,0-15-64,0 0 32,-15 0-64,15-30 0,0 0-64,0 0-128,0 0 32,0-15 160,0-15-32,15-15-1,0 15 65,0-15-64,0 0 0,0 0 32,15-1-128,15 16 32,0-15-128,0 0-32,30 15-193,-15-15-160,16 0-832,-1 0-385,0 15-1217,-15 0-2466,0 0-1025</inkml:trace>
  <inkml:trace contextRef="#ctx0" brushRef="#br0" timeOffset="22644.5436">4664 285 7399,'0'0'6726,"0"0"-5092,0 0 672,0 0-256,0 0-320,0 0-257,-45 0-448,15 0-192,15 15-129,-15 0-351,15 0-1,-15 16-256,30-1-96,-15 15 64,0 0-64,15 15 0,0-15 0,15 0-96,15-15 64,0 0 32,0-15-96,15-15 0,-15 0-96,15-15-32,-15-15-65,0-15 1,-14 0 32,-1-15 0,-15 0-257,0 15 225,-15 0 288,-16 14 0,16 1 128,0 15-128,0 15 160,15 0 32,0 0 32,0 0 33,0 0-97,0 0-160,0 15 0,15 0-128,15 15 128,16 1 32,-1-1-32,15-15 0,0-15-96,15 0 32,-30 0-32,15 0-65,-29-15 33,-16-15 0,0 15-32,0-16 160,-15 16 0,0-15 0,-15 15 256,-15 0 65,15 0 95,-1 0 96,-14 15-95,15 0 127,-15 0-95,15 15-321,-15 15-96,15 0 64,0 15-96,15 1 0,0 14 0,0-15-64,30 15 0,-15-15 32,30-15-128,-15 0-513,16 0-512,-1-30-256,0 0-609,0 0-801,0-15-897,0-15-3811</inkml:trace>
  <inkml:trace contextRef="#ctx0" brushRef="#br0" timeOffset="23196.0069">5776 361 1249,'0'0'6150,"0"0"-1025,0 0-1666,0 0-1537,0 0-673,0 0-320,-15-30 961,0 15 160,0 0-513,-15 0-512,0 15-128,0-15-352,-15 15-1,15 0 1,-15 0-353,15 15-32,0 15-96,0 0-64,15 15 0,0 15 0,15-15 0,0 15 0,0-15-96,15-14 96,15-16-192,0 0-65,0-15-159,15 0-225,0-30-63,-15-1-481,0-14-481,0 0-512,0-15-641,-30 15 65,0-15-449,0 15 1633,0-15 1570,-15 0 96,0 15 193,0-16 671,0 31 738,15 15 128,-15 0 480,15 0 224,0 15-223,0 0-1,0 0-641,0 15-415,0 15-386,0 15-639,0 16-161,15 29 128,0-15-32,0 15-64,0 0-64,0-15 0,-15-14-32,15-1-961,-15-30-1345,0-15-2018,15 0-3844</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26.973"/>
    </inkml:context>
    <inkml:brush xml:id="br0">
      <inkml:brushProperty name="width" value="0.08" units="cm"/>
      <inkml:brushProperty name="height" value="0.08" units="cm"/>
      <inkml:brushProperty name="color" value="#CC912C"/>
      <inkml:brushProperty name="inkEffects" value="gold"/>
      <inkml:brushProperty name="anchorX" value="0"/>
      <inkml:brushProperty name="anchorY" value="0"/>
      <inkml:brushProperty name="scaleFactor" value="0.5"/>
    </inkml:brush>
  </inkml:definitions>
  <inkml:trace contextRef="#ctx0" brushRef="#br0">5517 1876 9321,'0'0'5253,"0"0"-2403,0 0-1120,-105-76 0,75 61-65,0 15-640,-1-15-384,16 0 64,-15 0-33,0 15-223,0-15 63,-15 15 1,15 0-193,-15 0 0,0 0 65,0 0-129,0 15 64,14 0-192,-14 15-32,15-15-32,0 15-32,0 1 32,0-1-31,0 15-1,-15 0 0,30 0-32,-15 0 32,0 0-32,15 0 0,0-15 32,0 15-32,0 1 32,-1-16-32,16 15-32,-15 0 32,15 0 0,0-15-32,0 15 0,0-15 0,0 15 0,0-15 32,0 0-65,15 1 65,1-1-64,-1 0 32,15 0-32,-15 0 0,15-15 32,0 15 32,-15-15-64,15 0 32,15 0-32,-15 0 64,0 0 0,15 15 0,-15-15 0,16-15 0,-16 15 64,15-15-64,0 15 0,-15-15 32,15 0 0,0 0 0,-15 0 0,15 0-32,0 0 32,-14 0 0,14 0 0,-15 0-32,0-15 32,0 15 0,15-30 0,-15 15 32,0 0-64,15-15 65,-30 15-33,15-15 0,-15 15 32,0 0 0,0-15 32,1 15 0,14-15-96,-15 15 96,0-15-64,0-1 0,0 16 32,-15 0 0,15-15 96,-15 15 129,15 0-65,-15-15 0,0 15-96,0 0-32,0-15-64,0 15 0,0 0 0,0 0 64,0-15 1,0 15-1,0 0 64,0-15 0,0 15 0,0-15-96,0 15-32,0 0 32,0 0-64,0-1 96,0 1 0,0 0 65,0 0-1,0 15-64,0-15 64,-15 0-96,0 0-64,15 0 0,-15-15 0,15 15 0,-15 0 0,0 0 0,0 0 0,15 0 0,-15-15 0,0 15 0,15 0 0,-16 0 0,1 0 0,15 0 0,-15 0 0,0 0 0,0 0 0,15 15 0,-15-15 0,15 15 0,-15-15 0,15 15 0,0 0 0,-15-16 0,15 16 0,-15 0 0,15 0 0,0-15 0,-15 15 0,15 0 0,0 0 0,0-15 0,-15 15 0,15-15 0,-15 15-192,0-15-1890,0 15-993,0-15-2498,0 0-8681,15 15 6663</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0.864"/>
    </inkml:context>
    <inkml:brush xml:id="br0">
      <inkml:brushProperty name="width" value="0.08" units="cm"/>
      <inkml:brushProperty name="height" value="0.08" units="cm"/>
      <inkml:brushProperty name="color" value="#B4C3DA"/>
      <inkml:brushProperty name="inkEffects" value="silver"/>
      <inkml:brushProperty name="anchorX" value="-3009.15234"/>
      <inkml:brushProperty name="anchorY" value="-2433.32104"/>
      <inkml:brushProperty name="scaleFactor" value="0.5"/>
    </inkml:brush>
  </inkml:definitions>
  <inkml:trace contextRef="#ctx0" brushRef="#br0">3769 1867 2883,'0'0'2466,"0"0"32,0 0 1,0 0-449,0 0-289,0 0-223,0 0-289,0 0-192,0 0-160,0 0-609,0 0-256,0 0 64,13 0 128,0 13-63,13 0-33,-13 0 64,12-1 96,1 1-64,0 0 1,0-13-33,-1 13-64,-12-13 0,13 13-64,-13-13-64,12 13 32,-12-13-32,0 0 32,0 13 0,0-13-32,-13 0 0,13 0-64,-13 0 64,0 0 32,0 0-32,0 0 32,0 0 0,0 0 0,0 0 64,0 0-32,0 0 65,0 0 31,0 0 160,0 0-160,0 0-32,0 0-32,0 0 32,0 0-63,0 0 63,0 0 32,0 0 96,0 0 289,0 0-161,-13 0 32,0 0-31,0 0-129,0 0-32,0-13-96,-12 13-96,-1-13 64,13 0 0,-13 0-63,1 0 95,12 0-32,0 1 0,0-1 96,0 0 0,0 13-96,1-13 32,12 0 1,-13 13-1,13-13-32,0 13-64,0 0 32,0 0-32,0 0-32,0 0 0,0 0-96,0 0 0,0 0-64,0 0-33,0 0 65,0 0-64,0 0 32,0 0 96,13 13 64,12 0 0,1 0-32,0 0 32,-1 0 0,-12-1 32,13 1-32,-13 0 0,13-13 0,-14 13 0,1-13 0,0 13 0,-13-13 0,13 0 0,-13 0 0,0 0 32,13 0-32,-13 0 0,0 0 0,0 0 32,0 0 96,0 0-128,0 0 128,0 0 32,0 0-32,0 0 97,-13 0-65,0 0-96,0 0-32,0 0-32,-12-13 64,12 13-32,0 0 32,-13-13 0,13 13-32,1-13 32,-1 13 0,-13-13-64,13 13 64,0-12 0,13 12-32,-13 0 32,13 0-64,0 0 64,0 0 1,0 0-65,0 0 64,-12 0 0,12 0-64,0-13 0,0 13 0,0 0 0,0 0 0,0 0-32,0 0 32,0 0-32,0 0-32,0 0-33,0 0-63,0 0-32,0 0 64,0 0-64,0 0 0,0 0-1,12 0 161,14 13 0,0-1 32,12 1-64,-12 0 64,0 0-64,0 0 32,-14 0 0,1-13-32,0 13 32,0-13-32,0 12 0,-13-12-160,13 13-289,-13-13-159,13 0-481,-13 13-609,0 0-1922,0-13-3010,0 0-5029</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7.188"/>
    </inkml:context>
    <inkml:brush xml:id="br0">
      <inkml:brushProperty name="width" value="0.08" units="cm"/>
      <inkml:brushProperty name="height" value="0.08" units="cm"/>
      <inkml:brushProperty name="color" value="#0B868D"/>
      <inkml:brushProperty name="inkEffects" value="ocean"/>
      <inkml:brushProperty name="anchorX" value="-4371.51514"/>
      <inkml:brushProperty name="anchorY" value="-3628.91772"/>
      <inkml:brushProperty name="scaleFactor" value="0.5"/>
    </inkml:brush>
  </inkml:definitions>
  <inkml:trace contextRef="#ctx0" brushRef="#br0">3859 1819 96,'0'0'1858,"0"0"-64,0 0 223,0 0-63,0 0-288,0 0-353,0-13 161,0 1-129,0 12 0,0 0-192,0 0-320,0 0-64,0 0-1,0 0 33,-13 0-481,13 12-320,0-12-224,0 0 32,0 13 192,0-13 160,0 13 32,0 0-96,-13 0-96,13 0 65,0-13-65,0 12 32,0-12 32,-13 0 0,13 13 96,0-13-64,0 13 0,0-13 32,-13 13-96,13-13 0,0 0 64,0 0-96,0 13 32,0-13 0,0 0-32,0 13 0,-13-13 0,13 12 64,-12 1-32,12 0 0,0-13 1,0 13-1,0-13-32,0 0 32,0 0-32,0 0 64,0 0 32,0 0 128,0 0 32,0 0-160,0 0-64,0-13 64,0 13 161,0-13 159,0 0-256,0-12-160,12-1 64,14 0-64,-13 1 32,0-1-32,0 13 32,-13 13-32,13-13 0,-13 1 0,0 12 0,12 0-32,-12 0 32,0 0-32,0 0-32,0 0 64,0 0 32,0 0-32,0 0 32,0 0 0,0 0 0,0 0 0,0 0-32,0 0 32,0 0 64,0 0-96,0 0 65,13 0-33,-13 0 32,13 0-32,0 0 0,-13 0 32,13 12 32,0 1 0,0-13 32,-1 13-64,1-13 64,0 13-32,0-13-64,0 13 96,-13-13-63,13 13-65,0-1 64,-13-12-32,12 13-32,-12-13 32,13 13-32,-13-13 32,13 13 32,-13 0-64,13-13 32,-13 13-32,0-13 0,0 0 0,0 12 32,13-12-32,-13 0 0,0 13 0,0-13 0,13 0-32,-13 13 32,0-13-32,0 0 0,0 0 32,0 13-32,0-13 64,0 0-32,0 0 0,0 0 0,0 0 64,0 0-64,0 0 64,0 0-32,0 0 0,0 0 96,0 0 0,0 13 64,0-13 0,0 0-63,-13 13-33,13 0-32,-13 12-64,0-12 32,0-13 0,0 13-32,13 0 0,0-13 64,0 0-32,0 0-32,0 0 32,0 0-32,0 0 64,0 0-32,0 0 0,0 0 0,0 0 0,0 0 32,0 0-32,0 0 64,0 0 96,0 0 97,0 0-1,-12 0-288,-1-13 160,0 13 32,13 0-64,-13-13 97,0 13-97,0 0-32,0-13 0,1 13-96,-1-13 32,0 13 0,0-12 0,0 12-32,13-13 32,-13 13 32,13-13 32,0 0-32,-13 0 64,1 13-31,12 0-33,-13 0 64,13 0-32,-13 0-32,13-13 0,0 13-64,0-13 64,0 13-64,0 0 0,0 0 0,-13 0 0,13 0 0,0 0 0,0 0 0,0 0 0,0 0 0,0 0-96,0 0 96,0 0-64,0 0 0,0 0 0,0 0 0,0 0 32,0 0 0,0 0-32,0 0 32,0 0 32,0 0-33,0 0 33,0 0-96,0 0 64,0 0 0,0 0-128,0 0 32,0 0-32,0 0 0,0 0 64,0 0 64,13 0 32,0 0 0,-13-12-32,13 12-64,12 0-1,-12 0-63,13 0-32,-13 0-32,0 0 128,-13 0 64,12 0-32,-12 0 32,0 12-32,13-12-32,-13 13-65,0-13 1,13 0 32,-13 13-32,0-13-64,0 0 64,0 0 63,0 0 1,0 0 96,0 0 0,0 0 0,0 0 32,0 0-32,0 0 64,0 0 33,0 0 31,0 0 128,0 0-96,-13 0-64,0-13-96,-12 0 32,12 1-32,0-1 32,0-13 0,13 13-32,0 0 32,0 1-32,0-1 0,0 0-32,0 13 32,0 0-64,13 0 0,-13-13 32,0 13-96,0 0-96,0 0 96,13 0 32,0 0 32,0 0 31,12 0-31,1 13-64,-13-13 0,0 0 96,0 13 0,-13 0-64,12-1 96,-12 14-32,0-26 32,13 13-64,-13 0 32,0-13 32,0 13 0,0-13-32,0 12 0,0-12 0,-13 0 32,13 0-32,0 0 32,0 13 96,0-13 32,0 0-96,-12 0 160,12 0-64,-13 0 0,0 0-31,0 0-33,13 0 0,-13 0 0,0 0-64,13 0 96,0 0-32,0 0-64,0 0 0,0 0-96,0 0 32,0 0-32,0 0-65,0 0-31,0 0-32,0 0 32,13 13 160,0 0 32,-13-13 0,13 13 0,0 0 32,-13 0-32,0-1 0,13 1 0,-13 0 32,0-13-32,0 0 64,0 0-64,0 0 0,0 0 96,0 0 32,0 0 0,0 0-96,0 0-32,0 0-320,0 0-673,0 0-2498,0-13-2114,0 13-8681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03:27.085"/>
    </inkml:context>
    <inkml:brush xml:id="br0">
      <inkml:brushProperty name="width" value="0.16" units="cm"/>
      <inkml:brushProperty name="height" value="0.16" units="cm"/>
    </inkml:brush>
  </inkml:definitions>
  <inkml:trace contextRef="#ctx0" brushRef="#br0">7830 236 7687,'0'0'1281,"0"0"-256,-262-78 865,157 51 64,-26 1-384,-26 0-385,-26 0-256,0 0 256,-53 26-96,-26-27-64,0 27-449,-26 0-31,0 0-97,26 27-160,27-1-95,-27 52-97,-26 1 0,0 26-64,-27-1 32,-25 54 32,26-1 0,0 52 96,-1 27 32,53 26-159,-26 26-1,53 0 0,-27 0-64,26 26 32,27 0 0,-27 0 32,53 53-64,-1 26 64,27 0 96,26 26-160,27-27 0,51 1 0,53 0 32,0 26-64,26-26 32,53-27 0,78 1 0,26 0-64,27 25 128,52-25-64,0 0 0,26-1 0,26-52 0,26 1 0,27-53-64,26-27 64,52-51-32,26-1 32,1-52-32,-1-53 32,0 1 0,53-27 32,-26-26 64,51-26-96,-25 0 0,0-26 64,-27-52 64,27-1-64,-26-52-64,-53-26 0,-26-26 0,0-1 32,-53-25 64,-25-1-32,-53 1-32,0-53 97,-52 26 63,-53-25-32,0-27 0,-52-53-128,0 1 32,-26-53-32,-27 0 0,-25 0 32,-1-26 0,-26 27-32,-26 25 0,0 27 0,0-27 0,-78 27 0,-1-1-32,-52-25 0,-26-1-32,0-26 0,-52 53 32,-53-1-32,0 1 32,-52 26-32,-27 26-64,1 26-256,-27 26-64,1 27-257,-27 25-160,0 53-352,0 27-737,-26 25-1601,-26 27-4453</inkml:trace>
  <inkml:trace contextRef="#ctx0" brushRef="#br0" timeOffset="7118.912">6495 158 8808,'0'0'1506,"0"0"-705,0 0-385,0 0 481,0 0-129,0 0-223,0 183 160,0-78-257,0 0 33,0 25 127,26 1-224,-26 0-127,26 53 127,-26-27-160,26 52 193,-26-25-321,0-1 64,0 26 192,0 27-160,0-26 1,0-1-1,0 27 0,0-27 192,0 1-320,0-1 33,0-25 127,0 25-96,0 1 32,27-27 32,-27 27-160,0-27 289,26-26-321,-26 0 0,0 0 96,0-26-96,0-26 32,0 0-32,26-1 32,-26-25-160,0-27-321,0 27-384,0-27 1,0-25-225,0 25-577,0-26-1313,0 0-864,0-26-1923</inkml:trace>
  <inkml:trace contextRef="#ctx0" brushRef="#br0" timeOffset="15678.4258">6652 5866 1377,'0'0'737,"0"0"192,0 0 256,0 0 352,0 0-351,0 0-546,0 0 33,0 0 288,0 0 160,0 0-96,0 0-417,0 0-127,0 0 31,0 0 193,-26 27 256,0 25-289,-27 0 65,1 1 352,-53 51-320,-26 1 32,-78 26-321,-27 26-95,-52 53 191,-26 25-352,-1 1-224,-25 26 321,0-26-225,51 25 32,-25-25-96,52 26-32,27-26 0,-1-27-128,26 27-737,27-1-64,0-25-1377,26-27-1025,0-52-2371,52-26-1889</inkml:trace>
  <inkml:trace contextRef="#ctx0" brushRef="#br0" timeOffset="34115.6866">6756 5867 5189,'0'0'2851,"0"0"-1218,0 0-384,0 0-64,0 0-63,0 0-98,-183-27-223,104 1-96,1 0-64,-27 0 95,-26-27-127,-52 1 63,-1-27-255,-25-25-33,-1-1 97,1 0-97,-1 0 257,1 27-65,-1-27-31,1 27-65,-27-27-31,-26 26-129,0-26-128,1 1-96,-1-1 0,26-26-96,26 26 32,1 27 0,52-1 32,0 1 64,26 25-63,0 1 31,0-1 64,26 27-32,27-26-64,-1 26 0,0-1 0,53 27 0,0-26 64,0 26-128,0 0 32,26 0-32,-26 0 32,-1-26-64,27 26 32,-26 0 0,26 0 0,-26 0 0,26 0 0,0 0 0,-26 0 32,0 0-32,26 0 32,0 0-32,-27 0 0,27 0 0,-26 0 0,26-26 32,0 26-32,0 0 0,0 0 0,0 0 0,-26 0 0,26 0 0,0 0 0,0 0 0,0 0 0,0 0-32,0 0 32,0 0 0,0 0 32,0 0-32,0 0 0,0 0 0,0 0 32,0 0-32,0 0 32,0 0-32,0 0 0,-26 0 0,26 0 0,0 0 0,0 0 0,0 0 0,0 0 0,0 0 0,0 0 0,0 0 0,0-26 0,0 26 0,-26 0 0,26 0 0,0 0 0,0 0 0,0 0 0,0 0-32,0 0 32,0 0 0,0 0 0,0 0 0,0 0 32,0 0-32,0 0 0,0 0 32,0 0-32,0 0 0,0 0 0,0 0 0,0 0-32,0 0 32,0 0 0,-27 0 0,27 0 0,0-27 0,0 27 0,0 0 0,0 0 0,0 0 0,0 0 0,0 0 0,0 0-32,0 0 32,0 0 0,0 0 0,0 0 0,0 0 0,0 0 0,0 0-64,0 0 0,0 0-128,0 0-96,0 0-65,0 0-383,0 0-481,0 0-1218,0 0-1600,27 0-8361</inkml:trace>
  <inkml:trace contextRef="#ctx0" brushRef="#br0" timeOffset="79411.0447">6652 5762 641,'0'0'672,"0"0"-223,0 0-193,0 0 128,0 0 385,0 0 64,0 0 128,0 0 160,0 0 192,0 0 0,0 0 65,0 0-353,0 0-129,0 0-287,-26 0-65,0 0 353,0-27-160,-1 27-192,1-26-193,0 0-32,0 0 129,0 26-129,-1-26 128,1 0-63,0 26-129,-26-27-64,26 1 96,-1 0-127,1 0 127,-26 0-128,-1-1-64,1 1 128,26-26-128,-27 26 0,1-1 65,26 1-1,-26 0 128,25 0-64,1 0-64,-26 0-32,26-1-95,-1 1 31,-25 0 32,26 0 0,-27 0 32,1-1-64,26-25 0,-26 26 0,-1 0-64,27 0 64,-26-1 0,25 1-64,1 0 64,0 0-32,0 0 32,0-1-32,-1 1-32,1 0 64,0 0-32,-26 26-32,52-26 65,-53-1-33,27 1 32,0 0 0,0 0-32,0 0 32,-1 26 0,1-26 32,0-1 0,0 1-96,0 0 0,-27 0 0,27 0 32,-26-1-32,26 1 32,-27 0 0,27 0 0,0 0 0,-27 26 0,27-26 32,0-1 0,0 27-32,0-26 0,-1 0-32,1 0 64,-26 0-64,26-1 0,-1 27 0,1-26 32,0 0-32,-26 0 65,26 0-65,-1-1 0,1 1 32,0 0-32,0 26 64,0-26-32,-1 0-32,1 0 32,0-1-32,-26 1 0,25-26 0,1 26 0,-26-1 0,26 27 0,0-26 0,-1 0 32,1 0-32,0 0 32,-26 0-32,25 26 0,1-27 0,0 1 0,0 0 0,0 0 0,-27 0 0,27-1 0,0 27 0,-26-26 32,25 0-64,1 0 0,0 0 32,0-1 0,0 27 0,-1-26 32,1 0-32,-26 0 0,26 0 0,-1 0 0,-25-1 0,0 1 0,26 0-32,-27 0 32,27 0 0,-26 26 0,25-27 0,1 1 0,0 0 0,0 0-32,-27 26 32,27-26 0,0-1 0,0 27 32,0-26-64,0 0 32,-1 0 0,1 0 0,0 0 0,0-1 0,0 1 0,-1 26 0,1-26 0,0 0 0,0 0 0,0-1 0,-1 27-32,27-26 32,-26 0 32,0 26-32,0-26 0,26 26 0,-26-26 0,0 0 0,-1 26 0,1-27 0,26 27 0,-26-26 0,26 26 0,-26-26 0,0 26 0,26 0 0,-27-26 32,27 26-32,0-26 0,-26 26-32,26 0 32,0-27 0,-26 27 0,26 0 0,-26-26 0,26 26 0,0 0 0,0 0 0,-26 0 0,26 0-64,0 0-481,0 0-1217,0 0-1537,52 26-3747,-26 27-962</inkml:trace>
  <inkml:trace contextRef="#ctx0" brushRef="#br0" timeOffset="386578.6566">2567 1126 8776,'0'0'3203,"0"0"-2658,0 0 512,0 0 96,0 0-288,78 157-513,-25-105-160,-1 1 65,27-1 95,-27 27 96,0-27 1,27 27-33,-27-1 33,27 1 63,-1-1-96,-25 1-31,52 26-97,-27-27 32,1 1-95,-1 26-65,1-27-64,-27 1 0,27-1 32,-1 1-32,-25-27-32,25 27 64,-25-1-64,-1 1 0,0-27 0,1 27-32,-1-27 1,0 1 63,1-1-96,-1 26 32,1-25 0,-27-1 0,26 1 0,1-1-32,-1 0 32,-26 1 0,0-1-32,27 0 96,-27 27-96,26-27 32,-26 1-32,27-1 32,-27 1-32,26 25 64,-25-26-64,25 1 0,0-1 32,1 27 64,-1-27-32,-26 1-32,27-27 64,-1 26-96,-26 0 32,27 1 0,-27-27-32,26 26 0,0 1 0,-25-1 64,25 0-64,0 1 64,-25-1-31,25 1 31,0-1 0,-25 0-32,-1-25-32,26 25 32,-26 0-32,27-26 0,-27 27 0,26-1 0,1 1 0,-1-27 0,0 26-32,-25 1 64,25-27-32,0 26 32,-26-26-32,27 27 0,-27-27 0,26 26 32,-25-26-64,25 27-32,-26-1-321,26 1-383,-25-1-994,-1 26-1121,26-25-3427</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0:21.057"/>
    </inkml:context>
    <inkml:brush xml:id="br0">
      <inkml:brushProperty name="width" value="0.08" units="cm"/>
      <inkml:brushProperty name="height" value="0.08" units="cm"/>
      <inkml:brushProperty name="color" value="#F6630D"/>
    </inkml:brush>
  </inkml:definitions>
  <inkml:trace contextRef="#ctx0" brushRef="#br0">685 1614 19122,'0'0'1249,"0"0"-1121,0 0 1025,0 0-224,0 0-865,0 0 161,100 0 159,-63 0-288,13 0-32,-13 0-64,13-13-865,13 13-2562,-26-13-4869</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3.879"/>
    </inkml:context>
    <inkml:brush xml:id="br0">
      <inkml:brushProperty name="width" value="0.08" units="cm"/>
      <inkml:brushProperty name="height" value="0.08" units="cm"/>
    </inkml:brush>
    <inkml:brush xml:id="br1">
      <inkml:brushProperty name="width" value="0.08" units="cm"/>
      <inkml:brushProperty name="height" value="0.08" units="cm"/>
      <inkml:brushProperty name="color" value="#F6630D"/>
    </inkml:brush>
    <inkml:brush xml:id="br2">
      <inkml:brushProperty name="width" value="0.04" units="cm"/>
      <inkml:brushProperty name="height" value="0.04" units="cm"/>
      <inkml:brushProperty name="color" value="#F6630D"/>
    </inkml:brush>
  </inkml:definitions>
  <inkml:trace contextRef="#ctx0" brushRef="#br0">248 504 5990,'0'0'4260,"0"0"-1986,0 0 416,0 0-704,0 0-128,0 0-513,-46 0 1,23 0-418,0 23-415,-1 0-97,1 0-95,0 0-65,0 24-224,23-24-32,-23 23-64,23 23-64,0-23 64,0 1 0,46-1-65,-23 0 97,24-23-128,-24 0-128,23-23-96,0 0-65,0 0-95,0-23-161,1-23-384,-24 0 448,-23 0 225,23-1 256,-23 1 32,0 0-96,-23 0 224,0-1 0,0 24 224,-1-23-192,1 23 64,0 0-96,23 23 0,0-23-609,-23 23-864,23-23-3716</inkml:trace>
  <inkml:trace contextRef="#ctx0" brushRef="#br0" timeOffset="1881.2814">686 527 2242,'0'0'2498,"0"0"-159,0 0-33,0 0-352,0 0 512,0 0-64,0 0-384,0 0-320,0 0-97,0 23-255,0 23-1026,0 0-192,0 0 32,0 1 128,-23-1-191,23 0-97,0-23 32,0 23-32,0-23 0,0 1 0,0-24-32,0 23 0,0-23 32,0 0-225,0 0-95,0 0-257,0-23-480,0-1 801,0-22 256,0-23 32,0 23-32,23 0-32,0-1-160,1 1 64,-1 0 96,23 23-32,-23 0 32,23 0 32,-23-1 0,0 24 0,23 0 32,-22 0 64,-1 24 256,23-1 193,-23 23-1,0 0-95,0 0-97,0 24-224,0-24-32,-23 23-32,23-23-64,-23-23 0,0 1-640,0-1-1058,0-23-1217,0 0-4644</inkml:trace>
  <inkml:trace contextRef="#ctx0" brushRef="#br0" timeOffset="6194.1949">1842 596 833,'0'0'2722,"0"0"385,0 0 449,0 0-866,0 0-608,0 0-32,0-69 96,-23 46-384,0 23-385,-1-24-512,-22 24-96,23 0-193,0 0-191,0 0-129,-23 0 96,-1 0-288,24 24-64,-23 22 32,23-23 96,0 23-128,0 0-32,23 24 0,0-24-128,0 0 96,0 0 32,0 0-96,23-23 0,0 1-128,23-1-353,0-23 161,1 0-1,22 0-127,-23-23-129,0-24-288,1-22-128,-1 23 64,-23-23-64,0 22 448,-23 1 353,0 23 288,0 23 32,0-23 288,0 23 737,0 0 256,0 0-384,0 0 224,0 23-192,0 23-512,0-23-385,23 24 0,-23-1 0,23 0-32,-23 0-225,24-23-575,-1 0-642,-23 0-928,23 1-1281,0-24-2852,0 0-1376</inkml:trace>
  <inkml:trace contextRef="#ctx0" brushRef="#br0" timeOffset="6717.3002">2580 250 2755,'0'0'3010,"0"0"-543,0 0-129,0 0-224,0 0 0,0 0 929,0-70 128,-23 70-1185,0 0-993,0 0 64,0 0-481,0 0-127,0 23-161,-1 0 64,1 24 129,0-1-321,23 23-32,0 23-128,0-22 0,0 22 64,0 1-64,0-24 32,0 0-32,0-23-96,0 24-481,23-47-415,-23 0-546,0 0-704,0 0-961,0 0-1409,0-23-2755</inkml:trace>
  <inkml:trace contextRef="#ctx0" brushRef="#br0" timeOffset="6918.0104">2164 804 14125,'0'0'3203,"0"0"-2562,0 0-289,0 0-352,0 0 0,185 0 0,-138-23 0,22-1-256,-23 1-1057,0 23-1186,1-23-2017,-24 0-1858</inkml:trace>
  <inkml:trace contextRef="#ctx0" brushRef="#br0" timeOffset="38810.977">2784 315 4580,'0'0'2531,"0"0"-1282,0 0 513,0 0 63,0 0-543,0 0-129,0 0 0,0-30 96,0 30 481,0 0-225,0 0 193,0 0-161,0 0-128,0 15-288,0 15-384,15 15-609,-15 0 193,0 0 63,15 16-192,-15-1-128,0 0 96,0-15 0,0 15-63,0-30-33,0 0-32,0-15 32,0 0-64,0-15 32,0 0-32,0 0 0,0 0 0,0 0-64,0 0 0,0 0-65,0 0-127,0 0-160,0 0-225,0-15 193,15-15 448,0-15 64,0 15 0,15-15-32,0 15-32,0-15 0,1 15 64,-1 0-64,-15 15 0,15-1 0,0 1-96,-15 15 64,0 0 32,-15 0 64,30 0 32,-15 31 160,15-1-32,0 15 33,-15 0-129,0 15-32,0-15-32,-15 0-64,15 0 32,-15-15 0,0-15-64,0 0-256,0 0-385,0-15-1024,0 0-1667,0-15-1344,0 0-3620</inkml:trace>
  <inkml:trace contextRef="#ctx0" brushRef="#br0" timeOffset="39513.757">3775 541 9193,'0'0'3555,"0"0"-1857,0 0-33,0 0-416,0 0 353,0 0 128,-15-30 320,0 15-417,0 15-640,-15 0-352,0 0-65,0 0-320,-15 0-63,30 15-193,-30 0 128,30 0-128,-15 15-32,0 15 32,15 0 64,15 1 0,0-1-64,0 0-32,0-15-32,0 15 0,15-15-225,15-15 97,-15 0-160,15-15-225,0 0-95,15 0 31,-15-45 161,0 0-129,0-15 129,0 0-97,-15 14-192,0-14-96,-15 30 257,0 0 512,0 30 96,0-15 64,0 15 833,0 0 192,0 0-256,0 0-65,0 0 65,15 15-192,-15 15 63,15 15-608,-15 0 1,15 1-1,0-1-96,-15-15 0,15 0 0,-15 0-321,16-15-768,-1 0-929,0 0-928,0-15-386,15 0-2913,-15 0-3365</inkml:trace>
  <inkml:trace contextRef="#ctx0" brushRef="#br0" timeOffset="41266.9579">3986 480 6790,'0'0'4228,"0"0"-1185,0 0-576,0 0-610,0 0-383,0 0-193,0 16 32,0 14-512,0 15-737,15 0 96,0 15 257,-15-15-65,15 1 0,-15-1-95,0-15-1,0-15-192,0-15-64,0 0 0,0 0-64,0 0-96,0 0-97,0 0-223,0-15 224,0-15 256,0 0 0,15-16 96,0 1-96,0 0 0,0 0 0,0 0-128,0 15 64,16 0 0,-16 14-65,15 1 65,-15 15 32,0 0 32,15 0 257,0 0 127,0 15 160,0 1-127,0 14 127,0-15 161,1 15-385,-16 15 97,0 0-193,0-15-64,0 15-160,-15 1 0,0-16-64,0-15-288,0 0-769,0-15-353,0 0-1280,0 0-1603,15 0-3330</inkml:trace>
  <inkml:trace contextRef="#ctx0" brushRef="#br0" timeOffset="41986.0695">4692 481 7239,'0'0'5637,"0"0"-3907,0 0-1026,0 0 33,105 0-352,-59-30 479,-16 0-287,0 0-481,-15 14-64,0-14 32,0 0 32,-15 0-32,0 0-32,0 0 96,0 15 385,-15-15 352,-15 15 128,15 15-225,0-15-31,0 15-64,0 0 192,-1 0-129,16 0-95,-15 0-129,15 30-416,-15 0-64,15 0-32,0 30 97,0 0-1,0 1 0,0 14-64,15 0 64,-15-15-64,0 0 0,0 1 0,0-31-32,0 0-32,0-15-64,0-15-289,0 0-63,0 0-897,0-15-289,0-15 897,15 0 673,1-16 0,-1 1-320,0 15-545,15 0 321,-15 0 31,-15 15 289,0 15 288,0 0 96,0 0 1826,0 15 128,0 15-1122,0 0-671,0 15 223,15-15 289,-15 16-385,0-16 65,15-15-193,-15 15 32,15-15-288,0 0 0,0-15-96,15 0-64,0 0-64,0-15-385,0 0-416,16-15-736,-16-15-1410,-15 15-1602,0-1-6277</inkml:trace>
  <inkml:trace contextRef="#ctx0" brushRef="#br0" timeOffset="44277.1766">5218 586 9545,'0'0'4452,"0"0"-2498,0 0-929,0 0-609,0 0-319,0 0-33,0 0 224,106 15 32,-76-30-128,0 0 33,0 0-65,15-15-96,-30 0-64,15 0 0,-15 15-32,-15-15 0,0 14 32,0 16 96,0-15 160,0 15 545,0 0 320,-15 0-256,-15 0-193,15 0-63,-15 0 32,0 0 223,15 15-223,-15 16-545,15-1 64,0 0 481,15 15-481,0-15-96,-15 0-32,15 15 0,0-15 32,15 0-64,0 0 160,0 1-160,15-16 0,0 0 0,0 0-96,0-15-352,15 0-1058,0-30-1024,0-1-1218,0 1-2305</inkml:trace>
  <inkml:trace contextRef="#ctx0" brushRef="#br0" timeOffset="46478.4112">5700 511 4612,'0'0'5029,"0"0"-3011,0 0-1313,0 0-161,0 0 33,0 0 832,0-15 97,15-15-385,15 0-193,-15 0-127,15-16-320,0 1-225,0 15-160,-15-15-96,0 30 64,0-15 0,-15 15-32,0 15 160,0 0 321,0-15 320,0 15-97,0 0-255,0 0-33,0-15-31,0 15-33,0 0 160,0 0 97,-15 0-32,0 0-129,15 0-160,-15 0 1,15 15-193,-15 0-32,0-15 32,15 30-128,-15-15 128,0 15-32,15 0 0,0 0 64,0 0-95,0 15 63,0 1 64,0-1-160,15 15 0,0-15 64,0 0-96,0 15 128,0-15-64,0-14-64,0-16 0,-15 0-64,16 0 64,-16-15-192,15 0-545,-15 0-896,15 0-545,0-15-705,15-15-192,-15-1-1601,15-14-8297</inkml:trace>
  <inkml:trace contextRef="#ctx0" brushRef="#br0" timeOffset="48404.2112">6120 330 6694,'0'0'6791,"0"0"-3812,0 0-289,0 0-544,0 0-704,0 0-385,0 45-33,-15-14-287,15-1-160,0 15-1,0-15-191,0 15-129,0-15-64,0 15-160,15-15-32,0 0 0,0 0 0,0 0-64,0-14 32,0-16-64,15 0-160,-15 0-225,15 0-95,0-31-65,0-14 65,0 0 63,0 0-416,0-15-224,-15 15-320,-15 0 159,0 15 642,0 15 448,0-1 224,0 16 544,0 0 193,0 0 256,0 0-128,0 0 127,0 0 130,0 0-97,0 0-129,0 31-415,0-1-417,0 15 64,0 0-32,0 30 0,15-15-32,-15 31 0,0-1 0,0-15 0,0 15 0,0-15-64,0-14 0,0 14 0,0-15 0,0-15-32,0-15 0,-15 0-160,0-15-160,0-15-97,0 0-287,-15-15 159,0-30 225,15-15 96,-15 15 128,15-15-97,15 15 33,0-1 32,0 16-96,15 0 160,0 0 64,15 0-32,0 0 64,0 0-32,15-15-161,1 15-1376,-1-15-929,0 15-1827,0-1-6341</inkml:trace>
  <inkml:trace contextRef="#ctx0" brushRef="#br0" timeOffset="50669.24">6631 375 5765,'0'0'9225,"0"0"-7815,0 0-1186,0 0 0,0 0-224,0 0 448,46-15 65,-31 0 224,0 0 95,0 0-319,0-15-161,0 0-192,-15 15-96,15 0-32,-15-15-32,0 30-32,0-15 32,0 15 64,0-15 289,0 15 576,0 0-289,-15-15-63,0 15 224,15 0-1,-15 0 33,0 0-192,15 0-97,-15 15-159,15-15-129,-15 30-32,15 0-64,0 0-160,0 15 96,0 15-64,15 0-32,-15-15 32,15 16 0,0-16 0,-15-15 0,15 15-32,-15-30 32,15 0-32,-15 0-128,0-15 64,0 0-160,0 0-385,0 0-351,15 0-129,0-30 960,15 0 97,0 0-160,-15 0 0,15 15-256,0-15-193,-15 15 161,0 0 223,-15 15 225,0 0 32,0 0 0,0 0 545,0 0 320,0 0-65,0 0 193,0 15-448,0 0-129,-15 0 129,0 15-225,0-15-64,0 0-64,0 15 65,0-15-1,15 15-32,0-15-32,0 0-160,0 15-32,15-15-64,0 0 0,15 15 0,-15-15 0,15-15-64,0 15-320,0-15-417,0 0-705,0-15-736,0-15-1570,-15 0-1024,0 0-6855</inkml:trace>
  <inkml:trace contextRef="#ctx0" brushRef="#br0" timeOffset="51172.8114">6379 15 9385,'0'0'6886,"0"0"-5188,0 0 448,0 0-801,0 0-1120,0 0-225,0 0-65,0 0-895,0 0-1219,0 0-2721,-19 0-5798</inkml:trace>
  <inkml:trace contextRef="#ctx0" brushRef="#br0" timeOffset="51388.8663">6173 0 11018,'0'0'5189,"0"0"-3972,0 0-256,0 0-320,0 0-641,0 0 0,-19 19-64,19-19-1730,-18 0-8520</inkml:trace>
  <inkml:trace contextRef="#ctx0" brushRef="#br1" timeOffset="200341.6291">262 2333 4036,'0'0'1537,"0"0"1698,0 0-384,0 0-545,0 0-800,0 0-33,12-87 161,-12 74 31,-12 13 353,-1-12-737,-11 0-224,-1 12-128,0 0-512,-13 0 63,13 0-192,0 12-288,1 13 64,-1 12-64,12 1 0,1 11-96,-1 1-224,13 13 224,0-14 96,0 14 0,0-39 0,13 14-32,-1-26-128,13-12-225,0 0-159,12-25 63,1-12 129,-13-13 96,0-12 96,0 0-129,-25-13 129,12 13-160,-12-13-64,0 13 351,0 24 33,0 1 0,-12 12 33,12 13 95,0-1 288,-13 13 64,13 0-31,0 0-193,0 0-64,0 0 33,0 0 31,0 25 224,0 13-224,0 24-256,13 12 0,-13 14 65,12-14-65,0 1 32,1-13-32,-1 1 0,13-26 0,-12-12-64,-1-13-65,1 1-479,12-13-193,-13-13-32,13-24 257,0-13 159,-13-12 1,13 0-193,-12-1-640,-1 14 673,1-1 351,-13 25 193,0 0 32,0 12 321,0 13 864,0 0 128,0 0-224,0 13-192,12 12-128,-12 25-673,0-1-64,13 1 0,-1 0-32,-12 0 64,13-13-64,-1-12 0,0-12-352,1-1-1282,12-12-544,12-25-577,-12-12-1216,0-1-4582</inkml:trace>
  <inkml:trace contextRef="#ctx0" brushRef="#br1" timeOffset="218487.5155">1034 2280 10346,'0'0'4900,"0"0"-2786,0 0-288,0 0-417,0 0-416,-98-12-480,86-1 224,-25 13-1,13 0 417,-1 0-384,1 25-320,-1-1-449,1 13 0,0 12-32,11 12-33,1-12 65,12-1 32,0-11-32,0-12-32,12-1-160,13-24 32,-1 0-64,13 0-225,0-12-159,11-25-353,1 0-32,0-24-384,-24 0 96,-13 13 256,-12 11 288,0 0 737,0 25 0,-12 0 352,12 12 737,-13 0 257,13 0 31,0 0-192,0 12-769,0 12-416,0 25-64,25 0 64,-13 24 96,13-12 32,-1 13-95,0-1 63,1 13 96,-25-13 96,12-12-192,-12 12 0,-12-24 64,-13 0 1,1-13-97,0-23-32,11-13-32,-11 0 32,12-13-32,-1 1-96,1 0-129,-12 0-159,12 0 96,12-13 31,0-11-95,0-1 0,0 0-161,24-24-127,0 0-321,25 0-609,-12 0-640,24 12-1377,-12 0-4036</inkml:trace>
  <inkml:trace contextRef="#ctx0" brushRef="#br1" timeOffset="218974.4571">1314 2231 2947,'0'0'3875,"0"0"33,0 0-288,0 0-97,0 0-672,0 0-417,0 12-576,0 13-897,13 11-577,-13 13 96,0 0-63,0 0-193,0 0-224,0 0 0,0-12 0,0-13-384,0-24-834,0 0-1536,12-12-2659,-12-37-481</inkml:trace>
  <inkml:trace contextRef="#ctx0" brushRef="#br1" timeOffset="219105.8013">1326 1925 4612,'0'0'7784,"0"0"-7752,0 0-32,0 0-1378,0 0-3586</inkml:trace>
  <inkml:trace contextRef="#ctx0" brushRef="#br1" timeOffset="219492.2607">1620 2023 10218,'0'0'4996,"0"0"-3586,0 0 1184,0 0-160,0 0-704,0 0-801,0 74-96,0-25-32,0-1-481,0 14 64,0-14-256,0 14 225,0-1-225,0-25-32,12 1-96,0-13-64,0-24-32,13 0-161,-1 0-607,1 0-770,11-12-320,1-12-1057,0-13-1921,-13 0-6663</inkml:trace>
  <inkml:trace contextRef="#ctx0" brushRef="#br1" timeOffset="219656.9199">1546 2243 16111,'0'0'2723,"0"0"-1346,0 0-1377,0 0-224,0 0 96,0 0 96,92-61 32,-46 45-1442,15-14-2049,15 15-7271</inkml:trace>
  <inkml:trace contextRef="#ctx0" brushRef="#br1" timeOffset="220340.8627">2157 2182 6694,'0'0'5253,"0"0"-2786,0 0 287,0 0-640,0 0-544,0 0-161,-98-25-32,74 25-384,-13 13-384,13 11-385,-1 0-224,-11 13 0,11 12-32,13 12 32,0-12-64,0 12 0,12-12-64,0-13 64,12-11-32,12-13-161,1-12-127,-1 0 64,13-24-193,-1-13-31,1 0-577,0-24-353,-1 0 642,-11 12-1,-13 0 512,-12 37 321,0 0 32,0 12 673,0 0 1025,0 0 128,12 12-1154,-12 13-416,12 24-159,1-1 159,-13 14-128,0-14-160,0 1 0,0-12-96,12-25-705,0 0-1153,13-12-1505,-13-12-2114,24-12-5478</inkml:trace>
  <inkml:trace contextRef="#ctx0" brushRef="#br1" timeOffset="220857.0544">2633 2206 961,'0'0'6534,"0"0"-2370,0 0-897,0 0-1089,0 0-704,0 0 31,-24-12 513,24 12-128,-13-12-449,1 12-544,0 0-32,-12 12-385,11 0-288,-11 13-192,-1 11-128,13 1 32,-12 12 32,24 12 32,-13-12 0,13 0 0,0-24-128,0-1-32,25-12-193,-13-12-447,13 0-65,11-12 96,1-25-480,0-12-577,-13-12-897,1 0-544,-1 12 1890,-24 12-2435,0 13 3844,0 12 3652,0 12 608,0 0-545,0 0-1665,0 12-1089,0 25-673,0-1-256,12 13 289,-12 0-97,13 12 224,-1-24-255,-12-12-193,0-13-97,12-12-543,0 0-1602,1 0-1154,-1-25-799,25-11-5959</inkml:trace>
  <inkml:trace contextRef="#ctx0" brushRef="#br1" timeOffset="221295.8997">2878 2256 6342,'0'0'5477,"0"0"-5445,0 0 801,0 0-321,0 0-255,85-37 576,-48 0-545,0 13-64,-13-13 449,-12 13 63,-12-1 257,0 1 321,0-1-322,0 13 514,-12 12 256,0-12-129,-12 0-416,11 12-288,-11 0-192,12 0-225,-1 0-159,13 0 95,-12 0-160,12 0-192,0 24-96,-12 13-224,12 12 160,0 12 64,0 0 0,0 0 96,0 12-32,12-11 32,0-1-96,13-25-32,-13 1 32,13-12-96,-13-25-833,0 0-896,12 0-706,1-13-1793,12-23-1986</inkml:trace>
  <inkml:trace contextRef="#ctx0" brushRef="#br1" timeOffset="222846.4354">463 1938 8968,'0'0'9001,"0"0"-6887,0 0-448,0 0-513,0 0-1089,0 0-64,-16 15-769,32-15-1345,-16 0-1505,15 0-4293</inkml:trace>
  <inkml:trace contextRef="#ctx0" brushRef="#br2" timeOffset="278487.8085">2938 2892 12107,'0'0'3620,"0"0"-1987,0 0 610,0 0 95,0 0-801,-24 0-512,13 0-608,-1 0 159,-11 12-192,12-12-191,-1 11-129,1 1-64,-1 11 128,1-12-128,11 12 32,0-11-64,0 11-192,0-11-161,11-1-127,12 1-33,0-1 129,0-11-1,0 0 65,12 12 288,-12-12 32,0 11 32,-11 1 96,-1-1 224,12 1 257,-23 11-129,0-11-95,0-1 63,0 1-192,0-1-160,-23 1-64,12-1-224,-12 1-192,0-12-577,0 0-384,-1 0-1346,13 0-993,-1 0-6405</inkml:trace>
  <inkml:trace contextRef="#ctx0" brushRef="#br2" timeOffset="280341.7809">3065 2869 2883,'0'0'5061,"0"0"-2275,0 0-800,0 0-160,0 0-417,0 0 97,-11 0 351,11 0 65,0 0-449,0 12-287,11 11-290,1 12-864,11-1 65,0 12-33,0 1-32,0-1 0,0-11 0,-11-1-32,-1-11-32,1 1 32,-12-13-32,11-11-64,-11 12-129,0-12-159,0 0-193,0 0-448,-11 0 1,-1-23 735,1-1 289,-12 1-64,0-23 32,-1 11 32,13-11-32,-1 0 32,1 0-64,-1-1 0,12 13 64,0-1-96,0 12 32,0 11-128,23 1 160,-11-1 32,11 12 512,12 0 449,-12 12-192,11 11-321,-11 0 1,-11 0 63,0 12-192,-12 0-159,0-1-33,0-11 32,0 12-160,-12-12 0,0-11-353,1 11-575,-1-12-770,-11-11-32,0 0-864,12 0-1602,-12 0-4420</inkml:trace>
  <inkml:trace contextRef="#ctx0" brushRef="#br2" timeOffset="280928.652">3307 2777 11627,'0'0'1890,"0"0"-1089,0 0-481,0 0-256,0 0 128,0 0-32,58-23 257,-47 11-129,-11 1-256,0-1 160,0 0 192,0 1 161,0-1 192,0 1 192,0 11 64,-11 0 160,-1 0-128,1 0-97,-1 0-127,1 11-352,-1 12-417,12 1 32,0-1 224,0 0-32,0 0-64,0 0 33,0 12-161,23-12-64,-11 0 0,11-11 0,0-1-64,0 1-32,0-12-65,0 0-191,0-23-289,0 0-896,-11-1-897,0-22-33,-12 11-2241,0 1-6631</inkml:trace>
  <inkml:trace contextRef="#ctx0" brushRef="#br2" timeOffset="281298.9502">3550 2558 2530,'0'0'9097,"0"0"-6310,0 0-353,0 0-256,0 0-480,0 0-673,-12 11-577,12 1 64,-12 11 33,12 12-33,0-12-127,0 11-33,0-10-128,12 10-95,0-22-97,11 11-32,-12-11-65,1-1-31,11-11-128,-11 0-673,11-11-448,-12-12-801,1-1-160,-1-10-1314,1-1-4323</inkml:trace>
  <inkml:trace contextRef="#ctx0" brushRef="#br2" timeOffset="281768.0526">3666 2489 8936,'0'0'5317,"0"0"-3843,0 0 544,0 0-1410,0 0-223,0 0 95,34 92 65,-22-69-65,-1 1-160,1-13-95,11 1-97,-12-1-128,1-11 0,0 12-128,-1-12 0,-11 0-257,12-12-191,-1-11-97,-11-12 161,0 12 319,0-11 33,0-1 128,0 12-32,-11-12 64,11 23 64,-12 1-64,12 11 673,0 0 256,0 0 256,0 0 128,0 0-288,0 0-256,0 11-65,12 12-608,11 1 33,-12 10-33,12-10-64,0-1-32,-11 0 0,11-12-64,0 1-1186,-11-12-1312,11 0-1218,-12-12-3010</inkml:trace>
  <inkml:trace contextRef="#ctx0" brushRef="#br2" timeOffset="282351.4202">3931 2315 6278,'0'0'3555,"0"0"-2658,0 0 480,0 0 257,0 0-961,0 0-33,23-35 65,-23 23 32,0 1 224,0-1-97,0 1 321,-11-1 129,-12 1-257,11 11-449,0-12 33,1 12 160,-1 0-97,12 0 97,-11 0-96,11 12-321,0-1-384,0 12-32,0 12 32,0 0 32,23-1 0,0 1 0,12 0 32,-12-1-64,12-11-32,-12 0-64,0-11-641,0-1-576,-11 1-641,-1-12-992,1 0-290,-1-12-2209,1 1-2530</inkml:trace>
  <inkml:trace contextRef="#ctx0" brushRef="#br2" timeOffset="284955.0506">4162 2188 3427,'0'0'3556,"0"0"-33,0 0-800,0 0-642,0 0-447,0 0 64,0 0 191,0 0-63,-12 0-352,1 0-706,11 11-255,-12 1-97,1 0-416,-1 11 0,12 11 0,0-10 0,0 10 64,0-11-64,12 0-64,-1 1 32,1-13-32,11 1-128,-12-1-64,12-11-193,-11 0-320,-12-11-63,12-12 191,-1-1 257,-11-10 384,0-12 0,0 11-160,0 0-97,-11 12-95,11 0 288,-12 11 64,12 1 64,0 11 288,0 0 289,0 0 480,0 0-192,0 11-673,0 12-224,12 1 0,11 10 64,-12 1-64,12 0 0,0-12-32,1-12-32,-1 1-64,-12-1-1153,1-11-705,11 0-1057,-12-11-1217,1-12-5028</inkml:trace>
  <inkml:trace contextRef="#ctx0" brushRef="#br2" timeOffset="285492.2616">4312 1923 8744,'0'0'5574,"0"0"-3685,0 0 482,0 0-738,0 0-576,0 0-480,34 81 384,-10-58-129,-13 11-255,12 1-33,-11-12-63,11 12-97,0-23-128,-11 11-191,-1-12-65,1 1-97,0-12 33,-1 0-897,1 0-544,-1 0-897,1-12-769,-12-11-2883,0 0-4516</inkml:trace>
  <inkml:trace contextRef="#ctx0" brushRef="#br2" timeOffset="285676.8476">4323 2096 14446,'0'0'3555,"0"0"-2722,0 0-32,0 0-801,0 0 0,0 0 0,46-23 96,-22 12 0,-1-1-96,11 1-865,-22-12-1762,11 11-2561,-11 0-3236</inkml:trace>
  <inkml:trace contextRef="#ctx0" brushRef="#br2" timeOffset="285907.8143">4531 1900 2210,'0'0'8520,"0"0"-5445,0 0-769,0 0-64,0 0-320,0 0-192,12 23 64,-1 0-962,1 0-479,11 12 95,-11 0-416,11-12-32,-11 0 0,-1 0-160,1-12-801,-1 1-737,-11-12-1120,0 0-1827,0 0-5636</inkml:trace>
  <inkml:trace contextRef="#ctx0" brushRef="#br2" timeOffset="286038.7988">4461 1808 9289,'0'0'2850,"0"0"-2850,0 0-224,0 0-3011,0 0-3331</inkml:trace>
  <inkml:trace contextRef="#ctx0" brushRef="#br2" timeOffset="286538.5045">4669 1900 1537,'0'0'11307,"0"0"-8937,0 0-1056,0 0 31,0 0-897,0 0 1,35 0-97,-24 0 225,1 0-129,-12-11 33,11-1-161,1 1-192,-12-13-128,12 13-64,-12-1 64,0 1 32,0-1 64,0 12 32,0-11 256,-12 11 513,0 0-288,-11 0-321,12 0-96,-1 11 33,1 1-161,-1-1-64,12 24 32,0-12 64,0 12-32,0-1 32,0 1 0,12-12 64,-1 0-160,12 0-32,-11-23 0,11 12-64,0-12-32,0 0-96,0-12-609,-11 1-897,11-12-832,0 0-673,-11 0-3652</inkml:trace>
  <inkml:trace contextRef="#ctx0" brushRef="#br2" timeOffset="286975.782">4831 1727 3555,'0'0'6631,"0"0"-3717,0 0 386,0 0-866,0 0-993,0 0 33,0 0-257,0 12-352,12 0-481,-1 11-384,12 0 96,-11 0-64,11 0-32,0 0 0,-11 0 0,11-11-32,-11 0 32,-1-12-64,-11 0-64,12 0-128,-12 0-129,0-24 225,0 1 160,0-11 64,-12-1-32,1 12-32,-13-12 0,13 12-32,-1 11 32,12 1-32,-11-1-64,11 1-705,0 11-1729,0-12-1186,0 0-5861</inkml:trace>
  <inkml:trace contextRef="#ctx0" brushRef="#br2" timeOffset="287437.9655">4982 1670 1441,'0'0'3299,"0"0"-1569,0 0 64,0 0 160,0 0-1057,0 0-353,81-46-96,-70 34 1410,1 0-1666,-12 1-31,0-1 447,0 1 321,0-1 32,0 1 0,0-1 288,0 12-32,-12-11-160,1 11-256,-1 0-257,0 0-255,12 0 255,-11 0 97,11 0-257,0 0-96,-12 23-288,12-12 0,0 12 32,0 0 1,0 12-1,12-12 64,-1 0-96,1 0 0,11-11 0,-11 11-32,11-11 32,0-12-161,-12 0-735,12 0-193,-11 0-769,0-12-448,-1-11-641,-11 0-3459</inkml:trace>
  <inkml:trace contextRef="#ctx0" brushRef="#br2" timeOffset="287776.2521">5177 1520 1954,'0'0'7014,"0"0"-3907,0 0 225,0 0-1411,0 0-1280,0 0-545,23 58 256,-11-47 129,-1 12-225,1 0 0,0-11 1,-1 11-33,1-11 0,-12-12 32,0 11 193,0-11-33,0 0-256,0 0-64,0-11-64,0-1 129,-23-11 63,11-12-160,0 12-32,1 0 64,11 0 0,-12 11 96,12 1 225,0-1-321,0 0-96,0 1-64,12-1-32,11 1-705,-11 11-1762,11-12-2113</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7:14.075"/>
    </inkml:context>
    <inkml:brush xml:id="br0">
      <inkml:brushProperty name="width" value="0.08" units="cm"/>
      <inkml:brushProperty name="height" value="0.08" units="cm"/>
      <inkml:brushProperty name="color" value="#F6630D"/>
    </inkml:brush>
  </inkml:definitions>
  <inkml:trace contextRef="#ctx0" brushRef="#br0">680 1902 20948,'0'0'1505,"0"0"-1409,0 0 225,0 0 255,0 0-191,121 31-289,-76-31-96,15 0-96,15 0-961,-30 0-993,15 0-2274,-15 0-6503</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7:14.957"/>
    </inkml:context>
    <inkml:brush xml:id="br0">
      <inkml:brushProperty name="width" value="0.08" units="cm"/>
      <inkml:brushProperty name="height" value="0.08" units="cm"/>
      <inkml:brushProperty name="color" value="#F6630D"/>
    </inkml:brush>
  </inkml:definitions>
  <inkml:trace contextRef="#ctx0" brushRef="#br0">211 435 16496,'0'0'2530,"0"0"-1249,0 0-192,0 0 160,-105-15-800,90 15-353,0 0-32,-15 15 0,15 16-64,0 14-32,0 0-128,15 15-32,0 0 64,0-15 96,15 0 32,15-14-97,0-16-95,15 0 0,15-15-128,-15-15-225,16-16-640,-31-14 0,0 0 96,-15 15-32,-15-15 256,0 15 641,-15-15-64,-15 15 288,15 0 0,-15 0-449,15-1-2401,-16 16-3300</inkml:trace>
  <inkml:trace contextRef="#ctx0" brushRef="#br0" timeOffset="790.4797">497 435 2723,'0'0'13132,"0"0"-10762,0 0-1153,0 0 417,0 90-1442,0-30-192,0 15 64,0 16-32,0-1 0,0-15 0,0 0 0,0 0 0,0-30 0,0 0-32,0-30 0,0 1-32,0-16-64,0 0-1217,0-31-801,0-29 1954,0-15 128,0 0-641,0-15-448,15 15-288,-15 0-129,15 14 706,0-14 383,0 30 385,0 15 64,0 0 0,15 15 513,-15 15 576,15 0 192,16 0 320,-1 30 193,0 15-641,-15 0-640,0 0-289,-15 0 160,0 1 161,-15-1-33,0 0-95,-30-15-161,0-15 128,0 0-192,-15 0-192,0-15-544,-16 0-769,16 0-449,15-30-416,-15 15-1378,15-15-4067</inkml:trace>
  <inkml:trace contextRef="#ctx0" brushRef="#br0" timeOffset="1942.2669">993 450 13132,'0'0'3396,"0"0"-2179,0 0 320,0 0-416,0 0-864,15 121-225,0-76 32,-15 0-64,0 15 64,0-30 0,0 15-32,0-15-32,0-15 64,0 0-64,0-15 0,0 0-32,0 0-641,0-30-576,0-15 1249,0 0 32,0-15-32,0 15-96,0 0-32,15 0 64,0-1-64,-15 16 128,15 15 0,0 0-96,0 0 96,0 15 0,15 0 96,-15 15 352,15 30 353,-15 0-193,0 16-383,0-16-161,-15 0 32,0 0-32,0-15 0,0-15-64,0 0-32,-15-15-96,15 0-129,-15 0-511,15-15-706,0-15 1346,0-15-128,0 0-32,0 0-161,0 15 385,0 0 64,15-1 0,-15 16-32,15 15 32,0 0 288,0 0 161,15 0 384,1 15 96,-1 31-257,0-16-255,-15 15-161,0 0-32,0 0-160,-15-15-64,0 0-352,0-15-641,0 0-705,0 0-1249,0-15-6309</inkml:trace>
  <inkml:trace contextRef="#ctx0" brushRef="#br0" timeOffset="2358.6544">1564 556 11947,'0'0'1474,"0"0"-930,0 0-95,135 15 159,-105-15-352,0-15-127,-15 0-129,15 0 32,-30 0 0,15-15-32,-15 15 160,0 0 256,-15-1 449,0 1-96,0 0-33,-15 15-63,0 0-96,15 0-321,-15 15-192,0 16 32,15-1 288,-15 15 33,15 0-289,15 0 0,-15 0 0,15 0 0,0-14 0,30-1-32,-15 0-96,15-15 0,30-15-128,-15 0-512,15 0-994,1-30-1825,-1-15-5542</inkml:trace>
  <inkml:trace contextRef="#ctx0" brushRef="#br0" timeOffset="3149.1101">1999 496 2242,'0'0'10122,"0"0"-8168,0 0-1090,0 0-511,0 0-289,16 105 0,-16-75 32,0 16 160,15-16 321,-15 0 159,0 0-159,0-15-1,0 0 225,0-15-96,0 0-64,0 0-641,0-15-193,0-15 193,-15 0 128,15-30-96,0 14-32,0 1 0,15 0-128,0 15 96,15 0-160,-15 0-32,30 15-513,0 0-576,0 0-737,0 0-2338,-15 15-3748</inkml:trace>
  <inkml:trace contextRef="#ctx0" brushRef="#br0" timeOffset="3760.3297">2346 376 7175,'0'0'1633,"0"0"-1152,0 0 1024,0 0-320,0 0-480,120-60-481,-90 45-96,-15 0 385,-15-15 63,15 15-31,-15 0 512,0 0 224,0 0 32,-15 0-128,15 15-448,-15-15 288,0 15-480,15 0-33,-15 0 161,15 0-321,-15 15-320,0 15-64,15 30-64,-15 0-64,15 15 64,0 1 0,0-1 96,0-15 0,0 0 0,0-15-385,0-15 1,0-15-385,0-15 97,15 0-193,-15 0-1698,15-30 1795,0 0 736,15-15-321,0 15-736,-15-15-544,15 15-97,-15 0 321,0 15 960,-15 15 449,0 0 513,0 0 1601,0 0 1665,0 0-1505,0 30-1601,0-15-417,0 15-31,0 0-129,0 0 0,0 0 32,0 0 224,0 0 225,15-15-321,15 0-256,15-15-96,0 0 0,0 0-609,-15-15-1089,1 0-1857,-16-30-7335</inkml:trace>
  <inkml:trace contextRef="#ctx0" brushRef="#br0" timeOffset="4167.2191">2796 511 5862,'0'0'4003,"0"0"-2657,0 0-802,0 0-288,121 0-256,-91-15-32,-15-15-416,-15 15 96,0 0 352,0 0 96,0 0 704,0 0 706,0 15-289,-15 0-256,0-15 0,0 15-289,0 0-191,0 0-289,0 30 257,0 0 159,-1 15-320,16 0-31,-15 0 95,15 1 96,0-1 97,15 0-257,1-15-128,14-15-160,0 0 0,0 0-96,15-15-224,0-15-1218,1-15-800,-1-15-5669</inkml:trace>
  <inkml:trace contextRef="#ctx0" brushRef="#br0" timeOffset="4836.0806">3112 316 6598,'0'0'6150,"0"0"-4516,0 0-1410,0 0 577,0 0-97,120-15 1,-75 0-225,-15-15-287,0 15-33,-30-15-64,16 15 224,-16 0 385,0 0 288,0-1 448,-16 1-448,1 0-416,0 15-33,-15 0-31,15 0-193,-15 0-160,15 15-128,0 16 64,0 14-96,0 0-96,15 15 96,0 15-32,0 0 32,0 0 0,15-14 0,0-16 0,15 0 0,-15-15-320,0-15-1186,15-15-1056,-15 0-929,0 0-4901</inkml:trace>
  <inkml:trace contextRef="#ctx0" brushRef="#br0" timeOffset="5586.5778">3473 361 13293,'0'0'2786,"0"0"-1633,-15 75-352,15-29-256,0-1-353,15 0-192,0 0 64,0-15 128,15 0-128,0-15-32,0-15-32,15 0-64,-15 0-32,0-30-128,15 0-673,-15-15-256,-15 0-737,0 0-961,-15-1 994,0 16 1760,0 0 97,0 15 321,0 0 800,0 0-288,0 15-65,0 0 289,0 0 289,0 15 191,0 15-1313,0 15-224,15 1 96,0 14 65,1 15 63,-1 0-96,0 0 32,0 15 32,0 0-32,-15 1 289,0-16-321,0 0-64,0-15-64,-15 0 64,-15-30-32,-1-15 32,-14-15-64,15-30-96,-15-15 96,30 0 0,-15-15 0,30 15-96,0 0 32,0-15-64,0 30 32,30-16-833,0 1-96,30 0-609,-15 0-2370,16 0-960</inkml:trace>
  <inkml:trace contextRef="#ctx0" brushRef="#br0" timeOffset="6296.9689">4029 286 13965,'0'0'1442,"0"0"-1314,0 0-128,0 0 512,0 0-256,0 0-192,105-90-64,-105 60 0,0 15 225,0 0 351,0-15 737,0 15 129,-15-15-321,-15 30-545,15-16-255,0 16 319,0 0-63,0 0-257,-1 31-32,1 14-127,0 0-161,15 0-128,0 30 128,0 0 0,0 0 0,15 1 0,0-16-33,1-15 66,-1 0-66,-15-15-319,15 0-192,0-30-97,-15 0-384,15 0-512,15-15 704,0-15 288,0 0-127,0-15-257,-15 0-897,0 15-576,0 15 224,-15-1 1569,0 1 609,0 15 2210,0 0 1762,0 0-1666,-15 15-1697,15 16 95,-15 14-383,15-15-33,0 15-128,0-15 32,0-15-32,30 15-160,0-30-128,16 0-64,-1 0-1057,-15 0-1826,15-30-4068</inkml:trace>
  <inkml:trace contextRef="#ctx0" brushRef="#br0" timeOffset="6672.055">3759 57 13677,'0'0'4068,"0"0"-3171,0 0-897,0 0-257,0 0-2273,0 0-1506,0-57-3939</inkml:trace>
  <inkml:trace contextRef="#ctx0" brushRef="#br0" timeOffset="6799.0443">3518 31 5125,'0'0'1569,"0"0"-1569,0 0-2530</inkml:trace>
  <inkml:trace contextRef="#ctx0" brushRef="#br0" timeOffset="7694.3147">3548 15 5669,'0'0'2915,"0"0"-673,0 0-160,0 0-544,0 0-1,0 0-96,0 0-159,0 0-161,0 0-32,0 0-192,0 0-385,0 0-384,0 0-128,0 19-256,0-19-2114,0 19-1378,0-19-5348</inkml:trace>
  <inkml:trace contextRef="#ctx0" brushRef="#br0" timeOffset="8493.8738">4465 376 4805,'0'0'7911,"0"0"-4708,0 0-1441,0 0-1250,0 0-512,0 0 0,45 45-64,-15-45 64,0 0 64,-15 0-32,0-15-32,0 0-32,0 0-32,-15 0 64,0 0 96,0 0 257,-15 0 191,0 0 129,0 15-1,-15 0 1,15 0-161,-15 0-159,0 15-161,0 15-96,15 0 320,-1 15-31,1-15 127,15 15 193,0 1-225,0-16-415,15 0-65,16 0-65,-1-15-63,30 0-32,-15-15-769,30 0-1313,-14-30-1569,14-15-2243</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7:24.459"/>
    </inkml:context>
    <inkml:brush xml:id="br0">
      <inkml:brushProperty name="width" value="0.08" units="cm"/>
      <inkml:brushProperty name="height" value="0.08" units="cm"/>
      <inkml:brushProperty name="color" value="#F6630D"/>
    </inkml:brush>
  </inkml:definitions>
  <inkml:trace contextRef="#ctx0" brushRef="#br0">316 105 2787,'0'0'8680,"0"0"-4452,0 0-1538,0 0-512,0 0-480,0 0-513,-90-75-320,60 60-320,0 15 31,0 0-384,-15 15 129,15 15-161,-1 15-128,16 0-32,0 16-96,15-1 0,0-15-65,0 0-95,30-30 96,16 0-192,-1 0-193,15-15-192,0-30-223,-15-15-129,0 0-289,-15-15 193,-15 14 128,-15 1 513,0 15 447,0 0 97,0 15 193,-15 0 415,15 0 193,0 15-32,0 0 384,0 15-384,-15 15-641,15 30-128,0 16 0,0-1 0,0 15 0,15 0 0,0-15 64,0 16-32,0-16 0,-15-15 0,0 15-32,0-30 0,-15 0-160,0-15-289,-15-14-384,0-16 1,-15 0 415,15-16 289,0 1 96,15-15-32,0 15 0,0-15-128,15 15 96,0-15-161,15 0 1,15-15 192,15 0 64,15 0 0,0-15-96,15-1-993,-14 16-2434,-16 0-4421</inkml:trace>
  <inkml:trace contextRef="#ctx0" brushRef="#br0" timeOffset="487.4796">571 90 7399,'0'0'5285,"0"0"-3395,0 0-1474,0 0-352,0 121 64,0-76-96,0 0 161,0 0 607,0 0-159,0-15-65,0-15 1,0 0-129,0-15-127,0 0-65,0 0-256,0-30-320,0 0 320,0-15 256,0-15-128,0 0-64,15 15-64,-15-1-32,15 16 32,0 0-96,1 15 32,14 0-833,0 0-1153,0 0-2915,0 0-2850</inkml:trace>
  <inkml:trace contextRef="#ctx0" brushRef="#br0" timeOffset="904.5124">963 0 7815,'0'0'5926,"0"0"-4036,0 0 160,0 0-321,0 0-992,0 0 480,-45 0-64,30 15-416,-1 0-417,1 15 1,0 16-321,15-16 0,0 15 0,0 0-64,0 15-1,15-30-31,0 1-96,16-1-256,-1-15-97,0-15 129,0 0-33,0-30-351,-15 0-482,0-1 193,0-14 385,-15 0 287,0 0 129,0 0 160,-15 15-32,0-1-257,0 1 33,15 15-224,-15 0-770,15 15-1120,-15 0-1154,15 0-1408</inkml:trace>
  <inkml:trace contextRef="#ctx0" brushRef="#br0" timeOffset="1460.685">1158 60 14862,'0'0'2498,"0"0"-1953,0 0 31,0 0-415,0 0-97,0 0-128,105 76-64,-75-76 128,1 0 192,-16 0-128,15-15 0,-15 0 0,-15 0-64,15-1-96,-15 1 0,0 0 96,0 0 0,0 0 320,0 15 385,-30-15 63,15 15-223,0 0-1,0 0-223,-16 0-1,16 0-288,0 15 192,0 15 257,0 0-353,0 16-64,15 14 32,0-15-96,0 0 192,0 0-192,30-14 0,0-16-64,-15 0-64,31 0 0,-16-15-481,15 0-1056,-15 0-481,0 0-801,0-15-2114,0 0-2626</inkml:trace>
  <inkml:trace contextRef="#ctx0" brushRef="#br0" timeOffset="1863.0707">1654 0 577,'0'0'11242,"0"0"-9640,0 0-609,0 0 128,0 0-32,0 0 576,0 15 353,0 0-384,15 15-866,-15 1 322,0 14-322,0 0-223,0 0 191,15-15-287,-15 15-321,15-15-128,0 0 0,0-15 0,1 1-160,-1-1-545,15-15-992,-15 0-930,15-31-1281,0 1-3907</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7:26.495"/>
    </inkml:context>
    <inkml:brush xml:id="br0">
      <inkml:brushProperty name="width" value="0.08" units="cm"/>
      <inkml:brushProperty name="height" value="0.08" units="cm"/>
      <inkml:brushProperty name="color" value="#F6630D"/>
    </inkml:brush>
  </inkml:definitions>
  <inkml:trace contextRef="#ctx0" brushRef="#br0">2589 1725 12684,'0'0'8520,"0"0"-7335,0 0-1057,0 0-128,0 0-1697,0 0-2595,0-19-7431</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041"/>
    </inkml:context>
    <inkml:brush xml:id="br0">
      <inkml:brushProperty name="width" value="0.28" units="cm"/>
      <inkml:brushProperty name="height" value="0.28" units="cm"/>
    </inkml:brush>
  </inkml:definitions>
  <inkml:trace contextRef="#ctx0" brushRef="#br0">4507 1561 9129,'0'0'2498,"0"0"-1409,0 0 384,0 0-95,0 0-642,0 0-479,0 0 223,0 154 97,0-92 31,0-1-31,0 1-289,0 0 32,0-32-192,0 1-128,0 0 33,0 0-33,0 0-129,0-1-1184,31 1-1441,-31 0-3236</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630"/>
    </inkml:context>
    <inkml:brush xml:id="br0">
      <inkml:brushProperty name="width" value="0.28" units="cm"/>
      <inkml:brushProperty name="height" value="0.28" units="cm"/>
    </inkml:brush>
  </inkml:definitions>
  <inkml:trace contextRef="#ctx0" brushRef="#br0">4501 1936 2594,'0'0'1858,"0"0"-737,0 0 513,0 0 95,0 0-800,0 0-64,0 0 352,0 0-32,0 0-64,0 0-128,0 0-128,0 0-352,0 0-97,0 31-96,0 0 97,0 0-33,0-1-128,0 1-192,0-31 97,0 31-161,0 0 0,0 0 0,0-31-161,0 31-928,0-1-1761,0-30-4709</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052"/>
    </inkml:context>
    <inkml:brush xml:id="br0">
      <inkml:brushProperty name="width" value="0.28" units="cm"/>
      <inkml:brushProperty name="height" value="0.28" units="cm"/>
    </inkml:brush>
  </inkml:definitions>
  <inkml:trace contextRef="#ctx0" brushRef="#br0">4514 2177 1377,'0'0'4965,"0"0"-3460,0 0-63,0 0-33,0 0-768,0 0-353,0 124-96,0-94-128,0 32 32,0-31 0,0 0-96,-31 0-1441,31-1-3652</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741"/>
    </inkml:context>
    <inkml:brush xml:id="br0">
      <inkml:brushProperty name="width" value="0.28" units="cm"/>
      <inkml:brushProperty name="height" value="0.28" units="cm"/>
    </inkml:brush>
  </inkml:definitions>
  <inkml:trace contextRef="#ctx0" brushRef="#br0">4489 2473 2947,'0'0'2466,"0"0"-64,0 0-384,0 0-736,0 0-770,0 0-320,0 0-160,0 0 256,0 31-159,0 30-65,0-30-64,0 0-353,0 31-2625,0-1-2211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4:56.388"/>
    </inkml:context>
    <inkml:brush xml:id="br0">
      <inkml:brushProperty name="width" value="0.24" units="cm"/>
      <inkml:brushProperty name="height" value="0.48" units="cm"/>
      <inkml:brushProperty name="color" value="#A9D18E"/>
      <inkml:brushProperty name="tip" value="rectangle"/>
      <inkml:brushProperty name="rasterOp" value="maskPen"/>
    </inkml:brush>
  </inkml:definitions>
  <inkml:trace contextRef="#ctx0" brushRef="#br0">9061 7477 192,'0'0'897,"0"0"-417,0 0 289,-26-26-128,26 26-129,0 0-191,0 0-161,0 0 32,0 0-64,0 0 128,0 0 513,0 0 320,0 0 96,0 0 353,0 0 31,0 0-128,0 0 97,0 0-321,0 0-96,-27 26-160,27 27-320,-26-27-289,0 26-96,0 1 33,0 25 31,-27 1-64,1-1 96,-1 1 97,-25-1 191,26 1-223,-1 0-1,1-27-192,-1 0 33,1 1-33,0-1-32,-1 0-96,-25 1 0,-1 25 96,27-25-31,-1-1 63,1 0-64,0-25 32,26-1-64,-1 0-64,1 0 0,0-26 64,0 26-128,0 27 0,-27-27 0,1 26 0,-1 1 0,1 25 0,0-25 0,-1-27 0,1 26 0,26-26 0,0 1 0,-1-27-32,27 0 32,0 0-64,0 0-32,0 0 0,0 0 0,0 0-160,0 0-96,0 0 127,0-27 129,27-25 64,25 0 32,27-27 64,-1-26-64,27 27-32,-27-1 32,27-26-64,0 27-32,0-1-64,-27 1 0,27-1 32,-27 27-65,1-27 65,-27 27 96,1 26-32,-27-27 32,26 27 32,-52 26 0,27-26 0,-27 26 0,0 0 0,0 0 0,0 0 32,0 0-32,0 0 0,0 0 0,0 0 0,0 0 0,0 0 32,0 0-32,0 0 0,0 0 0,0 0 32,0 0 0,0 0 0,0 0 32,0 0 33,0 0 31,-27 26-32,1 0-64,0-26-32,0 27 0,0-1 32,-1 0-32,-25 0 0,0 0 0,25 27 0,-25-27 0,0 0 0,-1 26 64,1-25-64,0 25 0,-1-26 0,27 26 32,-26-25 0,-1-1-32,27 26 64,0-26-64,-26 1 0,25-1 32,1 0-32,0 26 0,0-25 0,-27-1 0,27 26 0,-26-26 0,26 27 32,-27-27-32,27 26 32,-26 1 0,-1-27-32,27 0 0,-26 0 0,26 0 0,-1 1 0,27-27 0,0 0 0,0 0 0,0 0-32,0 0 0,0 0-32,0 0-128,0 0 0,0 0 64,27-53 31,-1 27 97,52-26 32,1-53 0,0 26-32,25-25 0,27-1-128,-26 0-128,0 0 0,26 1 0,-53 51-33,1-25 97,-27 25 64,0 27 96,-25 0 32,-1 0 32,-26 0-32,0 26 0,26 0 0,-26 0 64,0-27-64,0 27 0,0 0 0,0 0 0,0 0 0,0 0 0,0 0 0,0 0 64,0 0-32,0 0 64,0 0-64,0 0 96,0 0 1,0 0 63,0 0-64,0 0 0,-26 0-128,0 27 0,-1-1 0,-25 0-64,0 26 64,-1-26 64,1 1-64,0 25 0,-1-26 0,1 0 0,26 1 0,0-1 0,-1 0 64,1 0-32,0-26 0,0 26-32,0 0 96,-27 27-64,27-27-32,-26 0 0,-1 27 32,27-27 0,-26 26 0,-1-26 32,27 27 0,0-27 1,-26 0-1,25 0-32,1 0-32,0 1 32,-26-1-32,25 26 32,1-26-32,0 1 0,0-1 64,0 0-64,0 0 32,-1 0 0,1 1 0,0-1 32,0 0-32,0 26 0,-1-26 32,1 1-64,0-1 0,0 0 64,0 26-64,0-52 64,-1 27-32,1-1 32,0 26 0,0-26-32,-27 0-32,27 1 32,-26 25-32,26-26 32,-1 0 32,1 1-32,-26-1-32,26 0 0,0 0 32,-27 0 33,27 1-33,0-1 32,0 0 0,-1 0 0,27-26-32,-26 26-32,0 0 0,0 1 0,0-1 0,-1-26 0,1 26 0,26 0 0,-26 0 0,0 1 0,0-1 32,0 0-32,-1 0 0,27 0 64,-26 1-64,0-1 0,0-26 32,0 26-32,26 0 32,-27 0-32,1 0 0,0 1 0,0-1 0,0-26 64,0 26-64,-1 0 32,1-26 64,26 26-32,-52 1-32,52-1 32,-26-26 32,-1 26-64,1-26 97,0 26-129,0-26 64,0 0-32,26 26 0,-27-26-32,1 26 32,26-26-32,-26 0 0,26 27 32,-26-27-32,26 0 32,-26 0-32,0 26 32,26-26-32,-27 0 0,1 26 0,26-26 32,-26 26-32,0-26 0,0 26 0,-1-26 0,1 0 0,26 0 0,-26 27 0,26-27 0,0 0 32,-26 0-32,26 0 0,0 0 0,-26 0 0,26 0 0,0 0 0,0 0 0,0 0 0,0 0 0,0 0 0,0 26 0,-27-26 0,27 0 0,0 0 0,-26 0-32,26 0 32,0 26 0,-26-26 0,26 0 0,-26 0 0,26 26 0,-26-26-32,26 0 32,0 0-32,0 0 32,0 0-64,0 0-32,0 0-33,0 0-63,0 0 0,0 0-32,0 0 96,0 0 0,0-26 96,26-26 32,26-1 32,1 1 0,-1-27 0,0 1-32,1-1 0,-1 27 0,-26-1 0,27 1 0,-27 26 0,0-26 0,0 25 32,0 1-32,1 0 0,-27 0 0,52-27 0,-26 27 0,0-26 32,1 26-32,-1-1 0,0 1-32,-26 0 32,26 26 0,-26-26 0,26 26 0,-26-26 0,0 26 0,27-26 0,-27 26 0,26-27 0,-26 27-32,26-26 32,0 26-32,-26-26 32,0 26-32,26 0 32,-26-26 0,26 26 0,-26-26 0,0 26 0,27-27 32,-27 27-32,26-26 0,0 26 0,-26-26 0,26 0 0,-26 26 0,26-26 0,1-1 0,-1 1 32,-26 0-32,52 0 0,-26 0 0,0 0 0,1-1 0,-1 1 0,26-26 0,-26 26 0,1-1 0,-1 1 0,0 0 0,0 26 0,-26-26 0,26 0 32,1 26-32,-1-26 0,0-1 0,0 1 0,-26 26-32,26-26 32,0 0 0,1 26 0,-1-26 0,-26 26 0,26-27 32,0 27-64,-26-26 32,0 26 0,26 0 0,-26 0-32,27-26 32,-27 26 0,0 0 0,0 0 0,26-26-32,0 26 32,-26 0 0,26 0 0,0-26 0,-26 26 0,27-27 0,-1 27 0,0-26-32,-26 26 32,26 0 0,0-26 0,-26 26 0,26 0 0,-26 0 0,27-26 0,-27 26 0,26 0 0,-26 0 32,26-26-32,0 26 0,0 0-32,-26-26 32,27 26 0,-1-27 0,0 27 32,-26 0-32,26-26 32,0 26-32,0-26 0,1 26 32,25-26-32,-26 0 0,0-1 0,1 27 0,-1-26 0,0 0 0,0 26 0,0-26 0,1 0 0,-27 26 32,26-27-32,-26 27 0,26-26 0,-26 26 0,26-26 0,-26 26 0,0 0 0,26-26 0,-26 26 0,26-26 32,1 0-32,-27 26 0,26-27 0,0 1 0,0 26 0,-26-26 0,26 0 0,1 26 0,-27-26 0,0 26 0,26 0 0,-26 0 0,0-27 0,26 27-32,-26 0 32,26-26 0,-26 26 0,26 0 0,-26-26 0,27 26 0,-27 0 0,26-26-32,0 26 32,-26 0 0,0 0-32,26 0 32,-26-26 0,0 26 0,26 0 0,0 0 0,-26-26 32,27 26-32,-1-27 0,0 27 0,-26-26 0,26 26 0,0 0 0,-26 0-32,0 0 32,27-26 0,-27 26 0,26 0 0,-26-26 32,26 0-32,0-1 32,0 27-32,0-26 0,1 0 0,-1 26 0,-26-26 0,26 26 0,-26 0-32,0 0 32,26-26 0,-26 26 0,0 0 0,26-27 0,1 27 0,-1-26 0,0 26 0,-26-26 0,26 26 0,0-26 0,1 26 0,-1-26 0,0 26 0,-26-26 0,26 26 0,0 0 0,-26-27 0,26 27 32,-26-26-32,27 26 0,-27-26 0,26 26 0,-26-26 32,26 26-32,-26-26 0,26 26 0,-26 0 0,0 0 0,0 0 32,0 0-32,0-27 32,26 27-64,-26 0 32,0-26 0,0 26 32,27-26-32,-27 26 0,0 0 32,0-26-32,0 26 0,26 0 0,-26-26 0,0 26 32,0-27-32,26 27 0,-26-26 0,0 0 32,0 26-32,26-26 0,-26 0 0,0 26 0,0-26 32,0 26 32,0 0-64,0-27 64,0 27 32,0-26-96,0 0 0,0 0 0,0 0-32,0-27 32,0 27 0,0 0 0,0 0 32,0 0-32,0-1 32,0 1-32,0 0 0,0 0 0,0-27 32,0 27 32,0 0 64,0 0 33,0-27-65,0 27 64,0-26-96,0 26 0,0 0 32,0-1 64,0-25 0,0 26-128,0 0 0,0-27 0,0 27-32,0 0 0,0 0 32,0-1 0,0-25 33,0 26-65,0 0 64,0 0 32,0-1-64,0 1 0,0-26-32,0 26 32,26-27-32,-26 27 32,0-26-32,0-1 32,0 1-32,0 26 64,0-27-32,0 1-32,0 0 32,0-1-32,0 1 96,0 0-96,0-1 0,0 27 0,0-26 0,0-1 0,0 27 0,0-26 0,0 25 0,0 1 0,0-26 0,0 26 0,0 0 32,0-27-32,27 27 0,-27-26 0,0 25 0,0-25 0,0 26 0,0 0 0,0 0 0,0-1 0,0 1 32,0 0-32,0 0 0,0-27 0,0 27 0,0 0 0,0 0 0,0-27 0,0 27 0,0-26 0,0 26 0,0-27 0,0 27 0,26-26 0,-26 26 0,0-27 0,0 27 0,0-26 0,0-1 0,0 27 0,0-26 0,0 26 0,0-27 0,0 1 0,0-1 0,0 27 0,0-26 0,0 0 0,0 25 0,0-25 0,0 26 0,0-27 0,0 27 0,0-26 0,0 26 0,0-27 0,0 1-32,0 26 32,0 0 0,0-1 0,0-25 0,0 26 0,0-27 0,0 27 0,0 0 0,0-26 0,0 25 0,-26 1 32,26 0-32,0 0-32,-27 0 32,27 0 0,0-1-32,0 1 32,-26 0 0,26 0-32,-26 0 32,26-27-64,-26 27 64,26 0 0,0 0 0,-26 0 0,26-1-32,0 1 32,-27 0 0,27 0-96,0 0 96,0 26 0,0-27-64,0 27 32,0-26-64,0 26 32,0 0 0,0-26-33,0 0 65,0 26-32,0-26 32,0-1 32,0 27 0,0-26 0,0 0-32,0 0 0,0 0-32,0 26-32,0-26 32,0-1 32,0 27 32,0-26 0,0 26 0,0 0 0,0-26 0,0 26 0,0 0 0,0 0 0,0 0 0,0-26 0,0 26 0,0 0 0,0-26 0,0 26 0,0 0 0,0 0-64,0 0 32,0-27 0,0 27 32,0 0-64,0 0-32,0 0-96,0 0-161,0 0-31,0 27 96,0-1 224,0 26 64,0-26 0,-26 27 0,26-27 0,0 26-33,0 1 33,0-1 0,0 0 0,0 1 0,0-1 0,0-26 0,0 27 0,0-1 0,0-26 0,0 27 0,0-27 0,-26 0 0,26 0 33,0 0-33,0 1 0,0-1 0,0 26 0,0-26 0,0 0 0,0 1 0,0-1 0,0 0 0,0 0 0,0 0 0,0 1-33,0-1 33,-26 0 0,26 0 0,0 0 33,0 27-33,0-27 0,0 0 0,0 0 0,0 0 0,0 1-33,0-27 33,0 26 0,0 0 0,0 0 0,0 0 0,0 1 0,0-1 0,26 0 0,-26 0 0,0 0 33,0 1-33,0-1 0,0 0 0,26 0 0,-26 0 0,0-26 0,0 26 0,0 1 0,0-1 0,0 0 0,0-26 32,0 26-32,0 0 0,0 1 0,0-1-32,0 0 64,0 0-32,0 0 0,0 0 0,0 1 0,0-1 0,0 0 0,0 0 0,0 0 0,0 1 32,0-1-32,0-26 0,0 26 0,0 0 0,0 0 0,0 27 0,0-27 0,0 0 0,0 26 32,-26-25 0,26-1-32,0 26 0,0-26 0,0 27 32,0-27-32,0 26 0,0-25 32,0 25 0,-26-26 64,26 26 32,0-25-64,0-1-64,0 26 0,0-26 32,0 1 0,0-1-32,-26 0 0,26 0 32,0 26 0,0-25-64,0-1 64,0 0 0,0 26-32,0 1 32,-27-1-32,27 1 32,0-27 0,0 26-32,-26 0 0,26 1 32,-26-27 0,26 26 0,0 1 0,0-27 0,-26 26 32,26-25-64,0 25 0,0-26 0,0 26 0,0-25 32,0 25-32,0-26 0,0 0 0,0 27-32,0-27 32,0 0 0,0 26 0,0-25 0,0-1 0,0 0 0,0 0 32,0 0-32,0 1-32,0-1 32,0 0 32,0 26-32,0-25 0,0-1 0,0-26 0,0 26 0,0 0 33,0 0-33,0 0 0,0 1-33,0-1 33,0-26 0,0 26 0,0 0 0,0-26 0,0 26 0,0 1 0,0-1 0,0 0 33,0 0-33,0 0 0,0 1 0,0-27-33,0 26 33,0 0 0,0 0 0,0 0-32,0-26 32,26 26 0,-26 1 0,0-1 0,0 0 0,0 0 0,0 0 0,0-26 0,0 27 0,0-1 0,0-26-64,0 0 64,0 26 0,0-26-32,0 0 0,0 0 32,0 0-32,0 0 0,0 26 32,0-26-64,26 0 64,-26 0-32,0 0 32,0 0 0,0 0-32,0 0 32,0 0 0,0 0 0,0 0-32,0 0 32,0 0-64,0 0 64,0 0 0,0 0 0,0 0 32,0 0 0,0-26 96,0 26-32,0-26-32,0 0 97,26-27-129,-26 1 0,0-1 0,0 1 0,27 26 0,-27-26 0,0-1 0,0 1-32,0-1 32,0 27 0,0-26-32,0-1 32,0 1 0,0 26 32,0-26 0,0 25 0,0-25-32,0 0 64,0 25-64,0-25 0,-27 0 32,27 25-64,0-25 0,-26 0 0,26 26 32,0-27-32,-26 27 32,26-26-32,0 25 0,-26-25 32,26 26 32,0 0 1,-26-27-1,26 27-64,0-26 0,-26-1 0,26 27 32,0-26-32,-27 26 0,27-1 0,0 1 0,0 0 0,0-26 0,-26 26 32,26-1-32,0 1 0,0 26-32,0-26 32,0 0 0,0 0 0,0-1 0,0 1-32,0 0 32,0 0 32,0 0-32,0-1 0,0 1 0,0 0 0,0 0 0,0 0 0,0 0 0,0-1 0,0 1 0,0 0-32,0 0 32,0 0 0,0-1 0,0 27 0,0-26 0,0 0 0,0 0 32,0 0-64,0 0 32,0-1 0,0 1 0,0 0 0,0 0 0,0 0 0,0-27 0,0 27 0,0 0 0,0 0 0,0-1 0,0 1 0,0 0 0,0 0 0,0 0 0,0 0 0,0-1 0,0 1 0,0 0 0,0-26 32,0 25-64,0 1 32,0 0 0,0 26 32,0-26-32,0 0 0,0-1 0,0 1-32,0 0 32,0 0 32,0 0-32,0-27 0,0 27-32,0 0 32,0 0 0,0 0 0,0-1 0,0 1 32,0 0-32,0 0 0,0 0 0,0 0 0,0 26 0,0-27 0,0-25-32,0 52 32,0-52 0,0 25 0,0 1 0,0 0 0,0 0 0,0 0 0,0-1 0,0 27 0,0-26 0,0 0 0,0 26 0,0-26 0,0 0 0,0 26 0,0-26 0,0-1 0,0 1 0,0 0 0,0 0 0,0 0 0,0-1 0,0 1 32,-26 26-32,26-26 0,0 26-32,0-26 32,0 0-32,0 26 32,0-27 0,0 1 32,0 26-64,0-26 64,0 0-64,0 26 32,0-26 0,0 0 32,0 26-32,0-27 0,0 1 0,0 0 0,0 26 0,-26-26 0,26 0 0,0-1 0,0 1 0,0 0 0,0 0 0,0 0 0,0 0 0,0-1 0,0 1 0,0 0 0,0 0 0,0 0 0,0-1 0,0 1 0,0-26 0,0 26 0,-26-1-32,26 1 32,0 0 32,0 26-32,0-26 0,0 0 0,0 26-32,0-26 32,0 26-32,0-27 32,0 1 0,0 26 0,0-26 0,0 26 0,0 0 0,0 0 0,0 0-33,0 0 33,0-26 0,0 26 0,0 0 0,0 0 0,0 0 0,0-26 0,0 26 0,0 0-32,0 0 32,0 0-32,0 0 32,0 0 32,0 0 0,0 0-32,0-27 0,0 27 0,0 0 0,0 0 0,0-26 33,0 26-33,0 0 0,0 0 0,0-26 0,0 26 0,0 0-33,0-26 33,0 0 0,0 26 0,0-27 0,0 27 0,0-26 0,0 26 0,0 0 0,0 0 0,0 0 0,0 0 0,0-26 0,0 26 0,0 0 0,0-26 0,0 26 0,0 0 0,0 0 0,0 0 0,0 0-32,0 0 0,0 0 0,0 0 32,0 0-32,0 0 0,0 0 32,0 0 32,0 0-32,0-26 32,0 26-32,0 0 0,0 0 0,0 0 32,0 0-32,0 0 0,0 0-32,0 0 32,0 0 0,0 0 0,0 0 0,0 0-32,0 0 32,0 0-32,0 0 32,0 0 0,0 0-32,0 0 32,0 0-32,0 0-32,0 0 0,0 0 32,0 0-64,0 0 0,0 0 0,0 0-32,0 0 96,0 0-32,0 0 64,0 0 0,26 0 0,-26 0 0,0 0 0,26 0 0,-26 0 0,26 26 0,-26-26 0,26 0 0,-26 26-32,27-26 32,-1 26 0,0 0 0,-26-26 0,26 27 0,0-27 0,-26 26 0,26-26 0,-26 0 0,27 26 0,-27-26 0,26 26 0,-26-26 0,26 26 0,-26-26 32,26 0-32,-26 27 0,26-27 0,-26 0 0,27 26 0,-27-26 0,26 0 0,0 26 0,0-26 32,0 0-32,1 26 0,-27-26 0,26 0 0,0 26 0,-26-26 0,26 0 0,0 0 0,-26 27 0,26-27 0,-26 0 0,27 0 0,-27 0 0,26 26 0,-26-26 0,26 0 0,-26 0 32,0 0-32,0 0 64,0 0-32,0 0 0,0 0 32,0 0 0,0 0 96,0 0 192,0 0 1,0 0 31,-26 0-288,0 0-64,-1 0 0,1 0 0,-26 0-32,0 0 0,25 0 0,-25 0 0,0 0 0,-1-26 0,27 26 0,-26 0 0,25 0 32,1-27-32,0 27 0,0 0 0,26 0 0,-26-26-32,26 26 32,-26 0 0,-1 0 0,27-26 0,-26 26-32,26 0 32,-26-26 0,26 26-32,0 0 32,0 0 0,0-26-32,-26 26-32,26-27 32,0 27 32,0-26 0,0 0 0,0 26-32,0 0 32,0 0 0,0-26-32,0 26 0,0 0 32,0 0-96,0 0 32,0 0-32,0 0 32,0-26 32,26 26 32,-26 0 0,26 0-32,0-27 32,1 27-32,-27-26 32,0 26 0,26 0 0,-26 0 0,0 0 0,0 0 32,0-26-32,0 26 0,0 0 0,0 0 32,0 0-32,26 0 32,-26 0 0,0-26 0,0 26 0,0 0-32,0 0 64,0-26-32,0 26-32,0 0 0,0-26 0,0 26 32,0 0-32,0 0 0,0 0 0,0 0 0,0 0-32,0 0 0,0 0-32,0 0 64,0 0-32,0 0-32,0 0 32,0 0 0,0 0-32,26 0-32,-26 0-33,26 0 129,-26 0-32,26 0 32,1 0 0,-27 0 0,26 0 0,0 0 0,0 0 0,-26 0 0,26 0-32,1 26 32,-1-26-32,-26 26 32,26-26 0,-26 0 0,26 26 32,-26-26-32,26 0 0,-26 26 0,0-26-32,0 0 32,27 26 0,-27-26 0,26 0 0,-26 27 0,26-27 0,-26 26 0,0-26 0,26 0 32,-26 26-32,26-26 0,-26 0-32,0 26 32,26-26 0,-26 26 32,27-26-64,-27 0 32,26 27 0,0-27 0,-26 0 32,26 0-32,-26 26 0,26-26 0,1 0 0,-27 26 0,26-26 0,-26 0 0,26 0 0,-26 26 0,0-26 0,26 0 32,0 0-32,-26 26 0,26-26 0,1 0 0,-1 27 32,0-27-32,0 0 0,0 0 0,-26 26 0,27-26 32,-1 0-32,0 0 0,-26 26 32,26-26-32,0 0 32,-26 0-32,27 0 33,-1 0-33,-26 0 0,0 0 0,0 0 0,0 0 64,0 0-32,0 0 0,0 0 32,0 0 0,0 0 0,0 0 64,0 0 96,0 0 128,0 0-63,0 0-33,0 0-128,-26 0-64,-1-26-64,1 26 32,0-26-32,-26 26 0,25-27 0,-25 1-32,0 0 32,25 26 0,1-26 0,-26 26 0,26-26-32,0 26 32,-1 0-32,1-27 32,0 27 0,0 0 0,0 0 0,26-26 0,-27 26 0,1 0 0,26 0 0,-26-26 32,26 26-32,0 0 0,0 0 0,-26 0 0,26 0 0,0 0 32,0 0-32,0 0-32,0 0 32,0 0 0,0 0 0,0 0 0,0 0-32,0 0 32,0 0 0,0 0 0,-26 0 32,26-26-32,0 26 0,-26 0 0,26 0 0,0 0 0,0 0 0,0 0 0,0 0 0,-27 0 0,27-26-32,0 26 32,0 0-32,0 0 0,0 0 32,0 0-64,0 0 64,0 0 0,0 0-96,0 0 32,0 0 0,0 0 0,0 0-32,0 0-32,0 0 31,0 0 1,27 0 64,-1 0 32,0 0-32,0 0 32,0 0 0,27 0 32,-27 0-32,26 0 0,-26 0 0,1 0 0,-1 0 0,0 0 0,0 26 0,0-26 0,-26 0 0,26 0 0,-26 0 0,27 0 0,-1 0 0,-26 26 0,26-26 0,-26 0 0,26 0 0,-26 0 0,26 0 0,-26 0 0,27 0 0,-27 0 0,26 26 0,0-26 0,-26 0 0,26 0 0,-26 0 0,26 0 0,1 0 0,-27 26 0,26-26 0,0 0 0,-26 0 0,26 27 0,0-27 0,0 0 0,1 26 0,-27-26 0,26 0 0,-26 26 0,26-26 0,0 0 0,0 26 0,-26-26 0,27 0 0,-27 26 0,26-26 0,-26 0-32,26 27 32,-26-27 0,26 0 0,0 26 0,-26-26 0,27 0 0,-1 26 0,0-26 0,0 0 32,0 26-32,0-26 0,1 26-32,-1-26 64,0 0-32,0 26 0,27-26 0,-27 27 0,26-27 0,-26 0 0,27 26 0,-27-26 0,26 0 0,-26 26 0,1-26 0,25 0 0,-26 26 0,0-26 32,1 0-32,-1 26 0,0-26 0,0 0 0,0 0 0,0 27 0,1-27 0,-1 0 0,0 26 0,0-26 0,0 0 0,1 26 0,-1-26 0,26 26 0,-26-26 0,1 26 32,-1-26-64,0 27 32,0-1 0,0-26 0,0 26 0,1-26 0,-1 26 32,-26-26-32,26 0 0,-26 26 0,26-26 0,-26 0 0,26 26 0,-26-26 0,27 27 0,-27-27 0,26 26 0,-26-26 32,26 26-32,-26-26 0,0 0 0,26 0 0,-26 0 0,0 0 0,0 0 64,0 0 1,0 0 31,0 0 64,0 0 32,0 0 320,-26 0-31,-26-26-353,-1 0-96,1-1-32,-1 27 0,-25-26 0,26 0 0,-27 0 0,-26 26 0,27-26 0,-27 0 0,26 26-32,-25 0 32,25 0 0,-26-27 32,27 27-32,-1 0 0,1-26 0,-1 26 32,27 0-32,-27-26 0,27 26 0,26 0-32,-27 0 0,27 0 32,0 0-64,0 0 32,-1 0-32,1 0 32,26 0 0,0 0-32,0 0 0,0 26-96,0-26 31,0 26 33,0 27-32,0-27 64,0 26 32,26 1-32,1-1 32,-1 0-32,26 1 64,1 25-32,25 1 64,-25-1-32,25 1 0,-26 0 0,1-1 0,-1 1 0,-26-1 0,27-25 0,-27-1-96,-26-26 32,26 0 0,-26-26 64,0 0-64,0 0 32,26 0 32,-26 0 96,0-52 64,-26 0-96,0-53 0,-26 0-64,-27-26 0,27 0 0,-27 0 0,27 27 0,-27-1-96,27 26 96,-1 27 0,27 26 0,-26 0 0,26-1 32,26 1 32,-27 26-64,1 0 0,0 0-96,26 0 32,-26 26-128,0 53 64,-27 26-1,27 26 65,-26 26 32,26 0 0,-27 0 32,53 0 0,-26-26-64,26 0 0,0-53-64,0-25-128,26-27-97,0-26 33,-26 0-64,0 0 160,27 0 192,-1-52 32,-26-53 192,0 0-64,0-26-64,0 0 0,-26-26-64,-1 0 0,1 26 0,-26 0 0,-1 26 0,27 27 0,-26 26 32,26-1-32,0 27 0,-1 26 32,27 0-32,-26 0 0,26 26-192,-26 53 0,26 25 128,-26 54 0,0 25 64,-1 0 0,1 27 32,0-1-32,0 1 0,26-27 0,0-26 0,0-52-32,0-53-32,0-26-65,0 1-95,26-27-64,-26 0 0,26-53 288,27-52 192,-27-52-128,26-26-32,-26-26 0,1 25 32,-1-25-64,-26 25 0,26 27-64,-26 0 64,0 52-32,0 1 32,0 25 0,0 53 0,0 0 0,0 26 0,0 0-128,0 26 0,0 53-193,0 51 321,0 28 0,0 77 0,0 1 64,0 52-32,-26 0-32,-27 26 0,1-26 0,-27 0-32,53-26-32,0-52 32,0-27 32,26-78 0,0-27-32,0-52 0,0-26-96,0 0-32,26-52 160,0-79 128,53-78-32,-27-53-64,27 0 0,-1-26-32,1 26 32,-1 0-32,-25 27 0,-1 25 0,1 53 0,-27 52 0,0 53 0,-26 26 0,0-1 0,0 27-128,0 27-32,26 51-64,-26 53 224,0 52 64,0 27 0,0 26 0,0 52-32,-52 0 0,-27 26 0,27 0-32,-27-26 0,27 0 0,-1-78 32,1-27-32,26-78 0,26-53 0,-26-26 32,26-26-32,0 0 0,0-26 32,0-52 160,0-80-64,0-25-128,0-53 0,26-25 0,26-1-32,-26 26 32,27 0-96,-1 27 0,-26 52 0,27 52 32,-27 26 32,-26 53 32,26 26-32,-26 0-256,0 105 160,0 26 128,0 52 0,-26 79 0,-26 0 32,25 52 0,-51 0-32,25 27 0,-25-27 32,26 0-32,-27-26 0,0-26 32,27-26-32,-26-53 0,51-78 32,1 0-32,0-79 0,26 0 64,0-26 0,0 0-64,0-26 0,0-53-32,0-25-96,0-27 64,0-26 32,0-1 0,26 28 32,0 25-64,-26 52 32,27 1 32,-27 26 0,0 26 32,0 0-32,0 0-64,0 0 32,0 26-65,-27 26 65,-25 27 0,0 0-96,-27 25 64,27-25 32,-1 26 32,1-27 0,-27 1 0,27-1 0,0 1 32,-1-27-32,27-26 0,0 1 0,0-1 0,26-26 0,0 0 0,0 0-96,0 0-480,0-26-65,0-27 545,0 27 32,26-26 64,0-27-32,0 27 32,27-1 0,-27 1 0,0 0-32,0-1 32,0 27 0,-26 26-64,0 0 0,0 0 64,0 0 0,0 0 192,0 26 32,0 0-32,-26 27-160,0 25 32,-26-25-32,-1 25-32,1 1 0,-27-1 32,1-25-32,25 25 32,-25 1-32,25-1 0,-25-25 0,26-1 32,-1 1-32,1-27 32,26 0-32,-1 0 0,1 0 0,0 0-64,0 1 64,26-27 0,-26 26-160,26-26-32,0 0 160,0 0-32,0 0-64,0 0-32,0 0-129,0 0-255,0-26 127,26-1 417,0 1 0,0 0 33,0 0-33,1 0 0,-1 0-33,-26 26 66,0 0-33,26 0 32,-26 0-32,0 0 256,0 0-96,0 0 128,0 0 65,0 0 63,-26 0-224,26 26-160,-26 26 0,-1-26-32,-25 0 32,26 1 32,-27 25-32,1-26-32,26 0 32,-26 1 0,-1 25 0,1-26 32,-1 0 33,27-26 31,-26 26-32,26-26-32,26 27 32,-27-27-64,27 0 32,0 0 0,0 0-64,0 0 0,0 0 0,0 0-64,0 0 64,0 0 0,0 0 160,0-27-128,0-25 0,27 0 0,25-27-32,0 27 0,27-27 0,-27-25 0,27 25-32,-27 0 32,27 27-32,-27 0 32,-26-1 0,1 27-32,-1 26 32,-26 0-32,0 0 64,0 0-32,0 0 32,0 0-32,0 0 64,0 0-64,0 0 32,0 0-32,0 0-32,0 0 0,0 0 32,0 0 0,0 0 64,0 0-32,0 0 32,0 0-64,-26 26 32,-1 0-32,-25 1 0,0-1 0,-1 26 32,1 1-32,-27-27 0,27 26 0,-27 1 32,27-27-64,0 26 32,25-26 0,-25 27 0,0-27-32,26 26 32,-1-26 0,-25 1 0,26-1 0,26 0 0,0-26 0,-26 0 0,26 0-32,0 0 0,0 0 0,0 0-32,0 0 32,0 0-32,0 0 0,0 0 32,0 0-96,0 0 64,0 0-32,0 0-64,0 0 96,26 0 64,-26 0 0,0 0 0,26 0 0,-26 0 32,0 0-32,0 0 0,0 0 32,0 0-32,0 0 0,26 0 0,-26 0 0,0 0 0,0 0 0,26 0 32,-26-26-32,27 26 64,-1-26 0,0-1 32,0 27-32,0-26 0,27 0 0,-1 0-64,0 0 32,1-27 0,25 27 32,-25-26 32,25-1-32,-25 1-32,-1 26 32,0-27-64,-25 27 32,25-26-32,-26 26 65,0-1-1,1 1 32,25 0 32,-26-26-32,0 26-64,0-1-32,1 1 0,-1 26 0,0-26 0,0 0 32,0 26-32,1-26 0,-1-1 0,-26 27 0,26-26-32,26 0 32,-26 26 0,1-26 0,-27 0 0,26 26 0,0-27 0,-26 27 0,26 0 0,-26 0 0,0-26 0,26 26 0,-26 0 0,27-26 0,-27 26 32,26-26-32,0 0 0,-26 26 0,26-26 64,0-1-64,-26 27 0,27 0-64,-27 0 32,0 0-64,0 0 32,0 0 32,0 0-32,0 0 64,0 0 0,0 0 0,0 0 0,0 0-32,0 0 32,0 0 0,0 0 0,0 0-32,0 0 32,0 0-32,0 0 32,0 0 0,0 0-32,0 0 0,0 0 32,0 27 32,-27-1 0,1 26 32,0-26-32,-26 27 0,-1-1 32,1 0-32,-1 1 0,-25-1-32,52-26 96,-27 27-64,1-27 32,26 0-64,-53 26 0,53 1 0,-26-1 0,-1 1 32,1-1-32,26-26 32,-27 27-32,27-27 32,0 0 0,0 0 64,0 0-32,-1 0-32,-25-26 32,26 27 0,0-1-64,0 0 32,-27 0-32,27 0 0,-26 27 0,-1-27 32,27-26-32,0 26 0,0 0 33,26-26 31,-27 26-32,1-26 0,26 0 0,-26 27-32,0-1 0,0 0 0,-27 0 0,27 0 0,0 1 0,0-1 0,0 0 32,-27 0-32,53-26 0,-26 26 0,0 1 0,0-1 0,0-26 0,-1 26 0,1 0 0,0 0 0,0 0 0,0 1 0,-27-1 32,27 0-32,0 0 0,0-26 0,-1 26 0,1 1-32,0-27 32,26 26 0,-26 0 0,26-26 0,-26 0 0,26 0 0,0 0 0,0 0-32,0 0 32,0 0-128,0 0-65,0 0 97,0 0 96,0 0 0,0 0-32,0 0 32,0 0 0,0 0 0,0 0 0,0 0 0,0 0-64,0 0 64,0 0 0,0 0 0,0 0 32,0 0 32,0 0-64,0 0 64,0 0-32,0 0 32,0 0-32,0 0 0,0 0 33,0 26-33,-26-26-32,-1 26 32,27 1-32,-26-1 0,0 0 0,0 0 32,0 0-32,-1 0 0,1 1 0,0 25 32,0-26-32,0 0 32,-1 1-32,1-1 0,0 0 0,0 0 0,26 0 0,-26 0 0,0 27 0,-27-27 0,27 0 32,0 0-32,0 1 32,-1-1-32,1 0 0,0-26 0,26 26 0,-26-26 0,26 26 0,-26 1 0,0-27 0,-1 26 0,1 0 0,0 26 0,0-26 0,0 1 0,-1-1 0,1 0 0,0 0 32,0 0-32,0 1 32,-1-1-32,1 0-32,0 0 32,0 0 0,26 1 0,-52-1 0,25 0 0,1 26 0,0-26 0,0 1 0,0-1 32,-1 0-32,1 0 0,26-26 0,-26 26 0,26 1-32,-26-1 32,0-26 0,26 26 0,0 0 0,-27-26-32,27 0 32,0 0 0,0 0 0,0 0 0,0 26 0,0-26 0,0 0-32,0 0 0,0 0 32,0 0 0,0 0-64,0 0 32,0 0-97,0 0 1,0 0 32,0 0 64,0-26 0,0 0 0,27 0 32,25 0 0,-26-1 0,0 1 0,1 0 0,-1 0 32,0 0-32,0-1 0,0 1 0,-26 26 32,27-26-32,-27 26 0,26-26 0,0 0 0,0 0 0,0 26 0,0-27 32,1 1-32,-1 26-32,-26-26 32,0 26 0,0 0 32,26 0-32,-26 0 0,0 0 0,26-26 0,-26 26 0,26-26 0,1 26 0,-1-27 0,-26 27 0,26-26 32,0 0-32,0 26 0,-26-26 0,27 26 0,-27 0 0,0 0 0,26-26 0,-26 26 0,26-27 0,0 27 0,-26-26 0,26 0 0,27 0 0,-27 0 0,-26 0 0,26-1 32,-26 27-32,0 0 0,0 0 0,0 0 32,0 0 64,0 0-96,0 0 65,0 0-65,0 0 128,0 0 32,-26 0-64,-27 0-96,1 27-64,-26 25 32,25 0-32,-25 27 64,-27-1-32,26 1 32,1-27 0,-1 27 0,27-27 32,-1 1-32,1-27 32,26 26-32,0-26-32,-27 1 32,27-1-32,0 0 32,26 0 0,0-26 32,-26 26-32,26-26 0,0 0-32,0 0-32,0 0-32,0 0-129,0-26 65,0 0 0,26 0 128,0-27 32,26-25 0,27-27 0,26 0 0,0 1 0,25-27-64,1 26 64,-26 0 0,0 0 0,0 27-32,-27 25 32,-25 1 0,-1 0 0,-26 52-32,0-26 32,-26 26-64,0 0 128,0-27-64,26 27 32,-26 0-32,0 0 32,0 0-32,0 0-128,0 0 64,0 0 32,0 0 32,0 0 0,0 0 32,0 0 0,0 0 96,0 0-32,0 0 0,-26 27-32,0-1-32,-26 26 0,-1 27-32,-25-1 0,-1-25 32,-25 25-32,25 1 0,0-27 0,27 0 32,0 1-32,-1-27 0,27 0 32,0-26-32,26 26 32,-26-26-64,26 0 32,0 0-160,0 0 0,0-26-96,0 26 128,26-26 96,0-26 64,26-1-32,27-25 0,0-1 0,-1 1 0,1-27 0,25 0 0,-25 27 0,0-1 0,-27 27 0,0-1 0,-26 27 0,1 26 0,-27 0 0,0 0 64,0 0 0,0 0 64,0 0 128,0 0 0,-27 0-160,1 52-96,-26 1-32,-27 25 32,1 1 0,-27-1 0,0 27 32,1-26 0,-1 26-32,26-27-32,1-26 32,-1 1 0,27-1 0,-1 1 0,27-27 0,26 26 0,-26-52-96,26 26 96,0-26-64,0 0 32,0 27-64,0-27 0,0 0 0,0 0-128,0 0-97,0-27 65,26 1 192,0-26 64,27-27 0,25 1 0,27-1 32,0-52-32,26 26 0,0-26 0,0 1 0,-27 25 0,1 26 32,-26 1-32,-1 25 0,-25 1 0,25 0 0,-52 25 0,27 1 0,-27 0 32,-26 0-32,0 26-32,0 0 32,0 0 0,0 0 0,0 0 32,0 0 32,0 0 32,0 26 129,-26 0-161,-27 27-64,1-1 32,-27 0-32,1 27 32,-27-1-32,0 27 32,27-26-32,-27 25 0,0 1 0,1 0 0,25-26 0,0-1 0,1-26 32,26 27-32,-27 0 64,27-27-128,-1 27 64,1-1 0,-1-26-32,27 1 32,0-27 0,0-26 0,26 26-32,0-26 32,0 0-96,0 0-32,0 0-97,0 0-127,0-26 32,52-26 288,1-1 32,-1-25 0,27-1 32,25-26-32,-25 27 32,26-1-32,-1 1 0,-51 25 0,-1 1 0,-26 52-32,-26-26 32,0 26 32,0 0-32,0 0 192,0 0 64,0 26 96,-52 26-319,0 1-33,-1-1 0,-25 27 0,-1-1 32,27 1-32,-27-1 32,1 1-32,25-27 0,1 1 32,-1-1 0,1-26-32,26 27 32,-26-27-32,25-26 0,1 26 0,26-26 0,0 0 0,0 0-32,0 0-96,0 0-129,0-26 97,0 0 32,53-27 128,-1-25 0,0-1 0,1-26 0,25 27 0,1-27 0,-1 0 0,1 1 0,26 25 0,-53 0 0,0 27 0,-25 26 0,-1 26 0,-26 0 0,0 0 64,0 0-32,0 0 32,0 0 128,0 0 161,-26 26-129,-1 0-224,-25 27 0,0 25 32,-27 1 0,1-1-32,-1 27 64,0-26-64,-25-1 0,25 1 0,27-1 32,-1-25-32,1-27 32,26 0-32,0 0 0,-1 0-32,27-26 0,0 27 32,0-27-64,0 0 0,0 0-64,0 0-64,0 0-129,0-27-191,27 1 256,-1-26 256,52-27 0,1 1 0,-1-27 32,27 0-32,-26 27 0,-1-1 0,-25 27 0,-1-1 0,-26 53 0,0-26 0,-26 26 32,0 0 32,0 0 128,0 0 192,-26 26 65,0 1-417,0-1-32,-26 52 0,-1-25 0,1 25 0,-27 1 32,1-1-32,-1 1 32,27-1 0,-27-25-32,27-1 32,26-26 0,-1 1-32,1-27 0,26 0-32,0 0 0,0 0 0,0 0-64,0 0-65,0 0-127,0 0 64,0-27 32,53 1 192,-27-26 0,26-1 0,27-25 0,-1-27 0,1 27 0,-27 25 0,1 1 0,-27 52 0,-26 0-32,0 0 32,0 0 0,0 0 128,0 0 64,0 0 128,-53 26-256,27 26-64,-26 1 0,-1-1 0,-25 27 32,-1-1 1,27-25-33,-27 25 0,27-25 0,26-27 0,0 0 0,0-26 0,26 0 32,0 0-64,0 0 32,0 0-33,0 0-31,0 0-64,0 0-64,0 0-96,0-26 128,0 0 160,26-1 0,26-25 0,0 0 0,1-1 0,-27 1-32,26 26 32,-25 0 0,-27 26-32,0 0 32,0 0 0,0 0 128,0 0 32,0 26 192,-27 0-256,1 0-64,0 0-32,-26 27 32,-1-1-32,27 0 0,-26 1 0,-1-1 32,27-26-32,0 0 0,0-26 32,26 0-32,0 0 0,0 0-32,0 0-32,0 0-64,0 0 32,0 0-64,0 0 0,0 0 32,0 0 0,0 0 32,26-26 31,26 0 65,-25 0 0,25-26 32,-26 25-32,0 27 0,0-26 0,1 26 0,-27 0 0,0 0 33,0 0 31,0 0 0,0 0 96,0 0 0,0 0 160,0 0-128,-27 0-128,1 26-64,0 1 0,-26-1 0,-1 0-32,1 0 64,0 0-32,25 0 0,1-26 0,26 0 0,0 0 0,0 27 0,0-27 0,0 0-32,0 0 32,0 0 0,0 0-32,0 0 0,0 0-32,0 0-96,0 0-128,0 0-128,0 0-129,0 0 321,0 0 192,26 0 0,-26 0 0,27 0 32,-27 0 0,0 0 0,0 0 0,0 0-32,0 0 32,0 0 0,0 0 32,0 0 0,0 0 128,0 0 192,-27 26-192,1 26-128,-26-26-32,26 27 32,-27-1-32,1-26 32,26-26 0,26 27-32,-26-27 33,26 0-33,0 0-65,0 0-95,0 0-128,0 0 128,0 0 0,0 0 64,26 0 96,0-27 0,26 1 0,-26 0 0,27 0 0,-1 0 32,1 26-32,-27-27 0,0 27 0,0-26 0,0 26 0,-26 0 32,0 0-32,0 0 0,0 0 64,0 0-64,0 0 64,0 0-32,0 0 0,0 0 0,0 0 96,0 0 128,0 0 1,0 0-161,-26 0-32,26 0-32,-26 26-32,26-26 0,0 0 0,0 0-64,0 0 0,0 0-33,0 0 33,0 0-32,0 27 32,0-27-32,0 0-64,0 0 128,0 0-64,26 26 0,27-26 64,-27 26 32,26-26 0,-26 0 32,0 26-32,1-26 0,-27 0 0,26 0 32,0 0-32,-26 0 0,0 0 0,26 26-32,-26-26 32,0 0 0,0 0 32,0 0-32,0 0 96,0 0-32,0 0 96,0 0 64,0 0-31,-26 0 31,0 0-192,-27 0 0,27 0 0,-26 0 0,0 0 0,25 0 64,1 0-96,0 0 64,26 0-32,-26 0 0,26 0-32,0 0 0,0 0-32,0 0 0,0 0-96,0 0 32,0 0-32,0 27 32,26-27 32,0 26-33,0 0 65,1 0 0,-1 0 32,26 0 0,-26-26 32,0 27-32,1-27 0,-1 26 0,0 0 0,0-26 0,0 0 0,1 26 0,-1-26 32,0 0 1,0 0-1,0 26 0,0-26 0,1 0-32,-1 0 32,0 0 0,26 0 96,1 0-32,-27 27 32,26-27-128,1 0 0,-27 0 0,0 0 0,26 0 64,-25 26-32,25-26-32,-26 0 32,0 0-32,1 0 0,-1 26 0,0-26 0,0 0 32,0 0 64,1 26 0,25-26 0,-26 0-96,0 0 32,0 0-32,1 0 0,-1 0 32,0 26-32,0-26 33,27 0-33,-27 0 0,0 27 32,26-27-32,-26 0 0,1 26 0,25-26 0,-26 0 32,-26 0-32,26 0 0,-26 26 32,0-26 0,0 0 0,0 0 64,0 0 64,0 0 128,0 0-32,0 0-63,0 0-33,0 0 256,0 0 1,-26 0-193,0 0-160,-26 0-32,-27 0-32,27-26 0,-27 26-32,1 0 32,-1 0 0,1 0 0,-1 0 0,27 0 0,-27-26 0,0 26 0,27 0 0,-26-27 0,25 27 32,1-26-64,-1 26 32,27-26-96,0 26 96,0 0 32,0 0-32,26-26 0,-27 26 0,27 0 32,-26 0-32,26 0 0,0 0 0,0 0 0,0 0 0,0 0-32,0 0 32,0 0-32,0 0 32,0 0-96,0 0 32,0 0-65,0 0-31,0 0 64,0 0 0,0 0 64,0 0-32,26 0 32,1 0 32,-1 26 0,26-26-64,-26 26 64,53 0 0,-27 1 64,1-1-64,-1 0 0,0-26 0,1 26 0,-1-26 0,1 26 0,-27-26 0,26 26 0,-26 1 0,27-27 0,-1 26 0,0-26 0,-25 26 32,-1-26-32,0 0 0,26 26 0,-25-26 0,-1 0 0,-26 0 0,26 0 32,0 0-32,0 0 0,0 0 0,1 0 0,-27 26 0,26-26 0,0 0 32,0 0-32,0 0 0,1 0 0,25 0 0,-26 0 32,0 0 0,1 0-32,25 0 0,-26 0 0,0 0 0,0 0-32,1 0 64,-1 0-32,0 0 0,0 0 0,0 0 0,1 0 0,-1 0 0,0 0 0,0 0 32,0 0 0,27 0-32,-27 0 32,0 0-32,0 0 0,0 27 0,1-27 0,-1 0 0,0 0 0,0 0 0,0 0 0,-26 0 0,27 0 0,-27 0 0,26 0 0,-26 0 0,0 0 32,0 0 0,0 0 0,0 0 32,0 26 65,0-26-33,0 0 32,0 0 192,0 0 193,-26 0-97,-1 0-288,-25 0-96,26 0-32,-27 0 0,1 0 32,-26 0-32,25 0 32,-25 0-32,-1 0 0,0 0 32,27 0-32,-26 0 0,25 0 0,1 0 0,-1 0 0,1-26 0,26 26-32,-27-27 32,27 27 0,0 0 32,0 0-32,0 0 0,0 0 0,-1 0 0,27 0 0,-26 0 0,26 0 0,-26 0 0,26 0 0,0 0-32,0 0 0,0 0 32,0 0-160,0 0 32,0 0 32,0 0 0,0 0-32,0 0 31,26 0 97,0 0-32,1 0 0,-1 27 0,26-27 0,-26 26 32,27-26 0,-1 26 0,-26-26 0,27 26 32,-27 0-32,26-26 0,-26 27 32,1-1-32,25-26 0,-26 26-32,0-26 32,0 0 0,1 0 32,-1 26-32,0-26 0,26 0 0,-25 26 0,-1-26 32,0 0-32,0 0 0,0 0 0,1 0 0,-1 0 32,0 0-32,0 0 32,0 0-32,27 0 0,-27 0 0,0 0 0,0 0 0,0 0 0,1 0 0,-1 0 0,26 0 32,-26 0-32,0 0 0,1 0 0,25 0 0,-26 0 0,0 0 0,1 0 0,25 0 0,-26 0 0,0 0 0,1 0 0,25 0 0,-26 0 0,26 0 0,-25 0-32,-1 0 32,0 0 0,0 0 32,27 0-32,-27 0 0,0 0 0,0 0 0,0 0 0,1 0 0,25 0 0,-26 26 0,0-26 0,0 0 0,1 0 0,-1 0 0,0 0 0,0 0 33,0 0-33,1 0 32,-1 0 32,0 0 32,0 0-64,0 0-32,27 0 32,-27 0 0,0 0-32,0 0 0,27 0 0,-27 0 32,0 0-32,0 0 0,0 0 64,27 0-32,-27 0-32,0 0 0,26 0 32,-25 0-32,-1-26 0,0 26 0,0 0 0,27 0 0,-27 0 0,0-26 64,0 26-64,0 0 0,1 0 0,-1 0 0,0 0 0,0-26 32,0 26 0,0 0-32,-26 0-32,27 0 32,-1 0 32,0 0-32,0-26 0,0 26 0,1 0 0,-1 0 0,-26 0 0,26 0 0,0 0 0,0-26 0,-26 26 0,26 0 32,-26 0-32,27 0 32,-1 0-32,-26 0 32,26 0-32,0-27 0,0 27 0,-26 0 32,27 0-32,-1 0 0,0 0 0,0 0 0,0 0 32,1-26-32,-1 26 0,0 0 0,0 0 0,0 0 32,0 0-32,1-26 0,-27 26 0,26 0 0,0 0 32,0 0-32,0-26 0,1 26 0,25 0 0,-26-26 32,0 26 0,27 0-32,-27 0 0,-26-27 0,0 27 0,0 0 0,0 0 0,0 0 0,0 0 64,0 0-32,0 0 32,0 0 1,0 0-1,0 0 32,0 0 0,0 0 128,0 0-64,0 27-64,-52-27 0,25 26-64,1 0 64,-26-26 33,-1 26-97,27 0-32,-26 1 0,26-27 0,-27 26 32,1-26-32,26 26 0,-27-26 32,27 0-32,-26 26 32,26-26-32,-27 0 32,27 0-32,-26 0 0,25 0 0,1 0 0,-26 0 0,26 0 0,0 0 0,-27 0 0,27 0 0,-26 0 0,25 0 0,1 0 0,0 0 32,26 0-32,-26 0 0,26 0 0,0 0-32,0 0 32,0 0-32,0 0 0,0 0-64,0 0-1,0 0 1,0 0 0,0 0-32,0 0 0,0 0-32,0 0 128,0 0-32,26 0 64,0 0-32,0-26 32,27 26 0,-27 0 0,26-26 0,1 26 0,-1-26 32,-26 26-32,27-27 32,-1 1-32,0 26 0,-25-26 32,25 26-32,0-26 0,-25 26 0,25-26 32,-26-1-32,26 27 32,1-26-32,-1 0 0,-26 26 0,27-26 0,-1 26 64,-26-26-64,27-1-64,-1 27 64,-26-26 0,27 26 64,-27 0-64,0-26 0,0 0 0,27 26 0,-53 0 0,26-26 0,0 26 0,0 0 0,0-26 0,0 26 0,-26 0 0,27 0 0,-1-27 0,0 27 0,-26 0 0,26 0 0,-26 0 0,26-26 0,-26 26 32,0 0-32,0 0 0,0 0 0,0 0-32,0 0 32,0 0 0,0 0 0,0 0 0,0 0 0,0 26 0,0-26 0,-26 27 32,0 25 0,-26-26 0,-1 26 64,-25 1-96,25-27 32,1 0-32,0 0 64,-1 1-64,1-1 0,0 0 0,-1 0 0,1-26 0,26 26 0,-27-26 0,27 0 0,0 27-32,0-27 32,26 0 0,-27 0 0,27 0 0,0 0-32,0 0-32,0 0-32,0 0 96,0 0-64,0 0 64,0 0 0,0 0-96,0 0 32,0 0-32,0 0-96,0 0-1,0 0 1,0 0 96,0 0 0,0 0 96,27 0 0,25-27 0,0 27 0,1-26 0,25 0 0,-25 0 0,25 0 0,-25-1 0,-1 1 0,27 0 0,-53 26 0,26-26-32,-26 26 32,0-26 0,27 26 0,-27 0 32,0-27-32,-26 27 0,26 0 0,27-26-32,-27 26 64,0 0-32,0-26 0,27 26 0,-27 0 0,-26-26 0,26 26 0,0 0 0,-26 0 0,26 0 0,1 0 0,-27 0 0,26-26 0,-26 26 0,26 0 32,0 0-32,0-26 0,1 26 32,-27 0-32,26-27 0,0 27 0,0 0 0,-26 0 0,0-26 0,26 26 0,-26 0-32,0 0 32,0 0-32,0 0 32,0 0 0,0 0 0,0 0 0,0 0-32,0 0 32,0 0 0,0 0 32,0 0-32,0 26 64,-26-26-64,-26 27 32,26-1-32,-27 0 32,1 0 0,-1 0-32,1 0 0,0-26 0,-1 27 32,27-1-32,-26 0 0,26-26 0,-27 26 0,27 0 32,0 1-64,0-27 32,-1 26 0,-25 0 32,26-26-32,0 0 0,0 0 32,-1 0-32,1 26 32,0-26-32,0 0-32,26 0 32,-26 0-32,-1 26 32,1-26 0,0 0 0,26 0-32,0 27 0,0-27 32,-26 0-32,26 0-96,0 0-32,0 0 32,0 0 0,0 0 0,0 0 95,26 0-31,-26 0 64,26 0-32,27 0-64,-27 0 96,26-27-64,1 27 64,25-26-32,-26 0 32,27 0 0,0 0 0,-1-1 0,-25 1 0,-1 26 0,-26-26 0,0 26 0,0 0 0,-26 0 0,27-26 32,-1 26-32,-26 0 0,26 0 0,0-26 0,0 26 0,1 0 32,-1 0-32,0-27 32,0 27-32,0 0 0,1-26 0,-27 26 0,26 0 0,0 0 0,0-26 64,0 26-64,0-26 32,1 26 32,-1 0-64,0 0 0,0-26 0,0 26 32,1 0-32,-27-26 0,26 26 33,0 0-33,0-27 0,0 27 128,-26-26-64,26 26-32,1-26 0,-1 26-32,0-26 64,0 26-64,-26-26 0,26 26 0,1-27 0,-1 1 0,0 26 64,-26-26-64,26 26 0,0-26 32,1 0-32,-1 26 0,-26-27-32,26 27 64,0-26-64,-26 26 32,26 0 0,0-26 0,1 26 32,-1-26-32,-26 26 0,26-26 0,0 26 0,0-26 0,1-1 0,-1 27 0,0 0 0,-26-26 0,26 26 0,0 0 0,-26-26 0,27 26 0,-1 0 0,-26-26 0,26 26 0,0-26 0,0 26 0,0-27 0,1 27 0,-1 0 0,-26 0-32,26 0-32,-26 0 32,0 0 0,0 0 32,0 0 0,0 0 32,0 0-32,0 0 0,0 0-32,0 0 32,0 0 0,-26 27 0,-27-1 0,1 26 32,0 1 0,-1-1 32,1-26-64,0 0 32,25 0-32,-25 1 0,26-1 0,-27 0 32,27 0-32,-26-26 64,26 26-64,0-26 32,-1 27-32,1-27 0,0 0 0,0 26 0,26-26-32,-26 0 32,26 26 0,0-26 0,0 0 0,-27 0 0,27 0 0,0 0-64,0 0 0,0 0-32,0 0 0,0 0-32,0 0-1,0 0-31,0 0-64,0 0 128,0 0-64,27-26 160,-1 26 0,26-26-32,1-1 32,-27 1 32,52 0-32,-25-26 32,-1 25-32,0 1 0,-25 0 0,25 0 0,-26 0 0,0 0 0,1 26 32,25-27-32,-26 1 0,0 26 32,0-26-32,1 0 64,-1 26-128,0-26 128,0-1-64,0 1 64,1 26-32,-1-26 32,26 0-64,-26 0 32,0-1 0,1 27-32,-1-26 0,0 0 0,0 26 32,0-26 0,1 0-32,25 26 0,-26-26 32,0-1-32,1 1 32,-1 0 64,0 26-64,0-26 0,0 26-32,0-26 0,-26 26 0,27-27 33,-1 27-33,-26-26 64,26 26-32,0-26 32,0 0-32,1 0-32,-1 0 32,0-1-32,26 1 0,-25 0 0,-1 0 0,0 0 0,0-1 0,0 27 0,-26 0 0,26-26 0,-26 26 0,0 0 32,27 0-32,-27 0 0,0-26 32,26 26-32,-26 0 0,0 0 0,0 0 32,0 0-32,0 0-32,0 0 32,0 0 96,0 0-96,0 0 0,0 26-64,0 0 64,-26-26 0,-1 53-64,1-27 32,-26 26-96,0 1 128,-1-1 0,1-26 0,26 27 32,-27-27 32,1 0-64,-1 0 64,1 0-64,26 1 0,-26-27 0,-1 26 0,27 0 0,-26-26 0,-1 26 0,1 26 32,-1-25-32,-25-27-32,52 26 32,-27 0 0,1 0 0,26-26 0,26 26 0,-26-26-32,26 0 32,-27 27 0,1-27-32,26 26 0,-26-26 32,0 26 0,0 0-32,26-26 0,-26 0 32,26 0 0,0 0 0,0 0-129,0 0-63,0 0 32,0 0 32,0 0 0,0 0 64,0 0-32,0 0 0,0 0-64,26 0 160,0-26-33,26 0 66,27-27-1,-27 1 32,27 0-32,-1-27-32,1 27 0,-27 26 0,1-27 0,-1 27 32,-26-26-32,27 25 0,-27 1 32,-26 0-32,26-26 32,0 26-32,26-27 64,-25 27-64,-1-26 64,0 25-64,0 1 32,0 0-32,1 0 0,-27 0 0,26-1 0,0-25 0,0 26 0,0 0 32,27-27-32,-27 27-32,26-26 32,1-1 0,-27 27 0,0 0 0,0-26 32,0 25 0,-26 1 192,27-26 0,-1 0-160,-26-1-32,52 1-32,-26-1 32,0 1-32,1 26 0,-1-26 0,0 25 65,-26 1-65,26 0 32,-26 26-32,0-26 32,26 0 64,-26 26-32,0-27 64,0 1-96,27 0 0,-27 0-32,0 26 0,0 0-32,0 0 0,0 0-32,0 0 64,0 0 0,0 0 0,0 0-96,0 26 0,0 0 64,0 0 0,0 1 32,0-1-97,0 26 33,0 1 0,0-1 64,-27 0 0,1 27 0,0-27 0,0 1 0,0 25 32,-1 1-32,1-27 0,-26 27 0,26-27 32,0 0-32,-1 1 0,-25-1 32,26-26-32,0 27 0,-27-27 0,1 0 65,26 0-65,-27 0 0,27 27 0,-26-27-33,26 0-63,-27 0 32,27 27 32,0-27 32,0 0 0,-1-26 0,27 26 0,0-26-32,0 0-32,0 0-96,0 0-288,0 0 127,0-26 225,0 0 96,27 0 0,-1 0 32,26-27-32,-26 1 64,27-1-32,-1 1 96,1-27-63,25 1-33,1-1 32,-27 1-64,0 25 0,1-25 0,-27 25 0,26 1 64,-26 0-64,1-1 32,-1 1 32,0 0 64,0-1-32,0 1-64,27 0-32,-27-1 64,-26 27-32,26-26 64,0 25 32,1 1-64,-27-26 65,26 26 63,-26-27-128,26 1-32,-26 26 64,26-27-64,-26 1 0,26 26-32,-26 0 96,0-1-64,0 1 96,26 0 64,-26 0 1,0 0-97,0-1-32,0-25-64,27 26 0,-27-26 32,0-1-32,26 27 0,-26-26 0,0 25 32,0 1-32,0 26 96,0-26 64,0 0 32,0 0-64,0 0-32,0-27-96,0 1-32,0-1 32,0 1 32,0 26-32,26-27 0,-26 27 0,0 0 0,0-26 0,0 26 32,0-27-32,0 27 0,0-26 0,0-1 0,26 1 0,-26-1 0,0 1 0,0 0-32,0 26 32,0-27 0,0 27 64,0 0 97,0 0-65,0-27-64,0 27 0,0-26-32,0-1 0,0 27 0,0-26 0,0 26 0,0-1 32,0 1 0,0 0 96,26 0 32,-26-27-64,0 27-64,0-26 0,0 0-32,0 25 0,0-25 32,0 0-32,0-1 32,0 27-32,0 0 128,0-27 1,0 27 63,0 0-96,0 0 32,0-26-128,0 25 64,0-25-64,0 26 0,-26 0 0,26-27 0,-26 27 0,26-26 32,-26 26-32,26-27-32,0 27 32,-26 0 0,-1-27 0,27 1 0,-26 26 32,0-27-32,26 1 0,-26 0 0,0-1-32,26 1 64,0 26-32,-26 0 0,26-1 0,-27-25 0,1 26 0,26 0 32,-26-27-32,0 27 0,26-26 96,-26-1-96,-1 27 0,27 0 0,-26 0 0,26 0 0,-26-1 32,26 1 0,-26 0 32,26 0 32,-26 0-64,26 0 0,-27-1 0,27 1-32,-26 0 0,26 0 0,-26 0 0,26-1 32,-26 1-32,0 0 0,26 0 33,-26 0 31,-1-1-64,27 1 64,-26 0-64,0 0 0,0-26 32,0 25-32,-1 1 0,1-26 32,0 26-32,0-1 32,26-25-32,-52 26 0,25 0 32,1-1 32,0 1-32,0-26 0,0 26-32,-1-27 0,-25 27 0,26 0 0,0 0 32,-1 0 0,1-1-32,0 1 0,0 0 64,0 0-32,0 0 0,-1 0 96,1-1-128,0 1 32,-26 0-32,25 0 0,1 0-32,0 26 64,0-27-32,0-25 0,-1 52 32,1-26-64,-26 0 32,26-1 0,0 1 0,-27 0 0,27 26 0,0-26 0,0 0 32,-1 0-32,-25-1 0,26 1 0,0 0-32,-27 0 32,27 0 0,0-1 0,-26 1 32,-1 0 0,27 0-32,-26 0 0,25-1 0,-25 1 0,0 0 0,26 0 0,-27 0 0,27 0 0,0 26 0,0-27 0,-1 1 0,1 26 0,0-26 32,0 26-64,0-26 32,-1 0 0,1-1 0,-26 1 0,26 0 0,0 26 32,-1-26-32,1 0 0,0 26 0,0-26 0,0-1 0,-1 27 0,1-26 0,0 0 0,0 0 0,-26 0 0,25-1 0,1 1 0,0 0 0,0 0 0,0 0 32,-27 26-32,27-27 0,0 1-32,-27 26 32,27-26 0,0 0 0,0 26 0,0-26 0,0 26 0,-1-26 0,1 26 0,0 0-64,0 0 64,0-27 0,-1 27 0,1 0 0,0-26 0,0 26 0,0 0 0,-1 0 0,1-26 0,0 26 0,-26 0 0,26 0 32,-1 0-32,1-26 0,0 26 0,0 0 0,0 0 0,-27-26 0,27 26 0,0 0 0,0 0 0,0 0 0,-1 0 0,1 0-32,-26-27 32,26 27 0,-1 0 0,27 0 0,-26 0 0,0 0 0,26-26 0,-26 26-32,26 0 32,-26 0 0,26 0 0,0 0 0,0 0 0,-27 0-32,27 0 32,0 0-32,0 0 32,-26 0-32,26 0-32,0 0 32,-26 0-96,26 0-32,0 0 96,0 0-64,0 26 64,0 1-33,-26-1 33,26 0 32,0 26-32,0 1 0,0 25 32,0 1-32,0 26-32,26-1 64,0 1-64,0 0 64,-26 0-32,27 25 32,-1-25 0,26 52 0,-26-26 32,1 26 0,-27-26-32,26 26 32,-26 27-96,0-27-65,0 0-63,0 0 64,0-26 64,0-26 32,0 0 0,0-27 32,0 1-32,26-53-64,-26 26-161,0-52 1,26 0 0,-26 0-32,0 0 31,0 0 161,26 0-32,1-52 32,-1-53 128,26 0 32,27-26 0,-27-26 32,27 0-64,-1 0 0,1 0 0,-1 26-64,-25-26 64,25 52-32,-25 0 32,-27 27 32,0 25-32,0 1 64,-26 0-64,0 52 0,0-26 0,0 26 0,0 0-128,0 26-32,0 0-32,0 79 63,0-1 129,0 54 32,-26 25-32,0 0-128,-53 0 64,27 1-32,-27-1 96,1 27-32,25-53 64,1 0-32,0-26 0,-1-27-32,27-25 32,0-53 32,26 0-32,0-26 0,0 0 64,-26-26 128,-1-26-192,-25-53-64,26-26 64,-26-26 0,25-26-32,1-1 0,0 27 32,0 0-32,26 26 32,0 26 0,0 53 32,-26 0-32,26 26 32,0 26-32,0 0 0,0 0 0,-27 26-64,27 26-192,0 53 256,-52 26 0,0 52 0,-1 27 0,1 25 0,-27 1 32,1 26-32,-1-27 32,1 1-32,-1-26 0,27-53 0,26-53 0,-1-25 0,1-53 0,26-26 0,0 0-32,0 0 32,0-26 64,-26-26 32,26-79-32,0 0-64,0-52 0,0 25-32,-26-25 0,26 26 32,0 26 0,-26 52 0,26 27 32,0 26-32,-27 26 96,27 0-96,0 0-160,0 0 96,-26 78-224,26 27 160,-26 52 64,26 27 64,-26-1-32,26-26 32,0 26-32,0-26 32,0-26 0,26 0 0,0-26-64,27-26-1,-27-1-319,26-25 160,-26-27-64,1 0-33,-27-26 33,26 0-32,-26-26 256,0-53 64,26-52 256,26-52-64,-26-53-96,1 1-32,25-27-32,0-26 0,27 26-64,-27-26 32,1 52 0,-1 27 0,27 52 32,-53 26-32,0 52 0,0 0 0,0 53 0,-26 26 0,0 0-128,0 0 32,0 79-224,27 26 256,-27 52 32,0 52 32,0 27-96,-27 0-97,1 25 1,-26-25 96,26 0-160,-27-27 160,27-25 32,0-54 32,26-51 0,0-27-32,0-52-64,0 0-673,0 0 160,26-52 385,0-27 256,0-25 96,1-53 0,-1-27-64,26 1 64,-26 26-64,27-26 32,-1 25-32,-26 1 0,27 0-32,-27 26 32,0 53 32,26-27 33,-25 53-1,-1-27-32,-26 27 64,26-1-96,0 27 0,0-26 0,1-1 64,-27 27 160,26-26-64,0-1-127,-26 27-1,26-26 32,0 26 0,0-27 0,-26 1 0,27 0-32,-1-1-64,0 1 64,-26 0 0,26-1-32,-26 1 0,0-1 32,0 1 0,0 26 64,0-27-31,0 27 127,0 0-64,0 0-128,-26 0-32,26 26 0,-26-26 32,0 26-32,-1 26-128,-51 26-257,26 27 97,-27 25 0,0 27 192,-25 0 32,25 0 32,1 0 0,25 0 32,-25 0-64,51 0 32,1 0 0,0-53-129,26-25 1,0-1-96,0-52-160,0 0-129,0 0 289,52-52 256,-25-27 128,25 1 64,27-1-32,-1-26-64,-25 1-64,25-1 33,1 0-65,-1 0 0,1 1 0,-1-1 32,1 26-32,-27-25 0,27-1 32,-27 26-32,1 1 0,-1 25 32,-26 1 0,0 0 0,-26 25-32,0 27 64,0 0 160,0 0 224,0 0-287,0 0 63,0 0-32,-26 0-192,0 27-320,0-1 63,-53 26 97,27 1 64,-1 25-32,-25-26 32,25 1 32,-25-1 32,52-26 32,0 1 0,-1-27 32,27 0 0,0 0 0,0-27 0,0 1 32,0-26-64,0-27-64,27 1 32,-27-1 32,26 1 0,26-1-32,-26 0 32,0 27 0,1 26 0,-27 0 0,0 26-32,0 0-32,0 0-128,0 0 63,0 26 97,0 26 32,0 27 65,0-1-33,0 1 0,0 26 0,-27-1 0,1 1-32,-26 26 32,0-26 0,25 0-32,-25-27 64,26 1-32,0-53 0,26 0 0,0-26-32,0 0 0,0 0 0,0 0-32,0 0 32,0-26 0,0-26 224,0 25-128,26-25-96,0-27 0,0 27 0,27 0 32,-27-1-64,0 27 32,26-26 0,-26 26 0,1-1-96,25 1 96,-26 0-32,-26 26 32,26-26-96,-26 26 32,27 0 0,-27 0-32,26 0 0,0 0 96,-26 0 0,26 0 32,-26 0 0,0 0-32,0 0 64,0 0-32,26-26-32,-26 26 32,27 0 0,-1 0-32,-26 0-32,26 0 0,-26 0 0,0 0-64,0 0 32,0 0 64,0 26 32,0 26 96,0 1 64,0 25-32,-26 27 64,-53 26-96,1-26-64,-1 52 1,0-26-1,-51 26 0,25 0-32,0 0 0,-26 0 64,53-26 64,-1-26-96,27-1-64,25-25 0,1 0 0,0-27-64,0 0 0,26 1 64,0-1 0,0-52 0,0 26-32,0-26-32,0 0-32,0 0 96,0 0 0,0-26 160,0 0 128,78-53-160,-25 1-32,52-27-32,-1 0-32,1-26 0,26 0-32,-26 1 0,26 25 0,-27-26-32,1 52 32,0 1 32,-27-1-32,1 1 0,0-1 0,-1 27 32,-25-1-32,-1 1 0,-26 0 0,0 25 0,0 1 0,1 0 0,-1 0 0,0 0 33,0-1-33,0 1-33,1 0 33,-1 0-32,0 26 32,0-26-32,-26 26 0,0 0 0,0 0 0,0 0-32,0 0 32,0 0-64,0 0 96,0 0 0,0 0-32,0 0 32,0 0-32,0 26 32,0 0 96,0 0 32,-26 27 32,0-1-31,0 0-33,-27 1-32,27-1 0,-26-26-32,-1 0 64,1 1 0,26-27-64,0 26 64,26-26-64,0 0 96,-27 0-96,27-26-32,0-1-128,0 1 128,0-26 64,0 0-32,0-1-32,0-52 0,0 27 0,27-1-32,-1 27 32,0-27 0,0 27-32,0 0 32,-26 25-32,26 1 32,1 0-32,-27 26 0,0 0 0,0 0-64,0 0 96,0 0-96,0 0 64,0 26-96,0 0 128,-27 1 0,1 25 32,-26 0 0,0 1 32,-1-27-32,1 26 0,26-25 32,-27-1-64,27 0 0,26-26 32,0 0 0,0 0-32,0 0 0,0 0-160,0-26 64,0 26 0,0-26 64,26-1 32,0-25 0,1 26 0,-1-27 0,0 1 0,26 0 0,-25-1 0,25 1 0,-26 0 0,-26 25 0,26 1 32,-26 26 0,0-26 0,0 26 64,0 0 32,0 0-128,0 0 32,0 0 32,-26 0-32,0 0-32,0 26-64,-27 0 0,1 27-160,0-27 160,-1 26 64,27-26 32,0 1-32,0-27 32,26 0-32,0 0 32,0 0-32,0 0 0,0 0-96,0 0 0,0 0 32,0-27 0,0 27 31,26-26-31,0 0 32,0 0-32,27 0 32,-27 0-32,52-1 32,-25 1 0,-1 0 0,0 0 0,1 0 32,-1 26 0,-26-27 0,27 1 0,-27 26 0,0 0 0,0-26 0,-26 26 0,0 0 0,0 0-128,26 0 32,-26 0-32,0 0 128,27 0-32,-1 0 32,-26 0 32,26 0-32,0 26 0,0-26 0,-26 0 0,27 26 0,-1 1 0,0-27-32,-26 26 0,0 0-32,26 0 0,-26 0 0,0 1 64,0-1 0,0 0 32,0 26-32,0 1 32,0-27 0,0 26-32,-26 1 32,0-27 0,0 26 0,-1 1 0,27-27 0,-26 26 0,0-26 32,0 0-64,0 27 32,26-27-32,-27 0 0,1 0 32,0 1-32,0 25 0,0-26 0,0 26 0,-1-25 64,1-1-64,26 0 0,-26-26 0,26 26 0,0 0 0,-26-26 0,26 27 0,-26-1 0,-1-26 0,27 26 0,-26 0 0,26-26-64,0 0 64,0 0 0,0 0-64,0 0-64,0 0-128,0 0 95,0-26 97,26 0 64,27-27 32,-27 1 0,26 0 0,1-27-32,-27 27 0,26-27 0,27 1 32,-27-1-32,27 1 0,-27-1 0,1 0 0,-1 27 0,0 26 0,-26-27 0,1 27 0,-1 0 0,-26 26 32,0 0-64,0 0 0,0 0 0,26 0 0,-26 0-96,0 0 32,0 0-32,26 0 128,-26 0 0,26 0 0,-26 0-64,0 0 32,0 0 32,0 0 0,0 0 0,0 0 0,0 0 0,0 0 0,0 0 32,0 0-32,0 0 0,0 0 64,0 0-64,0 0 64,0 0 64,0 0-128,0 0 128,0 0-32,0 0 65,0 0 31,-26 26-128,-26-26-32,-1 26 0,1 1-32,0-1 32,-53 0-32,26 26 0,-25 1 0,-1-27 0,0 26 0,0 1 0,53-27-32,-26 0 32,51 0 0,1 0 0,0 1-32,0-1-32,0 0 64,26 0-32,-27 27-32,27-53 32,0 26 32,0-26 0,0 0-64,0 0-129,0 0-31,0 0-32,27 0 128,-1-26 128,0-1 64,26 1-32,27 0 64,-27-26-96,27 25 0,-1-25 0,1 0 0,26 26 0,-27-27 0,1 27 0,-27 0 0,1 26 0,-27-26-64,0 26 64,0 0-128,-26 0 0,26 0 128,-26 26 0,0 0 64,0 26 0,0 1 0,0-1 64,0 27-64,-26-1 32,0 27-64,0-27 0,-27 27 64,1 0-96,0-26 32,-1-1 64,27 1-64,-26-1 33,-1 1-65,27-27 0,0 1 32,26-27-32,0 0 0,0-26 0,0 0-97,0 0-31,0 0 128,0-26 0,26-27 289,0 1-65,0-27-128,53 1 0,-27-1-96,1 1 64,25-1-64,1-26 32,-1 27-32,-25 25 0,-1 1 0,-26 0 0,1 26 0,-1 26 32,-26 0 0,0 0 0,0 0-32,0 0 32,0 0-32,0 0 0,0 0 0,0 0 0,0 0 96,-26 52-64,-1 0 0,-51 1-32,25 25 32,-25 27-32,-27-26 0,27 25 0,-27 1 0,26-26 32,27-53-32,26 26 0,26-52 0,0 0-64,0 0-128,0-26-256,0-26 384,52-27 64,0 0 64,27-25-64,-27-1 32,27 0-32,-27 0 0,27 1 32,-27 25-32,1 1 0,-1 25 0,-26 1 32,0 26-32,1 0 0,-27 26-32,0 0 0,0 0 0,0 0-160,0 0 128,0 26-1,0 26 65,0 27 97,-27 25-33,1 27-32,-52 0 0,-1 53-32,1-1 32,-53 53 0,0-27-32,0 27 0,0-53 0,26 0-32,27-52 64,51-52-32,1-53 0,26-26-128,0 0-225,26-26-31,27-53 384,25-26 224,27-25-64,0-54-96,-1 27-32,27 0 0,-26 0-32,0 52 0,-27 0 0,1 53 0,-53 26 0,0 26-32,-26 0 64,0 0 64,0 52 321,-52 27-225,0 52-192,-1 52 64,-51 0-32,-27 53 0,0 0 0,-26 26-32,-27 26 32,-25-27 0,25 1 0,1-26-32,52-53 64,26-52 0,27-52-64,78-53-64,0-26-64,0-26-416,78-53 544,27-78 0,52-52 96,0-1-32,27-52-32,-1 0 0,-26 1 32,0-1-64,-26 52 0,-26 53 0,-26 26 0,-53 53 0,-26 51 128,0 27 0,0 0 705,0 27-192,-79 25-513,1 53-128,-53 78-64,-26 26 64,-53 53-32,1 0 32,-27 26 0,-26 0 32,26-26 0,53-52-64,0-27 64,78-78-32,53-53 0,25-52-32,27 0-353,53-105-319,25-52 704,53-52 0,26-53 64,1-26-64,25 26 0,0-26 0,0 26 0,-25 26 0,-27 53 0,-27 52 0,-51 53 0,-27 25 32,0 27 32,-26 26 128,0 0 128,-26 52 161,0 1-385,-53 78-96,-26 26-32,1 52-96,-80 53 32,1 0-225,-27 26 129,1-26 96,26-26 64,26-53-32,52-52 64,52-79 0,27-52 0,26 0-64,0-26-128,53-79 192,25 1 0,27-80 32,26-25-32,26-27 32,-26 0-32,26 1 0,0-27 0,0 26 0,0 27 0,-26-1-32,-26 53 32,-53 52 32,1 53 0,-53 52-32,0 0 96,0 0 32,-26 52 160,-53 53-288,-26 26-128,-26 78 0,-26 1 96,0 26-32,-52-1 0,52 1 64,-1-27 0,1-51 0,53-27 0,25-53 0,53-26 0,26-52-64,0 0-96,0-52-257,78-53 417,1-52 96,26-52-64,26-1-32,0 1-32,-1-1 32,-25 53 0,0 0 0,-26 52 0,-27 27 32,-26 25 0,-26 53 32,0 0 513,0 0-225,0 0 33,0 27-225,-78 51-160,-1 53-96,-26 26 32,-26 53 64,-26-1-96,0 27-97,-26 26 65,26-53 32,26 1 0,0-1 32,52-26 64,1-25 0,25-54-32,27-51 0,0-53 32,26 0-224,0 0-449,0 0 1,26-79 511,0-26 161,27-52 161,25-26-65,1-27 64,-1 1-64,27-1-64,0-25 64,26 25-96,-26 1 0,25 26 0,-25-1 0,-26 53 0,-1 0 0,-25 27 0,-1 25 0,-26 1 0,0 25 64,1 27 0,-27 0-64,26 0 32,-26-1-32,26 27-32,0-26 0,0 0 32,1 0 0,-1 0 0,0-1 0,0 1 0,26 0 32,-25-26-32,-1 26 0,0-1 0,0 1 32,0 0-32,-26 26 32,27-26-32,-1-27 32,0 27-32,0 0 0,0 0-32,1 0-32,-27 26 0,0-27-192,0 27 96,0 0 64,0 53 32,0 25 64,0 27 64,0 0 32,-53 52-32,1 0-32,-1 53 0,-51 25 0,-1 53-32,-26 0 32,0 53 0,-26-27 0,0 0 0,26 1-32,-26-54 64,52 1 32,26-26-64,1 0 32,-1-27-64,27 1 0,0-27 0,-1 0 32,-25 0-32,51 1 32,-25-53-32,0 0 32,-1-27-32,27 1 0,0-26 0,-26-1 32,25 1 0,-25-27-32,26 1 0,-26-1 32,25 0-32,1-26 32,0 1-32,26-1-32,0-26 32,-26 0-32,26 0-64,0 0 32,0 0 0,0 0-64,0 0-96,0-26 224,26-53 0,26-26 64,1-26-32,-1-52 0,27-26 0,25 25 32,-25-25-64,26-1 0,-1 1 0,-25-1 0,0 1-64,-1 26 32,-26 25 64,1 1-32,-27 53 0,0-1 0,-26 26 0,26 27 64,-26 26-64,0 26 96,0 0 0,0 0 0,-26 0 321,0 26-417,-26 26-128,-27 53-1,1 26 65,-1 26 32,-26 53 0,-26-1 32,27 27 0,-27-1 0,-26 1 0,26 26 0,0 26 0,-26 0 0,-1-26 0,27 0 32,-26-27 0,53 1 0,-1-53-32,26-25 32,1-28-32,52-51-32,26-27 0,-27-52 32,27 0-32,0 0-32,0 0-64,0 0-288,0 0-1,0 0 225,0-52 192,27-27 128,-1-25-96,26-53-32,27-53 0,25 1 0,1-1 0,26-26 0,0 1 0,-26 25 0,26 1 0,-27-27 0,1 53 0,0-27 0,0 27 0,-27 0 32,1 26-32,-27 0 0,1 26 0,-27 26 32,-26 26 0,26 27-32,-26 0 64,0 52 33,0-27 63,0 27 0,-26 0 32,26 0-160,-26 0-32,-27 53-32,-25 25-224,-1 53 160,-26 0 64,1 26 0,-1 27 32,-26-1-32,0 26 32,0-25 0,-26 25-32,26-26 32,26 1 64,-26-1-64,53-26 0,-1-52 32,27 0-64,-1-27 32,27-25-32,0 25 32,26-52-32,0 27 32,0-53-32,0 26 0,0-26-33,0 0-255,0 0-192,0-26 223,0-27 289,26-51 0,27-1 0,-1-52 0,27 0 0,25-27 0,1 27 0,0 0 0,26 0 0,-27 26 0,1 26 0,-52 27 0,-1 25 0,-26 27 0,-26 26 0,0 0 64,0 0 1,0 26 575,-52 53-608,-27 26 0,1 26-64,-27 0 64,-26 52-64,26-26 64,-26 26 32,0 1-32,0-1-32,27-26 0,-1 0 0,0-26 0,0-26 32,53-27-32,0-52 32,52 1 193,-26-27-193,26 0-32,0 0-129,0-53 1,26 1 128,0-79 32,26 0-32,1-26 0,-1-26 64,27-27-64,25 1-32,1-1 0,0 27 32,0 52-32,-27 26 32,-25 53 0,-27 26-32,0-1-96,-26 27 128,0 27 288,-26-1-95,-27 52-193,-25 27-32,-1 26 32,-26 26 32,1 0-32,-1 0 32,-26 27-32,26-27-32,1 0 32,-1 0 0,0-26 32,27-26-32,-1-27 0,53-52 64,0 1 0,-1-27-64,27 0-32,0 0-289,0-53 129,0-25 192,27-27-128,25-26 128,0 0 0,1 0-32,25 0 32,1 0 0,-1 0 0,1 0 0,-1 27-32,-25 51 32,-1 27-64,-52 26-64,0 0 128,0 0 256,0 26-32,-52 53-224,-1 26 0,-51 26 0,-1 0 32,26 26-32,-25-26 0,-1 0 0,0-1 0,0-25 32,1-26-32,25-1 0,27-52 97,26 1-65,-1-27 32,27 0-64,0 0-64,0-53-321,0 1 193,27-27 160,25-25-32,27-1 32,-1 0-32,1-26 64,-1 26 0,27 1 0,-26-27 0,25 52 32,-51 1-32,-1 51-64,-26 1 0,0 26-128,-26 0 192,0 26 96,0 53 32,-52 0-32,0 52-32,-53-1 0,26 28-64,-25-27 32,-1-1-32,0 1 32,0-26 32,27 26-64,-1-52 32,1-1-32,-1 1 32,27-53-32,26 0 32,-1 0 64,1-26-64,26 0 32,0 0 97,0 0-129,0 0-32,0 0-32,0 0-65,0-26 1,0 0 96,0-26-32,26 25 32,-26-25 0,27 26-32,-27-27 64,26 1-32,-26 0 32,0 25 0,0 1-32,0 0 64,0 26 33,0-26-1,-26 26-32,26 0 0,-27 0 64,1 0-64,26 0 64,-26 0-32,0 0-64,0 0 0,26 0-32,0 0 0,-27 0 0,27 0-32,0 0 0,0 0-32,0 0-96,0 0 64,0 26-64,0 0 128,0 0 0,27 1 32,-27-1 0,26 0-32,-26 0 32,26-26 0,-26 26 0,0-26 32,0 0-32,0 0 0,0 0-32,0 27 32,0-27-32,26 26 32,0 26 0,1-26-64,-1 1 31,26-1-31,-26-26 32,0 26 0,27-26-32,-27 0-64,0 26 64,0-26 64,27 0 0,-1 0 0,-26 0 0,27 0 0,-1 0 0,-26 0 0,0 0 0,1 0 0,-1 0 32,-26 0-32,26 0 0,-26 0 32,0 0-32,0 0 160,0 0 65,-26 0 127,0-26 128,-53 0-480,1 0 0,-27-1 0,0 1 32,26 0-32,-25 26 0,-1-26 0,0 26 64,27-26-64,-27 26 32,26 0 33,1-27-1,52 27 0,-27 0-32,27 0-32,26 0 0,0 0 0,0 0-128,0 0-1,0 0-63,0 0 64,0 0 0,26 0 32,27 0 64,-27 0 0,52 0 32,-25 0-32,25 0 32,1 0 0,-1 27 0,1-27 32,26 26-32,-1 0 32,-25-26-32,0 26 0,-27 0 0,0-26 0,27 27 0,-1-1 0,-25 0 32,25-26-32,1 26 32,-27 0-32,27-26 0,-1 26-32,1-26 32,26 0 96,-1 0-96,1 0 0,-26 0-64,-1 0 64,1 0 0,-1 0 0,1 0 0,-27 0 0,27 0 0,0 0-32,-1-26 32,1 26 0,25-26 0,1 0 0,0 0 0,26 0 0,-26-1 32,-27 1-32,27 0 0,-27 26 0,-25-26 0,-1 26-32,1 0 32,-27 0 32,26 0 32,-26 0-64,27-26 0,-27 26 0,0-27 0,0 27 0,0 0 0,-26 0 0,0 0 0,0 0 0,0 0 128,0 0-96,0 0-32,-26 27 96,-26-1-64,-1 0 32,-51 0-32,-1 0-32,-26 27 64,-26-27-32,0 0 0,-53 0 1,27 0-1,0-26 96,26 0 0,-1 0 32,1 0-64,0 0 32,52 0-64,27 0-64,26-26 32,-1 26-32,53 0 0,-26 0-32,26 0 32,0 0-32,0 0-96,0 0 0,0 0-64,0 0 32,52 0 96,1 26-1,-1 1 33,53-27 0,26 0 32,26 26 32,0-26-32,0 0 0,26 0 0,-25 0 0,-1 0 0,-26 0 0,0 0 0,-1 0 0,-51 0 0,26 0 0,-27 0 0,27 26 32,-26 0-32,-1-26 0,-25 26 33,-1-26-33,-26 27 0,0-27 0,-26 0 0,0 0 32,0 0 0,0 0 64,0 0 64,-26 0 96,-52 0-160,-27 0-96,-52 0 0,0 0-32,-27 26 32,27-26 0,0 26 32,0 0-32,0-26 32,26 26 0,0 1 0,26-1 0,27 0 64,-1-26-96,27 0 64,26 26-64,-1-26 0,27 0-64,0 0 32,0 0-96,0 0-64,0 0-64,27 0 128,51 26 96,1-26 0,25 0 0,1 0 0,52 0 32,-26 0-32,0 0 32,0-26 0,0 0 0,-52 26-33,-27-26 33,-26 26-32,0 0 0,-26 0 32,0 0 64,0 0 33,0 0 127,-52 0 160,-27 0-256,-52 0-96,-26 0 0,-26 0-32,-26 0 0,-1 0 32,-26 0-32,27 0 0,26 0-32,25 0 32,28 0 32,25 0 161,26 0-33,1 0-96,25 0-32,27 0 0,26 0-32,0 0-128,0 0-129,0 0-63,26 26 224,27-26 96,25 26 0,27-26-64,26 26 64,26-26 64,26 0-64,27 0 32,-1-26 0,1 0-32,-27 0 0,0 0-32,-26 26 32,-26-27 0,-26 27 32,-26 0-32,-27 0 0,0-26 0,-25 26 32,-1 0-32,0 0 32,0-26-32,0 26 0,-26-26-32,27 0 32,-1-1-32,-26 27-64,26-26-448,-26 26-353,0-26-577,0-26-1280,0-1-6599</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291"/>
    </inkml:context>
    <inkml:brush xml:id="br0">
      <inkml:brushProperty name="width" value="0.28" units="cm"/>
      <inkml:brushProperty name="height" value="0.28" units="cm"/>
    </inkml:brush>
  </inkml:definitions>
  <inkml:trace contextRef="#ctx0" brushRef="#br0">4507 2732 6854,'0'0'2179,"0"0"-994,0 0-288,0 0-193,0 0-512,0 0-128,-31 123-64,31-92 0,0 30-224,0-30-1057,0 31-1858,0-31-2050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775"/>
    </inkml:context>
    <inkml:brush xml:id="br0">
      <inkml:brushProperty name="width" value="0.28" units="cm"/>
      <inkml:brushProperty name="height" value="0.28" units="cm"/>
    </inkml:brush>
  </inkml:definitions>
  <inkml:trace contextRef="#ctx0" brushRef="#br0">4501 3071 5862,'0'0'3042,"0"0"-1216,0 0-737,0 0-736,0 0-353,0 0 0,-31 62-97,31-32-31,0 1-320,0 0-1026,0 31-672,0-31-960,0-1-450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274"/>
    </inkml:context>
    <inkml:brush xml:id="br0">
      <inkml:brushProperty name="width" value="0.28" units="cm"/>
      <inkml:brushProperty name="height" value="0.28" units="cm"/>
    </inkml:brush>
  </inkml:definitions>
  <inkml:trace contextRef="#ctx0" brushRef="#br0">4520 3355 4933,'0'0'704,"0"0"-319,0 0 672,0 0-192,0 0-321,0 0-352,0 185-64,0-154 0,0 30-128,0-30 0,-31 31-480,31-31-1282,0 30-1184</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696"/>
    </inkml:context>
    <inkml:brush xml:id="br0">
      <inkml:brushProperty name="width" value="0.28" units="cm"/>
      <inkml:brushProperty name="height" value="0.28" units="cm"/>
    </inkml:brush>
  </inkml:definitions>
  <inkml:trace contextRef="#ctx0" brushRef="#br0">4496 3730 5445,'0'0'737,"0"0"-577,0 0-64,0 0-64,0 0-32,0 0-64,0 154-577,0-123-512,0 0-448,0 0-962</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213"/>
    </inkml:context>
    <inkml:brush xml:id="br0">
      <inkml:brushProperty name="width" value="0.28" units="cm"/>
      <inkml:brushProperty name="height" value="0.28" units="cm"/>
    </inkml:brush>
  </inkml:definitions>
  <inkml:trace contextRef="#ctx0" brushRef="#br0">4520 3953 1890,'0'0'3011,"0"0"-1378,0 0 161,0 0-385,0 0-864,0 0-257,0 92-160,0-92-32,0 31-64,-31-31 32,31 31-64,0 0-576,0 0-1442,0 30-737,0-30-672,0 31 1954</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511"/>
    </inkml:context>
    <inkml:brush xml:id="br0">
      <inkml:brushProperty name="width" value="0.28" units="cm"/>
      <inkml:brushProperty name="height" value="0.28" units="cm"/>
    </inkml:brush>
  </inkml:definitions>
  <inkml:trace contextRef="#ctx0" brushRef="#br0">4514 4223 2146,'0'0'1986,"0"0"-1538,0 0-320,-31 185-128,31-154-800,0 0-1731</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800"/>
    </inkml:context>
    <inkml:brush xml:id="br0">
      <inkml:brushProperty name="width" value="0.28" units="cm"/>
      <inkml:brushProperty name="height" value="0.28" units="cm"/>
    </inkml:brush>
  </inkml:definitions>
  <inkml:trace contextRef="#ctx0" brushRef="#br0">4483 4470 2370,'0'0'1249,"0"0"-544,0 0-321,0 0-384,0 0-736,0 185-994</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3.048"/>
    </inkml:context>
    <inkml:brush xml:id="br0">
      <inkml:brushProperty name="width" value="0.28" units="cm"/>
      <inkml:brushProperty name="height" value="0.28" units="cm"/>
    </inkml:brush>
  </inkml:definitions>
  <inkml:trace contextRef="#ctx0" brushRef="#br0">4483 4686 1986,'0'0'2178,"0"0"-1377,0 154-353,0-92-288,0 0-160,0-32 0,0 1-961,0-31-768</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5.531"/>
    </inkml:context>
    <inkml:brush xml:id="br0">
      <inkml:brushProperty name="width" value="0.16" units="cm"/>
      <inkml:brushProperty name="height" value="0.16" units="cm"/>
    </inkml:brush>
  </inkml:definitions>
  <inkml:trace contextRef="#ctx0" brushRef="#br0">162 300 9193,'0'0'6598,"0"0"-4516,0 0-513,0 0 609,0 0-1409,0 0-737,23 208 128,-23-139 129,0 23 31,23 24-192,-23-47-32,0 23-64,23-22-32,-23-1-288,0-23-929,23 0-929,-23-23-801,0 0-2370,23-23-3620</inkml:trace>
  <inkml:trace contextRef="#ctx0" brushRef="#br0" timeOffset="709.9269">0 346 9833,'0'0'3267,"0"0"-3042,0 0-225,0 0 544,0 0-160,0 0-255,69-139 127,1 116 513,-24 23-129,46 0 449,-23 0-32,1 0-384,-24 0-225,0 23 33,0 1-65,-23-1 129,-23 23 223,0-23-159,0 23-161,0 0 33,-23 0-225,0 1-160,-23-1-96,0-23 0,0 0-160,22 23 0,-22-46-32,23 23-129,23-23 97,-23 0-160,23 0-33,0 23 1,0-23-64,0 0-97,0 0-384,23 0 96,23 23 289,1-23 576,22 24 96,0-1-64,0-23-32,24 23 256,-47 0-32,0 0 225,-23 23 95,0 0 193,-23 0 224,0 1-224,0-1-225,0-23-224,-46 23 1,23-23-97,-23 0-64,0 0-128,-1 0-224,1-23-97,0 0-383,0 0-802,0-23-512,23 0-1089,-24-23-5317</inkml:trace>
  <inkml:trace contextRef="#ctx0" brushRef="#br0" timeOffset="1255.5121">1039 184 3780,'0'0'10057,"0"0"-7751,0 0-384,0 0 544,0 0-864,0 0-609,23 116-320,0-47-33,0 47 289,-23-24-449,0 24-31,24-24-225,-24 1-128,0-24-96,23-23 0,-23 0-256,0-23-1025,0-23-1218,0 0-1793,23 0-3267</inkml:trace>
  <inkml:trace contextRef="#ctx0" brushRef="#br0" timeOffset="1661.6509">1616 139 6374,'0'0'5958,"0"0"-3364,0 0 449,0 0-256,0 0-1058,24 115-351,-24-46-257,0 24-321,23-1-63,-23 1-224,0-24-193,23 23-192,-23 1-32,0-24-96,0-23-32,0 0-416,0-23-705,23 0-769,-23-23-1089,0 0-961,0-23-5605</inkml:trace>
  <inkml:trace contextRef="#ctx0" brushRef="#br0" timeOffset="1908.7359">1270 70 7079,'0'0'4772,"0"0"-3683,0 0 641,0 0 288,0 0-353,162-46-383,-92 46 63,-1 0-737,23-24-351,-22 24-129,22 0-128,0 0 0,1 0-705,-24 0-1313,1 0-1761,-1 0-7304</inkml:trace>
  <inkml:trace contextRef="#ctx0" brushRef="#br0" timeOffset="2571.6839">2748 163 12524,'0'0'3331,"0"0"-1697,0 0 768,0 0-352,0 0-801,0 0-320,-92 0-128,46 23-65,-1 23-287,-22 0-129,23 23-32,0 1-128,0-1 1,23 23 31,-24 1-64,47-1-128,0 1 0,0-1 0,0-23-32,47 24-64,-1-47 32,23 0-353,23 0-576,1-46-736,-1 0-1026,24 0-384,-24-46-2402,0-23-6887</inkml:trace>
  <inkml:trace contextRef="#ctx0" brushRef="#br0" timeOffset="3158.6065">3372 277 7303,'0'0'4644,"0"0"-2177,0 0 223,0 0-480,0 0-256,0 0-352,-47-23-289,24 23-96,-23 23-672,23 0-257,0 23-96,-24 1 96,24 22-128,23 23 1,0 1-161,0-1-97,0 24 33,23-24-32,24 1 0,-1-47 0,23 0-256,-22-23-97,22-23-95,0 0-353,-22-23-32,-1-46 289,0-1 351,0-22-672,-46-24-288,0 24 352,0 23 385,0-1 288,-23 1 224,-23 0-225,23 23-511,-23-1-898,22 1-3042,1 23-4101</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158"/>
    </inkml:context>
    <inkml:brush xml:id="br0">
      <inkml:brushProperty name="width" value="0.16" units="cm"/>
      <inkml:brushProperty name="height" value="0.16" units="cm"/>
    </inkml:brush>
  </inkml:definitions>
  <inkml:trace contextRef="#ctx0" brushRef="#br0">2045 1086 14157,'0'0'4324,"0"0"-2498,0 0 512,0 0-1056,0 162-962,0-70 96,0 1 289,0-1-417,0 24 97,0-24-193,0 0-96,0-22-96,0-24-32,0 0-481,0-23-768,0-23-1153,23 0-2403,-23-46-7943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05.398"/>
    </inkml:context>
    <inkml:brush xml:id="br0">
      <inkml:brushProperty name="width" value="0.4" units="cm"/>
      <inkml:brushProperty name="height" value="0.8" units="cm"/>
      <inkml:brushProperty name="color" value="#A9D18E"/>
      <inkml:brushProperty name="tip" value="rectangle"/>
      <inkml:brushProperty name="rasterOp" value="maskPen"/>
    </inkml:brush>
  </inkml:definitions>
  <inkml:trace contextRef="#ctx0" brushRef="#br0">9389 3196 12940,'0'0'96,"52"-131"-96,-26 26 929,0 27 128,1-1-288,-1 27-257,-26-27-191,26 1 159,-26 25 65,0 1-33,0-1 97,0 27 31,0 0 33,0 26-32,0 0-385,0 0-96,0 0-96,0 0 64,0 0-32,-26 0-96,26 26-160,0 27 96,0 25 0,0 1-32,0-1 64,26 27-128,0 0 64,0-27 0,27 27-97,-27-26-63,26-1 0,1 1 128,-1-27-32,0 1-65,-25-27 33,25-26 64,-26 0 32,-26 0-64,0 0-64,0 0 128,0 0 96,0-26 256,0-27-32,0-25 64,-26-27-96,-26-26 33,-1 0 127,1 26-192,26-26-96,-1 27 0,1 25 0,26 0-32,0 27 64,0 0 33,0 26-65,0 26-64,0 0-32,0 0-193,0 0-31,53 26 256,-1 26 160,27 0-64,-1 27 0,27 0-63,-27-1-1,1 1-32,0 25 0,-1-25 0,-25 26-65,-1-27-31,0 27 32,1-26 32,-27-1 0,-26 1 32,26-53-64,-26 0 32,0-26 32,0 26-32,0-26 32,0 0 224,-26-52-160,-27 0-64,-51-53 64,-1-26-64,-26-26-32,0 0 0,26 0-64,27 26-64,25 26 160,1 26-32,52 53 32,0 0 64,0 26 0,0 0-64,0 0-128,0 26-352,52 0 480,1 53 256,52-1 0,-1 27-96,1 0-32,0 26 33,0 0-1,-27-26-64,27 25 0,-27-25-96,1 26 160,0-52-96,-1 25 0,-25 1 32,25 0 0,-26 26 0,1-26 1,-27-1-65,0-25 0,-26 26 64,0-53 0,0 27 96,0-27-64,-26-26 32,0 27-96,0-1-64,-1-26 32,-25 26 32,26 1-64,0-1 0,0 27-64,26-27 64,-27-26 0,27 27-32,-26-1 32,0-26 0,26 27 0,-26-1 0,26 0 0,-26-25-32,26 25 0,0-52 0,0 26 0,0-26-96,0 0-288,0 0-33,0 0 65,0-26 384,0-26 0,26-1 96,0-25 0,-26-1 0,26-26-96,0-26 32,1-26 0,-1 0-32,-26-26 32,26 0-32,0 25 32,-26 1 0,26 26-32,-26 53 128,26 25 1,-26 53-65,0 0 32,0 0 64,0 0-32,0 0 0,0 27 64,27 25-192,25 27 64,-26 25 32,27 27-31,-1 0-33,0 26 32,1 0-32,-27 27-32,26-1 32,-26-26 0,1 26 0,-27 1 32,0-27-64,0 26 64,0-26 32,-27-26 32,1 26-32,-52-26-32,-1 0 0,1-26 32,-1-26-96,0-1 32,27-52-32,26 0 0,0 1 64,0-27-64,-1 0 0,27 0-64,-26 0-192,26-53 128,-26 1-96,0-27 96,0-25 32,26 25 0,0 1 31,0-27 33,0-26-32,26 0 0,26 0 32,1 0-64,-1 0 32,0 26 0,27 27 0,-27 25 0,1 27-96,-27 0 96,0 26-128,0 0-33,-26 26 97,26 53 128,-26-1 160,27 53 1,-27 26-129,0 27 64,-27-27-64,-25 52 0,0 1 64,-27-1-96,-26-25 0,1-1 160,-1-52-160,0-26 128,26-27 0,1-25 160,25-1 1,27-52-65,0 0-128,-26 0 64,26-52-160,-27-53-64,27-26-64,-26-26 64,25-27 0,27-25-32,-26-1 32,26 1 32,26 26-32,1 26 64,25-1 0,0 54-64,27-1 32,-27 53-97,1 25 1,-1 27-32,-26 0-192,0 79 160,27 26 192,-1 26 64,-26 52 64,1 0 0,-27 53 32,0 0-64,-79 25 0,0 1-64,-52 0 96,1-26-96,-1-27 97,-27-52 31,28-26 320,25-78-160,0-1-223,53-52 31,-27 0 64,27-52-192,-1-1-64,-25-25 0,25-53 0,1 26-64,26-52-97,0 0 65,-1-26-32,27 25-64,0 28 160,53-1 32,-1 26 0,27 26-33,-27 1-223,27 25 64,-27 53-32,0 0-65,-25 0-63,25 79 160,-26-1 256,0 80 96,-26-1-64,0 26 32,-26 0 0,-26 1-64,-27 25 64,-25 1-64,-1-1 128,-52-26 96,26-25 129,-26-54 63,52 1-96,0-53 129,53-52-161,-1 0-32,53 0-160,-26 0-96,0-78-192,0-1 32,26-52-32,0 27 96,52-27-32,1 0 32,25 0-33,27 26 1,0 0 0,26 1 128,26-1-32,-26 26-32,26 27-160,-26 26 32,-27 0-65,1 26 97,-26 26-192,-27 52 352,-26 1 64,0 26 32,-26 26 96,0-1-64,-52 28 129,-53-27 63,1-1-224,-54 1 96,28-26 32,25-26-95,-26-1 31,52-25 32,1-27 0,25 0-64,1 0-96,26-26 32,26 0 0,0 0-64,-26 0-96,26-52-224,0-1 160,0-25 128,52-27-64,0 27 32,1-27-64,25 26 31,27-25-63,0 25-64,26-26 64,0 27-160,0 25-1,0 1 97,-27 26-128,1 0 160,-26-1 96,-1 27-33,-25 0 129,-1 0 0,0 0 0,1 0 0,-27 27 32,26-27-32,-26 0 0,-26 0 32,27 0-32,-27 0 65,0 0-1,0 0 32,0 0-32,0 0-64,0 0 0,0 0 0,0 0 0,0 0 32,0 26-32,0-26 32,0 0 64,0 0 96,0 0 0,0 0 0,0 0 33,0 26-33,0 0 0,0 26-96,-27 1-64,1 25 32,-26 1 0,-27 0 0,1-1 64,-1 1 161,-26-27-225,1 27 64,-27-27-64,26 0-64,-26 1 64,0 25-64,0-25 0,0-1 160,0 0-160,0 1 128,0-27 64,0 0-31,1 0 63,-1-26-96,-27 0 32,1 0-32,26 0-64,0 0 0,1 0 64,25 0 33,0 0-129,-26 0 0,26 0-32,1-26 0,-1 0 0,0-26-32,0-1 0,-26 1-32,27-1-1,25 1 1,0 26 64,27 0 0,0 26 0,26-26-32,-1 26 32,1 0-32,26 0 0,0 0-96,0 0 0,0 0-160,0 0-193,26 0 225,27 0 128,-1 26 128,53 0 0,26 0 0,0-26 0,52 0 0,0-52 0,27-1 0,-27 1 0,1 0-96,-1-1 0,-26 27-32,-26 26 64,-53 0 0,-25 0 0,-27 0-33,-26 26 97,0 27 193,0-27 63,-52 26-64,-27 1 64,-26-1-160,-26 0 0,-26 1 1,0-1-97,-26 0 32,26 27 128,-27-53 0,27 0 64,26 1-128,0-1 0,53-26-64,-27 0 64,53 0-32,-1 0-64,27 0 0,26 0-32,0 0-32,0 0-160,0 0 64,0 0-192,26 0 31,27 0 289,-1 0 32,27 0 0,25 0 0,1 0 0,0 0 32,0 26-32,-1 0 0,1 0-64,-52 27-32,-1-27 64,-26 0-32,-26-26 0,0 0 64,0 26 64,0-26 128,-26 26 0,-26 1-127,-53-27-1,-26 26-64,-26 0 32,0-26-32,-53 0 192,1-26-64,-1-27-64,1 1-64,25 0 32,27-27 0,26 27 0,0-1 0,53 27-32,25-26 0,1 26 32,26 26 0,26-27-32,0 27 0,-26 0-96,26 0 0,0 0-32,0 0-160,52 0-225,53 0 321,-1 27 192,27-1 0,0 0 0,26 0 64,-26 0-64,0-26-64,-26 27-32,-26-27 32,-1 26-64,-52-26-65,1 0 1,-27 0 192,0 0 32,-27 26 161,-25-26 159,-53 0-288,-26-26-64,-52 0-32,-27-27-96,1 1 0,26-1-33,-1 27 161,53 0 33,27 26-1,25 0 0,53 0 64,0 0-96,26 0 0,0 0-32,0 0-96,0 0-97,0 0-31,52 0 128,0 26 64,27 0 0,0 27 64,-1-1 0,1-26 0,-27 1-32,-26-1 32,0 0 0,1-26 0,-27 0 32,0 0 160,0 0 0,-53 26 96,1-26-256,0 26-32,25-26 33,1 26 31,0-26-64,26 0 0,0 0-129,0 0-127,0 0 32,26-26 32,27 0 192,25-26 64,53-27-64,0-26 128,26 1 0,26-53-32,27-1-32,-1 1-64,1-52 64,-1 25-32,-51 1 32,-1 0-32,-26 26 33,-27-27 63,-25 1 128,0-26-128,-1-1-64,-26 1 0,27 25-64,0 1 0,-27 0 0,27-1-32,-1 27 0,1 26 32,-27 27 0,0 51 0,1 1 0,-53 26 32,26 26-32,-26 0 0,0 0 32,0 0 96,0 0 128,0 26-95,0 52-161,-26 27 32,-27 26-32,1 52 32,-53 27-32,-26 52 64,0 0-64,-52 26 0,0 0-64,-1 0 32,1-26-96,0-53 128,52-26 0,26-25 32,53-54-64,-1-51 32,53-53-65,0 0 33,0 0-640,27 0-193,25-79 577,26-52 288,27-26 0,26-26 64,0-53-32,52 0 32,1-52-64,25 26 32,27-52-32,0 26 0,26 0 0,-27 26-32,1 27 32,-53 51 0,-26 27 0,-26 26 0,-52 26 64,-27 27-64,1 52 64,-53 0-64,0 26 0,0 0 288,0 0 1,0 0-257,0 26 256,0 26-288,0 79 32,-27 26-64,1 53-64,-52 25 0,25 27-64,-51 26-1,-1 53-159,-26-27 0,-26 26 96,0-52 63,-1-26 97,28-26 64,-1-53 64,26-78-32,52-53 257,27-52 287,0-52-63,26-79-513,0-78-224,26-53 159,53-53 65,26-25-96,26 0 0,-1-53 96,28 0 0,25 0 0,0 0-32,27 79 32,-27 26 0,27 52 0,-53 53-32,-26 78 0,-53 53 32,-25 26-64,-27 26-32,-26 26 96,26 26 64,-26 53 0,0 26-64,0 26-32,0 53 32,-52 25 0,-27 27 0,-26 52-32,0 1 0,-25 25 0,-28 1-128,1-53-64,0-27 224,0-51 0,26-27 0,0-78 64,53-26 0,-1-53 192,27-26 289,25-53-289,1-51-256,26-80-128,0-78 64,0 1 0,79-80-33,26 1 1,-1-27 32,53 27 32,1 52 32,25 26-32,-26 26 32,0 27 0,26 25 0,-25 53-64,-1 53 64,0 25-96,-52 53 0,-27 0 96,-25 53 0,-1 52 0,-26 52 0,0 26 96,-26 53-32,-26-1-64,-52 27 32,-27 0 32,-26 26-64,-26-26 64,-27 0-32,27-53 0,26-51 32,0-54-32,53-51 65,25-53 95,27 0 160,0-105-320,0-52-32,26-27-96,26-51 32,53-27-32,25 0-224,1 0 191,26 26-31,26 1 160,-26 25-32,26 27-32,0 26 64,-26 52-32,-26 53-32,-53 26 0,1 26-96,-53 52 160,26 79 128,-26 26 128,-26 79-192,-27 52-64,-25-26 128,-53 78 1,-26-26-129,-26 53 96,-27-27-64,-26 1-32,27-53 96,-27-26-64,0-27 32,27-78 256,-1-52 32,1-26 33,26-53-161,52-26-64,0 0-32,52-52-128,-26-27-64,27-26-96,26 1-160,-1-54 128,27 27-97,26-26 1,0 26 96,52-26 64,27 26 32,-1 0 32,27 27 0,0-1 0,26 0 31,0 27-95,0 25-32,-26 27-192,-27 26-32,-26 0 31,-52 26-191,0 79 544,0 0 96,0 52-32,-78 0 0,-1 52 0,-52 1 64,0 26-32,-26-1-96,-26 1 96,-26 0 417,25-27 255,27-52-287,52-26-161,27-78-128,25-27 1,53-26-33,0 0-160,0-79-385,0-25 33,27-27 320,51-53 32,27 1-128,26 26 32,26-26 32,26 52 64,-26-27-64,27 28 32,-1-1 0,-26 26 0,-26 26 0,-26 27 32,-53 26-65,-26 0 1,-26 26 64,0 0 0,0 0 0,0 0-224,0 0-1057,0 0-2499,0 0-5444</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524"/>
    </inkml:context>
    <inkml:brush xml:id="br0">
      <inkml:brushProperty name="width" value="0.16" units="cm"/>
      <inkml:brushProperty name="height" value="0.16" units="cm"/>
    </inkml:brush>
  </inkml:definitions>
  <inkml:trace contextRef="#ctx0" brushRef="#br0">23 23 10506,'0'0'4676,"0"0"-2594,0 0 513,0 0-321,0 0-961,0 0-704,0 93-97,0-24-191,0 24-65,23-1-128,-23 0-32,0 24 0,0-1 96,0-22-32,0-1-31,0-45-129,0-1-32,0-23-449,0-23-1185,0 0-1953,0 0-2947,0-46-4709</inkml:trace>
  <inkml:trace contextRef="#ctx0" brushRef="#br0" timeOffset="404.1306">0 70 8872,'0'0'5381,"0"0"-4259,0 0 127,0 0 480,0 0-1024,162 162-449,-93-93-128,-23 0 129,23 24-65,1-1-96,-1 0 160,-23-22 193,0-1-161,-23-23-128,24 0-96,-24-23-32,0-23-32,-23 0 0,23 0-352,0-46 320,-23-23 32,0 0 576,0-24-159,0 1-65,0-1-256,0 1 0,-23 23-32,0-1 0,0 24 0,23 0 32,-23 23-64,-1 0-64,24 0-448,0 0-1858,0 23-1762,-23-23-8712</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25.670"/>
    </inkml:context>
    <inkml:brush xml:id="br0">
      <inkml:brushProperty name="width" value="0.16" units="cm"/>
      <inkml:brushProperty name="height" value="0.16" units="cm"/>
    </inkml:brush>
  </inkml:definitions>
  <inkml:trace contextRef="#ctx0" brushRef="#br0">1029 1825 4324,'0'0'961,"0"0"-577,0 0 353,0 0 865,0 0-385,207-46 32,-114 23 96,45-23-288,1 22-64,-1 1-160,47-23 0,23 46-161,23-23-95,46 0-65,23 23-159,0 0 31,24 0-160,-24 0 65,-23-23 127,23 23 0,-23-23-31,23-1 127,0 24-256,-22-23-127,-24 0 159,-24 23-32,-45 0-64,-23 0 32,-1 0-127,-45 0 31,-47 0-64,0 0 0,-45 0-64,-1 0 0,-23 0 0,23 0 0,-23 0 32,0 0-32,0 0-32,0 0-224,0 0-769,0 0-769,0 0-1729,23-23-5830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01.313"/>
    </inkml:context>
    <inkml:brush xml:id="br0">
      <inkml:brushProperty name="width" value="0.16" units="cm"/>
      <inkml:brushProperty name="height" value="0.16" units="cm"/>
    </inkml:brush>
  </inkml:definitions>
  <inkml:trace contextRef="#ctx0" brushRef="#br0">809 138 4292,'0'0'12172,"0"0"-9482,0 0-704,-161 0-417,115 0-640,-24 24-256,24 22-673,-23 23 64,23 24-64,-1-1 32,24 23 0,0 1-64,23-1 32,0-22-64,0 22-32,46-22-64,1-24 32,45-23-353,0-46-255,24 0-65,22-23 448,-22-23 33,-1-23-128,-22-1-257,-47 1 289,-23 23-33,-23 0 449,0 23 128,-23-24 449,-46 24 448,23 0-64,-24 0-193,24 23-319,0 0-161,23 0 225,0 0-257,23 0 32,0 0 65,0 0-193,0 0-160,0 0-96,0 0-129,23 0 65,23 0 160,0 0 64,23 0-64,1 0-32,22 0-192,-23-23-929,24 0-2018,-24 0-1089,-23 0-7271</inkml:trace>
  <inkml:trace contextRef="#ctx0" brushRef="#br0" timeOffset="568.7341">1848 139 8904,'0'0'4677,"0"0"-2531,0 0 576,0 0-319,0 0-994,0 0-480,-92 23 320,45 23-512,1 0-289,23 23-352,-23 24-32,23-1-32,0 0-32,0 24-32,23-24 32,0 24-96,0-24 96,46-23 0,-23-22-128,46-24 0,1-23-384,-1 0 191,23-23-159,1-47-97,-24-22 289,23 23 96,-46-24-128,1 1 255,-24 0-63,-23-1 128,-23 1 128,-24 23 1,1-1-1,0 1-96,23 23-32,0 23 0,0 0-1089,0 0-2082,23 23-2371,-23 0-7590</inkml:trace>
  <inkml:trace contextRef="#ctx0" brushRef="#br0" timeOffset="1169.1545">2541 69 14638,'0'0'3491,"0"0"-1249,0 0-384,0 0-1281,-23 162-385,23-70-128,0 1 128,0 45-32,0-22-32,0-24 385,0 1-97,23-24-224,0 0-64,23-46-128,1 0-96,22-23-96,0 0-96,24-46 192,-1-23 32,-22 0 0,-24-1 64,0-22 32,-23-24 0,0 24 64,-23-1-64,0 1 96,0 23-64,0 23-64,0-1 0,0 24-224,0 23-449,0-23-736,0 23-1634,0-23-2498</inkml:trace>
  <inkml:trace contextRef="#ctx0" brushRef="#br0" timeOffset="4343.5757">3604 46 8904,'0'0'4869,"0"0"-2275,0 0 129,0 0-417,0 0-832,0 0-289,0 185-128,0-93-96,0-22-449,0 22-384,0-23 0,0 1-96,0-1 0,0-23-32,0-23-256,0 0-609,23 0-608,-23 1-929,0-24-1186,0 0-3554</inkml:trace>
  <inkml:trace contextRef="#ctx0" brushRef="#br0" timeOffset="4781.304">3581 0 6022,'0'0'5125,"0"0"-2851,0 0 608,0 0-543,138 0-866,-68 23-128,22 1-288,0 22 0,1-23-512,-1 23 31,1 0 1,-24 23-33,-23 1 65,23-1 0,-46 0-65,1 1-31,-24-1-65,-24 0 32,-22 0 1,-23-22-257,0 22-64,-1-23-160,1-23 0,0 0-32,23 0-480,-24-23-257,24 24-1153,0-24-1409,23 0-2659,-23 0-10633</inkml:trace>
  <inkml:trace contextRef="#ctx0" brushRef="#br0" timeOffset="25761.673">1 1849 8360,'0'0'1153,"0"0"-1089,0 0 1506,0 0 319,231 0-223,-93 0-353,24 0-352,23-24-160,45 24 64,48-23-65,-1-23 674,69 0-193,24 0-961,22-1 225,70 1-161,-46 0-31,-1-1-129,-45 1-96,-47 46-64,-46-23 32,-23 23-96,-46 0 96,-70 0-32,1 0-32,-70 0-32,1 0-32,-47 0 0,23 0-352,-23 0-609,-23 0-929,23 0-480,-23 0-1090,23 0-5156</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42.859"/>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758.782">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936.6954">1502 231 5541,'0'0'3620,"0"0"-866,0 0-95,0 0-801,0 0-33,0 0 385,-23 0-128,23 0-704,-24 0-642,-22 0-127,23 23-33,0 0-255,-23 0-65,23 23-64,-1-23 32,1 23 97,23 1-193,-23-1 64,23 0-192,0 0 0,0-23 0,23 23-64,0-22 32,1-1-32,22 0-96,-23-23-321,23 0-255,0 0-706,24 0-352,-1-23-1024,-23 0-962,1-24-4259</inkml:trace>
  <inkml:trace contextRef="#ctx0" brushRef="#br0" timeOffset="3582.4848">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38.9129">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4985.8229">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5475.2868">3718 439 6758,'0'0'4709,"0"0"-3236,0 0-544,0 0 160,47 139-640,-24-70-65,-23-23 737,23 1 192,-23-1-512,0-23 256,0 0-384,0-23-33,0 0-127,0 0-161,0 0-320,0 0-32,0-46-192,0-23 192,0-1 128,0 24-64,0-23-64,0 22-96,0 24 0,0 0 64,0 0-96,23 0-353,0 23-896,0-23-160,0 23-577,23 0-1474,-22 0-2049,22 0-1442</inkml:trace>
  <inkml:trace contextRef="#ctx0" brushRef="#br0" timeOffset="5945.9964">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52.667"/>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1">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1502 231 5541,'0'0'3620,"0"0"-866,0 0-95,0 0-801,0 0-33,0 0 385,-23 0-128,23 0-704,-24 0-642,-22 0-127,23 23-33,0 0-255,-23 0-65,23 23-64,-1-23 32,1 23 97,23 1-193,-23-1 64,23 0-192,0 0 0,0-23 0,23 23-64,0-22 32,1-1-32,22 0-96,-23-23-321,23 0-255,0 0-706,24 0-352,-1-23-1024,-23 0-962,1-24-4259</inkml:trace>
  <inkml:trace contextRef="#ctx0" brushRef="#br0" timeOffset="3">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5">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6">3718 439 6758,'0'0'4709,"0"0"-3236,0 0-544,0 0 160,47 139-640,-24-70-65,-23-23 737,23 1 192,-23-1-512,0-23 256,0 0-384,0-23-33,0 0-127,0 0-161,0 0-320,0 0-32,0-46-192,0-23 192,0-1 128,0 24-64,0-23-64,0 22-96,0 24 0,0 0 64,0 0-96,23 0-353,0 23-896,0-23-160,0 23-577,23 0-1474,-22 0-2049,22 0-1442</inkml:trace>
  <inkml:trace contextRef="#ctx0" brushRef="#br0" timeOffset="7">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0.397"/>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2"/>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3"/>
    </inkml:context>
    <inkml:brush xml:id="br0">
      <inkml:brushProperty name="width" value="0.08" units="cm"/>
      <inkml:brushProperty name="height" value="0.08" units="cm"/>
    </inkml:brush>
  </inkml:definitions>
  <inkml:trace contextRef="#ctx0" brushRef="#br0">208 504 5990,'0'0'4260,"0"0"-1986,0 0 416,0 0-704,0 0-128,0 0-513,-46 0 1,23 0-418,0 23-415,-1 0-97,1 1-95,0-1-65,0 23-224,23-23-32,-23 23-64,23 24-64,0-24 64,0 0 0,46 1-65,-23-1 97,24-23-128,-24 0-128,23-23-96,0 0-65,0 0-95,0-23-161,1-23-384,-24 0 448,-23-1 225,23 1 256,-23 0 32,0-1-96,-23 1 224,0 0 0,0 23 224,-1-24-192,1 24 64,0 0-96,23 23 0,0-23-609,-23 23-864,23-23-3716</inkml:trace>
  <inkml:trace contextRef="#ctx0" brushRef="#br0" timeOffset="1">646 527 2242,'0'0'2498,"0"0"-159,0 0-33,0 0-352,0 0 512,0 0-64,0 0-384,0 0-320,0 0-97,0 23-255,0 23-1026,0 1-192,0-1 32,0 0 128,-23 0-191,23 1-97,0-24 32,0 23-32,0-23 0,0 0 0,0-23-32,0 23 0,0-23 32,0 0-225,0 0-95,0 0-257,0-23-480,0 0 801,0-23 256,0-23 32,0 22-32,23 1-32,0 0-160,1-1 64,-1 1 96,23 23-32,-23 0 32,23 0 32,-23 0 0,0 23 0,23 0 32,-22 0 64,-1 23 256,23 0 193,-23 23-1,0 0-95,0 1-97,0 22-224,0-23-32,-23 24-32,23-24-64,-23-23 0,0 0-640,0 0-1058,0-23-1217,0 0-4644</inkml:trace>
  <inkml:trace contextRef="#ctx0" brushRef="#br0" timeOffset="2">1802 596 833,'0'0'2722,"0"0"385,0 0 449,0 0-866,0 0-608,0 0-32,0-69 96,-23 46-384,0 23-385,-1-23-512,-22 23-96,23 0-193,0 0-191,0 0-129,-23 0 96,-1 0-288,24 23-64,-23 23 32,23-23 96,0 23-128,0 1-32,23 22 0,0-23-128,0 0 96,0 1 32,0-1-96,23-23 0,0 0-128,23 0-353,0-23 161,1 0-1,22 0-127,-23-23-129,0-23-288,1-23-128,-1 22 64,-23-22-64,0 23 448,-23 0 353,0 22 288,0 24 32,0-23 288,0 23 737,0 0 256,0 0-384,0 0 224,0 23-192,0 24-512,0-24-385,23 23 0,-23 0 0,23 0-32,-23 1-225,24-24-575,-1 0-642,-23 0-928,23 0-1281,0-23-2852,0 0-1376</inkml:trace>
  <inkml:trace contextRef="#ctx0" brushRef="#br0" timeOffset="3">2540 250 2755,'0'0'3010,"0"0"-543,0 0-129,0 0-224,0 0 0,0 0 929,0-70 128,-23 70-1185,0 0-993,0 0 64,0 0-481,0 0-127,0 23-161,-1 1 64,1 22 129,0 0-321,23 23-32,0 24-128,0-24 0,0 24 64,0-1-64,0-23 32,0 1-32,0-24-96,0 23-481,23-46-415,-23 0-546,0 1-704,0-1-961,0 0-1409,0-23-2755</inkml:trace>
  <inkml:trace contextRef="#ctx0" brushRef="#br0" timeOffset="4">2124 804 14125,'0'0'3203,"0"0"-2562,0 0-289,0 0-352,0 0 0,185 0 0,-138-23 0,22 0-256,-23 0-1057,0 23-1186,1-23-2017,-24 0-1858</inkml:trace>
  <inkml:trace contextRef="#ctx0" brushRef="#br0" timeOffset="5">2744 315 4580,'0'0'2531,"0"0"-1282,0 0 513,0 0 63,0 0-543,0 0-129,0 0 0,0-30 96,0 30 481,0 0-225,0 0 193,0 0-161,0 0-128,0 15-288,0 15-384,15 15-609,-15 1 193,0-1 63,15 15-192,-15 0-128,0 0 96,0-15 0,0 15-63,0-29-33,0-1-32,0-15 32,0 0-64,0-15 32,0 0-32,0 0 0,0 0 0,0 0-64,0 0 0,0 0-65,0 0-127,0 0-160,0 0-225,0-15 193,15-15 448,0-16 64,0 16 0,15-15-32,0 15-32,0-15 0,1 15 64,-1 0-64,-15 15 0,15 0 0,0 0-96,-15 15 64,0 0 32,-15 0 64,30 0 32,-15 30 160,15 0-32,0 15 33,-15 0-129,0 15-32,0-15-32,-15 1-64,15-1 32,-15-15 0,0-15-64,0 0-256,0 0-385,0-15-1024,0 0-1667,0-15-1344,0 0-3620</inkml:trace>
  <inkml:trace contextRef="#ctx0" brushRef="#br0" timeOffset="6">3735 542 9193,'0'0'3555,"0"0"-1857,0 0-33,0 0-416,0 0 353,0 0 128,-15-31 320,0 16-417,0 15-640,-15 0-352,0 0-65,0 0-320,-15 0-63,30 15-193,-30 0 128,30 1-128,-15 14-32,0 15 32,15 0 64,15 0 0,0 0-64,0 0-32,0-15-32,0 16 0,15-16-225,15-15 97,-15 0-160,15-15-225,0 0-95,15 0 31,-15-45 161,0-1-129,0-14 129,0 0-97,-15 15-192,0-15-96,-15 30 257,0 0 512,0 30 96,0-15 64,0 15 833,0 0 192,0 0-256,0 0-65,0 0 65,15 15-192,-15 15 63,15 15-608,-15 0 1,15 0-1,0 0-96,-15-15 0,15 0 0,-15 1-321,16-16-768,-1 0-929,0 0-928,0-15-386,15 0-2913,-15 0-3365</inkml:trace>
  <inkml:trace contextRef="#ctx0" brushRef="#br0" timeOffset="7">3946 481 6790,'0'0'4228,"0"0"-1185,0 0-576,0 0-610,0 0-383,0 0-193,0 15 32,0 15-512,0 15-737,15 0 96,0 16 257,-15-16-65,15 0 0,-15 0-95,0-15-1,0-14-192,0-16-64,0 0 0,0 0-64,0 0-96,0 0-97,0 0-223,0-16 224,0-14 256,0 0 0,15-15 96,0 0-96,0 0 0,0-1 0,0 1-128,0 15 64,16 0 0,-16 15-65,15 0 65,-15 15 32,0 0 32,15 0 257,0 0 127,0 15 160,0 0-127,0 15 127,0-15 161,1 15-385,-16 15 97,0 1-193,0-16-64,0 15-160,-15 0 0,0-15-64,0-15-288,0 0-769,0-15-353,0 0-1280,0 0-1603,15 0-3330</inkml:trace>
  <inkml:trace contextRef="#ctx0" brushRef="#br0" timeOffset="8">4652 481 7239,'0'0'5637,"0"0"-3907,0 0-1026,0 0 33,105 0-352,-59-30 479,-16 0-287,0 0-481,-15 15-64,0-15 32,0 0 32,-15-1-32,0 1-32,0 0 96,0 15 385,-15-15 352,-15 15 128,15 15-225,0-15-31,0 15-64,0 0 192,-1 0-129,16 0-95,-15 0-129,15 30-416,-15 0-64,15 0-32,0 30 97,0 1-1,0-1 0,0 15-64,15 0 64,-15-14-64,0-1 0,0 0 0,0-30-32,0 0-32,0-15-64,0-15-289,0 0-63,0 0-897,0-15-289,0-15 897,15 0 673,1-15 0,-1 0-320,0 15-545,15 0 321,-15-1 31,-15 16 289,0 15 288,0 0 96,0 0 1826,0 15 128,0 16-1122,0-1-671,0 15 223,15-15 289,-15 15-385,0-15 65,15-15-193,-15 15 32,15-14-288,0-1 0,0-15-96,15 0-64,0 0-64,0-15-385,0-1-416,16-14-736,-16-15-1410,-15 15-1602,0 0-6277</inkml:trace>
  <inkml:trace contextRef="#ctx0" brushRef="#br0" timeOffset="9">5178 586 9545,'0'0'4452,"0"0"-2498,0 0-929,0 0-609,0 0-319,0 0-33,0 0 224,106 15 32,-76-30-128,0 0 33,0 0-65,15-15-96,-30 0-64,15 0 0,-15 15-32,-15-15 0,0 15 32,0 15 96,0-15 160,0 15 545,0 0 320,-15 0-256,-15 0-193,15 0-63,-15 0 32,0 0 223,15 15-223,-15 15-545,15 0 64,0 0 481,15 15-481,0-15-96,-15 0-32,15 16 0,0-16 32,15 0-64,0 0 160,0 0-160,15-15 0,0 0 0,0 0-96,0-15-352,15 0-1058,0-30-1024,0 0-1218,0 0-2305</inkml:trace>
  <inkml:trace contextRef="#ctx0" brushRef="#br0" timeOffset="10">5660 511 4612,'0'0'5029,"0"0"-3011,0 0-1313,0 0-161,0 0 33,0 0 832,0-15 97,15-15-385,15 0-193,-15 0-127,15-15-320,0-1-225,0 16-160,-15-15-96,0 30 64,0-15 0,-15 15-32,0 15 160,0 0 321,0-15 320,0 15-97,0 0-255,0 0-33,0-15-31,0 15-33,0 0 160,0 0 97,-15 0-32,0 0-129,15 0-160,-15 0 1,15 15-193,-15 0-32,0-15 32,15 30-128,-15-15 128,0 15-32,15 0 0,0 0 64,0 1-95,0 14 63,0 0 64,0 0-160,15 15 0,0-15 64,0 1-96,0 14 128,0-15-64,0-15-64,0-15 0,-15 0-64,16 0 64,-16-15-192,15 0-545,-15 0-896,15 0-545,0-15-705,15-15-192,-15 0-1601,15-15-8297</inkml:trace>
  <inkml:trace contextRef="#ctx0" brushRef="#br0" timeOffset="11">6080 331 6694,'0'0'6791,"0"0"-3812,0 0-289,0 0-544,0 0-704,0 0-385,0 45-33,-15-15-287,15 0-160,0 15-1,0-15-191,0 15-129,0-15-64,0 16-160,15-16-32,0 0 0,0 0 0,0 0-64,0-15 32,0-15-64,15 0-160,-15 0-225,15 0-95,0-30-65,0-15 65,0 0 63,0-1-416,0-14-224,-15 15-320,-15 0 159,0 15 642,0 15 448,0 0 224,0 15 544,0 0 193,0 0 256,0 0-128,0 0 127,0 0 130,0 0-97,0 0-129,0 30-415,0 0-417,0 15 64,0 0-32,0 31 0,15-16-32,-15 30 0,0 0 0,0-14 0,0 14 0,0-15-64,0-15 0,0 16 0,0-16 0,0-15-32,0-15 0,-15 0-160,0-15-160,0-15-97,0 0-287,-15-15 159,0-30 225,15-15 96,-15 15 128,15-16-97,15 16 33,0 0 32,0 15-96,15 0 160,0 0 64,15 0-32,0 0 64,0 0-32,15-16-161,1 16-1376,-1-15-929,0 15-1827,0 0-6341</inkml:trace>
  <inkml:trace contextRef="#ctx0" brushRef="#br0" timeOffset="12">6591 376 5765,'0'0'9225,"0"0"-7815,0 0-1186,0 0 0,0 0-224,0 0 448,46-16 65,-31 1 224,0 0 95,0 0-319,0-15-161,0 0-192,-15 15-96,15 0-32,-15-15-32,0 30-32,0-15 32,0 15 64,0-15 289,0 15 576,0 0-289,-15-15-63,0 15 224,15 0-1,-15 0 33,0 0-192,15 0-97,-15 15-159,15-15-129,-15 30-32,15 0-64,0 0-160,0 15 96,0 15-64,15 1-32,-15-16 32,15 15 0,0-15 0,-15-15 0,15 15-32,-15-30 32,15 0-32,-15 0-128,0-15 64,0 0-160,0 0-385,0 0-351,15 0-129,0-30 960,15 0 97,0 0-160,-15 0 0,15 15-256,0-15-193,-15 15 161,0 0 223,-15 15 225,0 0 32,0 0 0,0 0 545,0 0 320,0 0-65,0 0 193,0 15-448,0 0-129,-15 0 129,0 15-225,0-15-64,0 0-64,0 15 65,0-15-1,15 15-32,0-15-32,0 1-160,0 14-32,15-15-64,0 0 0,15 15 0,-15-15 0,15-15-64,0 15-320,0-15-417,0 0-705,0-15-736,0-15-1570,-15 0-1024,0 0-6855</inkml:trace>
  <inkml:trace contextRef="#ctx0" brushRef="#br0" timeOffset="13">6339 15 9385,'0'0'6886,"0"0"-5188,0 0 448,0 0-801,0 0-1120,0 0-225,0 0-65,0 0-895,0 0-1219,0 0-2721,-19 0-5798</inkml:trace>
  <inkml:trace contextRef="#ctx0" brushRef="#br0" timeOffset="14">6133 0 11018,'0'0'5189,"0"0"-3972,0 0-256,0 0-320,0 0-641,0 0 0,-19 19-64,19-19-1730,-18 0-8520</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46.602"/>
    </inkml:context>
    <inkml:brush xml:id="br0">
      <inkml:brushProperty name="width" value="0.08" units="cm"/>
      <inkml:brushProperty name="height" value="0.08" units="cm"/>
      <inkml:brushProperty name="color" value="#F6630D"/>
    </inkml:brush>
  </inkml:definitions>
  <inkml:trace contextRef="#ctx0" brushRef="#br0">1 727 12780,'0'0'6374,"0"0"-3876,0 0-1184,0 0 511,0 0-832,0 0-736,0 0-257,21 0-32,21 0 32,22 0 64,-1 0-64,1 0-257,0 0-1889,-1 0-2082,22-22-6181</inkml:trace>
  <inkml:trace contextRef="#ctx0" brushRef="#br0" timeOffset="2987.1425">762 367 9993,'0'0'1666,"0"0"-1346,0 0 1826,0 0-640,0 0-449,148-42-545,-105 20-223,-22 1-129,21 0 64,-42 0-128,21 0 0,-21 0 897,0-1 32,0-20 96,-21 21-448,21 21-161,-21-21 1,0 21-129,0 0 385,0 0 32,-1 0-385,-20 42-224,21 0-192,0 43 32,0 0 0,-1-1 0,22 22 0,0 21-32,0 0 32,0-21 0,0 0 0,0-21 0,0-22-32,0 1-64,22-43 32,-1-21-96,0 0-128,21 0 32,-21-43-33,22-20 97,-22-1 32,0 1 0,-21-1 128,0-20 0,0 41 0,0-20 0,-21 42 64,0-22-32,0 43 96,-1-21-64,1 21 96,0 0-160,0 0-800,0 21-1058,0 1-1761,21-22-1410,0 0-5573</inkml:trace>
  <inkml:trace contextRef="#ctx0" brushRef="#br0" timeOffset="13261.0562">1252 406 2178,'0'0'2883,"0"0"-833,0 0 160,0 0-64,0 0 128,0 0-640,15-75-193,-15 75-32,0 0 353,0 0 320,0 0-288,0 15-481,0 15-769,0 15-544,0 15 32,0-15 0,0 0-32,0 15 0,0-30-32,0 16-32,15-16 64,-15-15 0,15 0-160,16-15-384,-1-15 31,0-15 65,15-15 191,-15-1-255,0-29-97,0 15-672,-15 15-224,0 0 800,-15 0 513,0 30 192,0 0 64,0 0 448,0 15 225,0 0 256,0 0 128,0 0-224,0 30 128,0 0-897,0 15-96,0 30-32,15-15 32,0 30 0,-15-14-32,15 14 32,-15 0 32,0 0-64,0-15 32,-15 1-32,0-16 32,-15-15 0,15-15-32,-15 0-32,0-30-224,0 0-128,15 0-129,-15-15 225,0-15 288,15 15-96,0-15 32,15 0 0,0 0-32,0 15 32,0-16-32,30 16-97,15-15 193,15 0 64,15 0-64,0 0-1121,-15 0-1537,16 0-2467</inkml:trace>
  <inkml:trace contextRef="#ctx0" brushRef="#br0" timeOffset="16107.118">2124 331 9993,'0'0'4036,"0"0"-1954,0 0-544,0 0-289,0 0-256,0 0-96,-105 0 128,75 0-64,15 0-1,-15 0-191,15 0-160,0 15-161,-1 0-224,1 0-160,15 0-32,0-15-32,0 15-96,0 0-32,15 0 32,16 0 96,14 15 0,0-15-96,0-15 96,-15 15 0,15 0-64,-15 0 64,-15 0-32,0 1 32,-15 14 64,0-15-32,0 15 96,0-15-64,-30 15-32,0-15 0,0 0-32,0-15-64,0 0-64,0 0-96,0 0-289,0 0-800,15 0-1153,0 0-833,0-15-2787,15 15-5157</inkml:trace>
  <inkml:trace contextRef="#ctx0" brushRef="#br0" timeOffset="16686.5032">2455 300 6374,'0'0'8168,"0"0"-4997,0 0-1346,0 0-511,0 0-225,0 121-160,-15-91-129,15 15-63,0 0 96,0 0-385,0-15-320,0 0-96,0 0-32,0-15 0,15 0-64,0-15-544,0 0-705,0-30-673,15-15-929,-15 0-1633,0-15-6375</inkml:trace>
  <inkml:trace contextRef="#ctx0" brushRef="#br0" timeOffset="16856.8115">2458 124 4452,'0'0'11179,"0"0"-10250,0 0-929,0 0-32,0 0-1634,0 0-3459,-18-19-1729</inkml:trace>
  <inkml:trace contextRef="#ctx0" brushRef="#br0" timeOffset="17270.7427">2620 361 11371,'0'0'3043,"0"0"-1794,0 0 224,0 0-256,105 45-800,-75-30-321,-14-15-32,14 0-64,0 0 0,-15 0-64,0-15-32,0 0-225,-15 0 129,0-15-32,0 14 224,0 1 96,-30 0 96,15 0 65,0 15 543,-15 0-31,15 0 416,-1 0-288,1 0-449,0 15-255,0 15-129,0 1 96,15 14 64,0 0-32,0 0 225,0 15-1,15-14-32,0-16-191,0 0-193,16-15-32,-1-15-97,15 0-159,0-15-449,0-15-320,0 0-640,0-16-1378,0 1-1441,-15 0-4645</inkml:trace>
  <inkml:trace contextRef="#ctx0" brushRef="#br0" timeOffset="17954.6905">3101 166 8584,'0'0'3780,"0"0"-3108,0 0 321,0 0-320,0 0 768,105 0-640,-90-15-513,16 0-31,-16-1-33,0 1-96,-15 0-128,0 0 32,0 0 128,0 0 256,0 0 449,0 15 320,-15-15-352,0 15 96,-1 0-96,1 0-128,0 0-1,15 15-448,-15 0-224,0 15 33,15 0 31,0 16-64,0-1 0,0 30 0,0-15-32,15 15 0,0-14-32,0-16 0,0 0-32,-15-15-225,16-15-95,-1-15-257,0 0-608,0-15 192,0 0 288,0-30 385,15 15-545,0-15-320,-15 29 64,0 1 160,0 0 993,0 15 32,-15 0 128,0 0 1377,0 0 802,0 0-161,0 15-1057,0 0-513,0 16 257,0-1-224,-15 15-1,15-15-95,0 0-257,15-15-128,0 15 0,0-15-128,0-15-32,15 0-64,0 0-160,15 0-833,-15-15-929,0-15-1986,-15-15-5957</inkml:trace>
  <inkml:trace contextRef="#ctx0" brushRef="#br0" timeOffset="21826.8661">4244 391 9641,'0'0'4741,"0"0"-3684,0 0 832,0 0-127,0 0-865,0 0 256,-30-75 224,0 60 33,15 15-385,-15 0-257,-15 0-223,15 0-33,-15 15-319,14 15-97,16 15-96,-15 0-96,30 0 96,0 16 0,0-16-33,0 0 33,30-15-96,0-15 96,1 0-192,-1-15-192,15-15-129,0-15-159,-15-30-161,15 15-320,-30-16-449,0 1 33,-15 15 672,0 30 673,0-15 224,0 30 288,0 0 705,0 0 544,-15 0-223,15 0-738,0 30-416,0 15-31,0 15-33,0 16-64,15 14 64,0-15-32,-15 15-64,15 0 96,-15 0-32,0-14 0,0-16 0,0 0-64,-15-15 64,0-15-64,0 0 32,-15 0-64,15-30 0,0 0-64,0 0-128,0 0 32,0-15 160,0-15-32,15-15-1,0 15 65,0-15-64,0 0 0,0 0 32,15-1-128,15 16 32,0-15-128,0 0-32,30 15-193,-15-15-160,16 0-832,-1 0-385,0 15-1217,-15 0-2466,0 0-1025</inkml:trace>
  <inkml:trace contextRef="#ctx0" brushRef="#br0" timeOffset="22644.5436">4664 285 7399,'0'0'6726,"0"0"-5092,0 0 672,0 0-256,0 0-320,0 0-257,-45 0-448,15 0-192,15 15-129,-15 0-351,15 0-1,-15 16-256,30-1-96,-15 15 64,0 0-64,15 15 0,0-15 0,15 0-96,15-15 64,0 0 32,0-15-96,15-15 0,-15 0-96,15-15-32,-15-15-65,0-15 1,-14 0 32,-1-15 0,-15 0-257,0 15 225,-15 0 288,-16 14 0,16 1 128,0 15-128,0 15 160,15 0 32,0 0 32,0 0 33,0 0-97,0 0-160,0 15 0,15 0-128,15 15 128,16 1 32,-1-1-32,15-15 0,0-15-96,15 0 32,-30 0-32,15 0-65,-29-15 33,-16-15 0,0 15-32,0-16 160,-15 16 0,0-15 0,-15 15 256,-15 0 65,15 0 95,-1 0 96,-14 15-95,15 0 127,-15 0-95,15 15-321,-15 15-96,15 0 64,0 15-96,15 1 0,0 14 0,0-15-64,30 15 0,-15-15 32,30-15-128,-15 0-513,16 0-512,-1-30-256,0 0-609,0 0-801,0-15-897,0-15-3811</inkml:trace>
  <inkml:trace contextRef="#ctx0" brushRef="#br0" timeOffset="23196.0069">5776 361 1249,'0'0'6150,"0"0"-1025,0 0-1666,0 0-1537,0 0-673,0 0-320,-15-30 961,0 15 160,0 0-513,-15 0-512,0 15-128,0-15-352,-15 15-1,15 0 1,-15 0-353,15 15-32,0 15-96,0 0-64,15 15 0,0 15 0,15-15 0,0 15 0,0-15-96,15-14 96,15-16-192,0 0-65,0-15-159,15 0-225,0-30-63,-15-1-481,0-14-481,0 0-512,0-15-641,-30 15 65,0-15-449,0 15 1633,0-15 1570,-15 0 96,0 15 193,0-16 671,0 31 738,15 15 128,-15 0 480,15 0 224,0 15-223,0 0-1,0 0-641,0 15-415,0 15-386,0 15-639,0 16-161,15 29 128,0-15-32,0 15-64,0 0-64,0-15 0,-15-14-32,15-1-961,-15-30-1345,0-15-2018,15 0-3844</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26.973"/>
    </inkml:context>
    <inkml:brush xml:id="br0">
      <inkml:brushProperty name="width" value="0.08" units="cm"/>
      <inkml:brushProperty name="height" value="0.08" units="cm"/>
      <inkml:brushProperty name="color" value="#CC912C"/>
      <inkml:brushProperty name="inkEffects" value="gold"/>
      <inkml:brushProperty name="anchorX" value="0"/>
      <inkml:brushProperty name="anchorY" value="0"/>
      <inkml:brushProperty name="scaleFactor" value="0.5"/>
    </inkml:brush>
  </inkml:definitions>
  <inkml:trace contextRef="#ctx0" brushRef="#br0">5517 1876 9321,'0'0'5253,"0"0"-2403,0 0-1120,-105-76 0,75 61-65,0 15-640,-1-15-384,16 0 64,-15 0-33,0 15-223,0-15 63,-15 15 1,15 0-193,-15 0 0,0 0 65,0 0-129,0 15 64,14 0-192,-14 15-32,15-15-32,0 15-32,0 1 32,0-1-31,0 15-1,-15 0 0,30 0-32,-15 0 32,0 0-32,15 0 0,0-15 32,0 15-32,0 1 32,-1-16-32,16 15-32,-15 0 32,15 0 0,0-15-32,0 15 0,0-15 0,0 15 0,0-15 32,0 0-65,15 1 65,1-1-64,-1 0 32,15 0-32,-15 0 0,15-15 32,0 15 32,-15-15-64,15 0 32,15 0-32,-15 0 64,0 0 0,15 15 0,-15-15 0,16-15 0,-16 15 64,15-15-64,0 15 0,-15-15 32,15 0 0,0 0 0,-15 0 0,15 0-32,0 0 32,-14 0 0,14 0 0,-15 0-32,0-15 32,0 15 0,15-30 0,-15 15 32,0 0-64,15-15 65,-30 15-33,15-15 0,-15 15 32,0 0 0,0-15 32,1 15 0,14-15-96,-15 15 96,0-15-64,0-1 0,0 16 32,-15 0 0,15-15 96,-15 15 129,15 0-65,-15-15 0,0 15-96,0 0-32,0-15-64,0 15 0,0 0 0,0 0 64,0-15 1,0 15-1,0 0 64,0-15 0,0 15 0,0-15-96,0 15-32,0 0 32,0 0-64,0-1 96,0 1 0,0 0 65,0 0-1,0 15-64,0-15 64,-15 0-96,0 0-64,15 0 0,-15-15 0,15 15 0,-15 0 0,0 0 0,0 0 0,15 0 0,-15-15 0,0 15 0,15 0 0,-16 0 0,1 0 0,15 0 0,-15 0 0,0 0 0,0 0 0,15 15 0,-15-15 0,15 15 0,-15-15 0,15 15 0,0 0 0,-15-16 0,15 16 0,-15 0 0,15 0 0,0-15 0,-15 15 0,15 0 0,0 0 0,0-15 0,-15 15 0,15-15 0,-15 15-192,0-15-1890,0 15-993,0-15-2498,0 0-8681,15 15 6663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35.842"/>
    </inkml:context>
    <inkml:brush xml:id="br0">
      <inkml:brushProperty name="width" value="0.4" units="cm"/>
      <inkml:brushProperty name="height" value="0.8" units="cm"/>
      <inkml:brushProperty name="color" value="#9DC3E6"/>
      <inkml:brushProperty name="tip" value="rectangle"/>
      <inkml:brushProperty name="rasterOp" value="maskPen"/>
    </inkml:brush>
  </inkml:definitions>
  <inkml:trace contextRef="#ctx0" brushRef="#br0">4511 3025 4997,'0'0'1633,"0"0"33,0 0 256,0 0-257,0 0-640,0 0-160,26-27 32,-26 27 128,0 0-160,0 0-97,0 0-127,0 0 32,0 0-129,0 0 65,0 0-129,0 0-127,0 0-65,0 0-128,0 0 32,-26 27 96,0-27-224,0 26 33,-1 0-33,1 0 96,0 26-128,0-25 64,0 25 32,-1 0-128,1-25 64,0 25 0,0 0-32,0 1 32,26-1-64,-26 0 32,26 1-32,0 25 0,0 1 0,0-27-32,0 27 32,0-1 32,0-25-32,0-27-32,0 0 32,0 0 0,0-26-32,0 0 32,0 0-64,0 0 0,0 0 32,0 0-128,0 0 160,0 0 128,0-52-64,0 0 0,0-27-32,0 0 32,0-25-64,0 25 0,26-26-32,-26 27 32,52-1 0,-26 1 0,0-1 0,1 1-32,-1 25 32,0 1-32,26 0 32,-25-1-64,-1 27 0,0 0 64,-26 0-64,26-1 32,-26 27 32,0 0 0,0 0-32,0 0 64,0 0-32,0 0 0,0 0 0,0 0 96,0 0-96,0 0 0,0 0 64,0 0-64,0 0 0,-26 0 64,0 27-64,0-1 0,-1 0 0,-25 26-32,26 1 32,-27-1-64,27 27 64,0-27-32,0 27 32,0-27 32,0 0-32,-1 27-32,27-27 32,0-26 0,0 27 0,0-27 0,0 0 0,0 0 0,0-26 0,0 0-128,0 0 64,0 0-64,0 0-64,0-26-129,0 26 257,0-52 32,0 26 32,0-27 0,0-25 64,27 25-64,-1-25 0,-26-1 0,26 1 0,0 25 0,-26-25-32,26 52 32,0-27 32,-26 1-32,0 26 0,0-1 0,27 27-32,-27 0 32,0 0 32,0 0-32,0 0 0,0 0 32,0 0-32,0 0 32,0 0 0,0 0-32,0 0-64,0 0-160,0 0 32,-27 27-32,27-27 192,-26 26 0,26 0 0,-26 0 64,0-26-32,26 26 32,-26-26-32,26 27 0,0-27 32,0 0-32,0 0-32,0 0-65,0-27-191,0 1 0,0 0 288,0 0 0,0-27 0,0 27-32,0 0 64,0 0-32,0 0 0,0-1 0,0 27-32,0-26 32,0 26 0,0 0-32,0 0 32,0 0 0,0 0-32,0 0-96,0 0 64,0 0 0,0 0 32,26 0 32,-26 0 0,0-26 0,0 26 0,0 0 32,0 0-32,0 0 0,26 0 0,-26 0 32,0 0-32,0 0 32,0 0 32,0 0-64,0 0 0,0 0-64,0 0 64,-26 26 0,26 0 0,0 1 64,-26 25-32,26-26 0,-26 27 64,-1-1-96,1 0 32,0 1 64,0-1-96,26 0 0,-26-25 32,26 25-32,-27-26 32,27 0-32,0 1 64,0-1-64,-26 0 0,26 26 0,0-26 64,-26 1-64,26 25 32,0-26 32,-26 27-64,26-27 0,0 26 32,0 1-32,0-27 0,0 26 0,0-26 0,0 0 0,0 1 0,0-27-32,0 0-32,0 0 32,0 0-96,0 0-224,0 0-33,0-27 129,0 1 256,0-26 96,26-27-64,-26 1 96,0-1-128,0 1 0,26-27 0,-26 0-96,26 27 96,1-1 0,-27 27 0,26-1 0,-26 1 0,26 0 0,-26-1 0,26 27 0,-26-26 0,26 25 64,-26 1-64,0 0 0,27 26 0,-27 0 32,0 0-32,0 0 64,0 0 193,0 0 31,0 0-64,0 0 64,0 0-95,0 26-33,-27-26 192,1 26-288,0 1 0,-26 25 0,25-26-32,-25 27 32,0-27 64,25 26-95,1-26 31,0 1-32,-26 25 0,26-26-32,-1 26 32,27 1-32,-26-1 0,0 27-32,0-27 32,26 27 32,-26-27-32,26 0 0,0 27 0,0-27-32,0 1 32,0 25 0,0-25 0,0-1 0,0 27 0,26-1-32,-26-25 64,0-1-32,26-26 0,-26 26-32,26-25 0,-26-1 0,0-26 0,0 0-1,26 0-127,-26 0-64,0 0-32,0 0 64,0 0-65,0 0 161,0-26 32,27-27 64,-27 1 32,26-27-32,0-25-32,0 25-224,26-26-192,-25 27 127,-1-1-31,26 1 128,-26 25 160,1 1 64,-27 26 0,26-1 0,-26 1 32,0 0 0,0 26 0,0 0 0,0 0 64,0 0 256,0 0 129,0 0-161,0 0 32,0 0-159,0 26-129,-26 0 32,-1 27-96,1-27 32,0 26 64,0 1-96,0-1 128,-1 1 64,1-1-128,26 0 64,-26 1-64,0-1 0,26 0-32,-26-25 0,26 25 1,-26-26 31,26 27 32,0-1 0,-27-26-96,27 26 64,0 1-64,0-27 64,0 26-128,0 1 128,0-1-32,0 27-32,27-27 0,-27 0 0,26 1 32,-26-1-32,26 1 0,0-1 0,0 27 0,0-27-32,27 0 32,-27 1 0,0-1 0,0 0 32,1 1-64,-1-27 32,0 0 0,-26 0 0,0-26-96,0 0 32,0 0 0,0 0-32,0 0 64,0 0 32,0 0 96,0-26-32,0 0-32,-26 0 32,0-53 0,-27 27-64,27-27 0,0-25-128,-27 25-32,27 0-1,0-25 1,26 25 0,-26 1 64,26 25 32,0 1 64,0-27 0,0 53 0,0-26 0,0 25 0,0 1 0,0 26 0,0 0 0,0 0 96,0 0 32,0 0-32,0 0-32,0 0-32,-26 26 97,26 1-129,0-1 0,0 26 32,0 27 0,-26-27 0,26 27 0,0-1-32,0 1 0,0-1 32,0-25-32,0 25 64,0-25-64,0 25 0,26-25 32,-26-1-32,26 0 32,0 27 0,-26-27 32,26 27 0,-26-27 0,0 1-32,26-1 32,1 0-64,-1-25 96,-26 25-96,26-26 0,0 0 0,0 27 0,1-27 0,-27 0 0,26-26-32,-26 0 32,0 0 0,0 0-32,0 0 32,0 0-64,0 0 32,0 0 32,0 0 0,0-52 128,-26-1-32,-1-25-96,1 25 0,-26-25-32,-1-27 0,27 26-32,-26-25 0,26 25 32,0-26 0,-1 27 32,27 26 0,0-27 0,0 27-64,-26-1 64,26 1 0,0-1 0,0 27 0,0 0 0,0 0 64,0 26-64,0 0 0,0 0 0,0 0-64,0 0 64,0 0 0,0 0 0,0 0 64,0 0-64,-26 0 0,26 0 0,0 0 0,0 0 32,0 0 160,0 26-192,-26 0 0,26 27 0,0-1 32,0 0-32,0 1 0,0-27 0,0 26 0,0 1 0,0-1-32,0-26 32,0 27 0,26-1-32,0 27 32,27-27 0,-27 26 0,0 1 0,26-27 0,-26 27 0,27-27 0,-27 1 0,0-1 0,0 0 0,27 1 0,-27-1-32,26 1 32,1-1 0,-27 0 32,26-25-32,-26-1 32,1 0-32,-27 0 0,0-26-32,0 0-96,0 0 64,0-26 64,0-26 0,0-1 32,-27-25 64,-25-1-96,0 0 0,-1 1 0,1-27-64,-27 0 32,27 1 0,0-27-32,-1 26 64,1 0 0,26 1-64,0 25 64,-1 27-64,27-1 64,0 27 0,-26 26 0,26 0 64,0 0-64,0 0 0,0 0-64,0 0 0,0 0-192,0 26 256,26 27 64,27-1 0,-1 27 64,0-1 0,1 27-64,-27-27 0,26 27 32,-25 0-32,-1-27 0,26 1 32,1 0-32,-27-27 0,0 26-32,0-25 0,26-1-32,-25 27 0,-1-27 33,0 27-33,26-27 32,-25 0 0,25 1 0,-26-1-32,0 1 32,0-27-64,1 26 32,-27-26 0,26 1 0,0-1 0,0 0 0,0 0 0,-26 0 0,27-26 0,-27 26 32,0-26-32,0 0 0,0 0 0,0 0-32,0 0-32,0-26-1,-27-26 33,-25 0 32,-27-27 0,27 0-32,-26 1 32,25 25-64,27 1 64,0 26 0,0 26 128,26 0-128,0 0 129,0 0-1,0 0-128,0 0-64,0 0 64,0 26 0,0 26 0,0 1 32,0-1-32,26 27 32,0-1-32,26-25 32,-25-1-32,-1 0 0,0 1 0,26 25 0,-26-25 0,27-1 0,-27 27 32,26-27-32,-25 0 0,25 1 0,-26-1 0,27-26 0,-27 27-32,0-27 32,26 0 0,-26 0 0,1 0 32,-1 1-32,-26-1 32,26 0-32,-26-26 32,0 26-32,26-26 0,-26 0 32,0 0-32,0 0 32,0 0-32,0 0-32,0 0 32,0 0 0,0 0 0,0 0 0,0 0 0,0 0 32,0 26-32,0-26 32,0 0-32,0 0 0,0 0 0,0 0-32,0 0 32,0 0 0,0 0 0,26 27 0,-26-27 0,0 26-32,27-26 32,-27 26 0,0-26 0,0 0-32,0 0 32,26 0-96,-26 0 64,0 0 32,0 0-32,0 0 32,0 0 0,0 0 0,0 0-32,0 0 64,0 0-64,0 0 32,0 0-64,0 0 32,0 0 32,0 0 0,0 0 0,0 0 32,26 26-32,-26-26 32,0 0-32,0 0 0,26 0 0,-26 0-32,0 0 0,0 0-97,0 0 129,0 0 0,0 0 32,0 0 33,0 0-65,0 0 0,0 0 32,0 0 0,0 0-32,0 0 0,0 0 0,0 0 0,0 0 0,0 0 0,0 0 0,0 0 0,0 0 0,0 0 64,0 0 0,0 0-32,0 0 0,0 0 32,0 0-32,0 0-32,0 0 32,0 0 64,0 0 32,0 0 0,0 0-32,0 26-96,0-26 0,0 0-32,0 0 32,0 0 0,0 0-32,0 0 32,0 0 32,0 27 0,0-27-32,0 0-32,0 26 32,0-26 0,0 0 0,0 0 0,0 0 0,0 26 0,0-26-32,0 0 32,0 0-32,0 0 32,0 0-32,0 0 32,0 0-96,0 0 32,0 0 0,0 0-160,0 0 128,0-26 96,0 26 0,0-26 32,0-1 0,0-25 64,26 26-64,-26-27 0,0 27 0,26-26-32,-26-1 0,0 1 64,27 0-128,-27 26 128,26-27-128,0 27 64,-26 0 0,26 0 0,-26 26 0,26-27 0,-26 1 0,0 26 0,27-26-32,-27 26 32,26-26 0,0 0 0,-26-1 0,26 1 0,-26 0-32,0 26 32,26-26-32,1 0 32,-1 0 0,-26-1 0,26 1 32,0 0-32,0 0 0,0 0 0,-26 26-32,0-27-32,27 27 0,-27 0 32,0 0-32,0 0 0,0 0 32,0 0-33,0 0 65,0 27 0,-27-1 65,1 0-33,0 26-32,-26 1 0,26-1 32,-27 27-32,27-1 0,-26 1-32,25-1 32,27-25 32,-26-1-32,26 0 32,-26-25-32,26 25 32,-26-26-32,26-26 0,0 0 0,0 0 0,0 0-96,0 0-1,0 0-31,0 0 0,0 0 128,26-26 32,0 0 32,0-27 32,27 1-32,-1-26-31,27-1-33,-1-26 0,-25 27-33,25-1-159,-25 27 64,-1-1-32,0 27 64,-25 0 32,-1-26 0,0 25 64,0-25 0,0 0-64,0-1-32,1 1 32,-1 26 0,0 0 32,-26-1-1,26 1 33,-26 26-32,0 0 64,0 0-32,0 0 0,0 0 0,0 0 0,0 0-32,0 0-32,0 0 0,0 0-96,0 0-96,0 26 224,-26 1-32,0-1 64,0 0 0,-27 26 64,27 1-64,-52-1 32,25 0-32,1 27 128,-1-27-96,27 1 96,0-27 96,0 0-31,26-26-65,0 0-64,0 0-64,0 0-64,0 0 64,0 0-257,0-26 257,0 0 65,26-27-1,26 1-32,-25-27 32,51 1-64,1-1 0,-1-25 0,27 25 0,0-26-32,-27 27-64,27-1-1,-26 1 65,-27-1-32,27 27-32,-27 25 64,-26 1 0,0 0 32,0 0 0,-26 26 32,27 0-32,-27 0 96,0 0-32,0 0 33,0 0 63,0 0-32,-27 0 0,-25 26-128,0 0-160,-1 27 160,-25 25-64,-1-25 64,-26 25 32,27 1 0,-1-1 0,27-25 0,0-27 160,25 0-160,1-26 32,26 0-32,0 0-32,0 0-128,0 0-192,0 0-97,26 0 385,1-52 32,25 25 64,27-51-64,-1-1 0,1 1 32,25-27-32,-25 26-32,26 1 32,-27 26 0,1-1-32,-1 1 32,-25 26-32,-27 26-96,-26 0 96,0 0-96,0 0 128,0 26 192,-26 26-64,-27 27-32,-25-1-64,25 27 32,-51 0-31,25 0-1,-26-1-32,27-25 32,-1-1 0,1 1-32,-1-27 32,53-25 0,-26-1 32,25 0-32,27-26 32,0 0-64,0 0 0,0 0-64,0 0-64,0 0-129,0-26-159,27 0 416,-1-1 96,0-51-64,53 25-32,-1-25 0,1-27 0,-1 27-64,27-1 64,-26-26-192,-1 27 32,1 25-32,-53-25 63,26 52 129,-26-27 0,1 53 0,-1-26 32,-26 0-32,26 26 65,0-26-65,0-1 32,-26 27-32,26-26 0,-26 26 0,0 0 0,0 0 0,0 0-97,-26 26 33,0 27 64,-52-27-32,-1 53 32,0-27 32,1 26-32,-1 1 32,27 0-32,-27-27 161,27 0-33,0-25 96,25-1 96,27-26-160,0 0-128,0 0-32,0 0-256,0-26 32,53-27 224,-1 1 64,1-27-64,51 1 0,-25-1 0,26 1 0,26-27 0,-1 0 0,1 0 0,27 1 0,-28-1 0,1 26 0,0 1 0,-52 25 0,-1 27-64,-51 0 64,-1 26-64,-26 0-160,0 0 224,0 0 352,-26 52-32,-27-25-224,1 25 65,-53 0-65,27 27-96,-27-1 0,0 27 0,0-26 0,27-1 0,-27 1 32,26-27-32,27 1 32,0-1-32,-1-26-32,27 26 0,0-25 0,0-1-32,26-26-33,0 0 1,0 0-480,0 0-353,0 0 128,26-26 673,26-27 128,27-25 96,-1-1-96,1 1 0,26-1 0,0 0 32,-1 1-64,1-1 32,-26 27 0,-27 0 32,0 25 0,-26 1-32,1 26 32,-27 0 64,0 0 193,-27 0 607,1 26-831,-26 27-65,-27-1-161,-25 53 129,-1-27 32,0 27 32,-26 0-32,26 0 32,-25-1 97,51-25 31,0 0-32,27-53 160,52 0-96,0-26-128,0 0-64,0 0-320,0-26-128,0 0 416,52-1 64,1-51 32,-1-1 0,53 1-32,-27-27-32,53 0 0,0-26 0,0 27 0,0-1 32,0 26-32,-26 1 0,0 25 0,-1 1 0,-25-27 32,-1 27 0,1-27-32,0 27 0,-27-26 0,0 25 32,1 27-32,-27 0 0,-26 26 0,0 0 32,0 0 96,0 0 0,0 26 192,-26 0-256,0 0-64,-53 27-64,27-1-96,-1 27-32,-25-1 32,-1 1-32,1-1 160,-27 1 0,26 26 32,1-27-32,25 1 64,1-27-32,26-26 0,0 0 0,26-26 0,0 0-96,0 0-417,0 0-127,0-26-65,52 0 609,-26 0 96,26-26 32,1-1 0,25-25 0,1 25-32,0-25 0,-27 25 32,26 1-32,-25 0 0,-1 25 0,-26 1 32,-26 0-32,0 26 32,0 0 96,0 0 385,0 26-161,-26 27-224,-26-1-128,-1 0 0,-51 27 0,25-1 32,-26 1 64,1 0-64,25-1 96,1-26-32,25 1 0,27-53 1,26 26-33,0-26-64,0 0-96,0 0-129,0 0-287,0-26 288,0 0 224,52-27 32,-25 1-32,25-27 32,26-25-32,1 25 0,26 1 0,-27-1 0,27 0-32,-26 1 32,-1-1 0,1 27-32,-53 26 32,26 0 0,-25-1-32,-1 27 32,0-26-64,0 26 64,-26 0 0,26-26 0,0 26 0,1 0 0,25-26 0,-26 26-33,-26-26 1,26 26 0,-26 0 32,27 0 0,-27 0 0,0 0 0,0 0 0,0-27 0,0 27-32,0 0 32,0 0 32,0 0-32,0 0 129,0 0-97,0 0 0,0 0 256,0 27-224,-27-27 32,1 26-96,0 0 0,0 0 0,-27 27 96,27-27-96,-26 0 160,0 26-96,25-26 0,-25 27-32,0-27 0,25 0-32,1 0 32,0 1 1,0-1-33,0 0 32,-1-26 0,1 0 0,26 0-32,-26 26-64,26-26-1,-26 0 33,0 26 32,0-26-32,-27 27 32,27-27 0,-26 26 0,25-26 0,-25 26 32,26-26-32,-27 26 0,1-26 0,0 26 65,-1-26-33,1 26 32,-27 1-64,1-1 64,26 26 0,-27-26-32,27 1 32,-1-1 32,27 0 0,0-26-32,26 0-32,0 0 0,0 0-32,0 0-320,0 0-129,0 0 193,26-26 224,26 0 64,1-1-64,-1-25 64,53 0-32,-27-1 0,27-25-32,26-1-192,-26 1-257,0-1-95,-1 53-1,-51 0 129,-27-1 0,0 27 223,-26 0 161,0 0 64,0 0 256,0 0 225,0 0 95,0 0 33,-26-26 64,-26 0-449,-27 0-64,0 0 256,-25 0 1,-1-1-193,-26 1 0,0 0 353,26 26-225,-26-26 161,27 0-225,-1 26 32,0-53 1,27 27-225,-1 0 32,27 0-96,-27-1 32,53 1 0,0 26-64,0 0 0,26 0 0,0 0-64,0 0-64,0 0-64,26 0-129,26 0 129,53 0 32,0 0 96,26 26-32,-1-26-96,28 27-65,-27-1-63,-1-26-96,1 26-97,-52 0 129,-1 27 160,1-27 192,-53-26-65,-26 26 97,26-26 64,-26 0 257,0 0 159,0 0-95,-26 0 319,-26-26-351,-53 0-193,0-27-96,1 1 320,-53-1-192,26 1 97,0 26-193,0-26 96,26-1 32,26 27-192,27 0 64,26 0 64,0 26-96,26-27-64,0 27-32,0 0 32,0 0-64,0 0-96,26 0 0,26 0 0,27 27 64,26-1 64,-1-26 64,27 26-32,26 0 0,-26-26 0,0 26-32,-26 1-160,26-1-129,-26 0 33,-27 0-32,-25 0 128,-1 0 63,-26-26-63,0 27 0,-26-27 64,0 0 64,0 0 0,0 0 64,0 0 0,0 0 128,0 0-128,-52 0 64,0-27-64,-1 1 32,-25 0 32,-27-26 96,26 26 96,-25-1-95,51 1-1,-25 0 64,25 0-96,27 26-96,0-26 64,26 26-64,0 0-32,0 0 0,0 0-128,0 0-32,0 0 96,0 0-64,26 26 0,26 0 96,1 0 32,-1 0 0,27 1-32,-1-1 0,27 26 32,-26-26 0,25 0 0,-25 27 0,-1-27-193,-25 0-63,-27 27 0,0-27 0,0-26 96,1 0 95,-27 0 65,0 0-64,0 0 64,0 0 32,0 0 65,-27 0-1,1 0-64,-26-26 0,-27-1 96,1-25 64,-1 26-64,1 0 32,-1-27 32,-26 27 33,53 0-129,-27-26 64,27 25-64,0 1-64,25 0 64,-25 0-64,0 26 0,-1-26 128,1-1 0,-27 27 97,1-52 31,-27 26-288,27 0 64,25-1 0,1 27 64,26-26 32,-1 26-128,1 0 65,26 0-33,0 0-32,0 0-64,0 0 32,0 0-129,0 0-31,0 0 32,0 0-128,26 26-32,27 1 192,52 25 96,-1 0 0,1 1-32,0-27 32,0 26-65,-27-25-31,27-1 64,-53-26-192,1 26 64,-27-26 32,-26 0 96,0 0 32,0 0 64,0 0 64,-26 0 128,-27-26-64,-52-27-31,-25-25-129,-28-1 64,1 1-32,0-1 0,0 1 96,0 25 96,26 1-96,-26-1 65,26 27-129,26 0 256,27 0 0,-1 0-288,1-1-64,25 27 32,27 0-32,0 0 0,0 0-32,26 0-32,0 0 64,0 0-32,0 0-64,0 0-64,0 0-160,0 0 96,26 0 31,0 53 97,53-27 32,-1 26 32,27 1 0,0-1 0,-1-26-96,1 1-160,-26-1 128,-1 0 64,-52-26-65,1 26 1,-27-26 128,26 0 32,-26 0 0,0 0 128,0 0 161,-53-26-65,-25-26-224,-53-1 0,0-25 0,-26-1 0,0 0 64,26 1-64,-26-1 64,26 27 32,26 0-32,0-1 64,27 27-32,-1 0-32,53 0 0,-26 26 65,25 0-129,1 0-33,26 0-31,0 0 32,0 0-64,0 0 0,0 0-128,0 26-192,0 0 320,53 26 63,-1 1 33,27 25-32,-27-25 32,0-27 0,27 26-64,-27 1 64,1-27 0,-27 0 0,0-26 0,-26 26 0,0-26 0,0 0 161,0 0-97,0 0 160,0-26 128,-52-26-128,-27 25-192,0-25-32,1 0 96,-1 26-31,1-27-1,25 27-64,-25 0 96,26 0 32,-1-27-32,1 27-96,26 0 0,-1 26 0,1-26-96,0 26 96,26-26 64,0 26-64,0 0 0,0 0-96,0 0-32,0 0 32,0 0-193,0 0 1,26 26 96,27 0 128,-1-26-32,0 26-96,1 0-1,-1 27 97,0-27-160,1-26 192,-27 26-32,-26-26-32,0 0 128,0 0 32,0 0 0,0 0 128,0 0-32,0-26 224,-52-27-191,-27 1-97,1 0 0,25-1 0,-25 1-64,25 0 0,1 25 32,26 1-32,-1 26 160,27 0 0,0 0-128,0 0-32,0 0-96,0 0 32,0 0-96,0 0 32,27 26 0,-1 1 128,52-1 32,-25 26 0,25-26-32,-25 1 32,-1-1-32,27 0 0,-27 0 0,0 0-32,1 0 32,-1 1-64,0-1-33,1 26-31,-1-26-64,-26 27 192,27-27-128,-1 0-64,-26 26 128,1-25-96,25-1-65,-26 26 1,26-26 0,-25 1 96,-1 25 32,26-26-32,-52 0 64,26-26 32,-26 0 32,0 27 0,0-27 0,0 0 0,0 0 0,0 0 0,0 0 32,0 0 64,0 0 224,0 0-160,-52 26-64,26-26 0,0 26 0,-27 26-32,1-26-31,0 53-33,-1 26-65,27 0 65,-26 25-96,25 28 96,27-27 0,-26 26-32,26-53 32,0 1-32,0 0 32,0-53-32,0-26 0,0 1 0,0-27-64,0 0-224,0 0-97,0-53 417,0 1 0,0-53 193,0-52-97,0 0-64,-26-26 0,26-1-32,0 27 0,0 52 0,0 1 64,0 77 128,0 1 192,-26 26 161,26 0-129,0 0-224,-26 26-95,-1 1-33,1 51-64,-26 27-64,26 0-33,-27 26 33,27 0 64,0 0-64,-26-1 32,25 1-32,1-26-64,0-26 0,0-1-64,0-52 192,26-26 0,0 0 0,0 0-96,-26-26-353,26-26 449,-53-27-32,27-52 64,-26-26-32,-1 0 0,1-26 32,-1 26-32,27 26 0,0 26 0,0 26 32,0 27 32,26 52 0,0 0-31,0 0-33,0 0-33,-26 26-95,26 79 32,0 0 96,0 52 0,0 0-32,0 26 32,26 1-64,-26 25-64,0-26-192,0-25 31,0-28 289,0-51-32,0-53 32,0-26-64,0 0-128,0 0-416,26-52 319,0-1 289,0-51 0,0-1 64,1-26-32,-1 26 0,26-52 1,1 26-33,25-26 32,1 0-32,25 52 0,1 27-32,0-1 32,0 53-33,-27 0 33,1 26-128,-1 26-32,1 26 128,-1 1 0,-25-1-192,25 27 128,-25-1 0,-1-25-128,-26 25-129,1 1 129,-27-1 32,0 27 96,0 0 96,-79 0 0,0 25 32,-52-25-32,1 0 96,-1-27 256,26-25 161,0-1 31,27-26-95,-1-26-33,53 0-192,0 0-64,26 0-128,0 0-32,0 0-64,0-26 32,0-26 32,26-53 0,26 27-32,27-27 0,-1 0 32,27 0 0,0 1 0,0-27 32,25 26-32,1 0-32,-52 53 32,0 26-128,-53-1-384,-26 27-225,0 79 737,0 0 192,-53 51-192,-25 1 32,-1 0-32,-26 26 32,1-26 0,-27 0-32,26-26 96,0 26-64,27-26 0,25-27 96,1 1 1,26-27 63,26-26-160,0-26-32,0 0-192,0 0-1,0-26 33,26-26 160,26-53 257,1-26-65,-1-52-64,27 0-64,25-27-32,1 1-32,0-27 64,26 53-64,26-1 0,0 53 0,0 53-64,-26 25-64,-26 27-289,-27 26-31,-25 26-161,-27 53 449,0 0 160,-26 51 160,0 28-96,-26-1 33,-53 26-65,1 0 0,-53 27 0,0-27-32,0 0 64,-26 1-32,52-53 32,0-53 64,27 1 128,26-53 32,25 0-95,27-26-33,-26 0-128,26 0-32,0-52-160,0-27 128,0-26 32,0-25-32,26-1 0,27 0 32,-1 0-32,53-26 32,0 26-32,26 26-1,-27 0 1,1 27 0,-26 51-544,-27 1 127,-52 26-511,0 53 799,0 51 161,-26 1 64,-27 26-64,-51 0 0,25 0 0,-52 0 32,26 0 1,1 0-33,-27 0 32,26 0 128,0-53 64,0 1 0,27-27 64,26 0-192,-1-25 225,1-27-65,52 0-128,-26 0-128,26 0-32,-27-53-160,27 1 160,0-27 0,0-25 32,0-1-32,0 26 32,53 1-64,-27 25 64,26 1-32,1 26-64,-27 0-32,0 26-33,0 0-127,-26 26 160,26 52 128,-26 1 128,0 26-128,0-27 32,0 27-32,-52-53 96,26 1 0,0-1 161,-27-26 31,27 0-192,26-26 0,-26 0 96,26 0-128,0 0-64,0-26-128,0-26 128,0 0 32,26-53-32,27-26 0,-1 0-32,26 0 32,27 0 0,0 0 0,26 26 32,26 1-32,0 25 0,0 1 0,-26 25-32,0 1 32,0 26-224,-52-1-32,-1 27 128,-25 0-65,-1 0 129,-26 0-96,26 0 0,1 27 160,-27-1 32,26 0 0,-25 0-32,25 0 0,-26-26 0,0 27-64,0-27-96,-26 0-96,27 0 63,-27 0 33,26 0 160,-26 0 96,26 0-96,-26 0 32,26 0 0,0 0 33,-26 0 191,0 0-96,0 0 224,0 0 1,0 0-129,0 0 0,0 0-256,-52 0-288,-27-27-1314,-25 1-1248,-1-52-3076</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0.864"/>
    </inkml:context>
    <inkml:brush xml:id="br0">
      <inkml:brushProperty name="width" value="0.08" units="cm"/>
      <inkml:brushProperty name="height" value="0.08" units="cm"/>
      <inkml:brushProperty name="color" value="#B4C3DA"/>
      <inkml:brushProperty name="inkEffects" value="silver"/>
      <inkml:brushProperty name="anchorX" value="-3009.15234"/>
      <inkml:brushProperty name="anchorY" value="-2433.32104"/>
      <inkml:brushProperty name="scaleFactor" value="0.5"/>
    </inkml:brush>
  </inkml:definitions>
  <inkml:trace contextRef="#ctx0" brushRef="#br0">3769 1867 2883,'0'0'2466,"0"0"32,0 0 1,0 0-449,0 0-289,0 0-223,0 0-289,0 0-192,0 0-160,0 0-609,0 0-256,0 0 64,13 0 128,0 13-63,13 0-33,-13 0 64,12-1 96,1 1-64,0 0 1,0-13-33,-1 13-64,-12-13 0,13 13-64,-13-13-64,12 13 32,-12-13-32,0 0 32,0 13 0,0-13-32,-13 0 0,13 0-64,-13 0 64,0 0 32,0 0-32,0 0 32,0 0 0,0 0 0,0 0 64,0 0-32,0 0 65,0 0 31,0 0 160,0 0-160,0 0-32,0 0-32,0 0 32,0 0-63,0 0 63,0 0 32,0 0 96,0 0 289,0 0-161,-13 0 32,0 0-31,0 0-129,0 0-32,0-13-96,-12 13-96,-1-13 64,13 0 0,-13 0-63,1 0 95,12 0-32,0 1 0,0-1 96,0 0 0,0 13-96,1-13 32,12 0 1,-13 13-1,13-13-32,0 13-64,0 0 32,0 0-32,0 0-32,0 0 0,0 0-96,0 0 0,0 0-64,0 0-33,0 0 65,0 0-64,0 0 32,0 0 96,13 13 64,12 0 0,1 0-32,0 0 32,-1 0 0,-12-1 32,13 1-32,-13 0 0,13-13 0,-14 13 0,1-13 0,0 13 0,-13-13 0,13 0 0,-13 0 0,0 0 32,13 0-32,-13 0 0,0 0 0,0 0 32,0 0 96,0 0-128,0 0 128,0 0 32,0 0-32,0 0 97,-13 0-65,0 0-96,0 0-32,0 0-32,-12-13 64,12 13-32,0 0 32,-13-13 0,13 13-32,1-13 32,-1 13 0,-13-13-64,13 13 64,0-12 0,13 12-32,-13 0 32,13 0-64,0 0 64,0 0 1,0 0-65,0 0 64,-12 0 0,12 0-64,0-13 0,0 13 0,0 0 0,0 0 0,0 0-32,0 0 32,0 0-32,0 0-32,0 0-33,0 0-63,0 0-32,0 0 64,0 0-64,0 0 0,0 0-1,12 0 161,14 13 0,0-1 32,12 1-64,-12 0 64,0 0-64,0 0 32,-14 0 0,1-13-32,0 13 32,0-13-32,0 12 0,-13-12-160,13 13-289,-13-13-159,13 0-481,-13 13-609,0 0-1922,0-13-3010,0 0-5029</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9:57.188"/>
    </inkml:context>
    <inkml:brush xml:id="br0">
      <inkml:brushProperty name="width" value="0.08" units="cm"/>
      <inkml:brushProperty name="height" value="0.08" units="cm"/>
      <inkml:brushProperty name="color" value="#0B868D"/>
      <inkml:brushProperty name="inkEffects" value="ocean"/>
      <inkml:brushProperty name="anchorX" value="-4371.51514"/>
      <inkml:brushProperty name="anchorY" value="-3628.91772"/>
      <inkml:brushProperty name="scaleFactor" value="0.5"/>
    </inkml:brush>
  </inkml:definitions>
  <inkml:trace contextRef="#ctx0" brushRef="#br0">3859 1819 96,'0'0'1858,"0"0"-64,0 0 223,0 0-63,0 0-288,0 0-353,0-13 161,0 1-129,0 12 0,0 0-192,0 0-320,0 0-64,0 0-1,0 0 33,-13 0-481,13 12-320,0-12-224,0 0 32,0 13 192,0-13 160,0 13 32,0 0-96,-13 0-96,13 0 65,0-13-65,0 12 32,0-12 32,-13 0 0,13 13 96,0-13-64,0 13 0,0-13 32,-13 13-96,13-13 0,0 0 64,0 0-96,0 13 32,0-13 0,0 0-32,0 13 0,-13-13 0,13 12 64,-12 1-32,12 0 0,0-13 1,0 13-1,0-13-32,0 0 32,0 0-32,0 0 64,0 0 32,0 0 128,0 0 32,0 0-160,0 0-64,0-13 64,0 13 161,0-13 159,0 0-256,0-12-160,12-1 64,14 0-64,-13 1 32,0-1-32,0 13 32,-13 13-32,13-13 0,-13 1 0,0 12 0,12 0-32,-12 0 32,0 0-32,0 0-32,0 0 64,0 0 32,0 0-32,0 0 32,0 0 0,0 0 0,0 0 0,0 0-32,0 0 32,0 0 64,0 0-96,0 0 65,13 0-33,-13 0 32,13 0-32,0 0 0,-13 0 32,13 12 32,0 1 0,0-13 32,-1 13-64,1-13 64,0 13-32,0-13-64,0 13 96,-13-13-63,13 13-65,0-1 64,-13-12-32,12 13-32,-12-13 32,13 13-32,-13-13 32,13 13 32,-13 0-64,13-13 32,-13 13-32,0-13 0,0 0 0,0 12 32,13-12-32,-13 0 0,0 13 0,0-13 0,13 0-32,-13 13 32,0-13-32,0 0 0,0 0 32,0 13-32,0-13 64,0 0-32,0 0 0,0 0 0,0 0 64,0 0-64,0 0 64,0 0-32,0 0 0,0 0 96,0 0 0,0 13 64,0-13 0,0 0-63,-13 13-33,13 0-32,-13 12-64,0-12 32,0-13 0,0 13-32,13 0 0,0-13 64,0 0-32,0 0-32,0 0 32,0 0-32,0 0 64,0 0-32,0 0 0,0 0 0,0 0 0,0 0 32,0 0-32,0 0 64,0 0 96,0 0 97,0 0-1,-12 0-288,-1-13 160,0 13 32,13 0-64,-13-13 97,0 13-97,0 0-32,0-13 0,1 13-96,-1-13 32,0 13 0,0-12 0,0 12-32,13-13 32,-13 13 32,13-13 32,0 0-32,-13 0 64,1 13-31,12 0-33,-13 0 64,13 0-32,-13 0-32,13-13 0,0 13-64,0-13 64,0 13-64,0 0 0,0 0 0,-13 0 0,13 0 0,0 0 0,0 0 0,0 0 0,0 0 0,0 0-96,0 0 96,0 0-64,0 0 0,0 0 0,0 0 0,0 0 32,0 0 0,0 0-32,0 0 32,0 0 32,0 0-33,0 0 33,0 0-96,0 0 64,0 0 0,0 0-128,0 0 32,0 0-32,0 0 0,0 0 64,0 0 64,13 0 32,0 0 0,-13-12-32,13 12-64,12 0-1,-12 0-63,13 0-32,-13 0-32,0 0 128,-13 0 64,12 0-32,-12 0 32,0 12-32,13-12-32,-13 13-65,0-13 1,13 0 32,-13 13-32,0-13-64,0 0 64,0 0 63,0 0 1,0 0 96,0 0 0,0 0 0,0 0 32,0 0-32,0 0 64,0 0 33,0 0 31,0 0 128,0 0-96,-13 0-64,0-13-96,-12 0 32,12 1-32,0-1 32,0-13 0,13 13-32,0 0 32,0 1-32,0-1 0,0 0-32,0 13 32,0 0-64,13 0 0,-13-13 32,0 13-96,0 0-96,0 0 96,13 0 32,0 0 32,0 0 31,12 0-31,1 13-64,-13-13 0,0 0 96,0 13 0,-13 0-64,12-1 96,-12 14-32,0-26 32,13 13-64,-13 0 32,0-13 32,0 13 0,0-13-32,0 12 0,0-12 0,-13 0 32,13 0-32,0 0 32,0 13 96,0-13 32,0 0-96,-12 0 160,12 0-64,-13 0 0,0 0-31,0 0-33,13 0 0,-13 0 0,0 0-64,13 0 96,0 0-32,0 0-64,0 0 0,0 0-96,0 0 32,0 0-32,0 0-65,0 0-31,0 0-32,0 0 32,13 13 160,0 0 32,-13-13 0,13 13 0,0 0 32,-13 0-32,0-1 0,13 1 0,-13 0 32,0-13-32,0 0 64,0 0-64,0 0 0,0 0 96,0 0 32,0 0 0,0 0-96,0 0-32,0 0-320,0 0-673,0 0-2498,0-13-2114,0 13-8681</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20:21.057"/>
    </inkml:context>
    <inkml:brush xml:id="br0">
      <inkml:brushProperty name="width" value="0.08" units="cm"/>
      <inkml:brushProperty name="height" value="0.08" units="cm"/>
      <inkml:brushProperty name="color" value="#F6630D"/>
    </inkml:brush>
  </inkml:definitions>
  <inkml:trace contextRef="#ctx0" brushRef="#br0">685 1614 19122,'0'0'1249,"0"0"-1121,0 0 1025,0 0-224,0 0-865,0 0 161,100 0 159,-63 0-288,13 0-32,-13 0-64,13-13-865,13 13-2562,-26-13-4869</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3.879"/>
    </inkml:context>
    <inkml:brush xml:id="br0">
      <inkml:brushProperty name="width" value="0.08" units="cm"/>
      <inkml:brushProperty name="height" value="0.08" units="cm"/>
    </inkml:brush>
    <inkml:brush xml:id="br1">
      <inkml:brushProperty name="width" value="0.08" units="cm"/>
      <inkml:brushProperty name="height" value="0.08" units="cm"/>
      <inkml:brushProperty name="color" value="#F6630D"/>
    </inkml:brush>
    <inkml:brush xml:id="br2">
      <inkml:brushProperty name="width" value="0.04" units="cm"/>
      <inkml:brushProperty name="height" value="0.04" units="cm"/>
      <inkml:brushProperty name="color" value="#F6630D"/>
    </inkml:brush>
  </inkml:definitions>
  <inkml:trace contextRef="#ctx0" brushRef="#br0">248 504 5990,'0'0'4260,"0"0"-1986,0 0 416,0 0-704,0 0-128,0 0-513,-46 0 1,23 0-418,0 23-415,-1 0-97,1 0-95,0 0-65,0 24-224,23-24-32,-23 23-64,23 23-64,0-23 64,0 1 0,46-1-65,-23 0 97,24-23-128,-24 0-128,23-23-96,0 0-65,0 0-95,0-23-161,1-23-384,-24 0 448,-23 0 225,23-1 256,-23 1 32,0 0-96,-23 0 224,0-1 0,0 24 224,-1-23-192,1 23 64,0 0-96,23 23 0,0-23-609,-23 23-864,23-23-3716</inkml:trace>
  <inkml:trace contextRef="#ctx0" brushRef="#br0" timeOffset="1881.2814">686 527 2242,'0'0'2498,"0"0"-159,0 0-33,0 0-352,0 0 512,0 0-64,0 0-384,0 0-320,0 0-97,0 23-255,0 23-1026,0 0-192,0 0 32,0 1 128,-23-1-191,23 0-97,0-23 32,0 23-32,0-23 0,0 1 0,0-24-32,0 23 0,0-23 32,0 0-225,0 0-95,0 0-257,0-23-480,0-1 801,0-22 256,0-23 32,0 23-32,23 0-32,0-1-160,1 1 64,-1 0 96,23 23-32,-23 0 32,23 0 32,-23-1 0,0 24 0,23 0 32,-22 0 64,-1 24 256,23-1 193,-23 23-1,0 0-95,0 0-97,0 24-224,0-24-32,-23 23-32,23-23-64,-23-23 0,0 1-640,0-1-1058,0-23-1217,0 0-4644</inkml:trace>
  <inkml:trace contextRef="#ctx0" brushRef="#br0" timeOffset="6194.1949">1842 596 833,'0'0'2722,"0"0"385,0 0 449,0 0-866,0 0-608,0 0-32,0-69 96,-23 46-384,0 23-385,-1-24-512,-22 24-96,23 0-193,0 0-191,0 0-129,-23 0 96,-1 0-288,24 24-64,-23 22 32,23-23 96,0 23-128,0 0-32,23 24 0,0-24-128,0 0 96,0 0 32,0 0-96,23-23 0,0 1-128,23-1-353,0-23 161,1 0-1,22 0-127,-23-23-129,0-24-288,1-22-128,-1 23 64,-23-23-64,0 22 448,-23 1 353,0 23 288,0 23 32,0-23 288,0 23 737,0 0 256,0 0-384,0 0 224,0 23-192,0 23-512,0-23-385,23 24 0,-23-1 0,23 0-32,-23 0-225,24-23-575,-1 0-642,-23 0-928,23 1-1281,0-24-2852,0 0-1376</inkml:trace>
  <inkml:trace contextRef="#ctx0" brushRef="#br0" timeOffset="6717.3002">2580 250 2755,'0'0'3010,"0"0"-543,0 0-129,0 0-224,0 0 0,0 0 929,0-70 128,-23 70-1185,0 0-993,0 0 64,0 0-481,0 0-127,0 23-161,-1 0 64,1 24 129,0-1-321,23 23-32,0 23-128,0-22 0,0 22 64,0 1-64,0-24 32,0 0-32,0-23-96,0 24-481,23-47-415,-23 0-546,0 0-704,0 0-961,0 0-1409,0-23-2755</inkml:trace>
  <inkml:trace contextRef="#ctx0" brushRef="#br0" timeOffset="6918.0104">2164 804 14125,'0'0'3203,"0"0"-2562,0 0-289,0 0-352,0 0 0,185 0 0,-138-23 0,22-1-256,-23 1-1057,0 23-1186,1-23-2017,-24 0-1858</inkml:trace>
  <inkml:trace contextRef="#ctx0" brushRef="#br0" timeOffset="38810.977">2784 315 4580,'0'0'2531,"0"0"-1282,0 0 513,0 0 63,0 0-543,0 0-129,0 0 0,0-30 96,0 30 481,0 0-225,0 0 193,0 0-161,0 0-128,0 15-288,0 15-384,15 15-609,-15 0 193,0 0 63,15 16-192,-15-1-128,0 0 96,0-15 0,0 15-63,0-30-33,0 0-32,0-15 32,0 0-64,0-15 32,0 0-32,0 0 0,0 0 0,0 0-64,0 0 0,0 0-65,0 0-127,0 0-160,0 0-225,0-15 193,15-15 448,0-15 64,0 15 0,15-15-32,0 15-32,0-15 0,1 15 64,-1 0-64,-15 15 0,15-1 0,0 1-96,-15 15 64,0 0 32,-15 0 64,30 0 32,-15 31 160,15-1-32,0 15 33,-15 0-129,0 15-32,0-15-32,-15 0-64,15 0 32,-15-15 0,0-15-64,0 0-256,0 0-385,0-15-1024,0 0-1667,0-15-1344,0 0-3620</inkml:trace>
  <inkml:trace contextRef="#ctx0" brushRef="#br0" timeOffset="39513.757">3775 541 9193,'0'0'3555,"0"0"-1857,0 0-33,0 0-416,0 0 353,0 0 128,-15-30 320,0 15-417,0 15-640,-15 0-352,0 0-65,0 0-320,-15 0-63,30 15-193,-30 0 128,30 0-128,-15 15-32,0 15 32,15 0 64,15 1 0,0-1-64,0 0-32,0-15-32,0 15 0,15-15-225,15-15 97,-15 0-160,15-15-225,0 0-95,15 0 31,-15-45 161,0 0-129,0-15 129,0 0-97,-15 14-192,0-14-96,-15 30 257,0 0 512,0 30 96,0-15 64,0 15 833,0 0 192,0 0-256,0 0-65,0 0 65,15 15-192,-15 15 63,15 15-608,-15 0 1,15 1-1,0-1-96,-15-15 0,15 0 0,-15 0-321,16-15-768,-1 0-929,0 0-928,0-15-386,15 0-2913,-15 0-3365</inkml:trace>
  <inkml:trace contextRef="#ctx0" brushRef="#br0" timeOffset="41266.9579">3986 480 6790,'0'0'4228,"0"0"-1185,0 0-576,0 0-610,0 0-383,0 0-193,0 16 32,0 14-512,0 15-737,15 0 96,0 15 257,-15-15-65,15 1 0,-15-1-95,0-15-1,0-15-192,0-15-64,0 0 0,0 0-64,0 0-96,0 0-97,0 0-223,0-15 224,0-15 256,0 0 0,15-16 96,0 1-96,0 0 0,0 0 0,0 0-128,0 15 64,16 0 0,-16 14-65,15 1 65,-15 15 32,0 0 32,15 0 257,0 0 127,0 15 160,0 1-127,0 14 127,0-15 161,1 15-385,-16 15 97,0 0-193,0-15-64,0 15-160,-15 1 0,0-16-64,0-15-288,0 0-769,0-15-353,0 0-1280,0 0-1603,15 0-3330</inkml:trace>
  <inkml:trace contextRef="#ctx0" brushRef="#br0" timeOffset="41986.0695">4692 481 7239,'0'0'5637,"0"0"-3907,0 0-1026,0 0 33,105 0-352,-59-30 479,-16 0-287,0 0-481,-15 14-64,0-14 32,0 0 32,-15 0-32,0 0-32,0 0 96,0 15 385,-15-15 352,-15 15 128,15 15-225,0-15-31,0 15-64,0 0 192,-1 0-129,16 0-95,-15 0-129,15 30-416,-15 0-64,15 0-32,0 30 97,0 0-1,0 1 0,0 14-64,15 0 64,-15-15-64,0 0 0,0 1 0,0-31-32,0 0-32,0-15-64,0-15-289,0 0-63,0 0-897,0-15-289,0-15 897,15 0 673,1-16 0,-1 1-320,0 15-545,15 0 321,-15 0 31,-15 15 289,0 15 288,0 0 96,0 0 1826,0 15 128,0 15-1122,0 0-671,0 15 223,15-15 289,-15 16-385,0-16 65,15-15-193,-15 15 32,15-15-288,0 0 0,0-15-96,15 0-64,0 0-64,0-15-385,0 0-416,16-15-736,-16-15-1410,-15 15-1602,0-1-6277</inkml:trace>
  <inkml:trace contextRef="#ctx0" brushRef="#br0" timeOffset="44277.1766">5218 586 9545,'0'0'4452,"0"0"-2498,0 0-929,0 0-609,0 0-319,0 0-33,0 0 224,106 15 32,-76-30-128,0 0 33,0 0-65,15-15-96,-30 0-64,15 0 0,-15 15-32,-15-15 0,0 14 32,0 16 96,0-15 160,0 15 545,0 0 320,-15 0-256,-15 0-193,15 0-63,-15 0 32,0 0 223,15 15-223,-15 16-545,15-1 64,0 0 481,15 15-481,0-15-96,-15 0-32,15 15 0,0-15 32,15 0-64,0 0 160,0 1-160,15-16 0,0 0 0,0 0-96,0-15-352,15 0-1058,0-30-1024,0-1-1218,0 1-2305</inkml:trace>
  <inkml:trace contextRef="#ctx0" brushRef="#br0" timeOffset="46478.4112">5700 511 4612,'0'0'5029,"0"0"-3011,0 0-1313,0 0-161,0 0 33,0 0 832,0-15 97,15-15-385,15 0-193,-15 0-127,15-16-320,0 1-225,0 15-160,-15-15-96,0 30 64,0-15 0,-15 15-32,0 15 160,0 0 321,0-15 320,0 15-97,0 0-255,0 0-33,0-15-31,0 15-33,0 0 160,0 0 97,-15 0-32,0 0-129,15 0-160,-15 0 1,15 15-193,-15 0-32,0-15 32,15 30-128,-15-15 128,0 15-32,15 0 0,0 0 64,0 0-95,0 15 63,0 1 64,0-1-160,15 15 0,0-15 64,0 0-96,0 15 128,0-15-64,0-14-64,0-16 0,-15 0-64,16 0 64,-16-15-192,15 0-545,-15 0-896,15 0-545,0-15-705,15-15-192,-15-1-1601,15-14-8297</inkml:trace>
  <inkml:trace contextRef="#ctx0" brushRef="#br0" timeOffset="48404.2112">6120 330 6694,'0'0'6791,"0"0"-3812,0 0-289,0 0-544,0 0-704,0 0-385,0 45-33,-15-14-287,15-1-160,0 15-1,0-15-191,0 15-129,0-15-64,0 15-160,15-15-32,0 0 0,0 0 0,0 0-64,0-14 32,0-16-64,15 0-160,-15 0-225,15 0-95,0-31-65,0-14 65,0 0 63,0 0-416,0-15-224,-15 15-320,-15 0 159,0 15 642,0 15 448,0-1 224,0 16 544,0 0 193,0 0 256,0 0-128,0 0 127,0 0 130,0 0-97,0 0-129,0 31-415,0-1-417,0 15 64,0 0-32,0 30 0,15-15-32,-15 31 0,0-1 0,0-15 0,0 15 0,0-15-64,0-14 0,0 14 0,0-15 0,0-15-32,0-15 0,-15 0-160,0-15-160,0-15-97,0 0-287,-15-15 159,0-30 225,15-15 96,-15 15 128,15-15-97,15 15 33,0-1 32,0 16-96,15 0 160,0 0 64,15 0-32,0 0 64,0 0-32,15-15-161,1 15-1376,-1-15-929,0 15-1827,0-1-6341</inkml:trace>
  <inkml:trace contextRef="#ctx0" brushRef="#br0" timeOffset="50669.24">6631 375 5765,'0'0'9225,"0"0"-7815,0 0-1186,0 0 0,0 0-224,0 0 448,46-15 65,-31 0 224,0 0 95,0 0-319,0-15-161,0 0-192,-15 15-96,15 0-32,-15-15-32,0 30-32,0-15 32,0 15 64,0-15 289,0 15 576,0 0-289,-15-15-63,0 15 224,15 0-1,-15 0 33,0 0-192,15 0-97,-15 15-159,15-15-129,-15 30-32,15 0-64,0 0-160,0 15 96,0 15-64,15 0-32,-15-15 32,15 16 0,0-16 0,-15-15 0,15 15-32,-15-30 32,15 0-32,-15 0-128,0-15 64,0 0-160,0 0-385,0 0-351,15 0-129,0-30 960,15 0 97,0 0-160,-15 0 0,15 15-256,0-15-193,-15 15 161,0 0 223,-15 15 225,0 0 32,0 0 0,0 0 545,0 0 320,0 0-65,0 0 193,0 15-448,0 0-129,-15 0 129,0 15-225,0-15-64,0 0-64,0 15 65,0-15-1,15 15-32,0-15-32,0 0-160,0 15-32,15-15-64,0 0 0,15 15 0,-15-15 0,15-15-64,0 15-320,0-15-417,0 0-705,0-15-736,0-15-1570,-15 0-1024,0 0-6855</inkml:trace>
  <inkml:trace contextRef="#ctx0" brushRef="#br0" timeOffset="51172.8114">6379 15 9385,'0'0'6886,"0"0"-5188,0 0 448,0 0-801,0 0-1120,0 0-225,0 0-65,0 0-895,0 0-1219,0 0-2721,-19 0-5798</inkml:trace>
  <inkml:trace contextRef="#ctx0" brushRef="#br0" timeOffset="51388.8663">6173 0 11018,'0'0'5189,"0"0"-3972,0 0-256,0 0-320,0 0-641,0 0 0,-19 19-64,19-19-1730,-18 0-8520</inkml:trace>
  <inkml:trace contextRef="#ctx0" brushRef="#br1" timeOffset="200341.6291">262 2333 4036,'0'0'1537,"0"0"1698,0 0-384,0 0-545,0 0-800,0 0-33,12-87 161,-12 74 31,-12 13 353,-1-12-737,-11 0-224,-1 12-128,0 0-512,-13 0 63,13 0-192,0 12-288,1 13 64,-1 12-64,12 1 0,1 11-96,-1 1-224,13 13 224,0-14 96,0 14 0,0-39 0,13 14-32,-1-26-128,13-12-225,0 0-159,12-25 63,1-12 129,-13-13 96,0-12 96,0 0-129,-25-13 129,12 13-160,-12-13-64,0 13 351,0 24 33,0 1 0,-12 12 33,12 13 95,0-1 288,-13 13 64,13 0-31,0 0-193,0 0-64,0 0 33,0 0 31,0 25 224,0 13-224,0 24-256,13 12 0,-13 14 65,12-14-65,0 1 32,1-13-32,-1 1 0,13-26 0,-12-12-64,-1-13-65,1 1-479,12-13-193,-13-13-32,13-24 257,0-13 159,-13-12 1,13 0-193,-12-1-640,-1 14 673,1-1 351,-13 25 193,0 0 32,0 12 321,0 13 864,0 0 128,0 0-224,0 13-192,12 12-128,-12 25-673,0-1-64,13 1 0,-1 0-32,-12 0 64,13-13-64,-1-12 0,0-12-352,1-1-1282,12-12-544,12-25-577,-12-12-1216,0-1-4582</inkml:trace>
  <inkml:trace contextRef="#ctx0" brushRef="#br1" timeOffset="218487.5155">1034 2280 10346,'0'0'4900,"0"0"-2786,0 0-288,0 0-417,0 0-416,-98-12-480,86-1 224,-25 13-1,13 0 417,-1 0-384,1 25-320,-1-1-449,1 13 0,0 12-32,11 12-33,1-12 65,12-1 32,0-11-32,0-12-32,12-1-160,13-24 32,-1 0-64,13 0-225,0-12-159,11-25-353,1 0-32,0-24-384,-24 0 96,-13 13 256,-12 11 288,0 0 737,0 25 0,-12 0 352,12 12 737,-13 0 257,13 0 31,0 0-192,0 12-769,0 12-416,0 25-64,25 0 64,-13 24 96,13-12 32,-1 13-95,0-1 63,1 13 96,-25-13 96,12-12-192,-12 12 0,-12-24 64,-13 0 1,1-13-97,0-23-32,11-13-32,-11 0 32,12-13-32,-1 1-96,1 0-129,-12 0-159,12 0 96,12-13 31,0-11-95,0-1 0,0 0-161,24-24-127,0 0-321,25 0-609,-12 0-640,24 12-1377,-12 0-4036</inkml:trace>
  <inkml:trace contextRef="#ctx0" brushRef="#br1" timeOffset="218974.4571">1314 2231 2947,'0'0'3875,"0"0"33,0 0-288,0 0-97,0 0-672,0 0-417,0 12-576,0 13-897,13 11-577,-13 13 96,0 0-63,0 0-193,0 0-224,0 0 0,0-12 0,0-13-384,0-24-834,0 0-1536,12-12-2659,-12-37-481</inkml:trace>
  <inkml:trace contextRef="#ctx0" brushRef="#br1" timeOffset="219105.8013">1326 1925 4612,'0'0'7784,"0"0"-7752,0 0-32,0 0-1378,0 0-3586</inkml:trace>
  <inkml:trace contextRef="#ctx0" brushRef="#br1" timeOffset="219492.2607">1620 2023 10218,'0'0'4996,"0"0"-3586,0 0 1184,0 0-160,0 0-704,0 0-801,0 74-96,0-25-32,0-1-481,0 14 64,0-14-256,0 14 225,0-1-225,0-25-32,12 1-96,0-13-64,0-24-32,13 0-161,-1 0-607,1 0-770,11-12-320,1-12-1057,0-13-1921,-13 0-6663</inkml:trace>
  <inkml:trace contextRef="#ctx0" brushRef="#br1" timeOffset="219656.9199">1546 2243 16111,'0'0'2723,"0"0"-1346,0 0-1377,0 0-224,0 0 96,0 0 96,92-61 32,-46 45-1442,15-14-2049,15 15-7271</inkml:trace>
  <inkml:trace contextRef="#ctx0" brushRef="#br1" timeOffset="220340.8627">2157 2182 6694,'0'0'5253,"0"0"-2786,0 0 287,0 0-640,0 0-544,0 0-161,-98-25-32,74 25-384,-13 13-384,13 11-385,-1 0-224,-11 13 0,11 12-32,13 12 32,0-12-64,0 12 0,12-12-64,0-13 64,12-11-32,12-13-161,1-12-127,-1 0 64,13-24-193,-1-13-31,1 0-577,0-24-353,-1 0 642,-11 12-1,-13 0 512,-12 37 321,0 0 32,0 12 673,0 0 1025,0 0 128,12 12-1154,-12 13-416,12 24-159,1-1 159,-13 14-128,0-14-160,0 1 0,0-12-96,12-25-705,0 0-1153,13-12-1505,-13-12-2114,24-12-5478</inkml:trace>
  <inkml:trace contextRef="#ctx0" brushRef="#br1" timeOffset="220857.0544">2633 2206 961,'0'0'6534,"0"0"-2370,0 0-897,0 0-1089,0 0-704,0 0 31,-24-12 513,24 12-128,-13-12-449,1 12-544,0 0-32,-12 12-385,11 0-288,-11 13-192,-1 11-128,13 1 32,-12 12 32,24 12 32,-13-12 0,13 0 0,0-24-128,0-1-32,25-12-193,-13-12-447,13 0-65,11-12 96,1-25-480,0-12-577,-13-12-897,1 0-544,-1 12 1890,-24 12-2435,0 13 3844,0 12 3652,0 12 608,0 0-545,0 0-1665,0 12-1089,0 25-673,0-1-256,12 13 289,-12 0-97,13 12 224,-1-24-255,-12-12-193,0-13-97,12-12-543,0 0-1602,1 0-1154,-1-25-799,25-11-5959</inkml:trace>
  <inkml:trace contextRef="#ctx0" brushRef="#br1" timeOffset="221295.8997">2878 2256 6342,'0'0'5477,"0"0"-5445,0 0 801,0 0-321,0 0-255,85-37 576,-48 0-545,0 13-64,-13-13 449,-12 13 63,-12-1 257,0 1 321,0-1-322,0 13 514,-12 12 256,0-12-129,-12 0-416,11 12-288,-11 0-192,12 0-225,-1 0-159,13 0 95,-12 0-160,12 0-192,0 24-96,-12 13-224,12 12 160,0 12 64,0 0 0,0 0 96,0 12-32,12-11 32,0-1-96,13-25-32,-13 1 32,13-12-96,-13-25-833,0 0-896,12 0-706,1-13-1793,12-23-1986</inkml:trace>
  <inkml:trace contextRef="#ctx0" brushRef="#br1" timeOffset="222846.4354">463 1938 8968,'0'0'9001,"0"0"-6887,0 0-448,0 0-513,0 0-1089,0 0-64,-16 15-769,32-15-1345,-16 0-1505,15 0-4293</inkml:trace>
  <inkml:trace contextRef="#ctx0" brushRef="#br2" timeOffset="278487.8085">2938 2892 12107,'0'0'3620,"0"0"-1987,0 0 610,0 0 95,0 0-801,-24 0-512,13 0-608,-1 0 159,-11 12-192,12-12-191,-1 11-129,1 1-64,-1 11 128,1-12-128,11 12 32,0-11-64,0 11-192,0-11-161,11-1-127,12 1-33,0-1 129,0-11-1,0 0 65,12 12 288,-12-12 32,0 11 32,-11 1 96,-1-1 224,12 1 257,-23 11-129,0-11-95,0-1 63,0 1-192,0-1-160,-23 1-64,12-1-224,-12 1-192,0-12-577,0 0-384,-1 0-1346,13 0-993,-1 0-6405</inkml:trace>
  <inkml:trace contextRef="#ctx0" brushRef="#br2" timeOffset="280341.7809">3065 2869 2883,'0'0'5061,"0"0"-2275,0 0-800,0 0-160,0 0-417,0 0 97,-11 0 351,11 0 65,0 0-449,0 12-287,11 11-290,1 12-864,11-1 65,0 12-33,0 1-32,0-1 0,0-11 0,-11-1-32,-1-11-32,1 1 32,-12-13-32,11-11-64,-11 12-129,0-12-159,0 0-193,0 0-448,-11 0 1,-1-23 735,1-1 289,-12 1-64,0-23 32,-1 11 32,13-11-32,-1 0 32,1 0-64,-1-1 0,12 13 64,0-1-96,0 12 32,0 11-128,23 1 160,-11-1 32,11 12 512,12 0 449,-12 12-192,11 11-321,-11 0 1,-11 0 63,0 12-192,-12 0-159,0-1-33,0-11 32,0 12-160,-12-12 0,0-11-353,1 11-575,-1-12-770,-11-11-32,0 0-864,12 0-1602,-12 0-4420</inkml:trace>
  <inkml:trace contextRef="#ctx0" brushRef="#br2" timeOffset="280928.652">3307 2777 11627,'0'0'1890,"0"0"-1089,0 0-481,0 0-256,0 0 128,0 0-32,58-23 257,-47 11-129,-11 1-256,0-1 160,0 0 192,0 1 161,0-1 192,0 1 192,0 11 64,-11 0 160,-1 0-128,1 0-97,-1 0-127,1 11-352,-1 12-417,12 1 32,0-1 224,0 0-32,0 0-64,0 0 33,0 12-161,23-12-64,-11 0 0,11-11 0,0-1-64,0 1-32,0-12-65,0 0-191,0-23-289,0 0-896,-11-1-897,0-22-33,-12 11-2241,0 1-6631</inkml:trace>
  <inkml:trace contextRef="#ctx0" brushRef="#br2" timeOffset="281298.9502">3550 2558 2530,'0'0'9097,"0"0"-6310,0 0-353,0 0-256,0 0-480,0 0-673,-12 11-577,12 1 64,-12 11 33,12 12-33,0-12-127,0 11-33,0-10-128,12 10-95,0-22-97,11 11-32,-12-11-65,1-1-31,11-11-128,-11 0-673,11-11-448,-12-12-801,1-1-160,-1-10-1314,1-1-4323</inkml:trace>
  <inkml:trace contextRef="#ctx0" brushRef="#br2" timeOffset="281768.0526">3666 2489 8936,'0'0'5317,"0"0"-3843,0 0 544,0 0-1410,0 0-223,0 0 95,34 92 65,-22-69-65,-1 1-160,1-13-95,11 1-97,-12-1-128,1-11 0,0 12-128,-1-12 0,-11 0-257,12-12-191,-1-11-97,-11-12 161,0 12 319,0-11 33,0-1 128,0 12-32,-11-12 64,11 23 64,-12 1-64,12 11 673,0 0 256,0 0 256,0 0 128,0 0-288,0 0-256,0 11-65,12 12-608,11 1 33,-12 10-33,12-10-64,0-1-32,-11 0 0,11-12-64,0 1-1186,-11-12-1312,11 0-1218,-12-12-3010</inkml:trace>
  <inkml:trace contextRef="#ctx0" brushRef="#br2" timeOffset="282351.4202">3931 2315 6278,'0'0'3555,"0"0"-2658,0 0 480,0 0 257,0 0-961,0 0-33,23-35 65,-23 23 32,0 1 224,0-1-97,0 1 321,-11-1 129,-12 1-257,11 11-449,0-12 33,1 12 160,-1 0-97,12 0 97,-11 0-96,11 12-321,0-1-384,0 12-32,0 12 32,0 0 32,23-1 0,0 1 0,12 0 32,-12-1-64,12-11-32,-12 0-64,0-11-641,0-1-576,-11 1-641,-1-12-992,1 0-290,-1-12-2209,1 1-2530</inkml:trace>
  <inkml:trace contextRef="#ctx0" brushRef="#br2" timeOffset="284955.0506">4162 2188 3427,'0'0'3556,"0"0"-33,0 0-800,0 0-642,0 0-447,0 0 64,0 0 191,0 0-63,-12 0-352,1 0-706,11 11-255,-12 1-97,1 0-416,-1 11 0,12 11 0,0-10 0,0 10 64,0-11-64,12 0-64,-1 1 32,1-13-32,11 1-128,-12-1-64,12-11-193,-11 0-320,-12-11-63,12-12 191,-1-1 257,-11-10 384,0-12 0,0 11-160,0 0-97,-11 12-95,11 0 288,-12 11 64,12 1 64,0 11 288,0 0 289,0 0 480,0 0-192,0 11-673,0 12-224,12 1 0,11 10 64,-12 1-64,12 0 0,0-12-32,1-12-32,-1 1-64,-12-1-1153,1-11-705,11 0-1057,-12-11-1217,1-12-5028</inkml:trace>
  <inkml:trace contextRef="#ctx0" brushRef="#br2" timeOffset="285492.2616">4312 1923 8744,'0'0'5574,"0"0"-3685,0 0 482,0 0-738,0 0-576,0 0-480,34 81 384,-10-58-129,-13 11-255,12 1-33,-11-12-63,11 12-97,0-23-128,-11 11-191,-1-12-65,1 1-97,0-12 33,-1 0-897,1 0-544,-1 0-897,1-12-769,-12-11-2883,0 0-4516</inkml:trace>
  <inkml:trace contextRef="#ctx0" brushRef="#br2" timeOffset="285676.8476">4323 2096 14446,'0'0'3555,"0"0"-2722,0 0-32,0 0-801,0 0 0,0 0 0,46-23 96,-22 12 0,-1-1-96,11 1-865,-22-12-1762,11 11-2561,-11 0-3236</inkml:trace>
  <inkml:trace contextRef="#ctx0" brushRef="#br2" timeOffset="285907.8143">4531 1900 2210,'0'0'8520,"0"0"-5445,0 0-769,0 0-64,0 0-320,0 0-192,12 23 64,-1 0-962,1 0-479,11 12 95,-11 0-416,11-12-32,-11 0 0,-1 0-160,1-12-801,-1 1-737,-11-12-1120,0 0-1827,0 0-5636</inkml:trace>
  <inkml:trace contextRef="#ctx0" brushRef="#br2" timeOffset="286038.7988">4461 1808 9289,'0'0'2850,"0"0"-2850,0 0-224,0 0-3011,0 0-3331</inkml:trace>
  <inkml:trace contextRef="#ctx0" brushRef="#br2" timeOffset="286538.5045">4669 1900 1537,'0'0'11307,"0"0"-8937,0 0-1056,0 0 31,0 0-897,0 0 1,35 0-97,-24 0 225,1 0-129,-12-11 33,11-1-161,1 1-192,-12-13-128,12 13-64,-12-1 64,0 1 32,0-1 64,0 12 32,0-11 256,-12 11 513,0 0-288,-11 0-321,12 0-96,-1 11 33,1 1-161,-1-1-64,12 24 32,0-12 64,0 12-32,0-1 32,0 1 0,12-12 64,-1 0-160,12 0-32,-11-23 0,11 12-64,0-12-32,0 0-96,0-12-609,-11 1-897,11-12-832,0 0-673,-11 0-3652</inkml:trace>
  <inkml:trace contextRef="#ctx0" brushRef="#br2" timeOffset="286975.782">4831 1727 3555,'0'0'6631,"0"0"-3717,0 0 386,0 0-866,0 0-993,0 0 33,0 0-257,0 12-352,12 0-481,-1 11-384,12 0 96,-11 0-64,11 0-32,0 0 0,-11 0 0,11-11-32,-11 0 32,-1-12-64,-11 0-64,12 0-128,-12 0-129,0-24 225,0 1 160,0-11 64,-12-1-32,1 12-32,-13-12 0,13 12-32,-1 11 32,12 1-32,-11-1-64,11 1-705,0 11-1729,0-12-1186,0 0-5861</inkml:trace>
  <inkml:trace contextRef="#ctx0" brushRef="#br2" timeOffset="287437.9655">4982 1670 1441,'0'0'3299,"0"0"-1569,0 0 64,0 0 160,0 0-1057,0 0-353,81-46-96,-70 34 1410,1 0-1666,-12 1-31,0-1 447,0 1 321,0-1 32,0 1 0,0-1 288,0 12-32,-12-11-160,1 11-256,-1 0-257,0 0-255,12 0 255,-11 0 97,11 0-257,0 0-96,-12 23-288,12-12 0,0 12 32,0 0 1,0 12-1,12-12 64,-1 0-96,1 0 0,11-11 0,-11 11-32,11-11 32,0-12-161,-12 0-735,12 0-193,-11 0-769,0-12-448,-1-11-641,-11 0-3459</inkml:trace>
  <inkml:trace contextRef="#ctx0" brushRef="#br2" timeOffset="287776.2521">5177 1520 1954,'0'0'7014,"0"0"-3907,0 0 225,0 0-1411,0 0-1280,0 0-545,23 58 256,-11-47 129,-1 12-225,1 0 0,0-11 1,-1 11-33,1-11 0,-12-12 32,0 11 193,0-11-33,0 0-256,0 0-64,0-11-64,0-1 129,-23-11 63,11-12-160,0 12-32,1 0 64,11 0 0,-12 11 96,12 1 225,0-1-321,0 0-96,0 1-64,12-1-32,11 1-705,-11 11-1762,11-12-2113</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7:14.075"/>
    </inkml:context>
    <inkml:brush xml:id="br0">
      <inkml:brushProperty name="width" value="0.08" units="cm"/>
      <inkml:brushProperty name="height" value="0.08" units="cm"/>
      <inkml:brushProperty name="color" value="#F6630D"/>
    </inkml:brush>
  </inkml:definitions>
  <inkml:trace contextRef="#ctx0" brushRef="#br0">680 1902 20948,'0'0'1505,"0"0"-1409,0 0 225,0 0 255,0 0-191,121 31-289,-76-31-96,15 0-96,15 0-961,-30 0-993,15 0-2274,-15 0-6503</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7:14.957"/>
    </inkml:context>
    <inkml:brush xml:id="br0">
      <inkml:brushProperty name="width" value="0.08" units="cm"/>
      <inkml:brushProperty name="height" value="0.08" units="cm"/>
      <inkml:brushProperty name="color" value="#F6630D"/>
    </inkml:brush>
  </inkml:definitions>
  <inkml:trace contextRef="#ctx0" brushRef="#br0">211 435 16496,'0'0'2530,"0"0"-1249,0 0-192,0 0 160,-105-15-800,90 15-353,0 0-32,-15 15 0,15 16-64,0 14-32,0 0-128,15 15-32,0 0 64,0-15 96,15 0 32,15-14-97,0-16-95,15 0 0,15-15-128,-15-15-225,16-16-640,-31-14 0,0 0 96,-15 15-32,-15-15 256,0 15 641,-15-15-64,-15 15 288,15 0 0,-15 0-449,15-1-2401,-16 16-3300</inkml:trace>
  <inkml:trace contextRef="#ctx0" brushRef="#br0" timeOffset="790.4797">497 435 2723,'0'0'13132,"0"0"-10762,0 0-1153,0 0 417,0 90-1442,0-30-192,0 15 64,0 16-32,0-1 0,0-15 0,0 0 0,0 0 0,0-30 0,0 0-32,0-30 0,0 1-32,0-16-64,0 0-1217,0-31-801,0-29 1954,0-15 128,0 0-641,0-15-448,15 15-288,-15 0-129,15 14 706,0-14 383,0 30 385,0 15 64,0 0 0,15 15 513,-15 15 576,15 0 192,16 0 320,-1 30 193,0 15-641,-15 0-640,0 0-289,-15 0 160,0 1 161,-15-1-33,0 0-95,-30-15-161,0-15 128,0 0-192,-15 0-192,0-15-544,-16 0-769,16 0-449,15-30-416,-15 15-1378,15-15-4067</inkml:trace>
  <inkml:trace contextRef="#ctx0" brushRef="#br0" timeOffset="1942.2669">993 450 13132,'0'0'3396,"0"0"-2179,0 0 320,0 0-416,0 0-864,15 121-225,0-76 32,-15 0-64,0 15 64,0-30 0,0 15-32,0-15-32,0-15 64,0 0-64,0-15 0,0 0-32,0 0-641,0-30-576,0-15 1249,0 0 32,0-15-32,0 15-96,0 0-32,15 0 64,0-1-64,-15 16 128,15 15 0,0 0-96,0 0 96,0 15 0,15 0 96,-15 15 352,15 30 353,-15 0-193,0 16-383,0-16-161,-15 0 32,0 0-32,0-15 0,0-15-64,0 0-32,-15-15-96,15 0-129,-15 0-511,15-15-706,0-15 1346,0-15-128,0 0-32,0 0-161,0 15 385,0 0 64,15-1 0,-15 16-32,15 15 32,0 0 288,0 0 161,15 0 384,1 15 96,-1 31-257,0-16-255,-15 15-161,0 0-32,0 0-160,-15-15-64,0 0-352,0-15-641,0 0-705,0 0-1249,0-15-6309</inkml:trace>
  <inkml:trace contextRef="#ctx0" brushRef="#br0" timeOffset="2358.6544">1564 556 11947,'0'0'1474,"0"0"-930,0 0-95,135 15 159,-105-15-352,0-15-127,-15 0-129,15 0 32,-30 0 0,15-15-32,-15 15 160,0 0 256,-15-1 449,0 1-96,0 0-33,-15 15-63,0 0-96,15 0-321,-15 15-192,0 16 32,15-1 288,-15 15 33,15 0-289,15 0 0,-15 0 0,15 0 0,0-14 0,30-1-32,-15 0-96,15-15 0,30-15-128,-15 0-512,15 0-994,1-30-1825,-1-15-5542</inkml:trace>
  <inkml:trace contextRef="#ctx0" brushRef="#br0" timeOffset="3149.1101">1999 496 2242,'0'0'10122,"0"0"-8168,0 0-1090,0 0-511,0 0-289,16 105 0,-16-75 32,0 16 160,15-16 321,-15 0 159,0 0-159,0-15-1,0 0 225,0-15-96,0 0-64,0 0-641,0-15-193,0-15 193,-15 0 128,15-30-96,0 14-32,0 1 0,15 0-128,0 15 96,15 0-160,-15 0-32,30 15-513,0 0-576,0 0-737,0 0-2338,-15 15-3748</inkml:trace>
  <inkml:trace contextRef="#ctx0" brushRef="#br0" timeOffset="3760.3297">2346 376 7175,'0'0'1633,"0"0"-1152,0 0 1024,0 0-320,0 0-480,120-60-481,-90 45-96,-15 0 385,-15-15 63,15 15-31,-15 0 512,0 0 224,0 0 32,-15 0-128,15 15-448,-15-15 288,0 15-480,15 0-33,-15 0 161,15 0-321,-15 15-320,0 15-64,15 30-64,-15 0-64,15 15 64,0 1 0,0-1 96,0-15 0,0 0 0,0-15-385,0-15 1,0-15-385,0-15 97,15 0-193,-15 0-1698,15-30 1795,0 0 736,15-15-321,0 15-736,-15-15-544,15 15-97,-15 0 321,0 15 960,-15 15 449,0 0 513,0 0 1601,0 0 1665,0 0-1505,0 30-1601,0-15-417,0 15-31,0 0-129,0 0 0,0 0 32,0 0 224,0 0 225,15-15-321,15 0-256,15-15-96,0 0 0,0 0-609,-15-15-1089,1 0-1857,-16-30-7335</inkml:trace>
  <inkml:trace contextRef="#ctx0" brushRef="#br0" timeOffset="4167.2191">2796 511 5862,'0'0'4003,"0"0"-2657,0 0-802,0 0-288,121 0-256,-91-15-32,-15-15-416,-15 15 96,0 0 352,0 0 96,0 0 704,0 0 706,0 15-289,-15 0-256,0-15 0,0 15-289,0 0-191,0 0-289,0 30 257,0 0 159,-1 15-320,16 0-31,-15 0 95,15 1 96,0-1 97,15 0-257,1-15-128,14-15-160,0 0 0,0 0-96,15-15-224,0-15-1218,1-15-800,-1-15-5669</inkml:trace>
  <inkml:trace contextRef="#ctx0" brushRef="#br0" timeOffset="4836.0806">3112 316 6598,'0'0'6150,"0"0"-4516,0 0-1410,0 0 577,0 0-97,120-15 1,-75 0-225,-15-15-287,0 15-33,-30-15-64,16 15 224,-16 0 385,0 0 288,0-1 448,-16 1-448,1 0-416,0 15-33,-15 0-31,15 0-193,-15 0-160,15 15-128,0 16 64,0 14-96,0 0-96,15 15 96,0 15-32,0 0 32,0 0 0,15-14 0,0-16 0,15 0 0,-15-15-320,0-15-1186,15-15-1056,-15 0-929,0 0-4901</inkml:trace>
  <inkml:trace contextRef="#ctx0" brushRef="#br0" timeOffset="5586.5778">3473 361 13293,'0'0'2786,"0"0"-1633,-15 75-352,15-29-256,0-1-353,15 0-192,0 0 64,0-15 128,15 0-128,0-15-32,0-15-32,15 0-64,-15 0-32,0-30-128,15 0-673,-15-15-256,-15 0-737,0 0-961,-15-1 994,0 16 1760,0 0 97,0 15 321,0 0 800,0 0-288,0 15-65,0 0 289,0 0 289,0 15 191,0 15-1313,0 15-224,15 1 96,0 14 65,1 15 63,-1 0-96,0 0 32,0 15 32,0 0-32,-15 1 289,0-16-321,0 0-64,0-15-64,-15 0 64,-15-30-32,-1-15 32,-14-15-64,15-30-96,-15-15 96,30 0 0,-15-15 0,30 15-96,0 0 32,0-15-64,0 30 32,30-16-833,0 1-96,30 0-609,-15 0-2370,16 0-960</inkml:trace>
  <inkml:trace contextRef="#ctx0" brushRef="#br0" timeOffset="6296.9689">4029 286 13965,'0'0'1442,"0"0"-1314,0 0-128,0 0 512,0 0-256,0 0-192,105-90-64,-105 60 0,0 15 225,0 0 351,0-15 737,0 15 129,-15-15-321,-15 30-545,15-16-255,0 16 319,0 0-63,0 0-257,-1 31-32,1 14-127,0 0-161,15 0-128,0 30 128,0 0 0,0 0 0,15 1 0,0-16-33,1-15 66,-1 0-66,-15-15-319,15 0-192,0-30-97,-15 0-384,15 0-512,15-15 704,0-15 288,0 0-127,0-15-257,-15 0-897,0 15-576,0 15 224,-15-1 1569,0 1 609,0 15 2210,0 0 1762,0 0-1666,-15 15-1697,15 16 95,-15 14-383,15-15-33,0 15-128,0-15 32,0-15-32,30 15-160,0-30-128,16 0-64,-1 0-1057,-15 0-1826,15-30-4068</inkml:trace>
  <inkml:trace contextRef="#ctx0" brushRef="#br0" timeOffset="6672.055">3759 57 13677,'0'0'4068,"0"0"-3171,0 0-897,0 0-257,0 0-2273,0 0-1506,0-57-3939</inkml:trace>
  <inkml:trace contextRef="#ctx0" brushRef="#br0" timeOffset="6799.0443">3518 31 5125,'0'0'1569,"0"0"-1569,0 0-2530</inkml:trace>
  <inkml:trace contextRef="#ctx0" brushRef="#br0" timeOffset="7694.3147">3548 15 5669,'0'0'2915,"0"0"-673,0 0-160,0 0-544,0 0-1,0 0-96,0 0-159,0 0-161,0 0-32,0 0-192,0 0-385,0 0-384,0 0-128,0 19-256,0-19-2114,0 19-1378,0-19-5348</inkml:trace>
  <inkml:trace contextRef="#ctx0" brushRef="#br0" timeOffset="8493.8738">4465 376 4805,'0'0'7911,"0"0"-4708,0 0-1441,0 0-1250,0 0-512,0 0 0,45 45-64,-15-45 64,0 0 64,-15 0-32,0-15-32,0 0-32,0 0-32,-15 0 64,0 0 96,0 0 257,-15 0 191,0 0 129,0 15-1,-15 0 1,15 0-161,-15 0-159,0 15-161,0 15-96,15 0 320,-1 15-31,1-15 127,15 15 193,0 1-225,0-16-415,15 0-65,16 0-65,-1-15-63,30 0-32,-15-15-769,30 0-1313,-14-30-1569,14-15-2243</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7:24.459"/>
    </inkml:context>
    <inkml:brush xml:id="br0">
      <inkml:brushProperty name="width" value="0.08" units="cm"/>
      <inkml:brushProperty name="height" value="0.08" units="cm"/>
      <inkml:brushProperty name="color" value="#F6630D"/>
    </inkml:brush>
  </inkml:definitions>
  <inkml:trace contextRef="#ctx0" brushRef="#br0">316 105 2787,'0'0'8680,"0"0"-4452,0 0-1538,0 0-512,0 0-480,0 0-513,-90-75-320,60 60-320,0 15 31,0 0-384,-15 15 129,15 15-161,-1 15-128,16 0-32,0 16-96,15-1 0,0-15-65,0 0-95,30-30 96,16 0-192,-1 0-193,15-15-192,0-30-223,-15-15-129,0 0-289,-15-15 193,-15 14 128,-15 1 513,0 15 447,0 0 97,0 15 193,-15 0 415,15 0 193,0 15-32,0 0 384,0 15-384,-15 15-641,15 30-128,0 16 0,0-1 0,0 15 0,15 0 0,0-15 64,0 16-32,0-16 0,-15-15 0,0 15-32,0-30 0,-15 0-160,0-15-289,-15-14-384,0-16 1,-15 0 415,15-16 289,0 1 96,15-15-32,0 15 0,0-15-128,15 15 96,0-15-161,15 0 1,15-15 192,15 0 64,15 0 0,0-15-96,15-1-993,-14 16-2434,-16 0-4421</inkml:trace>
  <inkml:trace contextRef="#ctx0" brushRef="#br0" timeOffset="487.4796">571 90 7399,'0'0'5285,"0"0"-3395,0 0-1474,0 0-352,0 121 64,0-76-96,0 0 161,0 0 607,0 0-159,0-15-65,0-15 1,0 0-129,0-15-127,0 0-65,0 0-256,0-30-320,0 0 320,0-15 256,0-15-128,0 0-64,15 15-64,-15-1-32,15 16 32,0 0-96,1 15 32,14 0-833,0 0-1153,0 0-2915,0 0-2850</inkml:trace>
  <inkml:trace contextRef="#ctx0" brushRef="#br0" timeOffset="904.5124">963 0 7815,'0'0'5926,"0"0"-4036,0 0 160,0 0-321,0 0-992,0 0 480,-45 0-64,30 15-416,-1 0-417,1 15 1,0 16-321,15-16 0,0 15 0,0 0-64,0 15-1,15-30-31,0 1-96,16-1-256,-1-15-97,0-15 129,0 0-33,0-30-351,-15 0-482,0-1 193,0-14 385,-15 0 287,0 0 129,0 0 160,-15 15-32,0-1-257,0 1 33,15 15-224,-15 0-770,15 15-1120,-15 0-1154,15 0-1408</inkml:trace>
  <inkml:trace contextRef="#ctx0" brushRef="#br0" timeOffset="1460.685">1158 60 14862,'0'0'2498,"0"0"-1953,0 0 31,0 0-415,0 0-97,0 0-128,105 76-64,-75-76 128,1 0 192,-16 0-128,15-15 0,-15 0 0,-15 0-64,15-1-96,-15 1 0,0 0 96,0 0 0,0 0 320,0 15 385,-30-15 63,15 15-223,0 0-1,0 0-223,-16 0-1,16 0-288,0 15 192,0 15 257,0 0-353,0 16-64,15 14 32,0-15-96,0 0 192,0 0-192,30-14 0,0-16-64,-15 0-64,31 0 0,-16-15-481,15 0-1056,-15 0-481,0 0-801,0-15-2114,0 0-2626</inkml:trace>
  <inkml:trace contextRef="#ctx0" brushRef="#br0" timeOffset="1863.0707">1654 0 577,'0'0'11242,"0"0"-9640,0 0-609,0 0 128,0 0-32,0 0 576,0 15 353,0 0-384,15 15-866,-15 1 322,0 14-322,0 0-223,0 0 191,15-15-287,-15 15-321,15-15-128,0 0 0,0-15 0,1 1-160,-1-1-545,15-15-992,-15 0-930,15-31-1281,0 1-3907</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07:26.495"/>
    </inkml:context>
    <inkml:brush xml:id="br0">
      <inkml:brushProperty name="width" value="0.08" units="cm"/>
      <inkml:brushProperty name="height" value="0.08" units="cm"/>
      <inkml:brushProperty name="color" value="#F6630D"/>
    </inkml:brush>
  </inkml:definitions>
  <inkml:trace contextRef="#ctx0" brushRef="#br0">2589 1725 12684,'0'0'8520,"0"0"-7335,0 0-1057,0 0-128,0 0-1697,0 0-2595,0-19-7431</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1:01.791"/>
    </inkml:context>
    <inkml:brush xml:id="br0">
      <inkml:brushProperty name="width" value="0.08" units="cm"/>
      <inkml:brushProperty name="height" value="0.08" units="cm"/>
      <inkml:brushProperty name="color" value="#F6630D"/>
    </inkml:brush>
  </inkml:definitions>
  <inkml:trace contextRef="#ctx0" brushRef="#br0">1749 1396 22229,'-12'0'1185,"0"0"-1185,-1 0 192,13 0 97,13 0-257,11 0 0,26 0-32,13 0 0,-14-13 0,14 0-64,-1 13-577,-12-12-1569,0-13-1826,0 12-5253</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1:04.607"/>
    </inkml:context>
    <inkml:brush xml:id="br0">
      <inkml:brushProperty name="width" value="0.08" units="cm"/>
      <inkml:brushProperty name="height" value="0.08" units="cm"/>
      <inkml:brushProperty name="color" value="#F6630D"/>
    </inkml:brush>
  </inkml:definitions>
  <inkml:trace contextRef="#ctx0" brushRef="#br0">350 262 13325,'0'0'2850,"0"0"-479,0 0-610,-113-25-191,88 25-449,0 0-545,-12 13 97,0 11-353,-1-11-31,13 12-1,0 0-256,13-13 384,12 1-416,0-1-32,0 13-128,12-12-288,26 12 319,-1 0 33,13-13-96,12 0 160,1 1 0,-13-1 0,-13 13 32,-24-12 32,-13 12 96,0-13 96,-13 13-127,-12 0-97,-12-12-64,-1 12-225,-12-13 161,13 13-128,-13-13-64,13 1 31,12-13-31,0 0-737,12 0-833,-12-25-1185,25 0-3107</inkml:trace>
  <inkml:trace contextRef="#ctx0" brushRef="#br0" timeOffset="486.9378">635 137 9193,'0'0'6918,"0"0"-4291,0 0-225,0 0-32,0 0-1153,0 0-416,-25 63-449,25-26-191,0 25 223,0 1-96,0-14-192,0 14-32,0-1-64,0-12 32,0-13-64,13-12 0,-1 0-96,13-25 0,-12 12-673,12-12-832,0 0-449,0-24-1057,12-1-1634</inkml:trace>
  <inkml:trace contextRef="#ctx0" brushRef="#br0" timeOffset="686.9757">398 374 19763,'0'0'2114,"0"0"-2114,0 0-481,0 0 481,113-12 64,-39-1-64,14 1-96,-1-1-2114,-25 13-2658,1 0-4966</inkml:trace>
  <inkml:trace contextRef="#ctx0" brushRef="#br0" timeOffset="1190.3961">1184 287 10506,'0'0'2787,"0"0"-705,0 0-321,0 0-383,0 0-129,0 0 544,-13 0 97,1-12-416,-1 12-385,1 0-545,-13 0 65,0 0-289,0 25-192,0-1-96,-12 14-32,12-1-64,13 13 64,-13 0-64,25 0-64,0-1 96,0-11-96,12-13-225,25-13-159,1-12-289,12 0 64,0-25 225,-1-25-769,1 13-897,-12-25-673,-26 12 193,-12 13 447,0 12 2211,-12 0 1250,12 25 479,-13 0 193,13 0 352,0 0-384,0 0-1025,0 25-161,13 12-639,-1 13-1,1 0-64,11-13 0,1 13 0,-12-13 0,12 1-897,-13-26-1826,1 1-2338</inkml:trace>
  <inkml:trace contextRef="#ctx0" brushRef="#br0" timeOffset="2009.8997">1445 87 14670,'0'0'3683,"0"0"-2145,0 0 256,0 0-1026,0 0-704,0 100 161,12-38-161,1 1 64,-13 11 0,0-11 0,0-1 0,0 0 32,-13-12-32,1-25 0,12 0 33,-13-25-161,13 0-96,0-25-545,0 0 128,0-25 449,0-12-64,25 12-480,13 0 127,-13 0 257,12 25 128,-12 1 64,12-1 32,13 12 0,0 1 256,-13 12-64,1 0-64,-1 25 129,-12 12 287,0 0 257,-13 13 64,-12 0-225,0-13-191,-12 13-1,-13-12-95,-25-1-129,13-25-224,-13 1 0,0-13 0,13 0-641,-1-25-320,13 13-480,0-13-801,13 12-673,0-12-2979</inkml:trace>
  <inkml:trace contextRef="#ctx0" brushRef="#br0" timeOffset="2380.1559">2092 249 16303,'0'0'3588,"0"0"-1923,0 0-864,0 100-256,13-62-321,-1 12-224,-12-13 128,0 13-128,0-13 0,0 1-64,0-13-929,0-13-1121,0-12-2434,0-12-10058</inkml:trace>
  <inkml:trace contextRef="#ctx0" brushRef="#br0" timeOffset="4214.6637">2036 16 14414,'0'0'3459,"0"0"-1794,0 0-640,0 0-352,0 0-673,0 0-192,-31-16-609,31 16-1377,16 0-1537,-1 16-5350</inkml:trace>
  <inkml:trace contextRef="#ctx0" brushRef="#br0" timeOffset="4903.4865">2291 386 14606,'0'0'2178,"0"0"-1762,0 0-127,0 0 255,0 0-128,100 13-319,-63-26-97,0-12-32,-12 13-65,0-13 97,-25 0 0,0 12 161,0-12 319,0 1 257,-25-1 31,13 12 33,-13 1 352,0 12-128,0 0-32,0 12-544,0 13-193,-12 12-256,12 1 0,13 12 64,-1 0 96,13-13-64,0 0 0,13 1-96,24-13 0,-12 0-96,25-13 0,-1-12-128,1 0-128,12-12-1602,-12-1-1281,-12 1-1250,-1-13-6373</inkml:trace>
  <inkml:trace contextRef="#ctx0" brushRef="#br0" timeOffset="5301.7064">2714 13 14318,'0'0'3747,"0"0"-1217,0 0 129,0 0-1218,0 0-544,0 87-480,13-37 287,0 12-159,-13 0-97,0 1-256,0 11-96,0-24-63,0 0-66,0-13-31,0-12-640,0-12-770,0-13-1120,0 0-2755,0-38-1762</inkml:trace>
  <inkml:trace contextRef="#ctx0" brushRef="#br0" timeOffset="5733.8798">2964 311 8552,'0'0'5381,"0"0"-4292,0 0-576,0 0-97,87 13-192,-50-26-192,-12 1-64,0-1-128,0 1 64,-13-1 96,-12 1 448,0 0-351,0 12 767,0-13 450,0 1 31,-12-1-288,-1 13-128,-11-12 96,-1 12-160,12 0-289,-12 0-224,13 25-191,-13 0-33,12 12-128,13 0 0,-12 13 160,12 0-32,0-13-96,0 1-64,25-13-32,12 0-128,1-25-353,-1 0-1056,13 0-1282,0-25-736,-1-13-3332</inkml:trace>
  <inkml:trace contextRef="#ctx0" brushRef="#br0" timeOffset="6087.7086">3387 174 1922,'0'0'2210,"0"0"0,0 0-1441,0 0 416,25 75 512,-13-50-63,1 12-545,-13 1 288,12-13 321,-12 0-161,0-1-448,0 14-288,0-13-224,0 0 320,0-13 480,0-12-672,0 0-705,13-12-545,-13-1 545,0-24 833,12-13-225,-12 0-351,12-12-129,1 24-128,-13 1 64,25 12-64,-13 13-64,1-1 0,-1 13-96,26 0-65,-1 13-447,1-1-2179,11 13-1345,-11 0-8776</inkml:trace>
  <inkml:trace contextRef="#ctx0" brushRef="#br0" timeOffset="7881.3127">163 1034 14286,'0'0'576,"0"0"-576,0 0 0,0 0 1057,0 0 577,99 12-289,-12-12-288,26 0-192,36 0 224,38-12 32,12-1-545,13-12-159,24 13-225,13-1-32,0-12-32,-12 13-128,-1-1 96,-11-11-96,-14 24 160,1-13-63,-13-12-97,0 13-97,-12-1-543,-25-12-737,0 0-1122,-13 13-1280,-12-13-3300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42.674"/>
    </inkml:context>
    <inkml:brush xml:id="br0">
      <inkml:brushProperty name="width" value="0.08" units="cm"/>
      <inkml:brushProperty name="height" value="0.16" units="cm"/>
      <inkml:brushProperty name="color" value="#9DC3E6"/>
      <inkml:brushProperty name="tip" value="rectangle"/>
      <inkml:brushProperty name="rasterOp" value="maskPen"/>
    </inkml:brush>
  </inkml:definitions>
  <inkml:trace contextRef="#ctx0" brushRef="#br0">4839 3143 6374,'0'0'2819,"0"0"-1890,0 0 320,0 0 96,0 0-608,0 0-353,183 52-224,-130-25-96,-1-1-64,27-26 64,-27 26-32,0 0 64,1-26-31,-1 26-1,1-26-32,-27 27 0,0-27 0,0 0 64,0 26-32,1-26-32,-27 0 0,0 0 0,0 0 32,0 0 0,0 0 64,0 0 449,0 0 223,-27-26-63,-25-1-481,0 1-224,-1-26 0,1 26-32,26 26 33,26 0 63,-27 0 0,27 0 32,0 0-96,0-27-32,0 27 0,0 0-96,0 0-96,0 0-1,0 0-95,27 0 192,25 27 96,-26-27 0,27 26 0,-27-26 64,26 26-32,-26-26 64,1 0-96,-1 26 32,0-26-32,-26 0 0,0 0 0,0 0-32,0 0-64,0 0 32,0 0 32,0 0 32,0 0 0,0 0 64,0 0 64,0-26-32,-26 26-32,26 0 32,-26-26 225,-1 26-161,1 0 96,0-26-160,0 26-32,26-27-32,0 27 0,0 0 0,0 0-32,0 0 0,0 0 0,0 0 0,0 0 0,0 0-64,0 0-96,0 0 32,26 0-32,0 0 160,0 0 0,27 0 32,-27 0-32,0 0-32,0 0 32,1 0 96,-1 0-96,-26 0 0,26 0 0,-26 0 0,26 0 0,-26 0 0,0 0-64,0 0 64,0 0-32,0 0 32,0 0 160,-26 0-64,0-26 0,0 26-64,-1-26 0,-25 0 32,26 26-32,-27-26 0,27 26-32,0-27 32,0 27 161,26 0-1,-26 0 0,26 0-160,0 0-32,0 0 0,0 0-32,0 0-32,0 0 32,0 0-64,0 0 32,0 0 0,0 0-161,26 0 193,-26 0 32,26 0 0,0 0-32,27 27 64,-53-27-32,26 0 0,26 0 0,-26 26 0,-26-26 0,27 0 0,-1 0 0,0 26 0,0-26-32,0 0 32,-26 26 0,27-26 0,-1 0 32,0 0-32,-26 26 0,26-26-64,0 0 32,-26 27 32,27-27 0,-1 0 32,-26 0 0,0 0-32,26 0 0,-26 0 32,0 0-32,0 0 0,26 0 0,-26 0 0,0 0 32,0 0-32,0 0 33,0 0-1,0 0-32,0 26-97,0-26 97,0 0 32,0 0 65,-26 0 31,26 0 0,-52 26-64,25-26-64,-25 26 128,0 0-128,-1-26 96,27 27 0,-26-1 0,-1 0 64,1 0-31,26 0-1,-27-26 96,1 27-32,-1-1 96,1 0 97,26-26-161,-27 26-32,27-26-96,0 0-96,-26 26 32,25-26 0,1 0-32,0 0 0,26 27 0,-26-27 0,26 0 0,0 0-32,0 0 0,0 0 0,0 0-128,0 0 32,0 0-96,0 0 64,0 0-161,0 0 1,0 0 64,26-27 256,26 1 96,1 0-64,-27 0-32,26-27 0,1 27-96,-27-26-96,26 26 63,-52 26-31,27-27 160,-1 27-64,-26 0 32,0 0 32,0 0-32,0 0-32,0 0 0,0 0-32,0 0 96,0 0-32,0 0 32,0 27 0,0-27 224,0 26 160,-26 26-223,-1-26-97,1 1 96,0 25-96,26-26-32,-26-26 64,26 0-96,0 0 0,0 0 0,0 0 0,0 0-96,0 0-256,0 0-353,0 0-32,26 0 545,0 0 192,27-26 32,-1 26-32,0-26-128,-25 26-64,25 0 0,-26-26 95,-26 26 1,26 0 96,-26 0 64,0 0 161,0 0 31,-26 0 224,0 26-255,0 0-65,-27 26-32,1-25-96,0 25 32,-1-26-64,1 0-96,-27-26-385,27 27-960,-27-27-3075,53 0-3300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2:32.263"/>
    </inkml:context>
    <inkml:brush xml:id="br0">
      <inkml:brushProperty name="width" value="0.16" units="cm"/>
      <inkml:brushProperty name="height" value="0.16" units="cm"/>
    </inkml:brush>
  </inkml:definitions>
  <inkml:trace contextRef="#ctx0" brushRef="#br0">205 963 18225,'0'0'1089,"0"0"385,0 0-449,29 205 480,30-88-32,-1 29-608,30 0-448,0 29-33,-1 0 289,1-29-321,-30 29-224,1-29-32,28-29-64,-57 0-32,-1 0-160,29-59-833,-58-29-1121,30-29-1665,-30 0-3717</inkml:trace>
  <inkml:trace contextRef="#ctx0" brushRef="#br0" timeOffset="805.8494">0 994 14029,'0'0'64,"0"0"1121,117-176-31,-58 118-482,28 0-319,30-1 191,-29 30-224,29 0-95,-30 29-129,1 0 128,-1 29 320,-28 0 65,-1 30 96,-29 28-129,1 30-191,-30 0 63,0 0 96,-59 0-255,1-1-129,-30 1 64,1-29-192,28-30 0,1-29-32,-1 1 0,59-1 0,-29-29 0,29 0-160,0 0 0,0 0-257,0 0-191,59 0-65,28 0 577,30-59 96,58 1 0,-29 29-320,30 0-257,-30-1-95,-30 30 319,-28 0 225,-30 59 128,30-1 64,-59 30 385,30-1 95,-30 1-31,-29 29 127,0-30 1,0 30 64,-29 0-193,-30 0-160,1 0 161,-30-30-289,30 1-96,-30-30-128,30-28-32,-30-1-384,30 0-609,-1-29-1474,-28 0-1504,28-58-7849</inkml:trace>
  <inkml:trace contextRef="#ctx0" brushRef="#br0" timeOffset="2044.2804">1782 643 8904,'0'0'3780,"0"0"-1922,0 0 384,0 0-609,0 0-736,0 0-288,58 58-65,0 1 193,59 28-32,29 1-97,0-1-31,-29 1-97,0 0-159,-1-1-129,-28 1 32,0-30-160,-1 30-32,-28-30-32,-1 1-192,-29-1-641,0-29-704,1-29-385,-30 0-641,0 0-2658,0-29-5284</inkml:trace>
  <inkml:trace contextRef="#ctx0" brushRef="#br0" timeOffset="4808.0446">2949 0 14798,'0'0'2178,"0"0"-1121,30 234-192,-1-118 480,0 30-128,0 30-608,30 28-225,-30-29 33,29 30 31,-29-1 33,1 0-97,-30 1-32,0-59-160,29 0-160,-29-29 0,0-30-32,29 1-544,-29-30-1058,0-29-1729,0 1-2370</inkml:trace>
  <inkml:trace contextRef="#ctx0" brushRef="#br0" timeOffset="17663.5955">3680 3094 577,'0'0'16751,"0"0"-13836,0 0-1409,0 0-161,-30 205-320,60-59-353,-1 0 33,0 0-385,-29 0 1,0 0-33,0 0-128,0-29-128,0-1-32,0-57-704,0-30-994,0 29-1761,0-58-2595,0 0-8360</inkml:trace>
  <inkml:trace contextRef="#ctx0" brushRef="#br0" timeOffset="18115.8246">3591 3241 2723,'0'0'4964,"0"0"-1120,0 0-1378,176-117-704,-60 88-289,30 0-512,0 29-192,-29 0-289,29 0 385,-58 29 480,29 59-480,-30-1-64,-28 1 0,-1 29-225,-29 29-223,-29-29-161,0-1-64,-29 1-32,-58 0-96,-1 0-32,-58-29 0,29-1-64,-29-28-224,29-1-193,30-29-416,-1 0-416,0-29-1281,30 0-1250,0 0-5765</inkml:trace>
  <inkml:trace contextRef="#ctx0" brushRef="#br0" timeOffset="18900.2131">5723 2949 11211,'0'0'3651,"0"0"-1601,0 0 705,0 0-417,0 0-1025,0 0-576,-30 175-353,1-29 161,0 0-97,0 0-224,0 0-160,-30 0 0,30 0-64,-29 0-96,28-29-544,1-59 63,0 1-256,29-30-672,0-29-961,0 0 352,0-29-5478</inkml:trace>
  <inkml:trace contextRef="#ctx0" brushRef="#br0" timeOffset="19288.5809">5664 2949 4356,'0'0'4164,"0"0"-1473,0 0 255,0 0-832,0 0 0,0 0 641,205 117-929,-117-30-385,-1 30-480,-28 0-288,28 0-289,-28 0-288,-1 0-64,-29-1 0,1 1-32,-30-29-96,29-30-416,-29 1-577,0-30-673,0 0-1089,0-29-2049,0 0-7432</inkml:trace>
  <inkml:trace contextRef="#ctx0" brushRef="#br0" timeOffset="19506.1375">5547 3533 17168,'0'0'1538,"0"0"-1410,0 0 801,0 0 224,293-58-929,-147 28-96,-29 1-128,-30 0-1185,1 29-1570,-30-29-2145,-29 29-4197</inkml:trace>
  <inkml:trace contextRef="#ctx0" brushRef="#br0" timeOffset="19823.7553">6891 2861 9577,'0'0'5766,"0"0"-3364,0 0-416,0 0 224,0 0-1025,0 205-480,29-88-65,-29 29-31,-29 0 31,-30 29-383,1 0 127,-1 1-256,1-59-96,28-30-64,1-28-32,29-30-865,0-29-1217,0 0-1890,0-29-4452,0-59-2338</inkml:trace>
  <inkml:trace contextRef="#ctx0" brushRef="#br0" timeOffset="20060.3918">7007 2890 12364,'0'0'3587,"0"0"-1121,0 0 65,0 0-1090,175 205-480,-87-118-320,-30 1 191,1 29-31,-1-30-384,1 30-97,-30-29-192,29 29-32,-29-59-96,0 1-672,-29-1-514,30-29-896,-30 0-1473,0-29-2595</inkml:trace>
  <inkml:trace contextRef="#ctx0" brushRef="#br0" timeOffset="20259.9209">6920 3738 15759,'0'0'2562,"0"0"-896,0 0 576,292-88-1409,-146 29-705,-30 1-128,1 29-192,-29 0-1506,-1 29-1633,-57-30-4580</inkml:trace>
  <inkml:trace contextRef="#ctx0" brushRef="#br0" timeOffset="20897.9069">8029 2832 10954,'0'0'5894,"0"0"-3492,0 0-192,0 0-864,59 204-193,-30-87-609,29 0-352,-58 29-31,30 0-97,-30-29-64,0 0 0,0-30 0,0-28-737,0-1-416,0-29-993,0-29-769,0 0-3299</inkml:trace>
  <inkml:trace contextRef="#ctx0" brushRef="#br0" timeOffset="21261.173">8117 2832 6438,'0'0'7335,"0"0"-4708,0 0-866,0 0-480,0 0 1,204 234-770,-87-117-96,-29-1 129,29 1-257,-30 0-96,1 0-31,-30-1 127,1-57-96,-30-1-128,-29-29-64,29-29-192,-29-29-128,29-58 320,-29-1 0,0-58 288,0-29-192,0 0-32,0 58 32,-29 0-96,0 30 64,0 57-32,0-28 0,29 29-32,-30 29 0,30-29-224,-29-1-1185,29 1-1314,0 29-1153,0-29-6437</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2:54.361"/>
    </inkml:context>
    <inkml:brush xml:id="br0">
      <inkml:brushProperty name="width" value="0.16" units="cm"/>
      <inkml:brushProperty name="height" value="0.16" units="cm"/>
    </inkml:brush>
  </inkml:definitions>
  <inkml:trace contextRef="#ctx0" brushRef="#br0">5540 1840 15887,'0'0'3139,"0"0"-961,0 0 0,0 0-1025,0 0-832,-29 234-321,58-88 96,1 0 0,28 29 32,-29 0 160,30-29-64,-1-29 65,30 0-193,-30-59 0,0-58-96,1 0-64,-1 0-128,1-58-33,-1-30 225,0-28 32,1-30 64,-1 0-96,-58-30 0,0 30 0,0 0-32,0 29 32,-29 30-96,29 28 32,-29 1-288,29 29-257,-29 29-640,29-30-1281,0 30-2019,0 0-7366</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2:55.010"/>
    </inkml:context>
    <inkml:brush xml:id="br0">
      <inkml:brushProperty name="width" value="0.16" units="cm"/>
      <inkml:brushProperty name="height" value="0.16" units="cm"/>
    </inkml:brush>
  </inkml:definitions>
  <inkml:trace contextRef="#ctx0" brushRef="#br0">0 584 6374,'0'0'9641,"0"0"-6534,0 0-577,0 0-287,0 0-1411,30 205-159,-30-89 32,0 1-289,0 29-64,0-29-255,0 0-1,0 0-96,0 0 0,0-59-385,0 1-928,0-30-1025,0 0-1858,29-29-4645</inkml:trace>
  <inkml:trace contextRef="#ctx0" brushRef="#br0" timeOffset="415.5677">818 555 10570,'0'0'3812,"0"0"-2019,0 0 321,0 0-576,0 0-321,0 0 128,-29 205-64,29-117 1,0 28-482,0 1-351,0 0 31,0 29-224,0-58-159,0-1-97,0-28 0,0-1-385,0-58-800,0 0-1409,29 0-2595,-29-29-5894</inkml:trace>
  <inkml:trace contextRef="#ctx0" brushRef="#br0" timeOffset="653.3951">439 468 12748,'0'0'5381,"0"0"-3075,262-29-800,-145 29-577,0 0-737,0 0-192,0 0-224,-30 0-1378,1 0-1793,0 0-6118</inkml:trace>
  <inkml:trace contextRef="#ctx0" brushRef="#br0" timeOffset="1368.7153">1928 526 16560,'0'0'2754,"0"0"-992,0 234-321,0-117-544,30 0-512,-30 29-225,0-30 0,0 1 160,0 0-96,-30-29-96,30-30-128,-30-28-256,30-30-865,0 0-1665,0-30-2660,0-28-7718</inkml:trace>
  <inkml:trace contextRef="#ctx0" brushRef="#br0" timeOffset="1599.9527">1431 468 11435,'0'0'5349,"0"0"-2434,0 0-481,293-59-1249,-177 59-512,30 0-545,-29 0-96,29 0-32,-29 0-32,-29 0-449,-1 0-960,1 30-1602,-1-30-3171</inkml:trace>
  <inkml:trace contextRef="#ctx0" brushRef="#br0" timeOffset="2304.1594">3007 467 14798,'0'0'2018,"0"0"-1442,0 263-95,0-146-65,0-1-191,-29 30 287,0-29 737,-1-29 161,1-1-65,29-28-384,0-30-513,0 0-448,59-29 0,-1 0-128,30 0 0,29 0 0,0-29 96,-1 0-449,31-30-1312,-31 30-1507,-57 0-2529,-1 29-6022</inkml:trace>
  <inkml:trace contextRef="#ctx0" brushRef="#br0" timeOffset="2472.7153">3095 993 11435,'0'0'3811,"0"0"-1665,204-58-1665,-87-1-321,29 1-160,-29 28-2306,-30 1-4004</inkml:trace>
  <inkml:trace contextRef="#ctx0" brushRef="#br0" timeOffset="2659.2223">3154 410 15631,'0'0'3139,"0"0"-1602,204-88-608,-87 59-865,0 29-64,-1-29-1313,1 29-1570,-29 0-5060</inkml:trace>
  <inkml:trace contextRef="#ctx0" brushRef="#br0" timeOffset="3337.0737">4147 234 13453,'0'0'5061,"0"0"-2947,0 0-993,0 234 32,0-118-417,29 1-575,-29 29-33,0 0-64,0-29-32,0 29-32,-59-29 0,30 0-192,0-59-897,-1-29-1154,30-29-1248,0-29-5061</inkml:trace>
  <inkml:trace contextRef="#ctx0" brushRef="#br0" timeOffset="3676.8335">4292 234 5573,'0'0'9609,"0"0"-8007,0 0-33,0 0 65,175 205-705,-87-89-545,-30 1-32,1 29 225,-1 0-64,-28 0-257,-1 0 0,0-29-96,0-29 0,30-30-160,-30-58-32,0 0-96,0-29-320,30-29 256,-30-30 192,0-58 32,30 0 64,-30-29-96,-29 29 0,29 29-64,-29 29-321,0 1-95,0 28-1,0 30-1056,-29-29-1186,29 28-2530,0 30-6694</inkml:trace>
  <inkml:trace contextRef="#ctx0" brushRef="#br0" timeOffset="4266.9198">5664 205 18802,'0'0'3619,"0"0"-2370,0 0-352,29 292 64,1-176-737,-1 30-128,0 30 1,-29-30-97,0 0 0,-29 0-289,0-30-544,-1-28-416,1-30-1377,0-28-1058,29-30-4644</inkml:trace>
  <inkml:trace contextRef="#ctx0" brushRef="#br0" timeOffset="4702.3203">5839 701 7079,'0'0'6150,"0"0"-3268,0 0-1504,263 29-289,-175-29-513,-1 0-320,-29-29-256,30 0 0,-59 0-160,0 0 64,-29-30 64,0 1-512,30 0-193,-30-1-128,0 30 321,0-29 544,0 28 64,0-28 32,0 29 480,-30 29 1,30-29 159,0 29 514,0 0 159,0 0-96,0 0-128,0 0-32,0 29-128,0 29-128,0 30-673,0 29 449,30-1-32,-30 1-129,0 29-63,0 0-193,0-29-128,0 0-128,0-30-96,-30 1-833,30-30-929,0-29-1185,-29 1-1665,29-30-3556</inkml:trace>
  <inkml:trace contextRef="#ctx0" brushRef="#br0" timeOffset="5437.4045">7562 263 5381,'0'0'5445,"0"0"-1857,0 0-610,0 0-351,0 0-673,0 0-961,-234-116 0,146 116-129,30 0-127,-59 29-577,29 29-128,30 1 0,0 28 0,-1 30-32,30 0 64,29 29-64,0 0 0,0 0-64,58-30 64,30 1-64,29-29 64,29-59-128,0-29 32,0-29 0,0-30-96,-29-57 32,-30-1-129,-28 0-319,-1-29-737,-29 29-545,-29 30 96,0 28-224,-29-28-1057,-29 28-2914</inkml:trace>
  <inkml:trace contextRef="#ctx0" brushRef="#br0" timeOffset="6150.8429">8379 205 11499,'0'0'4965,"0"0"-2948,0 0-607,0 175 191,0-87-640,29 29-384,1-1 384,-30 1-193,29 0-159,0 0-225,0-29-127,30-1-257,-30-28 0,29-30-32,1 0-129,-1-29-63,1-58-224,-1-1 320,1-58 96,-1-29 32,0 0-161,1 0-127,-30 29 64,0 30-32,-29-1 160,0 1 64,0 57 32,0-28 0,0 29-897,0 0-1185,0 29-1249,0 0-3524</inkml:trace>
  <inkml:trace contextRef="#ctx0" brushRef="#br0" timeOffset="6635.0241">9781 117 13164,'0'0'7431,"0"0"-5317,0 0-352,0 0-192,-30 175-738,60-58-351,-1 0-33,-29 29-31,0-29 159,29 29-127,-29-29-257,0-29-128,0-30-64,0-29-96,0 1-705,0-30-1185,0 0-1633,0 0-2531,0-59-1345</inkml:trace>
  <inkml:trace contextRef="#ctx0" brushRef="#br0" timeOffset="6908.4639">9576 0 15855,'0'0'4100,"0"0"-2787,0 0 1218,0 0-706,0 0-896,292 30-352,-175-30-225,0 0-96,0 0-192,0 0-64,-1 0-96,-28 0-833,0 0-1281,-30 0-2050,0 0-4420</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3:08.365"/>
    </inkml:context>
    <inkml:brush xml:id="br0">
      <inkml:brushProperty name="width" value="0.16" units="cm"/>
      <inkml:brushProperty name="height" value="0.16" units="cm"/>
    </inkml:brush>
  </inkml:definitions>
  <inkml:trace contextRef="#ctx0" brushRef="#br0">205 87 13164,'0'0'4100,"0"0"-1345,0 0 576,0 0-1409,0 0-1121,0 293-289,0-118 33,0 0 127,29 0-127,-29 30-289,29-30-160,-29-29-64,29 0-32,1-58-64,-30-30-769,29 1-640,-29-30-1089,0-29-1859,29 0-3138,0-59-3972</inkml:trace>
  <inkml:trace contextRef="#ctx0" brushRef="#br0" timeOffset="269.1232">0 351 8104,'0'0'5028,"0"0"-3490,0 0 512,0 0-289,234-205-447,-59 176-321,0-29-385,30 28-544,-30 1-64,-29 29-704,-29 0-2083,-30 29-2466,-58 30-5221</inkml:trace>
  <inkml:trace contextRef="#ctx0" brushRef="#br0" timeOffset="484.5725">175 935 17489,'0'0'2594,"0"0"-2594,0 0 512,0 0 866,263-59-674,-87 1-511,-1 0-129,0-1-64,-29 1-1602,-29 28-1825,-29 30-4645</inkml:trace>
  <inkml:trace contextRef="#ctx0" brushRef="#br0" timeOffset="11835.4157">1781 409 9673,'0'0'1698,"0"0"-481,0-30 1057,0 30-544,0 0-161,0 0 257,0 0 384,0 30-192,0 28-577,0 59-1281,0 0 1,0 29 223,0 0-96,0 0-192,-29 0 129,29 0-33,-30-58-64,30-1 160,0-58 193,0 1-257,0-1-192,0-29-32,30 0-128,28 0-32,0 0 31,59 0 33,0-59 32,0 30 0,0-29-544,0-1-1314,-30 30-1858,1 0-3651</inkml:trace>
  <inkml:trace contextRef="#ctx0" brushRef="#br0" timeOffset="14327.5187">3270 350 7847,'0'0'5606,"0"0"-2627,0 0-930,0 0-95,-234 29-192,176 0-641,0 30-128,-1-1-256,1 30-289,29 29-352,-30-1-96,59 30 32,0 0 32,0 0 32,0 0-96,59-29 32,-1-29-32,30-30-128,-1-29 32,30-29-64,29-58 0,0-30-96,0-28-33,-29-1-575,-59 0-65,-29 0-64,-29 0 0,0 1 705,-58 28 159,0-29-95,-1 59-1057,30-30-1153,-29 59-3236</inkml:trace>
  <inkml:trace contextRef="#ctx0" brushRef="#br0" timeOffset="15306.8943">4176 409 15727,'0'0'3299,"0"0"-1858,-30 176-544,30-60-416,30 1-129,28 0-128,-29 29 161,-29-29-65,0 0-128,0-30-32,0 1 0,0-59-64,-29 0-64,29-29-32,0 0-512,0-29-513,-29-58 641,0-30 352,29-29 32,0 0-161,0 0 161,29 0-64,29 58-96,1 0 160,28 1-64,1-1 64,-1 30-32,1-1 32,29 30 96,0 29 321,-30 0-33,1 0 161,-30 29 319,-29 30-63,-29-1-96,0 0-225,0 1-63,-87-1-417,-1-28 0,1-1 0,-30 0 96,0 0-96,0-29-64,0 0-32,59 29 96,0-29 64,28 0 0,30 0 0,0 30-64,0-1 128,59 0-128,-1 59 64,59-30 96,29 30 128,-29-30 161,0 30-321,-1-30-32,-57 1-64,28-1-32,-57-29-96,-30 30-737,0-30-929,29 0-1473,-29-29-1569,0 0-9834</inkml:trace>
  <inkml:trace contextRef="#ctx0" brushRef="#br0" timeOffset="15791.6951">5577 262 15855,'0'0'4548,"0"0"-2882,0 0-161,0 0-256,58 263-416,-58-146-416,29 0-129,-29 0 64,0 29-288,0-29-64,0-29-128,0-1-384,0-28-1154,-29-59-608,29 29-1538,0-29-3747</inkml:trace>
  <inkml:trace contextRef="#ctx0" brushRef="#br0" timeOffset="16391.7834">6657 292 10314,'0'0'3843,"0"0"-2081,0 0 288,0 0 192,0 0 385,0 0 95,-117-30-1473,30 60-224,-30-1-320,29 0-257,0 0-384,30 30-64,29-30 0,0 0 0,29 29 0,0-28-192,0 28-64,58 0 96,30 1-256,29-30 223,-1 29-63,1-28 64,0-1 64,0 29 96,0-29 32,0 30 32,-59-1 32,1 30 32,-30-30 160,0 30 97,-29-30-225,-29 1-96,-59-30-32,0 29-96,-28-29-417,-1 1-416,-29-1-640,29-29-1090,0 0-2370,29 0-8007</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3:31.878"/>
    </inkml:context>
    <inkml:brush xml:id="br0">
      <inkml:brushProperty name="width" value="0.16" units="cm"/>
      <inkml:brushProperty name="height" value="0.16" units="cm"/>
    </inkml:brush>
  </inkml:definitions>
  <inkml:trace contextRef="#ctx0" brushRef="#br0">0 0 9769,'0'0'2050,"0"0"-2018,0 0 128,0 0-160,0 0-128,0 0-640,0 0 768,30 59 32,-30-59 288,0 0 96,0 0-224,0 0 257,0 0-97,0 0 1,0 0 800,0 0 576,0 0-95,0 0 192,0 0 127,0 29-287,0 29-513,0 1-480,0 28 95,29 30-127,-29 29-353,29 0-31,0 29-97,-29 1-64,0-1-32,0-29-32,0-29 0,0-1-32,0-86-64,0-1-192,0 0-705,0-29-1281,0-29-2435,-29-30-640,29-28-8328</inkml:trace>
  <inkml:trace contextRef="#ctx0" brushRef="#br0" timeOffset="416.443">205 817 2146,'0'0'11243,"0"0"-9610,0 0-736,175 30 0,-58-30-224,-30-30-481,-28-28-192,28 0 64,-57-1 0,-1 30 320,0-29-160,0-30 97,-29 30-1,0-1 257,0 1 223,0-30 65,0 59 64,0 0-224,0 0 256,0 0 32,0 29-97,0 0 65,0 0 32,0 29-416,30 29-225,-1 59-160,0 0 33,29 58 127,-58 0-320,30 0 32,-30 0-64,0-29 64,0-29-128,0 0-64,-30-59-801,30 1-897,0-30-960,0-29-1987,0 0-4227</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3:36.060"/>
    </inkml:context>
    <inkml:brush xml:id="br0">
      <inkml:brushProperty name="width" value="0.16" units="cm"/>
      <inkml:brushProperty name="height" value="0.16" units="cm"/>
    </inkml:brush>
  </inkml:definitions>
  <inkml:trace contextRef="#ctx0" brushRef="#br0">555 233 9641,'0'0'3940,"0"0"-897,0 0-737,-204 30-320,145 28-128,1-29-866,-30 59-255,30-1-224,0 1-65,28 29-320,30 29-128,0-29 0,30 29 0,28-30 0,0 1-32,30-58 32,29-1-128,-1-58-64,1 0 0,29-88 128,-29 1 0,-29-30 96,-30 0-32,0 0 0,-58 1-193,0 28-127,0 0 256,-58 1 64,0 28 0,28 1 0,-28 29-320,29 0-1058,0-1-1921,-1 30-2979</inkml:trace>
  <inkml:trace contextRef="#ctx0" brushRef="#br0" timeOffset="662.7248">1489 233 11627,'0'0'5509,"0"0"-2786,0 0 256,0 0-1122,0 0-1120,0 205-513,0-88 97,0 29-33,-29 0-128,0 0-160,0-29 160,29 0 321,-29 0-193,29-59 0,0-29-192,0 1-96,58-30-160,0 0-160,30 0 128,-1 0-33,1-30-671,29 1-354,29 0-607,-29-30-1410,-1 30-2339,-28-29-6854</inkml:trace>
  <inkml:trace contextRef="#ctx0" brushRef="#br0" timeOffset="1179.1735">2921 350 8328,'0'0'8007,"0"0"-5124,0 0-352,0 0-449,-234 0-865,147 0-737,-1 0-352,0 30 0,30-30-32,-1 29 289,30 0-97,29-29-256,0 29-32,0 1-160,29-1 32,30 0 0,28 29-32,30-28 160,-29-1-32,29 29 64,-29-29-32,-1 30 0,-28-1 416,-30 1 257,-29-1-129,0 0-127,-29 1-33,-30-1-288,1-29-32,-30 30-64,-29-30-448,30-29-609,-30 29-769,0 1-993,29-30-1857,0 0-7336</inkml:trace>
  <inkml:trace contextRef="#ctx0" brushRef="#br0" timeOffset="1901.2546">3796 176 12396,'0'0'3491,"0"0"-1345,0 0 1121,0 0-672,0 0-962,0 0-448,87 204-288,-57-87 32,-30 29-769,29-29 32,-29 29-160,0-59-32,0 1 0,0-1-512,0-28-641,0-30-449,0-29-1409,0 0-1729,0 0-6214</inkml:trace>
  <inkml:trace contextRef="#ctx0" brushRef="#br0" timeOffset="2101.417">3416 147 17040,'0'0'1986,"0"0"-1474,0 0 1250,0 0-32,292-29-673,-146 29-513,30 0-319,-1 0-193,-58-30-32,-1 30-993,-28 0-1762,-59 30-1441,30-30-5125</inkml:trace>
  <inkml:trace contextRef="#ctx0" brushRef="#br0" timeOffset="2513.3864">4759 350 13485,'0'0'3619,"0"0"-1761,58 176 320,-58-89-641,0 30-896,0-29-96,0 0-1,0-1-160,0 1-95,0 0 127,0-30-160,0-29-160,29 1-96,-29-30-64,59 0-192,-1 0-320,30 0-129,0-59-480,-1 30-833,30-30-897,-59 30-2370,1-29-5253</inkml:trace>
  <inkml:trace contextRef="#ctx0" brushRef="#br0" timeOffset="2681.675">4818 702 13325,'0'0'2722,"0"0"-800,263-30-1121,-117 30-481,29-58-320,-58 28-1313,-1 1-2947,-57 29-3940</inkml:trace>
  <inkml:trace contextRef="#ctx0" brushRef="#br0" timeOffset="2865.5148">4846 177 13421,'0'0'2562,"0"0"-1024,234-59-257,-88 30-929,-29-1-224,29 30-128,0-29-961,-58 29-1761,28 0-4645</inkml:trace>
  <inkml:trace contextRef="#ctx0" brushRef="#br0" timeOffset="7028.2041">6921 59 11179,'0'0'5285,"0"0"-2979,0 0-224,0 0 224,0 0-1057,-205-58-512,147 58 32,-30 0 31,0 29-127,1 58-129,-1 1-287,30 29-129,-1 0-64,59 29-64,0-29-32,0 29-32,59-29 32,-1-30-32,59 1-32,0-30 96,0-28-97,-1-30-63,1 0 64,-29-59-128,0 1 0,-30-1 224,-29-28 0,1 28-32,-30 1 32,0-1 0,-30 1 96,1 29-96,-29-1 128,-1 1-64,1 0-64,29 29 96,-1 0-96,1 0-32,0 0-32,29 0 64,0 0-160,0 29-289,0-29-255,58 29 159,1 1-480,28-30-544,1 0-930,29 0-768,-29-30-2946</inkml:trace>
  <inkml:trace contextRef="#ctx0" brushRef="#br0" timeOffset="7455.0717">7737 176 14414,'0'0'4228,"0"0"-2146,0 0 928,0 0-1024,0 0-1121,0 0-545,0 116-63,0-28 255,0 29-384,0-1-32,-29 1 161,29 0 31,0 0 64,0-30-63,0 1-289,0-59 32,0 30-32,29-59-129,29 0-95,30 0-96,0 0-32,-1-30-449,30-28-737,-29 0-672,0-1-2082,-1 1-3331</inkml:trace>
  <inkml:trace contextRef="#ctx0" brushRef="#br0" timeOffset="7663.3715">7767 730 15727,'0'0'4356,"0"0"-3587,0 0 736,0 0-31,233-87-1122,-116 57-320,0-28-32,-29 29-865,0-1-2530,-30 1-2723,-29 0-7014</inkml:trace>
  <inkml:trace contextRef="#ctx0" brushRef="#br0" timeOffset="7834.0134">7737 118 18193,'0'0'3107,"0"0"-1698,0 0 609,234-88-736,-117 88-610,0-29-640,-1 29-32,1 0-160,0 0-1890,-29 0-3811,-1 0-12365</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4:30.091"/>
    </inkml:context>
    <inkml:brush xml:id="br0">
      <inkml:brushProperty name="width" value="0.16" units="cm"/>
      <inkml:brushProperty name="height" value="0.16" units="cm"/>
    </inkml:brush>
  </inkml:definitions>
  <inkml:trace contextRef="#ctx0" brushRef="#br0">4023 4920 11147,'0'0'2242,"0"0"-2050,0 0 64,0 0 1346,-30-234-193,60 88-224,-30-29-128,29 0-384,-29-29-321,0-1 161,0 30-353,0 0-32,0 58-64,29 0-32,-29 59 96,0 29 481,0-1-289,0 30 128,0 0 65,0 0 127,29 0-191,0 59-257,1-1 224,57 88-255,-28-29-65,-1 29-64,1 0 0,-30-29 0,0 0-32,0-59 32,0-29-64,1-29 32,-30 0-257,58-58-31,-29-30 96,30-58 160,-1-29-96,-29 29-385,30 0 97,-30 58 96,0 1 95,1 58 225,-30 29 33,0 0 159,29 0 897,-29 0-385,29 87 97,0 1-384,30 29-321,-30 29 320,0 0-32,0 0-255,-29 29 31,30-29-128,-1-30 32,-29 1-64,29-29-96,-29-30-417,29-29-864,-29-29-1634,29 0-2658,1-29-7111</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4:40.616"/>
    </inkml:context>
    <inkml:brush xml:id="br0">
      <inkml:brushProperty name="width" value="0.16" units="cm"/>
      <inkml:brushProperty name="height" value="0.16" units="cm"/>
    </inkml:brush>
  </inkml:definitions>
  <inkml:trace contextRef="#ctx0" brushRef="#br0">4505 3080 5445,'0'0'8584,"0"0"-6342,0 0-128,0 0 577,0 0-1058,0 0-511,29 234-642,0-88 321,-29 0 64,30-29-545,-30 29-192,0-29-96,0 0-32,0 0-160,29-30-481,-29 1-1024,0-59-770,0 0-1440,0 0-3236</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4:42.987"/>
    </inkml:context>
    <inkml:brush xml:id="br0">
      <inkml:brushProperty name="width" value="0.16" units="cm"/>
      <inkml:brushProperty name="height" value="0.16" units="cm"/>
    </inkml:brush>
  </inkml:definitions>
  <inkml:trace contextRef="#ctx0" brushRef="#br0">760 263 6022,'0'0'4932,"0"0"-2017,0 0-160,0 0-577,0 0-897,0 0 160,-263 29-416,175 0 545,1 1-257,-1 28-608,29 30-225,1-1-63,0 30-129,28 0-96,1 0-32,29-1-64,0 30 64,59-58-96,-1 29-64,30-59-64,58-29 32,0 0-32,0-29-128,29 0-320,-29-29-1538,-29-29-1826,0-30-3235</inkml:trace>
  <inkml:trace contextRef="#ctx0" brushRef="#br0" timeOffset="1291.9191">1547 0 6758,'0'0'4773,"0"0"-2531,0 0 128,0 0-96,0 0-288,0 0-320,0 263-225,30-146 97,-30 29-161,0 30-448,30-30-353,-30 0-351,0-29-129,0-1-96,0-28-32,0-30-160,0-28-769,0-1-1121,0-29-1025,0 0-2563,0-59-7718</inkml:trace>
  <inkml:trace contextRef="#ctx0" brushRef="#br0" timeOffset="1730.6536">2190 88 10090,'0'0'2658,"0"0"-672,0 0 961,0 0-705,0 0-705,0 0-95,-88 204-225,1-145-320,28-1-385,1-29-224,29 30-31,-30-1 95,30 1 128,29-30-415,-29 0 63,29 29-128,29-28-128,29 28 128,30 0 0,0 1 0,28-30 64,-28 29-32,-1-28 0,1 28-32,-30-29 0,-28 29-161,-1-28-928,-29 28-1313,0-29-1570,0 0-4131</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4:58.250"/>
    </inkml:context>
    <inkml:brush xml:id="br0">
      <inkml:brushProperty name="width" value="0.16" units="cm"/>
      <inkml:brushProperty name="height" value="0.16" units="cm"/>
    </inkml:brush>
  </inkml:definitions>
  <inkml:trace contextRef="#ctx0" brushRef="#br0">614 380 7495,'0'0'2082,"0"0"-288,0 0 1377,0 0-609,0 0-384,0 0 257,0 0-257,0 0-481,0 59-736,0 29-448,0-1 63,29 30-288,-29 0-191,0 29-97,29-29 0,-29 58 0,0-58-257,29 0-415,-29-30 95,0-28-416,0-30-224,0-29-2306,0-88-2691,0 1-4196</inkml:trace>
  <inkml:trace contextRef="#ctx0" brushRef="#br0" timeOffset="315.467">0 293 18161,'0'0'1634,"0"0"-1570,0 0 897,0 0 576,0 0-320,292 0-576,-146 0-321,30 0-192,-1 0-96,0 0-32,-58 0-448,-29 0-1250,-1 0-1729,-28 0-3459</inkml:trace>
  <inkml:trace contextRef="#ctx0" brushRef="#br0" timeOffset="2092.7282">2249 352 6150,'0'0'5765,"0"0"-2402,0 0-1152,0 0-482,0 0-384,0 0-384,-205-30-192,147 30 352,-1 0 64,-28 30-224,-1 28-512,30 30-97,-30-1-192,30 30-160,29 0-96,-1 0 96,30 29-96,30-30 32,28 1 64,30 0-32,-1-59 0,30 1 32,0-30-160,-30-29 32,30 0-129,0-59 33,-29-57-128,-30-1 192,0-29-129,-28 0-127,-30 0-33,0 29 33,-59 30 192,1-1-64,-1 30 95,30 28-383,0 1-481,0 0-320,29 29-641,0-29-2755,0 29-5509</inkml:trace>
  <inkml:trace contextRef="#ctx0" brushRef="#br0" timeOffset="2680.7893">2891 351 15983,'0'0'2082,"0"0"-1858,0 0 33,0 0 1120,262 0-576,-116-58-577,30 28-32,-60 30-192,-28 0 96,-30 0-96,-28 0 128,-30 30 1185,0-1-31,-30 58-706,-28 1-384,-59 29-128,30 0 33,-59-30-33,0 30-32,0 0 0,29 0-32,29-30 96,30 1 32,28-59 128,1 0 0,29 0-256,29 30-32,30-30 32,58 0 0,0 0 0,-1 0 0,30-29 0,30 0 0,-30 0-96,-30 0-480,1-29-1378,-29-29-1986,-30-1-3555</inkml:trace>
  <inkml:trace contextRef="#ctx0" brushRef="#br0" timeOffset="4372.385">4409 263 8488,'0'0'6983,"0"0"-4677,0 0-512,0 0 191,0 0-1344,0 0-641,-29 234 128,29-117 513,-29 29-129,0 0 97,0 0-1,-30 0 1,30-58 32,-30-1-97,59-28-128,0-59 33,0 29-385,0-29-64,0 0-288,59 0 256,29 0-32,-1 0 0,30 0 31,0 0 1,0-29-128,29-1 160,-59-28-192,1 29-1505,0 0-1218,-1-1-1057,-58 30-3811</inkml:trace>
  <inkml:trace contextRef="#ctx0" brushRef="#br0" timeOffset="4589.7082">4409 702 15983,'0'0'3876,"0"0"-3588,0 0 769,0 0 288,263-59-896,-117 30-449,0 0 0,-29 29-545,-29 0-1825,-30 0-1442,-29-30-4195</inkml:trace>
  <inkml:trace contextRef="#ctx0" brushRef="#br0" timeOffset="4789.4652">4496 264 18449,'0'0'1634,"0"0"-1570,0 0 1730,0 0-609,263-88-673,-117 58-351,0 30-161,0-29-33,-29 29-575,29 0-2243,-59 0-2658</inkml:trace>
  <inkml:trace contextRef="#ctx0" brushRef="#br0" timeOffset="7519.388">5956 234 10186,'0'0'4932,"0"0"-2369,0 0-129,0 0-352,0 0-1602,0 0-319,-29 204 159,29-116-160,0 58 0,0 0-32,0 29 32,0-29-95,0-29-65,0-30 96,-29-29-96,0 1 0,29-59 0,0 0-96,0 0-193,0-59-63,0-28 128,0-1 224,0-28 0,0-30 0,0 0 0,29 0 0,0 0 0,0 0 0,0 58 32,30 0-32,-1 30 160,1 0 160,-1-1 161,0 59-1,30-29-96,-30 29 65,30 0-65,-30 29-256,1 1-32,-30-1-31,-29 0 63,0 0 64,0 0 160,0 30-32,-58 28-127,-30 30-129,0-29-64,-28-30 0,28 0 0,-29-28-160,59-1 63,-30-29 65,59 0 64,0 0 1,29 0-33,0 0 0,0 29-97,29-29-127,29 58 224,1 1 128,28 28 129,1-28 63,0-1-96,-30 1-64,30-1-128,-30 30 0,0-30-32,-28 29-128,-1-28-512,-29-30-578,0 0-1280,0 0-865,29-29-1410,-29-29-8455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18.264"/>
    </inkml:context>
    <inkml:brush xml:id="br0">
      <inkml:brushProperty name="width" value="0.08" units="cm"/>
      <inkml:brushProperty name="height" value="0.16" units="cm"/>
      <inkml:brushProperty name="color" value="#FFD966"/>
      <inkml:brushProperty name="tip" value="rectangle"/>
      <inkml:brushProperty name="rasterOp" value="maskPen"/>
    </inkml:brush>
  </inkml:definitions>
  <inkml:trace contextRef="#ctx0" brushRef="#br0">4412 2868 384,'0'26'737,"0"-26"160,0 0 256,0 0 737,0 0 448,0 0 64,0 0-512,0 0-352,0 0-417,0 0-289,0-26-319,-26 26-33,26-26 65,-26 26-97,0-27 65,26 27-193,-26-26-96,26 26-32,0 0 193,0 0-161,0 0-128,0 0-96,0 0-32,0 0-32,0 0-128,0 0 0,0 0 64,52 0 128,-26 0 0,27 0 32,-27 26-32,26-26 0,-26 0 0,0 27 0,1-27-32,-1 0 32,-26 26 0,0-26 0,0 0 64,0 0 0,0 0 32,0 0 32,0 0-32,0 0 32,0 0 0,0-26 128,0 26-31,0-27-161,0 1-64,-26 0 64,-1 0-64,27 0 32,-26 26-32,0-27 32,26 27-32,0-26 0,-26 26 96,26 0 32,-26 0 64,26 0 64,-26 0-159,-1 0-33,27 0-32,-26 0-32,0 26 0,26 1 0,-26-27 0,0 26-32,26-26 32,0 26 0,0-26 32,0 0-32,0 0-32,0 0-64,0 0-129,0-26-351,0 26 127,0-26 161,0-1 288,26 1 0,0 0 32,0 0-32,-26 0 0,26 0-32,-26 26 32,27-27 0,-27 27 0,0 0-32,0 0 32,0 0 0,0 0 0,0 27 64,0-1 32,-27 26-96,1 0 96,0-25-32,0 25-32,0-26 32,-1 27-64,1-27 97,26-26-65,0 26 0,0-26 0,0 0-32,0 0-32,0 0-97,0-26-159,0 0 224,26-1 64,-26-25 0,27 0 0,25 25 32,-52-25-32,26 26 0,0 0 0,-26 26 64,0-26-64,0 26 32,0 0 128,0 0 1,0 0-65,0 0 96,0 26 0,-26 0-64,0 0-128,0 26-96,-27 1 64,27-27 32,-26 26 0,26 1 0,-1-27 0,1 0 0,0 0 32,0 1-32,26-27 0,0 0-96,0 0-128,0-27-385,0 27-31,26-26 511,0-26 97,0 26 32,1-27-32,-1 1 32,0-1 0,0 27 0,0-26 0,-26 52 32,27-26-32,-27 26 0,0 0 64,0 0 225,0 0-97,0 0-96,0 26 128,-27 0-64,1 26-160,-26 1 32,26-1-32,-27 1 0,27-1 0,0 0 0,0-25 0,-1-1 32,1-26-32,26 0 0,0 0 0,0 0-160,0 0-320,26-26-1,-26-27 449,53 1 0,-27-1 0,0 1 32,0 0 0,1-1 0,-1 1 32,0 0-32,0-1-32,0 27 32,-26 0 32,27 26-32,-27-26 32,0 26 64,0 0 257,0 0-97,0 0-224,-27 26 416,1 26-448,0 1-64,-26-1 0,25 0 0,-25 1 64,26-1 64,0 0-64,-1 1 0,-25-27 0,52 26 0,-26-52 0,26 0-64,0 0 64,0 0-192,0 0-352,0 0-161,0-26-64,26 0 513,26-26 256,-25-1 64,25-25-64,-26 25 0,27-25 32,-27 25-64,26 1 32,-26 26 0,1 0 0,-27-1 0,0 27 32,0 0 128,0 0 225,0 0 31,0 0 32,-27 27-223,1-1-161,0 26-64,-26 1 0,25-1-64,-25 26 64,0-25 0,-1 25 64,27-51-64,-26 25 0,26-26 64,26 0-64,0-26 0,0 0-128,0 0 31,0 0-223,0 0-320,0-26 127,26-26 513,0-1 0,0 1 32,26-27 32,1 1-64,-27 26 0,26-1-64,-25 1 64,-1 26 0,0-1 0,-26 1 0,0 26 0,0 0 96,0 0 96,0 0-96,0 26 161,0 1-129,0 25-64,-26-26-64,26 27 0,-26-1 0,26 0 32,-27 1-32,1-27 64,26 26-64,-26-26 0,26-26 0,0 0 32,0 0-64,0 0 32,0 0-96,0 0-128,0 0-129,0-26 193,26-26 160,0 26 32,1-27 0,-1 1-32,0 0 64,0-1-64,27 1 0,-27-1 0,0 1-32,0 0 32,0 25 0,-26 27 0,27 0 0,-27 0 0,0 0-32,0 0 0,0 0 32,0 0 96,0 27 32,0-1-31,0 26-33,0-26 32,0 1-96,0-27 0,0 26 0,0 0 0,0-26 0,0 26 0,0-26-32,26 26-32,0 1 32,0-27 0,0 26 32,0 0 0,27 0 0,-27-26 0,0 26 32,27 0-32,-53-26 32,26 27-32,0-27 0,0 0 0,-26 0-32,0 0 32,0 0 0,0 0 128,0 0 96,0 0 320,-52-27-191,-1-25-97,-25 0-128,-1-1-96,27 1 0,0 0 32,-1 25 64,27-25-128,0 52 161,0-26-1,26 0 0,-27 26-128,27 0-32,0 0 0,0 0-128,0 0 32,0 0-65,27 0-95,-1 0 128,0 26 64,26-26 64,1 26 32,-27-26-32,26 26 32,1 0-32,-27-26 0,0 0 0,0 27-96,0-27-32,-26 0 32,0 0 32,0 0 64,0 0 96,0 0 64,0 0 32,-26-27 32,0 1-224,-26-26 32,-1 26-32,27-1 0,0 1 0,26 26 64,0 0 97,0 0-1,0 0-160,0 0 0,0 0-128,0 0 0,0 0-33,0 0-63,0 26 192,26 1 0,26-1 64,-25 26-32,25-26 0,-26 1 32,27 25-32,-27-26 0,0 0 0,0-26 32,0 27-32,1-27 0,-27 26 0,0-26 0,0 0 32,0 0-32,0 0 160,0 0 65,0 0-65,-53-26-96,1-1-64,-1 1 32,27 26-32,0 0 0,0 0-32,26 0 32,0 0-32,0 0 32,0 0-128,0 26 32,0 27 32,26 25 31,26-25 1,1 25 0,-1 1 32,1-27 0,25 1 0,-26-27 0,-25 0-32,25 0 32,-52 0 0,0-26 32,0 0 65,0 0 63,0 0 192,-52 0 32,-27-26-320,1 0-32,-27-26-64,0 25 96,0-25-31,27 26 31,25 26 64,1-26 64,0 26 64,52 0-192,-27 0 0,27 0-64,0 0 0,0 0-64,0 0-32,0 26-128,0 0-32,0 26 95,27 1 129,25-1-160,0-26 64,1 0 32,-1 1 32,0-1 64,-25 0 0,-1-26 0,-26 0 32,0 0 64,0 0 0,0 0 96,0 0 65,-53 0 63,1 0-320,-53-26 64,27 0-128,-1-1 128,27 27-64,-1-26 0,27 26 0,0 0 0,0 0 0,26 0 0,0 0 0,0 0-128,0 0-96,0 0-65,26 0 33,0 26 96,27 1 160,25-1-64,-25 0 0,-1 0 32,0-26 32,1 26 32,-27-26-32,-26 0 32,0 0 0,0 0 96,0 0 160,0 0 193,-52 0 95,-1 0-448,1-52-96,-27 26-64,1 0 64,-1-1-32,0 1 33,27 0-33,26 26 0,26-26 0,-26 26 32,26 0-32,0 0-32,0 0-33,0 0 1,0 0-64,0 0-64,0 0-96,26 26 32,0 0 192,26 0-1,1 1-31,-1-27 0,1 26 0,-27-26 64,0 0 32,0 0 0,-26 26 32,0-26 128,0 0-32,0 0 193,-52 0 31,26-26-256,-27 0-96,-25-1 0,51 27-32,-25-26 32,26 26 0,26 0 32,-26 0-32,0-26 0,-1 26 0,27 0 0,-26 0 0,0-26 0,26 26-32,0 0 0,0 0-96,0 0-32,0 0-64,0 0-97,52 0 193,1 26 96,-1 0 32,0 0 0,27 1 0,-27-1 0,27 0 0,0-26-64,-27 0 0,27 0 32,-27 26 32,0-26 0,-26 0 0,-26 26-32,27-26 32,-27 0 0,0 0 64,0 0 160,0 0 0,-27 0 65,-25-26-225,26 0-64,-53 0 64,27 26-32,0-26-32,-1-1 0,27 27 0,0 0 32,26-26-32,0 26-32,0 0 0,0 0 0,0 0-128,0 0-129,52 26-127,1 1 416,25 25 32,1 0 32,25 1-64,-25-1 0,26 1 64,-27-27-64,27 0 0,-26 0 32,-27 0 32,0 1-64,1-27 0,-27 26-64,-26-26 64,0 0 0,0 0 0,0 0 128,0 0 0,0 0-31,-52-26-65,-1-27-32,-25 27 32,-1-26-32,-26-27 0,1 27 32,-1-1-32,26 1-32,1-1 32,-1 1 64,53 26 0,-26 0 0,25 0 32,27 26-96,0-27 0,0 27 0,0 0-64,0 0-96,0 0-33,53 0-31,25 27 64,1 25 160,26-26 64,-1 0-64,-25 0 32,26 1 64,-1-1-96,-25-26 32,-27 26-32,1 0-64,-27-26 64,0 26 0,-26-26 32,0 0 0,0 0 128,0 0 65,-26 0 95,0-52-224,-53 0-96,-26-1 0,27 1 32,-1 0-32,1-1 32,25 27-32,27-26 32,0 52-32,0-27 0,26 27 0,0 0 0,0 0-32,0 0-128,0 0-192,26 27 31,26 25 321,1 0 32,25 1 0,-25-1-32,25 0 32,1 1-32,-27-27 0,27 26 0,-53-25 32,0-27-32,0 26 33,-26-26-33,0 0 64,0 0 64,0-26 64,-26-27 128,-26 1-256,-27-27 0,1 1-64,-1-1 32,1 1-32,-1 25 0,27 1 0,25 26 0,1-1 0,26 27 128,0 0-96,0 0-32,0 0-96,0 0-64,0 0-96,26 27 0,27 25 256,25 0 32,-25 1 0,25-1 0,1-26 0,-27 27-32,27-27 32,-27 26-32,1-26 0,-27-26 32,-26 27-32,26-27 0,-26 0 0,0 0 128,0 0 64,0-27-32,-52-25-128,-1 0-32,-25-1 0,-1 1 32,0-27-32,27 27 0,-26 0 0,51 25-32,-25 1 32,26 0 0,26 26 0,0-26 0,-26 26-32,26 0-128,0 0-192,26 26 0,0 26 352,26 1 0,27-1 0,-27 1 32,1-1-32,-1 0 0,27-25 0,-27 25 32,-26-26-32,27 0 0,-27-26 0,-26 0 32,0 0-32,0 0 64,0 0 64,0 0 32,-26-26 64,-27 0-160,1-53-32,-27 27 0,1-27-32,-1 1 0,1 25 0,25 1 0,27 26 0,0 0 0,0 0 0,26 26-32,0 0 32,0 0-96,0 0 0,0 0-192,0 26-32,52 0 127,0 0 193,27 26 32,-1 27 32,1-27-32,0 1 1,-1-1-33,-25 1 64,-1-27-32,0 0-32,-26 0 32,1 0-32,-27-26 0,0 0 64,0 0-32,0 0 96,0 0 128,-27-26-96,-51-26-160,-1-1 0,1-25-32,-1 25 32,27-25 0,-1 52 0,27-1 64,0 27-32,26-26 0,0 26 0,0 0 0,0 0-32,0 0-128,0 0-32,0 0-288,0 53 320,52-27 128,1 26 0,-1 1 32,1-27-32,-1 26 32,0 1 0,1-27-32,-1 26 0,27 0 32,-27-25-32,0-1 0,1 0 0,-27 0 0,0-26 0,-26 0 0,26 0 32,-26 0-32,0 0 64,0 0 64,-52 0 64,0-26-192,-27-26 0,0 25 0,-25-25 0,25 0-32,27 26 32,-27-1 64,27 1-32,-1 0 0,1 0 128,0 26-64,26-26-32,-27-1 65,27 27-65,0 0 0,0 0-32,26 0 0,-27 0 0,27 0 96,0 0-128,0 0-64,0 0-128,0 27 0,27 25 95,25 0 1,-26 1 96,27-1-32,25 0 32,-26 1-32,1-1 32,-1 1 0,1-27-32,-1 0 32,-26 0 0,0 0 0,1-26 0,-27 0 32,0 0 0,0 0 96,0 0 33,0 0 31,-27 0 128,-25-26-224,-27-26-96,-25-1 0,25 27 128,1-26-64,-1 26-32,27-1 129,25 27 31,-25-26-64,52 26-64,-26 0 0,26 0-64,0 0-32,0 0 0,0 0-64,0 0-64,0 26-33,26 1 65,26 51 96,1-25 0,25-27 32,-25 26 0,-1 1-32,0-27 32,1 0-32,-1 0 0,-26 0 32,1-26 32,-27 0 0,0 0 0,0 0 32,0 0 32,0 0 97,-27-26-1,-25 0-96,0-26-96,-53-1 0,26 1 0,1 26 0,-1-27 0,27 27 32,-1 0-32,27 26 32,0 0 32,26-26-64,-26 26 0,26 0-64,0 0 32,0 0-32,0 0-96,0 26 32,26 26 64,26-26-1,1 27 33,-1-1-32,1-26 64,-27 27 0,52-27-32,-25 0 32,-1 0 0,-26-26 0,27 27 0,-27-27 0,-26 0 32,0 0-32,0 0 64,0 0 33,0 0 31,0 0 96,-53-53-64,1 27-160,-26-26 0,-1-1 32,27 27-32,-27 0 0,27 0 64,-1-1 32,1 1-32,0 0-32,25 0 32,-25 26-64,0-26 0,25-1 0,1 27 0,0-26 32,0 26-32,26 0 32,-26 0-32,26 0 0,0 0 0,0 0-32,0 0 0,0 0-32,0 0-32,0 0-32,0 0 0,0 0-64,0 0 64,26 0 64,0 0 32,0 0 32,-26 0 0,26 0-32,1 0-1,-1 26 1,0-26-64,0 27 96,0-27-32,1 26 32,25-26 0,-26 26 0,26 0 0,1 0 0,-27 1 0,53-1 0,-1 0 0,-25 0 32,25 27-32,27-27 0,-27 26 0,1 1 64,0-27-64,-1 26 0,1 0 0,-1-25 0,1-1 0,-27 26-64,1-26 64,-1 1 64,-26-1-64,0-26 0,0 0 0,-26 26 0,0-26 0,0 0 0,0 0 32,0 0 33,0 0 31,0 0 64,-26 0 0,0-26-128,-52 0-32,25-27-32,1 1 32,-27-1-64,27 1 0,-27 0 32,27-1 32,0 27-32,25-26 32,-25 26 0,52-1 0,-26 1 0,26 26 0,0 0-32,0 0-32,0 0-97,0 0-95,0 26 0,52 1 128,1 25 128,-1 0 32,53 1 64,-27-1-96,1-26 0,-1 27 0,1-1 0,-27-26 0,27 0 0,-53 1 0,26-1 0,-52-26 0,27 0 0,-27 0-64,0 0 128,0 0-64,0 0 192,-53-53-32,-25-25-64,-53-27-96,26 0 0,-26 1 0,26-1-64,27 26 64,-1 27 0,53 26 64,0-1-64,0 27 129,26 0-65,0 0-64,0 0-96,0 0-97,0 0-95,0 27 128,52 25 160,0 27 32,1-1 32,25-25-64,1 25 0,-1-25 0,1-1 32,0 0-32,-27-26 0,0 1 0,1-1 0,-27-26-32,-26 0 32,0 0 0,0 0 32,0 0 32,0 0 128,0 0 97,-53-53-65,-25-25-128,-27-1-96,0-25 0,1-1 0,51 26-96,-25 27 96,52-1 0,-1 27 0,1 0 0,0 26 0,26 0 0,0 0-32,0 0-64,0 0-65,0 0-127,26 26 64,27 0 224,-1 27 0,26-1 0,1 1 32,0-1-32,-1-26 0,1 27 32,-27-27-32,0 0 0,1-26 0,-53 26 32,0-26-32,0 0 0,0 0 128,0 0 0,0-26 65,-26-26-1,-27-1-128,-51-25-32,25-1 32,-26 0-64,27 27-32,-1-26 0,27 51 32,26-25 0,-1 52 0,1-26 0,26 26 64,0 0 0,0 0-64,0 0 0,0 0-96,0 0-64,0 26-257,53 0 417,-27 27 0,52-27 32,-25 26-32,25 0 32,-25-25-32,25-1 0,-25 0 0,-1 0 0,-26 0 0,-26-26 32,26 0-32,-26 0 64,0 0 0,0 0 65,0 0 31,-52-26 96,0-26-96,-53-27-160,26 27 0,1 0-32,-1-1 32,53 27 0,0 0 0,26 26 32,-26 0-32,26 0 0,0 0-128,0 0-96,0 0 128,26 26 0,0 26 64,52 1 32,-25 25 32,25-25-32,-25-1 0,25 0 32,1 1-32,-27-1 0,27-26 0,-27 27-32,-26-27 32,1-26 0,-1 26 0,0-26 0,-26 0 0,0 0 64,0 0 0,0 0 128,0 0 96,-52-26-224,-1-26 0,-25-1-64,-1 1 0,-26-27 0,27 27 0,-1-1 0,1 1-32,-1 0 32,27 26 0,-1-27 0,27 27 0,0 0 0,0 26 0,26 0-32,0 0 32,0 0-64,0 0-32,0 0-128,0 0-64,26 52 224,26 1 64,27-1 32,-1 26-32,27 1 32,0 0-32,-26-1 32,25-25-32,1 25 0,-26 1 0,-1-27 0,1 27 0,-1-27 0,1 0 0,-27 1 0,1-1 32,-1-26-32,-26 1 0,0-1 0,-26-26 32,0 0-32,0 0 96,0 0 32,0 0 96,0-26-32,-52-27-64,-27 1-31,-25-27-65,25-26-32,-26 27 0,27-1-32,-1 1 0,53 52 32,0-1-33,26 27 1,0 0 32,0 0-128,0 0 0,0 0-64,0 27 32,26 25 128,53 0 32,-27 1 0,27 25 32,-1-25-32,27 25 0,-27 1 32,1-27-32,0 1 0,-27-1 32,0-26-32,-26-26 0,-26 26 0,27-26 64,-27 0-32,0 0 32,0-26 96,-27-26-64,-25-27 97,-53 1-161,27-27-32,-27 0 0,26 27 32,1-1 0,26 0-32,-1 27 0,1 26 32,26-27-32,-1 53 0,1-26 0,26 26-32,0 0 32,0 0-32,0 0-193,0 0-95,26 53 192,27-1 128,-1 0 64,27 27-64,-1-27 0,1 27 0,-1-27 0,1 1 32,0 25-32,-1-25 0,-26-27 0,1 26 0,-1-26 32,-26 1-32,1-27 0,-27 0 0,0 0 32,0 0 0,0 0 96,-27-27-32,-25 1 64,-27-52-160,1 25 33,-1-25-33,1 25 0,-1-25 32,1-1-32,-1 27 0,1-1 0,25 1 0,1 0 0,26 52-32,26-27 32,0 27-33,0 0-63,0 0-64,0 0-32,0 27 128,26 25-32,52 27 64,-25-1 32,25 1-32,1-1 32,26 27 32,-27-26-32,1-1 0,-1 1 0,27-1 32,-26 1-32,-27-1 0,0-25 0,1 25 0,-1-25 32,-26-27-32,-26 0 0,26 0 0,-26-26 0,0 0 64,0 0 0,0 0 64,-52-26-32,26 0-32,-53-26-64,1-1 64,25 1-64,1-1 0,-27 27-32,27-26 64,26 26-32,0-1 0,0 27 0,26 0 0,0 0 0,0 0-64,0 0-32,0 0-160,0 27 160,26-1 96,26 26 0,27 1 0,-27 25 0,27-25 0,-27-1 0,27 0 32,-1 1-32,-26-1 0,1-26 0,-1 27 0,-26-53 0,1 26 0,-1-26 0,-26 0 0,0 0 64,0 0 32,0-53 96,-53-25 32,1-1-127,-27-25-97,-25-27 0,-1 26-97,53 0-31,-1 53 128,1-1 0,26 27 32,-1 0 97,1 0-65,26 26 32,0 0 0,0 0-64,0 0-32,0 0-96,0 0 64,0 26 32,53 0 0,-1 27 0,0-1 32,27 0 0,-27 27-32,27-27-32,-27 27 32,1-27 0,25 1 0,-25-1 0,-1 0 0,0-26-32,-25 1-32,-1-1 0,-26-26 32,0 0 32,0 0 0,0 0 32,0 0-32,0-26 32,-79-27 32,1-25-64,-1 25 32,27-25 0,-27 25-32,53 27 0,0 0 64,0 0-32,-1 26 64,27-26 32,0 26-64,0 0-32,0 0-32,0 0-96,0 0-64,0 26 32,27 0 96,25 26 32,26 1 0,-25-1 0,25 27 32,1-27-32,-27 0 0,27 1 0,-27-1 0,27-26 0,-27 27-32,1-27-64,-1 0 0,-26 0 31,0-26-63,-26 27 64,0-27 64,0 0 0,0 0 32,0 0 0,0-27 32,-26-25 0,-52 26 1,25-27-33,-25-25 0,25 52-32,-25-53 0,25 27 0,1-1 0,0 27 0,25-26 0,1 52 32,26 0 0,0 0 0,0 0-64,0 0-32,0 0-65,0 0-63,0 0 64,26 26 64,27 26 32,25 1 32,-25-1 64,25 0-64,1 1 32,-27-1-32,1 1 0,-1-27 0,0 0 0,-25 0 0,-27 0 0,26-26 0,-26 0 0,0 0-32,0 0-96,0 0 64,0-26 64,-53-26 0,1-1 64,-27 1-64,1-27 0,25 27 0,-25 0 0,-1-1 32,27 1-32,0 0 0,25 25 0,1 1-32,26 26 64,-26 0-32,26 0 0,0 0-96,0 0 32,0 0 0,26 53 64,0-27-32,27 52 32,-1-25 0,27-1 0,-27 27 32,0-27-32,1 0 0,25 1 0,-25 25 32,25-25-32,-25-1 0,-1-26 32,-26 27-32,27-27 0,-27 0 0,0 0 0,0-26 0,0 26 0,-26-26-32,0 0 32,27 0 0,-27 0 0,0 0-32,0 0 32,0 0 32,0 0-32,0 0 0,0 0 32,0-26 96,-27 26-96,-25-52 0,26 26-32,0 0 0,-1-1 0,1 1 0,0 26 0,26 0 32,0 0-32,0 0 0,0 0 0,0 0-32,0 0 0,0 0-96,0 0-32,0 0 96,0 0-32,26 26 64,27 1 0,-1-1 64,-26 0-32,0 26 32,27-26-32,-27 1 0,26-27 0,-25 26 0,-1-26 0,-26 26 0,26-26 0,-26 0 0,0 0 0,0 0 0,0 0 0,0 0 32,-26-26-32,0 0 64,-27-1-32,1-25-32,-27-26 0,27 25-32,-27 1 0,27-1 32,26 1 0,0 26 0,-1 0 0,1-1 64,26 27-64,-26 0 128,26-26-32,0 26-96,0 0 64,0 0-64,0 0-64,0 0-64,0 0 128,0 0 0,26 26-32,0 1 32,27 25 32,-27-26 0,26 27-32,1-27 0,-1 0 0,-26 26 32,27-25-32,-1 25 32,0-26-32,1 26 0,-27-25 0,26-1-32,-26 0 32,27 0 0,-27 0 0,0 1-64,0-27 64,-26 0-64,0 0 32,0 0 32,0 0-32,0 0-32,0 0 0,0 0-65,0 0 33,0 0 32,0 0 32,0 0 32,-26-27 0,0 1 0,0 0 0,0 0 0,-1 26 0,27-26 0,-26 26-32,26-27 32,-26 27 0,26 0 32,0 0-32,0 0 0,0 0 0,0 0 64,0 0-64,0 0-32,0 0-32,0 0 0,0 0 64,52 27-32,-25-1 32,25 0 32,-26 0-32,27 0 0,-27 27 0,26-27 32,-26 26-32,27-25 0,-27-1 0,26 0 0,-26 0 0,1-26 0,-1 26 0,0-26 0,-26 0 0,0 0 0,26 0 0,-26 0 0,26 0 0,-26 0-32,0 0 32,0 0 0,27 0-32,-27 0 32,0 0 0,0 26 32,0-26 0,26 0-64,-26 0 64,26 0-32,-26 0 0,0 0-32,26 0 32,-26 0-32,0 0 0,0 0 0,0 0-32,26 0 64,-26 27-32,0-27-64,0 0 64,0 0 32,27 26 0,-27-26 0,0 0 0,0 0 0,0 0 32,0 0 0,0 0 32,0 0-32,0 0-32,0 0 64,-27 0-64,-25-26 32,0-1 0,-27 1-32,27-26 32,-27 26 64,27 0 96,-1-27 33,-25 27-65,25 0 64,1 0-64,0-1 0,-1 1 0,1 0-63,0 0-33,-1-27 0,1 27-32,-1-26 32,1 26 64,26 0-32,-27-1-64,27 1 32,-26 0 0,26 0 96,0 0 0,-1-1 1,-25 1-1,26 0-32,-27 0 32,27 0-32,-26-1-32,26 1-32,-27 0 32,27 0 33,-26 0-1,26-1-32,-27 1 32,1 0-32,26 0-32,-1 0-64,1 0 64,0 26 96,0-27-32,0 27-64,-1-26 65,-25 0 63,26 26-96,-26-26-64,-1 0 32,1-1-32,-1-25-32,1 26 0,-27-27 0,27 27 0,-26-26 0,25 26 0,-25 0 0,25-1 0,1 1 32,26 0-32,-27 0-32,27-27 32,-26 27-64,-1 0 64,27 26-96,26-26 96,-26 0-32,26 26 64,0 0-32,-26 0 0,26-27 0,-26 27-32,26 0 64,0-26 0,-27 26-32,27 0-32,-26-26 0,26 26 0,0 0 0,0 0-32,0 0-65,0 0 1,0 0 0,0 0-128,0 0-64,0 0 63,0 0 1,0 0 32,26 26 32,27 27 160,25-1 32,1 0-32,-27 1 32,27-1 0,26 1 0,-53-1 0,27 0-32,-1 1 0,-26-27-32,1 0 0,-27 26 64,0-52-64,0 27 64,-26-27-33,0 0 33,0 0 33,0 0 63,0 0-32,0 0 64,-26 0 0,-26-53-96,-27 27-32,-25-26-32,-27-27 32,0 1-32,0 25-64,52 1 64,1-1 32,51 27-32,-25 0 32,52 26 0,-26 0 0,26 0 0,0 0-160,0 0-1,0 0 97,0 0-96,26 52 96,26 1 0,1-1 64,25 1 0,1-1-32,-27 0 32,27 27 0,-1-27 0,1 1 0,-27-27 32,1 26-32,-1-26 0,27 27 0,-53-27 0,26-26 0,-26 26 0,-26-26-32,0 0 32,0 0 32,0 0 32,0 0 0,0 0 128,-26-26-31,-26-26-97,-53-27-64,0 0 32,1 1-64,-1 25 64,26 1-64,27 0 64,0 26-64,25-1 32,1 27 0,26-26 32,-26 26-32,26 0 0,0 0 0,0 0-64,0 0-97,0 0-31,0 0 0,26 26 64,0 1 128,27 25-32,-1-26 0,0 26 32,27 1-32,-27-27 32,27 26 0,0-25 0,-27 25 0,0-26 0,-26-26 0,1 26 0,-1-26 32,-26 0-32,0 0 32,0 0 64,0 0 64,0 0 128,-26 0-127,-27-26-97,-51-26-64,25-1 0,0 1 0,-25 0 32,25 25 64,27-25 64,-27 0-32,1 26 0,-1-27-32,0 1-96,1-1 0,-1-25 64,1 25-64,25 1 32,1 26-32,0-26 32,-1 25 32,1 1-32,26 0 33,0 0-65,-1 26 32,1-26-32,0 26 0,26 0 0,0 0 0,0 0-65,0 0-63,-26 0-96,26 0 64,0 0-32,0 26 0,26 0 128,0 26 0,27-25 31,-1 25 1,26 0 32,-25-26 0,-1 27 0,1-27 32,-1 0-32,0 0 0,-25 1 0,-1-27 0,0 26 0,-26-26 0,0 0 33,0 0-1,0 0 128,-26-26 64,0-1-96,-53 1-128,0-26 0,1-1 0,25 1 0,-25 0-32,26 26 32,-1-1 32,27 1-32,0 26 0,0-26 0,-1 26 0,27 0 0,0 0-96,0 0-128,0 0-33,0 26 129,0 0 64,53 27 64,-27-27 0,26 26 0,1-26 0,-1 27 0,0-27 0,-25 0 0,51 0-32,-25 1 32,-1-1 32,27 0-32,-1 26 0,1-25 0,-27-1 0,27 0 0,-27 0 0,0 0 0,-25 0 0,25 27 0,0-27 0,-26 0 0,27 0 0,-27 1 0,0-1 32,27 0-32,-27-26 0,0 26 0,0-26 0,-26 0 0,26 26 0,-26-26 0,0 0 0,0 0 32,0 0-32,0 0 64,0 0 0,0 0 65,0 0-1,0 0 32,0 0-32,-52-26-32,26 0-32,-27 0 0,1 0-64,0-27 0,-1 27 0,1 0 0,0-27 0,-1 27 0,1 0 0,-1 0-32,-25 0 32,25-27 32,1 27-32,-26 0 32,-1-26-32,0-1 0,27 27 0,-27 0 0,27-27 0,26 53 0,-26-26 64,25 0 64,1 26 33,0-26-129,0 0 0,-27 0 0,27 26 0,0-27-32,-26 1 32,25 0-32,1 26 0,-26-26 0,26 0 0,0 26 32,-1-27 0,1 27 0,-26 0 0,26-26 0,-1 0 0,1 26 0,0-26-32,-26 0 64,25-1-64,1 27 64,0-26-32,0 0-32,-26 0 32,25 0-32,1-1 0,0 27 0,26-26 32,-26 0-32,0 26 0,26-26 0,0 26-32,0 0 32,0-26 32,-27 26-32,27-26 0,0 26 32,-26-27-32,26 27 0,0 0 0,-26-26-32,26 26 32,0 0 0,0 0-64,0 0 0,0 0-256,0 0-353,0 0-352,0 0-961,0-26-1217,0 26-3459</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5:13.717"/>
    </inkml:context>
    <inkml:brush xml:id="br0">
      <inkml:brushProperty name="width" value="0.16" units="cm"/>
      <inkml:brushProperty name="height" value="0.16" units="cm"/>
    </inkml:brush>
  </inkml:definitions>
  <inkml:trace contextRef="#ctx0" brushRef="#br0">1 1 6534,'0'0'3267,"0"0"64,0 0 225,0 0-577,0 0-801,0 0-993,0 146-384,29 0-321,29 29 0,1 0 161,-1 0-385,-29 1-96,30-30-95,-30 0-33,0-59 0,0 1-32,0-59 32,-29-29-64,0 0-32,0 0-353,30-29-191,-30-29 511,58-59 97,0 0 129,-28-29-129,57 0 96,-28-29-64,-1 58-32,30-29 0,-59 58-32,0-29 32,0 30-32,-29 28-321,29 30-415,-29 0-450,30 29-575,-30 0-129,0-29-865,29 29-2626,-29 0-3491</inkml:trace>
  <inkml:trace contextRef="#ctx0" brushRef="#br0" timeOffset="530.9313">994 1373 13036,'0'0'1570,"0"0"-1250,0 0-192,0 0 993,0 0 0,29-175 32,0 87-64,0-28 1,30-30-33,-1 0-385,30 0-159,-1 0-257,1 29-224,-30 29-32,1 30 0,-30 29 0,0 29 96,0 0 0,-29 0 417,0 0 31,29 0-256,-29 0 1,30 0-33,-30 0 96,29 29 97,29 0 191,-29 59 1,59-1-129,-59 30-352,30 0 33,-30 29-161,-29 0 64,29 0-96,-29-29-96,0-1-193,0 1-319,0-29-673,0-1-865,0-28-897,0-30-833,0 0-4132</inkml:trace>
  <inkml:trace contextRef="#ctx0" brushRef="#br0" timeOffset="8622.5264">1286 644 11531,'0'0'3587,"0"0"-1216,0 0 735,0 0-607,0 0-1250,0 0-224,0 0-384,29 0-513,29 0 512,30 0-287,29 0-193,-1 0-160,-28 0-320,-30 0-1090,30-30-1697,-30 30-2530,30-29-7816</inkml:trace>
  <inkml:trace contextRef="#ctx0" brushRef="#br0" timeOffset="9516.2393">2511 205 15727,'0'0'3908,"0"0"-2659,0 0 1025,0 0 96,0 0-1473,0 0-449,59 263-351,-59-117 127,0-29-32,0 29-192,0-29 0,0 0 0,0-30-192,-29-28-417,29 28-448,0-58-416,0-29-257,0 0-768,0-29-1154,0-29 609,0-30 2050,0-29-576,0 1-321,0-31 1442,0 1 320,29 30 128,-29-1 0,0 29 1441,0 30 673,0 29-96,29-1 256,-29 30-480,0 0 32,29 30-161,0 28-63,1 30-898,28-1-447,0 30-129,1 0-96,-1 0-32,30 0 0,-30-1 0,-28-57 32,-1 28-32,0-28 0,0-59 0,-29 29 0,29-29-321,-29-29-95,0-30 96,0-28 320,0-30 256,0-29-128,-29 0 0,29-29-64,-29 58-64,0 29 0,29 30 0,0-1-32,0 30-192,0 0-897,0 0-1057,0 0-641,0-1-3395</inkml:trace>
  <inkml:trace contextRef="#ctx0" brushRef="#br0" timeOffset="10069.7771">3592 146 16015,'0'0'3171,"0"0"-2274,0 0 1601,0 0-896,0 0-1154,0 176-256,0-60 257,0 1 256,0 29-225,0 0-192,0-29 1,0 0-129,0-29-32,0-1-64,0-57-64,29 28 0,29-29-64,-29 0-32,59 1 0,-29-1-97,-1-29-319,30 0-257,-1 0-352,1-59-288,0 1-993,-1 0-1186,1-1-4868</inkml:trace>
  <inkml:trace contextRef="#ctx0" brushRef="#br0" timeOffset="10301.1749">3884 760 18353,'0'0'1346,"0"0"-578,0 0 385,0 0-928,328-73-225,-255 37-993,37 36-673,-37-37-1889,-37 37-4197</inkml:trace>
  <inkml:trace contextRef="#ctx0" brushRef="#br0" timeOffset="10489.5525">3592 235 10090,'0'0'7591,"0"0"-6726,0 0 1313,0 0-257,0 0-832,262-117-672,-203 117-129,28 0-96,-28 0-192,28 0-320,-28 0-2018,28 0-2531,-28 0-9128</inkml:trace>
  <inkml:trace contextRef="#ctx0" brushRef="#br0" timeOffset="11275.9442">5198 88 13100,'0'0'4036,"0"0"-2018,0 0 160,0 0-672,0 0-449,-176 0-193,89 0 161,28 30-288,1 28-321,29-29-95,-1 0 63,30 1-96,0 28-288,0 0-64,0 1-96,59-1 0,-1 1-32,30-1 32,29-29 64,-30 0 32,30-29 0,0 59 64,-29-30 0,-30 29-97,-29 30 1,-29 0 32,0-30 0,0 30 0,-29-1-32,-58-28-32,-30-1-32,29-29 64,0-29-257,1 0-479,28 0-418,1 0-735,-1-29-226,30 0-2049,0 0-4964</inkml:trace>
  <inkml:trace contextRef="#ctx0" brushRef="#br0" timeOffset="11824.8318">6249 59 15278,'0'0'3428,"0"0"-1603,0 0 418,0 0-706,0 0-672,-234 29-32,176 0-65,-1 0-319,1 30-97,29-1-128,-1-29-128,1 30-96,29-30-32,0 0-32,29 0-64,30 1 128,-1-1-32,1 0-32,28 0 64,30 1-32,-29-1 0,-1 0 32,-28 0 32,-1 30 64,-58 28 32,0-28-32,0-1 32,0 30-31,-58-30-97,-1 30-64,1-1-193,-30-28-191,1 28 31,28-57-287,-28-1-417,58-29-417,-30 0-1344,1-59-1667,28 1-6341</inkml:trace>
  <inkml:trace contextRef="#ctx0" brushRef="#br0" timeOffset="13665.0483">6803 1256 7047,'0'0'4164,"0"0"-4036,0 0 2306,0 0-64,29-204-640,30 87-385,-1-29-480,1 29-128,-30-29-65,29 30-383,-29 28 31,1 0-192,-30 30-64,29 0 641,-29 28-257,29 30 193,-29 0-161,0 0-95,0 0 31,0 0-160,0 0-192,29 0 32,0 59 321,30-30 159,-1 59-255,1-1-225,-1 1 128,0 29-128,1-1-64,-30 1-32,0 0 32,1 0-32,-1-1 0,-29-28-96,29-30-416,-29-28-321,0-30-481,29 29-864,-29-29-1825,0-29-2307,0-1-6022</inkml:trace>
  <inkml:trace contextRef="#ctx0" brushRef="#br0" timeOffset="13887.8378">6920 702 17553,'0'0'1665,"0"0"-1569,0 0 2307,205-29-994,-89-1-1249,1 1-128,0 0-32,0 29-128,0 0-1217,-29 0-2275,-30 0-3715</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5:28.305"/>
    </inkml:context>
    <inkml:brush xml:id="br0">
      <inkml:brushProperty name="width" value="0.16" units="cm"/>
      <inkml:brushProperty name="height" value="0.16" units="cm"/>
    </inkml:brush>
  </inkml:definitions>
  <inkml:trace contextRef="#ctx0" brushRef="#br0">146 233 15407,'0'0'5092,"0"0"-2241,0 0-449,0 0-864,0 0-1186,0 263-160,30-117 33,-30 0-97,29 30 0,-29-1-128,0-58 0,0 0-32,0-29-353,0-59-864,0 0-1089,0-29-1954,0-29-2338</inkml:trace>
  <inkml:trace contextRef="#ctx0" brushRef="#br0" timeOffset="486.4199">1 350 6822,'0'0'5574,"0"0"-1635,204-58-1632,-58 28-514,29 1-672,0 29-320,-29 0-384,-29 0-257,-88 29 160,-29 1 1089,0-1-256,-29 59-704,-29-1-225,-30-28-224,-29 28 0,-29-57-32,30 28-128,-1-29-289,58 0 193,30-29 192,0 0 64,29 0-96,0 0-352,29 0-417,0 0-96,59 0 961,29 0 32,-1 0-32,60 0 64,-1 30 64,-29-1 128,0 0-31,-88 30 95,1 28 417,-59 1-193,0 0-256,-30-30 1,-28 30-161,0-30-64,-30-29-64,-29 1 0,0-1 0,1 0-96,-30-29-449,58 0-544,1 0-705,-1 0-640,59-29-929,29 0-3748</inkml:trace>
  <inkml:trace contextRef="#ctx0" brushRef="#br0" timeOffset="1106.0411">2220 263 10794,'0'0'5573,"0"0"-3394,0 0 63,0 0-64,0 0-705,0 0-192,-234 116-288,146-57-224,30-1-545,0 30-32,28 0 1,-28-1-33,29 30 32,29 0 160,0 0-288,0-29-64,58-1-32,30 1 0,-1-29-160,1-30 128,29-29-96,0 0 64,-1 0-193,-28-88-63,0 0-224,-1 1-385,-57-30-32,-1 0 224,-29 29 192,-29 1 321,-1-1 0,1 29 160,-29 1 0,29 0-737,-1 28-672,30 1-289,-29 0-704,0 0-3492</inkml:trace>
  <inkml:trace contextRef="#ctx0" brushRef="#br0" timeOffset="1742.2794">3329 321 11819,'0'0'6919,"0"0"-4261,0 0-159,0 0-481,0 0-1378,0 0-288,0 263-31,0-176 191,0 30-95,0 29-33,0-29-128,0-29-224,0-1-32,0 1 0,0-59-897,0 0-416,0-29-1121,0 0-1602,0 0-4484</inkml:trace>
  <inkml:trace contextRef="#ctx0" brushRef="#br0" timeOffset="1958.19">2775 292 6470,'0'0'12556,"0"0"-10858,0 0-737,0 0 1120,0 0-287,233-58-833,-116 58-512,0-30-161,0 30-64,29 0-224,0 0-416,-29 0-1186,-1 0-2402,-28-29-3074</inkml:trace>
  <inkml:trace contextRef="#ctx0" brushRef="#br0" timeOffset="2527.6875">4263 263 17809,'0'0'4004,"0"0"-1922,0 0 192,0 0-1313,0 204-737,29-116 192,0 58-192,-29-29-95,29 29-65,-29 0-64,0-29-32,0-29-289,-29-29-576,29-30-352,0-29-1281,0-29-1602,-29-30-2722,29-58-2980</inkml:trace>
  <inkml:trace contextRef="#ctx0" brushRef="#br0" timeOffset="2886.9761">4467 497 8104,'0'0'5060,"0"0"-2113,175-29-993,-58 29-737,-29-30-576,29 30-193,-59-29 129,1 0-65,-30 0-255,-29 0 159,0-30-64,0 1-31,29-1-161,-29 1-96,0-1 160,0 59 256,0-29 353,0 29 577,0 0-65,0 0-224,0 0-32,0 0-288,0 29-65,0 30-415,0 28-257,0 30-64,29 0 64,0 29 32,-29 0 32,30 1 0,-30-31 0,0-28-128,29 0-32,-29-59-288,0 0-865,0-29-1121,0 0-1090,0 0-1792,29 0-1219,29-58-5988</inkml:trace>
  <inkml:trace contextRef="#ctx0" brushRef="#br0" timeOffset="3330.7093">5958 29 12844,'0'0'4933,"0"0"-2627,0 0 1057,0 0-864,0 0-1122,0 176-544,0-30 96,0 0-257,-30 0-223,-28 30-257,28-1-64,-28-58-96,29 0-32,-1-59-96,30 1-353,-29-59-447,29 0-834,0 0-1697,0-59-801,0-58 832,29-29-4195</inkml:trace>
  <inkml:trace contextRef="#ctx0" brushRef="#br0" timeOffset="3577.6609">5986 29 10442,'0'0'5029,"0"0"-2723,0 0-160,0 0 352,0 0-480,0 0-384,204 59-65,-145-1-320,28 30-416,-28 0-449,-1 29 1,30 0-129,-30 0-64,1-30-64,-30 30-96,0-58-32,0 28 0,-29-28-608,0-30-513,30 0-897,-30 1-705,0-30-1697,0 0-2274</inkml:trace>
  <inkml:trace contextRef="#ctx0" brushRef="#br0" timeOffset="3794.8127">6014 672 16335,'0'0'5926,"0"0"-4549,0 0-127,0 0 223,0 0-897,263 29-383,-175-29-33,29 29-160,0 1-64,-29-30-1025,-1 29-2018,1-29-3588</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02.487"/>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2979 1359 16624,'0'0'2690,"0"0"-2113,0 0-481,0 0 0,0 0 865,146 204-128,-59-58-385,1 29-192,-1 1-95,30 28-97,-29-29 128,-1 30 0,-28-1-64,29-29-64,-30-29-64,-29-29 0,0-29-128,1-30-801,-30-58-1281,0 0-1890,0 0-5253</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14.018"/>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2971 1942 32,'0'0'5798,"0"0"-4645,0 0 865,0-176-609,29 89-320,1-1-160,28 0-385,0 30-31,30 0 95,0-1-287,-1 30 159,1 0-128,-1 29-223,1 0-65,0 0 192,-1 0 128,1 29-63,-30 0 95,1-29-96,-1 29-160,1 1-32,-30-1 161,0 0 159,0 29 193,-29-28 320,0 28-321,0 0-415,0 1 159,0-1-32,-29-29 33,29 30-65,-29-1-160,0 1-128,-1-1-32,1 1 32,0-1-32,0 0 32,-30 1-32,30-1 96,0-29 160,-30 30-95,30-30-97,29 0 0,-29 0-64,0 1 32,0-1-32,-1-29 0,30 0-32,0 0-289,0 0-1088,0 0-897,0 0-2050,0 0-6887</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14.856"/>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3139 1913 8232,'0'0'2274,"0"0"-865,0 0-640,0 0-321,0 0 1,0 0-33,88-87 321,-30 58 320,30-1-352,0 1-1,-30-29 65,30 28-257,-1 1 33,1 0-161,-1 0-256,1 29 65,-30-29 31,1 29-96,-1 0-64,1 0 96,-1 0 0,0 0 33,1 0-97,-1 0-32,1 29 32,-1-29-96,0 29 64,-28-29-64,-1 29 32,0-29 192,0 29 257,-29 1-97,29-30-128,-29 29-128,30 0-96,-30 0 0,29-29-32,-29 30 32,0-1 96,0 29 65,0 1 31,0-1 32,0 0-96,0 30-96,-29 0-32,29-30 64,-30 0-96,1 1 129,0-1 191,-29 1 0,28-1-64,-57-29 65,28 30 159,-28-30-160,-1 0-127,1 0-65,-1 1 192,0-30-192,30 0-96,0 29-32,-1-29 0,1 0 0,29 0-192,-1 0-192,1 29-769,29-29-673,-29 0-897,29 0-2241,0 0-7560</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15.539"/>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3402 1344 8456,'0'0'2787,"0"0"960,0 0-1825,0 0-577,0 0-576,0 0-673,88 0 96,-1 29 609,59 0 288,0 30-576,30 28-1,-1 30-64,0-29-255,-58 29-129,0 0-32,0-30 0,-30 1-32,1-30 0,-30-28-64,1-1-577,-1-29-1024,-29 0-738,30-29-1697,-59-59-5733</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15.910"/>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3781 1161 14734,'0'0'3331,"0"0"-2082,0 0 65,0 234 127,0-88-384,29 29-384,1 1-33,-1 28-63,29 0 95,-28 30-480,-1-29-95,0-1-33,0-29-32,-29-29-64,30-29-96,-1-29-1122,-29-30-1184,29-29-1794,-29-29-3876</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19.892"/>
    </inkml:context>
    <inkml:brush xml:id="br0">
      <inkml:brushProperty name="width" value="0.16" units="cm"/>
      <inkml:brushProperty name="height" value="0.32" units="cm"/>
      <inkml:brushProperty name="color" value="#00F900"/>
      <inkml:brushProperty name="tip" value="rectangle"/>
      <inkml:brushProperty name="rasterOp" value="maskPen"/>
    </inkml:brush>
  </inkml:definitions>
  <inkml:trace contextRef="#ctx0" brushRef="#br0">3943 3139 13965,'0'0'0,"0"0"-769,0 0 769,0 0 353,0 0 704,321-29 448,-146 0-672,88 0 128,0-30 320,87 30-608,0-58-1,59 28-63,0-58-64,0 30-161,29-30-128,-29 0-96,-1 30-64,-57-30 0,-59 58-96,-88-28 0,-29 58-32,-58-1-768,-58 30-834,-30 0-1345,-29 0-768,0 0-2019</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20.625"/>
    </inkml:context>
    <inkml:brush xml:id="br0">
      <inkml:brushProperty name="width" value="0.16" units="cm"/>
      <inkml:brushProperty name="height" value="0.32" units="cm"/>
      <inkml:brushProperty name="color" value="#00F900"/>
      <inkml:brushProperty name="tip" value="rectangle"/>
      <inkml:brushProperty name="rasterOp" value="maskPen"/>
    </inkml:brush>
  </inkml:definitions>
  <inkml:trace contextRef="#ctx0" brushRef="#br0">4089 3577 7655,'0'0'3844,"0"0"-3844,0 0 128,0 0 1025,262-29 961,-116 29-673,30-29-255,28-30 63,30 30-256,28-29-321,1-1 257,29 30-96,29-29-321,30-1 33,-1 1 416,59 0-737,-29-1-128,-1-28 64,-58 28-64,1 1-31,-30 0 31,-59 28-64,1-28 0,-59 58 0,-58-29-32,-30 29 0,-58 0-257,1 0-768,-30 0-160,0 0-1249,29 0-1313,0 0-2595</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21.540"/>
    </inkml:context>
    <inkml:brush xml:id="br0">
      <inkml:brushProperty name="width" value="0.16" units="cm"/>
      <inkml:brushProperty name="height" value="0.32" units="cm"/>
      <inkml:brushProperty name="color" value="#00F900"/>
      <inkml:brushProperty name="tip" value="rectangle"/>
      <inkml:brushProperty name="rasterOp" value="maskPen"/>
    </inkml:brush>
  </inkml:definitions>
  <inkml:trace contextRef="#ctx0" brushRef="#br0">4299 4468 10250,'0'0'1761,"0"0"-1697,0 0-64,0 0 1057,263 0 513,-117 0 63,58-29-287,1 0-129,57-29-288,30-1-257,59 1 97,-1-30-385,30 30-63,-1-30 768,1-29-160,28 29-801,1-28 64,-59-1-192,1 29 64,-59 0-64,-59 59 0,-87-29-352,-58 58-1026,-59 0-1985,0-29-865,-29-1-5253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2.501"/>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4688 2599 9417,'0'0'1858,"-26"0"-289,26-26-160,0 26-544,-26-26-320,26 26-129,0-26-160,-26 26 353,26-26 0,-27 26-97,1-27 161,26 1-353,-26 0 64,0 0 1,0 0-193,26-1 160,0 27-192,-26 0-160,26-26 97,0 26-97,0 0-33,0 0-63,0 0-32,0 0 0,0 0-32,0 26 160,26-26 0,0 53 0,26-27 0,-26 26 0,27 1-64,-1-1 64,1 0-32,-27 1-32,26-27 64,-26 26-32,1-25 32,-1-27-32,-26 26 64,0-26-32,0 0 32,0 0 32,0 0 64,0 0 128,0 0 193,-26-26-1,-27-27-224,1 1-96,-1-1 33,-25-25-97,25 26-64,27-1 32,-26 1 32,26-1 0,0 27 0,-1 0 64,27 0-128,0 26 0,0 0 0,0 0 0,0 0-192,0 0 64,0 0-64,0 26 159,27 0 33,-1 0 0,26 27 65,-26-1-65,27-26 0,-1 27 0,-26-27 0,0 0 0,1 0-65,-1-26 1,-26 0 0,0 0 32,0 0 32,0 0 96,0 0-32,0 0 33,-26-52-97,-1 0 0,-25-1 96,0 1-32,-1 26 0,27-1 32,26 1-64,-26 0 64,0 0-64,26 26-32,0 0 0,0 0 0,0 0-32,0 0 32,0 0-224,0 0 96,0 0-65,0 0 33,52 52 160,0 1 32,1-27 0,-1 26 0,1 1 0,-1-27-32,-26 26 0,0-52-96,1 26 64,-27-26 0,0 0 32,0 0 96,0 0-32,0-26 97,-27 0-161,-25-26 64,0-1 32,-1 1-96,-25-1 32,25 1-32,27 26 0,-26-27 0,26 27 0,26 0-32,-27 26 32,27-26-32,0 26 0,0 0 0,0 0-32,0 0 64,0 0-96,0 0-193,0 0 97,27 26 128,-1 26 64,26-25 64,0-1-64,-25 0 32,25 0 0,-26 0-32,27 1 0,-53-1-32,26-26 32,-26 0-32,0 0 32,0 0 0,0 0 96,0 0 32,0 0 32,-26-26-128,-27-1-32,1-25 32,-1 26 1,27-27-33,-26 27 0,26 0-33,0-26 1,-1 26 32,1 26 32,0-27-32,26 27-64,0 0 64,0 0-32,0 0-64,0 0 32,0 0-96,0 0 0,0 0 32,0 0 96,26 0 32,-26 0 0,26 0-32,1 0 32,-27 0-32,0 0 32,0 0 0,0 0 0,0 0 0,0 0 0,0 0 0,0 0 0,0 0 0,0 0 0,0 0 32,0 27 0,0-27 0,0 26 0,0 0-32,-27 26 64,-25-26-64,26 1 32,0-1 32,26 0-64,-27 0 0,1 0 0,26-26 64,-26 0-64,26 0 0,0 0-64,0 0-32,0 0-96,0 0 0,0 0-193,0 0-255,0 0 63,0 0 97,26 0 480,-26-26-32,26 0 64,-26 26 128,0-26-160,0 0 96,27 26-64,-27 0 0,0 0 0,0 0 64,0 0 64,0 0 64,0 0-160,0 0-64,-27 0 385,27 0-321,-26 26-32,0 0 32,0-26-64,26 0 64,-26 26-32,26-26 0,-27 0 64,27 0-64,0 0-32,0 0 0,0 0-32,0 0 0,0 0-224,0 0-257,0 0-31,27 0 127,-27-26 417,26 0 65,-26 0-33,26 26-32,0-27 0,0 1 0,1 26 0,-27-26 64,26 26-64,-26 0 0,0 0 0,0 0 0,0 0 64,0 0 0,0 0-32,0 0 192,-26 0 128,-1 26-256,1-26-96,-26 26 32,26 1 0,-27-1 1,27-26-1,0 26 32,26-26 32,-26 26-32,26-26-64,0 0 32,0 0-32,0 0-32,0 0-32,0 0-64,0 26-1,26 1 65,0-1 32,0 0 0,27 0 64,-1 27-64,0-27 32,1 0 0,25 26 32,-25-26 0,25 1 0,-25-1 0,-1 0-32,0 0 0,1 0 32,-27 1-32,0-27 33,-26 0-33,0 0 0,0 0 0,0 0 32,0 0 0,0 0 64,0 0-64,-52-27 32,-1 1-64,-25-26 0,-1-27 64,1 27-64,-1 0 0,27-1-32,26 1-32,-27-1 64,27 53 32,26-26-32,0 26 64,0 0-64,-26 0-32,26 0-96,0 0-129,26 26-31,26 27 288,1-1 0,52 27 96,-27-1-64,27 1 64,-27-27-96,1 1 0,26 25 0,-27-25 32,-25-1-32,-1-26 0,1 27 0,-1-27 0,-26-26 0,-26 0 32,26 0-32,-26 0 64,0 0 65,0 0 127,0 0 224,-52-53-255,0-25 31,-27 25-192,27-25-64,-27-1 0,27 1-96,-1 25 32,1 1 64,26 26 0,26 0 0,-27-1 0,27 27 32,0 0-32,0 0-96,0 0-33,0 0-191,27 53 32,25-27 288,0 26 0,1 1 32,-1-1-32,1-26 64,-27 27-64,-26-53 0,26 26-96,-26-26 96,0 0 32,0 0 160,0 0 64,-26-26-31,0-27-161,-53 1-64,0-27 64,1 1-32,25 25-32,-25-25 0,25 25 0,27 1 0,0 0 32,-26-1-32,26 27 0,26 0-32,0 26 32,0 0-32,0 0 0,0 0-161,0 0-127,0 26 128,52 0 192,0 27 128,27-1-96,-27 0 32,27 1-64,-1-1 64,-25 1-64,-1-1 0,-26-26 0,1 0 0,-1-26 0,-26 26 0,0-26 32,0 0 0,0 0 128,0-26-31,0 0-129,-79-26 64,27-27 32,-27 27-64,27-27-32,-27 27 0,27-1 32,-1 1-32,27 26 32,26-26-32,-26 25 0,26 1 96,-26 26-32,26 0-64,0 0 64,0 0-64,0 0-64,0 0-96,0 0-160,26 26 255,0 27 65,53 25 33,-27-25 31,27-1-32,-27 0 0,1 1-32,-1-1 0,-26 1 0,0-27 0,1 0 0,-27 0-32,0-26 0,0 0 32,0 0 0,0 0 64,0 0 160,0-26-224,-53-26 0,1-1 0,-27 1 0,27-1 0,-1 1 32,1 0 0,26-1-32,-27 27 0,53 0 0,-26 0 0,26 26 0,0 0 0,0 0-64,0 0-192,0 26-33,26 26 289,27 1 0,-1 25 64,27 1-32,-27-1-32,27 1 32,-27-1-32,27 1 0,-27-27 0,1 27 0,-1-27 0,-26-25 32,0 25-32,-26-52-32,26 26-64,-26-26 0,0 0 96,0 0 0,0 0 192,-26-26-160,-52-26 1,-27-1 95,0-25-96,0-1 256,1 0-128,-1 27-160,26-26 64,27 51 0,26 1 32,0 0-32,-1 0 64,27 26 33,-26 0-161,26 0 0,0 0-128,0 26-1,0 26 1,53 1 128,-1 51 0,0 1 32,27-26-32,-1-1 32,1 1-32,0 0 0,-1-27 0,-25 0 0,-27-26-32,0-26 32,-26 27 32,0-27-32,0 0 64,0 0 97,0-27-97,0 1-32,-52-26 64,-53-27 128,0 1-128,0-27-64,0 26-32,27 1 32,26 25-32,-1 1 0,1 26 0,52 0 32,-26 26 64,26 0-96,0 0 0,0 0 0,0 0-96,0 0-96,0 0-64,0 52 224,52 0 0,0 27 64,27 0-32,-1-27 0,1 27 0,0-27 0,-27 0 32,27-25-32,-53-1 0,0 0 0,-26-26 0,0 0 32,0 0 32,0 0 32,0-26 32,-26 0-32,-27-27-64,-25-25 64,-27-1-64,0 0 0,27 1-32,25 25 0,1 1 0,0 0 32,-1-1-32,27 27 32,0 0-32,0 0 0,-1 0 0,27 26 32,0 0-32,0 0 0,0 0-64,0 0-128,0 0-32,0 26-64,27 0 288,25 26 0,0 27 0,27-1 32,0-25 0,25 25-32,-25-25 32,-1-1-32,1 27 0,26-27 0,-53-26 0,1 27 0,-1-27 0,-26-26 32,0 26-32,-26-26 0,0 0 64,0 0 64,0 0-32,0-26-32,-78-26 64,-1-27-32,1-26 96,-27 27-192,26-1-32,1 0 32,25 27 0,1 0 0,26 26 0,26 26 0,0 0-32,0 0 32,0 0-192,0 0-32,0 0-64,52 52 288,27 26 64,-1 1 0,27 0-32,-26-1 0,25 1-32,-25-27 0,0 27 0,-1-27 0,1 27 0,-27-27 64,27 0-64,-27-25 0,27 25 0,-53-26-64,26 0 128,-26-26-64,1 0 0,-27 0 0,0 0 128,0 0-64,0 0 64,0-52 257,-53 0-161,-25-53 0,-27 0-96,0 0-128,0 1 0,27 25-32,-1 0 32,53 53-32,0 26 64,26 0-32,0 0 0,0 0-160,0 0 64,0 0-128,0 26 0,0 1 159,52 25 33,1 27 32,25-1-64,1 1 128,-1-1-64,1 1 0,-1 26 0,1-53 0,0 27 32,-1-27-32,-52-26 0,27 0 0,-27 0 0,-26-26 32,26 0 1,-26 0 63,0 0 0,0-26 224,0 0 96,-52-52-255,-53-27 127,0 0-224,0 0 0,1 1-64,25 25 0,27 27 64,-27-1-64,53 1 0,-26 26 160,25-27-128,1 53-32,26-26 0,-26 26 0,26 0-64,0 0-32,0 0-192,0 26 64,26 27-65,27 25 257,25 1 0,1-1 32,-27 1 0,27 26 0,-27-53 0,0 27 0,1-27 0,-1-26-160,-26 0 32,-26 1 32,0-27 64,0 0 32,0 0 0,0 0 128,0-27-64,-78-51-32,-1-1-64,-26 1 96,1-27-64,-1 0 32,0 0 0,0 27-32,27 25 0,52 27 128,-1 0-96,27 26-32,0 0-64,0 0-64,0 0-128,27 52 160,25 27 96,27 0 64,25 25-64,1 1 32,0 0-32,-27 0 0,27-1 0,0 1 0,-26-26 0,-1 25 0,1-51 0,-27-1 0,-26 1 0,-26-27 0,0-26-32,0 0 32,0 0 64,0 0 64,0-26-96,-52-27 0,-27 1 32,-25-53 64,-1 26-96,26 1 0,-26-1 0,53 1 32,-27 25 65,27 1-33,26 0 64,-26 25-96,25-25-32,1 26 32,-26 0-32,52 0-32,-26 26 0,26 0-64,0 0 0,0 0-128,0 0-97,0 52 65,52 0 96,0 27 96,53 26 32,-26-27-64,-1 1 64,1-27 0,-1 27 0,1-27 0,-27-26 0,1 0 64,-53-26-64,26 0 0,-26 0 32,0 0 96,0 0-32,0-26 128,-52-26 1,-27-27-129,-52-25 64,26-1-160,-26-26 32,27 26 32,-1 0-64,0 27 0,26-1 0,27 27 0,0-1 0,52 53 0,-27-26-64,27 26 64,0 0-224,0 0 64,27 26-129,25 53 289,53 0 64,0 25-32,26 1 64,-27-26-96,1 25 0,0-25 0,0 26 0,-1-1 33,-25-25-66,26 0 66,-27-1-33,1 1 0,-1-1-65,-25-25 65,-27-27 0,0 0 0,0 0 0,-26-26 32,0 0-32,0 0 65,0 0-65,0-52-32,-52-1 32,0-51 64,-53-1 32,-26-52-96,0 26 96,0 0-96,26 26 0,53 27 32,-1 25-32,53 27 32,-26 0-32,26 26 0,0 0 0,0 0-64,0 0-128,0 0-1,26 26 193,27 26 0,-1 27 64,27 26-32,26 0-32,-27-27 33,1 1-33,-1 25 0,1-25 0,-27 0 0,27-1 0,-27 1-33,1-1 33,-27-25 0,26-27-96,-52-26 64,26 26 32,-26-26 0,0 0 0,0 0 32,0-26-64,0 0 64,-52-53 32,-53-26 33,0-26-1,-26 0-64,1 27-32,51-1 0,27 26 0,-1 27 0,27 0 0,0 25 32,26 27 0,0 0-32,0 0 0,0 0-160,0 0-33,26 27 129,26 25 64,27 27 64,26 25-64,-1 1 64,1-26-64,-26 25 0,-1-25 0,1-1 0,-27 27-64,27-26 32,-27-27 0,-25 1 32,25-1-32,-26-26 32,-26 0 0,26-26 0,-26 0-64,0 0 64,0 0-32,0 0-64,0-26 64,-52-52 32,-27-27 64,1 0 32,-27-26-64,0 26-32,0-26 0,27 27 0,-1 25 32,27 27 0,26 26-32,0-1 0,26 27 0,0 0-128,0 0 32,0 0 64,0 0-32,26 79 64,26-1 0,53 1 0,-27 52 0,1-26 0,0-1 0,-1 1 0,1 0 0,-27 0 0,1-27-32,25 1 32,-26-1-128,1-25 32,-1-1 0,1 1 0,-27-27 64,0 0-32,0 0 64,-26-26 0,0 0-33,0 0 1,0 0 64,0 0 65,0-52 31,-52-1 32,-27-25 0,1-53 64,-27 26-192,0 0 0,27 27-32,25 25 32,53 53-32,0 0 0,0 0 160,0 0-95,0 0-65,0 0 0,0 0 0,0 0-33,26 53 1,1-1-64,25 1 96,0 25 0,27-25 32,-27 25 32,1-26-64,-1 1 0,0-1-64,1 1 64,-1-1-128,1 0-32,-27 1-32,26-27 96,-52 0 0,26 0 96,-26-26 0,0 0 0,0 0 32,0 0-32,0 0 0,0 0 0,0 0 0,0 0 0,0 0 0,0 0 0,0 0 64,0 0-32,0 0 0,0 0-32,0 0 0,0 0-64,0 0 64,0 0-64,0 0 32,0 0-32,0 26 64,27-26 0,-27 27 0,52-1 0,-52 26 0,26-26-32,0 1 32,1-1-96,-1 0 32,-26-26 64,0 0 0,0 0 0,0 0 0,0 0-65,0 0 65,0 0 32,-26-52-32,-27-1 33,-25 1 127,-1-27-96,0 1 32,1-1-96,25 27 128,-25-27 64,25 1-96,-25-1 160,-1 1-159,27-1-1,-27 0 0,1 1-64,25-1 0,1 27 0,26-1 0,0 27 64,-1 0 0,1-26 0,0 26-32,0-1 0,-27 1-32,27 0 128,0 0-160,0 0 64,0-1-31,0 1-33,-27-26 32,27 26 0,0-1-32,0 1 0,-1 0 32,1 0 64,0 0-64,0 26 0,0-26-32,26-1 32,-27 27-32,1-26 32,0 0-32,-26-26 0,-1 25 0,1 1 0,-1-26 64,27 26-64,-26-1 0,26 1 0,-27-26 0,27 26 0,-26 0 0,26-1 0,-27 1-64,27 0 32,-26-26 32,-1 25 0,27 1 0,-26-26 0,-1 26 0,27-1 0,0-25 0,0 52 0,-27-26 0,53 0 0,-26-1 0,-26 1 0,52 0 0,-26 26 0,-1-26 0,1 0-32,26 26 32,-26-26-32,26 26 64,-26 0-32,26 0 0,-26-27 0,26 27 0,-27-26-64,1 26 32,0-26 32,0 0-32,0 26 32,26 0 0,-27 0 0,27 0 0,0 0-64,0 0-33,0 0 1,0 0-64,0 0 64,-26 0-32,26 0 32,0 0-32,0 0-64,0 0-1,0 0-223,0 0-96,0 26-33,0 0-864,26 27-801,-26-1-1378,27 0-3330</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22.245"/>
    </inkml:context>
    <inkml:brush xml:id="br0">
      <inkml:brushProperty name="width" value="0.16" units="cm"/>
      <inkml:brushProperty name="height" value="0.32" units="cm"/>
      <inkml:brushProperty name="color" value="#00F900"/>
      <inkml:brushProperty name="tip" value="rectangle"/>
      <inkml:brushProperty name="rasterOp" value="maskPen"/>
    </inkml:brush>
  </inkml:definitions>
  <inkml:trace contextRef="#ctx0" brushRef="#br0">3934 5227 2562,'0'0'1986,"0"0"-1153,0 0 1217,0 0 128,0 0 288,0 0-448,234 0-544,-59 0 95,0-29-544,88 0-32,29-30-64,58 1 320,30-30-352,-1 30-320,1-30-225,58 30 0,-58 0-128,57-1 33,-28 1 159,-29-1-352,-1 30-64,-28-29 32,-1-1 32,0 1-64,-28 29 0,28-30-416,-58 1-481,-29 29-961,-30-30-32,1 30-384,-30-29-1762,-29-1-1921,-29-28-930</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33.488"/>
    </inkml:context>
    <inkml:brush xml:id="br0">
      <inkml:brushProperty name="width" value="0.16" units="cm"/>
      <inkml:brushProperty name="height" value="0.16" units="cm"/>
    </inkml:brush>
  </inkml:definitions>
  <inkml:trace contextRef="#ctx0" brushRef="#br0">1922 703 14638,'-156'-17'64,"0"0"544,-17 17 225,0 17 352,1 17-320,-20 17-160,20 35-65,16-1 65,17 36-673,18 33-32,35 18 32,-1 33 64,18 18-64,34 17-32,1-1 160,34 2-95,17 16-1,52 17 32,18-34-96,51-17 0,18-35-32,34-50 32,18-36-96,0-33-97,17-35 193,-17-17 161,17-17-33,-18-17 32,1-34 128,-1-18-160,2 1-32,-19-18-96,-17-17 96,0-34-64,-52-18 65,1-33-1,-36-18 32,-35-16-64,2 16 64,-36 17 0,-17 1 288,0 16 193,-70 1-129,-16 0 33,-52-18-225,-18 18-64,-17-18-127,0 35-33,17 34 0,18 17-64,16 35-32,2 16-161,15 35-319,-16 17-801,0 17-1186,17 52-672,-17-18-5285</inkml:trace>
  <inkml:trace contextRef="#ctx0" brushRef="#br0" timeOffset="1">2321 1799 5765,'-35'-34'2179,"35"17"-1,-18-17-1057,1 0 96,17-1 288,0 0-608,0 18-416,0 0-193,0 0-64,0 17-192,0 0-32,0 0-256,0 0-193,0 17 449,17 0 128,1 35 257,17-17 31,-18 16-160,0-17-95,-17 18-65,17-18 0,-17 0-32,0 17 64,0-17-32,0-16 96,0 16 0,-17-16 65,17-18-1,-17 0 256,0 0 97,-18 0-161,17 0-95,1-18 31,0 1 257,0 0-417,-1-18-96,1 1-128,0-17 0,-1 0 32,18-1-32,0 1-32,0-1-32,0 18 64,0-1 0,0 1-64,18 17 0,-18 17-128,0 0-225,17 0-127,0 17 416,18 17 96,-18 18 32,18-17-193,-18 33 193,1-17 0,-1 18 0,0-18 0,0 0-32,-17 1 0,0-17 32,0-18 0,0-17 96,0 17 193,0-17 255,-17 0-320,-17 0-224,16-17 161,-17-17 159,1-1-192,-1-17-64,1 18-64,16-17 32,1 17-32,-1-18-32,18 18 32,0 17-32,0-17-64,0 17 96,0 17-64,0-18-96,0 18-96,0 0-193,18 18 97,-1-1 256,18 17-353,-18 0-351,1 0-546,-1 1-928,-17-1-3940</inkml:trace>
  <inkml:trace contextRef="#ctx0" brushRef="#br0" timeOffset="2">1541 2074 6054,'0'0'1633,"0"0"-640,0 0 0,0 0-96,0 0-641,0 0-192,-17-52-64,17 52-96,0 0-224,0 0 96,0 0 224,0 18 480,17 16-95,1 0 319,-1 1-416,-17-1-63,18 0-161,-18-17 32,0 0 96,0-17 0,0 0 449,0 0 192,0 0 127,0 0-95,-18-17-640,-17 0-129,18 0 512,-17-17-416,16-1-64,1 1 65,0-17-193,17 16 0,-18-17 0,18 18 0,0 0 32,0 17-32,0 0 0,0 0-96,0 17 0,0 0-33,18 0-159,16 0 160,-16 0 128,16 34 0,-17 0 32,18 17-32,-17 1 192,16 17-32,-17 0-64,1-18 1,-18 0-97,18-17 128,-18 1-64,0-18-32,0 0 0,0-17 32,0 0 128,0 0 192,0 0 193,0 0-65,-18 0-319,0 0-33,-16-34 96,-1 16 224,18-16-383,-1-17-97,1 17-32,0-18-33,17 35 97,-17-17-64,17 17 0,0 0 32,0 17-32,0-18-32,0 18-64,0 0-64,0 0-128,0 0-289,17 0-63,-17 0 287,17 35-255,0-1-706,-17 0-1056,18 1-2435,-1-1-3843</inkml:trace>
  <inkml:trace contextRef="#ctx0" brushRef="#br0" timeOffset="3">2250 2026 1313,'0'0'1730,"0"0"512,0 0-224,0 0-673,0 0-960,0 0-97,0-21 641,0 21 64,0 0-64,0 0-193,0 0-159,0 0-481,0 0-96,0 0-192,0 0-193,0 0-127,0 21-1410,22-21-1697,0 0-738</inkml:trace>
  <inkml:trace contextRef="#ctx0" brushRef="#br0" timeOffset="4">1679 2897 4901,'0'0'1889,"0"0"-1728,0 0-129,0 0 160,0 0-160,0 0 160,18 0 1057,17 0-160,-1 0 289,1-17 31,16 0-320,19 0-449,-1-18 1,18 1-513,-1-18 160,1 1-31,-1-1-129,1 18-96,-1 0 0,-16 0 0,16 17-32,-33 0 0,-2 0 64,-16-1 0,17 1-64,-35 17 0,1 0 64,-1-17-64,0 17 64,-17 0-32,0 0 192,18 0 33,-18 0 95,17 0-32,-17-17 1,0 17 127,0 0 97,0 0 31,0 0-31,0 0-225,0 0-64,0 0-32,0 0 65,0 0-193,0 0-32,0 17 32,0 0 32,0 18 128,17-1-128,-17 17-96,0 0 97,0 1-129,17 16 160,-17 1-128,0 0-32,0-1 96,17 0-96,-17 1 0,0-17 0,0 16 0,0 1 32,0-18 32,0 0-64,0 1 64,-17-18 0,17 1-32,-34-18 128,17 0 257,-1 0-257,-16 0 0,-1-17 160,0 0-128,1 0-160,-18 0 257,-1 0-97,-15 0 32,16-17-96,-18 0 192,18 17 1,1-17-65,-19 0-192,18-1 0,1 1-64,-19-17 0,35-1-64,-16 18 64,15-17 32,2 0-32,-1 0 32,18 0 64,0-1-96,0 1 32,-1 0-32,-17-18 32,18 18 0,0 17-32,0-1 32,17 18 0,-18-17-32,18 17 0,0 0 0,0 0 0,0 0 0,0 0 0,0 0 0,0 0 0,0 0-32,0 0 0,0 0-224,0 0-449,0 0-512,0 0-833,0 0-896,0 0-1539,0 0-6341</inkml:trace>
  <inkml:trace contextRef="#ctx0" brushRef="#br0" timeOffset="5">1999 1115 7591,'0'0'2691,"0"0"-1282,0 0 64,0 0 161,0 0-833,0 0-513,-64 20-160,64 2 160,-22-1 129,0 23-1,-21-1-192,21-23-63,22 23-65,-21 0-64,-1-21-32,22 21-96,0-22-641,0 22-2754,0-22-5894</inkml:trace>
  <inkml:trace contextRef="#ctx0" brushRef="#br0" timeOffset="6">1295 1440 9833,'0'0'1922,"0"0"-1313,0 0 896,0 0-768,0 0-737,0 0-160,-66 171 128,66-85-193,0 0-1440,0-1-3076,0-20-2850</inkml:trace>
  <inkml:trace contextRef="#ctx0" brushRef="#br0" timeOffset="7">1368 4044 5541,'0'0'2403,"0"0"-834,0 0 641,0 0-352,0 0-385,0 0-992,0 35 255,0-1 225,-34 1 0,16 16-128,-16 0-353,16 18-191,1-1-161,-1 18 32,1 17-96,0 17 192,17 0-192,0 0 97,0-34-33,34-1-32,1 1-96,17 0 0,0 0-32,17-1-32,1-33 32,-1-18 64,0 1-32,0-1 32,-16 0 32,-19 1-32,1-1 0,-18-17 0,-17-17-32,0 0 64,0 0 128,0 0 128,-17 0 833,-35 0-672,0 17-193,-17 0 289,-18 0 159,1-17-415,-1 0-97,0 17-96,35-17-32,0 0-96,35 0-288,-18 0-1121,18 17-2211,17-17-3811</inkml:trace>
  <inkml:trace contextRef="#ctx0" brushRef="#br0" timeOffset="8">2943 3770 6758,'0'0'2050,"0"0"-897,0 0 513,0 0-577,0 0-705,0 0-95,18-34-97,-1 34 32,0 0 257,0 0 543,35 17-127,-17 0-288,0 18-65,17-1-63,-18 0-1,18 18-63,-18-1-129,19 17-64,-19 18 97,1 0 95,-18 34 32,17 0-95,-16 17-1,-18 0-128,18 18 0,-18-18-95,0 0-33,-18-34-32,0-18 32,18-33-96,0-1 32,0 18-32,0 0 64,-17-1-64,17-17 0,-17 1 32,17-52 64,0 0-96,0-17 32,0-1-32,0 1-96,0 17-96,0 0 64,0 0 0,0 0 31,0 0 97,17 0 97,18 0 31,0 0 0,17-17 352,17 0-95,0 0-193,17 0-96,-16 0-64,16 0 32,-17 17-64,1 0-320,-53 0-898,18 0-1504,-35 0-2019</inkml:trace>
  <inkml:trace contextRef="#ctx0" brushRef="#br0" timeOffset="9">3635 2195 1922,'0'0'1377,"0"0"385,0 0-65,0 0 674,0 0-450,0 0-511,0 17-321,0-17-160,0 0 0,0 0-65,0 0-319,0 0-129,0 17 33,0-17-129,0 17 128,0 0 1,0 0-129,18 0-224,16 1 32,1-1-64,0-17 33,34 17-33,18-17 160,16 0 96,1-52-64,0 1-63,0-35 127,-17-17-64,16 18-96,-16-18-128,-18 17 96,-17-17-64,0 0-32,-34-16 257,-1 15 191,-17 1-31,0 18 63,17 16-128,-17 18 97,0 16-33,0 1-159,0 17 95,0 17-160,0 0 32,0 0-159,0 0-65,0 0 32,0 0-64,0 0-64,0 0 32,0 0 0,0 0-33,0 0 33,0 17-64,0-17-64,0 0-448,0 0-513,0 0-609,0 17-704,0 0-737,0 1-4581</inkml:trace>
  <inkml:trace contextRef="#ctx0" brushRef="#br0" timeOffset="10">4794 875 2210,'0'0'2018,"0"0"-609,0 0 1122,0 0-353,0 0-801,0 0-352,-34-18 32,34 18 0,0 0-128,0 0 0,0 0-257,0 0-63,0 0-96,0 0-193,0 0-320,0 0-128,0 0-97,0 0 161,34 0 64,-16-17-96,17 17 64,-1 0-32,-17 0 32,18 0 32,-17 0 0,-1 0 32,-17 0 0,0 0 32,0 0-64,0 0 0,0 0 96,0 0 129,0 0 63,0 0-32,0 0 0,0 0-63,0 0 31,0 0 224,0 0 65,0 0-1,0 0 65,0 0-193,-17 0-256,17 0 32,-18 0 129,18 0-193,-18 0-32,18 0 96,-17-17 96,0-17-192,0 0 32,0-18-96,17 18 64,0-35-64,0 18 0,0-1-64,0-16 64,17 17 0,0-1 0,0 0 0,-17 18 32,17-18-32,1 18 0,-18 0 32,18 0-32,-18 0 0,0-1 0,0 18 0,17 17 64,-17 0-64,0 0 0,0 0-64,0 0 64,0 0-32,0 0 0,0 17 0,0-17 0,0 0 0,0 0-32,0 0-32,0 18 32,0-1 64,0 34 32,-17 0 32,17 18-32,0-1 0,-18-16-32,18 0 0,-18-1 0,1 0 0,17-16 32,-17-1-64,17-17 64,0 17-32,0-17 0,0 18 0,0-1-32,0 1-256,0-1-513,0 0-416,0 0-865,17-17-1441,-17 1-3940</inkml:trace>
  <inkml:trace contextRef="#ctx0" brushRef="#br0" timeOffset="11">4933 942 4452,'0'0'1826,"0"0"224,0 0 192,0 0-1697,0 0-481,0 0-64,0-85 96,22 64 96,0-1 256,-22 0 33,22 1-129,-1 0-64,22 0 161,-21-1-257,21 22-128,-21-21 64,21 21 0,-43 0-96,22 0-32,-22 0 160,21 21 769,-21 1 64,0-1-416,0 0-33,0 0 129,-21-21 0,21 22-97,-22-22-95,0 22-161,-21 21 128,0-22-63,-1 21-225,23-42-160,0 22 0,-1-1 0,22-21-96,-22 0-545,22 22-384,0 0-737,0-22-1056,0 0-5542</inkml:trace>
  <inkml:trace contextRef="#ctx0" brushRef="#br0" timeOffset="12">780 3119 9673,'0'0'3331,"0"0"-2594,0 0 0,0 0 832,0 0-320,0 0-544,-122 69-160,105-52 95,-35 17 65,0 0-65,17 35-31,-34-18 64,18 36-225,-19-2-256,36 1 32,-18-1-192,-1 19 161,19-19-129,17 1-64,-1 16 0,18 19-32,0-19 0,18 18 0,16-16 0,-17-19 32,19-16-32,-19-35 32,0 0 0,-17-17-32,0 0 32,0-17 0,0 0 32,0 0-32,0 0 32,0 0-32,0 0 32,0 0 0,0 0-32,0 0 32,0 0 0,0 0 0,0 0 0,0 0 32,0 0 96,0 0-128,0 0 0,0 0 0,0 0 32,0 0-32,0 0 0,0 0 0,0 0 0,0 0-32,0 0 32,0 0 0,0 0 32,0 0 32,0 0 1,0 0 31,0 0 0,0 0-96,0 0 64,0 0 32,0 0 0,0 0 96,0 0-128,0 0 33,0 0-65,0 0 0,0 0-32,0 0 0,0 0 64,0 0-32,0 0-64,0 0 0,0 0 128,0 0-96,0 0 32,0 0-32,0 0 0,0 0-64,0 0 32,0 0 0,0 0 32,0 0-32,0 0 64,0 0-32,0 0 0,0 0 0,0 0-32,0 0 32,-34 0-32,16 17 0,-17 0-32,1 1-64,-1 16-288,1 1-897,16-1-769,18 0-2114,-17 0-10378</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58.188"/>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3249 4628 7944,'0'0'2786,"0"0"-1793,0 0-352,0 0 544,0 0 0,0 30-641,0-1 225,0 58-288,-29 59 127,-30 0-63,1 0-97,0-29 161,-1 0 31,1-59-63,29-28-65,-1-1-31,30-29-1,0 0 97,0-29-513,0-59 96,0 0-160,0-28-96,30-30 64,-1 29 0,58 0 32,-28 29 0,-1 30 0,1 29-64,-1 0-32,-29 29-32,-29 0-417,0 87 449,0 1 96,0 58 448,-29 0-159,0 0-33,-59-59 0,30 1 225,-1-30 95,1 1-95,29-59 63,-30 0-159,30-29-385,-29-30 0,29-28-33,-30-59-31,30 0-160,0-30 160,29 30 32,0 30-64,58 28 64,1 59-32,-1 0-128,0-1 32,1 30-65,-1 30-31,30 28 96,-30 0 96,-29 30 64,1 0 0,-1-1 160,-29 30-64,0-29 0,-29 28 161,-30-28-65,1 0 160,-30-30-128,30 0 0,-30-28 65,30-30-129,-1 0-128,1-59-32,0 1-96,28-30 32,1-29 32,0 30-64,29-30 64,0 0-32,29 30 32,59-1-33,-1 0-31,30 1-32,0 58 64,0-30-32,-30 59 64,30 0-128,-29 0 0,-1 59 0,-28 28 160,-30 1 32,0 29 160,-29-1-128,0 1-32,0-29 64,0-30-32,-58 1 128,-30 28 97,1-58-33,-1 30 64,-29-59-224,59 0-96,-30 0 0,1-88-96,57 1 64,-28-30-64,29 0-32,0-29 0,29 29 96,0 30 0,29-1 0,29 0-32,30 30-1,-1-30-63,59 59 32,-29 0 32,29 29-32,-29 0-96,0 58 0,-30 30 64,-28 0 96,28-1 32,-28 1 128,-30 29-64,0-1-64,-29-28 96,0 0-32,0-1 64,-29-28 32,-29-1 96,-30-29-31,-29 0-1,-29-29-64,0 0-128,0 0-32,0-58-160,29-59 0,30 0 96,28-29 0,1 0-32,29 0 31,0 30 65,29-1-32,29 29-64,29 1 32,30 28-64,-1 1 32,30-1 32,29 30 32,29 0-32,-58 29 0,29 29-96,-29 30 64,-29-1-32,-1 30 128,1-1 64,-30 1 0,-29-1 64,1 30-32,-30-29 64,0-1-32,-59 1 0,1 0 128,-59-1 33,-29 1-161,-29-30 160,29-58-224,0 0-32,0 0-32,29-58 0,0-30-64,59 1 32,-1-30 32,1-29-32,29 29-32,29 0 64,0 0-32,29 1-64,29-30 32,30 58 0,29-29 32,0 30 0,29 57-32,0 1-64,-30 29-65,1 29-63,-29 30 192,29 58 0,-30-1 64,1 1 64,-30 0 0,30 0 0,-59 0 0,0-1-32,0-28 32,-29 29-32,0-30 32,-58 1 97,-30 29 31,-28-59 32,-30 30-32,0-59-192,-30-29 128,30 0-128,-29 0-32,29-58-96,29-59-160,30 0 288,-1-29-160,30 0 96,-1 0-32,59 0 64,0 0 0,0 0-1,30 29 33,28-29-32,30 29 32,28 30-64,30-1 0,0 30-64,30 58 0,-1 0 32,-29 0 0,29 29 64,-29 29 32,0 59-32,-29-29 32,-30 29 192,1 29-192,0 0 128,-30 0 0,-29 0-96,30 0 64,-59 0-32,29 0 65,-29-30-1,0 1 0,-59 0 0,-28 0 64,-30-30-64,-29-28 0,0-1-64,0-58 0,-29 0-64,29-29 65,-29-29-65,29-30-129,29-29 97,0-29 32,29 0-160,30 0 160,29 0 0,0 29-32,29-29 32,0 30-32,0-30 0,87 0 32,1 29-64,29 0 64,29 0-64,29 59 64,-29-1-128,0 59-96,-29 0 32,-1 0 95,-28 59 1,29-1 96,0 30 96,-30-1-64,1 30 0,-1 0-32,-28-29 0,-1 28 33,-29 1-33,30 0 32,-59 0 32,0 0 0,0-1 0,0-28-32,-59 29 32,1-30 160,-30 1-64,-28-30-32,-30 30-64,0-30 0,0-28 0,0-1 65,0-29-65,29 0 32,0-29-64,0-30-32,0-28-64,30-30 64,-1-29 0,30-29-64,29 29 32,-1-30 32,30 30-32,0 0 0,30 0 32,57 30-32,-28-1 32,57 0-65,1 59 33,-29-1-32,29 30-32,-1 29 0,1 0-96,-29 0-64,29 29 128,-30 59 64,1-30 64,29 59 64,-30-29-32,-28 28 64,28 1-96,-58 0 0,30-29-32,-1 28 64,-29-28-32,-29 0 32,30-1-32,-30-28 96,0-1 0,0 0-32,-30-28 32,1-30 32,-29 0 0,-1 0-32,-28 0-96,-1-59-64,1-28-96,28-30 96,1 0 0,-30 0 0,59 0-32,0 30 96,0-1 0,29 1 0,0-1 0,0 0 0,0 30 32,0 0-32,0-1 32,0 1-32,29-1-32,-29 59 0,29-29 32,-29 29 0,29 0-192,-29 0 32,29 0-97,1 0 97,28 0 160,0 0 32,1 29-32,28 1 0,-57-1-64,28-29 32,0 29 0,-28 29 64,-1-28 0,0-1 64,-29 0-64,29 0-32,-29 0 64,0-29-32,0 0-32,0 0 97,0 0 63,0 0 320,-29 0 33,-59-58-481,30 0-32,-30-1 0,30 30 0,29 0 96,0 0-96,29 29 64,0 0 64,0 0-64,0 0-64,0 0-288,0 0 31,29 0-127,29 29 384,-29 29 64,30-29 64,28 30-64,-28-1 0,-1 1-32,1 28 33,-30-28-65,29 28 32,1-28 0,-30-1 0,29 0-32,-29-28 0,1 28 32,-30-29-32,29 0 0,0 1 0,-29 28 32,29 0 0,-29 1 0,0-30 32,0 29-64,0 1 96,0-30 32,0 0-128,-29 30 96,0-30 0,0 29-64,-30-29 32,30 30-64,0-30 0,0 29 32,-30-28-32,59-30 32,0 29-32,-29-29 0,29 0 0,0 0-64,0 0 32,0 0-32,0 0-32,0 0 0,0 0-96,0 0-161,29-29 289,0-1 64,1-28 161,-1-30-1,0-28-96,-29 28-32,29-29-32,-29 0-96,0 1 96,-29-1 0,0 29 0,-30-29 0,30 59 32,0 0-32,29 28 32,-29 30 32,29 0-64,0 0-128,0 0-64,0 30-1,0-1 65,0 29 128,29 1 32,0-1-32,0 30 32,1-1-32,28 30 0,-29-29 0,0 58 0,-29-30 0,0 1 32,0 0 0,0 0 64,0-30 1,-58 1 63,29-30-32,-30-28-32,1 28-64,0-58 32,28 0-64,1 0 0,-29 0-64,29-29-32,-1 0-64,1-59-32,29 30-1,0-30 1,0 30 32,0-1-32,29 1 0,30-1 96,-1 30-33,-29 0 97,30 29-64,-30 0 64,0 0-96,0 0-96,-29 0 224,30 29 64,-30 0 64,0 30 96,0-30 65,0 29-1,-59 30-64,1-30 257,-30 30-97,-29-30-160,1 30-128,-1 0 96,0-30-96,29-29-63,30 0 95,0 1-96,28-30-32,1 29 0,0-29 0,29 0-64,-29 0-161,29-29 1,0-1-224,29-28 127,0 29 129,30-30-32,57 30 64,-28 0 0,29 0 128,-30 29-32,1 0-64,-59 0-1,0 29 129,1 0 64,-30 0 97,0 30 95,0-1 0,0-29-128,-30 30 64,1-30 129,-29 29-129,-1-28-32,-28-1 64,-1 0-96,-29 0 1,30 0 31,-1-29-64,-29 30-32,30-30-32,28 0 0,-28 0-32,28 0 0,1-30-32,29 1 0,0 0-32,-1 0 0,1 0-161,29-1-95,0 1 32,29 0 160,30-29 0,-1 28-129,30 1 129,29 0 0,-59 29-32,30 0-64,-30 0 192,-29 29 32,30 30 96,-30-1-32,0 0 64,-29-28 0,0-1 64,0 0 193,0 0 63,0 0 1,-58 1 31,-1-30-192,-58 29-128,30-29-63,-30 0-1,29 0 32,-28 0 32,-1 0-64,29 0-96,1 0 0,28-29 64,-28-1 64,28 1-96,1 0-32,-1-29 0,30-30-32,-29 0 32,29-28-192,-1 28 96,1-29 32,29 59 0,0-30 0,29 30-32,1-1-97,28 30 33,-29 29-96,30 0-96,-30 0-97,29 59 353,1-1 96,-1 30 32,-29-1 32,0 1-32,1-30-32,-1 30 32,-29-30 0,0-29 32,0 30 1,0-30 95,-59 0 0,1 0 32,-30 1-96,30-30 0,-30 0-96,1-30 0,28 1-32,-28-29 32,28-30 32,-28 1 0,28-1 0,1-29 0,0 30-32,28-1-64,30 0 64,0 30-32,0-30-32,0 30 0,0-30 0,59 59-128,-30-29 128,29 58-192,1 0 31,-1 0 33,1 58-96,-1 1 288,-29 28 64,0 30 32,1-29 0,-1-1-32,-29 1-32,0-30 32,0-29-32,0 30 64,-29-30 65,-1 0 63,-28 0-32,0-29-96,-1 0 0,-28 0-96,28 0 32,1 0 0,-1-29-32,30-29 0,0-1-32,0 1 64,0-59-64,-1 30 32,30-59 0,0 0-32,0 0 32,0 0 0,0 0-32,59 0 0,-30 29 0,29 0-32,1 29-32,-30 30 64,-29 29 0,29 0 32,-29 29-32,0 0-64,0 0 0,0 0-161,0 0 33,0 0 96,0 29 64,0-29 64,0 0 64,0 0-32,0 0 32,0 0 0,0 0 32,0 0 64,0 29-64,0-29 97,0 0-33,-29 0-96,0 29 64,0-29-128,-1 29 0,1 1 0,0-1-64,0 0 32,0 29 0,-1 1-32,1-1 32,0 30 32,0-1-32,0 1 32,29 0-128,0-1 64,0 30 0,29-59-33,0 30 33,29-30-64,-28-28 32,-1-1-32,0-29-32,-29 0 0,0 0 96,0 0 64,0-29 96,0-30 160,29-28-96,-29-30-32,0 0-96,0 0 32,0 30-32,0-1-32,0 0 32,0-28-32,0 28 0,0-29-32,29 30 0,1 28 32,-1-28-32,0 57 0,0-28-32,0 29 0,1 29 0,-1-29-64,0 29 32,0-30 64,30 30 32,-1-29 0,0 0 0,-28 0 0,28 29 32,0-29-32,-28-1 32,28 30-64,-29 0 32,0 0-64,30-29 32,-30 29 0,0 0 64,0 0-32,1-29 0,-1 29 32,0-29 32,29 29-64,-28 0-32,28 0-64,0 0-32,1 0 0,-1 0 96,1 29 32,-30-29 64,29 29-32,-29-29 0,1 0-32,-1 29 32,0-29-32,29 0-32,-58 30 32,59-30 0,-30 0 32,0 0-64,-29 0 0,29 0 32,1 0-32,-30 0 32,0 0 32,0 0 64,0 0 64,0 0 128,0 0 0,0-30-63,0 30-97,-30-29-128,1 0 32,0 29-32,0-29 0,29 0 32,-29 29 0,29 0-32,0 0 0,-30-30-64,30 30 64,0-29-32,0 29-32,0-29 0,0 29-32,0-29 31,30 29-95,-1 0-32,0-29 0,0 29 128,30-30 0,-30 30 0,0 0 32,0 0-32,0 0 64,1 0 0,-30 0 32,0 0-32,0 0 32,0 0 96,0 0 32,0 0 0,0 0 32,0 0-192,0 0 0,0 0-32,29 0-96,-29 0 0,0 0-32,0 0 0,29 0 64,-29 0 96,58 30 0,-28 28 0,-1-29 0,29 30 32,1-1-32,-30 30 32,29-30-32,-29 30 0,-29-1 0,30-28 32,-1 28-32,-29 1 64,0-1-32,0 1 0,0 0 128,-29-1 32,-1-28 0,-28 28-63,0-28 31,28-1 0,-57-29 32,58 30-96,-30-59 0,1 29-32,-1-29 0,1 29-32,29-29 0,0 0-32,-1 0 0,1 0-64,29 0 64,0-29-32,0-30-32,0 30-32,0-29 32,29-1 32,30 1-64,-1-30 64,1 30-32,-1 0-160,-29 28 160,0 30-33,-29 0-63,0 0 128,0 0 32,0 30 96,-29 28 193,-29 30-161,-1-1 0,1 1 64,-30-1 0,1 1 65,-1-30-33,59 1-128,-29-59-64,58 0-32,-30 0-32,30 0-769,0 0-1089,0 0-2434,0 0-4901</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33.488"/>
    </inkml:context>
    <inkml:brush xml:id="br0">
      <inkml:brushProperty name="width" value="0.16" units="cm"/>
      <inkml:brushProperty name="height" value="0.16" units="cm"/>
    </inkml:brush>
  </inkml:definitions>
  <inkml:trace contextRef="#ctx0" brushRef="#br0">1922 703 14638,'-156'-17'64,"0"0"544,-17 17 225,0 17 352,1 17-320,-20 17-160,20 35-65,16-1 65,17 36-673,18 33-32,35 18 32,-1 33 64,18 18-64,34 17-32,1-1 160,34 2-95,17 16-1,52 17 32,18-34-96,51-17 0,18-35-32,34-50 32,18-36-96,0-33-97,17-35 193,-17-17 161,17-17-33,-18-17 32,1-34 128,-1-18-160,2 1-32,-19-18-96,-17-17 96,0-34-64,-52-18 65,1-33-1,-36-18 32,-35-16-64,2 16 64,-36 17 0,-17 1 288,0 16 193,-70 1-129,-16 0 33,-52-18-225,-18 18-64,-17-18-127,0 35-33,17 34 0,18 17-64,16 35-32,2 16-161,15 35-319,-16 17-801,0 17-1186,17 52-672,-17-18-5285</inkml:trace>
  <inkml:trace contextRef="#ctx0" brushRef="#br0" timeOffset="1">2321 1799 5765,'-35'-34'2179,"35"17"-1,-18-17-1057,1 0 96,17-1 288,0 0-608,0 18-416,0 0-193,0 0-64,0 17-192,0 0-32,0 0-256,0 0-193,0 17 449,17 0 128,1 35 257,17-17 31,-18 16-160,0-17-95,-17 18-65,17-18 0,-17 0-32,0 17 64,0-17-32,0-16 96,0 16 0,-17-16 65,17-18-1,-17 0 256,0 0 97,-18 0-161,17 0-95,1-18 31,0 1 257,0 0-417,-1-18-96,1 1-128,0-17 0,-1 0 32,18-1-32,0 1-32,0-1-32,0 18 64,0-1 0,0 1-64,18 17 0,-18 17-128,0 0-225,17 0-127,0 17 416,18 17 96,-18 18 32,18-17-193,-18 33 193,1-17 0,-1 18 0,0-18 0,0 0-32,-17 1 0,0-17 32,0-18 0,0-17 96,0 17 193,0-17 255,-17 0-320,-17 0-224,16-17 161,-17-17 159,1-1-192,-1-17-64,1 18-64,16-17 32,1 17-32,-1-18-32,18 18 32,0 17-32,0-17-64,0 17 96,0 17-64,0-18-96,0 18-96,0 0-193,18 18 97,-1-1 256,18 17-353,-18 0-351,1 0-546,-1 1-928,-17-1-3940</inkml:trace>
  <inkml:trace contextRef="#ctx0" brushRef="#br0" timeOffset="2">1541 2074 6054,'0'0'1633,"0"0"-640,0 0 0,0 0-96,0 0-641,0 0-192,-17-52-64,17 52-96,0 0-224,0 0 96,0 0 224,0 18 480,17 16-95,1 0 319,-1 1-416,-17-1-63,18 0-161,-18-17 32,0 0 96,0-17 0,0 0 449,0 0 192,0 0 127,0 0-95,-18-17-640,-17 0-129,18 0 512,-17-17-416,16-1-64,1 1 65,0-17-193,17 16 0,-18-17 0,18 18 0,0 0 32,0 17-32,0 0 0,0 0-96,0 17 0,0 0-33,18 0-159,16 0 160,-16 0 128,16 34 0,-17 0 32,18 17-32,-17 1 192,16 17-32,-17 0-64,1-18 1,-18 0-97,18-17 128,-18 1-64,0-18-32,0 0 0,0-17 32,0 0 128,0 0 192,0 0 193,0 0-65,-18 0-319,0 0-33,-16-34 96,-1 16 224,18-16-383,-1-17-97,1 17-32,0-18-33,17 35 97,-17-17-64,17 17 0,0 0 32,0 17-32,0-18-32,0 18-64,0 0-64,0 0-128,0 0-289,17 0-63,-17 0 287,17 35-255,0-1-706,-17 0-1056,18 1-2435,-1-1-3843</inkml:trace>
  <inkml:trace contextRef="#ctx0" brushRef="#br0" timeOffset="3">2250 2026 1313,'0'0'1730,"0"0"512,0 0-224,0 0-673,0 0-960,0 0-97,0-21 641,0 21 64,0 0-64,0 0-193,0 0-159,0 0-481,0 0-96,0 0-192,0 0-193,0 0-127,0 21-1410,22-21-1697,0 0-738</inkml:trace>
  <inkml:trace contextRef="#ctx0" brushRef="#br0" timeOffset="4">1679 2897 4901,'0'0'1889,"0"0"-1728,0 0-129,0 0 160,0 0-160,0 0 160,18 0 1057,17 0-160,-1 0 289,1-17 31,16 0-320,19 0-449,-1-18 1,18 1-513,-1-18 160,1 1-31,-1-1-129,1 18-96,-1 0 0,-16 0 0,16 17-32,-33 0 0,-2 0 64,-16-1 0,17 1-64,-35 17 0,1 0 64,-1-17-64,0 17 64,-17 0-32,0 0 192,18 0 33,-18 0 95,17 0-32,-17-17 1,0 17 127,0 0 97,0 0 31,0 0-31,0 0-225,0 0-64,0 0-32,0 0 65,0 0-193,0 0-32,0 17 32,0 0 32,0 18 128,17-1-128,-17 17-96,0 0 97,0 1-129,17 16 160,-17 1-128,0 0-32,0-1 96,17 0-96,-17 1 0,0-17 0,0 16 0,0 1 32,0-18 32,0 0-64,0 1 64,-17-18 0,17 1-32,-34-18 128,17 0 257,-1 0-257,-16 0 0,-1-17 160,0 0-128,1 0-160,-18 0 257,-1 0-97,-15 0 32,16-17-96,-18 0 192,18 17 1,1-17-65,-19 0-192,18-1 0,1 1-64,-19-17 0,35-1-64,-16 18 64,15-17 32,2 0-32,-1 0 32,18 0 64,0-1-96,0 1 32,-1 0-32,-17-18 32,18 18 0,0 17-32,0-1 32,17 18 0,-18-17-32,18 17 0,0 0 0,0 0 0,0 0 0,0 0 0,0 0 0,0 0 0,0 0-32,0 0 0,0 0-224,0 0-449,0 0-512,0 0-833,0 0-896,0 0-1539,0 0-6341</inkml:trace>
  <inkml:trace contextRef="#ctx0" brushRef="#br0" timeOffset="5">1999 1115 7591,'0'0'2691,"0"0"-1282,0 0 64,0 0 161,0 0-833,0 0-513,-64 20-160,64 2 160,-22-1 129,0 23-1,-21-1-192,21-23-63,22 23-65,-21 0-64,-1-21-32,22 21-96,0-22-641,0 22-2754,0-22-5894</inkml:trace>
  <inkml:trace contextRef="#ctx0" brushRef="#br0" timeOffset="6">1295 1440 9833,'0'0'1922,"0"0"-1313,0 0 896,0 0-768,0 0-737,0 0-160,-66 171 128,66-85-193,0 0-1440,0-1-3076,0-20-2850</inkml:trace>
  <inkml:trace contextRef="#ctx0" brushRef="#br0" timeOffset="7">1368 4044 5541,'0'0'2403,"0"0"-834,0 0 641,0 0-352,0 0-385,0 0-992,0 35 255,0-1 225,-34 1 0,16 16-128,-16 0-353,16 18-191,1-1-161,-1 18 32,1 17-96,0 17 192,17 0-192,0 0 97,0-34-33,34-1-32,1 1-96,17 0 0,0 0-32,17-1-32,1-33 32,-1-18 64,0 1-32,0-1 32,-16 0 32,-19 1-32,1-1 0,-18-17 0,-17-17-32,0 0 64,0 0 128,0 0 128,-17 0 833,-35 0-672,0 17-193,-17 0 289,-18 0 159,1-17-415,-1 0-97,0 17-96,35-17-32,0 0-96,35 0-288,-18 0-1121,18 17-2211,17-17-3811</inkml:trace>
  <inkml:trace contextRef="#ctx0" brushRef="#br0" timeOffset="8">2943 3770 6758,'0'0'2050,"0"0"-897,0 0 513,0 0-577,0 0-705,0 0-95,18-34-97,-1 34 32,0 0 257,0 0 543,35 17-127,-17 0-288,0 18-65,17-1-63,-18 0-1,18 18-63,-18-1-129,19 17-64,-19 18 97,1 0 95,-18 34 32,17 0-95,-16 17-1,-18 0-128,18 18 0,-18-18-95,0 0-33,-18-34-32,0-18 32,18-33-96,0-1 32,0 18-32,0 0 64,-17-1-64,17-17 0,-17 1 32,17-52 64,0 0-96,0-17 32,0-1-32,0 1-96,0 17-96,0 0 64,0 0 0,0 0 31,0 0 97,17 0 97,18 0 31,0 0 0,17-17 352,17 0-95,0 0-193,17 0-96,-16 0-64,16 0 32,-17 17-64,1 0-320,-53 0-898,18 0-1504,-35 0-2019</inkml:trace>
  <inkml:trace contextRef="#ctx0" brushRef="#br0" timeOffset="9">3635 2195 1922,'0'0'1377,"0"0"385,0 0-65,0 0 674,0 0-450,0 0-511,0 17-321,0-17-160,0 0 0,0 0-65,0 0-319,0 0-129,0 17 33,0-17-129,0 17 128,0 0 1,0 0-129,18 0-224,16 1 32,1-1-64,0-17 33,34 17-33,18-17 160,16 0 96,1-52-64,0 1-63,0-35 127,-17-17-64,16 18-96,-16-18-128,-18 17 96,-17-17-64,0 0-32,-34-16 257,-1 15 191,-17 1-31,0 18 63,17 16-128,-17 18 97,0 16-33,0 1-159,0 17 95,0 17-160,0 0 32,0 0-159,0 0-65,0 0 32,0 0-64,0 0-64,0 0 32,0 0 0,0 0-33,0 0 33,0 17-64,0-17-64,0 0-448,0 0-513,0 0-609,0 17-704,0 0-737,0 1-4581</inkml:trace>
  <inkml:trace contextRef="#ctx0" brushRef="#br0" timeOffset="10">4794 875 2210,'0'0'2018,"0"0"-609,0 0 1122,0 0-353,0 0-801,0 0-352,-34-18 32,34 18 0,0 0-128,0 0 0,0 0-257,0 0-63,0 0-96,0 0-193,0 0-320,0 0-128,0 0-97,0 0 161,34 0 64,-16-17-96,17 17 64,-1 0-32,-17 0 32,18 0 32,-17 0 0,-1 0 32,-17 0 0,0 0 32,0 0-64,0 0 0,0 0 96,0 0 129,0 0 63,0 0-32,0 0 0,0 0-63,0 0 31,0 0 224,0 0 65,0 0-1,0 0 65,0 0-193,-17 0-256,17 0 32,-18 0 129,18 0-193,-18 0-32,18 0 96,-17-17 96,0-17-192,0 0 32,0-18-96,17 18 64,0-35-64,0 18 0,0-1-64,0-16 64,17 17 0,0-1 0,0 0 0,-17 18 32,17-18-32,1 18 0,-18 0 32,18 0-32,-18 0 0,0-1 0,0 18 0,17 17 64,-17 0-64,0 0 0,0 0-64,0 0 64,0 0-32,0 0 0,0 17 0,0-17 0,0 0 0,0 0-32,0 0-32,0 18 32,0-1 64,0 34 32,-17 0 32,17 18-32,0-1 0,-18-16-32,18 0 0,-18-1 0,1 0 0,17-16 32,-17-1-64,17-17 64,0 17-32,0-17 0,0 18 0,0-1-32,0 1-256,0-1-513,0 0-416,0 0-865,17-17-1441,-17 1-3940</inkml:trace>
  <inkml:trace contextRef="#ctx0" brushRef="#br0" timeOffset="11">4933 942 4452,'0'0'1826,"0"0"224,0 0 192,0 0-1697,0 0-481,0 0-64,0-85 96,22 64 96,0-1 256,-22 0 33,22 1-129,-1 0-64,22 0 161,-21-1-257,21 22-128,-21-21 64,21 21 0,-43 0-96,22 0-32,-22 0 160,21 21 769,-21 1 64,0-1-416,0 0-33,0 0 129,-21-21 0,21 22-97,-22-22-95,0 22-161,-21 21 128,0-22-63,-1 21-225,23-42-160,0 22 0,-1-1 0,22-21-96,-22 0-545,22 22-384,0 0-737,0-22-1056,0 0-5542</inkml:trace>
  <inkml:trace contextRef="#ctx0" brushRef="#br0" timeOffset="12">780 3119 9673,'0'0'3331,"0"0"-2594,0 0 0,0 0 832,0 0-320,0 0-544,-122 69-160,105-52 95,-35 17 65,0 0-65,17 35-31,-34-18 64,18 36-225,-19-2-256,36 1 32,-18-1-192,-1 19 161,19-19-129,17 1-64,-1 16 0,18 19-32,0-19 0,18 18 0,16-16 0,-17-19 32,19-16-32,-19-35 32,0 0 0,-17-17-32,0 0 32,0-17 0,0 0 32,0 0-32,0 0 32,0 0-32,0 0 32,0 0 0,0 0-32,0 0 32,0 0 0,0 0 0,0 0 0,0 0 32,0 0 96,0 0-128,0 0 0,0 0 0,0 0 32,0 0-32,0 0 0,0 0 0,0 0 0,0 0-32,0 0 32,0 0 0,0 0 32,0 0 32,0 0 1,0 0 31,0 0 0,0 0-96,0 0 64,0 0 32,0 0 0,0 0 96,0 0-128,0 0 33,0 0-65,0 0 0,0 0-32,0 0 0,0 0 64,0 0-32,0 0-64,0 0 0,0 0 128,0 0-96,0 0 32,0 0-32,0 0 0,0 0-64,0 0 32,0 0 0,0 0 32,0 0-32,0 0 64,0 0-32,0 0 0,0 0 0,0 0-32,0 0 32,-34 0-32,16 17 0,-17 0-32,1 1-64,-1 16-288,1 1-897,16-1-769,18 0-2114,-17 0-10378</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26:58.188"/>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3249 4628 7944,'0'0'2786,"0"0"-1793,0 0-352,0 0 544,0 0 0,0 30-641,0-1 225,0 58-288,-29 59 127,-30 0-63,1 0-97,0-29 161,-1 0 31,1-59-63,29-28-65,-1-1-31,30-29-1,0 0 97,0-29-513,0-59 96,0 0-160,0-28-96,30-30 64,-1 29 0,58 0 32,-28 29 0,-1 30 0,1 29-64,-1 0-32,-29 29-32,-29 0-417,0 87 449,0 1 96,0 58 448,-29 0-159,0 0-33,-59-59 0,30 1 225,-1-30 95,1 1-95,29-59 63,-30 0-159,30-29-385,-29-30 0,29-28-33,-30-59-31,30 0-160,0-30 160,29 30 32,0 30-64,58 28 64,1 59-32,-1 0-128,0-1 32,1 30-65,-1 30-31,30 28 96,-30 0 96,-29 30 64,1 0 0,-1-1 160,-29 30-64,0-29 0,-29 28 161,-30-28-65,1 0 160,-30-30-128,30 0 0,-30-28 65,30-30-129,-1 0-128,1-59-32,0 1-96,28-30 32,1-29 32,0 30-64,29-30 64,0 0-32,29 30 32,59-1-33,-1 0-31,30 1-32,0 58 64,0-30-32,-30 59 64,30 0-128,-29 0 0,-1 59 0,-28 28 160,-30 1 32,0 29 160,-29-1-128,0 1-32,0-29 64,0-30-32,-58 1 128,-30 28 97,1-58-33,-1 30 64,-29-59-224,59 0-96,-30 0 0,1-88-96,57 1 64,-28-30-64,29 0-32,0-29 0,29 29 96,0 30 0,29-1 0,29 0-32,30 30-1,-1-30-63,59 59 32,-29 0 32,29 29-32,-29 0-96,0 58 0,-30 30 64,-28 0 96,28-1 32,-28 1 128,-30 29-64,0-1-64,-29-28 96,0 0-32,0-1 64,-29-28 32,-29-1 96,-30-29-31,-29 0-1,-29-29-64,0 0-128,0 0-32,0-58-160,29-59 0,30 0 96,28-29 0,1 0-32,29 0 31,0 30 65,29-1-32,29 29-64,29 1 32,30 28-64,-1 1 32,30-1 32,29 30 32,29 0-32,-58 29 0,29 29-96,-29 30 64,-29-1-32,-1 30 128,1-1 64,-30 1 0,-29-1 64,1 30-32,-30-29 64,0-1-32,-59 1 0,1 0 128,-59-1 33,-29 1-161,-29-30 160,29-58-224,0 0-32,0 0-32,29-58 0,0-30-64,59 1 32,-1-30 32,1-29-32,29 29-32,29 0 64,0 0-32,29 1-64,29-30 32,30 58 0,29-29 32,0 30 0,29 57-32,0 1-64,-30 29-65,1 29-63,-29 30 192,29 58 0,-30-1 64,1 1 64,-30 0 0,30 0 0,-59 0 0,0-1-32,0-28 32,-29 29-32,0-30 32,-58 1 97,-30 29 31,-28-59 32,-30 30-32,0-59-192,-30-29 128,30 0-128,-29 0-32,29-58-96,29-59-160,30 0 288,-1-29-160,30 0 96,-1 0-32,59 0 64,0 0 0,0 0-1,30 29 33,28-29-32,30 29 32,28 30-64,30-1 0,0 30-64,30 58 0,-1 0 32,-29 0 0,29 29 64,-29 29 32,0 59-32,-29-29 32,-30 29 192,1 29-192,0 0 128,-30 0 0,-29 0-96,30 0 64,-59 0-32,29 0 65,-29-30-1,0 1 0,-59 0 0,-28 0 64,-30-30-64,-29-28 0,0-1-64,0-58 0,-29 0-64,29-29 65,-29-29-65,29-30-129,29-29 97,0-29 32,29 0-160,30 0 160,29 0 0,0 29-32,29-29 32,0 30-32,0-30 0,87 0 32,1 29-64,29 0 64,29 0-64,29 59 64,-29-1-128,0 59-96,-29 0 32,-1 0 95,-28 59 1,29-1 96,0 30 96,-30-1-64,1 30 0,-1 0-32,-28-29 0,-1 28 33,-29 1-33,30 0 32,-59 0 32,0 0 0,0-1 0,0-28-32,-59 29 32,1-30 160,-30 1-64,-28-30-32,-30 30-64,0-30 0,0-28 0,0-1 65,0-29-65,29 0 32,0-29-64,0-30-32,0-28-64,30-30 64,-1-29 0,30-29-64,29 29 32,-1-30 32,30 30-32,0 0 0,30 0 32,57 30-32,-28-1 32,57 0-65,1 59 33,-29-1-32,29 30-32,-1 29 0,1 0-96,-29 0-64,29 29 128,-30 59 64,1-30 64,29 59 64,-30-29-32,-28 28 64,28 1-96,-58 0 0,30-29-32,-1 28 64,-29-28-32,-29 0 32,30-1-32,-30-28 96,0-1 0,0 0-32,-30-28 32,1-30 32,-29 0 0,-1 0-32,-28 0-96,-1-59-64,1-28-96,28-30 96,1 0 0,-30 0 0,59 0-32,0 30 96,0-1 0,29 1 0,0-1 0,0 0 0,0 30 32,0 0-32,0-1 32,0 1-32,29-1-32,-29 59 0,29-29 32,-29 29 0,29 0-192,-29 0 32,29 0-97,1 0 97,28 0 160,0 0 32,1 29-32,28 1 0,-57-1-64,28-29 32,0 29 0,-28 29 64,-1-28 0,0-1 64,-29 0-64,29 0-32,-29 0 64,0-29-32,0 0-32,0 0 97,0 0 63,0 0 320,-29 0 33,-59-58-481,30 0-32,-30-1 0,30 30 0,29 0 96,0 0-96,29 29 64,0 0 64,0 0-64,0 0-64,0 0-288,0 0 31,29 0-127,29 29 384,-29 29 64,30-29 64,28 30-64,-28-1 0,-1 1-32,1 28 33,-30-28-65,29 28 32,1-28 0,-30-1 0,29 0-32,-29-28 0,1 28 32,-30-29-32,29 0 0,0 1 0,-29 28 32,29 0 0,-29 1 0,0-30 32,0 29-64,0 1 96,0-30 32,0 0-128,-29 30 96,0-30 0,0 29-64,-30-29 32,30 30-64,0-30 0,0 29 32,-30-28-32,59-30 32,0 29-32,-29-29 0,29 0 0,0 0-64,0 0 32,0 0-32,0 0-32,0 0 0,0 0-96,0 0-161,29-29 289,0-1 64,1-28 161,-1-30-1,0-28-96,-29 28-32,29-29-32,-29 0-96,0 1 96,-29-1 0,0 29 0,-30-29 0,30 59 32,0 0-32,29 28 32,-29 30 32,29 0-64,0 0-128,0 0-64,0 30-1,0-1 65,0 29 128,29 1 32,0-1-32,0 30 32,1-1-32,28 30 0,-29-29 0,0 58 0,-29-30 0,0 1 32,0 0 0,0 0 64,0-30 1,-58 1 63,29-30-32,-30-28-32,1 28-64,0-58 32,28 0-64,1 0 0,-29 0-64,29-29-32,-1 0-64,1-59-32,29 30-1,0-30 1,0 30 32,0-1-32,29 1 0,30-1 96,-1 30-33,-29 0 97,30 29-64,-30 0 64,0 0-96,0 0-96,-29 0 224,30 29 64,-30 0 64,0 30 96,0-30 65,0 29-1,-59 30-64,1-30 257,-30 30-97,-29-30-160,1 30-128,-1 0 96,0-30-96,29-29-63,30 0 95,0 1-96,28-30-32,1 29 0,0-29 0,29 0-64,-29 0-161,29-29 1,0-1-224,29-28 127,0 29 129,30-30-32,57 30 64,-28 0 0,29 0 128,-30 29-32,1 0-64,-59 0-1,0 29 129,1 0 64,-30 0 97,0 30 95,0-1 0,0-29-128,-30 30 64,1-30 129,-29 29-129,-1-28-32,-28-1 64,-1 0-96,-29 0 1,30 0 31,-1-29-64,-29 30-32,30-30-32,28 0 0,-28 0-32,28 0 0,1-30-32,29 1 0,0 0-32,-1 0 0,1 0-161,29-1-95,0 1 32,29 0 160,30-29 0,-1 28-129,30 1 129,29 0 0,-59 29-32,30 0-64,-30 0 192,-29 29 32,30 30 96,-30-1-32,0 0 64,-29-28 0,0-1 64,0 0 193,0 0 63,0 0 1,-58 1 31,-1-30-192,-58 29-128,30-29-63,-30 0-1,29 0 32,-28 0 32,-1 0-64,29 0-96,1 0 0,28-29 64,-28-1 64,28 1-96,1 0-32,-1-29 0,30-30-32,-29 0 32,29-28-192,-1 28 96,1-29 32,29 59 0,0-30 0,29 30-32,1-1-97,28 30 33,-29 29-96,30 0-96,-30 0-97,29 59 353,1-1 96,-1 30 32,-29-1 32,0 1-32,1-30-32,-1 30 32,-29-30 0,0-29 32,0 30 1,0-30 95,-59 0 0,1 0 32,-30 1-96,30-30 0,-30 0-96,1-30 0,28 1-32,-28-29 32,28-30 32,-28 1 0,28-1 0,1-29 0,0 30-32,28-1-64,30 0 64,0 30-32,0-30-32,0 30 0,0-30 0,59 59-128,-30-29 128,29 58-192,1 0 31,-1 0 33,1 58-96,-1 1 288,-29 28 64,0 30 32,1-29 0,-1-1-32,-29 1-32,0-30 32,0-29-32,0 30 64,-29-30 65,-1 0 63,-28 0-32,0-29-96,-1 0 0,-28 0-96,28 0 32,1 0 0,-1-29-32,30-29 0,0-1-32,0 1 64,0-59-64,-1 30 32,30-59 0,0 0-32,0 0 32,0 0 0,0 0-32,59 0 0,-30 29 0,29 0-32,1 29-32,-30 30 64,-29 29 0,29 0 32,-29 29-32,0 0-64,0 0 0,0 0-161,0 0 33,0 0 96,0 29 64,0-29 64,0 0 64,0 0-32,0 0 32,0 0 0,0 0 32,0 0 64,0 29-64,0-29 97,0 0-33,-29 0-96,0 29 64,0-29-128,-1 29 0,1 1 0,0-1-64,0 0 32,0 29 0,-1 1-32,1-1 32,0 30 32,0-1-32,0 1 32,29 0-128,0-1 64,0 30 0,29-59-33,0 30 33,29-30-64,-28-28 32,-1-1-32,0-29-32,-29 0 0,0 0 96,0 0 64,0-29 96,0-30 160,29-28-96,-29-30-32,0 0-96,0 0 32,0 30-32,0-1-32,0 0 32,0-28-32,0 28 0,0-29-32,29 30 0,1 28 32,-1-28-32,0 57 0,0-28-32,0 29 0,1 29 0,-1-29-64,0 29 32,0-30 64,30 30 32,-1-29 0,0 0 0,-28 0 0,28 29 32,0-29-32,-28-1 32,28 30-64,-29 0 32,0 0-64,30-29 32,-30 29 0,0 0 64,0 0-32,1-29 0,-1 29 32,0-29 32,29 29-64,-28 0-32,28 0-64,0 0-32,1 0 0,-1 0 96,1 29 32,-30-29 64,29 29-32,-29-29 0,1 0-32,-1 29 32,0-29-32,29 0-32,-58 30 32,59-30 0,-30 0 32,0 0-64,-29 0 0,29 0 32,1 0-32,-30 0 32,0 0 32,0 0 64,0 0 64,0 0 128,0 0 0,0-30-63,0 30-97,-30-29-128,1 0 32,0 29-32,0-29 0,29 0 32,-29 29 0,29 0-32,0 0 0,-30-30-64,30 30 64,0-29-32,0 29-32,0-29 0,0 29-32,0-29 31,30 29-95,-1 0-32,0-29 0,0 29 128,30-30 0,-30 30 0,0 0 32,0 0-32,0 0 64,1 0 0,-30 0 32,0 0-32,0 0 32,0 0 96,0 0 32,0 0 0,0 0 32,0 0-192,0 0 0,0 0-32,29 0-96,-29 0 0,0 0-32,0 0 0,29 0 64,-29 0 96,58 30 0,-28 28 0,-1-29 0,29 30 32,1-1-32,-30 30 32,29-30-32,-29 30 0,-29-1 0,30-28 32,-1 28-32,-29 1 64,0-1-32,0 1 0,0 0 128,-29-1 32,-1-28 0,-28 28-63,0-28 31,28-1 0,-57-29 32,58 30-96,-30-59 0,1 29-32,-1-29 0,1 29-32,29-29 0,0 0-32,-1 0 0,1 0-64,29 0 64,0-29-32,0-30-32,0 30-32,0-29 32,29-1 32,30 1-64,-1-30 64,1 30-32,-1 0-160,-29 28 160,0 30-33,-29 0-63,0 0 128,0 0 32,0 30 96,-29 28 193,-29 30-161,-1-1 0,1 1 64,-30-1 0,1 1 65,-1-30-33,59 1-128,-29-59-64,58 0-32,-30 0-32,30 0-769,0 0-1089,0 0-2434,0 0-4901</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4.755"/>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508 1729 12684,'0'0'4837,"0"0"-3076,0 0-640,0 0 577,113 113-1282,-14-28 1,28 14 127,14 14 129,14-15-385,-14 15-64,0-14-224,-28 0 32,-14-14-32,-15-15 0,-27-13-192,-15-15-929,-28-28-1409,-14-14-3140,0-42-7174</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5.342"/>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537 1977 11883,'0'0'449,"0"0"832,28-113-288,29 70 288,27-13-833,15-1 1,0 15-65,14 14-384,-28 14 32,-29 14 128,-13 0 609,-29 28 1185,0 14 96,0 15-641,-14 13-768,-14 1-65,-14 0-287,-29-1-97,15 1-192,-1-1 64,1-27-64,28-15 160,0-14-96,0 0 64,14-14-96,0 0-32,14 0-256,28 14-385,29-14 641,42 0 65,0 0-33,14 0-32,0 0 0,-14 0 0,-15 0 64,-13 28-64,-28 15-32,-15-1-513,-14 1-1601,0-1-2082,-13-14-7687</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6.042"/>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826 1648 15246,'0'0'0,"0"0"129,127 113 960,-56-56-96,0-1-609,13 15-192,-13-14-192,-14-1 160,-1-14 64,1 1 193,-15-15 31,14 0-127,-13-13-65,13-1-256,-13-14-32,-1-14-160,0-29-65,1-13 129,-1-29 64,0 0-1217,-27 0-2210,-15 29-6503</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6.244"/>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928 2040 13036,'0'0'289,"0"0"-289,71-124 640,-18 54-159,0-18-481,0 0-2018,-17 35-8808</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6.408"/>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844 2023 9161,'0'0'2946,"0"0"-2914,0 0 449,35-124 384,0 54-609,35-1-160,-17-17-96,35 17-1217,-18 1-4292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19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4125 2194 2018,'0'0'1537,"0"0"641,0 0-448,0 0-449,0 0 0,0 0-191,0 0-130,-52-52 1,52 52 32,-26 0-224,26 0 0,0 0-161,0-27-159,0 27-33,0 0-64,0 0 1,0 0-97,0 0-32,-27 0 0,27 0-127,0 0-65,0 0-32,0 0-161,0 27 65,27-1 96,25 26 96,0 27-32,1-27 1,25 27 95,-25-27-64,25 27 64,1-1 0,-1-25 0,27 25-64,-26-25-64,25-1-32,-25 0 32,-1 1-64,1-1 64,-27 0 0,27-25-32,-53-1 0,26 0 0,-25 0 0,-27-26 64,0 0 1,26 0-1,-26 0 32,0 0 96,-26 0 288,-1-26-287,-51-26-129,-1-1 96,1 1-64,-27-1-96,0-25 64,1-1-64,-1 27-32,26-27 32,1 27 0,25 0 64,27-1 32,-26 27-96,52 26 64,-26-26 0,26 0 0,-27 26 0,27 0-32,0 0 32,0 0-64,0 0 0,0 0-96,0 0-96,0 0-96,27 52 256,25-26 32,26 53 64,1-27 32,26 27-96,0-1 32,-1 1-32,1-27 64,0 27-64,-27-27 0,27 27 0,0-1 0,0 1 64,-1 0-64,1-27 0,0 0 0,-27 1 32,1-1-32,-1 0 32,1 1-32,-27-1 32,27-26-32,-27 1 0,1 25 0,-1-26 32,-26 0-32,0-26 0,-26 0 0,27 0-32,-27 0 32,0 0 0,0 0 0,0 0 0,0 0-256,0 0 64,0 0-65,0 0-383,0 0-129,0 0-256,0 0-544,0 0-609,-27-26-353,-25-26-2081,-27-27-1538</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6.745"/>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982 1524 8456,'0'0'8808,"0"0"-6854,0 0-1569,123 123 319,-52-52-31,17-18-257,0 17-224,-17 1 1,17 0-161,-35-18-32,0-1-193,0 1-1216,-18 0-1281,0-17-3204</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6.946"/>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954 1839 5990,'0'0'4196,"0"-106"-385,52 35-2369,1 1-834,0 17-480,0 18-128,0-1-416,0 19-1506,-18 17-3811,1 0-1955</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7.108"/>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982 1856 3171,'0'0'13773,"0"0"-13773,0 0 0,0 0 0,159-71 0,-71 1-32,-17-1-416,0-17-1698,-18 35-6150</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7.732"/>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1098 1402 14638,'0'0'1729,"0"0"-1632,0 0 863,0 0 482,127 98-545,-71-41-353,0 13 161,1 1 128,-15-15-225,0 1-159,-13-15-257,13 1-192,0-29-32,-13 14 0,13-28-128,0 0-321,1-14-480,-1-14-256,0-15 480,-14 1 65,-14 0-834,1-15-95,-15 15-1186,0-15-3074</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7.932"/>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1176 1863 15182,'0'0'0,"0"0"577,0 0 960,106-159-672,-53 54-609,17 16-256,-35 1-993,1 53-3907,-36 0-7624</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8.153"/>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1133 1715 2306,'0'0'4388,"0"0"-2914,0-141-770,18 70-479,-1 1-225,1-1-193,0 36-1472,-18 17 1601,0 1 64,0 17 3395,-18 0-1121,18 0-1986,-18 0-288,1 0-352,-1 0-4324,18 0-2275</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8.703"/>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1243 1254 9641,'0'0'8264,"0"0"-5766,0 0-1281,0 0 65,0 0-706,194 159-159,-106-107-129,0 37-160,1-1-96,-1-18-32,-35 19-256,17-36-769,-35-1-545,1-16-448,-19-19-1377,-17 1-3876</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9.071"/>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1277 1429 5797,'0'0'3940,"28"-84"-833,1 41-833,27 1-352,-14 0-673,15 27-512,-15 1-609,-28 14 321,14 14 1216,-28 29-95,14-1-609,-14 15-321,-14-1-256,-28-13-384,0-1-64,14 0-128,-15-13-160,15-15 0,0 0 352,28-14 64,-14 14 32,14-14-96,0 0-192,14 0-385,28 0 577,15 0 320,13-14 193,15 0-129,13 0-256,-13 14-64,-14 0-64,-29 0-32,0 14-672,-28 0-1026,0 0-1953,-14-14-4645</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9.656"/>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1397 1101 8776,'0'0'6470,"0"0"-4388,0 0-384,0 0 96,0 0-673,85 85-641,-29-29 161,0 15-193,1-15-224,-1 1-159,-14-1-33,1-27 0,-1 13-32,0-28-32,-14 0 0,1-14-129,-1 0-31,0-14 0,14-14-32,-14-29 32,1 1-865,-15-1-897,0 15-1698,-14 0-5829</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49.838"/>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1448 1536 17521,'0'0'0,"0"0"32,0 0 224,123-124 481,-52 36-353,0-18-384,-19 36-1185,-34 17-3812,-18 18-6182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40.129"/>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4186 2378 3748,'0'0'1601,"0"0"449,0 0-64,0 0-96,0 0-769,0 0 0,-24-121 64,24 121-192,0 0-96,0 0-32,0 0-289,0 0-160,0 0-31,0 24-321,0 24 64,0 25 128,0 24-32,0-1 65,0 50-1,0-26-64,0 1 32,-24 25-95,24-25-65,0 0-32,0-25-32,0-23 32,0-1-32,0-23-32,0-25 0,0 0 0,0 0-64,0-24-449,0 0-832,24 0-1121,0-24-1634,1-48-1345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74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4263 2096 929,'0'0'1025,"0"0"512,0 0-191,0 0-33,0 0-384,0 0 160,-27-79-128,27 79-321,0 0-576,0 0 0,0 0 353,0 53-1,53-27 193,25 53-33,1-27 97,26 26 160,-27 27-65,1-26-255,26 26 224,-27-27-225,-25 1-160,25-1-95,-25 1-129,25-1-64,-25-25 0,25 25 128,-25 1-64,25-27 0,-25 27 32,25 0 33,-25-27-129,-1 0 0,0 27-64,-25-53 0,-1 26 0,0-25-32,0-1-577,-26 0-832,26 0-1506,-26 0-3843</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50.004"/>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1404 1503 12588,'0'0'3139,"0"0"-2915,0 0-64,0 0 737,88-124-288,-17 54-513,-18-18-96,35-18-192,0 18-2947,-17 17-8873</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50.508"/>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1531 933 17200,'0'0'1602,"0"0"-1346,0 0 1346,124 70-33,-36-17-320,17 0-576,1 18-129,-18-1-351,0 1-33,-35-1-160,0-17-64,-18 0-161,-17-18-1088,-1 1-897,-17-19-705,0-17-1249,0 0-5893</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50.862"/>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1560 1267 4228,'0'0'3812,"0"0"-225,0 0-1409,0 0 32,0 0 481,156 0-577,-44 28-961,-13 14-545,14 0-319,-28 1-225,-1-1-64,-13-14 32,-15 1-32,-13-29 0,-15 0-128,-14 0-65,14-15-127,-14-13 96,1 0 128,-1-14 64,-14-1-32,0 15 64,0-28 0,-14 13 64,-15 1 448,-27-14 33,-1-1-1,-13 1-255,13-1-193,-13 15-96,13 0 0,15 13-673,-14 15-1121,27 0-1953,1 14-3172</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51.426"/>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1988 727 11147,'0'0'4484,"0"0"-2338,-99 43-385,56-1 129,15-14-384,0 29-994,-1-1-512,15 1-32,14 13 0,0-13 32,14 13 32,29-13 0,-1-1 64,15 1-96,13-15 128,1-28 1,14 0-129,-14-14-33,14-28-63,-1-14 64,-13-15-128,0-13-897,-29 13-2210,-13 1-2306,-15-1-6406</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52.026"/>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1867 635 17168,'0'0'2595,"0"0"-1795,0 0 482,84 85-129,-27-29-224,-1 15-449,29-15-192,-15 15-127,1-14-65,-1-1-96,-13 1-32,-1-15 32,-13-28-64,-1 0 31,0-14-159,1-14-64,-1-28 64,-14-15 128,14-13-32,-13-15-577,-15-14-448,14 28-1217,-14 1-1410,-14 27-4451</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52.244"/>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1994 985 15631,'0'0'640,"0"0"930,0 0 288,158-159-833,-87 106-673,-1-17-352,-35 17-801,0 18-2210,-35 17-4420</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52.411"/>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1920 992 4516,'0'0'13037,"0"0"-12621,0 0 481,0 0 736,70-142-447,1 72-674,17-1-448,0 1-64,-17-1-2178,-1 18-3459</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1:52.998"/>
    </inkml:context>
    <inkml:brush xml:id="br0">
      <inkml:brushProperty name="width" value="0.16" units="cm"/>
      <inkml:brushProperty name="height" value="0.32" units="cm"/>
      <inkml:brushProperty name="color" value="#EF0C4D"/>
      <inkml:brushProperty name="tip" value="rectangle"/>
      <inkml:brushProperty name="rasterOp" value="maskPen"/>
    </inkml:brush>
  </inkml:definitions>
  <inkml:trace contextRef="#ctx0" brushRef="#br0">2252 459 16720,'0'0'3651,"-113"85"-1313,70-57-1248,15 0-418,0 0-608,28 1-64,-14-1-192,14 0-128,14 0 224,0 0 96,28-13-96,15-1 64,13-14-33,15 0-255,-14 0-192,14-14-577,-1-1-417,-13 1 353,14 14 705,-29 0 320,1 0 128,-1 14 896,1 1 97,-15 13-128,0 0 545,-13-14-834,-1 28-160,-28-13-191,0 13 31,-14 14-256,-29 1 0,-13 13 96,14-13-192,-15-1-449,15-13-1152,-15-1-1218,15-28-2402</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3:04.841"/>
    </inkml:context>
    <inkml:brush xml:id="br0">
      <inkml:brushProperty name="width" value="0.16" units="cm"/>
      <inkml:brushProperty name="height" value="0.16" units="cm"/>
    </inkml:brush>
  </inkml:definitions>
  <inkml:trace contextRef="#ctx0" brushRef="#br0">18003 4504 21012,'0'0'4132,"0"0"-2723,0 0-800,0 0-609,0 0-257,0 0-1664,28 28-1218,-28-28-2306,0 0-8777</inkml:trace>
  <inkml:trace contextRef="#ctx0" brushRef="#br0" timeOffset="656.5418">18842 3665 2691,'0'0'5893,"0"0"-416,0 0-2114,0 0-320,0 0-416,0 0-481,-90-22-609,44 22-608,-22 0 32,23 22-384,-23 46-385,22 1 0,1 21-160,22 1 0,0 0-64,23 0 32,0-23 0,23 0-64,0-23-96,45 0-385,0 1-480,45-46-384,1 23-321,-1-23-1216,1-46-1699,-23 23-5669</inkml:trace>
  <inkml:trace contextRef="#ctx0" brushRef="#br0" timeOffset="1087.993">19681 3665 3940,'0'0'6982,"0"0"-3522,0 0-674,0 0-512,0 0 1,0 0-65,0 0-96,-22 0-897,-24 0-577,1 0-159,-23 46-257,22-1-128,1 23-64,-1 0 32,24 23-64,-1 0-32,0 0 32,23-1 0,23-22-64,22 0-96,1-22-192,22-23 63,23-23-95,22 0 96,-22-23 192,-23-45 0,0 0-257,-22 0-159,-46-23 127,0 0-95,0 0-289,0 23-96,-23 0 97,0 23-578,1-1-672,22 24-768,-23-1-2787,23 0-4677</inkml:trace>
  <inkml:trace contextRef="#ctx0" brushRef="#br0" timeOffset="1726.5041">20158 3870 9993,'0'0'4196,"0"181"-2754,0-113-449,0 0 32,0-23-353,0-22 385,0 0 353,0-23-481,0 0-929,0-46-417,0-22 417,22-22 288,1-24-127,0 24-129,-1 21-64,1-21 64,-23 44-32,45 1 32,-22 0 0,0 45 384,-1 0-192,24 0 0,-24 45 97,1 23-33,0 0-32,-23 46-64,0-1-63,0-22-65,0-1 64,0-22-64,0-22-32,0-24 96,0-22-128,0 0-352,0-45-353,0-23 705,22-23 0,1 1 0,22-1-128,-22 23-32,22 22 96,-22 1 64,22 22 32,24 1 480,-24 22 33,23 0 255,0 0-415,0 22 31,-23 46 161,1 1-97,-24 21-31,1 1-225,0 22-32,-23-45-192,0 23-32,0-46-1281,0 1-1762,-23-46-3427</inkml:trace>
  <inkml:trace contextRef="#ctx0" brushRef="#br0" timeOffset="-4231.6702">12673 3938 7655,'0'0'6086,"0"0"-4036,0 0 1089,0 0-224,0 0-929,0 0-1154,-113 22-31,45 24-513,45-1-95,-22 23-97,-1 0 128,46 46-160,0-24-64,0 1-32,0-23-32,46 0-64,-1-23-97,23-22 1,0-23-64,23 0-192,-23 0-33,23-68-128,-23 23-640,-23-23-769,-45 0 417,0-23 544,0 23 224,0 0 641,-45 0 224,0 0 416,-1 22-416,24 1-160,-24 0-2819,1 22-5605</inkml:trace>
  <inkml:trace contextRef="#ctx0" brushRef="#br0" timeOffset="-2859.2671">13240 3938 2755,'0'0'8680,"0"0"-5477,0 0-897,0 0 32,0 0-672,0 0-417,0 45-288,0 23-513,0 0 257,23 1-449,-23 21-32,0 1-159,23-23-1,-23 0-32,0-22-32,0-24-32,0 1 32,0-23-161,0 0-159,0 0-769,0-23-673,0-22 1506,0-23 256,0 0 0,22 22 0,1-44 0,0 22-96,22-1 96,23 1 160,-22 0 321,22 0 63,-23 46-63,-22 22-129,22 0 128,-22 0 353,-1 22 737,1 46-321,22 0-673,-22 0-223,0 23-257,-23-23-64,22 23-32,-22-23-160,0 0-737,0 0-576,0 0-1314,0-22-1858,0-24-7974</inkml:trace>
  <inkml:trace contextRef="#ctx0" brushRef="#br0" timeOffset="-2211.4824">14737 4052 14926,'0'0'2082,"0"0"-224,0 0 416,0 0-993,0 0-384,-181-114-64,90 114 288,23 0-64,-23 0-609,0 46-63,0-1-33,46 46-352,-23 0 0,45-1-32,0 1-288,23 0 31,0 0-31,23-46-128,23 23 31,22-45 97,22 0-257,1-23-351,45-46-65,-22-22-801,-23-23-1601,-1-22-1250,-44-1-4163</inkml:trace>
  <inkml:trace contextRef="#ctx0" brushRef="#br0" timeOffset="-2041.3207">14737 3666 3587,'0'0'4549,"0"0"-834,-46-137-352,23 137-1120,23-22-674,0 22 65,0 0-65,0 45-128,0 0-864,23 46-481,0 0-96,0 0 64,0 22-64,-23-22-224,22 22-833,-22-22-705,0 0-1569,0-23-3427</inkml:trace>
  <inkml:trace contextRef="#ctx0" brushRef="#br0" timeOffset="-1420.6344">15575 3961 8008,'0'0'4996,"0"0"-1985,0 0-448,0 0 127,0 0-544,0 0-640,-113-68-353,45 68-289,0 0-319,0 22-353,0 24-160,0 22 32,23 0-32,22 45-32,-23-22 0,46 0-32,0-1-32,0-22 32,46 0-160,-1-45-128,23 0-161,0-23-127,23 0 95,-23-68-159,0 0 159,0-46-672,-23 23-481,-22-22-352,-23 45 385,0 0 1473,0 45 160,0 23 1249,0 0 609,0 0 31,0 46-575,23-1-802,-23 23-512,22 0 0,1 23-64,0-23-96,0 0 160,-1-23-64,1 1-449,22-46-672,1 0-672,-1 0-866,0-23-1057,1-45-3747</inkml:trace>
  <inkml:trace contextRef="#ctx0" brushRef="#br0" timeOffset="-1166.9479">16211 3689 4420,'0'0'10602,"0"0"-6438,0 0-1730,0 0-512,0 0-32,0 0-96,0-69-481,0 138-608,0 21-577,0 24-64,0 22 0,0 0-32,0 0 32,0-22-64,0-24 0,45-22 0,-22 1 0,0-47-128,45 1-801,-23-23-961,1-23-993,22-22-1633,-46-23-6951</inkml:trace>
  <inkml:trace contextRef="#ctx0" brushRef="#br0" timeOffset="-1020.2104">16007 4080 17777,'0'0'4100,"0"0"-2979,0 0-320,0 0-801,0 0-385,0 0 257,142-142 96,-57 114-1409,0-1-2851,0-27-6599</inkml:trace>
  <inkml:trace contextRef="#ctx0" brushRef="#br0" timeOffset="-278.7299">17164 3915 6022,'0'0'6886,"0"0"-3074,0 0-1506,0 0-352,0 0-225,-23-136-319,-22 136-97,-1-22-224,1 22-352,-1 0-161,-22 0-191,0 45-193,23 23-160,-23 0-64,23 23 0,22 22-160,0 0-97,23-22 97,0 0-128,0-23 128,46-23-97,-1-22-159,23-23 64,23-23 159,-1-22-95,1-46 32,23-22-385,-46-1-800,-23 1-289,0 45 801,-22 23 801,-23 22 160,0 0 1217,0 23 801,0 0-192,23 23-897,-23 22-353,22 23-512,1 23-64,-23 22-32,23-22-448,-23 0 96,0-23-65,22-23-352,-22-22-896,46 0-1346,-24-23-2947</inkml:trace>
  <inkml:trace contextRef="#ctx0" brushRef="#br0" timeOffset="-5552.5799">10655 4050 10186,'0'0'2338,"0"0"-64,0 0 577,0 0-545,0 0-480,0 0-609,-113-90 256,67 90-224,1 0-736,0 0 31,-23 45-255,22 0-129,1 23-160,22 23 0,1 0-96,22 0-97,0 0 1,0-23 0,22 0 96,24-23-64,22-22-224,-23-23 63,23 0 1,0-23-289,0-45-127,0-23 159,-22 1 33,-1 21-449,-22 1 64,-23 46 480,0-1 449,0 23 385,0 0 1633,0 45-641,0 1-1281,22 22-64,-22 0-64,23 0-96,0 0-449,-1-23-287,24 1-642,-24-1-608,1-22-1025,0-23-3011,-23 0-3331</inkml:trace>
  <inkml:trace contextRef="#ctx0" brushRef="#br0" timeOffset="-5196.2707">11290 3733 6822,'0'0'4997,"0"0"-2947,0 0 32,0 0 192,0 0-288,0 0 160,23 91 256,-23-23-1088,23 23-450,-23 45-287,0-23-449,0 24 160,0-1-191,22-23-33,-22-22-64,23-23-32,0 0 0,22-45-161,1-23-1216,-1 0-769,0-23-769,-22-45-1249,0 0-5893</inkml:trace>
  <inkml:trace contextRef="#ctx0" brushRef="#br0" timeOffset="-5033.6605">11109 4209 14446,'0'0'5060,"0"0"-5060,0 0 32,0 0-64,198 0 32,-84-28-256,-1 0-1473,-28-1-2563,-28 1-5318</inkml:trace>
  <inkml:trace contextRef="#ctx0" brushRef="#br0" timeOffset="-4833.3052">11925 3892 11723,'0'0'8808,"0"0"-6822,23 158-704,-23-90-225,0 46-737,23-24-320,-23 1-32,0 0-224,0 0-225,0-23-544,0-23-865,0-22-1377,0-23-3331</inkml:trace>
  <inkml:trace contextRef="#ctx0" brushRef="#br0" timeOffset="-4695.7939">11743 3597 3908,'0'0'0</inkml:trace>
  <inkml:trace contextRef="#ctx0" brushRef="#br0" timeOffset="-3759.4736">11743 3529 8936,'0'0'10026,"0"0"-7175,0 0-1506,0 0-1313,0 0-32,0 0-2210,0 29-1410,57-29-1056</inkml:trace>
  <inkml:trace contextRef="#ctx0" brushRef="#br0" timeOffset="-93287.0981">0 5121 13421,'0'0'6470,"0"0"-6118,0 0-64,0 0 1154,56 113-994,15-28-352,28 0 353,14 14-161,0-1-128,-1 15 64,1-14 289,-28-14-225,0 14-128,-43-29 225,0-13-129,-28-29-256,1-14 0,-15-14 0,0 0-128,-15-14-737,1 0-224,-28-28 737,-29-1 352,-13-27 0,-29-1-32,0-28 0,14 14 32,15-27 0,13-1 0,15-14 0,27-1-65,15 16 33,14 13-96,28 14 128,1 14 128,27 15-31,15 14-33,-1 13 256,1 15 0,13 14 33,-27 14 31,-15 29 321,1 27-33,-15 1-352,-14-1 65,-14 15-225,0 0-64,-28 0-96,-29-15-96,1-27-96,-15-1 160,29-28-64,0-14-193,27 0 225,1 0 64,14 0-64,0 0 64,0 0-512,43 14-65,13 0 577,29 0 32,28 15 353,0-15 159,14 0-63,-15 14-193,1 14-128,-42 1-32,-1-1-32,-27-14-64,-29 1-32,-14-1-736,0-14-962,0-14-2338,0 0-4003</inkml:trace>
  <inkml:trace contextRef="#ctx0" brushRef="#br0" timeOffset="-92467.8645">1072 4938 16015,'0'0'1121,"0"0"-768,0 0 1280,0 0-672,0 0 96,113 99 96,-56-57-544,-1 15-161,1-1 33,-1 15-225,1-15-32,-15-13 0,1-1-64,-15-14 1,-14-14-129,0-14-32,0 0-193,15 0 1,13-14 96,-14 0 32,15 0-32,13 0 0,-28-14-449,1 14-736,-15-15-1153,-14 1-321,0-14-3138</inkml:trace>
  <inkml:trace contextRef="#ctx0" brushRef="#br0" timeOffset="-92246.5324">1369 5181 12588,'0'0'2402,"0"0"-1697,0 0 448,123-159-641,-70 71-512,18 17-672,-36 19-4357</inkml:trace>
  <inkml:trace contextRef="#ctx0" brushRef="#br0" timeOffset="-92046.3272">1143 4920 14862,'0'0'1602,"0"0"-1538,0 0 1217,35-106 0,18 18-768,0 17-353,35 1-160,-17 34-1570,-18 1-3779,-18 35-6950</inkml:trace>
  <inkml:trace contextRef="#ctx0" brushRef="#br0" timeOffset="-91541.2154">1722 4429 19378,'0'0'2178,"0"0"-1601,0 0 1473,0 0-1217,0 0-769,123 159 96,-52-106 128,0 18 97,-1-1-257,1 1 0,-18-1-32,-18-17-96,18 0-32,-36-18-641,19-17-800,-36-18-1378,0 0-1601,0-35-4933</inkml:trace>
  <inkml:trace contextRef="#ctx0" brushRef="#br0" timeOffset="-91137.6618">1623 4479 9097,'0'0'6694,"0"0"-6534,0 0 801,0 0 160,0-123-576,35 70-417,0-18-128,0 18 0,18 18-929,-17 0-577,16 17-2658,-16 18-5317</inkml:trace>
  <inkml:trace contextRef="#ctx0" brushRef="#br0" timeOffset="-90904.63">1820 4634 8744,'0'0'11051,"0"0"-11051,0 0 0,0 0 672,0 0 97,159-106-705,-106 53-64,18 0-480,-18-18-1987,-18 36-4259</inkml:trace>
  <inkml:trace contextRef="#ctx0" brushRef="#br0" timeOffset="-90135.7733">2258 3921 15407,'0'0'3875,"0"0"-3202,0 0 1281,0 0-513,0 0-896,0 0-1,57 57 289,-15-15-385,0 15 321,1-1-545,13 1-160,-28-1 96,15 1-31,-15-15-33,0-14-64,0 1-32,1-15-32,-1-14-64,-14 0-161,28 0 129,-13-14-128,13-15 64,-14 1 32,0-14-97,1 13-383,-15-13-577,0 0-865,0-1-1474,0 15-2786</inkml:trace>
  <inkml:trace contextRef="#ctx0" brushRef="#br0" timeOffset="-89919.2467">2526 4165 18225,'0'0'609,"0"0"-481,0 0 224,53-141-63,-17 70-289,17 1-577,-18 17-2754,-18 18-7143</inkml:trace>
  <inkml:trace contextRef="#ctx0" brushRef="#br0" timeOffset="-89735.5101">2272 3915 20403,'0'0'737,"0"0"-577,0 0 737,0 0 96,70-159-609,-34 71-320,17 17-64,0 18-896,-1 0-2628,1 18-4996</inkml:trace>
  <inkml:trace contextRef="#ctx0" brushRef="#br0" timeOffset="-89072.931">2780 3358 17040,'0'0'3780,"0"0"-2371,0 0-96,0 0-448,0 0-769,141 158-32,-70-87-32,-1 0-32,1 17 0,-1-18 0,1-17-64,-18 0-64,0 0-769,-18-18-1057,-17-17-1185,-1 0-2818</inkml:trace>
  <inkml:trace contextRef="#ctx0" brushRef="#br0" timeOffset="-88648.5246">2780 3344 10186,'0'0'4484,"0"-85"-1697,0 29-1154,42-1-416,0 1-736,15 28-289,-15-1-96,15 15 128,-15 14 673,-14 14 160,0 1 256,1 13-448,-15 14-449,0-14-223,-14 15-33,0-1-96,0 0-64,-43 1-32,1-15-288,14 0 31,-14 1 161,13-1 128,1-14 128,28-14-32,0 0 129,0 0-225,0 0-257,42 14 257,1 0 160,13-14-63,15 14 159,-1 0 32,1-14 32,-1 15-192,1 13-95,-15-14 63,-13 14-96,-1 0-769,-14-14-961,-14 1-1505,1-15-1922,-15 0-7302</inkml:trace>
  <inkml:trace contextRef="#ctx0" brushRef="#br0" timeOffset="-87902.6483">3401 2779 13933,'0'0'3235,"0"0"-1569,0 0 1152,0 0-992,0 0-1121,0 0-289,56 57 417,1-15-609,-1 15 225,1-1-129,-1 15-192,1-15 0,-1 15-32,-13-29-64,-1 0-32,-14-13 0,-14-15-64,15-14 64,-1 0-160,-14 0-160,28-28 96,-13-15 128,-1-13 64,14-1-449,-14 15-1473,15 0-1281,-29-1-2338,0 29-7912</inkml:trace>
  <inkml:trace contextRef="#ctx0" brushRef="#br0" timeOffset="-87718.3337">3726 3051 7047,'0'0'13805,"0"0"-13805,0 0 0,0 0 96,70-141-32,1 53-64,-18 0-2563,-18 35-4355</inkml:trace>
  <inkml:trace contextRef="#ctx0" brushRef="#br0" timeOffset="-87517.5114">3458 2776 17553,'0'0'2594,"0"0"-1697,0 0 1249,52-158-1281,1 69-577,0 19-256,0-18-32,0 17-833,-18 18-2242,1 36-2946</inkml:trace>
  <inkml:trace contextRef="#ctx0" brushRef="#br0" timeOffset="-86867.251">4022 2088 14958,'0'0'2851,"0"0"-769,0 0 961,0 0-1826,0 0-577,0 0 33,141 71 224,-70-15-353,13 1-351,1 13-97,-14 1-96,-15-15 0,1 1-96,-15-15-449,-14 1-512,0-1-705,1-28-1152,-29 0-1442,0-14-6246</inkml:trace>
  <inkml:trace contextRef="#ctx0" brushRef="#br0" timeOffset="-86466.8176">3994 2103 15214,'0'0'1378,"0"0"31,0 0 225,0 0-1058,0 0-544,0 0 1121,155 14 929,-56 0-961,14 0-544,14 0-321,-14 14-256,-15 1 32,1-15-32,-14 14 0,-29 0 32,-13-14-32,-15 1 0,-28-15-96,0 0-448,0-15 287,-28-13 257,-1-28 769,-27-15-449,-15-14-160,1 1-95,-15 13 31,15 15-96,13 13 96,15 15-64,14 0-32,-1 14-96,15 14-321,0 0-992,14-15-1154,-14 15-1472,14 0-6824</inkml:trace>
  <inkml:trace contextRef="#ctx0" brushRef="#br0" timeOffset="-85814.5381">4995 1157 1602,'0'0'16111,"0"0"-13293,0 0-864,0 0-544,-42 99-449,13-28-385,1-1-576,28 15 128,-14 0 0,14-1 0,14-13-64,14 0 97,15-15-65,13-13-96,15-1 0,0-14-32,13-14 0,-13-14-64,14-14-65,-1-28 65,-13-1-256,0-13-1250,-29 14-1697,0-15-2146,-27 1-7399</inkml:trace>
  <inkml:trace contextRef="#ctx0" brushRef="#br0" timeOffset="-85065.6459">5390 819 17328,'0'0'2275,"0"0"-1315,0 0 1347,0 0-930,0 0-833,0 0 97,57 98-353,-15-27 161,14 0-65,1-1-128,-1-13 33,-13 14-97,13-15-192,-14-13 0,15-1-64,-15-28 0,-13 0 0,13-14 0,-14 0-161,14-14 33,1-28 128,-1-1 64,1 1 0,-15-1 0,0-13-480,0 14-834,-14-15-1024,0 15-577,-14-1-1313,0 15-5509</inkml:trace>
  <inkml:trace contextRef="#ctx0" brushRef="#br0" timeOffset="-84879.9933">5786 1108 14990,'0'0'7591,"0"0"-7270,0 0-193,0 0-128,35-141 0,18 71 0,0-1-2627,-18 1-2498,1 34-7911</inkml:trace>
  <inkml:trace contextRef="#ctx0" brushRef="#br0" timeOffset="-84682.8776">5447 918 18193,'0'0'3395,"0"0"-3170,0 0 223,17-124 0,19 54-383,16-1-65,1 1-993,0 17-1025,0 0-2435,0 0-6725</inkml:trace>
  <inkml:trace contextRef="#ctx0" brushRef="#br0" timeOffset="-84057.4727">6280 1 18001,'0'0'3972,"0"0"-1410,-127 56-896,84-14-481,1-13-577,14 13-511,0 0-65,28-14-32,-15 1 64,15-1-32,15 0-32,13 0-32,14-14-96,15 1 63,13-1-31,1-14 0,-1 0 64,15 0-128,0 0-32,-15 0 96,1 0 96,-15 0 32,1 28 96,-15 14-64,-14 1 352,14-1 97,-27-14-161,-1 15 321,0-15-545,-14 14-128,-14 0-320,-15 1-673,-13 13-288,-14 1-481,13-1-2530,-13-13-1570</inkml:trace>
  <inkml:trace contextRef="#ctx0" brushRef="#br0" timeOffset="-36320.0125">6042 4589 14862,'0'0'1826,"0"0"-1154,0 0 353,0 0-768,0 0 127,0 0 32,237 0-320,-135-34-31,0 34-65,-1-34-1570,1 34-2946,0-34-6086</inkml:trace>
  <inkml:trace contextRef="#ctx0" brushRef="#br0" timeOffset="-35610.1462">7194 4048 2370,'0'0'11403,"0"0"-8424,0 0-577,0 0 353,0 0-1282,0 0-320,0 101-160,0-33-705,0 33-95,0 1-97,0 0-64,0-1-32,0-33-192,0 0-609,-35-34-577,35-1-1696,0-33-1122,0-33-5478</inkml:trace>
  <inkml:trace contextRef="#ctx0" brushRef="#br0" timeOffset="-35447.4932">7126 3540 10890,'0'0'449,"0"0"-449,0 0-96,0 0 0,0 0-1634,0 0-2466,127 0-448</inkml:trace>
  <inkml:trace contextRef="#ctx0" brushRef="#br0" timeOffset="-34844.0765">7702 4013 9353,'0'0'4516,"0"0"-2018,0 0-992,0 0-481,0 0-609,-34 271-127,34-169-225,0-34 96,0 34 32,-34-35 0,34 35 0,0-68 65,0 34-129,-34-34-96,34-34 32,0 0-64,0 0-128,0 0-545,-34-34 353,34-34 320,0-68 192,68 1-32,0-1-64,0 35-64,-1-1 32,-33 34 321,34 34 223,0-34 1,-1 35 63,-33 33-95,34 0-97,0 0-31,-34 67 191,34 1 321,-35 68-640,1-1-65,0 1-256,-34-34-577,0-1-736,0 1-801,0-68-1121,0 0-2691</inkml:trace>
  <inkml:trace contextRef="#ctx0" brushRef="#br0" timeOffset="-7261.6076">9137 3846 6342,'0'0'4324,"0"0"-1505,0 0-609,0 0-416,0 0 223,0 0-63,-46-136-448,23 136-225,1 0-160,-1-23-480,0 23-225,0 0-256,1 0 32,-1 0 129,0 46-161,23-23 64,-23 67-224,23 1-160,0 45 160,0 0 0,23-23 0,0 24 0,0-24-545,-1-22 1,1-1-193,0-22-800,-23-22-994,0-1-1024,0-22-2979</inkml:trace>
  <inkml:trace contextRef="#ctx0" brushRef="#br0" timeOffset="-7090.5567">8795 4470 9385,'0'0'6758,"0"0"-6341,0 0 383,227-28 898,-142-1-1282,28 1-384,-28 0-32,1 28-1953,-30-57-6215</inkml:trace>
  <inkml:trace contextRef="#ctx0" brushRef="#br0" timeOffset="-6202.4923">9544 3619 3619,'0'0'12588,"0"0"-10153,0 0-962,45 205 353,-22-115-609,0 24-705,-1-1 129,1-22-193,0 22-255,0-22-193,-1-23 0,-22 23-289,0-46-992,23 0-1473,-23 1-1474,0-46-3716</inkml:trace>
  <inkml:trace contextRef="#ctx0" brushRef="#br0" timeOffset="3227.507">6006 6863 16752,'0'0'1569,"0"0"-960,0 0 448,0 0-769,0 0 929,227-22 65,-114 22-898,1-23-128,-23 23-256,-1 0-160,1 0-2370,-46 0-3652</inkml:trace>
  <inkml:trace contextRef="#ctx0" brushRef="#br0" timeOffset="5565.4014">8093 5843 7399,'0'0'4837,"0"0"-2019,0 0-672,0 0-320,-46-159-64,23 136-257,1 23-224,-1-23 609,-23 23-384,24 0-225,-24 23-352,1 22-289,22 1-480,0 22 65,23 45-225,0 23-32,0 0 32,0 0-129,23 1 1,0-1-352,0-23-353,-1 0-416,-22-22-1025,0-23-929,0 0-1410,0-45-5636</inkml:trace>
  <inkml:trace contextRef="#ctx0" brushRef="#br0" timeOffset="5749.6098">7480 6676 14638,'0'0'897,"0"0"-897,0 0 320,0 0 321,198-85-289,-113 56-160,29 29-192,-1-28-352,1 0-4389,-29-1-6694</inkml:trace>
  <inkml:trace contextRef="#ctx0" brushRef="#br0" timeOffset="6184.6651">8705 6159 14157,'0'0'3492,"0"0"-1442,0 0-321,0 0-576,0 0-448,-181 23-64,135 22-1,1 24-287,0-1-193,22 22 160,0 1-288,23 0-32,23-1-192,22 1 32,23-23 96,0-45-96,23 0-33,0-23 1,0-23-96,-23-45 128,0-23 0,-45 0-545,-1 1 96,-22-1-288,0 23-127,-45 0 639,0 23 65,22-1 160,0 23-833,-22 23-1185,22-22-3716</inkml:trace>
  <inkml:trace contextRef="#ctx0" brushRef="#br0" timeOffset="6642.4096">9590 6115 14606,'0'0'4100,"0"0"-2114,0 0 96,0 0-897,-182 90-513,114-44-127,23 22-65,-1-23-95,24 23-161,-24 0-64,46 23 32,-22-23-160,22 0-32,0 0-32,22 0 0,24-22 0,22-23-96,0-23-288,23 0-609,22-23-609,0-45-1185,-22 22-2850,-23-22-7816</inkml:trace>
  <inkml:trace contextRef="#ctx0" brushRef="#br0" timeOffset="7043.3289">9884 6205 13581,'0'0'3235,"0"0"-1922,0 0 577,0 0-1474,0 159-288,0-91 385,22 0 224,1 23-129,0-23-223,22 0-225,1-22-160,-1-1-32,23-22-32,0-23-64,23 0-129,0 0 97,-23-46 64,0-22-545,0 0 97,-23 0-97,-22-23 257,-23 23 160,23 0 224,-23 0 0,0 45 288,0 1 513,0 22 32,0 0 640,0 0 353,0 22-257,0 46-672,22 0-897,-22 23 0,23 0-96,0 0-256,-1 0-257,1-23-192,-23-23-704,23 1-1538,-23-46-1345,0 0-7752</inkml:trace>
  <inkml:trace contextRef="#ctx0" brushRef="#br0" timeOffset="7429.3578">11403 6205 15951,'0'0'2498,"0"0"-1665,0 0 1025,0 0-192,0 0-673,0 0-449,-181 0 1,136 23-129,22 0-160,-22 22-96,45 0-96,-23-22 65,23 22-129,0 1-65,45-24-63,1 24 32,-1-1-96,23-22 160,0 0 32,-23 22 0,23-22 0,-45 22 0,0 0 384,-1 1 257,-22-23-289,0-1-31,-45 1-321,0 0-609,-23-1-576,-23 1-737,0 0-1153,1-1-2498,22 1-9161</inkml:trace>
  <inkml:trace contextRef="#ctx0" brushRef="#br0" timeOffset="8954.357">12061 6250 5958,'0'0'5925,"0"0"-2017,0 0-865,0 0 96,0 0-897,0 0-769,-113-23-736,67 23-225,-22 0 33,23 0-161,-1 23-95,1 23-97,0-1-64,22 23-128,0 0 64,23 23-128,0 0 32,0 0-32,46-23 0,-1 0-128,23-23-65,23-22-95,0-23 160,22 0-64,-22-23-65,0-45 33,-23 0 96,0-23-289,-46 23 161,1 0-32,-23 0-1,0 22 289,-45-22 32,22 46 32,-22-24-416,-1 24-513,24-1-1473,-24 0-1314,24 23-5637</inkml:trace>
  <inkml:trace contextRef="#ctx0" brushRef="#br0" timeOffset="9770.6717">12718 6115 6694,'0'0'8232,"0"0"-5445,0 0-1186,0 136-640,0-68-352,0 0-289,0 23 32,0-23-63,23 22-129,-23 1 128,0-23 193,0 23-161,0-23-224,0-23 32,0-22-32,0-23 0,0 0-96,0 0-128,0-46-1057,0-22 1185,0 0 0,23-45 64,22 22-64,-22 1 32,22 22-32,1 0 0,-1-1 0,0 1 0,1 23 256,-23 22 193,22 1 127,0 22-127,-22 0 384,22 22 480,-22 1-128,22 22-384,1 23-385,-23 1-192,-1 21-128,1-22-32,0 0-64,-23 23-96,0-23-865,0 0-992,0-23-1026,0 1-2114,0-24-9449</inkml:trace>
  <inkml:trace contextRef="#ctx0" brushRef="#br0" timeOffset="17281.7782">13875 5706 2979,'0'0'3972,"0"0"768,0 0-352,0 0-961,0 0-448,0 0-1089,0 227-1538,0-113 609,23 22-576,-23 0 31,0-23 161,23 1-225,-23-46-64,22 0-96,1-23-192,0-22-64,-1 0-128,24-1-160,-1-22-577,1 0-480,-1-22-417,23-1-865,-22-22-1248,-24-1-4774</inkml:trace>
  <inkml:trace contextRef="#ctx0" brushRef="#br0" timeOffset="17444.267">13831 6251 17649,'0'0'352,"0"0"-224,0 0-128,0 0 417,226-85-257,-112 85-160,-29 0-385,0 0-3010,-29-29-6310</inkml:trace>
  <inkml:trace contextRef="#ctx0" brushRef="#br0" timeOffset="18028.4573">14601 5729 13869,'0'0'3684,"0"0"-1250,0 0 897,0 0-1281,0 0-833,0 159-1025,0-69 65,0 46 191,0-22-352,0-1 64,0 0 0,0 1-160,-23-46 32,23 0-32,0-23 0,0-22-32,0-23-160,0 0-224,0 0-609,0-23-192,0-45 1121,0 0 96,45-22 0,1-1 0,-1 23 0,1 0 0,22 22 32,-23 1-32,23 0 192,-22 22 288,-1 23-31,23 0 63,-45 23-95,22 45 255,1 0 65,-24 22-321,1 1-288,0 0 1,-23-23-129,0-23-32,0 1-321,0-24-896,0-22-1185,22 0-1218,-22 0-3651,0-22-6149</inkml:trace>
  <inkml:trace contextRef="#ctx0" brushRef="#br0" timeOffset="18461.4916">15486 6205 3972,'0'0'10378,"0"0"-8649,0 0-416,158 46-288,-112-46-256,22 0-384,-23-23-33,1-22-32,-24 22-128,1-22-192,0 22 32,-1 0-64,-22-22 64,0 22 129,-22 0 639,-1 1 546,-22-1-257,-1 23-577,-22 0 97,23 0 63,-23 23-512,22 22-31,24 23 127,-24 0-32,24 23-160,22 0-32,0 0 0,0-1-32,22-21 0,24-24 0,-1 23-96,23-45-32,23-1 0,-23-22-32,23 0-737,-1 0-1345,-22-22-1474,0-24-1985,-22 1-5638</inkml:trace>
  <inkml:trace contextRef="#ctx0" brushRef="#br0" timeOffset="18919.2925">16279 6024 15727,'0'0'2594,"0"0"-704,0 0-96,0 0-769,0 0-577,23 159-95,-1-91 511,1 22-383,0 1-1,0-23 1,-1 0-97,1-23-96,0 1-288,22-24-64,0-22-128,1 0-32,-1 0-96,0-22-129,24-24 33,-24-22 224,0-22-257,1-1-384,-24-22-480,1 22 0,-23 23 384,0 22 929,0 1 448,0 45 674,0 0 127,0 0 320,0 0-224,23 0-416,-23 45 256,0 23-736,22 1-385,1 21 32,0 1-64,-1 0-32,1-23 0,0 0 0,0-23-192,22 0-1057,-45-22-865,45-23-1282,-22 0-3266</inkml:trace>
  <inkml:trace contextRef="#ctx0" brushRef="#br0" timeOffset="19403.9009">17776 6001 13100,'0'0'4100,"0"0"-2530,0 0 416,0 0-225,0 0-640,0 0 769,-22-22 224,-24 22-1281,1 0-513,-23 0-64,23 0-95,-23 0-97,45 22 64,-23 1-96,24 0-32,22-1 0,0 24-64,0-1-224,22 1 127,24-1-63,-1 0 128,23 1 32,0-1 0,0 1 64,0-24 64,0 24-64,-22-24 0,-23 24 32,-1-24 64,1 24 256,-23-1-31,-23-22-33,-22 22-160,-1-22-128,-44-23-128,-1 0-352,-22 0-994,22-23-768,0 1-1409,0-24-3140</inkml:trace>
  <inkml:trace contextRef="#ctx0" brushRef="#br0" timeOffset="20151.8115">18026 6206 11243,'0'0'6502,"0"0"-4933,0 0-512,0 0 321,0 0-738,204 68-255,-136-68-65,-22-23-96,-1 0 224,0-22-383,-22 0-1,0-1-64,-1 1 0,1 22 0,-23-22-32,0 22 32,0 0 608,-45 23 353,22-22-384,-22 22-225,-1 0-160,24 0-128,-24 0 64,23 22-128,-22 24 289,22 22-193,-22 0-64,22 23-32,23-1 0,-22 24 0,22-46 0,0 23 0,22-23 0,24-23-64,-1 1-64,23-24 63,0 1-703,23-23-642,0 0-896,22 0-1473,-22 0-3140</inkml:trace>
  <inkml:trace contextRef="#ctx0" brushRef="#br0" timeOffset="20613.3904">18955 6046 6822,'0'0'3972,"0"0"-3619,0 0-321,0 0 32,0 0 512,0 0 1442,0 113 641,0-90-129,0 22-672,0 1-449,0-1-640,0 1-289,0 22 1,0-23-65,23 23-256,-23-23 0,0 23 65,23-22 223,-23-24-320,0-22 609,0 0-225,0 0-480,0-22 161,22-46 63,-22 0 128,0-46-96,23 24-31,-23-1-225,0 23-32,0 0 32,23 45-32,-1-22 0,-22 22-64,46 0 32,-1 1-449,0-1-1473,23 0-1345,1 23-2690,-1 0-9290</inkml:trace>
  <inkml:trace contextRef="#ctx0" brushRef="#br0" timeOffset="22018.0195">19681 6726 14542,'0'0'4644,"0"0"-2466,0 0-961,0 0-1024,0 0-193,0 0-769,0 0-1441,29 114-1314,-29-114-7622</inkml:trace>
  <inkml:trace contextRef="#ctx0" brushRef="#br0" timeOffset="22633.8518">20543 5955 15663,'0'0'3395,"0"0"-833,0 0 353,0 0-1602,0 0-704,0 0-32,-182 91-33,137-45-224,-1 22-191,1 0 223,0 0 224,22 23-287,0-23-129,23 0-32,0 0-64,0 0-64,46-23-128,22 1 64,0-1-32,23-22-609,-1-23-224,1 0-832,0-23-1090,22 0-2210,-44-45-7303</inkml:trace>
  <inkml:trace contextRef="#ctx0" brushRef="#br0" timeOffset="23352.5248">21201 6001 7687,'0'0'6054,"0"0"-2787,0 0-416,0 0-225,0 0-992,0 0-609,-159 23-385,114-1-159,0 24-417,-1 22 64,1 0 96,22 23-128,23-23 0,0 0-96,0 0-64,23 0 32,22-22 32,23-1-32,0 0-32,0-45 0,23 0-64,-23-22 0,0-1-64,1-45 0,-24 0 31,-22-23 33,-1 23-32,-22-23-64,0 23 192,0 23 0,-22-1 32,-1 1-288,0-1-513,1 46-929,-1-22-1249,23-1-1857,-23 23-6407</inkml:trace>
  <inkml:trace contextRef="#ctx0" brushRef="#br0" timeOffset="24146.4544">21881 6001 7719,'0'0'8456,"0"0"-6342,0 0-640,0 0-449,0 0-769,0 182 32,0-92 97,0 1 95,0-23-160,0 0 97,0 0-225,0-23 0,0 1-192,-22-24 0,22 1-32,0-23-160,0 0-64,0 0-33,0 0-832,0 0 256,0-45 833,0-23 64,0 0-64,22-23 96,1-22-31,22 22-33,1 23 32,-24 0 0,24 22 160,-24 1 160,24 45 225,-1 0 287,0 0-31,24 0 64,-24 45-224,0 23-65,-22 1-63,0 21-225,-23 1-160,0 0-32,0-23-64,0 0-32,-23-46-32,23 1 0,0 0-32,0-23-64,0 0-768,0-46-418,0 1 1282,23-46 32,22 1-32,-22 22 0,-1 0 32,24 22-32,-24 1 0,24 22 257,-1 0 191,0 1 97,1 22-65,22 0 129,0 22-161,-23 24 225,1 22 63,-24 0-319,-22 0-97,23 23-128,-23-23-192,0 0 0,0 0-544,-23-23-1442,23 0-2178,-22-22-5317</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3:35.361"/>
    </inkml:context>
    <inkml:brush xml:id="br0">
      <inkml:brushProperty name="width" value="0.16" units="cm"/>
      <inkml:brushProperty name="height" value="0.16" units="cm"/>
    </inkml:brush>
  </inkml:definitions>
  <inkml:trace contextRef="#ctx0" brushRef="#br0">1039 2598 15759,'0'0'1922,"0"0"-801,0 0 544,0 0-255,0 0-449,0 0-33,0 0-351,90 22 0,-22 1 383,23-23-575,-23 23-321,23-23-64,0 0-224,-1-23-1666,1-22-2530,-23 0-3716</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8:29.062"/>
    </inkml:context>
    <inkml:brush xml:id="br0">
      <inkml:brushProperty name="width" value="0.24" units="cm"/>
      <inkml:brushProperty name="height" value="0.48" units="cm"/>
      <inkml:brushProperty name="color" value="#FFACD5"/>
      <inkml:brushProperty name="tip" value="rectangle"/>
      <inkml:brushProperty name="rasterOp" value="maskPen"/>
    </inkml:brush>
  </inkml:definitions>
  <inkml:trace contextRef="#ctx0" brushRef="#br0">5938 2272 1153,'0'0'961,"0"0"-288,0 0 31,0 0-351,0 0-33,0 0 64,0 0-95,0 0 191,0 0-160,0 0-95,0 0 95,0 0-224,0 0 192,0 0 129,0 0 95,0 0 257,0 0-161,0-26-95,0 26 288,0 0-225,0 0 129,0 0 96,0 0 480,0 0 288,0 0-223,-26 0-321,26 0-97,-27 0-639,-25 0-65,26 0-128,-27 0 0,1 26-32,26-26-64,-26 26 0,25 1 128,-25-1-128,26 26 0,-27-26 128,27 27-128,-26-27 96,26 0-96,26-26 0,0 0 193,0 0-161,0 0 0,0 0-32,0 0-64,0 0 32,0 0 0,0 0 64,0-26 0,26 0 0,0 0 0,26-27 0,1 1 32,-1-1-96,1 27 32,25 0 0,-26 0 0,1 0 0,-1 0-64,1 26 64,-27 0 0,0 0-64,0 0 0,0 0 64,-26 0-64,0 0 128,0 0-64,0 0 0,0 0 32,0 0 96,0 0-64,0 0 64,0 0 769,0-27-64,-52 27-385,0 0-320,-1 0-128,-25 0 64,-1 0-64,-26 0 0,27 0 128,-1 0-128,-25 27 0,25-1 32,0 0 0,1 0 32,-1 0-64,27-26 0,26 26-160,-27 1 192,27-27-32,26 26 0,0-26 0,0 0-32,0 0 0,0 0-128,0 0 96,0 0-224,0 0 224,0 0 0,0 0-64,53-26 63,-27 26 1,52-53 64,-25 27-64,51 0 64,-25-26 0,26 25-64,-27-25-96,1 26-64,-1 0-32,-25-27 256,-1 27-96,0 26 96,-25-26-32,-27 26 32,0 0 0,0 0 32,0 0-32,0 0 0,0 0-64,0 26-1,-53-26 65,27 26 97,-26 0-65,-27 27 64,1-1-96,-1 1 0,1-1 0,-1-26 64,0 26-32,27 1-32,0-27 32,-1 0 96,27-26-128,26 0 0,0 0 32,0 0-32,0 0-32,0 0-64,0 0 160,0-26-96,26 0 32,27 0 0,-1-27-32,0 1 64,27 26-32,0-53 0,25 27 32,-25-1-64,26 1 32,25 26 0,-25-26-32,-26 25 32,26 1 0,-27 0 0,-26 26 0,1-26-32,-1 26 32,-26 0 0,27 0-64,-27 0 96,0 0-32,0 0 0,1 0 0,-1 0 0,-26 0 0,26 0 0,-26 0 0,0 0 0,0 0 0,0 0-32,-26 0 64,0 0 160,-1 0 160,-25 26-352,0-26 96,-27 0-96,27 26 0,-27 0-32,1 1 32,25-1-96,1-26 96,-1 26 0,27 0 64,0-26-32,26 0-32,0 0 0,0 0-64,0 0 0,0 0-384,0 0 384,0 0 0,26 0 0,0 0 64,1 0 0,25-26 32,0 26 0,27-26-32,-1 0 0,1-1 0,26 27 32,-27-26-32,27 0 0,-26 0 32,-1 0 0,1 26-32,-27-27 0,0 27-32,-25 0 32,-1 0-32,0 0 32,0 0 0,0 0-96,1 0 96,-1 0 0,0 0 32,26 27-32,-25-27 0,-1 0 0,-26 0 0,26 0 0,-26 0 0,0 0 0,26 0 0,-26 0 32,0 0-32,0 0 0,0 0 32,0 0 32,0 0-64,0 0 0,0 0 352,0 0-288,-52 0 32,26 0-96,-1 0-32,-25 0-64,0 0 64,-1 26 32,1-26 64,26 26-64,-27-26-32,27 0 0,0 0 64,0 0 32,26 0-64,0 0 0,0 0-96,0 0 96,0 0-192,0 0 32,0 0 160,0 0-128,0 0 128,26 0 0,0 0-96,0 0 96,27 0 0,-27 0-32,26 0 64,1 0 32,-1 0-64,0 0 0,1 0 0,-1 0 0,-26 0 0,27 0 0,-27 0 32,0 0-32,0 0 0,0 0 0,-26 0 0,27 0 32,-27 0-32,0 0 0,0 0 32,0 0 64,0 0-96,0 0 0,0 0 416,0 0-352,0 0 128,0 0-95,0 26-65,0-26-32,0 0 0,0 0 0,0 26-32,0 1 64,0-1-32,0 26 32,0 0-32,0 1 96,0-1-96,0 1 0,0-1 0,0 0 32,0 1-32,0-1 0,0 0 32,0 27-32,0 0 0,0-27 0,0 26 64,0-25-32,0 25-32,26-25 96,-26 25-64,0-25 32,26 25-64,-26 1 0,0-1 192,0 1-160,26-27 32,-26 27-64,0-27 64,0 27-32,0-27-32,0 1 0,0 25 128,0 1-128,0-27 0,0 27 65,0-1-1,0 1-32,0-27-32,0 27 0,0-1-32,0-25 64,0-1-32,0 0 0,0 1 64,0 25-64,0-25 0,0 25 0,0-26-32,0 27 32,0-27 0,26 27-32,-26-27 96,26 1-64,-26-1 0,0-26 0,0 27 96,27-1-96,-27 0 0,0 1 0,0-1 32,0 0-32,0 1 0,0-1 0,0-26 32,0 27 32,0-27-64,0 26 0,0-25 32,0-1-64,0 0 32,0 0 0,-27 0 0,27-26 0,0 26 0,0 1 0,0-27 32,0 26-64,0 0 32,0 0 0,0-26 0,0 26 0,0 1 0,0 25 0,0-26 96,-26 0-160,26 1 64,0-27 0,0 26-32,0-26 32,0 26 0,0-26 0,0 0 32,0 0-64,0 0 32,0 0 0,0 0 0,0 0 0,0 0 0,0 0 0,0 0 32,0 26-64,0-26 32,0 0 0,0 0-64,0 0 96,0 0-32,0 26 0,0-26 0,0 0-32,0 26 32,0-26 0,0 0-64,0 0 64,26 0 0,-26 27 0,0-27 0,0 0-32,0 0 32,0 0 0,0 0-96,0 0 160,0 0-64,0 0 0,0 0 32,0 0-32,0 0 0,0 0 0,0 0-32,0 0 32,0 0-32,0 0 32,0 0 0,0 0-32,0 0 32,0 0 0,0 0-32,0 0 32,0 0 0,27 0 0,-27 0 32,0 0-96,0 0 0,0 0 32,0 0-65,0 0 129,0 0-32,0 0 32,0 0-32,0 0 321,0-27-193,0 27 64,-27-52 0,-25 26-160,26-53-32,-26 27 160,-1 0-128,27-1 129,-26 1-161,-1-1 0,27 1 224,-26 0-160,-1-1 64,27 1 32,-26 0-160,26-1 224,-27 1-224,27 26 0,-26-27 193,25 1-129,1 0-32,-26 25 64,26-25-64,0 0 256,-1 25-224,1 1-64,0-26 224,26 26-160,-26-27 0,0 27-32,-1-26 33,-25-1 95,26 27-160,0-26 32,0-1 160,-1 27-96,1-26-32,0 26 96,0 0-128,0-27 128,-1 27-160,1-26 0,0-1 0,0 1 32,26 26-32,-26-27 97,26 27-97,-27-26 320,27 26-320,-26-1 0,26-25 192,0 26-160,-26 0-32,26-27 0,-26 27 64,26 0-96,-26-26 32,26 25 0,-26 1 32,26 0 0,-27 0-32,27 0 0,-26-1 32,0-25 32,26 26-64,-26 0 0,0 0-32,26-1 64,-27 1-32,1 0 0,26 0 32,-26 0-32,0-1 0,26 1 0,-26 0 0,-1 0 0,27 0 0,-26 26 0,26-27 64,-26 1-96,0 0 32,26 26 0,-26-26 0,0 0 32,26 0-32,-27-1 0,27 1 32,-26 0-64,0 0 32,0-27 0,0 27 32,-1 0-32,1 0 0,-26 0-32,52-1 96,-26 1-32,0 0-32,-1 0 0,1 0-32,26 0 64,-26-1-32,0 1 0,26 26 0,-26-26-32,26 26 32,0 0 0,0 0-64,0 0 64,0 0-64,0 0 0,0 0-128,0 0 128,0 0-224,0 26-65,0 0 353,0 27-96,26-1 96,0 27 0,0-27 0,27 27-64,-27-1 64,26 27 0,0-27-96,-25 27 96,25 0 0,0-26-32,1-1 32,-1 27-64,-26-27-64,27-25 96,-1 25-96,0-25 128,-25-1-64,25 0 32,-26 1 32,0-27-32,1 26 32,25 1 0,-26-27 0,0 26 0,-26-26 0,26 1 0,1 25 32,-1-26-96,0 0 64,-26 1 0,0-1 0,26 0 0,-26 0 0,0-26 0,26 26 32,-26-26-128,0 0 96,0 0 0,0 0-161,0 0 161,0 0 0,0 0-32,0 0 64,0 0 0,0 0-32,0 0 0,0 0 129,0 0-97,0 0-32,0-26 64,0 0-32,-26-26 96,0 25-128,0-25 0,0 0 0,-27 25 32,27-25-32,0 0 64,-26-1-32,25-25 96,1 25-128,-26 1 0,26 0 32,-1-1 0,1 1-32,0 0 0,-26-1 32,25 1 96,-25-1-128,26 1 0,0 0 96,-27-1-64,27 27-32,0-26 64,-26 26-32,25-1 257,1-25-289,-26 26 0,26 0 96,0-1-64,-1 1-32,1 0 0,0 0 32,26 0-32,-26 0 0,0-1 0,-1 27 160,1-26-128,0 0-32,26 26 0,-26-26 64,0 0 32,-1 26-96,27-27 0,-26 1 64,0 26-64,0-26 0,26 0 0,-26 26 64,0-26-64,-1-1 0,27 27 0,-26-26-32,0 0 32,0 26 0,0-26 0,26 0 32,-27 26 0,1-26-32,0-1 0,0 27-32,0-26 64,26 0-32,-26 0 0,-1 0 32,1 26-96,0-27 64,0 1 0,26 26-32,-26-26 32,-1 26 0,27-26 0,-26 26 96,26 0-128,0 0 32,-26-26 0,26 26-64,0 0 64,-26 0 0,26 0 0,0 0 32,0 0-64,-26 0 32,26 0 0,0-26-32,0 26 64,0 0-32,0 0 0,0 0 32,0 0-128,-27 0 96,27 0 0,0 0-64,0 0 64,0 0 0,0 0 0,0 0 32,0 0-160,-26 0 128,26 0 0,0 0-64,0 0-32,0 0 0,0 0 0,0 0 0,0 0-65,0 0 33,0 0 96,0 0-128,0 0 160,0 0 0,0 0-32,0 0 64,0 0-64,0 0 32,0 0 0,0 0-160,0 0 160,0 0 0,0 0-64,0 0 64,0 0-160,0 0 160,0 0-32,0-27-96,0 27 0,53-26 128,-27 0-33,26-26 66,1 25-130,25 1 97,1-26 0,-1 26-96,1-27 96,-1 27-32,-25 0-32,25 0 0,-25 0-96,-1-1 160,0 27 0,1-26-160,-27 26 160,26 0 0,-25-26-64,-1 26-32,0 0 0,26 0-65,-26 0-31,27 0 160,-1 0-256,-26 0 160,27 0 96,-27 0-32,0 0-96,0 0 160,-26 0 0,0 0-64,26 0 64,-26 0 0,0 0 0,0 0 32,0 0-32,0 0 0,0 0 0,0 0-64,0 0 64,0 0 0,0 0 0,0 0 0,0 26 32,0-26-32,-26 0 0,0 26 160,0 27-160,-26-1 0,-1 0 0,1 27 64,26 26-96,-53 0 32,27-1 0,26 27 0,-1-26 0,1-27 0,0 1-32,26 0 32,0-53-128,0 0 128,0-26-129,0 0 97,0 0-224,0-26 256,0-27 32,26-25 0,27-27 321,-1-52-353,26 0 0,-25 0 32,25 26-32,-25 26 0,-1 27 0,0 25 32,-25 1 0,-1 52-32,-26-26 0,0 26 32,0 0-32,26 26-128,-26 26-1,26 27 129,-26 52 289,0 26-289,0 0 0,0 52 96,0-52-32,0 1-64,0-1 0,-26-53 32,26-25 32,0-53-64,0 0 0,0-26-160,0 0 64,0 0 0,0-52 64,0 0 64,26-53 320,27-52-352,-27 0 0,0-27 0,26 27 32,-25 26-32,-1 0 0,26 53 64,-52 25-96,26 27 32,-26 26 0,0 0-64,0 0 0,0 53-160,0 25 128,26 53 96,-26 52 288,27-25-288,-27 51 0,0 1 32,0 25 32,0-51-64,0-1 0,0-78 0,0-27-64,0-26 64,0-52-96,0 0 64,0-26-224,0-26 256,26-53 192,0-78-160,-26-27 192,52 1-224,-25-53 0,-1 26 0,26 27 0,1 26 0,-27 25 0,0 54 32,0 51 0,0 1-32,-26 52 0,0 0 224,0 0-224,0 0-64,26 79-160,1 51 224,-27 54 224,26 51-224,0 27 0,-26 0 128,0 26-128,26 0-32,-26-26 32,0-26-32,0-53-96,0-52 128,0-52 0,26-53-128,-26-26 128,0 0-256,27-53 32,-27-51 224,0-53 256,0-79-256,0-26 0,0-52 32,0-27-32,26 53 0,0 0 0,26 53 64,1 51-96,-27 53 32,0 53 0,0 25 160,-26 27-64,26 26 96,-26 0-192,0 26-64,27 53 64,-1 78 0,-26 53 32,26 25 160,-26 53-160,0 27-32,0 25 0,0-26 97,0-26-194,0-52 97,0-53 0,0 0-32,0-78 32,0 0 0,0-53 0,0-52 0,26 0-128,-26 0-128,0-26-160,0-79 416,0-52 0,0-26 128,0-53-128,0 1 32,0-27 0,0 26-32,0 0 0,0 53 0,0 26 0,0 26 0,0 26-32,26 53 128,-26 26 32,0 0-128,0 26 32,0 52-32,0 53-32,0 78 32,27 27 32,-1 51 64,-26 1-32,26 26-64,0 0 0,0-26 0,-26-26 0,26-27 0,-26-25 0,0-27 0,0-53-128,27-51 128,-27-27-96,0-26 64,0 0-480,0-52 159,0-79 353,0-26 0,0-79 96,0-26-96,-27 0 0,1-26-32,26 26 96,0 1-64,0 25 0,0 26 0,0 53 0,0 0 0,0 52 0,0 1 257,0 51-225,0 27 64,0 0-96,0 26 64,0 26-128,0 26-64,0 53 128,26 52 64,1 27-32,-27 25 0,26 1-32,-26 25 64,26-25-224,-26-1 96,26-25 31,-26-54-127,0-25 96,26-52 32,-26-27 32,0-26-128,27 0 96,-27-79-384,0-26 416,-27-52 0,-25-52 0,26-27 0,-27 1 0,27-1 64,-26 26-96,26 1 32,0-1 0,-1 27 0,1 26 32,26 26-32,0 26 0,0 27 32,0-1 192,0 53-224,0 0 0,26 26 0,-26 0 0,0 0-64,0 0 0,27 26-160,25 0 128,-26 53 96,26-1 0,-25 27 128,25 0-96,-26 0-64,0-1 32,1 27 0,-27-26-32,0-27 32,26 27 0,-26-52 0,0-1 0,0 0-64,0-25 0,0-27-129,0 0 97,0 0 32,0 0 32,0-27 0,0-25-224,0-27-96,-26 1 223,26-1 129,0 1-64,0 25 64,0 1 0,-27 0 32,27 25 0,0 27-32,0 0 65,0 0-33,0 0-32,-26 53-32,26-1 32,0 53 32,-26 26-32,26 0 0,-26 26 0,26 0 64,-26 0-32,26 26-32,0-25 0,-27-1-96,27 0 96,-26 0-65,26-52 1,-26-1-32,26-25-64,-26-27 160,26-52 0,0 0-96,0 0 96,-26-26-32,0-52-96,-27-53 256,1-26-64,-27-1-64,1-25 0,-1 0 32,27 26-32,-27 26 0,27 26 128,-1 26-64,53 27 513,-26 52-225,0 0 1,26 0-289,0 26-64,0 27-161,0 51 65,0 54 192,26-1 33,0 26-129,27 0 0,-1 1 0,-26-27 0,27-26 0,-27-1 0,0-25 32,0-26-64,-26-53 32,26 0 0,-26-26-32,0 0 32,0-52 0,-26-53 192,0-26-192,-52-26 288,25-26-288,-25-1 0,25 1-64,-25 26 64,25 0 0,1 26 0,26 26 64,0 53-64,-1-1 0,1 53 0,26 0 96,0 0-96,0 79-352,0 0-1,26 52 353,27 26 161,-27 0-161,53 0 0,-27-26 64,0 0-32,1-27-32,-27-51 0,26-27 0,-26-26-160,1 0 95,-1 0-159,0-52 224,-26-27 64,26-26 128,0-26-127,0-26 31,1 0 0,-1-26-96,0 0 0,0 25 0,0 1 32,1 26-32,-1 27 0,0-1 32,0 26 288,-26 1-288,0 25 32,26-25 256,-26 26-255,0 25 127,0-25-96,0 26-32,0 26 128,0-26-192,0 26 0,0 0 96,0 0-96,0 0 0,0 0 0,0 0 32,0 0-160,-26 0 128,26 0-320,0 0 160,-26 0-609,26 26-833,-26 26-1056,26 1-1346,0 25-5028</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3:57.479"/>
    </inkml:context>
    <inkml:brush xml:id="br0">
      <inkml:brushProperty name="width" value="0.16" units="cm"/>
      <inkml:brushProperty name="height" value="0.16" units="cm"/>
    </inkml:brush>
  </inkml:definitions>
  <inkml:trace contextRef="#ctx0" brushRef="#br0">2048 2920 10666,'0'0'4324,"0"0"-4196,0 0-128,0 0-2594,0 0-1794</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3:45.068"/>
    </inkml:context>
    <inkml:brush xml:id="br0">
      <inkml:brushProperty name="width" value="0.16" units="cm"/>
      <inkml:brushProperty name="height" value="0.16" units="cm"/>
    </inkml:brush>
  </inkml:definitions>
  <inkml:trace contextRef="#ctx0" brushRef="#br0">7145 363 2947,'0'0'11210,"0"0"-8231,0 0-961,0 0 224,-159-22-384,114 22-737,-23 0-32,-1 22-288,1 24-545,23-1 289,0 23-33,-1 0-352,24 23-32,22-23-128,0 0 0,0 0-64,45 0-32,0-23-96,46-22-160,0 0-641,22-23-513,1 0-1216,22-46-1058,-23 1-3971</inkml:trace>
  <inkml:trace contextRef="#ctx0" brushRef="#br0" timeOffset="462.1575">7530 500 13517,'0'0'2883,"0"0"-1474,0 0-448,23 204-193,0-136-479,-1 0-1,-22 23 417,0-46-33,0 23-95,0-45-129,0-23-63,0 0 63,0 0-448,0-45-544,0-1 480,0-45 64,0 1 192,0-1-128,0 23-64,23 0 0,0 22 0,22 1-128,-22 0-513,22 22-512,1 0-833,22 0-1633,-23 1-4581</inkml:trace>
  <inkml:trace contextRef="#ctx0" brushRef="#br0" timeOffset="993.326">8029 318 3523,'0'0'9001,"0"0"-5894,0 0-1634,0 159-384,0-91-160,0 23-96,0 0 192,0-1-96,23 1-32,-1-23-193,1-22-191,22-24-449,1-22-64,-1 0-224,23-22-65,-22-69 161,22 23 32,0-46 0,-23 24-673,0-1-288,-22 23 257,-23 23 479,0 22 321,0 0 0,0 23 1185,0 0 225,23 0-353,-23 23-96,0 22-97,0 1-671,0 44-161,0 24 96,0 22-64,22 23-32,1 22 32,-23 0-64,0-22 32,0-23-32,0 0-32,-23-45-160,1-23-417,-24-23-512,1-22-256,0-23-161,-23-23 65,22-22 1121,1 0 223,0-23 129,45 22 0,0-22 32,0 0 353,0 0 191,45 0 161,0 0-224,46-23-417,-23 1-96,45-24-257,1 24-2177,-1-1-3491</inkml:trace>
  <inkml:trace contextRef="#ctx0" brushRef="#br0" timeOffset="1880.7597">9118 364 9769,'0'0'3171,"0"0"-544,0 0 640,0 0 0,0 0-673,0 0-1537,-23 204-704,23-90 223,0-1-287,0 23 63,23-22-256,0-1-32,-23 1-64,22-24 0,-22-22-96,0-22-64,0-1-289,0-45-63,0 0 95,0 0-832,-22-45-769,22-23 1762,-23-46 224,23 1-64,0-23 96,0 0-64,23 22 32,-1-22 32,24 22-96,22 24 96,0-1-64,0 23 64,23 45 192,-23 0 256,23 23 513,-1 0 288,-22 46 33,0 22-450,1 23-191,-47-23-193,-22 23-31,0-1-257,0 1 64,-68-23-128,23 0-96,-23-45-32,-23 0-224,23-1-481,22-22-480,-22-22-1249,0-1-577,23-22-384,22-1-1602,1-22-3043</inkml:trace>
  <inkml:trace contextRef="#ctx0" brushRef="#br0" timeOffset="2298.6393">10455 114 6342,'0'0'6854,"0"0"-3618,0 0-866,0 0-32,0 0 0,0 0 32,0 91-960,0 0-962,0 0 193,0-1-161,0 24-256,23-23-63,-23-1-1,0 1-64,23-23-96,22-22 0,-22-24-192,22-22-97,0 0-864,1 0-736,-1-45-642,0-23-1216,-22 22-3492</inkml:trace>
  <inkml:trace contextRef="#ctx0" brushRef="#br0" timeOffset="2467.4471">10251 410 19058,'0'0'577,"0"0"-481,0 0-96,159-23 224,-91 0-160,45 23 0,-22-23-64,0 23-1185,0 0-2723,-23-23-6181</inkml:trace>
  <inkml:trace contextRef="#ctx0" brushRef="#br0" timeOffset="2871.2833">11635 296 6662,'0'0'8008,"0"0"-5350,0 0 481,0 0-128,0 0-1890,0 0 160,-204 0-224,114 46-320,21-24-288,1 46-353,0 0 0,23 0-64,0 23-32,22 0 64,23-1-64,0 1 0,0-23 0,45-22-160,23-24 128,0-22 0,23 0-128,23-45-1,-24 0 1,1-46 0,0 23-192,-46 0-865,0 0-225,-22 22 449,-23 1 353,0-23-1,-23 23-160,1-1-1185,-1 1-2017,-22 0-8041</inkml:trace>
  <inkml:trace contextRef="#ctx0" brushRef="#br0" timeOffset="3536.8709">12315 250 12524,'0'0'4452,"0"0"-2402,0 0 673,0 0-97,0 0-800,0 0-1186,-136 91 33,91-45-417,-1 44-160,1-22-32,22 23-32,23 0 0,0 0-32,0-23 0,23 0-32,45-23 0,-23-22-64,23 0-160,23-23-769,0 0-448,22-46-737,-45 1-1025,23-46-865,-46 23-4388</inkml:trace>
  <inkml:trace contextRef="#ctx0" brushRef="#br0" timeOffset="3909.4287">12769 319 12460,'0'0'4132,"0"0"-2339,0 0-447,0 0-866,-46 181-256,46-113 545,0 23-385,23-23-159,0 0 31,22-22-32,0-1-160,1-22-64,22-23-96,-23 0-32,23-23 64,0-45-96,0 0 128,-22 0-193,-1-23-191,1 0 96,-24 23 128,-22 0 192,0 46 32,0-1 352,0 0 481,0 23 224,0 0 448,0 23 289,0 45-609,0 23-1121,0-1 0,0 24-96,0-1 64,0-22-64,0-23-32,23 0-672,0-45-1474,22-23-1762,0 0-3587</inkml:trace>
  <inkml:trace contextRef="#ctx0" brushRef="#br0" timeOffset="4741.7572">13653 364 15343,'0'0'3747,"0"0"-1697,0 0-609,0 0-736,0 159-577,0-91 64,23 0 129,0 0 63,-23 0-64,22-23-192,-22-22 161,0 23-225,0-46 0,0 22 64,0-22-128,0 0-192,0-22-545,0-47 609,0 24 128,0-46 96,0 1-96,23-1 0,22 23-32,1-23 32,-1 46-128,23 0 32,-22 22-513,22 0-672,-23 23-1025,0 0-769,23 0-3043,-22 0-4196</inkml:trace>
  <inkml:trace contextRef="#ctx0" brushRef="#br0" timeOffset="5360.5266">14424 386 10794,'0'0'4228,"0"0"-2754,46 159-289,-46-91-320,22 0-193,1 0 225,-23 1 352,0-1-224,0-46-224,0 1 128,0-23-192,0 0-737,0-23-385,-23-22 161,23-23 224,0-23 128,0 0-96,0 0-32,23 46 0,0-23 0,-1 45-96,1-22 32,22 22 32,1 0-32,22 23 64,0 0 0,0 0-64,23 23-32,-23 23 96,0-24 32,0 24 0,0-24 0,0-22-64,-22 0 32,-24 0-32,24-22-32,-46-1-64,22-22 128,-22-1 0,0 23 64,0-22 96,-22 22 128,-24 1 64,1 22 257,-1 0-161,1 0-255,-23 22-193,23 24 128,-1 22-128,1 23 32,22-23 32,0 23-64,23-23 0,0 22 0,0-44-32,46-1-64,22 1 32,0-24-129,0-22-639,0 0-225,23-22-961,-46-24-929,23 1-1633,-22-23-4613</inkml:trace>
  <inkml:trace contextRef="#ctx0" brushRef="#br0" timeOffset="5715.1303">15603 296 2210,'0'0'4132,"0"0"-609,0 0 1250,0 0-1890,0 0-2691,0 182 96,0-92 160,0 1-31,23-23 255,-23 23-255,0-46 352,23-22-97,-23 0-383,0-23-289,22 0-65,1-46-607,0-22 672,-1-22 192,1-24-192,22 23 96,-22 1-64,0 22-32,22 22 0,-22 1 32,22 45 513,1-23 319,-1 23 193,23 0-32,0 46 64,23-1-448,-23 23-192,-23 23-129,1-1-32,-24 1-192,1 0-96,-23-23-320,0-23-1890,0-22-2178,-23-23-3748</inkml:trace>
  <inkml:trace contextRef="#ctx0" brushRef="#br0" timeOffset="6304.357">17350 228 15759,'0'0'3651,"0"0"-1473,0 0-96,-181-46-608,135 46-673,-22 0-321,0 23-128,23 22-63,-1 24-97,1-1-96,0 45 192,45-22-160,0-1 32,0-21-31,22-1-129,46 0-129,0-46 65,23 1-288,0-23-641,22-23-384,-22-22-385,23 0-1601,-24-23-1217,-22-1-5222</inkml:trace>
  <inkml:trace contextRef="#ctx0" brushRef="#br0" timeOffset="6839.8971">17713 205 14606,'0'0'3203,"0"0"-1634,-23 136-416,23-45-800,0-23-257,23 22-64,22 1 96,-22-23 352,22 0 161,24-45-417,-1 0-224,0-23-192,22-46 32,-22-22 96,0 0-288,-22-23-449,-1-22-480,-22 22-385,0 0 673,-23 46 833,0 22 160,0 1 705,0 22 672,0 0 1153,0 0-224,0 45-1281,0 23-864,0 23-161,0 22 64,22 23-32,1 23-32,0 23 0,-1-1 0,-22 1-513,0-1-63,0-22-481,-22-23 672,-46-45-544,0-46-1153,-23-45 0,0 0-768,0-68 2049,1-23 801,-1 0 1377,45 1-288,24 22-288,-1 0 448,23 22-96,23 24 193,45-24-161,23 24 32,22-24-480,0 24-609,24-1-96,-1 0-32,-23-22-577,23 22-1633,-45 23-3075,-46-23-9705</inkml:trace>
  <inkml:trace contextRef="#ctx0" brushRef="#br0" timeOffset="-6529.467">1 635 13677,'0'0'4164,"0"0"-3363,0 0-801,0 0-353,0 0 321,0 0 32,227-136 224,-137 46 321,1 22-33,-23 0-191,-22-1-289,-24 1-32,-22 46 0,0-24 64,0 24 609,0 22 896,-22-23-288,-1 23-576,0 0 0,0 0-65,23 0-31,-22 23-193,-1 45-224,23 22-64,0 24-31,0 22-1,0 23 0,0-1-64,0 1 32,-23-45-32,1-1 0,22-45-32,0-45 0,-23-1-224,23-22-545,0 0-1057,0-22-320,0-24 769,0-22 1281,45-22 96,-22-1 0,45 0-96,-22 0 32,-1 23 64,0 23 0,-22 0 32,-23 45 0,0 0 32,0 0 1281,0 0-160,0 22 160,0 24-640,-23 22-705,1 0 0,22 0 64,-23-23 96,23 23 161,0-22-129,23-1-192,-1 0-32,46-22-96,0 22 96,23-22-161,-23-23-735,23 0-674,-23 0-1985,-23-23-1058,-22-22-6405</inkml:trace>
  <inkml:trace contextRef="#ctx0" brushRef="#br0" timeOffset="-5875.7886">1543 363 11339,'0'0'4516,"0"0"-2146,0 0 1057,0 0-1120,0 0-1699,-159 23 257,114 0-224,-23 22-449,22 0-32,1 23 64,22 23-224,23 0 0,0 45-64,0-22 32,0-1-32,23-22 32,22-23 0,1-46-128,22 1 0,0-23-32,0-45-129,0-23 1,-23-46 0,1 1-33,-1-1-63,-22 1-33,-23 22-31,22 23 416,-22 45 64,0 1 64,0 22 769,0 0 480,0 22-288,0 24-192,0 22-833,23 23 0,0 22 0,-23-22 0,22 22-224,1-22-97,0-46-351,-1 1-674,1-24-960,0-22-1217,22-22-3204,1-46-5412</inkml:trace>
  <inkml:trace contextRef="#ctx0" brushRef="#br0" timeOffset="-5055.4378">2949 522 5317,'0'0'5413,"0"0"-1729,0 0-1250,0 0-320,0 0 288,0 0 161,-68-45-545,0 45-897,-23 0-417,1 0-127,-1 23-257,-23-1-192,24 46-64,22 23 0,-1 23-32,24-24-32,22 1 0,23 0-32,0-23-64,23-23-192,45 1-160,0-24-161,23-22 0,22-45 193,1-23-96,22-23-33,-45 0-704,0 1-961,-46-24-673,-22 46 769,-1 0 1089,-22 23 1025,0 22 705,0 0 1185,-22 23-193,22 0-480,0 0 289,0 0 223,0 23-191,0 45-609,0 0-673,0 46-160,0 22-96,0 22 64,0 1 32,22 23-64,1-24 0,0 1-32,-23 0 0,0-46-384,-23 1-65,-22-46-415,-1-23-33,-22-22-160,-23-23 96,1 0 448,22-68 1,22 0 224,1 0 127,22-23 65,0 23-32,23 0 128,23 0 0,23 0 577,22 0 127,22 0-223,24-23-193,-1 0-160,23 23-128,-45 0-128,-23 0-2562,-45 45-4741</inkml:trace>
  <inkml:trace contextRef="#ctx0" brushRef="#br0" timeOffset="-3266.0807">3833 454 9737,'0'0'3459,"0"0"-896,0 0-193,0 0 129,0 0 31,0 0-704,-91 0-962,46 22-351,-23 1 63,0 22-415,0 23 63,22 0-128,24 23 0,-1 0-32,23 0-64,0-23-64,0-23 32,23 0-96,22-22-128,1-23-97,22 0-31,0-23 32,0-45-33,0 0 1,-23-22-289,1-1-128,-24 0 33,1 23-33,-23 23 481,0 45 288,0-23 32,0 23 1249,0 0 480,0 0-255,0 45-577,0 1-801,0 22-32,0 45-64,0 23 64,0 0 0,0 23 32,23-23-96,-23 23 32,0-23-32,0-22-224,0-24-353,0 1 65,-46-46 160,1 1-193,22-46-352,-22 0 481,-1 0 95,1-23-63,0-22 128,45-1 96,-23-22-64,23 0 63,0 23-63,23-23 160,-1-23-32,24 23 96,22-23 0,23 1 0,-1-24-128,1 23-2723,-23 1-3587</inkml:trace>
  <inkml:trace contextRef="#ctx0" brushRef="#br0" timeOffset="-2633.5735">4310 636 13773,'0'0'160,"0"0"705,113-136 32,-67 68-481,-1 0-224,0-1-192,-22 24 129,-23-23 767,0 45 322,0-22-290,0 0 193,-23 22 161,1 0-321,22 1-353,-23 22 385,23 0 352,-23 0-63,1 22-674,-24 46-352,24 0 97,-1 46-225,0-1-64,23 23 0,0 23-32,0-23 64,0 0-32,0 0-32,0-45 0,46-23-32,-24-45-128,1 0-256,22-23-1314,1 0-768,-1-46-1154,0-44-896,-22-1-4677</inkml:trace>
  <inkml:trace contextRef="#ctx0" brushRef="#br0" timeOffset="-2245.1904">4968 704 10314,'0'0'3203,"0"0"-2114,136 22 224,-68-22-256,0-22 0,0-1-512,-23 0-161,1 1-64,-24-24-64,-22 23-191,0 1 31,0-1 192,0 0 865,-22 23 769,-46 0-513,22 0-288,-44 0-192,22 23-545,-1 22-31,1 24-353,0-1 160,46 0 224,-1 0 1,0 0 351,23 23-159,23-46-289,22 23-288,23-45 0,0 0-128,46-23-160,-1 0-129,1-46-896,-1 1-1762,-22-23-2946,-23 22-9738</inkml:trace>
  <inkml:trace contextRef="#ctx0" brushRef="#br0" timeOffset="-683.2962">6079 908 15695,'0'0'3267,"0"0"-961,0 198-160,0-141-480,0 28-1122,0-28-480,-29-1-64,29 1-160,-28 0-1025,0-29-1377,28 0-2723,-29 1-9674</inkml:trace>
  <inkml:trace contextRef="#ctx0" brushRef="#br0" timeOffset="11889.7901">295 2405 4965,'0'0'3619,"0"0"-64,0 0 706,0 0-578,0 0-320,0 0-800,0 136-1090,0-23-1281,0 23 577,0 0-257,0 0-416,23-22-96,-23-1 65,0 0-65,0-45 0,0-22-32,23-24-1,-23-22-63,0 0-288,0 0-128,0 0-577,0-22-161,22-46 1090,1 0 160,0-23 0,22 0 0,1 1 0,22 22 32,-23-1-32,23 24 0,-22 0 0,-1 22 32,0 23 128,-22 0 321,22 45 640,1 23 32,-1 23-769,-22 23-223,-23-24-161,23 1 0,-23-23-353,0-23-95,0 1-353,-23-24-736,23 1-962,-23 0-1793,23-23-3972</inkml:trace>
  <inkml:trace contextRef="#ctx0" brushRef="#br0" timeOffset="12186.0845">1362 2790 5797,'0'0'11724,"0"0"-8778,23 137-704,-23-47-736,23-22-673,-23 23-513,0 22-224,0-22-32,0-23-64,0 0-256,0-45-321,0 0-1088,0-23-1282,0 0-1473,-23-69-7848</inkml:trace>
  <inkml:trace contextRef="#ctx0" brushRef="#br0" timeOffset="12742.3015">2337 2813 11211,'0'0'4836,"0"0"-2850,0 0 1281,0 0-512,0 0-1954,0 0-385,-182 113 257,114-90-513,45-1-160,-22 24 0,45-23 0,-23-23-96,23 22-321,0 1-159,46 22-257,-1-22 160,23 0 481,0-1 160,0 1 0,0 0 32,0 22 0,-22-22 0,-24 45 128,-22-23 32,0 0-32,0 23 65,-22-22-193,-24-1-129,1 1-159,0-24-32,-23 1-321,22-23-576,-22 0-769,0 0-896,23-45-1571,-1-24-4611</inkml:trace>
  <inkml:trace contextRef="#ctx0" brushRef="#br0" timeOffset="13298.2158">2904 2631 6022,'0'0'10345,"0"0"-7462,0 0 224,0 0-32,0 0-1121,0 0-1025,0 182-289,0-92 1,0 24-353,0-1-128,-23 0 33,23-22 63,0 0-224,0-23-32,0-23 0,23 1-32,0-46-128,-1 22-449,46-22-448,-22 0-705,22-22-736,-23-24-1057,-22-22-2499</inkml:trace>
  <inkml:trace contextRef="#ctx0" brushRef="#br0" timeOffset="13460.3818">2699 3136 15695,'0'0'4388,"0"0"-4260,0 0 192,0 0 97,255-113-289,-141 84-128,-1-27-224,1 27-2467,-29 1-6502</inkml:trace>
  <inkml:trace contextRef="#ctx0" brushRef="#br0" timeOffset="14185.5799">3788 2790 8040,'0'0'7751,"0"0"-5061,0 0-95,0 0-321,0 0-768,0 0-770,-91 46-159,68-1-65,-22 1-320,0 22-31,22 22-161,0 1 0,23 23-64,0-24 64,23 1-97,22 0 33,1-46-96,44 1-64,1-24-32,0-22-161,0-22 129,0-24 0,-23-45 64,-23-22 63,-22 22 97,-1-22-160,-22 45 32,0 0-224,-22 22 384,-24 1 32,24 0-193,-24 22-1280,24-22-1986,-1 22-3204</inkml:trace>
  <inkml:trace contextRef="#ctx0" brushRef="#br0" timeOffset="15137.507">4582 2836 4773,'0'0'9000,"0"0"-6790,0 0-224,0 0 192,0 0-544,0 0-1154,23 159 1,22-69 159,-22 1-352,0 0-31,-1-23-161,1 0-96,0 0 0,-23-22 64,0-1-64,0-45 0,0 23 0,0-23-64,0 0-481,0-23-384,-23-45 865,0 0 32,23-23 32,0 0-32,0 1 32,23-1-32,0 23-32,22 0-64,1 0-352,22 45-257,-23 0-544,23 0-673,0 23-1602,0 0-3682</inkml:trace>
  <inkml:trace contextRef="#ctx0" brushRef="#br0" timeOffset="15368.6396">5535 2813 13741,'0'0'4644,"0"0"-2209,0 204-706,0-113-1152,0-1-449,23 1-96,-23 0 0,0-23-32,0-23-352,0-22-1090,0-23-1216,0 0-3524</inkml:trace>
  <inkml:trace contextRef="#ctx0" brushRef="#br0" timeOffset="15522.8923">5467 2359 9353,'0'0'5061,"0"0"-3043,0 0-1922,0 0-96,0 0-897,0 0-2050,28 57-2530</inkml:trace>
  <inkml:trace contextRef="#ctx0" brushRef="#br0" timeOffset="17530.9835">6373 2767 3427,'0'0'7271,"0"0"-3267,0 0-1314,0 0-223,0 0-97,0 0-288,0 0 192,-45 23-865,-23 22-928,0 1-97,-23-1-31,23 46 63,0-23-256,22 23-32,24-1 0,-1 1-64,23-23-31,0 0-33,23-22 0,22-1-97,23 0-63,0-22-320,46-23-385,-1 0-737,1 0-415,-24-23-514,24 1-1825,-46-24-3331</inkml:trace>
  <inkml:trace contextRef="#ctx0" brushRef="#br0" timeOffset="18113.7196">7122 2858 8808,'0'0'3812,"0"0"-2146,0 0 480,0 0-353,0 0 257,0 0 737,-23-45-193,-22 45-832,22 0-641,-45 0-256,23 0-289,-1 45-480,1 1 33,0-1-33,-1 46-96,24-1-64,22 1-65,0 0 33,0 0 0,0-23-128,45-23-96,0-22-1,1-23-287,22 0-193,-23-45 289,23-23-129,0-46 0,-45 1-255,22 22-257,-45 23-1,23 0 866,-23 45 288,0 23 320,0 0 1794,0 0-32,0 0-832,0 45-289,23 23-833,-23 0-96,0 23-32,22-23 0,1 23 0,0-23-64,-23-22-289,22-1-223,-22-45-609,23 0-1250,0-23-1408,-1-22-1314,24-46-7431</inkml:trace>
  <inkml:trace contextRef="#ctx0" brushRef="#br0" timeOffset="18635.4885">7621 2677 12748,'0'0'2915,"0"0"-2627,0 0 545,0 0-225,0 0-159,158-91-65,-112 69 257,-24-24 96,-22 24-193,23-1 1,-23 0-33,0 1 129,0-1 288,0 0 320,-23 23 256,1 0-384,22 0 0,-23 0-224,0 0-32,1 23-160,-1 22-97,0 1-255,23 44-161,0 24-64,0-1 0,0 23-64,0 1 0,23-24 96,0 1-128,-1-46 128,1 0-160,-23-23 0,23-22-128,-23-23-576,22 0-1250,1 0-1794,0-23-320,0-22-1569,-23-1-8328</inkml:trace>
  <inkml:trace contextRef="#ctx0" brushRef="#br0" timeOffset="21185.9011">9253 2768 10250,'0'0'4164,"0"0"-897,0 0-224,0 0-737,0 0-545,0 0-447,-181-68-129,136 68-513,-23 22-383,22 1-1,1 22-96,22 1-128,0 22-64,1 0-32,22 0-128,0 45 32,45-22-32,23 0 96,-22-23-96,22-23-289,0-22-384,0-1-544,-23-22-481,0-68 1,1 0 255,-1-45 1025,-22-23-383,22 0-1026,-22 0-1474,-23 0-1312,0 22 2242,0 46 2530,-23 0 1985,0 23 1539,23 0-225,-22 22-961,22 23-512,0 0-673,0-23-320,0 23 288,0 0 224,0 46-160,0-1-96,45 68-608,-22 1 95,-23 22 1,0 0-321,0-23-64,0 1-192,0-24-32,0 1-192,0-46-705,0 1-705,0-1-1408,0-45-1987,0 0-5861</inkml:trace>
  <inkml:trace contextRef="#ctx0" brushRef="#br0" timeOffset="21833.4383">10297 2790 2530,'0'0'3235,"0"0"737,0 0-833,0 0-448,0 0-577,0 0 0,22-68 192,-22 68-64,0-23-576,-22 23-705,-24 0-65,1-22-287,0 22-225,-23 0-127,0 45-161,0 0-96,0 23 0,22 1-128,1 21-161,22 1 33,0 23 32,23-24 96,0-22-65,0 0-127,46-22 0,-1-24-64,23-22-97,23-22-128,0-69 257,-1 0 64,1-22-289,-23-1-352,-23 1-416,-22-1-32,0 46 832,0 46 545,-23-1 193,0 23 1504,0 0 705,0 0-896,0 45-545,0 23-897,0 1-32,0 21 0,0-22 0,22 23 0,1 0-32,0-46-32,-1 23-32,24-45-961,22 0-801,0-23-928,0 0-930,0-23-2530</inkml:trace>
  <inkml:trace contextRef="#ctx0" brushRef="#br0" timeOffset="22118.5475">11226 2473 13933,'0'0'3844,"0"0"-1538,0 0-128,0 0-673,0 0-31,0 0 448,0 68-129,0 0-1216,0 45-481,0-22 64,0 22-64,0 23-96,0-45 0,0 0 32,0-23 32,0-23-64,23-22-128,0-23-224,22 0-673,23-46-673,-22-22-608,22 0-1409,-23 0-3524</inkml:trace>
  <inkml:trace contextRef="#ctx0" brushRef="#br0" timeOffset="22305.6823">10977 2631 16079,'0'0'6310,"0"0"-4708,0 0-770,0 0-832,0 0-160,0 0 160,227 28 0,-142-28 0,29 0-1281,-1 0-2210,-28 0-3075</inkml:trace>
  <inkml:trace contextRef="#ctx0" brushRef="#br0" timeOffset="25163.2483">12316 2677 5381,'0'0'5734,"0"0"-2371,0 0-673,0 0-544,0 0 0,0 0-64,-46-23 289,1 0-994,-23 23-544,22-22-513,-22 22-32,23 0-192,-1 22-32,-22 24 64,23-1-128,0 46 32,22-1 1,0 1-33,23 0 0,0 0-65,23-23 1,0-23 0,45 0-384,0-22-33,-23-23-95,46 0-129,-23-68 1,0 0-97,0-23 32,0-22-384,-22 22 128,-24 23 352,1 23 545,-23 22 128,0 23 417,0 0 800,0 0 256,23 0-320,-23 23-256,22 45-96,1 0-705,0 23-32,-1 22 0,-22-22-64,23-23 0,-23-23 0,23-22-1249,22-23-1986,1 0-3299</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4:32.494"/>
    </inkml:context>
    <inkml:brush xml:id="br0">
      <inkml:brushProperty name="width" value="0.16" units="cm"/>
      <inkml:brushProperty name="height" value="0.32" units="cm"/>
      <inkml:brushProperty name="color" value="#00F900"/>
      <inkml:brushProperty name="tip" value="rectangle"/>
      <inkml:brushProperty name="rasterOp" value="maskPen"/>
    </inkml:brush>
  </inkml:definitions>
  <inkml:trace contextRef="#ctx0" brushRef="#br0">3692 2623 9097,'0'0'2786,"0"0"-2273,0 0-289,0 0 1185,0 0-256,254 36-544,-145-36-257,36 0-288,0-36 0,0 0-64,0 36-2594,37 0-2851,-37 0-2339</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4:33.093"/>
    </inkml:context>
    <inkml:brush xml:id="br0">
      <inkml:brushProperty name="width" value="0.16" units="cm"/>
      <inkml:brushProperty name="height" value="0.32" units="cm"/>
      <inkml:brushProperty name="color" value="#00F900"/>
      <inkml:brushProperty name="tip" value="rectangle"/>
      <inkml:brushProperty name="rasterOp" value="maskPen"/>
    </inkml:brush>
  </inkml:definitions>
  <inkml:trace contextRef="#ctx0" brushRef="#br0">3720 3275 13453,'0'0'2178,"0"0"-1313,0 0 384,0 0-577,0 0-608,0 0 257,218 0-161,-73 0-64,0-36-96,37 36-1089,-37 0-2723,37 0-5444</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34:33.678"/>
    </inkml:context>
    <inkml:brush xml:id="br0">
      <inkml:brushProperty name="width" value="0.16" units="cm"/>
      <inkml:brushProperty name="height" value="0.32" units="cm"/>
      <inkml:brushProperty name="color" value="#00F900"/>
      <inkml:brushProperty name="tip" value="rectangle"/>
      <inkml:brushProperty name="rasterOp" value="maskPen"/>
    </inkml:brush>
  </inkml:definitions>
  <inkml:trace contextRef="#ctx0" brushRef="#br0">3711 3901 14670,'0'0'2498,"0"0"-1441,0 0-224,0 0-224,363 0 95,-218 0-447,37 0-161,72 0-96,36 0-961,0-36-4420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5:22.319"/>
    </inkml:context>
    <inkml:brush xml:id="br0">
      <inkml:brushProperty name="width" value="0.16" units="cm"/>
      <inkml:brushProperty name="height" value="0.16" units="cm"/>
    </inkml:brush>
  </inkml:definitions>
  <inkml:trace contextRef="#ctx0" brushRef="#br0">13917 281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237.817">13940 973 12844,'0'0'4901,"0"0"-3396,0 0-1377,0 0 32,0 0 1,178-45 95,-44 45-224,0-22-32,22 22-32,-22-23-673,-23 23-1697,-44-22-2371,-22 22-4419</inkml:trace>
  <inkml:trace contextRef="#ctx0" brushRef="#br0" timeOffset="2694.5243">13962 216 801,'0'0'7303,"0"0"-4196,0 0-801,0 0-128,0 0-1249,0 0-385,0 0 161,-22-23 448,22 23-160,0 0-320,22 0-225,1 0 545,21 0-320,45 0-97,23 0-288,-1 23-159,-21-23-33,-1 0-96,0 0-32,0 0-769,-22 0-1121,0 0-1313,0 0-2498</inkml:trace>
  <inkml:trace contextRef="#ctx0" brushRef="#br0" timeOffset="3617.9775">15366 326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3888.6336">15521 994 14125,'0'0'3492,"0"0"-2019,0 0-736,0 0-641,0 0-64,0 0 897,201-44-321,-112 22-448,23-1-127,-23 1-66,-22 0-287,-23-1-1089,1 1-961,-45 0-1506,22 0-4964</inkml:trace>
  <inkml:trace contextRef="#ctx0" brushRef="#br0" timeOffset="4123.342">15566 304 14798,'0'0'2338,"0"0"-1505,0 0 320,0 0-512,0 0-1,179-45-191,-90 45-321,0-22-128,-22 22 0,0-23-385,0 23-1504,-23 0-2371,23 0-6887</inkml:trace>
  <inkml:trace contextRef="#ctx0" brushRef="#br0" timeOffset="5163.2061">16725 193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trace contextRef="#ctx0" brushRef="#br0" timeOffset="-11033.8697">4960 349 2691,'0'0'11466,"0"0"-7878,0 0-1218,0 0 96,0 0-1409,0 0-448,0 133-385,0 1 353,0 22 320,23 22-353,-1 0 65,-22 23 31,0-45-351,0 0-129,0-22-96,-22-23-32,-1-22-32,23-44-64,0-1-641,0-44-864,0 0-1474,0 0-1666,0-67-1953</inkml:trace>
  <inkml:trace contextRef="#ctx0" brushRef="#br0" timeOffset="-10596.3938">5852 416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10014.035">6832 370 15791,'0'0'3587,"0"0"-1633,0 0 96,0 0-769,0 0-896,-22 223-33,-1-89 481,23 22 64,0 22-289,0-22-127,0 22 63,0-44-223,0 0-225,-22-1-64,22-44 0,0-22-32,0-22-321,0-23-864,0 0-673,0-22-928,0-22-2083,0-45-4227</inkml:trace>
  <inkml:trace contextRef="#ctx0" brushRef="#br0" timeOffset="-9764.5714">6141 237 16015,'0'0'1281,"0"0"-1024,0 0 2049,201-23-609,-23 23-255,0 0-577,23 0-769,-23 0-96,-44 0 0,-22 0-705,-1 0-1409,-44 23-1313,0-1-2371</inkml:trace>
  <inkml:trace contextRef="#ctx0" brushRef="#br0" timeOffset="-9180.2061">7990 259 13164,'0'0'3268,"0"0"-1283,0 0 1090,0 0-672,0 0-770,0 0-544,-44 223-833,-1-67 33,-22 22 31,0 23-256,0-23 64,1 0-32,-1 0-32,0-44-32,0-22 0,45-46-32,-1-21 0,1-23-544,22-22-641,0 0-1250,22-67-2017,23-22 2466,-23-67-2818,23-22-5286</inkml:trace>
  <inkml:trace contextRef="#ctx0" brushRef="#br0" timeOffset="-8931.9129">8147 103 3299,'0'0'5862,"0"0"-1442,0 0-1473,0 0-97,0 0-928,0 0-1089,89 134 1281,-44 0-801,21-1-640,1 46-161,0-23-63,0 22-257,-22 0 0,-1-22-128,1 0 32,-23-44-96,1-23-32,-1-22-512,0-23-513,1-21-609,-23-23-1505,0-23-1826,0-43-2338</inkml:trace>
  <inkml:trace contextRef="#ctx0" brushRef="#br0" timeOffset="-8739.6567">7701 1040 19282,'0'0'3460,"0"0"-2436,0 0-1024,0 0-384,156-22 384,0-1 96,45 1-96,-23-23-1473,-22 23-2243,-44 22-4291</inkml:trace>
  <inkml:trace contextRef="#ctx0" brushRef="#br0" timeOffset="-8269.865">9483 237 17681,'0'0'3107,"0"0"-1762,0 0 833,0 0-769,0 0-896,-89 156-321,44-44 224,1 21 33,-23 46-129,0-1-64,-22 22-31,0-21-129,0-1-32,-1-22-32,24-22-32,-1-45 0,44-22-256,23-67-866,0 0-511,23-23-2435,-1-21-1089,45-45 929,-23-45-5701</inkml:trace>
  <inkml:trace contextRef="#ctx0" brushRef="#br0" timeOffset="-8006.6235">9550 148 13965,'0'0'4260,"0"0"-2210,0 0-320,0 0-1,67 156-351,0-45-513,0 23-417,0 0 97,-23 22-97,23 22-96,-22-22 129,0 22-353,21-44-96,-43-23-32,-1-21 0,23-24-417,-23-21-704,0-45-704,0 0-1282,1 0-1281,-23-22-1986</inkml:trace>
  <inkml:trace contextRef="#ctx0" brushRef="#br0" timeOffset="-7822.6074">9305 1061 17136,'0'0'3427,"0"0"-1505,0 0-1569,0 0-353,0 0 0,223-22 96,-89 22-64,22-22-32,-22-1-2178,-23 23-2018,0 0-6887</inkml:trace>
  <inkml:trace contextRef="#ctx0" brushRef="#br0" timeOffset="-2048.7212">10553 215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385.6935">12202 259 9001,'0'0'4420,"0"0"-1826,0 0 321,0 0-577,0 0-832,0 0-289,0 0-224,-23 67 96,23 0-641,0 22-128,-22 45 321,22-1-449,0 23 96,0 0 33,-22 0-225,-1-22 64,1 0-32,0-23-128,22-44 32,-23 0-32,23-45 0,0 23 0,-22-23-480,22-22-257,0 0-480,0 0-833,0-22-929,0-45 513,22 0-353,-22-44-4452</inkml:trace>
  <inkml:trace contextRef="#ctx0" brushRef="#br0" timeOffset="-933.6761">12023 349 9001,'0'0'4324,"0"0"-3684,0 0 962,0 0-1,200-89-416,-110 66-288,21 23-160,23 0-32,-23 0 31,-22 23-159,1-1 95,-1 22-159,-22 1 96,0 0-97,-1 22-224,1-1 1,-22 1-65,0 22-96,-23 1 96,0 21-64,-22-22 32,0 0-63,0 1-1,-22-1 64,-23 22 32,-22-22-32,0 1-32,-22-1-31,0-22 63,0-23-96,0 1-96,-23-1 64,1-21-32,22-23 0,-1 0-32,24 0-352,21 0-513,0 0-609,1 0-1152,22 0-1442,-1-23-3427</inkml:trace>
  <inkml:trace contextRef="#ctx0" brushRef="#br0" timeOffset="-15769.5621">349 482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14837.3704">326 460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13468.5316">2243 415 2178,'0'0'6630,"0"0"-2978,0 0-769,0 0 31,0 0-415,0 0-513,22 0-577,-22 22 0,0 45-832,-22 45-513,0-1 352,-23 23 33,23 0-225,-23 22 96,23-1-96,-23-21 33,-21 22-33,21-44-160,0 21 32,1-21-32,22-23-32,-1-22-32,23-23-32,0-21 32,0-23-192,0 0-481,0 0-544,0 0-449,0 0-672,0-23-1089,0-21 833,0-23-1506,0-45-5285</inkml:trace>
  <inkml:trace contextRef="#ctx0" brushRef="#br0" timeOffset="-12967.6976">2376 370 11627,'0'0'4548,"0"0"-3202,0 0 95,0 0 641,0 0-1377,0 0-321,67 156 449,-22-44 128,0 22-321,21-1-95,1 23 127,-22 0-95,0 23-65,-1-23-63,-22 0-129,23-23-192,-23-21 0,1-23-96,-23-22-32,22-23 0,0 1-64,-22-23-448,0-22-481,23 0-545,-23 0-1056,0 0-1346,0-67-384,-45-22-7239</inkml:trace>
  <inkml:trace contextRef="#ctx0" brushRef="#br0" timeOffset="-12696.3167">1909 1106 16848,'0'0'2883,"0"0"-2147,0 0 225,0 0-384,0 0-289,200 0 128,-66 0-287,0 0-129,-1-23-449,-44 23-2145,1-22-3172</inkml:trace>
  <inkml:trace contextRef="#ctx0" brushRef="#br0" timeOffset="-11680.73">3290 392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trace contextRef="#ctx0" brushRef="#br0" timeOffset="63462.8532">258 514 4740,'-11'0'1666,"11"-10"-385,-10-1 321,10-10-1250,0 10 129,-11 0-321,11 0 192,0 1 353,0 10 352,-11 0 160,11 0 480,0 0-63,0 0-417,0 0-416,0 0-321,0 0 33,0 0-97,0 0-416,0 21 32,0 1 128,-11 10 129,11 0 255,-10 21-223,-1-10 383,0 11-319,0 10-1,1-10-96,-1 10-32,0 1-95,0-12-65,11 1-32,0-1-64,-10 1 96,10-11-96,0 0 32,-11-11-32,11 0 0,0-10 32,-11-1-32,11 0 0,0-10 0,0-11 0,0 0 0,0 0 0,0 0 96,0 0-32,0 0 0,0 0 0,-11-11 224,11-10 193,0-11-289,-10-11-160,10 0 0,0-21-32,0 10 0,0-10 0,0 10 32,0 1-32,0-1 0,0 11 0,0 11 32,0-11 0,10 11 0,-10 10-64,0-10 64,0 0-64,11 11 64,-11-1-64,11 1 64,-11-1-64,11 12 32,-11-1 0,0 11 32,0 0-32,10 0-96,-10 0 0,0 0 32,0 0-96,0 0 0,0 0 64,0 0 96,0-11-32,11 11 32,-11 0-32,0 0 64,0 0-64,0 0 32,0 0-32,0 0 32,0 0 0,0 0 0,0 0 0,0 0 0,11-11 0,-11 11 64,11-10-32,-11-1 0,10 11-32,-10-11 0,0 11 0,0 0 0,11 0 0,-11 0 0,0-10 32,11 10-64,-11 0 64,11-11-64,-11 11 32,0 0 0,0 0 0,10 0-96,-10-11 64,0 11 32,0 0-65,0 0 33,0 0 0,0 0 32,0 0 0,0 0 32,0 0-32,0 0 0,0 0-32,11 0 32,-11 0 0,11 0-96,-11 0 32,11 0-32,-11 0 96,10 0-32,1 0-32,-11 0 32,11 11 32,0-11 0,-11 0 0,0 0 0,10 0 0,-10 0 0,0 0 0,0 0 32,0 0-32,0 0 32,0 0 0,0 0 0,0 0 96,0 0-96,0 0 32,0 0 65,0 0 31,0 0 0,0 0-32,0 0 0,0 0-96,0 0 64,0 0-96,0 0 0,0 0 0,0 0-128,0 0 64,0 0 64,0 0 0,0 0 0,-10 11-64,10-11 64,-11 0 0,11 10 0,-11 1 0,11 0-128,-11-1 96,11 12 32,-10-1 0,-1 1 0,11-1 0,-11 1 0,0-12 0,11 12 0,0-1 0,0 11 0,-10-10 32,10-1-32,0 1 0,-11 10 0,11-11 0,0 12 64,0-1-64,0 0 0,0-11 32,0 11-32,-11 11 0,11-11 0,-11 11 32,11 11 32,-10-11 32,10 0 0,-11 10 0,11-20-32,-11 9 0,11 1-32,-11 0 32,11-11-31,0 11 31,0 0-64,-10-11 32,10 0 0,0 1-32,0-1 0,-11 0 64,11-11-64,0 1 0,0-1 0,0 1 0,0-12 0,0 1 0,0-11-32,0 0 0,0 0 32,0 0-32,0 0 32,0-11-96,0 1 96,0-22 96,0-1-96,0-20 0,0-12 0,0 12-32,0-11 0,0-1 0,0 1-33,0 21 65,0 0 32,0 11-32,0 10 0,0 1 0,0 10 65,0 1-65,0 10 32,0 0 0,0 0-32,-11 0 0,11 0-64,0 0-65,0 0 65,0 10 0,0 1-64,0 0 64,0 21 64,0 0 0,0 0 64,0 11-64,0-11 0,0 11 0,-11-11 0,11-10 0,0-1 0,0-10 0,0 0-32,0-1 32,0-10-32,0 0-64,0 0 64,0 0-32,0-10-160,0-12 96,0-21 128,0-10 64,0-1-64,0 1-32,0 10 32,0-11 32,0 11-32,0 0 0,0 11 32,0 0-32,0 0 32,0 21-32,0 0 32,-10 1-32,10 10 64,0 0-64,0 0-128,0 0-64,0 10 63,0 1 1,0 0 128,0 10 32,0 1 0,0-1 32,0 11-32,0-10-32,0-1 32,0 11 0,-11-10-32,11-1 65,0 1-65,0-1 32,0 1 0,0 10-32,0-11 0,0 1 0,0 10 0,0-11 32,0 1-32,0 10 0,0 0 0,0-11 0,0 12 32,0-12-32,0 0 0,0 1 0,0 10 0,0-11 32,0 1 0,0-1 32,0 1 64,0-1-32,0-10-64,0 0-32,0-1 32,0 1-32,0 0 0,0 0 0,0-1 64,0-10-64,0 11 32,0 0-32,0-1 0,0 1 0,0 0 0,0 0 0,0-1 0,0 1 0,0 11 0,0-12 32,0 12-32,0-12 0,0 12 0,0-11 0,0 10 0,0-10 0,0-1 64,0 1-64,0 0 0,0 0 0,0-1 0,0 12 32,0-11 0,0-1-32,0 1 0,0 0 0,0-1 0,0 1 32,0 0-32,0 0 0,0-1 0,0 1 32,0-11-32,0 11 0,0-1 0,0 1 0,0 0 0,0 0 0,0-1 0,0 1 0,11-11 0,-11 11 0,0-11-32,0 10 0,10-10-32,-10 11 64,11-11-96,-11 0 64,11 11 0,0-11 32,-1 11-32,1-11 32,0 0 0,0 10 0,-1-10 0,12 0 32,-11 11-32,-11-11 0,10 0 0,-10 0 0,0 0 0,11 0 0,-11 0 0,0 0 32,0 0-32,11 0 0,-11 0 0,0 11 0,0-11 32,0 0-32,11 0 0,-11 0 0,0 0 0,0 11 32,0-11-32,0 0 64,10 10-32,-10-10-32,0 0 0,0 11 0,0-11 32,0 0 0,0 0 0,0 0 64,0 0-96,0 0 97,0 0-33,0 0-32,0 0 0,0 0 32,0 0 64,0 0-32,0 0-32,0 0 64,0 0-64,-10 0-32,-1 11 0,0-11 0,11 0-32,-11 0 32,1 10-32,-1-10 32,11 0-32,-11 0 32,0 0 0,11 11-32,-10-11 0,10 0 0,-11 11 0,11-11 0,0 0 0,-11 0-32,11 0 0,0 0-32,0 0 0,0 0 32,0 0-64,0 11 32,0-11 32,0 0-128,11 10 64,-11 1 0,11-11 0,-1 11 64,-10-1 0,11-10 32,-11 0-65,0 0 33,0 0 0,0 0-32,0 0-32,0 0 96,0 0-160,0 0 128,0 0 32,0 0 32,0 0 128,0 0 0,0 0-64,0 0 33,0 0-33,0 0-32,0 0 0,0 0-32,0 0 32,0 0-64,0 0 96,0 0-96,0 0 0,0 0 0,0 0 0,0 0-64,0 0 32,0 0 32,0 0 0,0 0 0,0 0 32,0 0-32,0 0 64,0 0-64,0 0 0,0 0 32,0 0 64,0 0 0,-11 0-96,11 0 0,-10 0 32,-1 0-32,11 0 64,-11-10-64,0 10 0,1 0 32,-1 0 0,0 0-32,0 0 64,1-11-32,10 11 97,-11 0-97,0 0-32,11-11 0,-10 11 0,-1 0 32,0 0-32,11 0 32,-11-10 0,11 10-32,0 0 0,0 0 0,0 0 0,0 0-32,0 0 0,0 0 0,0 0 0,0 0-65,0 0 97,0 0 0,0 0 0,0 0-96,0 0 96,0 0-128,0 0 32,0-11 32,0 0 64,0-10 0,11 10 0,-11-10 0,0-1 0,11 1 32,-11-1-32,11 1 0,-11-1 0,10 1 32,-10 10-32,0-10 0,0-1 0,11-10 0,-11 11 0,0-11 0,11 10 0,-11-10-32,0 10 32,10-10 0,-10 11 0,0-1 0,11-10 0,-11 11 0,0-1 0,0 1 0,11 10 0,-11-10 0,0 10 0,0-10 0,11 10 0,-11 11-32,0-11 0,0 0 0,10 11-32,-10 0 0,0-10 64,0 10-96,0 0 32,11-11 0,-11 11 64,0-11-32,11 11 32,-11 0 0,0 0 0,0 0-96,0 0-33,0 0-31,0 0-32,0 0 128,0 11-96,0 0 128,11 10 32,-11 11 32,0-10-32,10 21 64,-10 0-32,0-11 0,0 11-32,0-1 0,11-9 0,-11-1 0,0 0 0,11-11 32,-11 1-32,0-11 0,0-1 0,0 1 0,0-11 0,0 11 32,0-11 0,0 0-32,0 0 0,0 0 0,0 0 0,0 0 0,0 0 32,0 0 0,0 0-32,0 0 0,0 0 32,0 0-32,0 0 32,0 10-64,0-10 0,0 11 0,0-11 64,0 11-64,0 0 32,11-11 0,-11 10-32,0-10 32,0 0-993,0 0-1217,0 0-1345,0-10-3524</inkml:trace>
  <inkml:trace contextRef="#ctx0" brushRef="#br0" timeOffset="69385.0137">2209 300 192,'0'0'5349,"0"0"-2722,0 0-353,0 0-320,0 0-353,0 0-544,-11 0-32,11 0 96,0 0 96,0 0-192,0 0-352,0 0 32,0 0-161,0 0-159,0 11-193,-11-11 0,11 10 0,0 12-32,-11-1 64,1 1 1,-1-1-65,0 1 0,1 10 32,10-11-32,-11 11-96,0-10 65,0 10-1,11 0 32,-10-10 64,-1 10-64,11-11 32,-11 1-32,0 10 1,11-11-97,-10 1 64,10-1-32,-11 1 32,11-12-64,0 12 32,-11-1 0,1 1 64,10-12-31,-11 12-33,11-1-64,-11 11 32,0-21-32,11 11 64,-10-1 0,-1 0-32,0 1-64,11 10 32,-11-10 0,1-1 32,-1 11 0,0-10-32,1 10 128,-1 0-96,0 0 33,0-10-1,11-1-32,-10 11 0,10-21-32,0 10-32,-11 1 64,11-12-64,0 12 0,0-1 32,-11 1 0,11-1-32,-11 11 64,11-21-64,0 11 64,-10-1-64,10-10 32,0-1 0,-11 1-32,11 0 64,0 10-32,-11-10-32,11 0 0,-10 10 32,10 1-32,-11 10 32,11-11-32,-11 1 0,11-12 32,0 1-32,-11 0 0,11 0 0,0-1 0,0 1 0,-10 10 0,10-10 32,0 11-32,-11-1 0,11 0 0,0-10 0,-11 0 0,11 0 0,0-11 0,0 10 32,-11-10-64,11 11 32,0 0 0,0-1 0,-10 12 32,10-1-32,-11-10 32,11 0-32,0 0 0,-11-11 0,11 10 0,0-10 32,0 11-32,0-11 0,-10 11 0,10-1 0,0 1 0,-11 0 0,11 0 32,0-1-32,0 1-32,-11-11 32,11 0 0,0 11-32,0-11-32,0 0 32,0 0 0,0 10 32,0-10-32,0 11 0,0-11 0,0 0 32,0 0-64,0 11 0,11-11-32,-11 0 32,0 0 0,11 0 64,-11 11 0,10-11 0,1 10 64,0-10-64,-1 11 0,1-11-32,0 0 32,-11 0 32,11 0-32,-11 0 0,0 0 0,0 0 0,0 0 0,0 0 0,0 0 0,10 0 0,-10 0 0,0 0 32,0 0 32,0-11-64,11 1 96,-11-1-32,11 0-32,-11-10 0,11 10 0,-11-10 32,0-1 0,10 1-64,-10-1 32,0 1 0,11-1-32,-11 1 0,0-1 64,11 1-64,-11-11 0,10 10 0,-10 1 0,0-11 32,11 10-32,-11-10 0,11 11 0,-11-1 32,11 1-32,-11-1 0,0 1 33,0 0-33,10-1 0,-10 1 0,0-1 0,11 1 0,0-11 0,0 10 0,-11 1 0,10-1 0,1 1 32,-11-1 0,11 1-32,-1 0 0,-10-12 0,11 12 0,-11-11 0,11 0 0,-11 0 32,11 10-64,-11-10 32,0 10 0,10 1 0,-10 0 32,0 10-32,0-11 0,0-10 0,0 11 0,0-1 0,0-10 0,11 11 0,-11-1 0,0 1 0,11 10 0,-11-10 32,0 10-32,0 0 0,0 1 32,0-1-32,0 0 0,0 0-32,0 1 32,11-12-32,-11 12 32,0-1 0,10-11 0,-10 12 0,0-1 0,11 0 32,-11 0-32,0 1-32,0 10 32,0-11 0,0 11 0,0 0 0,0 0-32,0 0 32,0-11 0,0 11 0,0-10 0,0 10 0,11 0-32,-11-11 32,0 11 32,0-11-32,0 11 0,10 0-32,-10-11 32,0 11 0,0-10 0,11-1-32,-11 0 64,11 1-32,-11-1 0,11 0-32,-11 0 32,10 1 0,1-1 0,-11 0 0,11 1 64,-11-1-96,11-11 32,-1 12 0,1-12-32,0 11 64,-1 1-32,-10-1 0,0 0 0,11 11 0,-11-10 0,0 10 0,11-11 0,-11 0 0,11 0 0,-11 1-32,10-1 32,-10 0 0,11 1 0,-11 10-65,0-11 65,0 11 0,11-11 32,-11 11-32,0 0 0,0 0 0,0-11 0,11 11-64,-11-10 64,0 10-32,10-11 0,-10 11 0,11-11-32,-11 11 0,0 0-32,0 0 0,0 0 96,0 0 0,0 0 0,0 0 0,11 0 0,-11-11 0,0 11-32,0 0-64,10 0 0,-10 0-32,0 0 64,0 0-64,0 0 63,0 0 65,0 0-32,0 0-32,0 0 32,0 0-32,0 0 32,0 0 0,0 0 64,0 11-32,0-11 0,0 0 32,0 0-32,0 0 32,0 0-32,0 0-32,0 0-192,0 11-417,0-11-736,0 11-1377,-10-11-2852</inkml:trace>
  <inkml:trace contextRef="#ctx0" brushRef="#br0" timeOffset="72140.0431">3108 353 4228,'0'0'2178,"0"0"705,0 0-481,0 0-96,0 0-640,0 0-641,0 0-160,-11-10-1,11 10-127,0 0-64,0 10-1,0 1-255,0 0-1,0 21-96,0-11 257,0 22-161,0-11 129,0 11-257,0-11 225,0 11-97,0-11-64,0 1-127,0-1 31,0 0 160,0 0-352,0 11 32,0-11 97,0 11 63,0-11-64,0 11 0,0 0 64,-10 0-127,10 0-1,0 0 0,-11-11 0,0 11-64,11-22 0,0 11-32,0 0 32,-11 1 0,11-12 0,0 11-32,0-10 32,0 10-32,0-11 0,0 1-32,0-1 32,0 1-32,0-1 32,0 1-32,0-1 33,0 0-1,0 1-32,0-1 0,0 1 0,0-1 0,0 1 32,0-12-64,0 12 64,0-1-32,0-10 0,0 10 0,0 1 0,0-1 0,0 1 0,0-1 0,0 1 32,0-1-32,0-10 0,0 10 0,0-10-32,0 0 32,0-1 0,-10 1 0,10 0 0,0 0 0,0-1 32,0 12-32,0-12 0,-11-10 0,11 11-32,0-11 32,0 11 0,0-11 0,0 11 0,0-1 0,0 12 0,0-1 0,-11 1 0,11-1 0,0-10 0,0 0-32,0-11 0,0 0-33,0 0 1,0 0 0,0 0-96,0 0 96,0 0-64,0 0 32,0 0 64,0 0 32,0 0 0,11 0 0,0 0-64,-1-11 64,1 11 32,0-11-32,0 0 0,-1 11 32,1 0-64,-11 0-32,0 0 0,11 0 0,-11 0 32,11 0 0,-11-10 0,0 10-65,10 0 65,-10 0 32,0 0-64,11 0 32,-11 0 32,0-11 0,0 11-32,0-11 32,11 11 0,0-10 0,-11-1 0,10-11 0,1 12 32,-11-12 0,0-10-32,11 11 32,-11-1 0,0-10 0,0 11 1,0-12 31,0 12-64,0-11 32,-11-11-32,11 11 0,0-11 0,-11 11 0,11-1 32,0 1-32,-10 11 0,10-1 64,0 1 0,0 0-32,0-1 128,0 1-64,0-12-96,0 12 32,0 0-32,0-12 32,10 12-64,-10 0 32,11 10 0,-11-11 0,0 1 32,0 10 0,0 0-32,0-10 0,11 0 0,-11 10 0,0-11 0,0 1 0,11 0 0,-11-1 0,0 1 32,0-1 0,0 1-32,0-1 0,0 1 0,0-1 0,0 12-32,0-12 32,0 1 32,0 10 0,0 0 0,0-10-32,0 10 0,0 0 32,0-10-32,0 10 32,0 1-32,0-12-32,-11 1 32,11 10 0,0-10 0,0 10 0,0-11 0,0 12 0,0-12 0,0 12 0,-11-12 0,11 11 0,0-10 0,0 10 0,0-10 0,0 10 0,0 0 0,0-10 0,0 10 0,0 11 0,0-11 0,0 1 0,0-1 32,0 0-32,0 1 0,11-1 32,-11 0-32,0 11 0,0-11 0,0 1 0,0 10-32,0-11 32,0 11 32,0-11-32,0 11 0,0-11 32,0 11-32,0-10 0,0-1-32,0 11 32,0-11 0,0 11 0,0 0-32,0 0 64,0 0-32,0 0 0,0 0 0,0-10 0,0 10 0,0-11 0,0 11 0,0-11-32,-11 11 32,11-11 0,0 11 0,0-10 0,0 10 0,0 0 32,0-11-32,0 11 0,0-11 0,0 11 0,0 0 0,0 0 0,-11 0 0,11 0-32,0 0 0,0 0-96,0 0 128,0 0 0,0 0-32,0 0 32,0 0 0,0 0 0,0 0 0,0 0 0,0 0 0,0 0 0,0 0 0,0 0 0,0 0 0,0 0 32,-10 0 0,10 0 0,0 0-32,0 0 64,0 0-64,0 0 64,0 0-32,0 0-32,-11 0 64,11 0-64,-11 11 0,11-11 0,-11 0 0,11 0 0,0 0 0,0 0-32,0 0 32,0 0-160,0 0-961,0 0-1121,0 0-2114,0 0-5157</inkml:trace>
  <inkml:trace contextRef="#ctx0" brushRef="#br0" timeOffset="78211.6921">4759 343 5926,'0'0'3651,"0"0"-1249,0 0-288,0 0-448,0 0-449,0 0-288,0-11-128,0 22-289,0 0 97,0-1 384,0 23-128,0-12 224,0 22-545,11-11-63,-11 11-353,10-11 128,-10 11 0,11-11 32,-11 11 1,0-11 223,0 11-256,0 0 1,11 0-97,-11 0 64,0-1-32,0 1-96,0-11 32,0 11-32,0-11-63,0 1 127,0 10-128,0-11 192,0 11 32,-11-11-96,11 0-96,0 11 0,-11-11-32,11 0 33,0 0-65,0 0 0,0-10 64,0 10-64,-10 0 0,10 0 0,0 0 32,0 1-32,0-12 32,0 11-32,-11-10 32,11 10-64,0-11 64,0 11-64,0-10 64,0 10 0,0-11-32,0 12 0,0-12 0,-11 0 0,11-10 0,0 11-32,0-12 32,0 1-32,0 10 32,0 1 0,0-1 0,-10 1 32,10-1-32,-11 1 0,11-12 0,0 1 0,-11 0-32,11-1 32,0-10-32,0 0 0,0 0-32,-11 0 31,11 0-31,0 0 64,0 0-32,0 0 32,0 0-32,0 0-32,0 0 64,0 0 0,11 0 32,11-10-32,-12 10 32,1-11 0,10 11-32,-10-11 0,0 11 0,0 0-32,-1 0 0,-10 0 0,11 0 32,0 0 0,-11-10 0,0 10 0,0 0 0,0 0 32,11 0-32,-11-11 0,0 11 0,0 0 0,0 0 0,10 0 32,-10-11-32,0 11 0,0 0-32,0-11 32,11 1 0,-11-1 0,0 0 0,11 1 32,-11 10-32,0-11 0,0 0 32,0 0 32,0 1-32,0-1 1,0-10-33,0 10 0,0-21 32,0 10-32,0-10 0,0 0 32,-11 0-32,11 0 0,0 10 0,0-10 0,0 11 0,0-12 0,0 12 32,0 0-32,0-12 0,0 12 0,0-11 0,0 10 0,0 1 0,11 0 0,-11-1 0,0 1 32,10-1-32,-10 1 128,0-1 0,0 1-96,0-11-32,0 10 0,0-10 32,0 0-32,0 0 0,0 0 0,0 0 0,0 10 0,0-10 64,-10 10-32,10 1-32,-11 0 0,0-12 32,11 12-64,-10 0 64,10-12-64,-11 1 32,11 11 0,0-1 0,0 1 0,-11 10 32,11 1-32,-11-12 0,11 11 64,0 1-64,0-1-64,-10 0 64,10 1 0,0-1 0,0 0 0,0 0 0,0 1 0,0-1 0,-11 11 0,11-11 0,0 0 0,0 1-32,0 10 32,0-11 0,0 0 0,0 1 0,0-1-32,0 0 32,0 0 0,11 1 0,-11-1 0,0 11 0,0-11 0,0 1 0,0 10 0,0-11 0,0 0 0,0 0 32,0 1-64,0-1 32,0 0 0,0 11 0,0-10 0,0 10 0,0 0 0,0 0-64,0 0 64,0 0-32,10-11 0,-10 11-32,0 0 64,0 0 0,0 0 32,0 0-32,0 0 32,0 0 0,0 0-32,0 0 0,0 0 0,0 0 0,0-11 0,0 11 32,-10-11-64,10 11 32,-11-10-64,11-1 64,0 11 0,-11-11 0,11 11 0,0-10 0,0 10-32,0 0 32,-11 0-32,11-11 32,0 11-32,0 0 32,0-11-96,0 11-32,0-11 128,0 11-32,0 0 32,0-10-33,-10 10 33,10 0-32,0 0 32,0 0-64,0 0 64,0 0-32,0-11-32,0 11 32,0 0 0,0-11 0,0 11 32,0 0-32,0 0 32,0 0-32,0 0 32,0 0-32,0 0-32,0 0 0,0 0-64,0 0 64,0 0 0,0 0 0,0 0 32,0 0 0,0 0 32,0 0 0,0 0 0,0 0 32,0 0-64,0 0 0,0 0-64,0 0 63,0 0-63,0 0 64,0 0 0,10 0-32,1 0 32,0 0 0,-11 0 0,11 0 32,-1 0 0,1 0 0,0 0 0,-11 0 32,0 0-64,0 0 32,11 0 0,-11 0 0,0 0 0,10 0 0,-10 0 0,0 0 0,0 0 0,11 0 0,-11 0 0,0 0-32,11 0 32,-11 0 0,0 0 0,0 0 0,0 0-32,0 0 32,10 0-64,-10 0 32,0 0 0,0 0-64,11 0 64,-11 0-32,0 0 64,0 0-32,0 0 32,0 0 0,0 0-32,0 11 32,0-11 0,0 0 32,0 0-32,0 11 0,0-11 0,0 10 0,0 12 0,0-11 32,-11 21-32,11-11 0,0 1 0,0-1 0,0 0 0,0 12 0,0-12 0,0-10 0,0 10 0,0 1 0,0-1 0,0 0 0,0 1 0,0-1 0,0 1 0,0 10 32,0-11-32,0 12 0,0-12 0,0 11 0,0-10 0,0 10 0,0-11 0,0 11 32,0-10-32,0-1 0,0 1 0,0 10 32,-10-11-32,10 11-32,-11 1 32,11 9 0,-11-9 32,11-12-32,0 11 0,0-10 0,0-1 0,0 0 0,0 1 32,0-11-32,-10 10 64,10 0-64,0-10 0,0 11 0,0-1 32,0-10 0,0 0-32,0-1 0,0 1 0,0 0-32,0-1 32,0 1 32,0 0-32,0-11 0,0 11 0,0-1 0,0 1 32,0 0 0,0-1-32,0 1 0,0 0 0,0 0 0,0-1 0,0 1 0,0-11 0,0 21 0,0-10 0,0 0 0,0 0 0,0-1 0,0 1 32,0 0-32,0-1 0,0-10 0,0 0 32,0 11-32,0-11-32,0 11 32,0-11 0,0 11 0,0-1 0,0 1 0,0-11 0,0 11 0,0 0 0,0-11-32,0 0 32,0 10 32,0 1-32,0-11-32,0 11 32,0-11 0,0 10 0,0-10 0,0 11 0,0-11 0,0 0 0,0 11 0,0-11-32,0 0 0,0 0 32,0 0 0,0 0 32,0 11-32,0-11 0,0 0 0,0 10 0,0-10 0,0 0 0,0 11-32,0-11 32,0 0 0,0 11 32,0-11 0,0 0-32,0 10 0,0-10 0,0 0 0,0 11 0,0 0 0,0-11 0,0 11-32,0-1 32,0-10 0,0 11 0,0-11-32,0 0 0,0 0 32,0 0 0,0 11 0,0-11 64,0 0-64,0 10 0,0-10-32,0 11 32,0-11 0,0 0 0,0 0 32,0 11-32,0-11 0,0 0-32,0 0 0,0 0 32,0 0 0,0 0 32,0 0-32,0 11 0,0-11 32,0 10-32,0 1 0,0-11 0,0 11 0,0-11 0,0 0 0,0 10 0,0-10 0,0 0 32,0 0-96,0 0 128,0 11-64,0 0 0,0-11-32,0 11 32,0-11 32,0 0-32,-11 0-32,11 0 32,0 0-32,0 0 32,0 0-32,0 0 32,0 0 0,0 0 32,0 0-32,0 0 0,0 0 0,0 0 32,0 0-32,0 0 0,0 0 0,0 0 0,0 0 0,0 0 0,0 10 0,0-10 0,0 0 0,0 0 0,0 11 32,0-11-32,0 11 0,0-1-32,0 1 32,0-11 0,0 11 0,0 0 0,0-11 32,0 0-32,0 0-32,0 10 32,0-10-32,0 0 32,0 0 0,0 0 64,0 11-64,0-11 0,0 0 0,0 0-32,0 0 32,0 0 0,0 0-64,0 0 64,0 0 0,0 0 0,0 0-32,0 0 32,0 0 0,0 0 0,0 0-64,0 0 32,0 0 32,0 0-32,0 0 32,0 0-64,0 0 64,0 0 0,0 0 0,0 0 0,0-11 0,0 11 0,0 0-32,0 0 32,0 0 0,0 0 0,0 0 0,0 0 0,0 0-64,0 0 32,0 0 32,0 0-64,0 0 32,11 0 32,-11-10 0,0 10 32,0 0-32,10 0 0,-10 0-32,0 0 32,11 0 0,-11 0 0,0 0 0,0-11 0,11 11 0,-11 0 32,0 0-32,10 0 0,-10 0 0,0 0 0,0 0-32,11 0 32,-11-11 32,11 11-32,-11 0 0,0 0 0,11-11 0,-11 11 0,0 0 0,10 0 0,-10 0 0,0 0 0,0 0-32,0 0 32,0 0 0,0 0 0,0 0 0,0 0 0,0 0 0,0 0 0,0 0 0,0 0 0,0 0 0,0 0 0,0 0-32,11 0 32,-11 0 0,0 0 32,0 0-64,0 0 64,0 0-32,0 0 0,11 0-32,-11 0 32,0 0 0,0 0 0,0 0 32,0 0-32,0 0 0,0 0 0,0 0 0,0 0 0,0 0 0,0 0 0,0 0-32,0 0 64,0 0-64,11 0 0,-11 0 0,0 0 32,0 0 32,0 0-32,0 0 0,0 0-32,0 0 32,0 0 32,0 0 0,0 0-32,0 0 32,0 0-32,0 0 64,0 0-32,0 0 64,0 0 32,0 0-96,0 0 64,0 0-96,-11 0 64,11 0-64,-11 0 32,0 0-32,1 0 64,-1 0-64,0 0 32,0 0-32,1 0 32,-1-10 0,0 10-32,11 0 96,-10 0 32,-1 0-31,11 0-1,-11 0-32,11-11-32,-11 11 0,1 0-32,10 0 0,-11 0 32,11 0 0,0 0 0,0 0 0,0 0-32,-11 0 0,11 0 96,0 0-96,0 0 0,0 0 0,0 0 0,0 0 0,0 0 0,0 0-64,0 0 128,0 0-64,0 0 0,0 0 0,0 0 32,0 0 0,0 0-32,-11 0 64,11 0-32,0 0-32,-10-11 0,10 11 32,0 0-32,0 0 96,0 0-64,-11 0 32,11 0-64,0 0 32,0 0 0,0 0 0,0 0 0,0 0-32,0 0 0,0 0-32,0 0 32,-11 0 0,11 0-32,0 0 32,0 0-32,0 0 32,0 0-64,0 0 64,0 0 0,0 0-64,0 0 64,0 0-128,0 0 96,0 0-544,0 0-866,11-10-1697,0-1-1505,-1-11-7880</inkml:trace>
  <inkml:trace contextRef="#ctx0" brushRef="#br0" timeOffset="80922.9583">6645 332 6022,'0'0'3747,"0"0"-928,0 0-769,0 0-705,0 0-608,0 0-65,0 0 161,0 0 64,0 0-416,0 0-65,0 11 225,0 0-33,0-1 385,0 12-96,0 10-96,0 0-385,0 0-192,-11 0-64,11 11 33,0-10-65,0 9 32,0-9 96,-10 9-128,10 1 64,0 0-95,-11 0-33,11 0 32,0 0-32,0-11 32,-11 11 96,11-11-192,0 0 0,-11 11 64,11 0-32,-10-11 128,10 11-64,-11-11 64,0 11-31,0-11-1,11 0-64,-10-10 0,10 10-32,0 0 32,-11 0 0,11 1-64,0-12 32,-11 11 0,11-10 0,0-1-32,0 1 32,-11-1-64,11 11 64,0-10-32,0-1 0,0 11 32,-10-10-32,10 10 0,0-11-32,0-10 32,0 10 0,0 1 0,0-11 0,0-1 0,0 1-32,0 0 32,0 10 0,0-10 0,0 10 0,-11 1 0,11-11 0,0 10 32,-11-10-64,11-1 32,0 12 0,0-11 0,0-1 0,0-10 0,0 11-32,-11 0 32,11-11 0,0 10 0,0 1 0,0 0 0,0-11 0,0 11 0,0-11 0,0 10-64,0-10 64,0 0-64,0 11 32,0-11-64,0 0 64,0 11-32,11-11 64,-11 0 0,11 11-32,10-11 0,-10 0 32,0 0-32,10 0 0,-10 0 32,11 0 0,-12 0 64,12 0-64,-1 0 32,1 0-32,-11 0 32,10 0-32,-10 0 0,-1 0 0,-10 0 32,11 0-32,-11 0 0,11 0 0,-11 0 32,0 0-32,0 0 0,0 0 0,0 0 64,0 0-96,0 0 32,0 0 0,0 0 32,0 0-32,0 0 32,0 0-32,0 0 32,0 0-32,0 0 96,0-11-96,0 11 128,0-11-64,0-10-32,0 10 64,0 0-96,0-10 32,0 10 0,0-10-32,-11-1 0,11 1 0,0-1 0,-11 1 0,11-1-32,0-10 32,0 11 0,0-1 0,0-10 0,0 11 0,0-11 0,0-1 0,0 1 32,0 11-32,0-11 0,0 10 0,0-10 0,0 11 0,0-1 0,0 11-32,0-10 64,0 10-32,0 0 0,0 1 32,11-1-32,-11 0 0,0 1-32,11-1 32,-11 11 0,0-11 32,0 0-32,0 11-64,0 0 64,11-10 0,-11 10 32,0-11-32,0 0 0,0 1 0,10-1 0,-10 0 0,0 0 0,0 11 0,0-10 0,0-1-32,0 11 64,0-11-32,0 11 32,0 0-32,0-11 0,0 11-32,0 0 32,0 0-64,0 0-32,0 11 96,0 0-128,0 21 128,0-10 0,0 10 0,-10 0 64,10 0-64,0 0 32,-11 0-32,11 1 0,0 9 0,-11-9 0,11-1 0,-11 0 0,11-11 32,-10 12 0,-1-12-32,11 0 0,-11 1 0,11-11 0,0 10 0,-10 0 0,10-10 0,-11 11 0,0-12 0,11 12 32,0-11-32,-11-1 0,11-10 0,0 11 0,-10-11 0,10 11 0,0-1 0,-11-10 0,11 22 0,-11-11 0,11-1 0,-11 1 0,11 0 0,0-1-64,-10 1 64,10-11 0,0 11-32,0 0 0,0-11 0,0 10 0,0 1 32,0-11-96,0 11 96,0 0-192,0-11-64,0 10-65,0-10 33,0 0-96,0 0-353,0 0-833,0-21-832,0-11-961,0-11-4869</inkml:trace>
  <inkml:trace contextRef="#ctx0" brushRef="#br0" timeOffset="84009.8151">8082 118 3299,'0'0'3331,"0"0"129,0 0-610,0 0-608,0 0-608,0 0-545,0-10-352,0 10 31,0 0-63,0 0-32,0 0-129,0 0-159,0 10-1,-11 12-160,0-1-96,-10 1 193,10 10 159,-10 11-96,-1-11 33,1 11-257,10 0 0,-11 0-32,12-1-96,-1-9 32,0 9 0,-10-9-32,21-1 129,-22-11-65,12 11-32,-1 0 32,0 11-64,1-11 64,-1 1-64,0-1-32,0 11 128,1-11 160,-12 0-31,12 0-33,-1 11 32,-11-11-32,1 11 0,10-11-160,-10 0 33,10 0-97,0 1 0,1-1 32,-1-11-32,0 11 0,0-10 32,1-1-32,-1 11 32,11-10 0,-11-1-32,1 1 32,10-1 0,-11 1-32,0-1 0,11 0 32,-11-10-32,11 11 0,0-1 0,-10-10 0,-1 10 0,11-10 0,-11 10 0,11-10 32,-10 10-32,10-10 0,0 11 0,-11-12 0,11 12 0,-11-1 0,0-10 32,11 10-32,-10 1 0,-1-1 0,11-10 0,-11 10 0,11 1 0,-11-1 0,1-10-32,10 0 32,-11 10 0,11-10 0,-11 10 0,11-10 0,-10 0 0,10 10 0,-11 1 0,11-12 0,-11 1 0,11 0 0,-11-11-32,11 10 32,0 1 0,0-11 0,-10 11 0,10 0 0,0-1 0,-11 1 0,11 10 0,0-10 0,-11 0 0,11 0-32,0-11 32,0 0-32,0 10 32,0-10-32,-10 0-32,10 0 32,0 0-64,0 0 96,0 0-33,0 0-63,0 0 64,0 11 64,0-11-32,10 0 32,-10 0-32,11 0 64,0 0-64,-11 0 33,10 0-33,1 0 64,0 0-64,-11 0 32,11 0-32,-11 0 32,10 0-32,-10 0 0,0 0 32,0 0-32,11 0 32,-11 0-32,0 0 0,0 0 32,0 0-32,0 0 0,11 0-32,-11 0 64,0-11-32,10 11 0,-10 0 32,0 0 0,11-10-32,-11 10 32,0 0 0,11-11-32,-11 0 96,0 0-32,11 1-32,-1-1 32,-10 0-64,11-10 0,-11 10 0,11 0 0,-11 1 32,11-12 0,-11 1-32,10 10 0,1-10 32,-11-1-32,11 1 0,-1-1 0,1 1 0,-11 0 0,11 10 0,-11 0 0,11-10 32,-11 10-32,10-10 0,1-1 0,-11 1 0,11-1 0,-1 1-32,12-1 32,-11 1 0,-11 10 32,21-10-32,-21 10 0,11 0 0,-1 1 0,-10-1 0,11-11 0,0 1 0,0 0 0,-1-1 0,12-10-32,-11 11 64,-1-1-64,1 1 96,0-1-64,-11 1 0,10 10 0,1 0 32,-11-10-32,11 0 0,-11-1 0,11 1-32,-1-1 32,-10 1 0,11 10 32,-11-10-32,11 10 32,-11 0-32,0-10 0,0 10 0,10-10 0,-10-1 0,11 1 0,-11-1 0,11 1 0,-11 10 0,11-10 0,-11-1 0,10 1 0,1-1 0,-11 12 0,11-12 0,-11 1 0,10-1 32,-10 1-32,11 0-32,0-1 32,-11-10 32,11 21-32,-11-10 0,10-1 0,-10 12 0,0-1 0,11-11 0,-11 12 0,11-1 0,0-10 0,-1-1 0,-10 1-32,11-1 64,0 12-96,-1-12 96,1 11-32,-11 1 0,11-1 0,-11 0 0,11-10 0,-1 10 32,-10 0-32,11-10-32,0 10 32,-11-10 0,10 10 32,-10 0-32,11-10 0,-11 10 0,11 1 0,-11-1 0,11 0 0,-11 0 0,0 1 0,10-12 0,-10 11 0,11 1 0,-11-1-32,0 0 64,0 11-32,0-10 32,0 10-32,0 0 64,0 0-64,0 0 32,0 0-32,0 0 0,0 0 0,0 0 0,0 0 0,0 0 65,0 0-65,0 0 0,0 0 0,0 0 0,0 0 0,0 0-161,0 0-351,0 0-417,0 0-737,0 10-800,0-10-641,-11 11-2210,11-11-5573</inkml:trace>
  <inkml:trace contextRef="#ctx0" brushRef="#br0" timeOffset="86862.8393">9571 215 3555,'0'0'5413,"0"0"-3331,0 0-96,0 0-64,0 0-801,0 0-480,0 21 96,-10-10 95,10 10-95,-11-10 192,0 21-64,1-10-129,-12 10-159,1 0-33,-1 0-255,11 0-65,1 0-64,-12 1 32,12-12-96,-1 1 65,0 10 95,0-11-64,1 11 192,-12 11-192,1-11 161,-1 11 31,12 0-160,-12-11-95,1 0-1,10-10 32,-10 10-32,10 0-32,-11 0-32,12 1 96,-12-1 0,1 0 65,-1 0-97,1 0 0,10 0-64,-10-10-32,10-1 0,0 11-32,0-10 64,1-11-64,-1 10 32,0 0 0,-10 1 0,10-1 0,0 1-32,1-1 0,-1 1 32,-11-1-32,12 1 0,-1-12 0,0 12 32,-10-1-32,10-10 0,0 10 0,-10-10 32,10 11-32,-10-1 0,10-10-64,0 10 64,-10 1 0,10-1 0,0-10 0,1 10 32,-1 1-32,0-12 0,1 12 0,-1-11 0,11-1 0,-11 12-32,0-12 32,1 1 0,10 11 0,-11-12 0,11 12 0,-11-12 0,0 1 0,11 0 0,-10 0 0,10-1-32,-11 12 32,11-11 0,-11-1 0,11 12 0,-10-12-32,10 12 32,-11-11 0,11-1 0,0 1 0,-11 0-32,11-1 0,0-10 0,0 11 32,0-11-64,0 0 32,0 11-128,0-11 128,0 11 0,0-1 0,0-10 32,0 11 32,0 0 32,11-11-64,-11 10 0,11-10 0,-1 0 32,-10 0-32,11 0 0,-11 11 64,11-11-64,-11 0 32,10 0-32,-10 0 0,11 0 32,0 0 0,-11 0-32,11 0 0,-11 0 64,10 0-64,-10 0 0,11 0 0,-11 0 0,11 0 32,-11 0-32,11 0 0,-11 0 0,10 0 32,-10 0 0,11-11 0,0 1 32,-1-1-32,12 0 32,-11 1 0,-1-12-64,1 11 0,0 1 32,0-1-32,-1-10 32,1-1-32,10 1 0,-10-1 0,0 1 32,10-1-32,-10 1 0,0-1 0,-1 1-32,1 10 64,0-10-32,0-1 32,-1 1-32,-10 0 0,11-1 65,0 1-65,10-1 0,-10-10 0,0 11-33,-1 10 98,1-11-65,0 1 0,0 10-32,-1-10 32,1 10 32,0-10-32,0-1 32,-1 1-32,1-1 0,0-10 0,10 11 0,-10-1 0,0-10 0,-1 11 32,1 10-32,0-11 32,-11 1 0,11 10-32,-11-10 0,10-1 0,1 1 0,0 0 0,-1-1 0,-10 11 0,11-10 0,0-1-32,-11 1 64,11 10-32,-11-10 32,10-1-32,-10 1 0,11 10 0,-11-10 0,11-1 0,-1 12-32,-10-12 32,11 12 0,-11-1 32,11-11-32,0 12 32,-11-1-32,10-11 0,-10 12 0,11-1-32,-11-10 64,11-1-32,-11 11 0,0-10 0,11 10 0,-11-10 0,10 10 0,-10 0 0,11 1 0,-11-12 0,0 11 0,11 1 0,-11-1 0,0 0 0,10 1 0,-10-1 0,0 0 0,11 0 0,-11 11 0,0-10 0,11-1 0,-11 0 0,11 1-32,-11-1 32,10 0 0,-10 0-32,0 1 32,11-1 0,0 0 0,-11 0 32,0 1 0,11 10-64,-11-11 64,10 0-32,-10-10 0,11 10-64,-11-10 64,11 10 0,-1 0 0,-10 1 0,11-1 0,-11 0 0,0 11 0,0 0 32,0 0 0,0-11-32,0 11 0,0 0 0,0 0 0,0 0-224,0 0-673,0 0-1185,0 0-1954,0 0-3459</inkml:trace>
  <inkml:trace contextRef="#ctx0" brushRef="#br0" timeOffset="89032.4507">10032 1512 3940,'0'0'1377,"0"0"-640,0 0 480,0 0 160,0 0-160,0 0 97,0 67-129,0-54-32,13 1-224,-13 12 32,13 1-161,-13 0-191,0 0-193,14 0 65,-14-1-161,13 1 0,1-13-95,-14 12 159,13-12-224,0-1 0,-13 14-32,14 0 97,-14-14 127,13 1-256,-13-1-64,14 0 64,-14-13-96,13 14 32,-13-1 96,0 1 96,13-1-31,-13 14 63,14-14 0,-14 1-192,0-14-32,0 13 0,0-13-32,13 13 0,-13-13 0,0 14 32,0-14 0,0 13 0,0-13 0,0 14 0,0-14 0,0 0 33,0 0 31,0 0 32,0 0 160,0 0-160,0 0-32,0 0-32,0 13-64,0-13 0,14 0 32,-14 0-32,0 13 0,0-13 0,13 0 0,-13 0 32,0 0-32,0 14 0,13-14 0,-13 13 0,0 1 32,14-14-32,-14 0 0,0 0 0,0 0 0,0 13 0,0-13 0,0 0-32,0 0 32,0 0 0,0 0-64,0 0 32,0 0 0,13 0-96,-13 0 32,0 0 96,0 0 0,14 0 64,-14-13 0,13 13 32,-13-14 32,13 14-32,-13-13 33,0 13-65,14-14 0,-14 14-32,0-13-32,0 13 32,13 0-32,-13-13 0,0 13 0,0-14 0,14 14 32,-14-13-32,13-1 32,-13 1 0,0 13 0,0 0 0,13 0-32,-13-13 32,0 13-32,0 0 0,0 0 32,0 0-32,0 0 64,0 0 128,0 0-32,0-14 33,0 14-1,0 0 0,0 0 0,0 0-32,0 0-32,0-13-96,0 13 0,-13-14 64,13 1 33,0 13-65,0-13-32,0 13 0,0 0 0,-13-14-32,13 14 0,0 0-32,0 0 32,0 0-32,0 0-64,0 0 64,0 0 0,0 0 0,0 0 32,0 0 0,0 0 0,0 0 0,0 0-33,0 0 33,0 0 0,0 0 0,0 0-32,0 0 32,0 0 0,0 0 0,0 0 0,0 0-32,0 0 32,0 0 0,0 0 32,0 0 0,0-13 1,0 13-1,0 0-32,0-14 0,0 14 32,0-13-32,0 13 0,0-13 0,13 13-32,-13 0 32,0 0 0,0 0-32,0 0-65,0 0-1024,0 0-993,0 0-929,13 0-544,1 0-1538,-1 0-3139</inkml:trace>
  <inkml:trace contextRef="#ctx0" brushRef="#br0" timeOffset="90805.2755">10407 237 6022,'0'0'3107,"0"0"-513,0 0-352,0 0-1025,0 0-512,0 0-257,0 10-63,0 1-97,0 10 833,0 1-64,0 10 32,0-11-352,0 12-257,0-12-95,0 11-65,0 0-64,0 1 129,0 9 31,0-9-96,0-1 97,0 0-257,0 11 128,0-11-192,0 11 32,-11-11-32,11 0-32,0 0 97,-11-10-1,11 10-32,0 0 0,-11 0-32,11 0 321,-10 1-257,10-1 0,-11 0-96,11 0-64,-11 0 128,11 0-96,-10-10-32,10 10 96,-11 0-64,11-10 0,0 10 32,-11-11-64,11 1 64,-11-1 0,11 1-64,0 10 64,-10-11-64,10 1 0,0-1 32,-11 1-32,11-1 0,0-10 0,0 10-32,0-10 32,0 10 0,0-10 0,-11 10 32,11-10-64,0 11 64,0-12-64,0 1 64,0 10-64,0-10 32,0 0-32,0 0 0,0-1 64,0 1-32,0 0 0,0 10-32,0-10 32,0 0 0,0-11 32,0 10-32,0 1-32,0-11 32,0 11 0,0 0 0,0-11 0,0 10 0,0 1 0,0-11 0,0 11 32,0-1-32,11-10 0,-11 11-32,0-11 32,0 0-32,0 0 0,0 11 0,0-11 32,0 0 0,0 11 0,0-11-32,0 0 32,0 0 0,0 0-32,0 0 0,0 0 0,0 0 0,0 0 32,0 0-32,0 0 32,0 0-64,0 0 64,0 0-32,0 0-448,0 0-417,11 0-320,-11 0-481,10 0-1249,1 0-1121,0 0-6342</inkml:trace>
  <inkml:trace contextRef="#ctx0" brushRef="#br0" timeOffset="91967.8734">10600 356 2691,'0'0'1409,"0"0"-352,0 0 160,0 0 32,0 0-512,0 0-321,0 0 97,-40 0 256,40 0 95,0 0 289,-14 0-32,14-13-31,0 13-386,0 0-223,0-13 127,-13 13 129,13-14-353,0 14-256,0-13 33,0-1 127,-14 14 64,14-13 0,-13 0 1,0-1-65,13 14-32,0-13-96,0 13-31,0 0-97,0-14 0,0 14-32,0-13 64,0 13-32,0 0 224,0-13 96,0 13-192,0 0-127,0-14-33,0 14-33,13-13 1,-13 13-32,27-13 64,-14-1 0,1 1-64,-1 13 64,0 0 0,-13 0-32,0 0 32,0 0 0,0 0 32,0 0 96,0 0-128,0 0 32,0 0-32,0 0-32,0 0-64,0 0-128,0 0-64,14 13-96,-14 1-1442,13 12-2338,-13-12-5669</inkml:trace>
  <inkml:trace contextRef="#ctx0" brushRef="#br0" timeOffset="105190.711">12658 1790 1634,'0'0'3523,"0"0"-576,0 0-1026,0 0-63,0 0-128,0 0-65,-43 32-127,43-32-161,-22 11-256,12-11-288,-1 11 0,-10-11-32,-1 10-33,1 1-63,-12 0-32,-9 0-65,9 10-287,-10-10 191,11-11-192,0 10-31,11 1-33,-1-11-64,1 0-32,-1 0 64,-10 0 1,21 11-65,-10-11-128,-1 0 96,12 0-96,-12 0 64,1 11-160,10-11 128,0 0-64,1 0 128,10 0 32,-11 0-64,11 0-64,0 0-32,-11 0 32,11 0-32,0 0 0,-11 0-32,11 0 32,0 0 0,0 0 0,0 0-32,0 0 32,0 0 0,0 0 0,0 0 0,0 0-32,0 0 0,0 0 32,0 0-64,0 0-32,0 0-288,0 0-417,0-11-640,11 11-1442,0-11-2274,10 0-5669</inkml:trace>
  <inkml:trace contextRef="#ctx0" brushRef="#br0" timeOffset="106335.6923">12433 247 5381,'0'0'3620,"0"0"-1571,0 0 65,0 0-480,0 0-673,0 0-320,-11 43-33,0-32 33,11 21 95,0-11 97,-11 22 32,1 0 64,-1 0 32,0 0-192,-10 0-161,10 10-127,0-10-257,1 11-64,-1-12 0,0 12-128,0-11 64,1 11-32,-1-1 96,0 11 33,0-10 319,1 10-288,-12-10 65,22-1-161,-10-10 64,-1 11-32,0-22-128,0 11 96,1-11-32,-1 11 96,0-11 65,0 0-129,1-10-64,-1 10 0,11-11-64,-11 1 0,1-1 32,10 11-32,0-10 0,-11-1 64,11 1-64,-11-1 0,11 1 0,-11-1 0,11-10 32,0-11-32,0 0 0,0 0-96,-10 0-96,10 0-577,0 0-512,0 0-257,0-11-512,0 0-768,10-21-577,-10-11-5029</inkml:trace>
  <inkml:trace contextRef="#ctx0" brushRef="#br0" timeOffset="107319.5401">12369 322 5765,'0'0'3844,"0"0"-737,0 0-801,0 0-1185,0 0-416,0 0 64,0-11 31,0 11-63,0 0-160,-10 0-65,10 22-192,-11 10 257,11 11 256,-11 0 128,0 10-321,11 12-191,-11-12-257,11 11-32,0 1-32,0-1-64,-10 0 64,10 11-64,-11-10 33,11-1-1,-11 11-32,11-21 96,-11 10 64,11-10-224,0-1 32,-10-10 0,10 0 0,0 0 0,0-11-32,0-11 32,0 11 32,-11-10-32,11-1 0,0-10-32,0 10 0,0-10 0,-11 0 32,11 0-32,0-1 0,0-10 32,0 11-32,0 0 0,0-1 0,0 1 0,-11 0 0,11 0 0,0-1 0,0 1 32,-11 0 0,11 0-32,0-1 0,0 1 0,0 0-32,0-1 32,0 1 0,0 0 32,0-11-32,0 0 0,0 0 0,0 0 0,0 0 0,0 0-64,0 0-192,0 0-577,0-11-672,0 0-769,0-21-609,0 11-2434</inkml:trace>
  <inkml:trace contextRef="#ctx0" brushRef="#br0" timeOffset="108323.2395">12133 332 1698,'0'0'1729,"0"0"-351,0 0-129,0 0-288,0 0 32,0 0 192,-22-10 96,22 10 352,0 0-287,0 0-193,0 0-64,0 0-384,0 0 95,0 0-95,0 21-257,-11-10 289,1 21 320,-1-11-64,0 12-352,11-1-225,-11 11-96,11 10 97,0 1 31,-10 10 65,10 1-225,0 10 32,-11-11-32,0 11-31,11-11-129,-10 1-32,-1-1-96,0 0 96,0 1-64,1-1-32,-1-10 64,0-1-32,0 1 32,1-11-32,10 0 0,-11-1-32,11-9 0,-11-1 32,11 0-64,0-11 32,0 1-192,-10-11-801,10-1-1089,0 1-1185,10-11-1698,1 0-5733</inkml:trace>
  <inkml:trace contextRef="#ctx0" brushRef="#br0" timeOffset="124075.5817">13687 247 6854,'0'0'2018,"0"0"1506,0 0-1282,0 0-513,0 0-607,0 0-97,0 0-289,-11-54-383,11 54-353,0 11 0,0 21 192,0 0 1537,11 22-383,-1-1-321,1 12-129,-11-1-415,11 11-33,-11 11-191,0-1-33,0 12 0,0-1-64,0-10 96,-11 10-127,0-10 63,1-11-32,-1 0 0,0-10-96,0-1 0,11-21-32,-10 0-32,10-11 0,0 0 0,0 11 32,0-11 0,0 0 32,0-10-64,0-1 64,0-21-64,0 0 0,0 0-32,0 0 32,0 0-32,0 11 32,0-11 0,0 0 32,0 0-32,0 0 32,0 0-32,0 0 0,0 0 32,0 0-32,0 0 0,0 0-64,0 0 32,0 0-32,0 0 64,0 0 0,0 0 0,0 0 32,0 0-32,0 0-32,0 0 32,0 0-160,0 0 96,0 0-32,0 0 96,10 0 0,-10 0 0,0 0 0,0 0 0,11 0 0,-11 0-32,0 0 0,0 0-32,0 0 32,0 0 32,0 0-32,0 0 32,0 0-32,0 0-32,0 0 32,0 0-64,0 0 63,0 10 33,0-10 0,0 11 97,0 0-33,0 0-64,0-1 0,0 1 0,0 0 0,0-1 32,0 1 32,0 0-64,0 0 0,0-1 0,0-10 0,0 0-32,0 11 32,0-11-32,0 0-32,0 0 64,0 11-96,0-11 31,11 0 1,0 10 0,-1-10 64,-10 0 0,11 11 0,0-11-32,10 0 32,-10 0 0,10 0 32,1 0-32,10 0 32,-21 0-32,10 0-128,1 0 96,-12 0 0,1 0 0,0 0-32,-1 0-32,-10 0 96,11-11-64,-11 11 0,11 0 64,-11 0 0,0 0 0,0 0 0,0 0 32,0 0-64,0 0 32,0 0-160,0 0 128,0 0-32,0 0 64,0 0 0,0 0 0,0 0 0,0 0-96,0 0-129,-11 0 1,0 0-513,1 0-512,-12-10-448,12 10-1026,-12-11-1697,1-21-4324</inkml:trace>
  <inkml:trace contextRef="#ctx0" brushRef="#br0" timeOffset="124831.4803">13810 332 5317,'0'0'3139,"0"0"-352,0 0-834,0 0-671,0 0-546,0 0-479,-27-80-1,27 80-96,0-13-64,13 13 32,-13 0 128,0 0 1,0 0 31,0 0-256,14 0-32,-1 0 0,14 0 32,-14-14 32,14 14 32,-13 0 0,12 0-32,1 0-64,-13 0 0,-1 0-96,0 0 96,1 0-96,-1 0 0,-13 14 64,13-14-160,-13 0-1538,14 13-1152,-14-13-1411,0 13-639</inkml:trace>
  <inkml:trace contextRef="#ctx0" brushRef="#br0" timeOffset="125179.4997">13971 263 1505,'0'0'2883,"0"0"640,0 0-255,0 0-1315,0 0-639,0 0-97,-81-67-384,68 67 224,-1 0-225,14 0-159,-13 0-225,0-13-63,-1 13-161,14 0 128,-13 0-95,13 0-97,0 0 0,0 0-64,0 0-96,0 0 0,0 0-64,0 0 64,0 0-32,0 0 0,0 0-32,0 0 0,0 0 0,0 0 0,0 0 0,0 0 32,0 0-193,0 0-191,0 0 96,0 0-225,0 0-224,0 0-384,-14 0-1025,1 13-2979</inkml:trace>
  <inkml:trace contextRef="#ctx0" brushRef="#br0" timeOffset="126542.8671">15272 268 2979,'0'0'5701,"0"0"-1985,0 0-834,0 0-415,0 0-930,0 0-736,0-11-449,0 11-127,0 22-129,0-1 384,-11 22 545,11 11-128,0-1-224,-10 1-129,10 10-96,0 1-159,-11 10 63,11 0-192,-11 0 64,0 0-63,1 11-33,-1-11 0,0 0 32,1-11-64,-1-10 32,0-1-96,0-10 0,11 0-32,0 0 0,-10 0 32,10-11-32,0 11 32,0-11-32,0 0 64,0-10-64,0-1 32,0-10-32,0 0 32,0-1 33,0 12-1,0-11 0,0-1 32,0 12-32,0-1 32,0-10-96,0 10 32,0-21 0,0 11 32,0 0 0,0-11-32,0 0-32,0 10 0,0-10 32,0 0-32,0 11 0,0-11 0,0 11 0,0-11 0,0 0-64,0 0 0,0 11-64,10-11 64,1 0 64,0 0 32,0 10 128,-1-10-160,12 11 64,-12-11-64,23 0 0,-12 11 32,11-11-32,-10 0 64,-1 0-64,1 0 0,-1 0 0,-10 0 32,-1 0 0,-10 0 32,0 0-32,11 0 0,-11 0-32,0 0 0,0 0 32,0 0-32,0 0 0,0 0 32,0 0-32,0 0 0,0 0 0,0 0 0,0 0-32,0 0 32,11 0 0,-11 0 32,0 0-32,11 0-32,-11 0 0,0 0-128,0 0-192,0 0-545,0-11-897,0 0-1377,0-21-3107</inkml:trace>
  <inkml:trace contextRef="#ctx0" brushRef="#br0" timeOffset="127230.9079">15336 296 10890,'0'0'2082,"0"0"-1121,0 0 320,0 0-800,0 0-449,0 0 32,67-14 32,-40 14-32,27 0-64,-1-13-192,1 13-2274,-14 0-5158</inkml:trace>
  <inkml:trace contextRef="#ctx0" brushRef="#br0" timeOffset="128407.6402">16484 215 8040,'0'0'3075,"0"0"-225,0 0-960,0 0-769,0 0-1121,0 0 64,-11 43 385,11-11 896,0 0-96,0 22-192,0-1-96,0 1-96,0 10-225,-10 0-159,-1 12-161,0 9-160,0-10 64,11 11 1,-10-22-65,-1 1 192,11-1-192,-11 0 32,11-10-127,-11 10-1,11-21 64,-10 11-32,-1-11 224,11 0-64,-11 0-192,11-1 0,0 1 65,0-10-97,-10-1 0,10-11-32,0 1 64,0-1 64,0-10-96,0-1-32,0 1 0,0-11-64,0 0 0,10 11-32,-10-11 64,11 11 32,10-1 0,1-10 64,10 11-32,0-11 64,0 11-32,11-11-64,0 0 32,-11 0 64,11 0-96,0 0 0,-11 0 0,1 0 0,-1 0 0,0-11 0,-11 11-96,-10 0 0,-11 0-417,0 0 193,0 0-64,0 0-513,0-11-352,0 11-353,0 0-992,0-10-1122,0-12-5060</inkml:trace>
  <inkml:trace contextRef="#ctx0" brushRef="#br0" timeOffset="129149.5092">16762 193 1698,'0'0'3107,"0"0"896,-32-64-543,32 53-1186,-11-10-609,1 10-255,10 11 31,0 0-288,0 0-320,0 0-321,0 0-255,0 0-225,0 11-32,-11 10 0,11 11 128,-11 11 384,1 11-31,10 10-129,-11 1 64,0 10-255,0 10 31,11-9-64,-10 9-32,-1 1-64,0 0-32,0 0 96,-10-1 0,10-10-64,-10 11 32,10-11-32,0 0-32,1-21 0,-1 10 32,11-21-32,-11 0 0,11 0 0,0 0-32,0-11 32,0 0 0,0-10 0,0-12-128,0-10-288,0 0-449,0 0-544,0-10-577,0-1-641,0-21-864,0-11-5542</inkml:trace>
  <inkml:trace contextRef="#ctx0" brushRef="#br0" timeOffset="129845.0395">16644 244 1762,'0'0'3907,"0"0"-1120,0 0-64,-27-80-1122,27 53 33,-13 14-417,13 0-513,0-1-223,0 14 224,0 0 127,0 0-95,0 0-192,0 0-321,0 0 0,0 0 417,0 0 191,0 0-159,0 0-160,0 0-353,0 0-64,0 0-32,0 0-32,0 0 0,0 0 0,0 0 128,0 0 673,-14-13-161,1-1-607,0 1-65,-1 0 0,14 13 0,0 0-32,0 0-1,0 0-63,-13 0-32,13 0 128,0 0 0,0 0-32,0 0 0,0 0-544,0 0-1410,0 0-1826,0 26 705,0 15-3299</inkml:trace>
  <inkml:trace contextRef="#ctx0" brushRef="#br0" timeOffset="130347.0995">16583 60 3780,'0'0'2178,"0"0"1729,0 0-1184,0 0-673,0 0-929,0 0-577,-27-27-512,27 27 97,-13 0-129,13 14 160,-14 12 0,14 1 96,-13 0-64,13 0-96,0 0-64,0 13 0,0 0 0,0 0-32,0 14-32,0-14-352,0 0-705,0 0-897,0 0-1857,0-26-2147</inkml:trace>
  <inkml:trace contextRef="#ctx0" brushRef="#br0" timeOffset="130694.1956">16518 1 2947,'0'0'224,"0"0"-160,0 0-64,0 0 320,0 0 449,0 0 320,0 0 1089,0 0-96,0 0-576,0 0-802,0 13-672,-13 1 513,13 13 288,0-1-97,0 15-351,0-1 191,0 0-31,0 0-33,0 0 65,0 0-161,0 1-288,0-15-96,0 15-32,0-1-96,0 13-1409,0-12-2179,0-1-5444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8:30.052"/>
    </inkml:context>
    <inkml:brush xml:id="br0">
      <inkml:brushProperty name="width" value="0.08" units="cm"/>
      <inkml:brushProperty name="height" value="0.08" units="cm"/>
    </inkml:brush>
  </inkml:definitions>
  <inkml:trace contextRef="#ctx0" brushRef="#br0">341 98 7655,'0'0'9257,"0"0"-6406,0 0-1730,0 0 993,0 0-737,0 0-672,0 81-481,0 0-160,16 32 96,0-16-96,0 0-32,0-16 32,-16 0-64,0 0 32,0-32 64,0-1-64,0-15-32,0-33 0,0 0-32,0 0-288,0-17-449,0-47 353,-16-34 320,0-15 0,16 0-64,0-1 96,0 17 64,-16 16 0,16 17 0,0 15 0,0 1 32,0 31 0,-16 1 64,16 16 64,0 0 256,0 0 417,0 16-64,-17 17 192,1 15-577,-16 17-288,-17 0 0,17 0-32,-17-33 32,1 0-96,15-16-192,17 1-224,-16-1-545,16-16-865,16 0-992,0 0-1635,0 0-5957</inkml:trace>
  <inkml:trace contextRef="#ctx0" brushRef="#br0" timeOffset="583.578">777 81 10698,'0'0'4580,"0"0"-2626,0 0-256,0 0 384,0 0-449,0 0-864,-32-32-128,-1 64-129,1 1-127,16 15 63,-17 1-320,1 32-96,16 16 64,-1 0-32,1 17-64,16-17 32,0-16-32,16-17-32,33-15-96,0-17 0,-1-15-32,1-17-64,-1 0-97,1-33-191,0-15 64,-17-33 159,0 0 289,-32-16 32,0-1-32,-16 17 64,0-16-32,-16 32-32,-1 1 0,1-1 0,-1 33-160,1-17-416,0 33-802,15-17-992,1 33-1602,16 0-5380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8:35.554"/>
    </inkml:context>
    <inkml:brush xml:id="br0">
      <inkml:brushProperty name="width" value="0.08" units="cm"/>
      <inkml:brushProperty name="height" value="0.08" units="cm"/>
    </inkml:brush>
  </inkml:definitions>
  <inkml:trace contextRef="#ctx0" brushRef="#br0">421 291 9961,'0'0'4741,"0"0"-2659,0 0 96,0 0 256,0 0-1024,-113-49-321,65 49-289,15 0-95,-15 33-289,-1-17-255,17 33 95,-17 15-160,33 17 0,-16-16 0,32 16-96,0-33-64,0 1 32,32-17-64,0-15 0,1-17-192,31 0-737,1-33 128,0-15 32,-17-17 288,1-16-31,-17 0 31,-32 0 417,0 16 64,0 17 96,0-1 96,-16 33 0,16 16 289,-16 0 640,16 0 160,-16 0-160,16 49-929,0 15-96,0 17 0,0 33 32,16-1-32,0 33 0,0-17 64,1 17-64,-1-17 0,0-16 0,-16-15-160,-16-1 64,-17-16 64,-15-1 32,15-15 0,-15-16-33,16-33 33,-1-16-96,1-16 0,-1-33-32,-15 1 32,32-33-64,0 16 96,-1 0-32,17 1 0,0 15 32,33 0 32,-1 1-64,17 15 31,-1-15-63,17-1-32,16 1-737,0-1-704,0-15-769,0 15-962,0 0-3682</inkml:trace>
  <inkml:trace contextRef="#ctx0" brushRef="#br0" timeOffset="521.1795">745 388 5958,'0'0'3395,"0"0"-1409,16 129-481,0-80-352,1 16-544,15-1-161,-32 1 257,0-16 160,0-17 224,0-16 288,-16 0 96,16-16-255,-16 0-1058,16-32-160,-17-17 0,1-15 0,0-17 64,16 16 64,0-16-128,0 33 0,16 15-32,0-15 32,1 15-128,15 1 32,17 0-289,-1-1-1024,17 33-128,0-16-417,-1 16-1313,-15 33-1730,0-17-1922</inkml:trace>
  <inkml:trace contextRef="#ctx0" brushRef="#br0" timeOffset="855.1101">1327 259 7687,'0'0'7111,"0"0"-4132,0 0-64,0 0-1378,0 0-512,0 0-480,-113 32-33,81 17-192,-1-1-320,17 17 192,0 0-95,0 16-65,16-17-32,0-15-96,32 0-1,0-33-95,17 0 32,-17-16-256,17 0 31,-17 0-191,1-49 63,-17 1 353,0-1 96,-16-15 32,0-1 0,-16 0 32,0 0-32,-17 17-513,17 15-576,0 1-320,0 16-897,16 16-2210,0 0-4069</inkml:trace>
  <inkml:trace contextRef="#ctx0" brushRef="#br0" timeOffset="1270.7602">1781 291 10826,'0'0'5766,"0"0"-3492,0 0-288,-114 0-577,98 0-640,0 0-353,-17 0 65,1 16 63,0 17-95,-1 31-257,1 1-32,16 16 128,16-16-192,0 0-96,16-33-64,32 17-64,-15-33 32,32-16-192,-17 0-65,17-16-447,-16-17 191,-17-15 449,0-17 0,-15 0-449,-17-16-31,0 16 127,-17 17 65,-15-1-385,16 33-320,0-16-1153,-1 15-2563,17 17-5124</inkml:trace>
  <inkml:trace contextRef="#ctx0" brushRef="#br0" timeOffset="1823.2311">2152 0 13933,'0'0'3491,"0"0"-1825,0 0 384,0 0-833,0 0-736,0 0-161,0 146 641,0-81 32,0 32-96,0 0-193,0-16-127,17 0-65,-1-17-448,0-15-64,-16-17-32,16-16 0,1 1-224,-1-17-1025,0 0-641,17-17-288,-17 1-1153,16-32-1634,-16-1-8488</inkml:trace>
  <inkml:trace contextRef="#ctx0" brushRef="#br0" timeOffset="2024.0581">2039 226 19218,'0'0'3427,"0"0"-3427,0 0 0,0 0-640,0 0 640,145-16-32,-64 16 32,0 0-2050,0 16-1538,-16 1-4003</inkml:trace>
  <inkml:trace contextRef="#ctx0" brushRef="#br0" timeOffset="2326.9539">2718 195 545,'0'0'11659,"0"0"-7271,0 0-1474,0 0-351,-113-17-962,65 17-480,15 0-96,-15 0-384,31 17-225,1-1-127,16 0-289,0 0-192,0 17-1,33-17 65,-17 32 128,16 1-32,17 0 0,15-1 32,-31 1 0,-1-17 32,-16 1 128,-16-1 97,0 1-33,0-1-64,-32-16-32,16 17-128,-17-17-192,-15-16-289,-1 0-191,1 0-257,15-16-929,1-17-1025,0 17-1921,15-16-9161</inkml:trace>
  <inkml:trace contextRef="#ctx0" brushRef="#br0" timeOffset="2731.0243">2945 0 14574,'0'0'3715,"0"0"-2145,0 0 768,0 0-1281,0 0-160,0 130 416,0-50-192,0 1-128,0 0-320,0-16-129,0 0-223,0-17-193,0-15-128,17-17-32,-1 16 0,0-32-64,0 16-769,0-16-769,17 0-512,-1 0-352,-15-32-1314,-1 0-3523</inkml:trace>
  <inkml:trace contextRef="#ctx0" brushRef="#br0" timeOffset="2912.7612">2799 275 705,'0'0'18449,"0"0"-16847,0 0-1122,0 0 513,0 0-320,146-65-385,-81 65-192,0 0-96,32 0-96,-32 0-3075,-1 0-1313,-31 16-4805</inkml:trace>
  <inkml:trace contextRef="#ctx0" brushRef="#br0" timeOffset="3248.7035">3366 340 12332,'0'0'4484,"0"0"-4164,0 0 609,0 0-128,0 0-641,113 0-128,-64-16-32,0 0 0,-17 0 64,0 0 32,-32-1-32,0 1 513,0 0 896,0 16 33,0-16-385,-32 0-96,16 16-32,-17 0-257,1 0-287,0 32-193,-1 0-160,1 33 320,16-16 193,0 16-97,16-17-223,0 1-289,16-17 0,16 0-160,0-15 31,17-1-799,16 0-930,-17-16-673,33 0-2625,-16-32-8137</inkml:trace>
  <inkml:trace contextRef="#ctx0" brushRef="#br0" timeOffset="4972.093">1052 1262 12524,'0'0'5029,"0"0"-2659,0 0 288,0 0-608,0 0-672,0 0-514,-97 0-223,81 33-417,-32 15-224,15 17 32,1 0-32,16 0 321,0-1-65,16 1-160,16-32-96,16-1-64,0-16-96,17 0 32,16-16-737,-1 0-545,-15-16-575,-1-32-386,1-1-543,-17-16-642,1 0-2433,-33 1 287,16 15 2403,-16 1 3299,0 15 1409,0 17 2467,0 16 448,0 0 449,0 16-1346,0 17-2434,-16-1-769,16 17-192,0-1 0,0 17 192,0 0 0,16-17 65,-16-15 95,0-17-32,0 0 97,0-16-129,0 0-320,0-16-480,0-33 480,0 1 288,0-33-192,0 16-32,0 0-64,0 0 0,0 33 0,0 32-32,16 0-352,0-16-833,17 16-161,-17-16-287,32 16-1090,-15 0-672,15 0 832,-15 0 834,-17 0 1184,-16 0 577,0 0 2402,0 0 2531,0 0-1249,0 0-1666,0 16-993,-16 16-1,16 1-479,-17 15-129,17 1 1,0-1-65,0 1-96,17-1 129,31 1-161,1-17-224,-1-15 0,17-17-192,-17 0-129,1 0-255,0-33-449,-17-15-96,0-1-96,-16-16 160,1 17 320,-17-1 577,0-16 160,-17 33 32,1 16 705,16 0 191,-16 16 194,16 0 415,0 16-128,0 0-608,0 0-801,0 17 0,-16 15 0,16 33 160,16 0 0,0 16 161,17 0 95,-17 0-256,-16 1 64,0 15-95,0 0-33,0 0-64,-16-32 64,-33 0-96,17-16 0,-17-49-32,-16 1-96,1-17 96,-17-33 32,16-32-32,0 1-32,17-1 31,16 0 1,32 17-32,0-1 64,0 17 0,16-1-32,32-15 32,17 15-32,16 1-32,16-17 32,16 17 32,17 16-801,-33 0-2177,-16-1-2596</inkml:trace>
  <inkml:trace contextRef="#ctx0" brushRef="#br0" timeOffset="5758.1038">2233 1343 9161,'0'0'6053,"0"0"-4003,0 0 224,0 0 33,0 0-706,0 0-480,0 33-192,0 15-673,0 17 289,0 16 288,0 16-417,17 0-160,-17 0-64,0-16-95,0-16-97,0-16 0,0-17-32,0-16-257,0-16-191,0 0-353,0-16-704,0-16 416,0-33 1121,0-16-129,-17-16-511,17 0-65,0-17-128,0 17-96,17 33 321,-1-1 576,16 32 32,-16 17 288,1-16 225,15 16 159,0-1-95,1 17-65,15 0-95,1 0 287,0 0-95,-1 33 128,1-1 95,-33 1-351,0 15 31,0 1 33,-16-17-65,0 17-31,-16-1-161,-16 1-96,-1-17-128,-15 1-64,-1-17-128,1 0-577,-1-16-480,0 0-128,17-16-801,-17-17-961,33-15-1665,0-1-7784</inkml:trace>
  <inkml:trace contextRef="#ctx0" brushRef="#br0" timeOffset="14815.5488">2994 1068 14286,'0'0'4035,"0"0"-2369,0 0 768,0 0-416,0 0-705,0 0-960,0 113-33,0-48 321,0 16-161,0-16-192,0-1 129,0 1-129,0-16-64,0-17-224,0 1-32,16-17-32,1 0-160,-17-16-833,16 0-545,0 0-640,16 0-384,-15 0-321,-1-32-1345,0-1-4164</inkml:trace>
  <inkml:trace contextRef="#ctx0" brushRef="#br0" timeOffset="15016.4283">2880 1311 1922,'0'0'17649,"0"0"-14831,0 0-2305,0 0-417,0 0-96,0 0-192,49-48 160,-1 31 32,1 17 96,16 0-96,-17 17-64,1-1-2307,-1-16-2113,-15 16-5605</inkml:trace>
  <inkml:trace contextRef="#ctx0" brushRef="#br0" timeOffset="17033.5626">3641 1262 7079,'0'0'5669,"0"0"-3171,0 0-191,0 0 63,0 0-192,0 0-769,-81-16-256,49 16-64,16 0-416,-17 16-289,1 1-223,0 31 31,-17 1-64,33-1-96,-17 17 32,33 16-64,0-16-64,33-16 32,15-1-32,1-15-96,0-17-65,15 0-351,-15-16-33,16-32-95,-17-17 191,-15 0 385,-1 1 128,-16-17 0,1 0-64,-17 17 64,0-17 64,-17 16-64,1 1-192,-16 15-449,16 1-704,-1 32-1089,17 0-1058,0 0-5252</inkml:trace>
  <inkml:trace contextRef="#ctx0" brushRef="#br0" timeOffset="17768.5052">4223 1230 8584,'0'0'5990,"0"0"-3107,0 0-33,0 0-255,0 0-1090,0 0-768,-32 32-129,0 17-255,-1-17 95,17 17 129,-16 0-97,16-1-63,-1-15-97,1 15-256,16-15-64,0 15-64,16-32 0,17 17-64,-1-17 0,1-16-289,15 0-384,1 0-95,-1 0-482,1-16-768,-1-17-1697,-15 1-2948</inkml:trace>
  <inkml:trace contextRef="#ctx0" brushRef="#br0" timeOffset="18426.6989">4499 1311 10410,'0'0'4868,"0"0"-3138,0 0 512,0 0-224,0 0-769,0 0-160,-17 49-832,17-1 255,0 17-64,0 0-159,0-17-97,0 1-64,17-17-96,-1 1-32,0-17-64,16-16-224,1 0 160,-1 0-129,-16-16-127,33-17 0,-17-15-1,1-1-31,15 1 0,-15-17 63,-17 16 225,16 17 128,-32-17 0,17 33 0,-17 0 0,0 0 416,0 16 257,0 0 0,16 16 256,-16-16 128,0 0-161,0 16-127,0 0-513,0 33-192,0-1-64,0 1 65,0 0 31,0-17-96,0 0-32,0 1-97,0-1-639,32-16-1474,1 0-1506,15-16-1857,1 0-7335</inkml:trace>
  <inkml:trace contextRef="#ctx0" brushRef="#br0" timeOffset="19067.9648">5146 1279 11851,'0'0'5253,"0"0"-2819,0 0-896,0 0-1378,0 0-96,-17 129-64,17-64 96,17 0 193,-17 0 95,16-17-64,-16-15 129,0-1-33,0-32-96,0 0 33,0 0-353,0 0-417,0-49 257,0 1 160,0-17 192,0-16-160,0 16-32,0 0-384,0 17-257,16 15 193,0 17 288,1 16-96,-1 0-545,0 0-705,16-16-415,1 16-2307,16 0-3332</inkml:trace>
  <inkml:trace contextRef="#ctx0" brushRef="#br0" timeOffset="19726.3907">5583 1279 7079,'0'0'9321,"0"0"-6567,0 0-1601,0 0-672,0 0-321,-17 113-96,17-48 192,17 0 353,-17-17 256,0 17-225,0-33-159,0 1-161,0-17-160,0-16 32,0 0-192,0 0-128,0 0-288,0-32 31,0-33 385,0 0 128,0 0-128,0 0-192,0 1-256,0 15-289,16 0 353,0 49 320,0-16 0,0 16-32,0 0-225,17 0 33,-17 0 128,16 0 64,17 33 96,-1-1 64,1-16 0,-1 0 64,17 1-128,-16-17-64,-1 0 32,-15 0-64,-17 0 0,0-17-32,0 1 128,-16 16 64,0-16 288,0-16 289,0 15 95,-32-15 33,16 16-289,-17 0-223,1-1 127,0 17 449,-1 0-353,-15 33-95,15-1-193,17 33-160,-16 0 0,16 0 128,16-1-96,0 1 0,0-16-64,16-1-32,16 1-64,0-33-64,17 0-545,0-16-480,-1 0-416,1 0-609,-1-32-481,-15-17-2114,-17 1-1665</inkml:trace>
  <inkml:trace contextRef="#ctx0" brushRef="#br0" timeOffset="20110.4184">6310 1246 160,'0'0'4997,"0"0"-769,0 0 160,0 0-320,0 0-1762,0 0-1825,0 65-449,0-16 192,-16 15 352,16 1 65,-16 0 288,0-16-64,16-1-417,-16-15-128,16-17-224,0-16-64,0 0-32,0 0-320,0-16-481,0-33 417,0 0 384,0-15 96,16-1-96,16 0 0,-16 16 0,17 1 0,-17 15 0,16 1 32,-15 16 64,15-17 257,0 33-1,1-16 128,-1 16 129,1 16 384,-1 17 256,0 15-480,17 17-385,-33 0-224,0 0-32,-16-17-64,0 17-64,0-32-1345,0 15-1473,-16-15-2115,16-1-8584</inkml:trace>
  <inkml:trace contextRef="#ctx0" brushRef="#br0" timeOffset="21104.9149">7103 1181 6854,'0'0'5093,"0"0"-1858,0 0-672,0 0-449,0 0-288,0 0 63,0 0 161,-16 0-544,-17 0-1154,-15 0 0,-1 33 33,17-1-161,-17 0-96,33 17-96,-16 0 32,16-1-64,16 1-64,0-1 0,16 1-64,0-17 64,32-15-128,1-1-193,16 0-640,-1-16-224,17 0 0,-16-16-289,-16-33-223,-1 1 319,1-1 417,-17-16 609,0 0 256,-15 17 96,-1-1 64,-16 17 224,0 16 673,0 0 352,0 16 64,0 0 129,0 0 191,0 0-63,0 0-129,0 16-288,-16 16-1153,-1 17-96,1 15 96,16 1 0,0 0-64,0-16 0,0-17 64,16 0-224,17-15-513,-17-1-1217,16-16-1121,-15 0-1153,31-33-3331</inkml:trace>
  <inkml:trace contextRef="#ctx0" brushRef="#br0" timeOffset="21253.5938">7507 842 6406,'0'0'11371,"0"0"-10122,0 0-1249,0 0-1537,0 0-4485</inkml:trace>
  <inkml:trace contextRef="#ctx0" brushRef="#br0" timeOffset="21669.8711">7669 1376 6406,'0'0'6054,"0"0"-2755,0 0-1505,0 0-641,98 0-481,-66 0-319,0 0-193,1-16-96,-17-1 256,16 1-96,-16-16-31,-16 16 511,0-1 193,0-15 64,0 16 96,0 0 0,-32-1-192,16 1-257,0 16 33,-1 0-193,-15 0 1,16 0 63,0 16-352,-17 17-160,17 15-32,0 1 0,0 16 32,16 0-32,0-17 0,16 17-32,0-17 0,17-15 0,-1-1-608,0-16-353,1-16-545,31 0-128,1 0-832,0-32-1602,0 0-4484</inkml:trace>
  <inkml:trace contextRef="#ctx0" brushRef="#br0" timeOffset="22069.4894">8430 1214 10922,'0'0'6406,"0"0"-4484,0 0 480,0 0-95,0 0-706,0 0-31,-32-49-257,-1 49-480,1 0-417,0 16-192,-1 1-64,1-1-128,0 0 33,32 0-65,-17-16-32,17 16-65,0 0-31,0 1-128,17 15 32,15 0 32,16 1 96,-15-1-65,-1 0 97,1-15 64,-1 15 0,-16-16-32,0 0 64,1 0-32,-17 1 161,0-1 255,0 16-64,-17 1-288,-15-1-64,-17 0-128,1 1-929,-17-17-993,17 0-1313,-1 0-2466,0-16-11340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03:27.085"/>
    </inkml:context>
    <inkml:brush xml:id="br0">
      <inkml:brushProperty name="width" value="0.16" units="cm"/>
      <inkml:brushProperty name="height" value="0.16" units="cm"/>
      <inkml:brushProperty name="color" value="#767171"/>
    </inkml:brush>
  </inkml:definitions>
  <inkml:trace contextRef="#ctx0" brushRef="#br0">7830 236 7687,'0'0'1281,"0"0"-256,-262-78 865,157 51 64,-26 1-384,-26 0-385,-26 0-256,0 0 256,-53 26-96,-26-27-64,0 27-449,-26 0-31,0 0-97,26 27-160,27-1-95,-27 52-97,-26 1 0,0 26-64,-27-1 32,-25 54 32,26-1 0,0 52 96,-1 27 32,53 26-159,-26 26-1,53 0 0,-27 0-64,26 26 32,27 0 0,-27 0 32,53 53-64,-1 26 64,27 0 96,26 26-160,27-27 0,51 1 0,53 0 32,0 26-64,26-26 32,53-27 0,78 1 0,26 0-64,27 25 128,52-25-64,0 0 0,26-1 0,26-52 0,26 1 0,27-53-64,26-27 64,52-51-32,26-1 32,1-52-32,-1-53 32,0 1 0,53-27 32,-26-26 64,51-26-96,-25 0 0,0-26 64,-27-52 64,27-1-64,-26-52-64,-53-26 0,-26-26 0,0-1 32,-53-25 64,-25-1-32,-53 1-32,0-53 97,-52 26 63,-53-25-32,0-27 0,-52-53-128,0 1 32,-26-53-32,-27 0 0,-25 0 32,-1-26 0,-26 27-32,-26 25 0,0 27 0,0-27 0,-78 27 0,-1-1-32,-52-25 0,-26-1-32,0-26 0,-52 53 32,-53-1-32,0 1 32,-52 26-32,-27 26-64,1 26-256,-27 26-64,1 27-257,-27 25-160,0 53-352,0 27-737,-26 25-1601,-26 27-4453</inkml:trace>
  <inkml:trace contextRef="#ctx0" brushRef="#br0" timeOffset="7118.912">6495 158 8808,'0'0'1506,"0"0"-705,0 0-385,0 0 481,0 0-129,0 0-223,0 183 160,0-78-257,0 0 33,0 25 127,26 1-224,-26 0-127,26 53 127,-26-27-160,26 52 193,-26-25-321,0-1 64,0 26 192,0 27-160,0-26 1,0-1-1,0 27 0,0-27 192,0 1-320,0-1 33,0-25 127,0 25-96,0 1 32,27-27 32,-27 27-160,0-27 289,26-26-321,-26 0 0,0 0 96,0-26-96,0-26 32,0 0-32,26-1 32,-26-25-160,0-27-321,0 27-384,0-27 1,0-25-225,0 25-577,0-26-1313,0 0-864,0-26-1923</inkml:trace>
  <inkml:trace contextRef="#ctx0" brushRef="#br0" timeOffset="15678.4258">6652 5866 1377,'0'0'737,"0"0"192,0 0 256,0 0 352,0 0-351,0 0-546,0 0 33,0 0 288,0 0 160,0 0-96,0 0-417,0 0-127,0 0 31,0 0 193,-26 27 256,0 25-289,-27 0 65,1 1 352,-53 51-320,-26 1 32,-78 26-321,-27 26-95,-52 53 191,-26 25-352,-1 1-224,-25 26 321,0-26-225,51 25 32,-25-25-96,52 26-32,27-26 0,-1-27-128,26 27-737,27-1-64,0-25-1377,26-27-1025,0-52-2371,52-26-1889</inkml:trace>
  <inkml:trace contextRef="#ctx0" brushRef="#br0" timeOffset="34115.6866">6756 5867 5189,'0'0'2851,"0"0"-1218,0 0-384,0 0-64,0 0-63,0 0-98,-183-27-223,104 1-96,1 0-64,-27 0 95,-26-27-127,-52 1 63,-1-27-255,-25-25-33,-1-1 97,1 0-97,-1 0 257,1 27-65,-1-27-31,1 27-65,-27-27-31,-26 26-129,0-26-128,1 1-96,-1-1 0,26-26-96,26 26 32,1 27 0,52-1 32,0 1 64,26 25-63,0 1 31,0-1 64,26 27-32,27-26-64,-1 26 0,0-1 0,53 27 0,0-26 64,0 26-128,0 0 32,26 0-32,-26 0 32,-1-26-64,27 26 32,-26 0 0,26 0 0,-26 0 0,26 0 0,0 0 0,-26 0 32,0 0-32,26 0 32,0 0-32,-27 0 0,27 0 0,-26 0 0,26-26 32,0 26-32,0 0 0,0 0 0,0 0 0,-26 0 0,26 0 0,0 0 0,0 0 0,0 0 0,0 0-32,0 0 32,0 0 0,0 0 32,0 0-32,0 0 0,0 0 0,0 0 32,0 0-32,0 0 32,0 0-32,0 0 0,-26 0 0,26 0 0,0 0 0,0 0 0,0 0 0,0 0 0,0 0 0,0 0 0,0 0 0,0-26 0,0 26 0,-26 0 0,26 0 0,0 0 0,0 0 0,0 0 0,0 0-32,0 0 32,0 0 0,0 0 0,0 0 0,0 0 32,0 0-32,0 0 0,0 0 32,0 0-32,0 0 0,0 0 0,0 0 0,0 0-32,0 0 32,0 0 0,-27 0 0,27 0 0,0-27 0,0 27 0,0 0 0,0 0 0,0 0 0,0 0 0,0 0 0,0 0-32,0 0 32,0 0 0,0 0 0,0 0 0,0 0 0,0 0 0,0 0-64,0 0 0,0 0-128,0 0-96,0 0-65,0 0-383,0 0-481,0 0-1218,0 0-1600,27 0-8361</inkml:trace>
  <inkml:trace contextRef="#ctx0" brushRef="#br0" timeOffset="79411.0447">6652 5762 641,'0'0'672,"0"0"-223,0 0-193,0 0 128,0 0 385,0 0 64,0 0 128,0 0 160,0 0 192,0 0 0,0 0 65,0 0-353,0 0-129,0 0-287,-26 0-65,0 0 353,0-27-160,-1 27-192,1-26-193,0 0-32,0 0 129,0 26-129,-1-26 128,1 0-63,0 26-129,-26-27-64,26 1 96,-1 0-127,1 0 127,-26 0-128,-1-1-64,1 1 128,26-26-128,-27 26 0,1-1 65,26 1-1,-26 0 128,25 0-64,1 0-64,-26 0-32,26-1-95,-1 1 31,-25 0 32,26 0 0,-27 0 32,1-1-64,26-25 0,-26 26 0,-1 0-64,27 0 64,-26-1 0,25 1-64,1 0 64,0 0-32,0 0 32,0-1-32,-1 1-32,1 0 64,0 0-32,-26 26-32,52-26 65,-53-1-33,27 1 32,0 0 0,0 0-32,0 0 32,-1 26 0,1-26 32,0-1 0,0 1-96,0 0 0,-27 0 0,27 0 32,-26-1-32,26 1 32,-27 0 0,27 0 0,0 0 0,-27 26 0,27-26 32,0-1 0,0 27-32,0-26 0,-1 0-32,1 0 64,-26 0-64,26-1 0,-1 27 0,1-26 32,0 0-32,-26 0 65,26 0-65,-1-1 0,1 1 32,0 0-32,0 26 64,0-26-32,-1 0-32,1 0 32,0-1-32,-26 1 0,25-26 0,1 26 0,-26-1 0,26 27 0,0-26 0,-1 0 32,1 0-32,0 0 32,-26 0-32,25 26 0,1-27 0,0 1 0,0 0 0,0 0 0,-27 0 0,27-1 0,0 27 0,-26-26 32,25 0-64,1 0 0,0 0 32,0-1 0,0 27 0,-1-26 32,1 0-32,-26 0 0,26 0 0,-1 0 0,-25-1 0,0 1 0,26 0-32,-27 0 32,27 0 0,-26 26 0,25-27 0,1 1 0,0 0 0,0 0-32,-27 26 32,27-26 0,0-1 0,0 27 32,0-26-64,0 0 32,-1 0 0,1 0 0,0 0 0,0-1 0,0 1 0,-1 26 0,1-26 0,0 0 0,0 0 0,0-1 0,-1 27-32,27-26 32,-26 0 32,0 26-32,0-26 0,26 26 0,-26-26 0,0 0 0,-1 26 0,1-27 0,26 27 0,-26-26 0,26 26 0,-26-26 0,0 26 0,26 0 0,-27-26 32,27 26-32,0-26 0,-26 26-32,26 0 32,0-27 0,-26 27 0,26 0 0,-26-26 0,26 26 0,0 0 0,0 0 0,-26 0 0,26 0-64,0 0-481,0 0-1217,0 0-1537,52 26-3747,-26 27-962</inkml:trace>
  <inkml:trace contextRef="#ctx0" brushRef="#br0" timeOffset="386578.6566">2567 1126 8776,'0'0'3203,"0"0"-2658,0 0 512,0 0 96,0 0-288,78 157-513,-25-105-160,-1 1 65,27-1 95,-27 27 96,0-27 1,27 27-33,-27-1 33,27 1 63,-1-1-96,-25 1-31,52 26-97,-27-27 32,1 1-95,-1 26-65,1-27-64,-27 1 0,27-1 32,-1 1-32,-25-27-32,25 27 64,-25-1-64,-1 1 0,0-27 0,1 27-32,-1-27 1,0 1 63,1-1-96,-1 26 32,1-25 0,-27-1 0,26 1 0,1-1-32,-1 0 32,-26 1 0,0-1-32,27 0 96,-27 27-96,26-27 32,-26 1-32,27-1 32,-27 1-32,26 25 64,-25-26-64,25 1 0,0-1 32,1 27 64,-1-27-32,-26 1-32,27-27 64,-1 26-96,-26 0 32,27 1 0,-27-27-32,26 26 0,0 1 0,-25-1 64,25 0-64,0 1 64,-25-1-31,25 1 31,0-1 0,-25 0-32,-1-25-32,26 25 32,-26 0-32,27-26 0,-27 27 0,26-1 0,1 1 0,-1-27 0,0 26-32,-25 1 64,25-27-32,0 26 32,-26-26-32,27 27 0,-27-27 0,26 26 32,-25-26-64,25 27-32,-26-1-321,26 1-383,-25-1-994,-1 26-1121,26-25-3427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4:56.388"/>
    </inkml:context>
    <inkml:brush xml:id="br0">
      <inkml:brushProperty name="width" value="0.24" units="cm"/>
      <inkml:brushProperty name="height" value="0.48" units="cm"/>
      <inkml:brushProperty name="color" value="#A9D18E"/>
      <inkml:brushProperty name="tip" value="rectangle"/>
      <inkml:brushProperty name="rasterOp" value="maskPen"/>
    </inkml:brush>
  </inkml:definitions>
  <inkml:trace contextRef="#ctx0" brushRef="#br0">9061 7477 192,'0'0'897,"0"0"-417,0 0 289,-26-26-128,26 26-129,0 0-191,0 0-161,0 0 32,0 0-64,0 0 128,0 0 513,0 0 320,0 0 96,0 0 353,0 0 31,0 0-128,0 0 97,0 0-321,0 0-96,-27 26-160,27 27-320,-26-27-289,0 26-96,0 1 33,0 25 31,-27 1-64,1-1 96,-1 1 97,-25-1 191,26 1-223,-1 0-1,1-27-192,-1 0 33,1 1-33,0-1-32,-1 0-96,-25 1 0,-1 25 96,27-25-31,-1-1 63,1 0-64,0-25 32,26-1-64,-1 0-64,1 0 0,0-26 64,0 26-128,0 27 0,-27-27 0,1 26 0,-1 1 0,1 25 0,0-25 0,-1-27 0,1 26 0,26-26 0,0 1 0,-1-27-32,27 0 32,0 0-64,0 0-32,0 0 0,0 0 0,0 0-160,0 0-96,0 0 127,0-27 129,27-25 64,25 0 32,27-27 64,-1-26-64,27 27-32,-27-1 32,27-26-64,0 27-32,0-1-64,-27 1 0,27-1 32,-27 27-65,1-27 65,-27 27 96,1 26-32,-27-27 32,26 27 32,-52 26 0,27-26 0,-27 26 0,0 0 0,0 0 0,0 0 32,0 0-32,0 0 0,0 0 0,0 0 0,0 0 0,0 0 32,0 0-32,0 0 0,0 0 0,0 0 32,0 0 0,0 0 0,0 0 32,0 0 33,0 0 31,-27 26-32,1 0-64,0-26-32,0 27 0,0-1 32,-1 0-32,-25 0 0,0 0 0,25 27 0,-25-27 0,0 0 0,-1 26 64,1-25-64,0 25 0,-1-26 0,27 26 32,-26-25 0,-1-1-32,27 26 64,0-26-64,-26 1 0,25-1 32,1 0-32,0 26 0,0-25 0,-27-1 0,27 26 0,-26-26 0,26 27 32,-27-27-32,27 26 32,-26 1 0,-1-27-32,27 0 0,-26 0 0,26 0 0,-1 1 0,27-27 0,0 0 0,0 0 0,0 0-32,0 0 0,0 0-32,0 0-128,0 0 0,0 0 64,27-53 31,-1 27 97,52-26 32,1-53 0,0 26-32,25-25 0,27-1-128,-26 0-128,0 0 0,26 1 0,-53 51-33,1-25 97,-27 25 64,0 27 96,-25 0 32,-1 0 32,-26 0-32,0 26 0,26 0 0,-26 0 64,0-27-64,0 27 0,0 0 0,0 0 0,0 0 0,0 0 0,0 0 0,0 0 64,0 0-32,0 0 64,0 0-64,0 0 96,0 0 1,0 0 63,0 0-64,0 0 0,-26 0-128,0 27 0,-1-1 0,-25 0-64,0 26 64,-1-26 64,1 1-64,0 25 0,-1-26 0,1 0 0,26 1 0,0-1 0,-1 0 64,1 0-32,0-26 0,0 26-32,0 0 96,-27 27-64,27-27-32,-26 0 0,-1 27 32,27-27 0,-26 26 0,-1-26 32,27 27 0,0-27 1,-26 0-1,25 0-32,1 0-32,0 1 32,-26-1-32,25 26 32,1-26-32,0 1 0,0-1 64,0 0-64,0 0 32,-1 0 0,1 1 0,0-1 32,0 0-32,0 26 0,-1-26 32,1 1-64,0-1 0,0 0 64,0 26-64,0-52 64,-1 27-32,1-1 32,0 26 0,0-26-32,-27 0-32,27 1 32,-26 25-32,26-26 32,-1 0 32,1 1-32,-26-1-32,26 0 0,0 0 32,-27 0 33,27 1-33,0-1 32,0 0 0,-1 0 0,27-26-32,-26 26-32,0 0 0,0 1 0,0-1 0,-1-26 0,1 26 0,26 0 0,-26 0 0,0 1 0,0-1 32,0 0-32,-1 0 0,27 0 64,-26 1-64,0-1 0,0-26 32,0 26-32,26 0 32,-27 0-32,1 0 0,0 1 0,0-1 0,0-26 64,0 26-64,-1 0 32,1-26 64,26 26-32,-52 1-32,52-1 32,-26-26 32,-1 26-64,1-26 97,0 26-129,0-26 64,0 0-32,26 26 0,-27-26-32,1 26 32,26-26-32,-26 0 0,26 27 32,-26-27-32,26 0 32,-26 0-32,0 26 32,26-26-32,-27 0 0,1 26 0,26-26 32,-26 26-32,0-26 0,0 26 0,-1-26 0,1 0 0,26 0 0,-26 27 0,26-27 0,0 0 32,-26 0-32,26 0 0,0 0 0,-26 0 0,26 0 0,0 0 0,0 0 0,0 0 0,0 0 0,0 0 0,0 26 0,-27-26 0,27 0 0,0 0 0,-26 0-32,26 0 32,0 26 0,-26-26 0,26 0 0,-26 0 0,26 26 0,-26-26-32,26 0 32,0 0-32,0 0 32,0 0-64,0 0-32,0 0-33,0 0-63,0 0 0,0 0-32,0 0 96,0 0 0,0-26 96,26-26 32,26-1 32,1 1 0,-1-27 0,0 1-32,1-1 0,-1 27 0,-26-1 0,27 1 0,-27 26 0,0-26 0,0 25 32,0 1-32,1 0 0,-27 0 0,52-27 0,-26 27 0,0-26 32,1 26-32,-1-1 0,0 1-32,-26 0 32,26 26 0,-26-26 0,26 26 0,-26-26 0,0 26 0,27-26 0,-27 26 0,26-27 0,-26 27-32,26-26 32,0 26-32,-26-26 32,0 26-32,26 0 32,-26-26 0,26 26 0,-26-26 0,0 26 0,27-27 32,-27 27-32,26-26 0,0 26 0,-26-26 0,26 0 0,-26 26 0,26-26 0,1-1 0,-1 1 32,-26 0-32,52 0 0,-26 0 0,0 0 0,1-1 0,-1 1 0,26-26 0,-26 26 0,1-1 0,-1 1 0,0 0 0,0 26 0,-26-26 0,26 0 32,1 26-32,-1-26 0,0-1 0,0 1 0,-26 26-32,26-26 32,0 0 0,1 26 0,-1-26 0,-26 26 0,26-27 32,0 27-64,-26-26 32,0 26 0,26 0 0,-26 0-32,27-26 32,-27 26 0,0 0 0,0 0 0,26-26-32,0 26 32,-26 0 0,26 0 0,0-26 0,-26 26 0,27-27 0,-1 27 0,0-26-32,-26 26 32,26 0 0,0-26 0,-26 26 0,26 0 0,-26 0 0,27-26 0,-27 26 0,26 0 0,-26 0 32,26-26-32,0 26 0,0 0-32,-26-26 32,27 26 0,-1-27 0,0 27 32,-26 0-32,26-26 32,0 26-32,0-26 0,1 26 32,25-26-32,-26 0 0,0-1 0,1 27 0,-1-26 0,0 0 0,0 26 0,0-26 0,1 0 0,-27 26 32,26-27-32,-26 27 0,26-26 0,-26 26 0,26-26 0,-26 26 0,0 0 0,26-26 0,-26 26 0,26-26 32,1 0-32,-27 26 0,26-27 0,0 1 0,0 26 0,-26-26 0,26 0 0,1 26 0,-27-26 0,0 26 0,26 0 0,-26 0 0,0-27 0,26 27-32,-26 0 32,26-26 0,-26 26 0,26 0 0,-26-26 0,27 26 0,-27 0 0,26-26-32,0 26 32,-26 0 0,0 0-32,26 0 32,-26-26 0,0 26 0,26 0 0,0 0 0,-26-26 32,27 26-32,-1-27 0,0 27 0,-26-26 0,26 26 0,0 0 0,-26 0-32,0 0 32,27-26 0,-27 26 0,26 0 0,-26-26 32,26 0-32,0-1 32,0 27-32,0-26 0,1 0 0,-1 26 0,-26-26 0,26 26 0,-26 0-32,0 0 32,26-26 0,-26 26 0,0 0 0,26-27 0,1 27 0,-1-26 0,0 26 0,-26-26 0,26 26 0,0-26 0,1 26 0,-1-26 0,0 26 0,-26-26 0,26 26 0,0 0 0,-26-27 0,26 27 32,-26-26-32,27 26 0,-27-26 0,26 26 0,-26-26 32,26 26-32,-26-26 0,26 26 0,-26 0 0,0 0 0,0 0 32,0 0-32,0-27 32,26 27-64,-26 0 32,0-26 0,0 26 32,27-26-32,-27 26 0,0 0 32,0-26-32,0 26 0,26 0 0,-26-26 0,0 26 32,0-27-32,26 27 0,-26-26 0,0 0 32,0 26-32,26-26 0,-26 0 0,0 26 0,0-26 32,0 26 32,0 0-64,0-27 64,0 27 32,0-26-96,0 0 0,0 0 0,0 0-32,0-27 32,0 27 0,0 0 0,0 0 32,0 0-32,0-1 32,0 1-32,0 0 0,0 0 0,0-27 32,0 27 32,0 0 64,0 0 33,0-27-65,0 27 64,0-26-96,0 26 0,0 0 32,0-1 64,0-25 0,0 26-128,0 0 0,0-27 0,0 27-32,0 0 0,0 0 32,0-1 0,0-25 33,0 26-65,0 0 64,0 0 32,0-1-64,0 1 0,0-26-32,0 26 32,26-27-32,-26 27 32,0-26-32,0-1 32,0 1-32,0 26 64,0-27-32,0 1-32,0 0 32,0-1-32,0 1 96,0 0-96,0-1 0,0 27 0,0-26 0,0-1 0,0 27 0,0-26 0,0 25 0,0 1 0,0-26 0,0 26 0,0 0 32,0-27-32,27 27 0,-27-26 0,0 25 0,0-25 0,0 26 0,0 0 0,0 0 0,0-1 0,0 1 32,0 0-32,0 0 0,0-27 0,0 27 0,0 0 0,0 0 0,0-27 0,0 27 0,0-26 0,0 26 0,0-27 0,0 27 0,26-26 0,-26 26 0,0-27 0,0 27 0,0-26 0,0-1 0,0 27 0,0-26 0,0 26 0,0-27 0,0 1 0,0-1 0,0 27 0,0-26 0,0 0 0,0 25 0,0-25 0,0 26 0,0-27 0,0 27 0,0-26 0,0 26 0,0-27 0,0 1-32,0 26 32,0 0 0,0-1 0,0-25 0,0 26 0,0-27 0,0 27 0,0 0 0,0-26 0,0 25 0,-26 1 32,26 0-32,0 0-32,-27 0 32,27 0 0,0-1-32,0 1 32,-26 0 0,26 0-32,-26 0 32,26-27-64,-26 27 64,26 0 0,0 0 0,-26 0 0,26-1-32,0 1 32,-27 0 0,27 0-96,0 0 96,0 26 0,0-27-64,0 27 32,0-26-64,0 26 32,0 0 0,0-26-33,0 0 65,0 26-32,0-26 32,0-1 32,0 27 0,0-26 0,0 0-32,0 0 0,0 0-32,0 26-32,0-26 32,0-1 32,0 27 32,0-26 0,0 26 0,0 0 0,0-26 0,0 26 0,0 0 0,0 0 0,0 0 0,0-26 0,0 26 0,0 0 0,0-26 0,0 26 0,0 0 0,0 0-64,0 0 32,0-27 0,0 27 32,0 0-64,0 0-32,0 0-96,0 0-161,0 0-31,0 27 96,0-1 224,0 26 64,0-26 0,-26 27 0,26-27 0,0 26-33,0 1 33,0-1 0,0 0 0,0 1 0,0-1 0,0-26 0,0 27 0,0-1 0,0-26 0,0 27 0,0-27 0,-26 0 0,26 0 33,0 0-33,0 1 0,0-1 0,0 26 0,0-26 0,0 0 0,0 1 0,0-1 0,0 0 0,0 0 0,0 0 0,0 1-33,0-1 33,-26 0 0,26 0 0,0 0 33,0 27-33,0-27 0,0 0 0,0 0 0,0 0 0,0 1-33,0-27 33,0 26 0,0 0 0,0 0 0,0 0 0,0 1 0,0-1 0,26 0 0,-26 0 0,0 0 33,0 1-33,0-1 0,0 0 0,26 0 0,-26 0 0,0-26 0,0 26 0,0 1 0,0-1 0,0 0 0,0-26 32,0 26-32,0 0 0,0 1 0,0-1-32,0 0 64,0 0-32,0 0 0,0 0 0,0 1 0,0-1 0,0 0 0,0 0 0,0 0 0,0 1 32,0-1-32,0-26 0,0 26 0,0 0 0,0 0 0,0 27 0,0-27 0,0 0 0,0 26 32,-26-25 0,26-1-32,0 26 0,0-26 0,0 27 32,0-27-32,0 26 0,0-25 32,0 25 0,-26-26 64,26 26 32,0-25-64,0-1-64,0 26 0,0-26 32,0 1 0,0-1-32,-26 0 0,26 0 32,0 26 0,0-25-64,0-1 64,0 0 0,0 26-32,0 1 32,-27-1-32,27 1 32,0-27 0,0 26-32,-26 0 0,26 1 32,-26-27 0,26 26 0,0 1 0,0-27 0,-26 26 32,26-25-64,0 25 0,0-26 0,0 26 0,0-25 32,0 25-32,0-26 0,0 0 0,0 27-32,0-27 32,0 0 0,0 26 0,0-25 0,0-1 0,0 0 0,0 0 32,0 0-32,0 1-32,0-1 32,0 0 32,0 26-32,0-25 0,0-1 0,0-26 0,0 26 0,0 0 33,0 0-33,0 0 0,0 1-33,0-1 33,0-26 0,0 26 0,0 0 0,0-26 0,0 26 0,0 1 0,0-1 0,0 0 33,0 0-33,0 0 0,0 1 0,0-27-33,0 26 33,0 0 0,0 0 0,0 0-32,0-26 32,26 26 0,-26 1 0,0-1 0,0 0 0,0 0 0,0 0 0,0-26 0,0 27 0,0-1 0,0-26-64,0 0 64,0 26 0,0-26-32,0 0 0,0 0 32,0 0-32,0 0 0,0 26 32,0-26-64,26 0 64,-26 0-32,0 0 32,0 0 0,0 0-32,0 0 32,0 0 0,0 0 0,0 0-32,0 0 32,0 0-64,0 0 64,0 0 0,0 0 0,0 0 32,0 0 0,0-26 96,0 26-32,0-26-32,0 0 97,26-27-129,-26 1 0,0-1 0,0 1 0,27 26 0,-27-26 0,0-1 0,0 1-32,0-1 32,0 27 0,0-26-32,0-1 32,0 1 0,0 26 32,0-26 0,0 25 0,0-25-32,0 0 64,0 25-64,0-25 0,-27 0 32,27 25-64,0-25 0,-26 0 0,26 26 32,0-27-32,-26 27 32,26-26-32,0 25 0,-26-25 32,26 26 32,0 0 1,-26-27-1,26 27-64,0-26 0,-26-1 0,26 27 32,0-26-32,-27 26 0,27-1 0,0 1 0,0 0 0,0-26 0,-26 26 32,26-1-32,0 1 0,0 26-32,0-26 32,0 0 0,0 0 0,0-1 0,0 1-32,0 0 32,0 0 32,0 0-32,0-1 0,0 1 0,0 0 0,0 0 0,0 0 0,0 0 0,0-1 0,0 1 0,0 0-32,0 0 32,0 0 0,0-1 0,0 27 0,0-26 0,0 0 0,0 0 32,0 0-64,0 0 32,0-1 0,0 1 0,0 0 0,0 0 0,0 0 0,0-27 0,0 27 0,0 0 0,0 0 0,0-1 0,0 1 0,0 0 0,0 0 0,0 0 0,0 0 0,0-1 0,0 1 0,0 0 0,0-26 32,0 25-64,0 1 32,0 0 0,0 26 32,0-26-32,0 0 0,0-1 0,0 1-32,0 0 32,0 0 32,0 0-32,0-27 0,0 27-32,0 0 32,0 0 0,0 0 0,0-1 0,0 1 32,0 0-32,0 0 0,0 0 0,0 0 0,0 26 0,0-27 0,0-25-32,0 52 32,0-52 0,0 25 0,0 1 0,0 0 0,0 0 0,0 0 0,0-1 0,0 27 0,0-26 0,0 0 0,0 26 0,0-26 0,0 0 0,0 26 0,0-26 0,0-1 0,0 1 0,0 0 0,0 0 0,0 0 0,0-1 0,0 1 32,-26 26-32,26-26 0,0 26-32,0-26 32,0 0-32,0 26 32,0-27 0,0 1 32,0 26-64,0-26 64,0 0-64,0 26 32,0-26 0,0 0 32,0 26-32,0-27 0,0 1 0,0 0 0,0 26 0,-26-26 0,26 0 0,0-1 0,0 1 0,0 0 0,0 0 0,0 0 0,0 0 0,0-1 0,0 1 0,0 0 0,0 0 0,0 0 0,0-1 0,0 1 0,0-26 0,0 26 0,-26-1-32,26 1 32,0 0 32,0 26-32,0-26 0,0 0 0,0 26-32,0-26 32,0 26-32,0-27 32,0 1 0,0 26 0,0-26 0,0 26 0,0 0 0,0 0 0,0 0-33,0 0 33,0-26 0,0 26 0,0 0 0,0 0 0,0 0 0,0-26 0,0 26 0,0 0-32,0 0 32,0 0-32,0 0 32,0 0 32,0 0 0,0 0-32,0-27 0,0 27 0,0 0 0,0 0 0,0-26 33,0 26-33,0 0 0,0 0 0,0-26 0,0 26 0,0 0-33,0-26 33,0 0 0,0 26 0,0-27 0,0 27 0,0-26 0,0 26 0,0 0 0,0 0 0,0 0 0,0 0 0,0-26 0,0 26 0,0 0 0,0-26 0,0 26 0,0 0 0,0 0 0,0 0 0,0 0-32,0 0 0,0 0 0,0 0 32,0 0-32,0 0 0,0 0 32,0 0 32,0 0-32,0-26 32,0 26-32,0 0 0,0 0 0,0 0 32,0 0-32,0 0 0,0 0-32,0 0 32,0 0 0,0 0 0,0 0 0,0 0-32,0 0 32,0 0-32,0 0 32,0 0 0,0 0-32,0 0 32,0 0-32,0 0-32,0 0 0,0 0 32,0 0-64,0 0 0,0 0 0,0 0-32,0 0 96,0 0-32,0 0 64,0 0 0,26 0 0,-26 0 0,0 0 0,26 0 0,-26 0 0,26 26 0,-26-26 0,26 0 0,-26 26-32,27-26 32,-1 26 0,0 0 0,-26-26 0,26 27 0,0-27 0,-26 26 0,26-26 0,-26 0 0,27 26 0,-27-26 0,26 26 0,-26-26 0,26 26 0,-26-26 32,26 0-32,-26 27 0,26-27 0,-26 0 0,27 26 0,-27-26 0,26 0 0,0 26 0,0-26 32,0 0-32,1 26 0,-27-26 0,26 0 0,0 26 0,-26-26 0,26 0 0,0 0 0,-26 27 0,26-27 0,-26 0 0,27 0 0,-27 0 0,26 26 0,-26-26 0,26 0 0,-26 0 32,0 0-32,0 0 64,0 0-32,0 0 0,0 0 32,0 0 0,0 0 96,0 0 192,0 0 1,0 0 31,-26 0-288,0 0-64,-1 0 0,1 0 0,-26 0-32,0 0 0,25 0 0,-25 0 0,0 0 0,-1-26 0,27 26 0,-26 0 0,25 0 32,1-27-32,0 27 0,0 0 0,26 0 0,-26-26-32,26 26 32,-26 0 0,-1 0 0,27-26 0,-26 26-32,26 0 32,-26-26 0,26 26-32,0 0 32,0 0 0,0-26-32,-26 26-32,26-27 32,0 27 32,0-26 0,0 0 0,0 26-32,0 0 32,0 0 0,0-26-32,0 26 0,0 0 32,0 0-96,0 0 32,0 0-32,0 0 32,0-26 32,26 26 32,-26 0 0,26 0-32,0-27 32,1 27-32,-27-26 32,0 26 0,26 0 0,-26 0 0,0 0 0,0 0 32,0-26-32,0 26 0,0 0 0,0 0 32,0 0-32,26 0 32,-26 0 0,0-26 0,0 26 0,0 0-32,0 0 64,0-26-32,0 26-32,0 0 0,0-26 0,0 26 32,0 0-32,0 0 0,0 0 0,0 0 0,0 0-32,0 0 0,0 0-32,0 0 64,0 0-32,0 0-32,0 0 32,0 0 0,0 0-32,26 0-32,-26 0-33,26 0 129,-26 0-32,26 0 32,1 0 0,-27 0 0,26 0 0,0 0 0,0 0 0,-26 0 0,26 0-32,1 26 32,-1-26-32,-26 26 32,26-26 0,-26 0 0,26 26 32,-26-26-32,26 0 0,-26 26 0,0-26-32,0 0 32,27 26 0,-27-26 0,26 0 0,-26 27 0,26-27 0,-26 26 0,0-26 0,26 0 32,-26 26-32,26-26 0,-26 0-32,0 26 32,26-26 0,-26 26 32,27-26-64,-27 0 32,26 27 0,0-27 0,-26 0 32,26 0-32,-26 26 0,26-26 0,1 0 0,-27 26 0,26-26 0,-26 0 0,26 0 0,-26 26 0,0-26 0,26 0 32,0 0-32,-26 26 0,26-26 0,1 0 0,-1 27 32,0-27-32,0 0 0,0 0 0,-26 26 0,27-26 32,-1 0-32,0 0 0,-26 26 32,26-26-32,0 0 32,-26 0-32,27 0 33,-1 0-33,-26 0 0,0 0 0,0 0 0,0 0 64,0 0-32,0 0 0,0 0 32,0 0 0,0 0 0,0 0 64,0 0 96,0 0 128,0 0-63,0 0-33,0 0-128,-26 0-64,-1-26-64,1 26 32,0-26-32,-26 26 0,25-27 0,-25 1-32,0 0 32,25 26 0,1-26 0,-26 26 0,26-26-32,0 26 32,-1 0-32,1-27 32,0 27 0,0 0 0,0 0 0,26-26 0,-27 26 0,1 0 0,26 0 0,-26-26 32,26 26-32,0 0 0,0 0 0,-26 0 0,26 0 0,0 0 32,0 0-32,0 0-32,0 0 32,0 0 0,0 0 0,0 0 0,0 0-32,0 0 32,0 0 0,0 0 0,-26 0 32,26-26-32,0 26 0,-26 0 0,26 0 0,0 0 0,0 0 0,0 0 0,0 0 0,-27 0 0,27-26-32,0 26 32,0 0-32,0 0 0,0 0 32,0 0-64,0 0 64,0 0 0,0 0-96,0 0 32,0 0 0,0 0 0,0 0-32,0 0-32,0 0 31,0 0 1,27 0 64,-1 0 32,0 0-32,0 0 32,0 0 0,27 0 32,-27 0-32,26 0 0,-26 0 0,1 0 0,-1 0 0,0 0 0,0 26 0,0-26 0,-26 0 0,26 0 0,-26 0 0,27 0 0,-1 0 0,-26 26 0,26-26 0,-26 0 0,26 0 0,-26 0 0,26 0 0,-26 0 0,27 0 0,-27 0 0,26 26 0,0-26 0,-26 0 0,26 0 0,-26 0 0,26 0 0,1 0 0,-27 26 0,26-26 0,0 0 0,-26 0 0,26 27 0,0-27 0,0 0 0,1 26 0,-27-26 0,26 0 0,-26 26 0,26-26 0,0 0 0,0 26 0,-26-26 0,27 0 0,-27 26 0,26-26 0,-26 0-32,26 27 32,-26-27 0,26 0 0,0 26 0,-26-26 0,27 0 0,-1 26 0,0-26 0,0 0 32,0 26-32,0-26 0,1 26-32,-1-26 64,0 0-32,0 26 0,27-26 0,-27 27 0,26-27 0,-26 0 0,27 26 0,-27-26 0,26 0 0,-26 26 0,1-26 0,25 0 0,-26 26 0,0-26 32,1 0-32,-1 26 0,0-26 0,0 0 0,0 0 0,0 27 0,1-27 0,-1 0 0,0 26 0,0-26 0,0 0 0,1 26 0,-1-26 0,26 26 0,-26-26 0,1 26 32,-1-26-64,0 27 32,0-1 0,0-26 0,0 26 0,1-26 0,-1 26 32,-26-26-32,26 0 0,-26 26 0,26-26 0,-26 0 0,26 26 0,-26-26 0,27 27 0,-27-27 0,26 26 0,-26-26 32,26 26-32,-26-26 0,0 0 0,26 0 0,-26 0 0,0 0 0,0 0 64,0 0 1,0 0 31,0 0 64,0 0 32,0 0 320,-26 0-31,-26-26-353,-1 0-96,1-1-32,-1 27 0,-25-26 0,26 0 0,-27 0 0,-26 26 0,27-26 0,-27 0 0,26 26-32,-25 0 32,25 0 0,-26-27 32,27 27-32,-1 0 0,1-26 0,-1 26 32,27 0-32,-27-26 0,27 26 0,26 0-32,-27 0 0,27 0 32,0 0-64,0 0 32,-1 0-32,1 0 32,26 0 0,0 0-32,0 0 0,0 26-96,0-26 31,0 26 33,0 27-32,0-27 64,0 26 32,26 1-32,1-1 32,-1 0-32,26 1 64,1 25-32,25 1 64,-25-1-32,25 1 0,-26 0 0,1-1 0,-1 1 0,-26-1 0,27-25 0,-27-1-96,-26-26 32,26 0 0,-26-26 64,0 0-64,0 0 32,26 0 32,-26 0 96,0-52 64,-26 0-96,0-53 0,-26 0-64,-27-26 0,27 0 0,-27 0 0,27 27 0,-27-1-96,27 26 96,-1 27 0,27 26 0,-26 0 0,26-1 32,26 1 32,-27 26-64,1 0 0,0 0-96,26 0 32,-26 26-128,0 53 64,-27 26-1,27 26 65,-26 26 32,26 0 0,-27 0 32,53 0 0,-26-26-64,26 0 0,0-53-64,0-25-128,26-27-97,0-26 33,-26 0-64,0 0 160,27 0 192,-1-52 32,-26-53 192,0 0-64,0-26-64,0 0 0,-26-26-64,-1 0 0,1 26 0,-26 0 0,-1 26 0,27 27 0,-26 26 32,26-1-32,0 27 0,-1 26 32,27 0-32,-26 0 0,26 26-192,-26 53 0,26 25 128,-26 54 0,0 25 64,-1 0 0,1 27 32,0-1-32,0 1 0,26-27 0,0-26 0,0-52-32,0-53-32,0-26-65,0 1-95,26-27-64,-26 0 0,26-53 288,27-52 192,-27-52-128,26-26-32,-26-26 0,1 25 32,-1-25-64,-26 25 0,26 27-64,-26 0 64,0 52-32,0 1 32,0 25 0,0 53 0,0 0 0,0 26 0,0 0-128,0 26 0,0 53-193,0 51 321,0 28 0,0 77 0,0 1 64,0 52-32,-26 0-32,-27 26 0,1-26 0,-27 0-32,53-26-32,0-52 32,0-27 32,26-78 0,0-27-32,0-52 0,0-26-96,0 0-32,26-52 160,0-79 128,53-78-32,-27-53-64,27 0 0,-1-26-32,1 26 32,-1 0-32,-25 27 0,-1 25 0,1 53 0,-27 52 0,0 53 0,-26 26 0,0-1 0,0 27-128,0 27-32,26 51-64,-26 53 224,0 52 64,0 27 0,0 26 0,0 52-32,-52 0 0,-27 26 0,27 0-32,-27-26 0,27 0 0,-1-78 32,1-27-32,26-78 0,26-53 0,-26-26 32,26-26-32,0 0 0,0-26 32,0-52 160,0-80-64,0-25-128,0-53 0,26-25 0,26-1-32,-26 26 32,27 0-96,-1 27 0,-26 52 0,27 52 32,-27 26 32,-26 53 32,26 26-32,-26 0-256,0 105 160,0 26 128,0 52 0,-26 79 0,-26 0 32,25 52 0,-51 0-32,25 27 0,-25-27 32,26 0-32,-27-26 0,0-26 32,27-26-32,-26-53 0,51-78 32,1 0-32,0-79 0,26 0 64,0-26 0,0 0-64,0-26 0,0-53-32,0-25-96,0-27 64,0-26 32,0-1 0,26 28 32,0 25-64,-26 52 32,27 1 32,-27 26 0,0 26 32,0 0-32,0 0-64,0 0 32,0 26-65,-27 26 65,-25 27 0,0 0-96,-27 25 64,27-25 32,-1 26 32,1-27 0,-27 1 0,27-1 0,0 1 32,-1-27-32,27-26 0,0 1 0,0-1 0,26-26 0,0 0 0,0 0-96,0 0-480,0-26-65,0-27 545,0 27 32,26-26 64,0-27-32,0 27 32,27-1 0,-27 1 0,0 0-32,0-1 32,0 27 0,-26 26-64,0 0 0,0 0 64,0 0 0,0 0 192,0 26 32,0 0-32,-26 27-160,0 25 32,-26-25-32,-1 25-32,1 1 0,-27-1 32,1-25-32,25 25 32,-25 1-32,25-1 0,-25-25 0,26-1 32,-1 1-32,1-27 32,26 0-32,-1 0 0,1 0 0,0 0-64,0 1 64,26-27 0,-26 26-160,26-26-32,0 0 160,0 0-32,0 0-64,0 0-32,0 0-129,0 0-255,0-26 127,26-1 417,0 1 0,0 0 33,0 0-33,1 0 0,-1 0-33,-26 26 66,0 0-33,26 0 32,-26 0-32,0 0 256,0 0-96,0 0 128,0 0 65,0 0 63,-26 0-224,26 26-160,-26 26 0,-1-26-32,-25 0 32,26 1 32,-27 25-32,1-26-32,26 0 32,-26 1 0,-1 25 0,1-26 32,-1 0 33,27-26 31,-26 26-32,26-26-32,26 27 32,-27-27-64,27 0 32,0 0 0,0 0-64,0 0 0,0 0 0,0 0-64,0 0 64,0 0 0,0 0 160,0-27-128,0-25 0,27 0 0,25-27-32,0 27 0,27-27 0,-27-25 0,27 25-32,-27 0 32,27 27-32,-27 0 32,-26-1 0,1 27-32,-1 26 32,-26 0-32,0 0 64,0 0-32,0 0 32,0 0-32,0 0 64,0 0-64,0 0 32,0 0-32,0 0-32,0 0 0,0 0 32,0 0 0,0 0 64,0 0-32,0 0 32,0 0-64,-26 26 32,-1 0-32,-25 1 0,0-1 0,-1 26 32,1 1-32,-27-27 0,27 26 0,-27 1 32,27-27-64,0 26 32,25-26 0,-25 27 0,0-27-32,26 26 32,-1-26 0,-25 1 0,26-1 0,26 0 0,0-26 0,-26 0 0,26 0-32,0 0 0,0 0 0,0 0-32,0 0 32,0 0-32,0 0 0,0 0 32,0 0-96,0 0 64,0 0-32,0 0-64,0 0 96,26 0 64,-26 0 0,0 0 0,26 0 0,-26 0 32,0 0-32,0 0 0,0 0 32,0 0-32,0 0 0,26 0 0,-26 0 0,0 0 0,0 0 0,26 0 32,-26-26-32,27 26 64,-1-26 0,0-1 32,0 27-32,0-26 0,27 0 0,-1 0-64,0 0 32,1-27 0,25 27 32,-25-26 32,25-1-32,-25 1-32,-1 26 32,0-27-64,-25 27 32,25-26-32,-26 26 65,0-1-1,1 1 32,25 0 32,-26-26-32,0 26-64,0-1-32,1 1 0,-1 26 0,0-26 0,0 0 32,0 26-32,1-26 0,-1-1 0,-26 27 0,26-26-32,26 0 32,-26 26 0,1-26 0,-27 0 0,26 26 0,0-27 0,-26 27 0,26 0 0,-26 0 0,0-26 0,26 26 0,-26 0 0,27-26 0,-27 26 32,26-26-32,0 0 0,-26 26 0,26-26 64,0-1-64,-26 27 0,27 0-64,-27 0 32,0 0-64,0 0 32,0 0 32,0 0-32,0 0 64,0 0 0,0 0 0,0 0 0,0 0-32,0 0 32,0 0 0,0 0 0,0 0-32,0 0 32,0 0-32,0 0 32,0 0 0,0 0-32,0 0 0,0 0 32,0 27 32,-27-1 0,1 26 32,0-26-32,-26 27 0,-1-1 32,1 0-32,-1 1 0,-25-1-32,52-26 96,-27 27-64,1-27 32,26 0-64,-53 26 0,53 1 0,-26-1 0,-1 1 32,1-1-32,26-26 32,-27 27-32,27-27 32,0 0 0,0 0 64,0 0-32,-1 0-32,-25-26 32,26 27 0,0-1-64,0 0 32,-27 0-32,27 0 0,-26 27 0,-1-27 32,27-26-32,0 26 0,0 0 33,26-26 31,-27 26-32,1-26 0,26 0 0,-26 27-32,0-1 0,0 0 0,-27 0 0,27 0 0,0 1 0,0-1 0,0 0 32,-27 0-32,53-26 0,-26 26 0,0 1 0,0-1 0,0-26 0,-1 26 0,1 0 0,0 0 0,0 0 0,0 1 0,-27-1 32,27 0-32,0 0 0,0-26 0,-1 26 0,1 1-32,0-27 32,26 26 0,-26 0 0,26-26 0,-26 0 0,26 0 0,0 0 0,0 0-32,0 0 32,0 0-128,0 0-65,0 0 97,0 0 96,0 0 0,0 0-32,0 0 32,0 0 0,0 0 0,0 0 0,0 0 0,0 0-64,0 0 64,0 0 0,0 0 0,0 0 32,0 0 32,0 0-64,0 0 64,0 0-32,0 0 32,0 0-32,0 0 0,0 0 33,0 26-33,-26-26-32,-1 26 32,27 1-32,-26-1 0,0 0 0,0 0 32,0 0-32,-1 0 0,1 1 0,0 25 32,0-26-32,0 0 32,-1 1-32,1-1 0,0 0 0,0 0 0,26 0 0,-26 0 0,0 27 0,-27-27 0,27 0 32,0 0-32,0 1 32,-1-1-32,1 0 0,0-26 0,26 26 0,-26-26 0,26 26 0,-26 1 0,0-27 0,-1 26 0,1 0 0,0 26 0,0-26 0,0 1 0,-1-1 0,1 0 0,0 0 32,0 0-32,0 1 32,-1-1-32,1 0-32,0 0 32,0 0 0,26 1 0,-52-1 0,25 0 0,1 26 0,0-26 0,0 1 0,0-1 32,-1 0-32,1 0 0,26-26 0,-26 26 0,26 1-32,-26-1 32,0-26 0,26 26 0,0 0 0,-27-26-32,27 0 32,0 0 0,0 0 0,0 0 0,0 26 0,0-26 0,0 0-32,0 0 0,0 0 32,0 0 0,0 0-64,0 0 32,0 0-97,0 0 1,0 0 32,0 0 64,0-26 0,0 0 0,27 0 32,25 0 0,-26-1 0,0 1 0,1 0 0,-1 0 32,0 0-32,0-1 0,0 1 0,-26 26 32,27-26-32,-27 26 0,26-26 0,0 0 0,0 0 0,0 26 0,0-27 32,1 1-32,-1 26-32,-26-26 32,0 26 0,0 0 32,26 0-32,-26 0 0,0 0 0,26-26 0,-26 26 0,26-26 0,1 26 0,-1-27 0,-26 27 0,26-26 32,0 0-32,0 26 0,-26-26 0,27 26 0,-27 0 0,0 0 0,26-26 0,-26 26 0,26-27 0,0 27 0,-26-26 0,26 0 0,27 0 0,-27 0 0,-26 0 0,26-1 32,-26 27-32,0 0 0,0 0 0,0 0 32,0 0 64,0 0-96,0 0 65,0 0-65,0 0 128,0 0 32,-26 0-64,-27 0-96,1 27-64,-26 25 32,25 0-32,-25 27 64,-27-1-32,26 1 32,1-27 0,-1 27 0,27-27 32,-1 1-32,1-27 32,26 26-32,0-26-32,-27 1 32,27-1-32,0 0 32,26 0 0,0-26 32,-26 26-32,26-26 0,0 0-32,0 0-32,0 0-32,0 0-129,0-26 65,0 0 0,26 0 128,0-27 32,26-25 0,27-27 0,26 0 0,0 1 0,25-27-64,1 26 64,-26 0 0,0 0 0,0 27-32,-27 25 32,-25 1 0,-1 0 0,-26 52-32,0-26 32,-26 26-64,0 0 128,0-27-64,26 27 32,-26 0-32,0 0 32,0 0-32,0 0-128,0 0 64,0 0 32,0 0 32,0 0 0,0 0 32,0 0 0,0 0 96,0 0-32,0 0 0,-26 27-32,0-1-32,-26 26 0,-1 27-32,-25-1 0,-1-25 32,-25 25-32,25 1 0,0-27 0,27 0 32,0 1-32,-1-27 0,27 0 32,0-26-32,26 26 32,-26-26-64,26 0 32,0 0-160,0 0 0,0-26-96,0 26 128,26-26 96,0-26 64,26-1-32,27-25 0,0-1 0,-1 1 0,1-27 0,25 0 0,-25 27 0,0-1 0,-27 27 0,0-1 0,-26 27 0,1 26 0,-27 0 0,0 0 64,0 0 0,0 0 64,0 0 128,0 0 0,-27 0-160,1 52-96,-26 1-32,-27 25 32,1 1 0,-27-1 0,0 27 32,1-26 0,-1 26-32,26-27-32,1-26 32,-1 1 0,27-1 0,-1 1 0,27-27 0,26 26 0,-26-52-96,26 26 96,0-26-64,0 0 32,0 27-64,0-27 0,0 0 0,0 0-128,0 0-97,0-27 65,26 1 192,0-26 64,27-27 0,25 1 0,27-1 32,0-52-32,26 26 0,0-26 0,0 1 0,-27 25 0,1 26 32,-26 1-32,-1 25 0,-25 1 0,25 0 0,-52 25 0,27 1 0,-27 0 32,-26 0-32,0 26-32,0 0 32,0 0 0,0 0 0,0 0 32,0 0 32,0 0 32,0 26 129,-26 0-161,-27 27-64,1-1 32,-27 0-32,1 27 32,-27-1-32,0 27 32,27-26-32,-27 25 0,0 1 0,1 0 0,25-26 0,0-1 0,1-26 32,26 27-32,-27 0 64,27-27-128,-1 27 64,1-1 0,-1-26-32,27 1 32,0-27 0,0-26 0,26 26-32,0-26 32,0 0-96,0 0-32,0 0-97,0 0-127,0-26 32,52-26 288,1-1 32,-1-25 0,27-1 32,25-26-32,-25 27 32,26-1-32,-1 1 0,-51 25 0,-1 1 0,-26 52-32,-26-26 32,0 26 32,0 0-32,0 0 192,0 0 64,0 26 96,-52 26-319,0 1-33,-1-1 0,-25 27 0,-1-1 32,27 1-32,-27-1 32,1 1-32,25-27 0,1 1 32,-1-1 0,1-26-32,26 27 32,-26-27-32,25-26 0,1 26 0,26-26 0,0 0 0,0 0-32,0 0-96,0 0-129,0-26 97,0 0 32,53-27 128,-1-25 0,0-1 0,1-26 0,25 27 0,1-27 0,-1 0 0,1 1 0,26 25 0,-53 0 0,0 27 0,-25 26 0,-1 26 0,-26 0 0,0 0 64,0 0-32,0 0 32,0 0 128,0 0 161,-26 26-129,-1 0-224,-25 27 0,0 25 32,-27 1 0,1-1-32,-1 27 64,0-26-64,-25-1 0,25 1 0,27-1 32,-1-25-32,1-27 32,26 0-32,0 0 0,-1 0-32,27-26 0,0 27 32,0-27-64,0 0 0,0 0-64,0 0-64,0 0-129,0-27-191,27 1 256,-1-26 256,52-27 0,1 1 0,-1-27 32,27 0-32,-26 27 0,-1-1 0,-25 27 0,-1-1 0,-26 53 0,0-26 0,-26 26 32,0 0 32,0 0 128,0 0 192,-26 26 65,0 1-417,0-1-32,-26 52 0,-1-25 0,1 25 0,-27 1 32,1-1-32,-1 1 32,27-1 0,-27-25-32,27-1 32,26-26 0,-1 1-32,1-27 0,26 0-32,0 0 0,0 0 0,0 0-64,0 0-65,0 0-127,0 0 64,0-27 32,53 1 192,-27-26 0,26-1 0,27-25 0,-1-27 0,1 27 0,-27 25 0,1 1 0,-27 52 0,-26 0-32,0 0 32,0 0 0,0 0 128,0 0 64,0 0 128,-53 26-256,27 26-64,-26 1 0,-1-1 0,-25 27 32,-1-1 1,27-25-33,-27 25 0,27-25 0,26-27 0,0 0 0,0-26 0,26 0 32,0 0-64,0 0 32,0 0-33,0 0-31,0 0-64,0 0-64,0 0-96,0-26 128,0 0 160,26-1 0,26-25 0,0 0 0,1-1 0,-27 1-32,26 26 32,-25 0 0,-27 26-32,0 0 32,0 0 0,0 0 128,0 0 32,0 26 192,-27 0-256,1 0-64,0 0-32,-26 27 32,-1-1-32,27 0 0,-26 1 0,-1-1 32,27-26-32,0 0 0,0-26 32,26 0-32,0 0 0,0 0-32,0 0-32,0 0-64,0 0 32,0 0-64,0 0 0,0 0 32,0 0 0,0 0 32,26-26 31,26 0 65,-25 0 0,25-26 32,-26 25-32,0 27 0,0-26 0,1 26 0,-27 0 0,0 0 33,0 0 31,0 0 0,0 0 96,0 0 0,0 0 160,0 0-128,-27 0-128,1 26-64,0 1 0,-26-1 0,-1 0-32,1 0 64,0 0-32,25 0 0,1-26 0,26 0 0,0 0 0,0 27 0,0-27 0,0 0-32,0 0 32,0 0 0,0 0-32,0 0 0,0 0-32,0 0-96,0 0-128,0 0-128,0 0-129,0 0 321,0 0 192,26 0 0,-26 0 0,27 0 32,-27 0 0,0 0 0,0 0 0,0 0-32,0 0 32,0 0 0,0 0 32,0 0 0,0 0 128,0 0 192,-27 26-192,1 26-128,-26-26-32,26 27 32,-27-1-32,1-26 32,26-26 0,26 27-32,-26-27 33,26 0-33,0 0-65,0 0-95,0 0-128,0 0 128,0 0 0,0 0 64,26 0 96,0-27 0,26 1 0,-26 0 0,27 0 0,-1 0 32,1 26-32,-27-27 0,0 27 0,0-26 0,0 26 0,-26 0 32,0 0-32,0 0 0,0 0 64,0 0-64,0 0 64,0 0-32,0 0 0,0 0 0,0 0 96,0 0 128,0 0 1,0 0-161,-26 0-32,26 0-32,-26 26-32,26-26 0,0 0 0,0 0-64,0 0 0,0 0-33,0 0 33,0 0-32,0 27 32,0-27-32,0 0-64,0 0 128,0 0-64,26 26 0,27-26 64,-27 26 32,26-26 0,-26 0 32,0 26-32,1-26 0,-27 0 0,26 0 32,0 0-32,-26 0 0,0 0 0,26 26-32,-26-26 32,0 0 0,0 0 32,0 0-32,0 0 96,0 0-32,0 0 96,0 0 64,0 0-31,-26 0 31,0 0-192,-27 0 0,27 0 0,-26 0 0,0 0 0,25 0 64,1 0-96,0 0 64,26 0-32,-26 0 0,26 0-32,0 0 0,0 0-32,0 0 0,0 0-96,0 0 32,0 0-32,0 27 32,26-27 32,0 26-33,0 0 65,1 0 0,-1 0 32,26 0 0,-26-26 32,0 27-32,1-27 0,-1 26 0,0 0 0,0-26 0,0 0 0,1 26 0,-1-26 32,0 0 1,0 0-1,0 26 0,0-26 0,1 0-32,-1 0 32,0 0 0,26 0 96,1 0-32,-27 27 32,26-27-128,1 0 0,-27 0 0,0 0 0,26 0 64,-25 26-32,25-26-32,-26 0 32,0 0-32,1 0 0,-1 26 0,0-26 0,0 0 32,0 0 64,1 26 0,25-26 0,-26 0-96,0 0 32,0 0-32,1 0 0,-1 0 32,0 26-32,0-26 33,27 0-33,-27 0 0,0 27 32,26-27-32,-26 0 0,1 26 0,25-26 0,-26 0 32,-26 0-32,26 0 0,-26 26 32,0-26 0,0 0 0,0 0 64,0 0 64,0 0 128,0 0-32,0 0-63,0 0-33,0 0 256,0 0 1,-26 0-193,0 0-160,-26 0-32,-27 0-32,27-26 0,-27 26-32,1 0 32,-1 0 0,1 0 0,-1 0 0,27 0 0,-27-26 0,0 26 0,27 0 0,-26-27 0,25 27 32,1-26-64,-1 26 32,27-26-96,0 26 96,0 0 32,0 0-32,26-26 0,-27 26 0,27 0 32,-26 0-32,26 0 0,0 0 0,0 0 0,0 0 0,0 0-32,0 0 32,0 0-32,0 0 32,0 0-96,0 0 32,0 0-65,0 0-31,0 0 64,0 0 0,0 0 64,0 0-32,26 0 32,1 0 32,-1 26 0,26-26-64,-26 26 64,53 0 0,-27 1 64,1-1-64,-1 0 0,0-26 0,1 26 0,-1-26 0,1 26 0,-27-26 0,26 26 0,-26 1 0,27-27 0,-1 26 0,0-26 0,-25 26 32,-1-26-32,0 0 0,26 26 0,-25-26 0,-1 0 0,-26 0 0,26 0 32,0 0-32,0 0 0,0 0 0,1 0 0,-27 26 0,26-26 0,0 0 32,0 0-32,0 0 0,1 0 0,25 0 0,-26 0 32,0 0 0,1 0-32,25 0 0,-26 0 0,0 0 0,0 0-32,1 0 64,-1 0-32,0 0 0,0 0 0,0 0 0,1 0 0,-1 0 0,0 0 0,0 0 32,0 0 0,27 0-32,-27 0 32,0 0-32,0 0 0,0 27 0,1-27 0,-1 0 0,0 0 0,0 0 0,0 0 0,-26 0 0,27 0 0,-27 0 0,26 0 0,-26 0 0,0 0 32,0 0 0,0 0 0,0 0 32,0 26 65,0-26-33,0 0 32,0 0 192,0 0 193,-26 0-97,-1 0-288,-25 0-96,26 0-32,-27 0 0,1 0 32,-26 0-32,25 0 32,-25 0-32,-1 0 0,0 0 32,27 0-32,-26 0 0,25 0 0,1 0 0,-1 0 0,1-26 0,26 26-32,-27-27 32,27 27 0,0 0 32,0 0-32,0 0 0,0 0 0,-1 0 0,27 0 0,-26 0 0,26 0 0,-26 0 0,26 0 0,0 0-32,0 0 0,0 0 32,0 0-160,0 0 32,0 0 32,0 0 0,0 0-32,0 0 31,26 0 97,0 0-32,1 0 0,-1 27 0,26-27 0,-26 26 32,27-26 0,-1 26 0,-26-26 0,27 26 32,-27 0-32,26-26 0,-26 27 32,1-1-32,25-26 0,-26 26-32,0-26 32,0 0 0,1 0 32,-1 26-32,0-26 0,26 0 0,-25 26 0,-1-26 32,0 0-32,0 0 0,0 0 0,1 0 0,-1 0 32,0 0-32,0 0 32,0 0-32,27 0 0,-27 0 0,0 0 0,0 0 0,0 0 0,1 0 0,-1 0 0,26 0 32,-26 0-32,0 0 0,1 0 0,25 0 0,-26 0 0,0 0 0,1 0 0,25 0 0,-26 0 0,0 0 0,1 0 0,25 0 0,-26 0 0,26 0 0,-25 0-32,-1 0 32,0 0 0,0 0 32,27 0-32,-27 0 0,0 0 0,0 0 0,0 0 0,1 0 0,25 0 0,-26 26 0,0-26 0,0 0 0,1 0 0,-1 0 0,0 0 0,0 0 33,0 0-33,1 0 32,-1 0 32,0 0 32,0 0-64,0 0-32,27 0 32,-27 0 0,0 0-32,0 0 0,27 0 0,-27 0 32,0 0-32,0 0 0,0 0 64,27 0-32,-27 0-32,0 0 0,26 0 32,-25 0-32,-1-26 0,0 26 0,0 0 0,27 0 0,-27 0 0,0-26 64,0 26-64,0 0 0,1 0 0,-1 0 0,0 0 0,0-26 32,0 26 0,0 0-32,-26 0-32,27 0 32,-1 0 32,0 0-32,0-26 0,0 26 0,1 0 0,-1 0 0,-26 0 0,26 0 0,0 0 0,0-26 0,-26 26 0,26 0 32,-26 0-32,27 0 32,-1 0-32,-26 0 32,26 0-32,0-27 0,0 27 0,-26 0 32,27 0-32,-1 0 0,0 0 0,0 0 0,0 0 32,1-26-32,-1 26 0,0 0 0,0 0 0,0 0 32,0 0-32,1-26 0,-27 26 0,26 0 0,0 0 32,0 0-32,0-26 0,1 26 0,25 0 0,-26-26 32,0 26 0,27 0-32,-27 0 0,-26-27 0,0 27 0,0 0 0,0 0 0,0 0 0,0 0 64,0 0-32,0 0 32,0 0 1,0 0-1,0 0 32,0 0 0,0 0 128,0 0-64,0 27-64,-52-27 0,25 26-64,1 0 64,-26-26 33,-1 26-97,27 0-32,-26 1 0,26-27 0,-27 26 32,1-26-32,26 26 0,-27-26 32,27 0-32,-26 26 32,26-26-32,-27 0 32,27 0-32,-26 0 0,25 0 0,1 0 0,-26 0 0,26 0 0,0 0 0,-27 0 0,27 0 0,-26 0 0,25 0 0,1 0 0,0 0 32,26 0-32,-26 0 0,26 0 0,0 0-32,0 0 32,0 0-32,0 0 0,0 0-64,0 0-1,0 0 1,0 0 0,0 0-32,0 0 0,0 0-32,0 0 128,0 0-32,26 0 64,0 0-32,0-26 32,27 26 0,-27 0 0,26-26 0,1 26 0,-1-26 32,-26 26-32,27-27 32,-1 1-32,0 26 0,-25-26 32,25 26-32,0-26 0,-25 26 0,25-26 32,-26-1-32,26 27 32,1-26-32,-1 0 0,-26 26 0,27-26 0,-1 26 64,-26-26-64,27-1-64,-1 27 64,-26-26 0,27 26 64,-27 0-64,0-26 0,0 0 0,27 26 0,-53 0 0,26-26 0,0 26 0,0 0 0,0-26 0,0 26 0,-26 0 0,27 0 0,-1-27 0,0 27 0,-26 0 0,26 0 0,-26 0 0,26-26 0,-26 26 32,0 0-32,0 0 0,0 0 0,0 0-32,0 0 32,0 0 0,0 0 0,0 0 0,0 0 0,0 26 0,0-26 0,-26 27 32,0 25 0,-26-26 0,-1 26 64,-25 1-96,25-27 32,1 0-32,0 0 64,-1 1-64,1-1 0,0 0 0,-1 0 0,1-26 0,26 26 0,-27-26 0,27 0 0,0 27-32,0-27 32,26 0 0,-27 0 0,27 0 0,0 0-32,0 0-32,0 0-32,0 0 96,0 0-64,0 0 64,0 0 0,0 0-96,0 0 32,0 0-32,0 0-96,0 0-1,0 0 1,0 0 96,0 0 0,0 0 96,27 0 0,25-27 0,0 27 0,1-26 0,25 0 0,-25 0 0,25 0 0,-25-1 0,-1 1 0,27 0 0,-53 26 0,26-26-32,-26 26 32,0-26 0,27 26 0,-27 0 32,0-27-32,-26 27 0,26 0 0,27-26-32,-27 26 64,0 0-32,0-26 0,27 26 0,-27 0 0,-26-26 0,26 26 0,0 0 0,-26 0 0,26 0 0,1 0 0,-27 0 0,26-26 0,-26 26 0,26 0 32,0 0-32,0-26 0,1 26 32,-27 0-32,26-27 0,0 27 0,0 0 0,-26 0 0,0-26 0,26 26 0,-26 0-32,0 0 32,0 0-32,0 0 32,0 0 0,0 0 0,0 0 0,0 0-32,0 0 32,0 0 0,0 0 32,0 0-32,0 26 64,-26-26-64,-26 27 32,26-1-32,-27 0 32,1 0 0,-1 0-32,1 0 0,0-26 0,-1 27 32,27-1-32,-26 0 0,26-26 0,-27 26 0,27 0 32,0 1-64,0-27 32,-1 26 0,-25 0 32,26-26-32,0 0 0,0 0 32,-1 0-32,1 26 32,0-26-32,0 0-32,26 0 32,-26 0-32,-1 26 32,1-26 0,0 0 0,26 0-32,0 27 0,0-27 32,-26 0-32,26 0-96,0 0-32,0 0 32,0 0 0,0 0 0,0 0 95,26 0-31,-26 0 64,26 0-32,27 0-64,-27 0 96,26-27-64,1 27 64,25-26-32,-26 0 32,27 0 0,0 0 0,-1-1 0,-25 1 0,-1 26 0,-26-26 0,0 26 0,0 0 0,-26 0 0,27-26 32,-1 26-32,-26 0 0,26 0 0,0-26 0,0 26 0,1 0 32,-1 0-32,0-27 32,0 27-32,0 0 0,1-26 0,-27 26 0,26 0 0,0 0 0,0-26 64,0 26-64,0-26 32,1 26 32,-1 0-64,0 0 0,0-26 0,0 26 32,1 0-32,-27-26 0,26 26 33,0 0-33,0-27 0,0 27 128,-26-26-64,26 26-32,1-26 0,-1 26-32,0-26 64,0 26-64,-26-26 0,26 26 0,1-27 0,-1 1 0,0 26 64,-26-26-64,26 26 0,0-26 32,1 0-32,-1 26 0,-26-27-32,26 27 64,0-26-64,-26 26 32,26 0 0,0-26 0,1 26 32,-1-26-32,-26 26 0,26-26 0,0 26 0,0-26 0,1-1 0,-1 27 0,0 0 0,-26-26 0,26 26 0,0 0 0,-26-26 0,27 26 0,-1 0 0,-26-26 0,26 26 0,0-26 0,0 26 0,0-27 0,1 27 0,-1 0 0,-26 0-32,26 0-32,-26 0 32,0 0 0,0 0 32,0 0 0,0 0 32,0 0-32,0 0 0,0 0-32,0 0 32,0 0 0,-26 27 0,-27-1 0,1 26 32,0 1 0,-1-1 32,1-26-64,0 0 32,25 0-32,-25 1 0,26-1 0,-27 0 32,27 0-32,-26-26 64,26 26-64,0-26 32,-1 27-32,1-27 0,0 0 0,0 26 0,26-26-32,-26 0 32,26 26 0,0-26 0,0 0 0,-27 0 0,27 0 0,0 0-64,0 0 0,0 0-32,0 0 0,0 0-32,0 0-1,0 0-31,0 0-64,0 0 128,0 0-64,27-26 160,-1 26 0,26-26-32,1-1 32,-27 1 32,52 0-32,-25-26 32,-1 25-32,0 1 0,-25 0 0,25 0 0,-26 0 0,0 0 0,1 26 32,25-27-32,-26 1 0,0 26 32,0-26-32,1 0 64,-1 26-128,0-26 128,0-1-64,0 1 64,1 26-32,-1-26 32,26 0-64,-26 0 32,0-1 0,1 27-32,-1-26 0,0 0 0,0 26 32,0-26 0,1 0-32,25 26 0,-26-26 32,0-1-32,1 1 32,-1 0 64,0 26-64,0-26 0,0 26-32,0-26 0,-26 26 0,27-27 33,-1 27-33,-26-26 64,26 26-32,0-26 32,0 0-32,1 0-32,-1 0 32,0-1-32,26 1 0,-25 0 0,-1 0 0,0 0 0,0-1 0,0 27 0,-26 0 0,26-26 0,-26 26 0,0 0 32,27 0-32,-27 0 0,0-26 32,26 26-32,-26 0 0,0 0 0,0 0 32,0 0-32,0 0-32,0 0 32,0 0 96,0 0-96,0 0 0,0 26-64,0 0 64,-26-26 0,-1 53-64,1-27 32,-26 26-96,0 1 128,-1-1 0,1-26 0,26 27 32,-27-27 32,1 0-64,-1 0 64,1 0-64,26 1 0,-26-27 0,-1 26 0,27 0 0,-26-26 0,-1 26 0,1 26 32,-1-25-32,-25-27-32,52 26 32,-27 0 0,1 0 0,26-26 0,26 26 0,-26-26-32,26 0 32,-27 27 0,1-27-32,26 26 0,-26-26 32,0 26 0,0 0-32,26-26 0,-26 0 32,26 0 0,0 0 0,0 0-129,0 0-63,0 0 32,0 0 32,0 0 0,0 0 64,0 0-32,0 0 0,0 0-64,26 0 160,0-26-33,26 0 66,27-27-1,-27 1 32,27 0-32,-1-27-32,1 27 0,-27 26 0,1-27 0,-1 27 32,-26-26-32,27 25 0,-27 1 32,-26 0-32,26-26 32,0 26-32,26-27 64,-25 27-64,-1-26 64,0 25-64,0 1 32,0 0-32,1 0 0,-27 0 0,26-1 0,0-25 0,0 26 0,0 0 32,27-27-32,-27 27-32,26-26 32,1-1 0,-27 27 0,0 0 0,0-26 32,0 25 0,-26 1 192,27-26 0,-1 0-160,-26-1-32,52 1-32,-26-1 32,0 1-32,1 26 0,-1-26 0,0 25 65,-26 1-65,26 0 32,-26 26-32,0-26 32,26 0 64,-26 26-32,0-27 64,0 1-96,27 0 0,-27 0-32,0 26 0,0 0-32,0 0 0,0 0-32,0 0 64,0 0 0,0 0 0,0 0-96,0 26 0,0 0 64,0 0 0,0 1 32,0-1-97,0 26 33,0 1 0,0-1 64,-27 0 0,1 27 0,0-27 0,0 1 0,0 25 32,-1 1-32,1-27 0,-26 27 0,26-27 32,0 0-32,-1 1 0,-25-1 32,26-26-32,0 27 0,-27-27 0,1 0 65,26 0-65,-27 0 0,27 27 0,-26-27-33,26 0-63,-27 0 32,27 27 32,0-27 32,0 0 0,-1-26 0,27 26 0,0-26-32,0 0-32,0 0-96,0 0-288,0 0 127,0-26 225,0 0 96,27 0 0,-1 0 32,26-27-32,-26 1 64,27-1-32,-1 1 96,1-27-63,25 1-33,1-1 32,-27 1-64,0 25 0,1-25 0,-27 25 0,26 1 64,-26 0-64,1-1 32,-1 1 32,0 0 64,0-1-32,0 1-64,27 0-32,-27-1 64,-26 27-32,26-26 64,0 25 32,1 1-64,-27-26 65,26 26 63,-26-27-128,26 1-32,-26 26 64,26-27-64,-26 1 0,26 26-32,-26 0 96,0-1-64,0 1 96,26 0 64,-26 0 1,0 0-97,0-1-32,0-25-64,27 26 0,-27-26 32,0-1-32,26 27 0,-26-26 0,0 25 32,0 1-32,0 26 96,0-26 64,0 0 32,0 0-64,0 0-32,0-27-96,0 1-32,0-1 32,0 1 32,0 26-32,26-27 0,-26 27 0,0 0 0,0-26 0,0 26 32,0-27-32,0 27 0,0-26 0,0-1 0,26 1 0,-26-1 0,0 1 0,0 0-32,0 26 32,0-27 0,0 27 64,0 0 97,0 0-65,0-27-64,0 27 0,0-26-32,0-1 0,0 27 0,0-26 0,0 26 0,0-1 32,0 1 0,0 0 96,26 0 32,-26-27-64,0 27-64,0-26 0,0 0-32,0 25 0,0-25 32,0 0-32,0-1 32,0 27-32,0 0 128,0-27 1,0 27 63,0 0-96,0 0 32,0-26-128,0 25 64,0-25-64,0 26 0,-26 0 0,26-27 0,-26 27 0,26-26 32,-26 26-32,26-27-32,0 27 32,-26 0 0,-1-27 0,27 1 0,-26 26 32,0-27-32,26 1 0,-26 0 0,0-1-32,26 1 64,0 26-32,-26 0 0,26-1 0,-27-25 0,1 26 0,26 0 32,-26-27-32,0 27 0,26-26 96,-26-1-96,-1 27 0,27 0 0,-26 0 0,26 0 0,-26-1 32,26 1 0,-26 0 32,26 0 32,-26 0-64,26 0 0,-27-1 0,27 1-32,-26 0 0,26 0 0,-26 0 0,26-1 32,-26 1-32,0 0 0,26 0 33,-26 0 31,-1-1-64,27 1 64,-26 0-64,0 0 0,0-26 32,0 25-32,-1 1 0,1-26 32,0 26-32,0-1 32,26-25-32,-52 26 0,25 0 32,1-1 32,0 1-32,0-26 0,0 26-32,-1-27 0,-25 27 0,26 0 0,0 0 32,-1 0 0,1-1-32,0 1 0,0 0 64,0 0-32,0 0 0,-1 0 96,1-1-128,0 1 32,-26 0-32,25 0 0,1 0-32,0 26 64,0-27-32,0-25 0,-1 52 32,1-26-64,-26 0 32,26-1 0,0 1 0,-27 0 0,27 26 0,0-26 0,0 0 32,-1 0-32,-25-1 0,26 1 0,0 0-32,-27 0 32,27 0 0,0-1 0,-26 1 32,-1 0 0,27 0-32,-26 0 0,25-1 0,-25 1 0,0 0 0,26 0 0,-27 0 0,27 0 0,0 26 0,0-27 0,-1 1 0,1 26 0,0-26 32,0 26-64,0-26 32,-1 0 0,1-1 0,-26 1 0,26 0 0,0 26 32,-1-26-32,1 0 0,0 26 0,0-26 0,0-1 0,-1 27 0,1-26 0,0 0 0,0 0 0,-26 0 0,25-1 0,1 1 0,0 0 0,0 0 0,0 0 32,-27 26-32,27-27 0,0 1-32,-27 26 32,27-26 0,0 0 0,0 26 0,0-26 0,0 26 0,-1-26 0,1 26 0,0 0-64,0 0 64,0-27 0,-1 27 0,1 0 0,0-26 0,0 26 0,0 0 0,-1 0 0,1-26 0,0 26 0,-26 0 0,26 0 32,-1 0-32,1-26 0,0 26 0,0 0 0,0 0 0,-27-26 0,27 26 0,0 0 0,0 0 0,0 0 0,-1 0 0,1 0-32,-26-27 32,26 27 0,-1 0 0,27 0 0,-26 0 0,0 0 0,26-26 0,-26 26-32,26 0 32,-26 0 0,26 0 0,0 0 0,0 0 0,-27 0-32,27 0 32,0 0-32,0 0 32,-26 0-32,26 0-32,0 0 32,-26 0-96,26 0-32,0 0 96,0 0-64,0 26 64,0 1-33,-26-1 33,26 0 32,0 26-32,0 1 0,0 25 32,0 1-32,0 26-32,26-1 64,0 1-64,0 0 64,-26 0-32,27 25 32,-1-25 0,26 52 0,-26-26 32,1 26 0,-27-26-32,26 26 32,-26 27-96,0-27-65,0 0-63,0 0 64,0-26 64,0-26 32,0 0 0,0-27 32,0 1-32,26-53-64,-26 26-161,0-52 1,26 0 0,-26 0-32,0 0 31,0 0 161,26 0-32,1-52 32,-1-53 128,26 0 32,27-26 0,-27-26 32,27 0-64,-1 0 0,1 0 0,-1 26-64,-25-26 64,25 52-32,-25 0 32,-27 27 32,0 25-32,0 1 64,-26 0-64,0 52 0,0-26 0,0 26 0,0 0-128,0 26-32,0 0-32,0 79 63,0-1 129,0 54 32,-26 25-32,0 0-128,-53 0 64,27 1-32,-27-1 96,1 27-32,25-53 64,1 0-32,0-26 0,-1-27-32,27-25 32,0-53 32,26 0-32,0-26 0,0 0 64,-26-26 128,-1-26-192,-25-53-64,26-26 64,-26-26 0,25-26-32,1-1 0,0 27 32,0 0-32,26 26 32,0 26 0,0 53 32,-26 0-32,26 26 32,0 26-32,0 0 0,0 0 0,-27 26-64,27 26-192,0 53 256,-52 26 0,0 52 0,-1 27 0,1 25 0,-27 1 32,1 26-32,-1-27 32,1 1-32,-1-26 0,27-53 0,26-53 0,-1-25 0,1-53 0,26-26 0,0 0-32,0 0 32,0-26 64,-26-26 32,26-79-32,0 0-64,0-52 0,0 25-32,-26-25 0,26 26 32,0 26 0,-26 52 0,26 27 32,0 26-32,-27 26 96,27 0-96,0 0-160,0 0 96,-26 78-224,26 27 160,-26 52 64,26 27 64,-26-1-32,26-26 32,0 26-32,0-26 32,0-26 0,26 0 0,0-26-64,27-26-1,-27-1-319,26-25 160,-26-27-64,1 0-33,-27-26 33,26 0-32,-26-26 256,0-53 64,26-52 256,26-52-64,-26-53-96,1 1-32,25-27-32,0-26 0,27 26-64,-27-26 32,1 52 0,-1 27 0,27 52 32,-53 26-32,0 52 0,0 0 0,0 53 0,-26 26 0,0 0-128,0 0 32,0 79-224,27 26 256,-27 52 32,0 52 32,0 27-96,-27 0-97,1 25 1,-26-25 96,26 0-160,-27-27 160,27-25 32,0-54 32,26-51 0,0-27-32,0-52-64,0 0-673,0 0 160,26-52 385,0-27 256,0-25 96,1-53 0,-1-27-64,26 1 64,-26 26-64,27-26 32,-1 25-32,-26 1 0,27 0-32,-27 26 32,0 53 32,26-27 33,-25 53-1,-1-27-32,-26 27 64,26-1-96,0 27 0,0-26 0,1-1 64,-27 27 160,26-26-64,0-1-127,-26 27-1,26-26 32,0 26 0,0-27 0,-26 1 0,27 0-32,-1-1-64,0 1 64,-26 0 0,26-1-32,-26 1 0,0-1 32,0 1 0,0 26 64,0-27-31,0 27 127,0 0-64,0 0-128,-26 0-32,26 26 0,-26-26 32,0 26-32,-1 26-128,-51 26-257,26 27 97,-27 25 0,0 27 192,-25 0 32,25 0 32,1 0 0,25 0 32,-25 0-64,51 0 32,1 0 0,0-53-129,26-25 1,0-1-96,0-52-160,0 0-129,0 0 289,52-52 256,-25-27 128,25 1 64,27-1-32,-1-26-64,-25 1-64,25-1 33,1 0-65,-1 0 0,1 1 0,-1-1 32,1 26-32,-27-25 0,27-1 32,-27 26-32,1 1 0,-1 25 32,-26 1 0,0 0 0,-26 25-32,0 27 64,0 0 160,0 0 224,0 0-287,0 0 63,0 0-32,-26 0-192,0 27-320,0-1 63,-53 26 97,27 1 64,-1 25-32,-25-26 32,25 1 32,-25-1 32,52-26 32,0 1 0,-1-27 32,27 0 0,0 0 0,0-27 0,0 1 32,0-26-64,0-27-64,27 1 32,-27-1 32,26 1 0,26-1-32,-26 0 32,0 27 0,1 26 0,-27 0 0,0 26-32,0 0-32,0 0-128,0 0 63,0 26 97,0 26 32,0 27 65,0-1-33,0 1 0,0 26 0,-27-1 0,1 1-32,-26 26 32,0-26 0,25 0-32,-25-27 64,26 1-32,0-53 0,26 0 0,0-26-32,0 0 0,0 0 0,0 0-32,0 0 32,0-26 0,0-26 224,0 25-128,26-25-96,0-27 0,0 27 0,27 0 32,-27-1-64,0 27 32,26-26 0,-26 26 0,1-1-96,25 1 96,-26 0-32,-26 26 32,26-26-96,-26 26 32,27 0 0,-27 0-32,26 0 0,0 0 96,-26 0 0,26 0 32,-26 0 0,0 0-32,0 0 64,0 0-32,26-26-32,-26 26 32,27 0 0,-1 0-32,-26 0-32,26 0 0,-26 0 0,0 0-64,0 0 32,0 0 64,0 26 32,0 26 96,0 1 64,0 25-32,-26 27 64,-53 26-96,1-26-64,-1 52 1,0-26-1,-51 26 0,25 0-32,0 0 0,-26 0 64,53-26 64,-1-26-96,27-1-64,25-25 0,1 0 0,0-27-64,0 0 0,26 1 64,0-1 0,0-52 0,0 26-32,0-26-32,0 0-32,0 0 96,0 0 0,0-26 160,0 0 128,78-53-160,-25 1-32,52-27-32,-1 0-32,1-26 0,26 0-32,-26 1 0,26 25 0,-27-26-32,1 52 32,0 1 32,-27-1-32,1 1 0,0-1 0,-1 27 32,-25-1-32,-1 1 0,-26 0 0,0 25 0,0 1 0,1 0 0,-1 0 0,0 0 33,0-1-33,0 1-33,1 0 33,-1 0-32,0 26 32,0-26-32,-26 26 0,0 0 0,0 0 0,0 0-32,0 0 32,0 0-64,0 0 96,0 0 0,0 0-32,0 0 32,0 0-32,0 26 32,0 0 96,0 0 32,-26 27 32,0-1-31,0 0-33,-27 1-32,27-1 0,-26-26-32,-1 0 64,1 1 0,26-27-64,0 26 64,26-26-64,0 0 96,-27 0-96,27-26-32,0-1-128,0 1 128,0-26 64,0 0-32,0-1-32,0-52 0,0 27 0,27-1-32,-1 27 32,0-27 0,0 27-32,0 0 32,-26 25-32,26 1 32,1 0-32,-27 26 0,0 0 0,0 0-64,0 0 96,0 0-96,0 0 64,0 26-96,0 0 128,-27 1 0,1 25 32,-26 0 0,0 1 32,-1-27-32,1 26 0,26-25 32,-27-1-64,27 0 0,26-26 32,0 0 0,0 0-32,0 0 0,0 0-160,0-26 64,0 26 0,0-26 64,26-1 32,0-25 0,1 26 0,-1-27 0,0 1 0,26 0 0,-25-1 0,25 1 0,-26 0 0,-26 25 0,26 1 32,-26 26 0,0-26 0,0 26 64,0 0 32,0 0-128,0 0 32,0 0 32,-26 0-32,0 0-32,0 26-64,-27 0 0,1 27-160,0-27 160,-1 26 64,27-26 32,0 1-32,0-27 32,26 0-32,0 0 32,0 0-32,0 0 0,0 0-96,0 0 0,0 0 32,0-27 0,0 27 31,26-26-31,0 0 32,0 0-32,27 0 32,-27 0-32,52-1 32,-25 1 0,-1 0 0,0 0 0,1 0 32,-1 26 0,-26-27 0,27 1 0,-27 26 0,0 0 0,0-26 0,-26 26 0,0 0 0,0 0-128,26 0 32,-26 0-32,0 0 128,27 0-32,-1 0 32,-26 0 32,26 0-32,0 26 0,0-26 0,-26 0 0,27 26 0,-1 1 0,0-27-32,-26 26 0,0 0-32,26 0 0,-26 0 0,0 1 64,0-1 0,0 0 32,0 26-32,0 1 32,0-27 0,0 26-32,-26 1 32,0-27 0,0 26 0,-1 1 0,27-27 0,-26 26 0,0-26 32,0 0-64,0 27 32,26-27-32,-27 0 0,1 0 32,0 1-32,0 25 0,0-26 0,0 26 0,-1-25 64,1-1-64,26 0 0,-26-26 0,26 26 0,0 0 0,-26-26 0,26 27 0,-26-1 0,-1-26 0,27 26 0,-26 0 0,26-26-64,0 0 64,0 0 0,0 0-64,0 0-64,0 0-128,0 0 95,0-26 97,26 0 64,27-27 32,-27 1 0,26 0 0,1-27-32,-27 27 0,26-27 0,27 1 32,-27-1-32,27 1 0,-27-1 0,1 0 0,-1 27 0,0 26 0,-26-27 0,1 27 0,-1 0 0,-26 26 32,0 0-64,0 0 0,0 0 0,26 0 0,-26 0-96,0 0 32,0 0-32,26 0 128,-26 0 0,26 0 0,-26 0-64,0 0 32,0 0 32,0 0 0,0 0 0,0 0 0,0 0 0,0 0 0,0 0 32,0 0-32,0 0 0,0 0 64,0 0-64,0 0 64,0 0 64,0 0-128,0 0 128,0 0-32,0 0 65,0 0 31,-26 26-128,-26-26-32,-1 26 0,1 1-32,0-1 32,-53 0-32,26 26 0,-25 1 0,-1-27 0,0 26 0,0 1 0,53-27-32,-26 0 32,51 0 0,1 0 0,0 1-32,0-1-32,0 0 64,26 0-32,-27 27-32,27-53 32,0 26 32,0-26 0,0 0-64,0 0-129,0 0-31,0 0-32,27 0 128,-1-26 128,0-1 64,26 1-32,27 0 64,-27-26-96,27 25 0,-1-25 0,1 0 0,26 26 0,-27-27 0,1 27 0,-27 0 0,1 26 0,-27-26-64,0 26 64,0 0-128,-26 0 0,26 0 128,-26 26 0,0 0 64,0 26 0,0 1 0,0-1 64,0 27-64,-26-1 32,0 27-64,0-27 0,-27 27 64,1 0-96,0-26 32,-1-1 64,27 1-64,-26-1 33,-1 1-65,27-27 0,0 1 32,26-27-32,0 0 0,0-26 0,0 0-97,0 0-31,0 0 128,0-26 0,26-27 289,0 1-65,0-27-128,53 1 0,-27-1-96,1 1 64,25-1-64,1-26 32,-1 27-32,-25 25 0,-1 1 0,-26 0 0,1 26 0,-1 26 32,-26 0 0,0 0 0,0 0-32,0 0 32,0 0-32,0 0 0,0 0 0,0 0 0,0 0 96,-26 52-64,-1 0 0,-51 1-32,25 25 32,-25 27-32,-27-26 0,27 25 0,-27 1 0,26-26 32,27-53-32,26 26 0,26-52 0,0 0-64,0 0-128,0-26-256,0-26 384,52-27 64,0 0 64,27-25-64,-27-1 32,27 0-32,-27 0 0,27 1 32,-27 25-32,1 1 0,-1 25 0,-26 1 32,0 26-32,1 0 0,-27 26-32,0 0 0,0 0 0,0 0-160,0 0 128,0 26-1,0 26 65,0 27 97,-27 25-33,1 27-32,-52 0 0,-1 53-32,1-1 32,-53 53 0,0-27-32,0 27 0,0-53 0,26 0-32,27-52 64,51-52-32,1-53 0,26-26-128,0 0-225,26-26-31,27-53 384,25-26 224,27-25-64,0-54-96,-1 27-32,27 0 0,-26 0-32,0 52 0,-27 0 0,1 53 0,-53 26 0,0 26-32,-26 0 64,0 0 64,0 52 321,-52 27-225,0 52-192,-1 52 64,-51 0-32,-27 53 0,0 0 0,-26 26-32,-27 26 32,-25-27 0,25 1 0,1-26-32,52-53 64,26-52 0,27-52-64,78-53-64,0-26-64,0-26-416,78-53 544,27-78 0,52-52 96,0-1-32,27-52-32,-1 0 0,-26 1 32,0-1-64,-26 52 0,-26 53 0,-26 26 0,-53 53 0,-26 51 128,0 27 0,0 0 705,0 27-192,-79 25-513,1 53-128,-53 78-64,-26 26 64,-53 53-32,1 0 32,-27 26 0,-26 0 32,26-26 0,53-52-64,0-27 64,78-78-32,53-53 0,25-52-32,27 0-353,53-105-319,25-52 704,53-52 0,26-53 64,1-26-64,25 26 0,0-26 0,0 26 0,-25 26 0,-27 53 0,-27 52 0,-51 53 0,-27 25 32,0 27 32,-26 26 128,0 0 128,-26 52 161,0 1-385,-53 78-96,-26 26-32,1 52-96,-80 53 32,1 0-225,-27 26 129,1-26 96,26-26 64,26-53-32,52-52 64,52-79 0,27-52 0,26 0-64,0-26-128,53-79 192,25 1 0,27-80 32,26-25-32,26-27 32,-26 0-32,26 1 0,0-27 0,0 26 0,0 27 0,-26-1-32,-26 53 32,-53 52 32,1 53 0,-53 52-32,0 0 96,0 0 32,-26 52 160,-53 53-288,-26 26-128,-26 78 0,-26 1 96,0 26-32,-52-1 0,52 1 64,-1-27 0,1-51 0,53-27 0,25-53 0,53-26 0,26-52-64,0 0-96,0-52-257,78-53 417,1-52 96,26-52-64,26-1-32,0 1-32,-1-1 32,-25 53 0,0 0 0,-26 52 0,-27 27 32,-26 25 0,-26 53 32,0 0 513,0 0-225,0 0 33,0 27-225,-78 51-160,-1 53-96,-26 26 32,-26 53 64,-26-1-96,0 27-97,-26 26 65,26-53 32,26 1 0,0-1 32,52-26 64,1-25 0,25-54-32,27-51 0,0-53 32,26 0-224,0 0-449,0 0 1,26-79 511,0-26 161,27-52 161,25-26-65,1-27 64,-1 1-64,27-1-64,0-25 64,26 25-96,-26 1 0,25 26 0,-25-1 0,-26 53 0,-1 0 0,-25 27 0,-1 25 0,-26 1 0,0 25 64,1 27 0,-27 0-64,26 0 32,-26-1-32,26 27-32,0-26 0,0 0 32,1 0 0,-1 0 0,0-1 0,0 1 0,26 0 32,-25-26-32,-1 26 0,0-1 0,0 1 32,0 0-32,-26 26 32,27-26-32,-1-27 32,0 27-32,0 0 0,0 0-32,1 0-32,-27 26 0,0-27-192,0 27 96,0 0 64,0 53 32,0 25 64,0 27 64,0 0 32,-53 52-32,1 0-32,-1 53 0,-51 25 0,-1 53-32,-26 0 32,0 53 0,-26-27 0,0 0 0,26 1-32,-26-54 64,52 1 32,26-26-64,1 0 32,-1-27-64,27 1 0,0-27 0,-1 0 32,-25 0-32,51 1 32,-25-53-32,0 0 32,-1-27-32,27 1 0,0-26 0,-26-1 32,25 1 0,-25-27-32,26 1 0,-26-1 32,25 0-32,1-26 32,0 1-32,26-1-32,0-26 32,-26 0-32,26 0-64,0 0 32,0 0 0,0 0-64,0 0-96,0-26 224,26-53 0,26-26 64,1-26-32,-1-52 0,27-26 0,25 25 32,-25-25-64,26-1 0,-1 1 0,-25-1 0,0 1-64,-1 26 32,-26 25 64,1 1-32,-27 53 0,0-1 0,-26 26 0,26 27 64,-26 26-64,0 26 96,0 0 0,0 0 0,-26 0 321,0 26-417,-26 26-128,-27 53-1,1 26 65,-1 26 32,-26 53 0,-26-1 32,27 27 0,-27-1 0,-26 1 0,26 26 0,0 26 0,-26 0 0,-1-26 0,27 0 32,-26-27 0,53 1 0,-1-53-32,26-25 32,1-28-32,52-51-32,26-27 0,-27-52 32,27 0-32,0 0-32,0 0-64,0 0-288,0 0-1,0 0 225,0-52 192,27-27 128,-1-25-96,26-53-32,27-53 0,25 1 0,1-1 0,26-26 0,0 1 0,-26 25 0,26 1 0,-27-27 0,1 53 0,0-27 0,0 27 0,-27 0 32,1 26-32,-27 0 0,1 26 0,-27 26 32,-26 26 0,26 27-32,-26 0 64,0 52 33,0-27 63,0 27 0,-26 0 32,26 0-160,-26 0-32,-27 53-32,-25 25-224,-1 53 160,-26 0 64,1 26 0,-1 27 32,-26-1-32,0 26 32,0-25 0,-26 25-32,26-26 32,26 1 64,-26-1-64,53-26 0,-1-52 32,27 0-64,-1-27 32,27-25-32,0 25 32,26-52-32,0 27 32,0-53-32,0 26 0,0-26-33,0 0-255,0 0-192,0-26 223,0-27 289,26-51 0,27-1 0,-1-52 0,27 0 0,25-27 0,1 27 0,0 0 0,26 0 0,-27 26 0,1 26 0,-52 27 0,-1 25 0,-26 27 0,-26 26 0,0 0 64,0 0 1,0 26 575,-52 53-608,-27 26 0,1 26-64,-27 0 64,-26 52-64,26-26 64,-26 26 32,0 1-32,0-1-32,27-26 0,-1 0 0,0-26 0,0-26 32,53-27-32,0-52 32,52 1 193,-26-27-193,26 0-32,0 0-129,0-53 1,26 1 128,0-79 32,26 0-32,1-26 0,-1-26 64,27-27-64,25 1-32,1-1 0,0 27 32,0 52-32,-27 26 32,-25 53 0,-27 26-32,0-1-96,-26 27 128,0 27 288,-26-1-95,-27 52-193,-25 27-32,-1 26 32,-26 26 32,1 0-32,-1 0 32,-26 27-32,26-27-32,1 0 32,-1 0 0,0-26 32,27-26-32,-1-27 0,53-52 64,0 1 0,-1-27-64,27 0-32,0 0-289,0-53 129,0-25 192,27-27-128,25-26 128,0 0 0,1 0-32,25 0 32,1 0 0,-1 0 0,1 0 0,-1 27-32,-25 51 32,-1 27-64,-52 26-64,0 0 128,0 0 256,0 26-32,-52 53-224,-1 26 0,-51 26 0,-1 0 32,26 26-32,-25-26 0,-1 0 0,0-1 0,0-25 32,1-26-32,25-1 0,27-52 97,26 1-65,-1-27 32,27 0-64,0 0-64,0-53-321,0 1 193,27-27 160,25-25-32,27-1 32,-1 0-32,1-26 64,-1 26 0,27 1 0,-26-27 0,25 52 32,-51 1-32,-1 51-64,-26 1 0,0 26-128,-26 0 192,0 26 96,0 53 32,-52 0-32,0 52-32,-53-1 0,26 28-64,-25-27 32,-1-1-32,0 1 32,0-26 32,27 26-64,-1-52 32,1-1-32,-1 1 32,27-53-32,26 0 32,-1 0 64,1-26-64,26 0 32,0 0 97,0 0-129,0 0-32,0 0-32,0 0-65,0-26 1,0 0 96,0-26-32,26 25 32,-26-25 0,27 26-32,-27-27 64,26 1-32,-26 0 32,0 25 0,0 1-32,0 0 64,0 26 33,0-26-1,-26 26-32,26 0 0,-27 0 64,1 0-64,26 0 64,-26 0-32,0 0-64,0 0 0,26 0-32,0 0 0,-27 0 0,27 0-32,0 0 0,0 0-32,0 0-96,0 0 64,0 26-64,0 0 128,0 0 0,27 1 32,-27-1 0,26 0-32,-26 0 32,26-26 0,-26 26 0,0-26 32,0 0-32,0 0 0,0 0-32,0 27 32,0-27-32,26 26 32,0 26 0,1-26-64,-1 1 31,26-1-31,-26-26 32,0 26 0,27-26-32,-27 0-64,0 26 64,0-26 64,27 0 0,-1 0 0,-26 0 0,27 0 0,-1 0 0,-26 0 0,0 0 0,1 0 0,-1 0 32,-26 0-32,26 0 0,-26 0 32,0 0-32,0 0 160,0 0 65,-26 0 127,0-26 128,-53 0-480,1 0 0,-27-1 0,0 1 32,26 0-32,-25 26 0,-1-26 0,0 26 64,27-26-64,-27 26 32,26 0 33,1-27-1,52 27 0,-27 0-32,27 0-32,26 0 0,0 0 0,0 0-128,0 0-1,0 0-63,0 0 64,0 0 0,26 0 32,27 0 64,-27 0 0,52 0 32,-25 0-32,25 0 32,1 0 0,-1 27 0,1-27 32,26 26-32,-1 0 32,-25-26-32,0 26 0,-27 0 0,0-26 0,27 27 0,-1-1 0,-25 0 32,25-26-32,1 26 32,-27 0-32,27-26 0,-1 26-32,1-26 32,26 0 96,-1 0-96,1 0 0,-26 0-64,-1 0 64,1 0 0,-1 0 0,1 0 0,-27 0 0,27 0 0,0 0-32,-1-26 32,1 26 0,25-26 0,1 0 0,0 0 0,26 0 0,-26-1 32,-27 1-32,27 0 0,-27 26 0,-25-26 0,-1 26-32,1 0 32,-27 0 32,26 0 32,-26 0-64,27-26 0,-27 26 0,0-27 0,0 27 0,0 0 0,-26 0 0,0 0 0,0 0 0,0 0 128,0 0-96,0 0-32,-26 27 96,-26-1-64,-1 0 32,-51 0-32,-1 0-32,-26 27 64,-26-27-32,0 0 0,-53 0 1,27 0-1,0-26 96,26 0 0,-1 0 32,1 0-64,0 0 32,52 0-64,27 0-64,26-26 32,-1 26-32,53 0 0,-26 0-32,26 0 32,0 0-32,0 0-96,0 0 0,0 0-64,0 0 32,52 0 96,1 26-1,-1 1 33,53-27 0,26 0 32,26 26 32,0-26-32,0 0 0,26 0 0,-25 0 0,-1 0 0,-26 0 0,0 0 0,-1 0 0,-51 0 0,26 0 0,-27 0 0,27 26 32,-26 0-32,-1-26 0,-25 26 33,-1-26-33,-26 27 0,0-27 0,-26 0 0,0 0 32,0 0 0,0 0 64,0 0 64,-26 0 96,-52 0-160,-27 0-96,-52 0 0,0 0-32,-27 26 32,27-26 0,0 26 32,0 0-32,0-26 32,26 26 0,0 1 0,26-1 0,27 0 64,-1-26-96,27 0 64,26 26-64,-1-26 0,27 0-64,0 0 32,0 0-96,0 0-64,0 0-64,27 0 128,51 26 96,1-26 0,25 0 0,1 0 0,52 0 32,-26 0-32,0 0 32,0-26 0,0 0 0,-52 26-33,-27-26 33,-26 26-32,0 0 0,-26 0 32,0 0 64,0 0 33,0 0 127,-52 0 160,-27 0-256,-52 0-96,-26 0 0,-26 0-32,-26 0 0,-1 0 32,-26 0-32,27 0 0,26 0-32,25 0 32,28 0 32,25 0 161,26 0-33,1 0-96,25 0-32,27 0 0,26 0-32,0 0-128,0 0-129,0 0-63,26 26 224,27-26 96,25 26 0,27-26-64,26 26 64,26-26 64,26 0-64,27 0 32,-1-26 0,1 0-32,-27 0 0,0 0-32,-26 26 32,-26-27 0,-26 27 32,-26 0-32,-27 0 0,0-26 0,-25 26 32,-1 0-32,0 0 32,0-26-32,0 26 0,-26-26-32,27 0 32,-1-1-32,-26 27-64,26-26-448,-26 26-353,0-26-577,0-26-1280,0-1-6599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05.398"/>
    </inkml:context>
    <inkml:brush xml:id="br0">
      <inkml:brushProperty name="width" value="0.4" units="cm"/>
      <inkml:brushProperty name="height" value="0.8" units="cm"/>
      <inkml:brushProperty name="color" value="#A9D18E"/>
      <inkml:brushProperty name="tip" value="rectangle"/>
      <inkml:brushProperty name="rasterOp" value="maskPen"/>
    </inkml:brush>
  </inkml:definitions>
  <inkml:trace contextRef="#ctx0" brushRef="#br0">9389 3196 12940,'0'0'96,"52"-131"-96,-26 26 929,0 27 128,1-1-288,-1 27-257,-26-27-191,26 1 159,-26 25 65,0 1-33,0-1 97,0 27 31,0 0 33,0 26-32,0 0-385,0 0-96,0 0-96,0 0 64,0 0-32,-26 0-96,26 26-160,0 27 96,0 25 0,0 1-32,0-1 64,26 27-128,0 0 64,0-27 0,27 27-97,-27-26-63,26-1 0,1 1 128,-1-27-32,0 1-65,-25-27 33,25-26 64,-26 0 32,-26 0-64,0 0-64,0 0 128,0 0 96,0-26 256,0-27-32,0-25 64,-26-27-96,-26-26 33,-1 0 127,1 26-192,26-26-96,-1 27 0,1 25 0,26 0-32,0 27 64,0 0 33,0 26-65,0 26-64,0 0-32,0 0-193,0 0-31,53 26 256,-1 26 160,27 0-64,-1 27 0,27 0-63,-27-1-1,1 1-32,0 25 0,-1-25 0,-25 26-65,-1-27-31,0 27 32,1-26 32,-27-1 0,-26 1 32,26-53-64,-26 0 32,0-26 32,0 26-32,0-26 32,0 0 224,-26-52-160,-27 0-64,-51-53 64,-1-26-64,-26-26-32,0 0 0,26 0-64,27 26-64,25 26 160,1 26-32,52 53 32,0 0 64,0 26 0,0 0-64,0 0-128,0 26-352,52 0 480,1 53 256,52-1 0,-1 27-96,1 0-32,0 26 33,0 0-1,-27-26-64,27 25 0,-27-25-96,1 26 160,0-52-96,-1 25 0,-25 1 32,25 0 0,-26 26 0,1-26 1,-27-1-65,0-25 0,-26 26 64,0-53 0,0 27 96,0-27-64,-26-26 32,0 27-96,0-1-64,-1-26 32,-25 26 32,26 1-64,0-1 0,0 27-64,26-27 64,-27-26 0,27 27-32,-26-1 32,0-26 0,26 27 0,-26-1 0,26 0 0,-26-25-32,26 25 0,0-52 0,0 26 0,0-26-96,0 0-288,0 0-33,0 0 65,0-26 384,0-26 0,26-1 96,0-25 0,-26-1 0,26-26-96,0-26 32,1-26 0,-1 0-32,-26-26 32,26 0-32,0 25 32,-26 1 0,26 26-32,-26 53 128,26 25 1,-26 53-65,0 0 32,0 0 64,0 0-32,0 0 0,0 27 64,27 25-192,25 27 64,-26 25 32,27 27-31,-1 0-33,0 26 32,1 0-32,-27 27-32,26-1 32,-26-26 0,1 26 0,-27 1 32,0-27-64,0 26 64,0-26 32,-27-26 32,1 26-32,-52-26-32,-1 0 0,1-26 32,-1-26-96,0-1 32,27-52-32,26 0 0,0 1 64,0-27-64,-1 0 0,27 0-64,-26 0-192,26-53 128,-26 1-96,0-27 96,0-25 32,26 25 0,0 1 31,0-27 33,0-26-32,26 0 0,26 0 32,1 0-64,-1 0 32,0 26 0,27 27 0,-27 25 0,1 27-96,-27 0 96,0 26-128,0 0-33,-26 26 97,26 53 128,-26-1 160,27 53 1,-27 26-129,0 27 64,-27-27-64,-25 52 0,0 1 64,-27-1-96,-26-25 0,1-1 160,-1-52-160,0-26 128,26-27 0,1-25 160,25-1 1,27-52-65,0 0-128,-26 0 64,26-52-160,-27-53-64,27-26-64,-26-26 64,25-27 0,27-25-32,-26-1 32,26 1 32,26 26-32,1 26 64,25-1 0,0 54-64,27-1 32,-27 53-97,1 25 1,-1 27-32,-26 0-192,0 79 160,27 26 192,-1 26 64,-26 52 64,1 0 0,-27 53 32,0 0-64,-79 25 0,0 1-64,-52 0 96,1-26-96,-1-27 97,-27-52 31,28-26 320,25-78-160,0-1-223,53-52 31,-27 0 64,27-52-192,-1-1-64,-25-25 0,25-53 0,1 26-64,26-52-97,0 0 65,-1-26-32,27 25-64,0 28 160,53-1 32,-1 26 0,27 26-33,-27 1-223,27 25 64,-27 53-32,0 0-65,-25 0-63,25 79 160,-26-1 256,0 80 96,-26-1-64,0 26 32,-26 0 0,-26 1-64,-27 25 64,-25 1-64,-1-1 128,-52-26 96,26-25 129,-26-54 63,52 1-96,0-53 129,53-52-161,-1 0-32,53 0-160,-26 0-96,0-78-192,0-1 32,26-52-32,0 27 96,52-27-32,1 0 32,25 0-33,27 26 1,0 0 0,26 1 128,26-1-32,-26 26-32,26 27-160,-26 26 32,-27 0-65,1 26 97,-26 26-192,-27 52 352,-26 1 64,0 26 32,-26 26 96,0-1-64,-52 28 129,-53-27 63,1-1-224,-54 1 96,28-26 32,25-26-95,-26-1 31,52-25 32,1-27 0,25 0-64,1 0-96,26-26 32,26 0 0,0 0-64,-26 0-96,26-52-224,0-1 160,0-25 128,52-27-64,0 27 32,1-27-64,25 26 31,27-25-63,0 25-64,26-26 64,0 27-160,0 25-1,0 1 97,-27 26-128,1 0 160,-26-1 96,-1 27-33,-25 0 129,-1 0 0,0 0 0,1 0 0,-27 27 32,26-27-32,-26 0 0,-26 0 32,27 0-32,-27 0 65,0 0-1,0 0 32,0 0-32,0 0-64,0 0 0,0 0 0,0 0 0,0 0 32,0 26-32,0-26 32,0 0 64,0 0 96,0 0 0,0 0 0,0 0 33,0 26-33,0 0 0,0 26-96,-27 1-64,1 25 32,-26 1 0,-27 0 0,1-1 64,-1 1 161,-26-27-225,1 27 64,-27-27-64,26 0-64,-26 1 64,0 25-64,0-25 0,0-1 160,0 0-160,0 1 128,0-27 64,0 0-31,1 0 63,-1-26-96,-27 0 32,1 0-32,26 0-64,0 0 0,1 0 64,25 0 33,0 0-129,-26 0 0,26 0-32,1-26 0,-1 0 0,0-26-32,0-1 0,-26 1-32,27-1-1,25 1 1,0 26 64,27 0 0,0 26 0,26-26-32,-1 26 32,1 0-32,26 0 0,0 0-96,0 0 0,0 0-160,0 0-193,26 0 225,27 0 128,-1 26 128,53 0 0,26 0 0,0-26 0,52 0 0,0-52 0,27-1 0,-27 1 0,1 0-96,-1-1 0,-26 27-32,-26 26 64,-53 0 0,-25 0 0,-27 0-33,-26 26 97,0 27 193,0-27 63,-52 26-64,-27 1 64,-26-1-160,-26 0 0,-26 1 1,0-1-97,-26 0 32,26 27 128,-27-53 0,27 0 64,26 1-128,0-1 0,53-26-64,-27 0 64,53 0-32,-1 0-64,27 0 0,26 0-32,0 0-32,0 0-160,0 0 64,0 0-192,26 0 31,27 0 289,-1 0 32,27 0 0,25 0 0,1 0 0,0 0 32,0 26-32,-1 0 0,1 0-64,-52 27-32,-1-27 64,-26 0-32,-26-26 0,0 0 64,0 26 64,0-26 128,-26 26 0,-26 1-127,-53-27-1,-26 26-64,-26 0 32,0-26-32,-53 0 192,1-26-64,-1-27-64,1 1-64,25 0 32,27-27 0,26 27 0,0-1 0,53 27-32,25-26 0,1 26 32,26 26 0,26-27-32,0 27 0,-26 0-96,26 0 0,0 0-32,0 0-160,52 0-225,53 0 321,-1 27 192,27-1 0,0 0 0,26 0 64,-26 0-64,0-26-64,-26 27-32,-26-27 32,-1 26-64,-52-26-65,1 0 1,-27 0 192,0 0 32,-27 26 161,-25-26 159,-53 0-288,-26-26-64,-52 0-32,-27-27-96,1 1 0,26-1-33,-1 27 161,53 0 33,27 26-1,25 0 0,53 0 64,0 0-96,26 0 0,0 0-32,0 0-96,0 0-97,0 0-31,52 0 128,0 26 64,27 0 0,0 27 64,-1-1 0,1-26 0,-27 1-32,-26-1 32,0 0 0,1-26 0,-27 0 32,0 0 160,0 0 0,-53 26 96,1-26-256,0 26-32,25-26 33,1 26 31,0-26-64,26 0 0,0 0-129,0 0-127,0 0 32,26-26 32,27 0 192,25-26 64,53-27-64,0-26 128,26 1 0,26-53-32,27-1-32,-1 1-64,1-52 64,-1 25-32,-51 1 32,-1 0-32,-26 26 33,-27-27 63,-25 1 128,0-26-128,-1-1-64,-26 1 0,27 25-64,0 1 0,-27 0 0,27-1-32,-1 27 0,1 26 32,-27 27 0,0 51 0,1 1 0,-53 26 32,26 26-32,-26 0 0,0 0 32,0 0 96,0 0 128,0 26-95,0 52-161,-26 27 32,-27 26-32,1 52 32,-53 27-32,-26 52 64,0 0-64,-52 26 0,0 0-64,-1 0 32,1-26-96,0-53 128,52-26 0,26-25 32,53-54-64,-1-51 32,53-53-65,0 0 33,0 0-640,27 0-193,25-79 577,26-52 288,27-26 0,26-26 64,0-53-32,52 0 32,1-52-64,25 26 32,27-52-32,0 26 0,26 0 0,-27 26-32,1 27 32,-53 51 0,-26 27 0,-26 26 0,-52 26 64,-27 27-64,1 52 64,-53 0-64,0 26 0,0 0 288,0 0 1,0 0-257,0 26 256,0 26-288,0 79 32,-27 26-64,1 53-64,-52 25 0,25 27-64,-51 26-1,-1 53-159,-26-27 0,-26 26 96,0-52 63,-1-26 97,28-26 64,-1-53 64,26-78-32,52-53 257,27-52 287,0-52-63,26-79-513,0-78-224,26-53 159,53-53 65,26-25-96,26 0 0,-1-53 96,28 0 0,25 0 0,0 0-32,27 79 32,-27 26 0,27 52 0,-53 53-32,-26 78 0,-53 53 32,-25 26-64,-27 26-32,-26 26 96,26 26 64,-26 53 0,0 26-64,0 26-32,0 53 32,-52 25 0,-27 27 0,-26 52-32,0 1 0,-25 25 0,-28 1-128,1-53-64,0-27 224,0-51 0,26-27 0,0-78 64,53-26 0,-1-53 192,27-26 289,25-53-289,1-51-256,26-80-128,0-78 64,0 1 0,79-80-33,26 1 1,-1-27 32,53 27 32,1 52 32,25 26-32,-26 26 32,0 27 0,26 25 0,-25 53-64,-1 53 64,0 25-96,-52 53 0,-27 0 96,-25 53 0,-1 52 0,-26 52 0,0 26 96,-26 53-32,-26-1-64,-52 27 32,-27 0 32,-26 26-64,-26-26 64,-27 0-32,27-53 0,26-51 32,0-54-32,53-51 65,25-53 95,27 0 160,0-105-320,0-52-32,26-27-96,26-51 32,53-27-32,25 0-224,1 0 191,26 26-31,26 1 160,-26 25-32,26 27-32,0 26 64,-26 52-32,-26 53-32,-53 26 0,1 26-96,-53 52 160,26 79 128,-26 26 128,-26 79-192,-27 52-64,-25-26 128,-53 78 1,-26-26-129,-26 53 96,-27-27-64,-26 1-32,27-53 96,-27-26-64,0-27 32,27-78 256,-1-52 32,1-26 33,26-53-161,52-26-64,0 0-32,52-52-128,-26-27-64,27-26-96,26 1-160,-1-54 128,27 27-97,26-26 1,0 26 96,52-26 64,27 26 32,-1 0 32,27 27 0,0-1 0,26 0 31,0 27-95,0 25-32,-26 27-192,-27 26-32,-26 0 31,-52 26-191,0 79 544,0 0 96,0 52-32,-78 0 0,-1 52 0,-52 1 64,0 26-32,-26-1-96,-26 1 96,-26 0 417,25-27 255,27-52-287,52-26-161,27-78-128,25-27 1,53-26-33,0 0-160,0-79-385,0-25 33,27-27 320,51-53 32,27 1-128,26 26 32,26-26 32,26 52 64,-26-27-64,27 28 32,-1-1 0,-26 26 0,-26 26 0,-26 27 32,-53 26-65,-26 0 1,-26 26 64,0 0 0,0 0 0,0 0-224,0 0-1057,0 0-2499,0 0-5444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35.842"/>
    </inkml:context>
    <inkml:brush xml:id="br0">
      <inkml:brushProperty name="width" value="0.4" units="cm"/>
      <inkml:brushProperty name="height" value="0.8" units="cm"/>
      <inkml:brushProperty name="color" value="#9DC3E6"/>
      <inkml:brushProperty name="tip" value="rectangle"/>
      <inkml:brushProperty name="rasterOp" value="maskPen"/>
    </inkml:brush>
  </inkml:definitions>
  <inkml:trace contextRef="#ctx0" brushRef="#br0">4511 3025 4997,'0'0'1633,"0"0"33,0 0 256,0 0-257,0 0-640,0 0-160,26-27 32,-26 27 128,0 0-160,0 0-97,0 0-127,0 0 32,0 0-129,0 0 65,0 0-129,0 0-127,0 0-65,0 0-128,0 0 32,-26 27 96,0-27-224,0 26 33,-1 0-33,1 0 96,0 26-128,0-25 64,0 25 32,-1 0-128,1-25 64,0 25 0,0 0-32,0 1 32,26-1-64,-26 0 32,26 1-32,0 25 0,0 1 0,0-27-32,0 27 32,0-1 32,0-25-32,0-27-32,0 0 32,0 0 0,0-26-32,0 0 32,0 0-64,0 0 0,0 0 32,0 0-128,0 0 160,0 0 128,0-52-64,0 0 0,0-27-32,0 0 32,0-25-64,0 25 0,26-26-32,-26 27 32,52-1 0,-26 1 0,0-1 0,1 1-32,-1 25 32,0 1-32,26 0 32,-25-1-64,-1 27 0,0 0 64,-26 0-64,26-1 32,-26 27 32,0 0 0,0 0-32,0 0 64,0 0-32,0 0 0,0 0 0,0 0 96,0 0-96,0 0 0,0 0 64,0 0-64,0 0 0,-26 0 64,0 27-64,0-1 0,-1 0 0,-25 26-32,26 1 32,-27-1-64,27 27 64,0-27-32,0 27 32,0-27 32,0 0-32,-1 27-32,27-27 32,0-26 0,0 27 0,0-27 0,0 0 0,0 0 0,0-26 0,0 0-128,0 0 64,0 0-64,0 0-64,0-26-129,0 26 257,0-52 32,0 26 32,0-27 0,0-25 64,27 25-64,-1-25 0,-26-1 0,26 1 0,0 25 0,-26-25-32,26 52 32,0-27 32,-26 1-32,0 26 0,0-1 0,27 27-32,-27 0 32,0 0 32,0 0-32,0 0 0,0 0 32,0 0-32,0 0 32,0 0 0,0 0-32,0 0-64,0 0-160,0 0 32,-27 27-32,27-27 192,-26 26 0,26 0 0,-26 0 64,0-26-32,26 26 32,-26-26-32,26 27 0,0-27 32,0 0-32,0 0-32,0 0-65,0-27-191,0 1 0,0 0 288,0 0 0,0-27 0,0 27-32,0 0 64,0 0-32,0 0 0,0-1 0,0 27-32,0-26 32,0 26 0,0 0-32,0 0 32,0 0 0,0 0-32,0 0-96,0 0 64,0 0 0,0 0 32,26 0 32,-26 0 0,0-26 0,0 26 0,0 0 32,0 0-32,0 0 0,26 0 0,-26 0 32,0 0-32,0 0 32,0 0 32,0 0-64,0 0 0,0 0-64,0 0 64,-26 26 0,26 0 0,0 1 64,-26 25-32,26-26 0,-26 27 64,-1-1-96,1 0 32,0 1 64,0-1-96,26 0 0,-26-25 32,26 25-32,-27-26 32,27 0-32,0 1 64,0-1-64,-26 0 0,26 26 0,0-26 64,-26 1-64,26 25 32,0-26 32,-26 27-64,26-27 0,0 26 32,0 1-32,0-27 0,0 26 0,0-26 0,0 0 0,0 1 0,0-27-32,0 0-32,0 0 32,0 0-96,0 0-224,0 0-33,0-27 129,0 1 256,0-26 96,26-27-64,-26 1 96,0-1-128,0 1 0,26-27 0,-26 0-96,26 27 96,1-1 0,-27 27 0,26-1 0,-26 1 0,26 0 0,-26-1 0,26 27 0,-26-26 0,26 25 64,-26 1-64,0 0 0,27 26 0,-27 0 32,0 0-32,0 0 64,0 0 193,0 0 31,0 0-64,0 0 64,0 0-95,0 26-33,-27-26 192,1 26-288,0 1 0,-26 25 0,25-26-32,-25 27 32,0-27 64,25 26-95,1-26 31,0 1-32,-26 25 0,26-26-32,-1 26 32,27 1-32,-26-1 0,0 27-32,0-27 32,26 27 32,-26-27-32,26 0 0,0 27 0,0-27-32,0 1 32,0 25 0,0-25 0,0-1 0,0 27 0,26-1-32,-26-25 64,0-1-32,26-26 0,-26 26-32,26-25 0,-26-1 0,0-26 0,0 0-1,26 0-127,-26 0-64,0 0-32,0 0 64,0 0-65,0 0 161,0-26 32,27-27 64,-27 1 32,26-27-32,0-25-32,0 25-224,26-26-192,-25 27 127,-1-1-31,26 1 128,-26 25 160,1 1 64,-27 26 0,26-1 0,-26 1 32,0 0 0,0 26 0,0 0 0,0 0 64,0 0 256,0 0 129,0 0-161,0 0 32,0 0-159,0 26-129,-26 0 32,-1 27-96,1-27 32,0 26 64,0 1-96,0-1 128,-1 1 64,1-1-128,26 0 64,-26 1-64,0-1 0,26 0-32,-26-25 0,26 25 1,-26-26 31,26 27 32,0-1 0,-27-26-96,27 26 64,0 1-64,0-27 64,0 26-128,0 1 128,0-1-32,0 27-32,27-27 0,-27 0 0,26 1 32,-26-1-32,26 1 0,0-1 0,0 27 0,0-27-32,27 0 32,-27 1 0,0-1 0,0 0 32,1 1-64,-1-27 32,0 0 0,-26 0 0,0-26-96,0 0 32,0 0 0,0 0-32,0 0 64,0 0 32,0 0 96,0-26-32,0 0-32,-26 0 32,0-53 0,-27 27-64,27-27 0,0-25-128,-27 25-32,27 0-1,0-25 1,26 25 0,-26 1 64,26 25 32,0 1 64,0-27 0,0 53 0,0-26 0,0 25 0,0 1 0,0 26 0,0 0 0,0 0 96,0 0 32,0 0-32,0 0-32,0 0-32,-26 26 97,26 1-129,0-1 0,0 26 32,0 27 0,-26-27 0,26 27 0,0-1-32,0 1 0,0-1 32,0-25-32,0 25 64,0-25-64,0 25 0,26-25 32,-26-1-32,26 0 32,0 27 0,-26-27 32,26 27 0,-26-27 0,0 1-32,26-1 32,1 0-64,-1-25 96,-26 25-96,26-26 0,0 0 0,0 27 0,1-27 0,-27 0 0,26-26-32,-26 0 32,0 0 0,0 0-32,0 0 32,0 0-64,0 0 32,0 0 32,0 0 0,0-52 128,-26-1-32,-1-25-96,1 25 0,-26-25-32,-1-27 0,27 26-32,-26-25 0,26 25 32,0-26 0,-1 27 32,27 26 0,0-27 0,0 27-64,-26-1 64,26 1 0,0-1 0,0 27 0,0 0 0,0 0 64,0 26-64,0 0 0,0 0 0,0 0-64,0 0 64,0 0 0,0 0 0,0 0 64,0 0-64,-26 0 0,26 0 0,0 0 0,0 0 32,0 0 160,0 26-192,-26 0 0,26 27 0,0-1 32,0 0-32,0 1 0,0-27 0,0 26 0,0 1 0,0-1-32,0-26 32,0 27 0,26-1-32,0 27 32,27-27 0,-27 26 0,0 1 0,26-27 0,-26 27 0,27-27 0,-27 1 0,0-1 0,0 0 0,27 1 0,-27-1-32,26 1 32,1-1 0,-27 0 32,26-25-32,-26-1 32,1 0-32,-27 0 0,0-26-32,0 0-96,0 0 64,0-26 64,0-26 0,0-1 32,-27-25 64,-25-1-96,0 0 0,-1 1 0,1-27-64,-27 0 32,27 1 0,0-27-32,-1 26 64,1 0 0,26 1-64,0 25 64,-1 27-64,27-1 64,0 27 0,-26 26 0,26 0 64,0 0-64,0 0 0,0 0-64,0 0 0,0 0-192,0 26 256,26 27 64,27-1 0,-1 27 64,0-1 0,1 27-64,-27-27 0,26 27 32,-25 0-32,-1-27 0,26 1 32,1 0-32,-27-27 0,0 26-32,0-25 0,26-1-32,-25 27 0,-1-27 33,0 27-33,26-27 32,-25 0 0,25 1 0,-26-1-32,0 1 32,0-27-64,1 26 32,-27-26 0,26 1 0,0-1 0,0 0 0,0 0 0,-26 0 0,27-26 0,-27 26 32,0-26-32,0 0 0,0 0 0,0 0-32,0 0-32,0-26-1,-27-26 33,-25 0 32,-27-27 0,27 0-32,-26 1 32,25 25-64,27 1 64,0 26 0,0 26 128,26 0-128,0 0 129,0 0-1,0 0-128,0 0-64,0 0 64,0 26 0,0 26 0,0 1 32,0-1-32,26 27 32,0-1-32,26-25 32,-25-1-32,-1 0 0,0 1 0,26 25 0,-26-25 0,27-1 0,-27 27 32,26-27-32,-25 0 0,25 1 0,-26-1 0,27-26 0,-27 27-32,0-27 32,26 0 0,-26 0 0,1 0 32,-1 1-32,-26-1 32,26 0-32,-26-26 32,0 26-32,26-26 0,-26 0 32,0 0-32,0 0 32,0 0-32,0 0-32,0 0 32,0 0 0,0 0 0,0 0 0,0 0 0,0 0 32,0 26-32,0-26 32,0 0-32,0 0 0,0 0 0,0 0-32,0 0 32,0 0 0,0 0 0,26 27 0,-26-27 0,0 26-32,27-26 32,-27 26 0,0-26 0,0 0-32,0 0 32,26 0-96,-26 0 64,0 0 32,0 0-32,0 0 32,0 0 0,0 0 0,0 0-32,0 0 64,0 0-64,0 0 32,0 0-64,0 0 32,0 0 32,0 0 0,0 0 0,0 0 32,26 26-32,-26-26 32,0 0-32,0 0 0,26 0 0,-26 0-32,0 0 0,0 0-97,0 0 129,0 0 0,0 0 32,0 0 33,0 0-65,0 0 0,0 0 32,0 0 0,0 0-32,0 0 0,0 0 0,0 0 0,0 0 0,0 0 0,0 0 0,0 0 0,0 0 0,0 0 64,0 0 0,0 0-32,0 0 0,0 0 32,0 0-32,0 0-32,0 0 32,0 0 64,0 0 32,0 0 0,0 0-32,0 26-96,0-26 0,0 0-32,0 0 32,0 0 0,0 0-32,0 0 32,0 0 32,0 27 0,0-27-32,0 0-32,0 26 32,0-26 0,0 0 0,0 0 0,0 0 0,0 26 0,0-26-32,0 0 32,0 0-32,0 0 32,0 0-32,0 0 32,0 0-96,0 0 32,0 0 0,0 0-160,0 0 128,0-26 96,0 26 0,0-26 32,0-1 0,0-25 64,26 26-64,-26-27 0,0 27 0,26-26-32,-26-1 0,0 1 64,27 0-128,-27 26 128,26-27-128,0 27 64,-26 0 0,26 0 0,-26 26 0,26-27 0,-26 1 0,0 26 0,27-26-32,-27 26 32,26-26 0,0 0 0,-26-1 0,26 1 0,-26 0-32,0 26 32,26-26-32,1 0 32,-1 0 0,-26-1 0,26 1 32,0 0-32,0 0 0,0 0 0,-26 26-32,0-27-32,27 27 0,-27 0 32,0 0-32,0 0 0,0 0 32,0 0-33,0 0 65,0 27 0,-27-1 65,1 0-33,0 26-32,-26 1 0,26-1 32,-27 27-32,27-1 0,-26 1-32,25-1 32,27-25 32,-26-1-32,26 0 32,-26-25-32,26 25 32,-26-26-32,26-26 0,0 0 0,0 0 0,0 0-96,0 0-1,0 0-31,0 0 0,0 0 128,26-26 32,0 0 32,0-27 32,27 1-32,-1-26-31,27-1-33,-1-26 0,-25 27-33,25-1-159,-25 27 64,-1-1-32,0 27 64,-25 0 32,-1-26 0,0 25 64,0-25 0,0 0-64,0-1-32,1 1 32,-1 26 0,0 0 32,-26-1-1,26 1 33,-26 26-32,0 0 64,0 0-32,0 0 0,0 0 0,0 0 0,0 0-32,0 0-32,0 0 0,0 0-96,0 0-96,0 26 224,-26 1-32,0-1 64,0 0 0,-27 26 64,27 1-64,-52-1 32,25 0-32,1 27 128,-1-27-96,27 1 96,0-27 96,0 0-31,26-26-65,0 0-64,0 0-64,0 0-64,0 0 64,0 0-257,0-26 257,0 0 65,26-27-1,26 1-32,-25-27 32,51 1-64,1-1 0,-1-25 0,27 25 0,0-26-32,-27 27-64,27-1-1,-26 1 65,-27-1-32,27 27-32,-27 25 64,-26 1 0,0 0 32,0 0 0,-26 26 32,27 0-32,-27 0 96,0 0-32,0 0 33,0 0 63,0 0-32,-27 0 0,-25 26-128,0 0-160,-1 27 160,-25 25-64,-1-25 64,-26 25 32,27 1 0,-1-1 0,27-25 0,0-27 160,25 0-160,1-26 32,26 0-32,0 0-32,0 0-128,0 0-192,0 0-97,26 0 385,1-52 32,25 25 64,27-51-64,-1-1 0,1 1 32,25-27-32,-25 26-32,26 1 32,-27 26 0,1-1-32,-1 1 32,-25 26-32,-27 26-96,-26 0 96,0 0-96,0 0 128,0 26 192,-26 26-64,-27 27-32,-25-1-64,25 27 32,-51 0-31,25 0-1,-26-1-32,27-25 32,-1-1 0,1 1-32,-1-27 32,53-25 0,-26-1 32,25 0-32,27-26 32,0 0-64,0 0 0,0 0-64,0 0-64,0 0-129,0-26-159,27 0 416,-1-1 96,0-51-64,53 25-32,-1-25 0,1-27 0,-1 27-64,27-1 64,-26-26-192,-1 27 32,1 25-32,-53-25 63,26 52 129,-26-27 0,1 53 0,-1-26 32,-26 0-32,26 26 65,0-26-65,0-1 32,-26 27-32,26-26 0,-26 26 0,0 0 0,0 0 0,0 0-97,-26 26 33,0 27 64,-52-27-32,-1 53 32,0-27 32,1 26-32,-1 1 32,27 0-32,-27-27 161,27 0-33,0-25 96,25-1 96,27-26-160,0 0-128,0 0-32,0 0-256,0-26 32,53-27 224,-1 1 64,1-27-64,51 1 0,-25-1 0,26 1 0,26-27 0,-1 0 0,1 0 0,27 1 0,-28-1 0,1 26 0,0 1 0,-52 25 0,-1 27-64,-51 0 64,-1 26-64,-26 0-160,0 0 224,0 0 352,-26 52-32,-27-25-224,1 25 65,-53 0-65,27 27-96,-27-1 0,0 27 0,0-26 0,27-1 0,-27 1 32,26-27-32,27 1 32,0-1-32,-1-26-32,27 26 0,0-25 0,0-1-32,26-26-33,0 0 1,0 0-480,0 0-353,0 0 128,26-26 673,26-27 128,27-25 96,-1-1-96,1 1 0,26-1 0,0 0 32,-1 1-64,1-1 32,-26 27 0,-27 0 32,0 25 0,-26 1-32,1 26 32,-27 0 64,0 0 193,-27 0 607,1 26-831,-26 27-65,-27-1-161,-25 53 129,-1-27 32,0 27 32,-26 0-32,26 0 32,-25-1 97,51-25 31,0 0-32,27-53 160,52 0-96,0-26-128,0 0-64,0 0-320,0-26-128,0 0 416,52-1 64,1-51 32,-1-1 0,53 1-32,-27-27-32,53 0 0,0-26 0,0 27 0,0-1 32,0 26-32,-26 1 0,0 25 0,-1 1 0,-25-27 32,-1 27 0,1-27-32,0 27 0,-27-26 0,0 25 32,1 27-32,-27 0 0,-26 26 0,0 0 32,0 0 96,0 0 0,0 26 192,-26 0-256,0 0-64,-53 27-64,27-1-96,-1 27-32,-25-1 32,-1 1-32,1-1 160,-27 1 0,26 26 32,1-27-32,25 1 64,1-27-32,26-26 0,0 0 0,26-26 0,0 0-96,0 0-417,0 0-127,0-26-65,52 0 609,-26 0 96,26-26 32,1-1 0,25-25 0,1 25-32,0-25 0,-27 25 32,26 1-32,-25 0 0,-1 25 0,-26 1 32,-26 0-32,0 26 32,0 0 96,0 0 385,0 26-161,-26 27-224,-26-1-128,-1 0 0,-51 27 0,25-1 32,-26 1 64,1 0-64,25-1 96,1-26-32,25 1 0,27-53 1,26 26-33,0-26-64,0 0-96,0 0-129,0 0-287,0-26 288,0 0 224,52-27 32,-25 1-32,25-27 32,26-25-32,1 25 0,26 1 0,-27-1 0,27 0-32,-26 1 32,-1-1 0,1 27-32,-53 26 32,26 0 0,-25-1-32,-1 27 32,0-26-64,0 26 64,-26 0 0,26-26 0,0 26 0,1 0 0,25-26 0,-26 26-33,-26-26 1,26 26 0,-26 0 32,27 0 0,-27 0 0,0 0 0,0 0 0,0-27 0,0 27-32,0 0 32,0 0 32,0 0-32,0 0 129,0 0-97,0 0 0,0 0 256,0 27-224,-27-27 32,1 26-96,0 0 0,0 0 0,-27 27 96,27-27-96,-26 0 160,0 26-96,25-26 0,-25 27-32,0-27 0,25 0-32,1 0 32,0 1 1,0-1-33,0 0 32,-1-26 0,1 0 0,26 0-32,-26 26-64,26-26-1,-26 0 33,0 26 32,0-26-32,-27 27 32,27-27 0,-26 26 0,25-26 0,-25 26 32,26-26-32,-27 26 0,1-26 0,0 26 65,-1-26-33,1 26 32,-27 1-64,1-1 64,26 26 0,-27-26-32,27 1 32,-1-1 32,27 0 0,0-26-32,26 0-32,0 0 0,0 0-32,0 0-320,0 0-129,0 0 193,26-26 224,26 0 64,1-1-64,-1-25 64,53 0-32,-27-1 0,27-25-32,26-1-192,-26 1-257,0-1-95,-1 53-1,-51 0 129,-27-1 0,0 27 223,-26 0 161,0 0 64,0 0 256,0 0 225,0 0 95,0 0 33,-26-26 64,-26 0-449,-27 0-64,0 0 256,-25 0 1,-1-1-193,-26 1 0,0 0 353,26 26-225,-26-26 161,27 0-225,-1 26 32,0-53 1,27 27-225,-1 0 32,27 0-96,-27-1 32,53 1 0,0 26-64,0 0 0,26 0 0,0 0-64,0 0-64,0 0-64,26 0-129,26 0 129,53 0 32,0 0 96,26 26-32,-1-26-96,28 27-65,-27-1-63,-1-26-96,1 26-97,-52 0 129,-1 27 160,1-27 192,-53-26-65,-26 26 97,26-26 64,-26 0 257,0 0 159,0 0-95,-26 0 319,-26-26-351,-53 0-193,0-27-96,1 1 320,-53-1-192,26 1 97,0 26-193,0-26 96,26-1 32,26 27-192,27 0 64,26 0 64,0 26-96,26-27-64,0 27-32,0 0 32,0 0-64,0 0-96,26 0 0,26 0 0,27 27 64,26-1 64,-1-26 64,27 26-32,26 0 0,-26-26 0,0 26-32,-26 1-160,26-1-129,-26 0 33,-27 0-32,-25 0 128,-1 0 63,-26-26-63,0 27 0,-26-27 64,0 0 64,0 0 0,0 0 64,0 0 0,0 0 128,0 0-128,-52 0 64,0-27-64,-1 1 32,-25 0 32,-27-26 96,26 26 96,-25-1-95,51 1-1,-25 0 64,25 0-96,27 26-96,0-26 64,26 26-64,0 0-32,0 0 0,0 0-128,0 0-32,0 0 96,0 0-64,26 26 0,26 0 96,1 0 32,-1 0 0,27 1-32,-1-1 0,27 26 32,-26-26 0,25 0 0,-25 27 0,-1-27-193,-25 0-63,-27 27 0,0-27 0,0-26 96,1 0 95,-27 0 65,0 0-64,0 0 64,0 0 32,0 0 65,-27 0-1,1 0-64,-26-26 0,-27-1 96,1-25 64,-1 26-64,1 0 32,-1-27 32,-26 27 33,53 0-129,-27-26 64,27 25-64,0 1-64,25 0 64,-25 0-64,0 26 0,-1-26 128,1-1 0,-27 27 97,1-52 31,-27 26-288,27 0 64,25-1 0,1 27 64,26-26 32,-1 26-128,1 0 65,26 0-33,0 0-32,0 0-64,0 0 32,0 0-129,0 0-31,0 0 32,0 0-128,26 26-32,27 1 192,52 25 96,-1 0 0,1 1-32,0-27 32,0 26-65,-27-25-31,27-1 64,-53-26-192,1 26 64,-27-26 32,-26 0 96,0 0 32,0 0 64,0 0 64,-26 0 128,-27-26-64,-52-27-31,-25-25-129,-28-1 64,1 1-32,0-1 0,0 1 96,0 25 96,26 1-96,-26-1 65,26 27-129,26 0 256,27 0 0,-1 0-288,1-1-64,25 27 32,27 0-32,0 0 0,0 0-32,26 0-32,0 0 64,0 0-32,0 0-64,0 0-64,0 0-160,0 0 96,26 0 31,0 53 97,53-27 32,-1 26 32,27 1 0,0-1 0,-1-26-96,1 1-160,-26-1 128,-1 0 64,-52-26-65,1 26 1,-27-26 128,26 0 32,-26 0 0,0 0 128,0 0 161,-53-26-65,-25-26-224,-53-1 0,0-25 0,-26-1 0,0 0 64,26 1-64,-26-1 64,26 27 32,26 0-32,0-1 64,27 27-32,-1 0-32,53 0 0,-26 26 65,25 0-129,1 0-33,26 0-31,0 0 32,0 0-64,0 0 0,0 0-128,0 26-192,0 0 320,53 26 63,-1 1 33,27 25-32,-27-25 32,0-27 0,27 26-64,-27 1 64,1-27 0,-27 0 0,0-26 0,-26 26 0,0-26 0,0 0 161,0 0-97,0 0 160,0-26 128,-52-26-128,-27 25-192,0-25-32,1 0 96,-1 26-31,1-27-1,25 27-64,-25 0 96,26 0 32,-1-27-32,1 27-96,26 0 0,-1 26 0,1-26-96,0 26 96,26-26 64,0 26-64,0 0 0,0 0-96,0 0-32,0 0 32,0 0-193,0 0 1,26 26 96,27 0 128,-1-26-32,0 26-96,1 0-1,-1 27 97,0-27-160,1-26 192,-27 26-32,-26-26-32,0 0 128,0 0 32,0 0 0,0 0 128,0 0-32,0-26 224,-52-27-191,-27 1-97,1 0 0,25-1 0,-25 1-64,25 0 0,1 25 32,26 1-32,-1 26 160,27 0 0,0 0-128,0 0-32,0 0-96,0 0 32,0 0-96,0 0 32,27 26 0,-1 1 128,52-1 32,-25 26 0,25-26-32,-25 1 32,-1-1-32,27 0 0,-27 0 0,0 0-32,1 0 32,-1 1-64,0-1-33,1 26-31,-1-26-64,-26 27 192,27-27-128,-1 0-64,-26 26 128,1-25-96,25-1-65,-26 26 1,26-26 0,-25 1 96,-1 25 32,26-26-32,-52 0 64,26-26 32,-26 0 32,0 27 0,0-27 0,0 0 0,0 0 0,0 0 0,0 0 32,0 0 64,0 0 224,0 0-160,-52 26-64,26-26 0,0 26 0,-27 26-32,1-26-31,0 53-33,-1 26-65,27 0 65,-26 25-96,25 28 96,27-27 0,-26 26-32,26-53 32,0 1-32,0 0 32,0-53-32,0-26 0,0 1 0,0-27-64,0 0-224,0 0-97,0-53 417,0 1 0,0-53 193,0-52-97,0 0-64,-26-26 0,26-1-32,0 27 0,0 52 0,0 1 64,0 77 128,0 1 192,-26 26 161,26 0-129,0 0-224,-26 26-95,-1 1-33,1 51-64,-26 27-64,26 0-33,-27 26 33,27 0 64,0 0-64,-26-1 32,25 1-32,1-26-64,0-26 0,0-1-64,0-52 192,26-26 0,0 0 0,0 0-96,-26-26-353,26-26 449,-53-27-32,27-52 64,-26-26-32,-1 0 0,1-26 32,-1 26-32,27 26 0,0 26 0,0 26 32,0 27 32,26 52 0,0 0-31,0 0-33,0 0-33,-26 26-95,26 79 32,0 0 96,0 52 0,0 0-32,0 26 32,26 1-64,-26 25-64,0-26-192,0-25 31,0-28 289,0-51-32,0-53 32,0-26-64,0 0-128,0 0-416,26-52 319,0-1 289,0-51 0,0-1 64,1-26-32,-1 26 0,26-52 1,1 26-33,25-26 32,1 0-32,25 52 0,1 27-32,0-1 32,0 53-33,-27 0 33,1 26-128,-1 26-32,1 26 128,-1 1 0,-25-1-192,25 27 128,-25-1 0,-1-25-128,-26 25-129,1 1 129,-27-1 32,0 27 96,0 0 96,-79 0 0,0 25 32,-52-25-32,1 0 96,-1-27 256,26-25 161,0-1 31,27-26-95,-1-26-33,53 0-192,0 0-64,26 0-128,0 0-32,0 0-64,0-26 32,0-26 32,26-53 0,26 27-32,27-27 0,-1 0 32,27 0 0,0 1 0,0-27 32,25 26-32,1 0-32,-52 53 32,0 26-128,-53-1-384,-26 27-225,0 79 737,0 0 192,-53 51-192,-25 1 32,-1 0-32,-26 26 32,1-26 0,-27 0-32,26-26 96,0 26-64,27-26 0,25-27 96,1 1 1,26-27 63,26-26-160,0-26-32,0 0-192,0 0-1,0-26 33,26-26 160,26-53 257,1-26-65,-1-52-64,27 0-64,25-27-32,1 1-32,0-27 64,26 53-64,26-1 0,0 53 0,0 53-64,-26 25-64,-26 27-289,-27 26-31,-25 26-161,-27 53 449,0 0 160,-26 51 160,0 28-96,-26-1 33,-53 26-65,1 0 0,-53 27 0,0-27-32,0 0 64,-26 1-32,52-53 32,0-53 64,27 1 128,26-53 32,25 0-95,27-26-33,-26 0-128,26 0-32,0-52-160,0-27 128,0-26 32,0-25-32,26-1 0,27 0 32,-1 0-32,53-26 32,0 26-32,26 26-1,-27 0 1,1 27 0,-26 51-544,-27 1 127,-52 26-511,0 53 799,0 51 161,-26 1 64,-27 26-64,-51 0 0,25 0 0,-52 0 32,26 0 1,1 0-33,-27 0 32,26 0 128,0-53 64,0 1 0,27-27 64,26 0-192,-1-25 225,1-27-65,52 0-128,-26 0-128,26 0-32,-27-53-160,27 1 160,0-27 0,0-25 32,0-1-32,0 26 32,53 1-64,-27 25 64,26 1-32,1 26-64,-27 0-32,0 26-33,0 0-127,-26 26 160,26 52 128,-26 1 128,0 26-128,0-27 32,0 27-32,-52-53 96,26 1 0,0-1 161,-27-26 31,27 0-192,26-26 0,-26 0 96,26 0-128,0 0-64,0-26-128,0-26 128,0 0 32,26-53-32,27-26 0,-1 0-32,26 0 32,27 0 0,0 0 0,26 26 32,26 1-32,0 25 0,0 1 0,-26 25-32,0 1 32,0 26-224,-52-1-32,-1 27 128,-25 0-65,-1 0 129,-26 0-96,26 0 0,1 27 160,-27-1 32,26 0 0,-25 0-32,25 0 0,-26-26 0,0 27-64,0-27-96,-26 0-96,27 0 63,-27 0 33,26 0 160,-26 0 96,26 0-96,-26 0 32,26 0 0,0 0 33,-26 0 191,0 0-96,0 0 224,0 0 1,0 0-129,0 0 0,0 0-256,-52 0-288,-27-27-1314,-25 1-1248,-1-52-3076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42.674"/>
    </inkml:context>
    <inkml:brush xml:id="br0">
      <inkml:brushProperty name="width" value="0.08" units="cm"/>
      <inkml:brushProperty name="height" value="0.16" units="cm"/>
      <inkml:brushProperty name="color" value="#9DC3E6"/>
      <inkml:brushProperty name="tip" value="rectangle"/>
      <inkml:brushProperty name="rasterOp" value="maskPen"/>
    </inkml:brush>
  </inkml:definitions>
  <inkml:trace contextRef="#ctx0" brushRef="#br0">4839 3143 6374,'0'0'2819,"0"0"-1890,0 0 320,0 0 96,0 0-608,0 0-353,183 52-224,-130-25-96,-1-1-64,27-26 64,-27 26-32,0 0 64,1-26-31,-1 26-1,1-26-32,-27 27 0,0-27 0,0 0 64,0 26-32,1-26-32,-27 0 0,0 0 0,0 0 32,0 0 0,0 0 64,0 0 449,0 0 223,-27-26-63,-25-1-481,0 1-224,-1-26 0,1 26-32,26 26 33,26 0 63,-27 0 0,27 0 32,0 0-96,0-27-32,0 27 0,0 0-96,0 0-96,0 0-1,0 0-95,27 0 192,25 27 96,-26-27 0,27 26 0,-27-26 64,26 26-32,-26-26 64,1 0-96,-1 26 32,0-26-32,-26 0 0,0 0 0,0 0-32,0 0-64,0 0 32,0 0 32,0 0 32,0 0 0,0 0 64,0 0 64,0-26-32,-26 26-32,26 0 32,-26-26 225,-1 26-161,1 0 96,0-26-160,0 26-32,26-27-32,0 27 0,0 0 0,0 0-32,0 0 0,0 0 0,0 0 0,0 0 0,0 0-64,0 0-96,0 0 32,26 0-32,0 0 160,0 0 0,27 0 32,-27 0-32,0 0-32,0 0 32,1 0 96,-1 0-96,-26 0 0,26 0 0,-26 0 0,26 0 0,-26 0 0,0 0-64,0 0 64,0 0-32,0 0 32,0 0 160,-26 0-64,0-26 0,0 26-64,-1-26 0,-25 0 32,26 26-32,-27-26 0,27 26-32,0-27 32,0 27 161,26 0-1,-26 0 0,26 0-160,0 0-32,0 0 0,0 0-32,0 0-32,0 0 32,0 0-64,0 0 32,0 0 0,0 0-161,26 0 193,-26 0 32,26 0 0,0 0-32,27 27 64,-53-27-32,26 0 0,26 0 0,-26 26 0,-26-26 0,27 0 0,-1 0 0,0 26 0,0-26-32,0 0 32,-26 26 0,27-26 0,-1 0 32,0 0-32,-26 26 0,26-26-64,0 0 32,-26 27 32,27-27 0,-1 0 32,-26 0 0,0 0-32,26 0 0,-26 0 32,0 0-32,0 0 0,26 0 0,-26 0 0,0 0 32,0 0-32,0 0 33,0 0-1,0 0-32,0 26-97,0-26 97,0 0 32,0 0 65,-26 0 31,26 0 0,-52 26-64,25-26-64,-25 26 128,0 0-128,-1-26 96,27 27 0,-26-1 0,-1 0 64,1 0-31,26 0-1,-27-26 96,1 27-32,-1-1 96,1 0 97,26-26-161,-27 26-32,27-26-96,0 0-96,-26 26 32,25-26 0,1 0-32,0 0 0,26 27 0,-26-27 0,26 0 0,0 0-32,0 0 0,0 0 0,0 0-128,0 0 32,0 0-96,0 0 64,0 0-161,0 0 1,0 0 64,26-27 256,26 1 96,1 0-64,-27 0-32,26-27 0,1 27-96,-27-26-96,26 26 63,-52 26-31,27-27 160,-1 27-64,-26 0 32,0 0 32,0 0-32,0 0-32,0 0 0,0 0-32,0 0 96,0 0-32,0 0 32,0 27 0,0-27 224,0 26 160,-26 26-223,-1-26-97,1 1 96,0 25-96,26-26-32,-26-26 64,26 0-96,0 0 0,0 0 0,0 0 0,0 0-96,0 0-256,0 0-353,0 0-32,26 0 545,0 0 192,27-26 32,-1 26-32,0-26-128,-25 26-64,25 0 0,-26-26 95,-26 26 1,26 0 96,-26 0 64,0 0 161,0 0 31,-26 0 224,0 26-255,0 0-65,-27 26-32,1-25-96,0 25 32,-1-26-64,1 0-96,-27-26-385,27 27-960,-27-27-3075,53 0-3300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42.703"/>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4452 2353 1922,'0'0'2722,"0"0"-800,0 0-416,0 0 223,0 0-736,0 0-160,0-72 64,0 72 512,0 0-320,0 0-256,0 0-321,0 0-31,0 0-65,0 48-288,0 0 193,0 25 31,0 24-96,0 24-96,0 0 1,0 0-33,-25-24-64,25 24-32,0-24 0,0-1-32,0-23 0,0-25-32,0-23 0,0-1-481,0-24-960,0 0-1762,25-24-2274,-1-25-481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18.264"/>
    </inkml:context>
    <inkml:brush xml:id="br0">
      <inkml:brushProperty name="width" value="0.08" units="cm"/>
      <inkml:brushProperty name="height" value="0.16" units="cm"/>
      <inkml:brushProperty name="color" value="#FFD966"/>
      <inkml:brushProperty name="tip" value="rectangle"/>
      <inkml:brushProperty name="rasterOp" value="maskPen"/>
    </inkml:brush>
  </inkml:definitions>
  <inkml:trace contextRef="#ctx0" brushRef="#br0">4412 2868 384,'0'26'737,"0"-26"160,0 0 256,0 0 737,0 0 448,0 0 64,0 0-512,0 0-352,0 0-417,0 0-289,0-26-319,-26 26-33,26-26 65,-26 26-97,0-27 65,26 27-193,-26-26-96,26 26-32,0 0 193,0 0-161,0 0-128,0 0-96,0 0-32,0 0-32,0 0-128,0 0 0,0 0 64,52 0 128,-26 0 0,27 0 32,-27 26-32,26-26 0,-26 0 0,0 27 0,1-27-32,-1 0 32,-26 26 0,0-26 0,0 0 64,0 0 0,0 0 32,0 0 32,0 0-32,0 0 32,0 0 0,0-26 128,0 26-31,0-27-161,0 1-64,-26 0 64,-1 0-64,27 0 32,-26 26-32,0-27 32,26 27-32,0-26 0,-26 26 96,26 0 32,-26 0 64,26 0 64,-26 0-159,-1 0-33,27 0-32,-26 0-32,0 26 0,26 1 0,-26-27 0,0 26-32,26-26 32,0 26 0,0-26 32,0 0-32,0 0-32,0 0-64,0 0-129,0-26-351,0 26 127,0-26 161,0-1 288,26 1 0,0 0 32,0 0-32,-26 0 0,26 0-32,-26 26 32,27-27 0,-27 27 0,0 0-32,0 0 32,0 0 0,0 0 0,0 27 64,0-1 32,-27 26-96,1 0 96,0-25-32,0 25-32,0-26 32,-1 27-64,1-27 97,26-26-65,0 26 0,0-26 0,0 0-32,0 0-32,0 0-97,0-26-159,0 0 224,26-1 64,-26-25 0,27 0 0,25 25 32,-52-25-32,26 26 0,0 0 0,-26 26 64,0-26-64,0 26 32,0 0 128,0 0 1,0 0-65,0 0 96,0 26 0,-26 0-64,0 0-128,0 26-96,-27 1 64,27-27 32,-26 26 0,26 1 0,-1-27 0,1 0 0,0 0 32,0 1-32,26-27 0,0 0-96,0 0-128,0-27-385,0 27-31,26-26 511,0-26 97,0 26 32,1-27-32,-1 1 32,0-1 0,0 27 0,0-26 0,-26 52 32,27-26-32,-27 26 0,0 0 64,0 0 225,0 0-97,0 0-96,0 26 128,-27 0-64,1 26-160,-26 1 32,26-1-32,-27 1 0,27-1 0,0 0 0,0-25 0,-1-1 32,1-26-32,26 0 0,0 0 0,0 0-160,0 0-320,26-26-1,-26-27 449,53 1 0,-27-1 0,0 1 32,0 0 0,1-1 0,-1 1 32,0 0-32,0-1-32,0 27 32,-26 0 32,27 26-32,-27-26 32,0 26 64,0 0 257,0 0-97,0 0-224,-27 26 416,1 26-448,0 1-64,-26-1 0,25 0 0,-25 1 64,26-1 64,0 0-64,-1 1 0,-25-27 0,52 26 0,-26-52 0,26 0-64,0 0 64,0 0-192,0 0-352,0 0-161,0-26-64,26 0 513,26-26 256,-25-1 64,25-25-64,-26 25 0,27-25 32,-27 25-64,26 1 32,-26 26 0,1 0 0,-27-1 0,0 27 32,0 0 128,0 0 225,0 0 31,0 0 32,-27 27-223,1-1-161,0 26-64,-26 1 0,25-1-64,-25 26 64,0-25 0,-1 25 64,27-51-64,-26 25 0,26-26 64,26 0-64,0-26 0,0 0-128,0 0 31,0 0-223,0 0-320,0-26 127,26-26 513,0-1 0,0 1 32,26-27 32,1 1-64,-27 26 0,26-1-64,-25 1 64,-1 26 0,0-1 0,-26 1 0,0 26 0,0 0 96,0 0 96,0 0-96,0 26 161,0 1-129,0 25-64,-26-26-64,26 27 0,-26-1 0,26 0 32,-27 1-32,1-27 64,26 26-64,-26-26 0,26-26 0,0 0 32,0 0-64,0 0 32,0 0-96,0 0-128,0 0-129,0-26 193,26-26 160,0 26 32,1-27 0,-1 1-32,0 0 64,0-1-64,27 1 0,-27-1 0,0 1-32,0 0 32,0 25 0,-26 27 0,27 0 0,-27 0 0,0 0-32,0 0 0,0 0 32,0 0 96,0 27 32,0-1-31,0 26-33,0-26 32,0 1-96,0-27 0,0 26 0,0 0 0,0-26 0,0 26 0,0-26-32,26 26-32,0 1 32,0-27 0,0 26 32,0 0 0,27 0 0,-27-26 0,0 26 32,27 0-32,-53-26 32,26 27-32,0-27 0,0 0 0,-26 0-32,0 0 32,0 0 0,0 0 128,0 0 96,0 0 320,-52-27-191,-1-25-97,-25 0-128,-1-1-96,27 1 0,0 0 32,-1 25 64,27-25-128,0 52 161,0-26-1,26 0 0,-27 26-128,27 0-32,0 0 0,0 0-128,0 0 32,0 0-65,27 0-95,-1 0 128,0 26 64,26-26 64,1 26 32,-27-26-32,26 26 32,1 0-32,-27-26 0,0 0 0,0 27-96,0-27-32,-26 0 32,0 0 32,0 0 64,0 0 96,0 0 64,0 0 32,-26-27 32,0 1-224,-26-26 32,-1 26-32,27-1 0,0 1 0,26 26 64,0 0 97,0 0-1,0 0-160,0 0 0,0 0-128,0 0 0,0 0-33,0 0-63,0 26 192,26 1 0,26-1 64,-25 26-32,25-26 0,-26 1 32,27 25-32,-27-26 0,0 0 0,0-26 32,0 27-32,1-27 0,-27 26 0,0-26 0,0 0 32,0 0-32,0 0 160,0 0 65,0 0-65,-53-26-96,1-1-64,-1 1 32,27 26-32,0 0 0,0 0-32,26 0 32,0 0-32,0 0 32,0 0-128,0 26 32,0 27 32,26 25 31,26-25 1,1 25 0,-1 1 32,1-27 0,25 1 0,-26-27 0,-25 0-32,25 0 32,-52 0 0,0-26 32,0 0 65,0 0 63,0 0 192,-52 0 32,-27-26-320,1 0-32,-27-26-64,0 25 96,0-25-31,27 26 31,25 26 64,1-26 64,0 26 64,52 0-192,-27 0 0,27 0-64,0 0 0,0 0-64,0 0-32,0 26-128,0 0-32,0 26 95,27 1 129,25-1-160,0-26 64,1 0 32,-1 1 32,0-1 64,-25 0 0,-1-26 0,-26 0 32,0 0 64,0 0 0,0 0 96,0 0 65,-53 0 63,1 0-320,-53-26 64,27 0-128,-1-1 128,27 27-64,-1-26 0,27 26 0,0 0 0,0 0 0,26 0 0,0 0 0,0 0-128,0 0-96,0 0-65,26 0 33,0 26 96,27 1 160,25-1-64,-25 0 0,-1 0 32,0-26 32,1 26 32,-27-26-32,-26 0 32,0 0 0,0 0 96,0 0 160,0 0 193,-52 0 95,-1 0-448,1-52-96,-27 26-64,1 0 64,-1-1-32,0 1 33,27 0-33,26 26 0,26-26 0,-26 26 32,26 0-32,0 0-32,0 0-33,0 0 1,0 0-64,0 0-64,0 0-96,26 26 32,0 0 192,26 0-1,1 1-31,-1-27 0,1 26 0,-27-26 64,0 0 32,0 0 0,-26 26 32,0-26 128,0 0-32,0 0 193,-52 0 31,26-26-256,-27 0-96,-25-1 0,51 27-32,-25-26 32,26 26 0,26 0 32,-26 0-32,0-26 0,-1 26 0,27 0 0,-26 0 0,0-26 0,26 26-32,0 0 0,0 0-96,0 0-32,0 0-64,0 0-97,52 0 193,1 26 96,-1 0 32,0 0 0,27 1 0,-27-1 0,27 0 0,0-26-64,-27 0 0,27 0 32,-27 26 32,0-26 0,-26 0 0,-26 26-32,27-26 32,-27 0 0,0 0 64,0 0 160,0 0 0,-27 0 65,-25-26-225,26 0-64,-53 0 64,27 26-32,0-26-32,-1-1 0,27 27 0,0 0 32,26-26-32,0 26-32,0 0 0,0 0 0,0 0-128,0 0-129,52 26-127,1 1 416,25 25 32,1 0 32,25 1-64,-25-1 0,26 1 64,-27-27-64,27 0 0,-26 0 32,-27 0 32,0 1-64,1-27 0,-27 26-64,-26-26 64,0 0 0,0 0 0,0 0 128,0 0 0,0 0-31,-52-26-65,-1-27-32,-25 27 32,-1-26-32,-26-27 0,1 27 32,-1-1-32,26 1-32,1-1 32,-1 1 64,53 26 0,-26 0 0,25 0 32,27 26-96,0-27 0,0 27 0,0 0-64,0 0-96,0 0-33,53 0-31,25 27 64,1 25 160,26-26 64,-1 0-64,-25 0 32,26 1 64,-1-1-96,-25-26 32,-27 26-32,1 0-64,-27-26 64,0 26 0,-26-26 32,0 0 0,0 0 128,0 0 65,-26 0 95,0-52-224,-53 0-96,-26-1 0,27 1 32,-1 0-32,1-1 32,25 27-32,27-26 32,0 52-32,0-27 0,26 27 0,0 0 0,0 0-32,0 0-128,0 0-192,26 27 31,26 25 321,1 0 32,25 1 0,-25-1-32,25 0 32,1 1-32,-27-27 0,27 26 0,-53-25 32,0-27-32,0 26 33,-26-26-33,0 0 64,0 0 64,0-26 64,-26-27 128,-26 1-256,-27-27 0,1 1-64,-1-1 32,1 1-32,-1 25 0,27 1 0,25 26 0,1-1 0,26 27 128,0 0-96,0 0-32,0 0-96,0 0-64,0 0-96,26 27 0,27 25 256,25 0 32,-25 1 0,25-1 0,1-26 0,-27 27-32,27-27 32,-27 26-32,1-26 0,-27-26 32,-26 27-32,26-27 0,-26 0 0,0 0 128,0 0 64,0-27-32,-52-25-128,-1 0-32,-25-1 0,-1 1 32,0-27-32,27 27 0,-26 0 0,51 25-32,-25 1 32,26 0 0,26 26 0,0-26 0,-26 26-32,26 0-128,0 0-192,26 26 0,0 26 352,26 1 0,27-1 0,-27 1 32,1-1-32,-1 0 0,27-25 0,-27 25 32,-26-26-32,27 0 0,-27-26 0,-26 0 32,0 0-32,0 0 64,0 0 64,0 0 32,-26-26 64,-27 0-160,1-53-32,-27 27 0,1-27-32,-1 1 0,1 25 0,25 1 0,27 26 0,0 0 0,0 0 0,26 26-32,0 0 32,0 0-96,0 0 0,0 0-192,0 26-32,52 0 127,0 0 193,27 26 32,-1 27 32,1-27-32,0 1 1,-1-1-33,-25 1 64,-1-27-32,0 0-32,-26 0 32,1 0-32,-27-26 0,0 0 64,0 0-32,0 0 96,0 0 128,-27-26-96,-51-26-160,-1-1 0,1-25-32,-1 25 32,27-25 0,-1 52 0,27-1 64,0 27-32,26-26 0,0 26 0,0 0 0,0 0-32,0 0-128,0 0-32,0 0-288,0 53 320,52-27 128,1 26 0,-1 1 32,1-27-32,-1 26 32,0 1 0,1-27-32,-1 26 0,27 0 32,-27-25-32,0-1 0,1 0 0,-27 0 0,0-26 0,-26 0 0,26 0 32,-26 0-32,0 0 64,0 0 64,-52 0 64,0-26-192,-27-26 0,0 25 0,-25-25 0,25 0-32,27 26 32,-27-1 64,27 1-32,-1 0 0,1 0 128,0 26-64,26-26-32,-27-1 65,27 27-65,0 0 0,0 0-32,26 0 0,-27 0 0,27 0 96,0 0-128,0 0-64,0 0-128,0 27 0,27 25 95,25 0 1,-26 1 96,27-1-32,25 0 32,-26 1-32,1-1 32,-1 1 0,1-27-32,-1 0 32,-26 0 0,0 0 0,1-26 0,-27 0 32,0 0 0,0 0 96,0 0 33,0 0 31,-27 0 128,-25-26-224,-27-26-96,-25-1 0,25 27 128,1-26-64,-1 26-32,27-1 129,25 27 31,-25-26-64,52 26-64,-26 0 0,26 0-64,0 0-32,0 0 0,0 0-64,0 0-64,0 26-33,26 1 65,26 51 96,1-25 0,25-27 32,-25 26 0,-1 1-32,0-27 32,1 0-32,-1 0 0,-26 0 32,1-26 32,-27 0 0,0 0 0,0 0 32,0 0 32,0 0 97,-27-26-1,-25 0-96,0-26-96,-53-1 0,26 1 0,1 26 0,-1-27 0,27 27 32,-1 0-32,27 26 32,0 0 32,26-26-64,-26 26 0,26 0-64,0 0 32,0 0-32,0 0-96,0 26 32,26 26 64,26-26-1,1 27 33,-1-1-32,1-26 64,-27 27 0,52-27-32,-25 0 32,-1 0 0,-26-26 0,27 27 0,-27-27 0,-26 0 32,0 0-32,0 0 64,0 0 33,0 0 31,0 0 96,-53-53-64,1 27-160,-26-26 0,-1-1 32,27 27-32,-27 0 0,27 0 64,-1-1 32,1 1-32,0 0-32,25 0 32,-25 26-64,0-26 0,25-1 0,1 27 0,0-26 32,0 26-32,26 0 32,-26 0-32,26 0 0,0 0 0,0 0-32,0 0 0,0 0-32,0 0-32,0 0-32,0 0 0,0 0-64,0 0 64,26 0 64,0 0 32,0 0 32,-26 0 0,26 0-32,1 0-1,-1 26 1,0-26-64,0 27 96,0-27-32,1 26 32,25-26 0,-26 26 0,26 0 0,1 0 0,-27 1 0,53-1 0,-1 0 0,-25 0 32,25 27-32,27-27 0,-27 26 0,1 1 64,0-27-64,-1 26 0,1 0 0,-1-25 0,1-1 0,-27 26-64,1-26 64,-1 1 64,-26-1-64,0-26 0,0 0 0,-26 26 0,0-26 0,0 0 0,0 0 32,0 0 33,0 0 31,0 0 64,-26 0 0,0-26-128,-52 0-32,25-27-32,1 1 32,-27-1-64,27 1 0,-27 0 32,27-1 32,0 27-32,25-26 32,-25 26 0,52-1 0,-26 1 0,26 26 0,0 0-32,0 0-32,0 0-97,0 0-95,0 26 0,52 1 128,1 25 128,-1 0 32,53 1 64,-27-1-96,1-26 0,-1 27 0,1-1 0,-27-26 0,27 0 0,-53 1 0,26-1 0,-52-26 0,27 0 0,-27 0-64,0 0 128,0 0-64,0 0 192,-53-53-32,-25-25-64,-53-27-96,26 0 0,-26 1 0,26-1-64,27 26 64,-1 27 0,53 26 64,0-1-64,0 27 129,26 0-65,0 0-64,0 0-96,0 0-97,0 0-95,0 27 128,52 25 160,0 27 32,1-1 32,25-25-64,1 25 0,-1-25 0,1-1 32,0 0-32,-27-26 0,0 1 0,1-1 0,-27-26-32,-26 0 32,0 0 0,0 0 32,0 0 32,0 0 128,0 0 97,-53-53-65,-25-25-128,-27-1-96,0-25 0,1-1 0,51 26-96,-25 27 96,52-1 0,-1 27 0,1 0 0,0 26 0,26 0 0,0 0-32,0 0-64,0 0-65,0 0-127,26 26 64,27 0 224,-1 27 0,26-1 0,1 1 32,0-1-32,-1-26 0,1 27 32,-27-27-32,0 0 0,1-26 0,-53 26 32,0-26-32,0 0 0,0 0 128,0 0 0,0-26 65,-26-26-1,-27-1-128,-51-25-32,25-1 32,-26 0-64,27 27-32,-1-26 0,27 51 32,26-25 0,-1 52 0,1-26 0,26 26 64,0 0 0,0 0-64,0 0 0,0 0-96,0 0-64,0 26-257,53 0 417,-27 27 0,52-27 32,-25 26-32,25 0 32,-25-25-32,25-1 0,-25 0 0,-1 0 0,-26 0 0,-26-26 32,26 0-32,-26 0 64,0 0 0,0 0 65,0 0 31,-52-26 96,0-26-96,-53-27-160,26 27 0,1 0-32,-1-1 32,53 27 0,0 0 0,26 26 32,-26 0-32,26 0 0,0 0-128,0 0-96,0 0 128,26 26 0,0 26 64,52 1 32,-25 25 32,25-25-32,-25-1 0,25 0 32,1 1-32,-27-1 0,27-26 0,-27 27-32,-26-27 32,1-26 0,-1 26 0,0-26 0,-26 0 0,0 0 64,0 0 0,0 0 128,0 0 96,-52-26-224,-1-26 0,-25-1-64,-1 1 0,-26-27 0,27 27 0,-1-1 0,1 1-32,-1 0 32,27 26 0,-1-27 0,27 27 0,0 0 0,0 26 0,26 0-32,0 0 32,0 0-64,0 0-32,0 0-128,0 0-64,26 52 224,26 1 64,27-1 32,-1 26-32,27 1 32,0 0-32,-26-1 32,25-25-32,1 25 0,-26 1 0,-1-27 0,1 27 0,-1-27 0,1 0 0,-27 1 0,1-1 32,-1-26-32,-26 1 0,0-1 0,-26-26 32,0 0-32,0 0 96,0 0 32,0 0 96,0-26-32,-52-27-64,-27 1-31,-25-27-65,25-26-32,-26 27 0,27-1-32,-1 1 0,53 52 32,0-1-33,26 27 1,0 0 32,0 0-128,0 0 0,0 0-64,0 27 32,26 25 128,53 0 32,-27 1 0,27 25 32,-1-25-32,27 25 0,-27 1 32,1-27-32,0 1 0,-27-1 32,0-26-32,-26-26 0,-26 26 0,27-26 64,-27 0-32,0 0 32,0-26 96,-27-26-64,-25-27 97,-53 1-161,27-27-32,-27 0 0,26 27 32,1-1 0,26 0-32,-1 27 0,1 26 32,26-27-32,-1 53 0,1-26 0,26 26-32,0 0 32,0 0-32,0 0-193,0 0-95,26 53 192,27-1 128,-1 0 64,27 27-64,-1-27 0,1 27 0,-1-27 0,1 1 32,0 25-32,-1-25 0,-26-27 0,1 26 0,-1-26 32,-26 1-32,1-27 0,-27 0 0,0 0 32,0 0 0,0 0 96,-27-27-32,-25 1 64,-27-52-160,1 25 33,-1-25-33,1 25 0,-1-25 32,1-1-32,-1 27 0,1-1 0,25 1 0,1 0 0,26 52-32,26-27 32,0 27-33,0 0-63,0 0-64,0 0-32,0 27 128,26 25-32,52 27 64,-25-1 32,25 1-32,1-1 32,26 27 32,-27-26-32,1-1 0,-1 1 0,27-1 32,-26 1-32,-27-1 0,0-25 0,1 25 0,-1-25 32,-26-27-32,-26 0 0,26 0 0,-26-26 0,0 0 64,0 0 0,0 0 64,-52-26-32,26 0-32,-53-26-64,1-1 64,25 1-64,1-1 0,-27 27-32,27-26 64,26 26-32,0-1 0,0 27 0,26 0 0,0 0 0,0 0-64,0 0-32,0 0-160,0 27 160,26-1 96,26 26 0,27 1 0,-27 25 0,27-25 0,-27-1 0,27 0 32,-1 1-32,-26-1 0,1-26 0,-1 27 0,-26-53 0,1 26 0,-1-26 0,-26 0 0,0 0 64,0 0 32,0-53 96,-53-25 32,1-1-127,-27-25-97,-25-27 0,-1 26-97,53 0-31,-1 53 128,1-1 0,26 27 32,-1 0 97,1 0-65,26 26 32,0 0 0,0 0-64,0 0-32,0 0-96,0 0 64,0 26 32,53 0 0,-1 27 0,0-1 32,27 0 0,-27 27-32,27-27-32,-27 27 32,1-27 0,25 1 0,-25-1 0,-1 0 0,0-26-32,-25 1-32,-1-1 0,-26-26 32,0 0 32,0 0 0,0 0 32,0 0-32,0-26 32,-79-27 32,1-25-64,-1 25 32,27-25 0,-27 25-32,53 27 0,0 0 64,0 0-32,-1 26 64,27-26 32,0 26-64,0 0-32,0 0-32,0 0-96,0 0-64,0 26 32,27 0 96,25 26 32,26 1 0,-25-1 0,25 27 32,1-27-32,-27 0 0,27 1 0,-27-1 0,27-26 0,-27 27-32,1-27-64,-1 0 0,-26 0 31,0-26-63,-26 27 64,0-27 64,0 0 0,0 0 32,0 0 0,0-27 32,-26-25 0,-52 26 1,25-27-33,-25-25 0,25 52-32,-25-53 0,25 27 0,1-1 0,0 27 0,25-26 0,1 52 32,26 0 0,0 0 0,0 0-64,0 0-32,0 0-65,0 0-63,0 0 64,26 26 64,27 26 32,25 1 32,-25-1 64,25 0-64,1 1 32,-27-1-32,1 1 0,-1-27 0,0 0 0,-25 0 0,-27 0 0,26-26 0,-26 0 0,0 0-32,0 0-96,0 0 64,0-26 64,-53-26 0,1-1 64,-27 1-64,1-27 0,25 27 0,-25 0 0,-1-1 32,27 1-32,0 0 0,25 25 0,1 1-32,26 26 64,-26 0-32,26 0 0,0 0-96,0 0 32,0 0 0,26 53 64,0-27-32,27 52 32,-1-25 0,27-1 0,-27 27 32,0-27-32,1 0 0,25 1 0,-25 25 32,25-25-32,-25-1 0,-1-26 32,-26 27-32,27-27 0,-27 0 0,0 0 0,0-26 0,0 26 0,-26-26-32,0 0 32,27 0 0,-27 0 0,0 0-32,0 0 32,0 0 32,0 0-32,0 0 0,0 0 32,0-26 96,-27 26-96,-25-52 0,26 26-32,0 0 0,-1-1 0,1 1 0,0 26 0,26 0 32,0 0-32,0 0 0,0 0 0,0 0-32,0 0 0,0 0-96,0 0-32,0 0 96,0 0-32,26 26 64,27 1 0,-1-1 64,-26 0-32,0 26 32,27-26-32,-27 1 0,26-27 0,-25 26 0,-1-26 0,-26 26 0,26-26 0,-26 0 0,0 0 0,0 0 0,0 0 0,0 0 32,-26-26-32,0 0 64,-27-1-32,1-25-32,-27-26 0,27 25-32,-27 1 0,27-1 32,26 1 0,0 26 0,-1 0 0,1-1 64,26 27-64,-26 0 128,26-26-32,0 26-96,0 0 64,0 0-64,0 0-64,0 0-64,0 0 128,0 0 0,26 26-32,0 1 32,27 25 32,-27-26 0,26 27-32,1-27 0,-1 0 0,-26 26 32,27-25-32,-1 25 32,0-26-32,1 26 0,-27-25 0,26-1-32,-26 0 32,27 0 0,-27 0 0,0 1-64,0-27 64,-26 0-64,0 0 32,0 0 32,0 0-32,0 0-32,0 0 0,0 0-65,0 0 33,0 0 32,0 0 32,0 0 32,-26-27 0,0 1 0,0 0 0,0 0 0,-1 26 0,27-26 0,-26 26-32,26-27 32,-26 27 0,26 0 32,0 0-32,0 0 0,0 0 0,0 0 64,0 0-64,0 0-32,0 0-32,0 0 0,0 0 64,52 27-32,-25-1 32,25 0 32,-26 0-32,27 0 0,-27 27 0,26-27 32,-26 26-32,27-25 0,-27-1 0,26 0 0,-26 0 0,1-26 0,-1 26 0,0-26 0,-26 0 0,0 0 0,26 0 0,-26 0 0,26 0 0,-26 0-32,0 0 32,0 0 0,27 0-32,-27 0 32,0 0 0,0 26 32,0-26 0,26 0-64,-26 0 64,26 0-32,-26 0 0,0 0-32,26 0 32,-26 0-32,0 0 0,0 0 0,0 0-32,26 0 64,-26 27-32,0-27-64,0 0 64,0 0 32,27 26 0,-27-26 0,0 0 0,0 0 0,0 0 32,0 0 0,0 0 32,0 0-32,0 0-32,0 0 64,-27 0-64,-25-26 32,0-1 0,-27 1-32,27-26 32,-27 26 64,27 0 96,-1-27 33,-25 27-65,25 0 64,1 0-64,0-1 0,-1 1 0,1 0-63,0 0-33,-1-27 0,1 27-32,-1-26 32,1 26 64,26 0-32,-27-1-64,27 1 32,-26 0 0,26 0 96,0 0 0,-1-1 1,-25 1-1,26 0-32,-27 0 32,27 0-32,-26-1-32,26 1-32,-27 0 32,27 0 33,-26 0-1,26-1-32,-27 1 32,1 0-32,26 0-32,-1 0-64,1 0 64,0 26 96,0-27-32,0 27-64,-1-26 65,-25 0 63,26 26-96,-26-26-64,-1 0 32,1-1-32,-1-25-32,1 26 0,-27-27 0,27 27 0,-26-26 0,25 26 0,-25 0 0,25-1 0,1 1 32,26 0-32,-27 0-32,27-27 32,-26 27-64,-1 0 64,27 26-96,26-26 96,-26 0-32,26 26 64,0 0-32,-26 0 0,26-27 0,-26 27-32,26 0 64,0-26 0,-27 26-32,27 0-32,-26-26 0,26 26 0,0 0 0,0 0-32,0 0-65,0 0 1,0 0 0,0 0-128,0 0-64,0 0 63,0 0 1,0 0 32,26 26 32,27 27 160,25-1 32,1 0-32,-27 1 32,27-1 0,26 1 0,-53-1 0,27 0-32,-1 1 0,-26-27-32,1 0 0,-27 26 64,0-52-64,0 27 64,-26-27-33,0 0 33,0 0 33,0 0 63,0 0-32,0 0 64,-26 0 0,-26-53-96,-27 27-32,-25-26-32,-27-27 32,0 1-32,0 25-64,52 1 64,1-1 32,51 27-32,-25 0 32,52 26 0,-26 0 0,26 0 0,0 0-160,0 0-1,0 0 97,0 0-96,26 52 96,26 1 0,1-1 64,25 1 0,1-1-32,-27 0 32,27 27 0,-1-27 0,1 1 0,-27-27 32,1 26-32,-1-26 0,27 27 0,-53-27 0,26-26 0,-26 26 0,-26-26-32,0 0 32,0 0 32,0 0 32,0 0 0,0 0 128,-26-26-31,-26-26-97,-53-27-64,0 0 32,1 1-64,-1 25 64,26 1-64,27 0 64,0 26-64,25-1 32,1 27 0,26-26 32,-26 26-32,26 0 0,0 0 0,0 0-64,0 0-97,0 0-31,0 0 0,26 26 64,0 1 128,27 25-32,-1-26 0,0 26 32,27 1-32,-27-27 32,27 26 0,0-25 0,-27 25 0,0-26 0,-26-26 0,1 26 0,-1-26 32,-26 0-32,0 0 32,0 0 64,0 0 64,0 0 128,-26 0-127,-27-26-97,-51-26-64,25-1 0,0 1 0,-25 0 32,25 25 64,27-25 64,-27 0-32,1 26 0,-1-27-32,0 1-96,1-1 0,-1-25 64,1 25-64,25 1 32,1 26-32,0-26 32,-1 25 32,1 1-32,26 0 33,0 0-65,-1 26 32,1-26-32,0 26 0,26 0 0,0 0 0,0 0-65,0 0-63,-26 0-96,26 0 64,0 0-32,0 26 0,26 0 128,0 26 0,27-25 31,-1 25 1,26 0 32,-25-26 0,-1 27 0,1-27 32,-1 0-32,0 0 0,-25 1 0,-1-27 0,0 26 0,-26-26 0,0 0 33,0 0-1,0 0 128,-26-26 64,0-1-96,-53 1-128,0-26 0,1-1 0,25 1 0,-25 0-32,26 26 32,-1-1 32,27 1-32,0 26 0,0-26 0,-1 26 0,27 0 0,0 0-96,0 0-128,0 0-33,0 26 129,0 0 64,53 27 64,-27-27 0,26 26 0,1-26 0,-1 27 0,0-27 0,-25 0 0,51 0-32,-25 1 32,-1-1 32,27 0-32,-1 26 0,1-25 0,-27-1 0,27 0 0,-27 0 0,0 0 0,-25 0 0,25 27 0,0-27 0,-26 0 0,27 0 0,-27 1 0,0-1 32,27 0-32,-27-26 0,0 26 0,0-26 0,-26 0 0,26 26 0,-26-26 0,0 0 0,0 0 32,0 0-32,0 0 64,0 0 0,0 0 65,0 0-1,0 0 32,0 0-32,-52-26-32,26 0-32,-27 0 0,1 0-64,0-27 0,-1 27 0,1 0 0,0-27 0,-1 27 0,1 0 0,-1 0-32,-25 0 32,25-27 32,1 27-32,-26 0 32,-1-26-32,0-1 0,27 27 0,-27 0 0,27-27 0,26 53 0,-26-26 64,25 0 64,1 26 33,0-26-129,0 0 0,-27 0 0,27 26 0,0-27-32,-26 1 32,25 0-32,1 26 0,-26-26 0,26 0 0,0 26 32,-1-27 0,1 27 0,-26 0 0,26-26 0,-1 0 0,1 26 0,0-26-32,-26 0 64,25-1-64,1 27 64,0-26-32,0 0-32,-26 0 32,25 0-32,1-1 0,0 27 0,26-26 32,-26 0-32,0 26 0,26-26 0,0 26-32,0 0 32,0-26 32,-27 26-32,27-26 0,0 26 32,-26-27-32,26 27 0,0 0 0,-26-26-32,26 26 32,0 0 0,0 0-64,0 0 0,0 0-256,0 0-353,0 0-352,0 0-961,0-26-1217,0 26-3459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2.501"/>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4688 2599 9417,'0'0'1858,"-26"0"-289,26-26-160,0 26-544,-26-26-320,26 26-129,0-26-160,-26 26 353,26-26 0,-27 26-97,1-27 161,26 1-353,-26 0 64,0 0 1,0 0-193,26-1 160,0 27-192,-26 0-160,26-26 97,0 26-97,0 0-33,0 0-63,0 0-32,0 0 0,0 0-32,0 26 160,26-26 0,0 53 0,26-27 0,-26 26 0,27 1-64,-1-1 64,1 0-32,-27 1-32,26-27 64,-26 26-32,1-25 32,-1-27-32,-26 26 64,0-26-32,0 0 32,0 0 32,0 0 64,0 0 128,0 0 193,-26-26-1,-27-27-224,1 1-96,-1-1 33,-25-25-97,25 26-64,27-1 32,-26 1 32,26-1 0,0 27 0,-1 0 64,27 0-128,0 26 0,0 0 0,0 0 0,0 0-192,0 0 64,0 0-64,0 26 159,27 0 33,-1 0 0,26 27 65,-26-1-65,27-26 0,-1 27 0,-26-27 0,0 0 0,1 0-65,-1-26 1,-26 0 0,0 0 32,0 0 32,0 0 96,0 0-32,0 0 33,-26-52-97,-1 0 0,-25-1 96,0 1-32,-1 26 0,27-1 32,26 1-64,-26 0 64,0 0-64,26 26-32,0 0 0,0 0 0,0 0-32,0 0 32,0 0-224,0 0 96,0 0-65,0 0 33,52 52 160,0 1 32,1-27 0,-1 26 0,1 1 0,-1-27-32,-26 26 0,0-52-96,1 26 64,-27-26 0,0 0 32,0 0 96,0 0-32,0-26 97,-27 0-161,-25-26 64,0-1 32,-1 1-96,-25-1 32,25 1-32,27 26 0,-26-27 0,26 27 0,26 0-32,-27 26 32,27-26-32,0 26 0,0 0 0,0 0-32,0 0 64,0 0-96,0 0-193,0 0 97,27 26 128,-1 26 64,26-25 64,0-1-64,-25 0 32,25 0 0,-26 0-32,27 1 0,-53-1-32,26-26 32,-26 0-32,0 0 32,0 0 0,0 0 96,0 0 32,0 0 32,-26-26-128,-27-1-32,1-25 32,-1 26 1,27-27-33,-26 27 0,26 0-33,0-26 1,-1 26 32,1 26 32,0-27-32,26 27-64,0 0 64,0 0-32,0 0-64,0 0 32,0 0-96,0 0 0,0 0 32,0 0 96,26 0 32,-26 0 0,26 0-32,1 0 32,-27 0-32,0 0 32,0 0 0,0 0 0,0 0 0,0 0 0,0 0 0,0 0 0,0 0 0,0 0 0,0 0 32,0 27 0,0-27 0,0 26 0,0 0-32,-27 26 64,-25-26-64,26 1 32,0-1 32,26 0-64,-27 0 0,1 0 0,26-26 64,-26 0-64,26 0 0,0 0-64,0 0-32,0 0-96,0 0 0,0 0-193,0 0-255,0 0 63,0 0 97,26 0 480,-26-26-32,26 0 64,-26 26 128,0-26-160,0 0 96,27 26-64,-27 0 0,0 0 0,0 0 64,0 0 64,0 0 64,0 0-160,0 0-64,-27 0 385,27 0-321,-26 26-32,0 0 32,0-26-64,26 0 64,-26 26-32,26-26 0,-27 0 64,27 0-64,0 0-32,0 0 0,0 0-32,0 0 0,0 0-224,0 0-257,0 0-31,27 0 127,-27-26 417,26 0 65,-26 0-33,26 26-32,0-27 0,0 1 0,1 26 0,-27-26 64,26 26-64,-26 0 0,0 0 0,0 0 0,0 0 64,0 0 0,0 0-32,0 0 192,-26 0 128,-1 26-256,1-26-96,-26 26 32,26 1 0,-27-1 1,27-26-1,0 26 32,26-26 32,-26 26-32,26-26-64,0 0 32,0 0-32,0 0-32,0 0-32,0 0-64,0 26-1,26 1 65,0-1 32,0 0 0,27 0 64,-1 27-64,0-27 32,1 0 0,25 26 32,-25-26 0,25 1 0,-25-1 0,-1 0-32,0 0 0,1 0 32,-27 1-32,0-27 33,-26 0-33,0 0 0,0 0 0,0 0 32,0 0 0,0 0 64,0 0-64,-52-27 32,-1 1-64,-25-26 0,-1-27 64,1 27-64,-1 0 0,27-1-32,26 1-32,-27-1 64,27 53 32,26-26-32,0 26 64,0 0-64,-26 0-32,26 0-96,0 0-129,26 26-31,26 27 288,1-1 0,52 27 96,-27-1-64,27 1 64,-27-27-96,1 1 0,26 25 0,-27-25 32,-25-1-32,-1-26 0,1 27 0,-1-27 0,-26-26 0,-26 0 32,26 0-32,-26 0 64,0 0 65,0 0 127,0 0 224,-52-53-255,0-25 31,-27 25-192,27-25-64,-27-1 0,27 1-96,-1 25 32,1 1 64,26 26 0,26 0 0,-27-1 0,27 27 32,0 0-32,0 0-96,0 0-33,0 0-191,27 53 32,25-27 288,0 26 0,1 1 32,-1-1-32,1-26 64,-27 27-64,-26-53 0,26 26-96,-26-26 96,0 0 32,0 0 160,0 0 64,-26-26-31,0-27-161,-53 1-64,0-27 64,1 1-32,25 25-32,-25-25 0,25 25 0,27 1 0,0 0 32,-26-1-32,26 27 0,26 0-32,0 26 32,0 0-32,0 0 0,0 0-161,0 0-127,0 26 128,52 0 192,0 27 128,27-1-96,-27 0 32,27 1-64,-1-1 64,-25 1-64,-1-1 0,-26-26 0,1 0 0,-1-26 0,-26 26 0,0-26 32,0 0 0,0 0 128,0-26-31,0 0-129,-79-26 64,27-27 32,-27 27-64,27-27-32,-27 27 0,27-1 32,-1 1-32,27 26 32,26-26-32,-26 25 0,26 1 96,-26 26-32,26 0-64,0 0 64,0 0-64,0 0-64,0 0-96,0 0-160,26 26 255,0 27 65,53 25 33,-27-25 31,27-1-32,-27 0 0,1 1-32,-1-1 0,-26 1 0,0-27 0,1 0 0,-27 0-32,0-26 0,0 0 32,0 0 0,0 0 64,0 0 160,0-26-224,-53-26 0,1-1 0,-27 1 0,27-1 0,-1 1 32,1 0 0,26-1-32,-27 27 0,53 0 0,-26 0 0,26 26 0,0 0 0,0 0-64,0 0-192,0 26-33,26 26 289,27 1 0,-1 25 64,27 1-32,-27-1-32,27 1 32,-27-1-32,27 1 0,-27-27 0,1 27 0,-1-27 0,-26-25 32,0 25-32,-26-52-32,26 26-64,-26-26 0,0 0 96,0 0 0,0 0 192,-26-26-160,-52-26 1,-27-1 95,0-25-96,0-1 256,1 0-128,-1 27-160,26-26 64,27 51 0,26 1 32,0 0-32,-1 0 64,27 26 33,-26 0-161,26 0 0,0 0-128,0 26-1,0 26 1,53 1 128,-1 51 0,0 1 32,27-26-32,-1-1 32,1 1-32,0 0 0,-1-27 0,-25 0 0,-27-26-32,0-26 32,-26 27 32,0-27-32,0 0 64,0 0 97,0-27-97,0 1-32,-52-26 64,-53-27 128,0 1-128,0-27-64,0 26-32,27 1 32,26 25-32,-1 1 0,1 26 0,52 0 32,-26 26 64,26 0-96,0 0 0,0 0 0,0 0-96,0 0-96,0 0-64,0 52 224,52 0 0,0 27 64,27 0-32,-1-27 0,1 27 0,0-27 0,-27 0 32,27-25-32,-53-1 0,0 0 0,-26-26 0,0 0 32,0 0 32,0 0 32,0-26 32,-26 0-32,-27-27-64,-25-25 64,-27-1-64,0 0 0,27 1-32,25 25 0,1 1 0,0 0 32,-1-1-32,27 27 32,0 0-32,0 0 0,-1 0 0,27 26 32,0 0-32,0 0 0,0 0-64,0 0-128,0 0-32,0 26-64,27 0 288,25 26 0,0 27 0,27-1 32,0-25 0,25 25-32,-25-25 32,-1-1-32,1 27 0,26-27 0,-53-26 0,1 27 0,-1-27 0,-26-26 32,0 26-32,-26-26 0,0 0 64,0 0 64,0 0-32,0-26-32,-78-26 64,-1-27-32,1-26 96,-27 27-192,26-1-32,1 0 32,25 27 0,1 0 0,26 26 0,26 26 0,0 0-32,0 0 32,0 0-192,0 0-32,0 0-64,52 52 288,27 26 64,-1 1 0,27 0-32,-26-1 0,25 1-32,-25-27 0,0 27 0,-1-27 0,1 27 0,-27-27 64,27 0-64,-27-25 0,27 25 0,-53-26-64,26 0 128,-26-26-64,1 0 0,-27 0 0,0 0 128,0 0-64,0 0 64,0-52 257,-53 0-161,-25-53 0,-27 0-96,0 0-128,0 1 0,27 25-32,-1 0 32,53 53-32,0 26 64,26 0-32,0 0 0,0 0-160,0 0 64,0 0-128,0 26 0,0 1 159,52 25 33,1 27 32,25-1-64,1 1 128,-1-1-64,1 1 0,-1 26 0,1-53 0,0 27 32,-1-27-32,-52-26 0,27 0 0,-27 0 0,-26-26 32,26 0 1,-26 0 63,0 0 0,0-26 224,0 0 96,-52-52-255,-53-27 127,0 0-224,0 0 0,1 1-64,25 25 0,27 27 64,-27-1-64,53 1 0,-26 26 160,25-27-128,1 53-32,26-26 0,-26 26 0,26 0-64,0 0-32,0 0-192,0 26 64,26 27-65,27 25 257,25 1 0,1-1 32,-27 1 0,27 26 0,-27-53 0,0 27 0,1-27 0,-1-26-160,-26 0 32,-26 1 32,0-27 64,0 0 32,0 0 0,0 0 128,0-27-64,-78-51-32,-1-1-64,-26 1 96,1-27-64,-1 0 32,0 0 0,0 27-32,27 25 0,52 27 128,-1 0-96,27 26-32,0 0-64,0 0-64,0 0-128,27 52 160,25 27 96,27 0 64,25 25-64,1 1 32,0 0-32,-27 0 0,27-1 0,0 1 0,-26-26 0,-1 25 0,1-51 0,-27-1 0,-26 1 0,-26-27 0,0-26-32,0 0 32,0 0 64,0 0 64,0-26-96,-52-27 0,-27 1 32,-25-53 64,-1 26-96,26 1 0,-26-1 0,53 1 32,-27 25 65,27 1-33,26 0 64,-26 25-96,25-25-32,1 26 32,-26 0-32,52 0-32,-26 26 0,26 0-64,0 0 0,0 0-128,0 0-97,0 52 65,52 0 96,0 27 96,53 26 32,-26-27-64,-1 1 64,1-27 0,-1 27 0,1-27 0,-27-26 0,1 0 64,-53-26-64,26 0 0,-26 0 32,0 0 96,0 0-32,0-26 128,-52-26 1,-27-27-129,-52-25 64,26-1-160,-26-26 32,27 26 32,-1 0-64,0 27 0,26-1 0,27 27 0,0-1 0,52 53 0,-27-26-64,27 26 64,0 0-224,0 0 64,27 26-129,25 53 289,53 0 64,0 25-32,26 1 64,-27-26-96,1 25 0,0-25 0,0 26 0,-1-1 33,-25-25-66,26 0 66,-27-1-33,1 1 0,-1-1-65,-25-25 65,-27-27 0,0 0 0,0 0 0,-26-26 32,0 0-32,0 0 65,0 0-65,0-52-32,-52-1 32,0-51 64,-53-1 32,-26-52-96,0 26 96,0 0-96,26 26 0,53 27 32,-1 25-32,53 27 32,-26 0-32,26 26 0,0 0 0,0 0-64,0 0-128,0 0-1,26 26 193,27 26 0,-1 27 64,27 26-32,26 0-32,-27-27 33,1 1-33,-1 25 0,1-25 0,-27 0 0,27-1 0,-27 1-33,1-1 33,-27-25 0,26-27-96,-52-26 64,26 26 32,-26-26 0,0 0 0,0 0 32,0-26-64,0 0 64,-52-53 32,-53-26 33,0-26-1,-26 0-64,1 27-32,51-1 0,27 26 0,-1 27 0,27 0 0,0 25 32,26 27 0,0 0-32,0 0 0,0 0-160,0 0-33,26 27 129,26 25 64,27 27 64,26 25-64,-1 1 64,1-26-64,-26 25 0,-1-25 0,1-1 0,-27 27-64,27-26 32,-27-27 0,-25 1 32,25-1-32,-26-26 32,-26 0 0,26-26 0,-26 0-64,0 0 64,0 0-32,0 0-64,0-26 64,-52-52 32,-27-27 64,1 0 32,-27-26-64,0 26-32,0-26 0,27 27 0,-1 25 32,27 27 0,26 26-32,0-1 0,26 27 0,0 0-128,0 0 32,0 0 64,0 0-32,26 79 64,26-1 0,53 1 0,-27 52 0,1-26 0,0-1 0,-1 1 0,1 0 0,-27 0 0,1-27-32,25 1 32,-26-1-128,1-25 32,-1-1 0,1 1 0,-27-27 64,0 0-32,0 0 64,-26-26 0,0 0-33,0 0 1,0 0 64,0 0 65,0-52 31,-52-1 32,-27-25 0,1-53 64,-27 26-192,0 0 0,27 27-32,25 25 32,53 53-32,0 0 0,0 0 160,0 0-95,0 0-65,0 0 0,0 0 0,0 0-33,26 53 1,1-1-64,25 1 96,0 25 0,27-25 32,-27 25 32,1-26-64,-1 1 0,0-1-64,1 1 64,-1-1-128,1 0-32,-27 1-32,26-27 96,-52 0 0,26 0 96,-26-26 0,0 0 0,0 0 32,0 0-32,0 0 0,0 0 0,0 0 0,0 0 0,0 0 0,0 0 0,0 0 64,0 0-32,0 0 0,0 0-32,0 0 0,0 0-64,0 0 64,0 0-64,0 0 32,0 0-32,0 26 64,27-26 0,-27 27 0,52-1 0,-52 26 0,26-26-32,0 1 32,1-1-96,-1 0 32,-26-26 64,0 0 0,0 0 0,0 0 0,0 0-65,0 0 65,0 0 32,-26-52-32,-27-1 33,-25 1 127,-1-27-96,0 1 32,1-1-96,25 27 128,-25-27 64,25 1-96,-25-1 160,-1 1-159,27-1-1,-27 0 0,1 1-64,25-1 0,1 27 0,26-1 0,0 27 64,-1 0 0,1-26 0,0 26-32,0-1 0,-27 1-32,27 0 128,0 0-160,0 0 64,0-1-31,0 1-33,-27-26 32,27 26 0,0-1-32,0 1 0,-1 0 32,1 0 64,0 0-64,0 26 0,0-26-32,26-1 32,-27 27-32,1-26 32,0 0-32,-26-26 0,-1 25 0,1 1 0,-1-26 64,27 26-64,-26-1 0,26 1 0,-27-26 0,27 26 0,-26 0 0,26-1 0,-27 1-64,27 0 32,-26-26 32,-1 25 0,27 1 0,-26-26 0,-1 26 0,27-1 0,0-25 0,0 52 0,-27-26 0,53 0 0,-26-1 0,-26 1 0,52 0 0,-26 26 0,-1-26 0,1 0-32,26 26 32,-26-26-32,26 26 64,-26 0-32,26 0 0,-26-27 0,26 27 0,-27-26-64,1 26 32,0-26 32,0 0-32,0 26 32,26 0 0,-27 0 0,27 0 0,0 0-64,0 0-33,0 0 1,0 0-64,0 0 64,-26 0-32,26 0 32,0 0-32,0 0-64,0 0-1,0 0-223,0 0-96,0 26-33,0 0-864,26 27-801,-26-1-1378,27 0-3330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19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4125 2194 2018,'0'0'1537,"0"0"641,0 0-448,0 0-449,0 0 0,0 0-191,0 0-130,-52-52 1,52 52 32,-26 0-224,26 0 0,0 0-161,0-27-159,0 27-33,0 0-64,0 0 1,0 0-97,0 0-32,-27 0 0,27 0-127,0 0-65,0 0-32,0 0-161,0 27 65,27-1 96,25 26 96,0 27-32,1-27 1,25 27 95,-25-27-64,25 27 64,1-1 0,-1-25 0,27 25-64,-26-25-64,25-1-32,-25 0 32,-1 1-64,1-1 64,-27 0 0,27-25-32,-53-1 0,26 0 0,-25 0 0,-27-26 64,0 0 1,26 0-1,-26 0 32,0 0 96,-26 0 288,-1-26-287,-51-26-129,-1-1 96,1 1-64,-27-1-96,0-25 64,1-1-64,-1 27-32,26-27 32,1 27 0,25 0 64,27-1 32,-26 27-96,52 26 64,-26-26 0,26 0 0,-27 26 0,27 0-32,0 0 32,0 0-64,0 0 0,0 0-96,0 0-96,0 0-96,27 52 256,25-26 32,26 53 64,1-27 32,26 27-96,0-1 32,-1 1-32,1-27 64,0 27-64,-27-27 0,27 27 0,0-1 0,0 1 64,-1 0-64,1-27 0,0 0 0,-27 1 32,1-1-32,-1 0 32,1 1-32,-27-1 32,27-26-32,-27 1 0,1 25 0,-1-26 32,-26 0-32,0-26 0,-26 0 0,27 0-32,-27 0 32,0 0 0,0 0 0,0 0 0,0 0-256,0 0 64,0 0-65,0 0-383,0 0-129,0 0-256,0 0-544,0 0-609,-27-26-353,-25-26-2081,-27-27-1538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74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4263 2096 929,'0'0'1025,"0"0"512,0 0-191,0 0-33,0 0-384,0 0 160,-27-79-128,27 79-321,0 0-576,0 0 0,0 0 353,0 53-1,53-27 193,25 53-33,1-27 97,26 26 160,-27 27-65,1-26-255,26 26 224,-27-27-225,-25 1-160,25-1-95,-25 1-129,25-1-64,-25-25 0,25 25 128,-25 1-64,25-27 0,-25 27 32,25 0 33,-25-27-129,-1 0 0,0 27-64,-25-53 0,-1 26 0,0-25-32,0-1-577,-26 0-832,26 0-1506,-26 0-3843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8:29.062"/>
    </inkml:context>
    <inkml:brush xml:id="br0">
      <inkml:brushProperty name="width" value="0.24" units="cm"/>
      <inkml:brushProperty name="height" value="0.48" units="cm"/>
      <inkml:brushProperty name="color" value="#FFACD5"/>
      <inkml:brushProperty name="tip" value="rectangle"/>
      <inkml:brushProperty name="rasterOp" value="maskPen"/>
    </inkml:brush>
  </inkml:definitions>
  <inkml:trace contextRef="#ctx0" brushRef="#br0">5938 2272 1153,'0'0'961,"0"0"-288,0 0 31,0 0-351,0 0-33,0 0 64,0 0-95,0 0 191,0 0-160,0 0-95,0 0 95,0 0-224,0 0 192,0 0 129,0 0 95,0 0 257,0 0-161,0-26-95,0 26 288,0 0-225,0 0 129,0 0 96,0 0 480,0 0 288,0 0-223,-26 0-321,26 0-97,-27 0-639,-25 0-65,26 0-128,-27 0 0,1 26-32,26-26-64,-26 26 0,25 1 128,-25-1-128,26 26 0,-27-26 128,27 27-128,-26-27 96,26 0-96,26-26 0,0 0 193,0 0-161,0 0 0,0 0-32,0 0-64,0 0 32,0 0 0,0 0 64,0-26 0,26 0 0,0 0 0,26-27 0,1 1 32,-1-1-96,1 27 32,25 0 0,-26 0 0,1 0 0,-1 0-64,1 26 64,-27 0 0,0 0-64,0 0 0,0 0 64,-26 0-64,0 0 128,0 0-64,0 0 0,0 0 32,0 0 96,0 0-64,0 0 64,0 0 769,0-27-64,-52 27-385,0 0-320,-1 0-128,-25 0 64,-1 0-64,-26 0 0,27 0 128,-1 0-128,-25 27 0,25-1 32,0 0 0,1 0 32,-1 0-64,27-26 0,26 26-160,-27 1 192,27-27-32,26 26 0,0-26 0,0 0-32,0 0 0,0 0-128,0 0 96,0 0-224,0 0 224,0 0 0,0 0-64,53-26 63,-27 26 1,52-53 64,-25 27-64,51 0 64,-25-26 0,26 25-64,-27-25-96,1 26-64,-1 0-32,-25-27 256,-1 27-96,0 26 96,-25-26-32,-27 26 32,0 0 0,0 0 32,0 0-32,0 0 0,0 0-64,0 26-1,-53-26 65,27 26 97,-26 0-65,-27 27 64,1-1-96,-1 1 0,1-1 0,-1-26 64,0 26-32,27 1-32,0-27 32,-1 0 96,27-26-128,26 0 0,0 0 32,0 0-32,0 0-32,0 0-64,0 0 160,0-26-96,26 0 32,27 0 0,-1-27-32,0 1 64,27 26-32,0-53 0,25 27 32,-25-1-64,26 1 32,25 26 0,-25-26-32,-26 25 32,26 1 0,-27 0 0,-26 26 0,1-26-32,-1 26 32,-26 0 0,27 0-64,-27 0 96,0 0-32,0 0 0,1 0 0,-1 0 0,-26 0 0,26 0 0,-26 0 0,0 0 0,0 0 0,0 0-32,-26 0 64,0 0 160,-1 0 160,-25 26-352,0-26 96,-27 0-96,27 26 0,-27 0-32,1 1 32,25-1-96,1-26 96,-1 26 0,27 0 64,0-26-32,26 0-32,0 0 0,0 0-64,0 0 0,0 0-384,0 0 384,0 0 0,26 0 0,0 0 64,1 0 0,25-26 32,0 26 0,27-26-32,-1 0 0,1-1 0,26 27 32,-27-26-32,27 0 0,-26 0 32,-1 0 0,1 26-32,-27-27 0,0 27-32,-25 0 32,-1 0-32,0 0 32,0 0 0,0 0-96,1 0 96,-1 0 0,0 0 32,26 27-32,-25-27 0,-1 0 0,-26 0 0,26 0 0,-26 0 0,0 0 0,26 0 0,-26 0 32,0 0-32,0 0 0,0 0 32,0 0 32,0 0-64,0 0 0,0 0 352,0 0-288,-52 0 32,26 0-96,-1 0-32,-25 0-64,0 0 64,-1 26 32,1-26 64,26 26-64,-27-26-32,27 0 0,0 0 64,0 0 32,26 0-64,0 0 0,0 0-96,0 0 96,0 0-192,0 0 32,0 0 160,0 0-128,0 0 128,26 0 0,0 0-96,0 0 96,27 0 0,-27 0-32,26 0 64,1 0 32,-1 0-64,0 0 0,1 0 0,-1 0 0,-26 0 0,27 0 0,-27 0 32,0 0-32,0 0 0,0 0 0,-26 0 0,27 0 32,-27 0-32,0 0 0,0 0 32,0 0 64,0 0-96,0 0 0,0 0 416,0 0-352,0 0 128,0 0-95,0 26-65,0-26-32,0 0 0,0 0 0,0 26-32,0 1 64,0-1-32,0 26 32,0 0-32,0 1 96,0-1-96,0 1 0,0-1 0,0 0 32,0 1-32,0-1 0,0 0 32,0 27-32,0 0 0,0-27 0,0 26 64,0-25-32,0 25-32,26-25 96,-26 25-64,0-25 32,26 25-64,-26 1 0,0-1 192,0 1-160,26-27 32,-26 27-64,0-27 64,0 27-32,0-27-32,0 1 0,0 25 128,0 1-128,0-27 0,0 27 65,0-1-1,0 1-32,0-27-32,0 27 0,0-1-32,0-25 64,0-1-32,0 0 0,0 1 64,0 25-64,0-25 0,0 25 0,0-26-32,0 27 32,0-27 0,26 27-32,-26-27 96,26 1-64,-26-1 0,0-26 0,0 27 96,27-1-96,-27 0 0,0 1 0,0-1 32,0 0-32,0 1 0,0-1 0,0-26 32,0 27 32,0-27-64,0 26 0,0-25 32,0-1-64,0 0 32,0 0 0,-27 0 0,27-26 0,0 26 0,0 1 0,0-27 32,0 26-64,0 0 32,0 0 0,0-26 0,0 26 0,0 1 0,0 25 0,0-26 96,-26 0-160,26 1 64,0-27 0,0 26-32,0-26 32,0 26 0,0-26 0,0 0 32,0 0-64,0 0 32,0 0 0,0 0 0,0 0 0,0 0 0,0 0 0,0 0 32,0 26-64,0-26 32,0 0 0,0 0-64,0 0 96,0 0-32,0 26 0,0-26 0,0 0-32,0 26 32,0-26 0,0 0-64,0 0 64,26 0 0,-26 27 0,0-27 0,0 0-32,0 0 32,0 0 0,0 0-96,0 0 160,0 0-64,0 0 0,0 0 32,0 0-32,0 0 0,0 0 0,0 0-32,0 0 32,0 0-32,0 0 32,0 0 0,0 0-32,0 0 32,0 0 0,0 0-32,0 0 32,0 0 0,27 0 0,-27 0 32,0 0-96,0 0 0,0 0 32,0 0-65,0 0 129,0 0-32,0 0 32,0 0-32,0 0 321,0-27-193,0 27 64,-27-52 0,-25 26-160,26-53-32,-26 27 160,-1 0-128,27-1 129,-26 1-161,-1-1 0,27 1 224,-26 0-160,-1-1 64,27 1 32,-26 0-160,26-1 224,-27 1-224,27 26 0,-26-27 193,25 1-129,1 0-32,-26 25 64,26-25-64,0 0 256,-1 25-224,1 1-64,0-26 224,26 26-160,-26-27 0,0 27-32,-1-26 33,-25-1 95,26 27-160,0-26 32,0-1 160,-1 27-96,1-26-32,0 26 96,0 0-128,0-27 128,-1 27-160,1-26 0,0-1 0,0 1 32,26 26-32,-26-27 97,26 27-97,-27-26 320,27 26-320,-26-1 0,26-25 192,0 26-160,-26 0-32,26-27 0,-26 27 64,26 0-96,-26-26 32,26 25 0,-26 1 32,26 0 0,-27 0-32,27 0 0,-26-1 32,0-25 32,26 26-64,-26 0 0,0 0-32,26-1 64,-27 1-32,1 0 0,26 0 32,-26 0-32,0-1 0,26 1 0,-26 0 0,-1 0 0,27 0 0,-26 26 0,26-27 64,-26 1-96,0 0 32,26 26 0,-26-26 0,0 0 32,26 0-32,-27-1 0,27 1 32,-26 0-64,0 0 32,0-27 0,0 27 32,-1 0-32,1 0 0,-26 0-32,52-1 96,-26 1-32,0 0-32,-1 0 0,1 0-32,26 0 64,-26-1-32,0 1 0,26 26 0,-26-26-32,26 26 32,0 0 0,0 0-64,0 0 64,0 0-64,0 0 0,0 0-128,0 0 128,0 0-224,0 26-65,0 0 353,0 27-96,26-1 96,0 27 0,0-27 0,27 27-64,-27-1 64,26 27 0,0-27-96,-25 27 96,25 0 0,0-26-32,1-1 32,-1 27-64,-26-27-64,27-25 96,-1 25-96,0-25 128,-25-1-64,25 0 32,-26 1 32,0-27-32,1 26 32,25 1 0,-26-27 0,0 26 0,-26-26 0,26 1 0,1 25 32,-1-26-96,0 0 64,-26 1 0,0-1 0,26 0 0,-26 0 0,0-26 0,26 26 32,-26-26-128,0 0 96,0 0 0,0 0-161,0 0 161,0 0 0,0 0-32,0 0 64,0 0 0,0 0-32,0 0 0,0 0 129,0 0-97,0 0-32,0-26 64,0 0-32,-26-26 96,0 25-128,0-25 0,0 0 0,-27 25 32,27-25-32,0 0 64,-26-1-32,25-25 96,1 25-128,-26 1 0,26 0 32,-1-1 0,1 1-32,0 0 0,-26-1 32,25 1 96,-25-1-128,26 1 0,0 0 96,-27-1-64,27 27-32,0-26 64,-26 26-32,25-1 257,1-25-289,-26 26 0,26 0 96,0-1-64,-1 1-32,1 0 0,0 0 32,26 0-32,-26 0 0,0-1 0,-1 27 160,1-26-128,0 0-32,26 26 0,-26-26 64,0 0 32,-1 26-96,27-27 0,-26 1 64,0 26-64,0-26 0,26 0 0,-26 26 64,0-26-64,-1-1 0,27 27 0,-26-26-32,0 0 32,0 26 0,0-26 0,26 0 32,-27 26 0,1-26-32,0-1 0,0 27-32,0-26 64,26 0-32,-26 0 0,-1 0 32,1 26-96,0-27 64,0 1 0,26 26-32,-26-26 32,-1 26 0,27-26 0,-26 26 96,26 0-128,0 0 32,-26-26 0,26 26-64,0 0 64,-26 0 0,26 0 0,0 0 32,0 0-64,-26 0 32,26 0 0,0-26-32,0 26 64,0 0-32,0 0 0,0 0 32,0 0-128,-27 0 96,27 0 0,0 0-64,0 0 64,0 0 0,0 0 0,0 0 32,0 0-160,-26 0 128,26 0 0,0 0-64,0 0-32,0 0 0,0 0 0,0 0 0,0 0-65,0 0 33,0 0 96,0 0-128,0 0 160,0 0 0,0 0-32,0 0 64,0 0-64,0 0 32,0 0 0,0 0-160,0 0 160,0 0 0,0 0-64,0 0 64,0 0-160,0 0 160,0 0-32,0-27-96,0 27 0,53-26 128,-27 0-33,26-26 66,1 25-130,25 1 97,1-26 0,-1 26-96,1-27 96,-1 27-32,-25 0-32,25 0 0,-25 0-96,-1-1 160,0 27 0,1-26-160,-27 26 160,26 0 0,-25-26-64,-1 26-32,0 0 0,26 0-65,-26 0-31,27 0 160,-1 0-256,-26 0 160,27 0 96,-27 0-32,0 0-96,0 0 160,-26 0 0,0 0-64,26 0 64,-26 0 0,0 0 0,0 0 32,0 0-32,0 0 0,0 0 0,0 0-64,0 0 64,0 0 0,0 0 0,0 0 0,0 26 32,0-26-32,-26 0 0,0 26 160,0 27-160,-26-1 0,-1 0 0,1 27 64,26 26-96,-53 0 32,27-1 0,26 27 0,-1-26 0,1-27 0,0 1-32,26 0 32,0-53-128,0 0 128,0-26-129,0 0 97,0 0-224,0-26 256,0-27 32,26-25 0,27-27 321,-1-52-353,26 0 0,-25 0 32,25 26-32,-25 26 0,-1 27 0,0 25 32,-25 1 0,-1 52-32,-26-26 0,0 26 32,0 0-32,26 26-128,-26 26-1,26 27 129,-26 52 289,0 26-289,0 0 0,0 52 96,0-52-32,0 1-64,0-1 0,-26-53 32,26-25 32,0-53-64,0 0 0,0-26-160,0 0 64,0 0 0,0-52 64,0 0 64,26-53 320,27-52-352,-27 0 0,0-27 0,26 27 32,-25 26-32,-1 0 0,26 53 64,-52 25-96,26 27 32,-26 26 0,0 0-64,0 0 0,0 53-160,0 25 128,26 53 96,-26 52 288,27-25-288,-27 51 0,0 1 32,0 25 32,0-51-64,0-1 0,0-78 0,0-27-64,0-26 64,0-52-96,0 0 64,0-26-224,0-26 256,26-53 192,0-78-160,-26-27 192,52 1-224,-25-53 0,-1 26 0,26 27 0,1 26 0,-27 25 0,0 54 32,0 51 0,0 1-32,-26 52 0,0 0 224,0 0-224,0 0-64,26 79-160,1 51 224,-27 54 224,26 51-224,0 27 0,-26 0 128,0 26-128,26 0-32,-26-26 32,0-26-32,0-53-96,0-52 128,0-52 0,26-53-128,-26-26 128,0 0-256,27-53 32,-27-51 224,0-53 256,0-79-256,0-26 0,0-52 32,0-27-32,26 53 0,0 0 0,26 53 64,1 51-96,-27 53 32,0 53 0,0 25 160,-26 27-64,26 26 96,-26 0-192,0 26-64,27 53 64,-1 78 0,-26 53 32,26 25 160,-26 53-160,0 27-32,0 25 0,0-26 97,0-26-194,0-52 97,0-53 0,0 0-32,0-78 32,0 0 0,0-53 0,0-52 0,26 0-128,-26 0-128,0-26-160,0-79 416,0-52 0,0-26 128,0-53-128,0 1 32,0-27 0,0 26-32,0 0 0,0 53 0,0 26 0,0 26 0,0 26-32,26 53 128,-26 26 32,0 0-128,0 26 32,0 52-32,0 53-32,0 78 32,27 27 32,-1 51 64,-26 1-32,26 26-64,0 0 0,0-26 0,-26-26 0,26-27 0,-26-25 0,0-27 0,0-53-128,27-51 128,-27-27-96,0-26 64,0 0-480,0-52 159,0-79 353,0-26 0,0-79 96,0-26-96,-27 0 0,1-26-32,26 26 96,0 1-64,0 25 0,0 26 0,0 53 0,0 0 0,0 52 0,0 1 257,0 51-225,0 27 64,0 0-96,0 26 64,0 26-128,0 26-64,0 53 128,26 52 64,1 27-32,-27 25 0,26 1-32,-26 25 64,26-25-224,-26-1 96,26-25 31,-26-54-127,0-25 96,26-52 32,-26-27 32,0-26-128,27 0 96,-27-79-384,0-26 416,-27-52 0,-25-52 0,26-27 0,-27 1 0,27-1 64,-26 26-96,26 1 32,0-1 0,-1 27 0,1 26 32,26 26-32,0 26 0,0 27 32,0-1 192,0 53-224,0 0 0,26 26 0,-26 0 0,0 0-64,0 0 0,27 26-160,25 0 128,-26 53 96,26-1 0,-25 27 128,25 0-96,-26 0-64,0-1 32,1 27 0,-27-26-32,0-27 32,26 27 0,-26-52 0,0-1 0,0 0-64,0-25 0,0-27-129,0 0 97,0 0 32,0 0 32,0-27 0,0-25-224,0-27-96,-26 1 223,26-1 129,0 1-64,0 25 64,0 1 0,-27 0 32,27 25 0,0 27-32,0 0 65,0 0-33,0 0-32,-26 53-32,26-1 32,0 53 32,-26 26-32,26 0 0,-26 26 0,26 0 64,-26 0-32,26 26-32,0-25 0,-27-1-96,27 0 96,-26 0-65,26-52 1,-26-1-32,26-25-64,-26-27 160,26-52 0,0 0-96,0 0 96,-26-26-32,0-52-96,-27-53 256,1-26-64,-27-1-64,1-25 0,-1 0 32,27 26-32,-27 26 0,27 26 128,-1 26-64,53 27 513,-26 52-225,0 0 1,26 0-289,0 26-64,0 27-161,0 51 65,0 54 192,26-1 33,0 26-129,27 0 0,-1 1 0,-26-27 0,27-26 0,-27-1 0,0-25 32,0-26-64,-26-53 32,26 0 0,-26-26-32,0 0 32,0-52 0,-26-53 192,0-26-192,-52-26 288,25-26-288,-25-1 0,25 1-64,-25 26 64,25 0 0,1 26 0,26 26 64,0 53-64,-1-1 0,1 53 0,26 0 96,0 0-96,0 79-352,0 0-1,26 52 353,27 26 161,-27 0-161,53 0 0,-27-26 64,0 0-32,1-27-32,-27-51 0,26-27 0,-26-26-160,1 0 95,-1 0-159,0-52 224,-26-27 64,26-26 128,0-26-127,0-26 31,1 0 0,-1-26-96,0 0 0,0 25 0,0 1 32,1 26-32,-1 27 0,0-1 32,0 26 288,-26 1-288,0 25 32,26-25 256,-26 26-255,0 25 127,0-25-96,0 26-32,0 26 128,0-26-192,0 26 0,0 0 96,0 0-96,0 0 0,0 0 0,0 0 32,0 0-160,-26 0 128,26 0-320,0 0 160,-26 0-609,26 26-833,-26 26-1056,26 1-1346,0 25-5028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5:54.538"/>
    </inkml:context>
    <inkml:brush xml:id="br0">
      <inkml:brushProperty name="width" value="0.16" units="cm"/>
      <inkml:brushProperty name="height" value="0.16" units="cm"/>
    </inkml:brush>
  </inkml:definitions>
  <inkml:trace contextRef="#ctx0" brushRef="#br0">90 112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1">67 90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1984 45 2178,'0'0'6630,"0"0"-2978,0 0-769,0 0 31,0 0-415,0 0-513,22 0-577,-22 22 0,0 45-832,-22 45-513,0-1 352,-23 23 33,23 0-225,-23 22 96,23-1-96,-23-21 33,-21 22-33,21-44-160,0 21 32,1-21-32,22-23-32,-1-22-32,23-23-32,0-21 32,0-23-192,0 0-481,0 0-544,0 0-449,0 0-672,0-23-1089,0-21 833,0-23-1506,0-45-5285</inkml:trace>
  <inkml:trace contextRef="#ctx0" brushRef="#br0" timeOffset="3">2117 0 11627,'0'0'4548,"0"0"-3202,0 0 95,0 0 641,0 0-1377,0 0-321,67 156 449,-22-44 128,0 22-321,21-1-95,1 23 127,-22 0-95,0 23-65,-1-23-63,-22 0-129,23-23-192,-23-21 0,1-23-96,-23-22-32,22-23 0,0 1-64,-22-23-448,0-22-481,23 0-545,-23 0-1056,0 0-1346,0-67-384,-45-22-7239</inkml:trace>
  <inkml:trace contextRef="#ctx0" brushRef="#br0" timeOffset="4">1650 736 16848,'0'0'2883,"0"0"-2147,0 0 225,0 0-384,0 0-289,200 0 128,-66 0-287,0 0-129,-1-23-449,-44 23-2145,1-22-3172</inkml:trace>
  <inkml:trace contextRef="#ctx0" brushRef="#br0" timeOffset="5">3031 22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5:54.544"/>
    </inkml:context>
    <inkml:brush xml:id="br0">
      <inkml:brushProperty name="width" value="0.16" units="cm"/>
      <inkml:brushProperty name="height" value="0.16" units="cm"/>
    </inkml:brush>
  </inkml:definitions>
  <inkml:trace contextRef="#ctx0" brushRef="#br0">0 246 2691,'0'0'11466,"0"0"-7878,0 0-1218,0 0 96,0 0-1409,0 0-448,0 133-385,0 1 353,0 22 320,23 22-353,-1 0 65,-22 23 31,0-45-351,0 0-129,0-22-96,-22-23-32,-1-22-32,23-44-64,0-1-641,0-44-864,0 0-1474,0 0-1666,0-67-1953</inkml:trace>
  <inkml:trace contextRef="#ctx0" brushRef="#br0" timeOffset="1">892 313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2">1872 267 15791,'0'0'3587,"0"0"-1633,0 0 96,0 0-769,0 0-896,-22 223-33,-1-89 481,23 22 64,0 22-289,0-22-127,0 22 63,0-44-223,0 0-225,-22-1-64,22-44 0,0-22-32,0-22-321,0-23-864,0 0-673,0-22-928,0-22-2083,0-45-4227</inkml:trace>
  <inkml:trace contextRef="#ctx0" brushRef="#br0" timeOffset="3">1181 134 16015,'0'0'1281,"0"0"-1024,0 0 2049,201-23-609,-23 23-255,0 0-577,23 0-769,-23 0-96,-44 0 0,-22 0-705,-1 0-1409,-44 23-1313,0-1-2371</inkml:trace>
  <inkml:trace contextRef="#ctx0" brushRef="#br0" timeOffset="4">3030 156 13164,'0'0'3268,"0"0"-1283,0 0 1090,0 0-672,0 0-770,0 0-544,-44 223-833,-1-67 33,-22 22 31,0 23-256,0-23 64,1 0-32,-1 0-32,0-44-32,0-22 0,45-46-32,-1-21 0,1-23-544,22-22-641,0 0-1250,22-67-2017,23-22 2466,-23-67-2818,23-22-5286</inkml:trace>
  <inkml:trace contextRef="#ctx0" brushRef="#br0" timeOffset="5">3187 0 3299,'0'0'5862,"0"0"-1442,0 0-1473,0 0-97,0 0-928,0 0-1089,89 134 1281,-44 0-801,21-1-640,1 46-161,0-23-63,0 22-257,-22 0 0,-1-22-128,1 0 32,-23-44-96,1-23-32,-1-22-512,0-23-513,1-21-609,-23-23-1505,0-23-1826,0-43-2338</inkml:trace>
  <inkml:trace contextRef="#ctx0" brushRef="#br0" timeOffset="6">2741 937 19282,'0'0'3460,"0"0"-2436,0 0-1024,0 0-384,156-22 384,0-1 96,45 1-96,-23-23-1473,-22 23-2243,-44 22-4291</inkml:trace>
  <inkml:trace contextRef="#ctx0" brushRef="#br0" timeOffset="7">4523 134 17681,'0'0'3107,"0"0"-1762,0 0 833,0 0-769,0 0-896,-89 156-321,44-44 224,1 21 33,-23 46-129,0-1-64,-22 22-31,0-21-129,0-1-32,-1-22-32,24-22-32,-1-45 0,44-22-256,23-67-866,0 0-511,23-23-2435,-1-21-1089,45-45 929,-23-45-5701</inkml:trace>
  <inkml:trace contextRef="#ctx0" brushRef="#br0" timeOffset="8">4590 45 13965,'0'0'4260,"0"0"-2210,0 0-320,0 0-1,67 156-351,0-45-513,0 23-417,0 0 97,-23 22-97,23 22-96,-22-22 129,0 22-353,21-44-96,-43-23-32,-1-21 0,23-24-417,-23-21-704,0-45-704,0 0-1282,1 0-1281,-23-22-1986</inkml:trace>
  <inkml:trace contextRef="#ctx0" brushRef="#br0" timeOffset="9">4345 958 17136,'0'0'3427,"0"0"-1505,0 0-1569,0 0-353,0 0 0,223-22 96,-89 22-64,22-22-32,-22-1-2178,-23 23-2018,0 0-6887</inkml:trace>
  <inkml:trace contextRef="#ctx0" brushRef="#br0" timeOffset="10">5593 112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1">7242 156 9001,'0'0'4420,"0"0"-1826,0 0 321,0 0-577,0 0-832,0 0-289,0 0-224,-23 67 96,23 0-641,0 22-128,-22 45 321,22-1-449,0 23 96,0 0 33,-22 0-225,-1-22 64,1 0-32,0-23-128,22-44 32,-23 0-32,23-45 0,0 23 0,-22-23-480,22-22-257,0 0-480,0 0-833,0-22-929,0-45 513,22 0-353,-22-44-4452</inkml:trace>
  <inkml:trace contextRef="#ctx0" brushRef="#br0" timeOffset="12">7063 246 9001,'0'0'4324,"0"0"-3684,0 0 962,0 0-1,200-89-416,-110 66-288,21 23-160,23 0-32,-23 0 31,-22 23-159,1-1 95,-1 22-159,-22 1 96,0 0-97,-1 22-224,1-1 1,-22 1-65,0 22-96,-23 1 96,0 21-64,-22-22 32,0 0-63,0 1-1,-22-1 64,-23 22 32,-22-22-32,0 1-32,-22-1-31,0-22 63,0-23-96,0 1-96,-23-1 64,1-21-32,22-23 0,-1 0-32,24 0-352,21 0-513,0 0-609,1 0-1152,22 0-1442,-1-23-3427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5:54.557"/>
    </inkml:context>
    <inkml:brush xml:id="br0">
      <inkml:brushProperty name="width" value="0.16" units="cm"/>
      <inkml:brushProperty name="height" value="0.16" units="cm"/>
    </inkml:brush>
  </inkml:definitions>
  <inkml:trace contextRef="#ctx0" brushRef="#br0">67 89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90 781 12844,'0'0'4901,"0"0"-3396,0 0-1377,0 0 32,0 0 1,178-45 95,-44 45-224,0-22-32,22 22-32,-22-23-673,-23 23-1697,-44-22-2371,-22 22-4419</inkml:trace>
  <inkml:trace contextRef="#ctx0" brushRef="#br0" timeOffset="2">112 24 801,'0'0'7303,"0"0"-4196,0 0-801,0 0-128,0 0-1249,0 0-385,0 0 161,-22-23 448,22 23-160,0 0-320,22 0-225,1 0 545,21 0-320,45 0-97,23 0-288,-1 23-159,-21-23-33,-1 0-96,0 0-32,0 0-769,-22 0-1121,0 0-1313,0 0-2498</inkml:trace>
  <inkml:trace contextRef="#ctx0" brushRef="#br0" timeOffset="3">1516 134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1671 802 14125,'0'0'3492,"0"0"-2019,0 0-736,0 0-641,0 0-64,0 0 897,201-44-321,-112 22-448,23-1-127,-23 1-66,-22 0-287,-23-1-1089,1 1-961,-45 0-1506,22 0-4964</inkml:trace>
  <inkml:trace contextRef="#ctx0" brushRef="#br0" timeOffset="5">1716 112 14798,'0'0'2338,"0"0"-1505,0 0 320,0 0-512,0 0-1,179-45-191,-90 45-321,0-22-128,-22 22 0,0-23-385,0 23-1504,-23 0-2371,23 0-6887</inkml:trace>
  <inkml:trace contextRef="#ctx0" brushRef="#br0" timeOffset="6">2875 1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7:44.705"/>
    </inkml:context>
    <inkml:brush xml:id="br0">
      <inkml:brushProperty name="width" value="0.16" units="cm"/>
      <inkml:brushProperty name="height" value="0.16" units="cm"/>
    </inkml:brush>
  </inkml:definitions>
  <inkml:trace contextRef="#ctx0" brushRef="#br0">13917 281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13940 973 12844,'0'0'4901,"0"0"-3396,0 0-1377,0 0 32,0 0 1,178-45 95,-44 45-224,0-22-32,22 22-32,-22-23-673,-23 23-1697,-44-22-2371,-22 22-4419</inkml:trace>
  <inkml:trace contextRef="#ctx0" brushRef="#br0" timeOffset="2">13962 216 801,'0'0'7303,"0"0"-4196,0 0-801,0 0-128,0 0-1249,0 0-385,0 0 161,-22-23 448,22 23-160,0 0-320,22 0-225,1 0 545,21 0-320,45 0-97,23 0-288,-1 23-159,-21-23-33,-1 0-96,0 0-32,0 0-769,-22 0-1121,0 0-1313,0 0-2498</inkml:trace>
  <inkml:trace contextRef="#ctx0" brushRef="#br0" timeOffset="3">15366 326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15521 994 14125,'0'0'3492,"0"0"-2019,0 0-736,0 0-641,0 0-64,0 0 897,201-44-321,-112 22-448,23-1-127,-23 1-66,-22 0-287,-23-1-1089,1 1-961,-45 0-1506,22 0-4964</inkml:trace>
  <inkml:trace contextRef="#ctx0" brushRef="#br0" timeOffset="5">15566 304 14798,'0'0'2338,"0"0"-1505,0 0 320,0 0-512,0 0-1,179-45-191,-90 45-321,0-22-128,-22 22 0,0-23-385,0 23-1504,-23 0-2371,23 0-6887</inkml:trace>
  <inkml:trace contextRef="#ctx0" brushRef="#br0" timeOffset="6">16725 193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trace contextRef="#ctx0" brushRef="#br0" timeOffset="7">4960 349 2691,'0'0'11466,"0"0"-7878,0 0-1218,0 0 96,0 0-1409,0 0-448,0 133-385,0 1 353,0 22 320,23 22-353,-1 0 65,-22 23 31,0-45-351,0 0-129,0-22-96,-22-23-32,-1-22-32,23-44-64,0-1-641,0-44-864,0 0-1474,0 0-1666,0-67-1953</inkml:trace>
  <inkml:trace contextRef="#ctx0" brushRef="#br0" timeOffset="8">5852 416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9">6832 370 15791,'0'0'3587,"0"0"-1633,0 0 96,0 0-769,0 0-896,-22 223-33,-1-89 481,23 22 64,0 22-289,0-22-127,0 22 63,0-44-223,0 0-225,-22-1-64,22-44 0,0-22-32,0-22-321,0-23-864,0 0-673,0-22-928,0-22-2083,0-45-4227</inkml:trace>
  <inkml:trace contextRef="#ctx0" brushRef="#br0" timeOffset="10">6141 237 16015,'0'0'1281,"0"0"-1024,0 0 2049,201-23-609,-23 23-255,0 0-577,23 0-769,-23 0-96,-44 0 0,-22 0-705,-1 0-1409,-44 23-1313,0-1-2371</inkml:trace>
  <inkml:trace contextRef="#ctx0" brushRef="#br0" timeOffset="11">7990 259 13164,'0'0'3268,"0"0"-1283,0 0 1090,0 0-672,0 0-770,0 0-544,-44 223-833,-1-67 33,-22 22 31,0 23-256,0-23 64,1 0-32,-1 0-32,0-44-32,0-22 0,45-46-32,-1-21 0,1-23-544,22-22-641,0 0-1250,22-67-2017,23-22 2466,-23-67-2818,23-22-5286</inkml:trace>
  <inkml:trace contextRef="#ctx0" brushRef="#br0" timeOffset="12">8147 103 3299,'0'0'5862,"0"0"-1442,0 0-1473,0 0-97,0 0-928,0 0-1089,89 134 1281,-44 0-801,21-1-640,1 46-161,0-23-63,0 22-257,-22 0 0,-1-22-128,1 0 32,-23-44-96,1-23-32,-1-22-512,0-23-513,1-21-609,-23-23-1505,0-23-1826,0-43-2338</inkml:trace>
  <inkml:trace contextRef="#ctx0" brushRef="#br0" timeOffset="13">7701 1040 19282,'0'0'3460,"0"0"-2436,0 0-1024,0 0-384,156-22 384,0-1 96,45 1-96,-23-23-1473,-22 23-2243,-44 22-4291</inkml:trace>
  <inkml:trace contextRef="#ctx0" brushRef="#br0" timeOffset="14">9483 237 17681,'0'0'3107,"0"0"-1762,0 0 833,0 0-769,0 0-896,-89 156-321,44-44 224,1 21 33,-23 46-129,0-1-64,-22 22-31,0-21-129,0-1-32,-1-22-32,24-22-32,-1-45 0,44-22-256,23-67-866,0 0-511,23-23-2435,-1-21-1089,45-45 929,-23-45-5701</inkml:trace>
  <inkml:trace contextRef="#ctx0" brushRef="#br0" timeOffset="15">9550 148 13965,'0'0'4260,"0"0"-2210,0 0-320,0 0-1,67 156-351,0-45-513,0 23-417,0 0 97,-23 22-97,23 22-96,-22-22 129,0 22-353,21-44-96,-43-23-32,-1-21 0,23-24-417,-23-21-704,0-45-704,0 0-1282,1 0-1281,-23-22-1986</inkml:trace>
  <inkml:trace contextRef="#ctx0" brushRef="#br0" timeOffset="16">9305 1061 17136,'0'0'3427,"0"0"-1505,0 0-1569,0 0-353,0 0 0,223-22 96,-89 22-64,22-22-32,-22-1-2178,-23 23-2018,0 0-6887</inkml:trace>
  <inkml:trace contextRef="#ctx0" brushRef="#br0" timeOffset="17">10553 215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8">12202 259 9001,'0'0'4420,"0"0"-1826,0 0 321,0 0-577,0 0-832,0 0-289,0 0-224,-23 67 96,23 0-641,0 22-128,-22 45 321,22-1-449,0 23 96,0 0 33,-22 0-225,-1-22 64,1 0-32,0-23-128,22-44 32,-23 0-32,23-45 0,0 23 0,-22-23-480,22-22-257,0 0-480,0 0-833,0-22-929,0-45 513,22 0-353,-22-44-4452</inkml:trace>
  <inkml:trace contextRef="#ctx0" brushRef="#br0" timeOffset="19">12023 349 9001,'0'0'4324,"0"0"-3684,0 0 962,0 0-1,200-89-416,-110 66-288,21 23-160,23 0-32,-23 0 31,-22 23-159,1-1 95,-1 22-159,-22 1 96,0 0-97,-1 22-224,1-1 1,-22 1-65,0 22-96,-23 1 96,0 21-64,-22-22 32,0 0-63,0 1-1,-22-1 64,-23 22 32,-22-22-32,0 1-32,-22-1-31,0-22 63,0-23-96,0 1-96,-23-1 64,1-21-32,22-23 0,-1 0-32,24 0-352,21 0-513,0 0-609,1 0-1152,22 0-1442,-1-23-3427</inkml:trace>
  <inkml:trace contextRef="#ctx0" brushRef="#br0" timeOffset="20">349 482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21">326 460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2">2243 415 2178,'0'0'6630,"0"0"-2978,0 0-769,0 0 31,0 0-415,0 0-513,22 0-577,-22 22 0,0 45-832,-22 45-513,0-1 352,-23 23 33,23 0-225,-23 22 96,23-1-96,-23-21 33,-21 22-33,21-44-160,0 21 32,1-21-32,22-23-32,-1-22-32,23-23-32,0-21 32,0-23-192,0 0-481,0 0-544,0 0-449,0 0-672,0-23-1089,0-21 833,0-23-1506,0-45-5285</inkml:trace>
  <inkml:trace contextRef="#ctx0" brushRef="#br0" timeOffset="23">2376 370 11627,'0'0'4548,"0"0"-3202,0 0 95,0 0 641,0 0-1377,0 0-321,67 156 449,-22-44 128,0 22-321,21-1-95,1 23 127,-22 0-95,0 23-65,-1-23-63,-22 0-129,23-23-192,-23-21 0,1-23-96,-23-22-32,22-23 0,0 1-64,-22-23-448,0-22-481,23 0-545,-23 0-1056,0 0-1346,0-67-384,-45-22-7239</inkml:trace>
  <inkml:trace contextRef="#ctx0" brushRef="#br0" timeOffset="24">1909 1106 16848,'0'0'2883,"0"0"-2147,0 0 225,0 0-384,0 0-289,200 0 128,-66 0-287,0 0-129,-1-23-449,-44 23-2145,1-22-3172</inkml:trace>
  <inkml:trace contextRef="#ctx0" brushRef="#br0" timeOffset="25">3290 392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trace contextRef="#ctx0" brushRef="#br0" timeOffset="26">258 514 4740,'-11'0'1666,"11"-10"-385,-10-1 321,10-10-1250,0 10 129,-11 0-321,11 0 192,0 1 353,0 10 352,-11 0 160,11 0 480,0 0-63,0 0-417,0 0-416,0 0-321,0 0 33,0 0-97,0 0-416,0 21 32,0 1 128,-11 10 129,11 0 255,-10 21-223,-1-10 383,0 11-319,0 10-1,1-10-96,-1 10-32,0 1-95,0-12-65,11 1-32,0-1-64,-10 1 96,10-11-96,0 0 32,-11-11-32,11 0 0,0-10 32,-11-1-32,11 0 0,0-10 0,0-11 0,0 0 0,0 0 0,0 0 96,0 0-32,0 0 0,0 0 0,-11-11 224,11-10 193,0-11-289,-10-11-160,10 0 0,0-21-32,0 10 0,0-10 0,0 10 32,0 1-32,0-1 0,0 11 0,0 11 32,0-11 0,10 11 0,-10 10-64,0-10 64,0 0-64,11 11 64,-11-1-64,11 1 64,-11-1-64,11 12 32,-11-1 0,0 11 32,0 0-32,10 0-96,-10 0 0,0 0 32,0 0-96,0 0 0,0 0 64,0 0 96,0-11-32,11 11 32,-11 0-32,0 0 64,0 0-64,0 0 32,0 0-32,0 0 32,0 0 0,0 0 0,0 0 0,0 0 0,11-11 0,-11 11 64,11-10-32,-11-1 0,10 11-32,-10-11 0,0 11 0,0 0 0,11 0 0,-11 0 0,0-10 32,11 10-64,-11 0 64,11-11-64,-11 11 32,0 0 0,0 0 0,10 0-96,-10-11 64,0 11 32,0 0-65,0 0 33,0 0 0,0 0 32,0 0 0,0 0 32,0 0-32,0 0 0,0 0-32,11 0 32,-11 0 0,11 0-96,-11 0 32,11 0-32,-11 0 96,10 0-32,1 0-32,-11 0 32,11 11 32,0-11 0,-11 0 0,0 0 0,10 0 0,-10 0 0,0 0 0,0 0 32,0 0-32,0 0 32,0 0 0,0 0 0,0 0 96,0 0-96,0 0 32,0 0 65,0 0 31,0 0 0,0 0-32,0 0 0,0 0-96,0 0 64,0 0-96,0 0 0,0 0 0,0 0-128,0 0 64,0 0 64,0 0 0,0 0 0,-10 11-64,10-11 64,-11 0 0,11 10 0,-11 1 0,11 0-128,-11-1 96,11 12 32,-10-1 0,-1 1 0,11-1 0,-11 1 0,0-12 0,11 12 0,0-1 0,0 11 0,-10-10 32,10-1-32,0 1 0,-11 10 0,11-11 0,0 12 64,0-1-64,0 0 0,0-11 32,0 11-32,-11 11 0,11-11 0,-11 11 32,11 11 32,-10-11 32,10 0 0,-11 10 0,11-20-32,-11 9 0,11 1-32,-11 0 32,11-11-31,0 11 31,0 0-64,-10-11 32,10 0 0,0 1-32,0-1 0,-11 0 64,11-11-64,0 1 0,0-1 0,0 1 0,0-12 0,0 1 0,0-11-32,0 0 0,0 0 32,0 0-32,0 0 32,0-11-96,0 1 96,0-22 96,0-1-96,0-20 0,0-12 0,0 12-32,0-11 0,0-1 0,0 1-33,0 21 65,0 0 32,0 11-32,0 10 0,0 1 0,0 10 65,0 1-65,0 10 32,0 0 0,0 0-32,-11 0 0,11 0-64,0 0-65,0 0 65,0 10 0,0 1-64,0 0 64,0 21 64,0 0 0,0 0 64,0 11-64,0-11 0,0 11 0,-11-11 0,11-10 0,0-1 0,0-10 0,0 0-32,0-1 32,0-10-32,0 0-64,0 0 64,0 0-32,0-10-160,0-12 96,0-21 128,0-10 64,0-1-64,0 1-32,0 10 32,0-11 32,0 11-32,0 0 0,0 11 32,0 0-32,0 0 32,0 21-32,0 0 32,-10 1-32,10 10 64,0 0-64,0 0-128,0 0-64,0 10 63,0 1 1,0 0 128,0 10 32,0 1 0,0-1 32,0 11-32,0-10-32,0-1 32,0 11 0,-11-10-32,11-1 65,0 1-65,0-1 32,0 1 0,0 10-32,0-11 0,0 1 0,0 10 0,0-11 32,0 1-32,0 10 0,0 0 0,0-11 0,0 12 32,0-12-32,0 0 0,0 1 0,0 10 0,0-11 32,0 1 0,0-1 32,0 1 64,0-1-32,0-10-64,0 0-32,0-1 32,0 1-32,0 0 0,0 0 0,0-1 64,0-10-64,0 11 32,0 0-32,0-1 0,0 1 0,0 0 0,0 0 0,0-1 0,0 1 0,0 11 0,0-12 32,0 12-32,0-12 0,0 12 0,0-11 0,0 10 0,0-10 0,0-1 64,0 1-64,0 0 0,0 0 0,0-1 0,0 12 32,0-11 0,0-1-32,0 1 0,0 0 0,0-1 0,0 1 32,0 0-32,0 0 0,0-1 0,0 1 32,0-11-32,0 11 0,0-1 0,0 1 0,0 0 0,0 0 0,0-1 0,0 1 0,11-11 0,-11 11 0,0-11-32,0 10 0,10-10-32,-10 11 64,11-11-96,-11 0 64,11 11 0,0-11 32,-1 11-32,1-11 32,0 0 0,0 10 0,-1-10 0,12 0 32,-11 11-32,-11-11 0,10 0 0,-10 0 0,0 0 0,11 0 0,-11 0 0,0 0 32,0 0-32,11 0 0,-11 0 0,0 11 0,0-11 32,0 0-32,11 0 0,-11 0 0,0 0 0,0 11 32,0-11-32,0 0 64,10 10-32,-10-10-32,0 0 0,0 11 0,0-11 32,0 0 0,0 0 0,0 0 64,0 0-96,0 0 97,0 0-33,0 0-32,0 0 0,0 0 32,0 0 64,0 0-32,0 0-32,0 0 64,0 0-64,-10 0-32,-1 11 0,0-11 0,11 0-32,-11 0 32,1 10-32,-1-10 32,11 0-32,-11 0 32,0 0 0,11 11-32,-10-11 0,10 0 0,-11 11 0,11-11 0,0 0 0,-11 0-32,11 0 0,0 0-32,0 0 0,0 0 32,0 0-64,0 11 32,0-11 32,0 0-128,11 10 64,-11 1 0,11-11 0,-1 11 64,-10-1 0,11-10 32,-11 0-65,0 0 33,0 0 0,0 0-32,0 0-32,0 0 96,0 0-160,0 0 128,0 0 32,0 0 32,0 0 128,0 0 0,0 0-64,0 0 33,0 0-33,0 0-32,0 0 0,0 0-32,0 0 32,0 0-64,0 0 96,0 0-96,0 0 0,0 0 0,0 0 0,0 0-64,0 0 32,0 0 32,0 0 0,0 0 0,0 0 32,0 0-32,0 0 64,0 0-64,0 0 0,0 0 32,0 0 64,0 0 0,-11 0-96,11 0 0,-10 0 32,-1 0-32,11 0 64,-11-10-64,0 10 0,1 0 32,-1 0 0,0 0-32,0 0 64,1-11-32,10 11 97,-11 0-97,0 0-32,11-11 0,-10 11 0,-1 0 32,0 0-32,11 0 32,-11-10 0,11 10-32,0 0 0,0 0 0,0 0 0,0 0-32,0 0 0,0 0 0,0 0 0,0 0-65,0 0 97,0 0 0,0 0 0,0 0-96,0 0 96,0 0-128,0 0 32,0-11 32,0 0 64,0-10 0,11 10 0,-11-10 0,0-1 0,11 1 32,-11-1-32,11 1 0,-11-1 0,10 1 32,-10 10-32,0-10 0,0-1 0,11-10 0,-11 11 0,0-11 0,11 10 0,-11-10-32,0 10 32,10-10 0,-10 11 0,0-1 0,11-10 0,-11 11 0,0-1 0,0 1 0,11 10 0,-11-10 0,0 10 0,0-10 0,11 10 0,-11 11-32,0-11 0,0 0 0,10 11-32,-10 0 0,0-10 64,0 10-96,0 0 32,11-11 0,-11 11 64,0-11-32,11 11 32,-11 0 0,0 0 0,0 0-96,0 0-33,0 0-31,0 0-32,0 0 128,0 11-96,0 0 128,11 10 32,-11 11 32,0-10-32,10 21 64,-10 0-32,0-11 0,0 11-32,0-1 0,11-9 0,-11-1 0,0 0 0,11-11 32,-11 1-32,0-11 0,0-1 0,0 1 0,0-11 0,0 11 32,0-11 0,0 0-32,0 0 0,0 0 0,0 0 0,0 0 0,0 0 32,0 0 0,0 0-32,0 0 0,0 0 32,0 0-32,0 0 32,0 10-64,0-10 0,0 11 0,0-11 64,0 11-64,0 0 32,11-11 0,-11 10-32,0-10 32,0 0-993,0 0-1217,0 0-1345,0-10-3524</inkml:trace>
  <inkml:trace contextRef="#ctx0" brushRef="#br0" timeOffset="27">2209 300 192,'0'0'5349,"0"0"-2722,0 0-353,0 0-320,0 0-353,0 0-544,-11 0-32,11 0 96,0 0 96,0 0-192,0 0-352,0 0 32,0 0-161,0 0-159,0 11-193,-11-11 0,11 10 0,0 12-32,-11-1 64,1 1 1,-1-1-65,0 1 0,1 10 32,10-11-32,-11 11-96,0-10 65,0 10-1,11 0 32,-10-10 64,-1 10-64,11-11 32,-11 1-32,0 10 1,11-11-97,-10 1 64,10-1-32,-11 1 32,11-12-64,0 12 32,-11-1 0,1 1 64,10-12-31,-11 12-33,11-1-64,-11 11 32,0-21-32,11 11 64,-10-1 0,-1 0-32,0 1-64,11 10 32,-11-10 0,1-1 32,-1 11 0,0-10-32,1 10 128,-1 0-96,0 0 33,0-10-1,11-1-32,-10 11 0,10-21-32,0 10-32,-11 1 64,11-12-64,0 12 0,0-1 32,-11 1 0,11-1-32,-11 11 64,11-21-64,0 11 64,-10-1-64,10-10 32,0-1 0,-11 1-32,11 0 64,0 10-32,-11-10-32,11 0 0,-10 10 32,10 1-32,-11 10 32,11-11-32,-11 1 0,11-12 32,0 1-32,-11 0 0,11 0 0,0-1 0,0 1 0,-10 10 0,10-10 32,0 11-32,-11-1 0,11 0 0,0-10 0,-11 0 0,11 0 0,0-11 0,0 10 32,-11-10-64,11 11 32,0 0 0,0-1 0,-10 12 32,10-1-32,-11-10 32,11 0-32,0 0 0,-11-11 0,11 10 0,0-10 32,0 11-32,0-11 0,-10 11 0,10-1 0,0 1 0,-11 0 0,11 0 32,0-1-32,0 1-32,-11-11 32,11 0 0,0 11-32,0-11-32,0 0 32,0 0 0,0 10 32,0-10-32,0 11 0,0-11 0,0 0 32,0 0-64,0 11 0,11-11-32,-11 0 32,0 0 0,11 0 64,-11 11 0,10-11 0,1 10 64,0-10-64,-1 11 0,1-11-32,0 0 32,-11 0 32,11 0-32,-11 0 0,0 0 0,0 0 0,0 0 0,0 0 0,0 0 0,10 0 0,-10 0 0,0 0 32,0 0 32,0-11-64,11 1 96,-11-1-32,11 0-32,-11-10 0,11 10 0,-11-10 32,0-1 0,10 1-64,-10-1 32,0 1 0,11-1-32,-11 1 0,0-1 64,11 1-64,-11-11 0,10 10 0,-10 1 0,0-11 32,11 10-32,-11-10 0,11 11 0,-11-1 32,11 1-32,-11-1 0,0 1 33,0 0-33,10-1 0,-10 1 0,0-1 0,11 1 0,0-11 0,0 10 0,-11 1 0,10-1 0,1 1 32,-11-1 0,11 1-32,-1 0 0,-10-12 0,11 12 0,-11-11 0,11 0 0,-11 0 32,11 10-64,-11-10 32,0 10 0,10 1 0,-10 0 32,0 10-32,0-11 0,0-10 0,0 11 0,0-1 0,0-10 0,11 11 0,-11-1 0,0 1 0,11 10 0,-11-10 32,0 10-32,0 0 0,0 1 32,0-1-32,0 0 0,0 0-32,0 1 32,11-12-32,-11 12 32,0-1 0,10-11 0,-10 12 0,0-1 0,11 0 32,-11 0-32,0 1-32,0 10 32,0-11 0,0 11 0,0 0 0,0 0-32,0 0 32,0-11 0,0 11 0,0-10 0,0 10 0,11 0-32,-11-11 32,0 11 32,0-11-32,0 11 0,10 0-32,-10-11 32,0 11 0,0-10 0,11-1-32,-11 0 64,11 1-32,-11-1 0,11 0-32,-11 0 32,10 1 0,1-1 0,-11 0 0,11 1 64,-11-1-96,11-11 32,-1 12 0,1-12-32,0 11 64,-1 1-32,-10-1 0,0 0 0,11 11 0,-11-10 0,0 10 0,11-11 0,-11 0 0,11 0 0,-11 1-32,10-1 32,-10 0 0,11 1 0,-11 10-65,0-11 65,0 11 0,11-11 32,-11 11-32,0 0 0,0 0 0,0-11 0,11 11-64,-11-10 64,0 10-32,10-11 0,-10 11 0,11-11-32,-11 11 0,0 0-32,0 0 0,0 0 96,0 0 0,0 0 0,0 0 0,11 0 0,-11-11 0,0 11-32,0 0-64,10 0 0,-10 0-32,0 0 64,0 0-64,0 0 63,0 0 65,0 0-32,0 0-32,0 0 32,0 0-32,0 0 32,0 0 0,0 0 64,0 11-32,0-11 0,0 0 32,0 0-32,0 0 32,0 0-32,0 0-32,0 0-192,0 11-417,0-11-736,0 11-1377,-10-11-2852</inkml:trace>
  <inkml:trace contextRef="#ctx0" brushRef="#br0" timeOffset="28">3108 353 4228,'0'0'2178,"0"0"705,0 0-481,0 0-96,0 0-640,0 0-641,0 0-160,-11-10-1,11 10-127,0 0-64,0 10-1,0 1-255,0 0-1,0 21-96,0-11 257,0 22-161,0-11 129,0 11-257,0-11 225,0 11-97,0-11-64,0 1-127,0-1 31,0 0 160,0 0-352,0 11 32,0-11 97,0 11 63,0-11-64,0 11 0,0 0 64,-10 0-127,10 0-1,0 0 0,-11-11 0,0 11-64,11-22 0,0 11-32,0 0 32,-11 1 0,11-12 0,0 11-32,0-10 32,0 10-32,0-11 0,0 1-32,0-1 32,0 1-32,0-1 32,0 1-32,0-1 33,0 0-1,0 1-32,0-1 0,0 1 0,0-1 0,0 1 32,0-12-64,0 12 64,0-1-32,0-10 0,0 10 0,0 1 0,0-1 0,0 1 0,0-1 0,0 1 32,0-1-32,0-10 0,0 10 0,0-10-32,0 0 32,0-1 0,-10 1 0,10 0 0,0 0 0,0-1 32,0 12-32,0-12 0,-11-10 0,11 11-32,0-11 32,0 11 0,0-11 0,0 11 0,0-1 0,0 12 0,0-1 0,-11 1 0,11-1 0,0-10 0,0 0-32,0-11 0,0 0-33,0 0 1,0 0 0,0 0-96,0 0 96,0 0-64,0 0 32,0 0 64,0 0 32,0 0 0,11 0 0,0 0-64,-1-11 64,1 11 32,0-11-32,0 0 0,-1 11 32,1 0-64,-11 0-32,0 0 0,11 0 0,-11 0 32,11 0 0,-11-10 0,0 10-65,10 0 65,-10 0 32,0 0-64,11 0 32,-11 0 32,0-11 0,0 11-32,0-11 32,11 11 0,0-10 0,-11-1 0,10-11 0,1 12 32,-11-12 0,0-10-32,11 11 32,-11-1 0,0-10 0,0 11 1,0-12 31,0 12-64,0-11 32,-11-11-32,11 11 0,0-11 0,-11 11 0,11-1 32,0 1-32,-10 11 0,10-1 64,0 1 0,0 0-32,0-1 128,0 1-64,0-12-96,0 12 32,0 0-32,0-12 32,10 12-64,-10 0 32,11 10 0,-11-11 0,0 1 32,0 10 0,0 0-32,0-10 0,11 0 0,-11 10 0,0-11 0,0 1 0,11 0 0,-11-1 0,0 1 32,0-1 0,0 1-32,0-1 0,0 1 0,0-1 0,0 12-32,0-12 32,0 1 32,0 10 0,0 0 0,0-10-32,0 10 0,0 0 32,0-10-32,0 10 32,0 1-32,0-12-32,-11 1 32,11 10 0,0-10 0,0 10 0,0-11 0,0 12 0,0-12 0,0 12 0,-11-12 0,11 11 0,0-10 0,0 10 0,0-10 0,0 10 0,0 0 0,0-10 0,0 10 0,0 11 0,0-11 0,0 1 0,0-1 32,0 0-32,0 1 0,11-1 32,-11 0-32,0 11 0,0-11 0,0 1 0,0 10-32,0-11 32,0 11 32,0-11-32,0 11 0,0-11 32,0 11-32,0-10 0,0-1-32,0 11 32,0-11 0,0 11 0,0 0-32,0 0 64,0 0-32,0 0 0,0 0 0,0-10 0,0 10 0,0-11 0,0 11 0,0-11-32,-11 11 32,11-11 0,0 11 0,0-10 0,0 10 0,0 0 32,0-11-32,0 11 0,0-11 0,0 11 0,0 0 0,0 0 0,-11 0 0,11 0-32,0 0 0,0 0-96,0 0 128,0 0 0,0 0-32,0 0 32,0 0 0,0 0 0,0 0 0,0 0 0,0 0 0,0 0 0,0 0 0,0 0 0,0 0 0,0 0 32,-10 0 0,10 0 0,0 0-32,0 0 64,0 0-64,0 0 64,0 0-32,0 0-32,-11 0 64,11 0-64,-11 11 0,11-11 0,-11 0 0,11 0 0,0 0 0,0 0-32,0 0 32,0 0-160,0 0-961,0 0-1121,0 0-2114,0 0-5157</inkml:trace>
  <inkml:trace contextRef="#ctx0" brushRef="#br0" timeOffset="29">4759 343 5926,'0'0'3651,"0"0"-1249,0 0-288,0 0-448,0 0-449,0 0-288,0-11-128,0 22-289,0 0 97,0-1 384,0 23-128,0-12 224,0 22-545,11-11-63,-11 11-353,10-11 128,-10 11 0,11-11 32,-11 11 1,0-11 223,0 11-256,0 0 1,11 0-97,-11 0 64,0-1-32,0 1-96,0-11 32,0 11-32,0-11-63,0 1 127,0 10-128,0-11 192,0 11 32,-11-11-96,11 0-96,0 11 0,-11-11-32,11 0 33,0 0-65,0 0 0,0-10 64,0 10-64,-10 0 0,10 0 0,0 0 32,0 1-32,0-12 32,0 11-32,-11-10 32,11 10-64,0-11 64,0 11-64,0-10 64,0 10 0,0-11-32,0 12 0,0-12 0,-11 0 0,11-10 0,0 11-32,0-12 32,0 1-32,0 10 32,0 1 0,0-1 0,-10 1 32,10-1-32,-11 1 0,11-12 0,0 1 0,-11 0-32,11-1 32,0-10-32,0 0 0,0 0-32,-11 0 31,11 0-31,0 0 64,0 0-32,0 0 32,0 0-32,0 0-32,0 0 64,0 0 0,11 0 32,11-10-32,-12 10 32,1-11 0,10 11-32,-10-11 0,0 11 0,0 0-32,-1 0 0,-10 0 0,11 0 32,0 0 0,-11-10 0,0 10 0,0 0 0,0 0 32,11 0-32,-11-11 0,0 11 0,0 0 0,0 0 0,10 0 32,-10-11-32,0 11 0,0 0-32,0-11 32,11 1 0,-11-1 0,0 0 0,11 1 32,-11 10-32,0-11 0,0 0 32,0 0 32,0 1-32,0-1 1,0-10-33,0 10 0,0-21 32,0 10-32,0-10 0,0 0 32,-11 0-32,11 0 0,0 10 0,0-10 0,0 11 0,0-12 0,0 12 32,0 0-32,0-12 0,0 12 0,0-11 0,0 10 0,0 1 0,11 0 0,-11-1 0,0 1 32,10-1-32,-10 1 128,0-1 0,0 1-96,0-11-32,0 10 0,0-10 32,0 0-32,0 0 0,0 0 0,0 0 0,0 10 0,0-10 64,-10 10-32,10 1-32,-11 0 0,0-12 32,11 12-64,-10 0 64,10-12-64,-11 1 32,11 11 0,0-1 0,0 1 0,-11 10 32,11 1-32,-11-12 0,11 11 64,0 1-64,0-1-64,-10 0 64,10 1 0,0-1 0,0 0 0,0 0 0,0 1 0,0-1 0,-11 11 0,11-11 0,0 0 0,0 1-32,0 10 32,0-11 0,0 0 0,0 1 0,0-1-32,0 0 32,0 0 0,11 1 0,-11-1 0,0 11 0,0-11 0,0 1 0,0 10 0,0-11 0,0 0 0,0 0 32,0 1-64,0-1 32,0 0 0,0 11 0,0-10 0,0 10 0,0 0 0,0 0-64,0 0 64,0 0-32,10-11 0,-10 11-32,0 0 64,0 0 0,0 0 32,0 0-32,0 0 32,0 0 0,0 0-32,0 0 0,0 0 0,0 0 0,0-11 0,0 11 32,-10-11-64,10 11 32,-11-10-64,11-1 64,0 11 0,-11-11 0,11 11 0,0-10 0,0 10-32,0 0 32,-11 0-32,11-11 32,0 11-32,0 0 32,0-11-96,0 11-32,0-11 128,0 11-32,0 0 32,0-10-33,-10 10 33,10 0-32,0 0 32,0 0-64,0 0 64,0 0-32,0-11-32,0 11 32,0 0 0,0-11 0,0 11 32,0 0-32,0 0 32,0 0-32,0 0 32,0 0-32,0 0-32,0 0 0,0 0-64,0 0 64,0 0 0,0 0 0,0 0 32,0 0 0,0 0 32,0 0 0,0 0 0,0 0 32,0 0-64,0 0 0,0 0-64,0 0 63,0 0-63,0 0 64,0 0 0,10 0-32,1 0 32,0 0 0,-11 0 0,11 0 32,-1 0 0,1 0 0,0 0 0,-11 0 32,0 0-64,0 0 32,11 0 0,-11 0 0,0 0 0,10 0 0,-10 0 0,0 0 0,0 0 0,11 0 0,-11 0 0,0 0-32,11 0 32,-11 0 0,0 0 0,0 0 0,0 0-32,0 0 32,10 0-64,-10 0 32,0 0 0,0 0-64,11 0 64,-11 0-32,0 0 64,0 0-32,0 0 32,0 0 0,0 0-32,0 11 32,0-11 0,0 0 32,0 0-32,0 11 0,0-11 0,0 10 0,0 12 0,0-11 32,-11 21-32,11-11 0,0 1 0,0-1 0,0 0 0,0 12 0,0-12 0,0-10 0,0 10 0,0 1 0,0-1 0,0 0 0,0 1 0,0-1 0,0 1 0,0 10 32,0-11-32,0 12 0,0-12 0,0 11 0,0-10 0,0 10 0,0-11 0,0 11 32,0-10-32,0-1 0,0 1 0,0 10 32,-10-11-32,10 11-32,-11 1 32,11 9 0,-11-9 32,11-12-32,0 11 0,0-10 0,0-1 0,0 0 0,0 1 32,0-11-32,-10 10 64,10 0-64,0-10 0,0 11 0,0-1 32,0-10 0,0 0-32,0-1 0,0 1 0,0 0-32,0-1 32,0 1 32,0 0-32,0-11 0,0 11 0,0-1 0,0 1 32,0 0 0,0-1-32,0 1 0,0 0 0,0 0 0,0-1 0,0 1 0,0-11 0,0 21 0,0-10 0,0 0 0,0 0 0,0-1 0,0 1 32,0 0-32,0-1 0,0-10 0,0 0 32,0 11-32,0-11-32,0 11 32,0-11 0,0 11 0,0-1 0,0 1 0,0-11 0,0 11 0,0 0 0,0-11-32,0 0 32,0 10 32,0 1-32,0-11-32,0 11 32,0-11 0,0 10 0,0-10 0,0 11 0,0-11 0,0 0 0,0 11 0,0-11-32,0 0 0,0 0 32,0 0 0,0 0 32,0 11-32,0-11 0,0 0 0,0 10 0,0-10 0,0 0 0,0 11-32,0-11 32,0 0 0,0 11 32,0-11 0,0 0-32,0 10 0,0-10 0,0 0 0,0 11 0,0 0 0,0-11 0,0 11-32,0-1 32,0-10 0,0 11 0,0-11-32,0 0 0,0 0 32,0 0 0,0 11 0,0-11 64,0 0-64,0 10 0,0-10-32,0 11 32,0-11 0,0 0 0,0 0 32,0 11-32,0-11 0,0 0-32,0 0 0,0 0 32,0 0 0,0 0 32,0 0-32,0 11 0,0-11 32,0 10-32,0 1 0,0-11 0,0 11 0,0-11 0,0 0 0,0 10 0,0-10 0,0 0 32,0 0-96,0 0 128,0 11-64,0 0 0,0-11-32,0 11 32,0-11 32,0 0-32,-11 0-32,11 0 32,0 0-32,0 0 32,0 0-32,0 0 32,0 0 0,0 0 32,0 0-32,0 0 0,0 0 0,0 0 32,0 0-32,0 0 0,0 0 0,0 0 0,0 0 0,0 0 0,0 10 0,0-10 0,0 0 0,0 0 0,0 11 32,0-11-32,0 11 0,0-1-32,0 1 32,0-11 0,0 11 0,0 0 0,0-11 32,0 0-32,0 0-32,0 10 32,0-10-32,0 0 32,0 0 0,0 0 64,0 11-64,0-11 0,0 0 0,0 0-32,0 0 32,0 0 0,0 0-64,0 0 64,0 0 0,0 0 0,0 0-32,0 0 32,0 0 0,0 0 0,0 0-64,0 0 32,0 0 32,0 0-32,0 0 32,0 0-64,0 0 64,0 0 0,0 0 0,0 0 0,0-11 0,0 11 0,0 0-32,0 0 32,0 0 0,0 0 0,0 0 0,0 0 0,0 0-64,0 0 32,0 0 32,0 0-64,0 0 32,11 0 32,-11-10 0,0 10 32,0 0-32,10 0 0,-10 0-32,0 0 32,11 0 0,-11 0 0,0 0 0,0-11 0,11 11 0,-11 0 32,0 0-32,10 0 0,-10 0 0,0 0 0,0 0-32,11 0 32,-11-11 32,11 11-32,-11 0 0,0 0 0,11-11 0,-11 11 0,0 0 0,10 0 0,-10 0 0,0 0 0,0 0-32,0 0 32,0 0 0,0 0 0,0 0 0,0 0 0,0 0 0,0 0 0,0 0 0,0 0 0,0 0 0,0 0 0,0 0-32,11 0 32,-11 0 0,0 0 32,0 0-64,0 0 64,0 0-32,0 0 0,11 0-32,-11 0 32,0 0 0,0 0 0,0 0 32,0 0-32,0 0 0,0 0 0,0 0 0,0 0 0,0 0 0,0 0 0,0 0-32,0 0 64,0 0-64,11 0 0,-11 0 0,0 0 32,0 0 32,0 0-32,0 0 0,0 0-32,0 0 32,0 0 32,0 0 0,0 0-32,0 0 32,0 0-32,0 0 64,0 0-32,0 0 64,0 0 32,0 0-96,0 0 64,0 0-96,-11 0 64,11 0-64,-11 0 32,0 0-32,1 0 64,-1 0-64,0 0 32,0 0-32,1 0 32,-1-10 0,0 10-32,11 0 96,-10 0 32,-1 0-31,11 0-1,-11 0-32,11-11-32,-11 11 0,1 0-32,10 0 0,-11 0 32,11 0 0,0 0 0,0 0 0,0 0-32,-11 0 0,11 0 96,0 0-96,0 0 0,0 0 0,0 0 0,0 0 0,0 0 0,0 0-64,0 0 128,0 0-64,0 0 0,0 0 0,0 0 32,0 0 0,0 0-32,-11 0 64,11 0-32,0 0-32,-10-11 0,10 11 32,0 0-32,0 0 96,0 0-64,-11 0 32,11 0-64,0 0 32,0 0 0,0 0 0,0 0 0,0 0-32,0 0 0,0 0-32,0 0 32,-11 0 0,11 0-32,0 0 32,0 0-32,0 0 32,0 0-64,0 0 64,0 0 0,0 0-64,0 0 64,0 0-128,0 0 96,0 0-544,0 0-866,11-10-1697,0-1-1505,-1-11-7880</inkml:trace>
  <inkml:trace contextRef="#ctx0" brushRef="#br0" timeOffset="30">6645 332 6022,'0'0'3747,"0"0"-928,0 0-769,0 0-705,0 0-608,0 0-65,0 0 161,0 0 64,0 0-416,0 0-65,0 11 225,0 0-33,0-1 385,0 12-96,0 10-96,0 0-385,0 0-192,-11 0-64,11 11 33,0-10-65,0 9 32,0-9 96,-10 9-128,10 1 64,0 0-95,-11 0-33,11 0 32,0 0-32,0-11 32,-11 11 96,11-11-192,0 0 0,-11 11 64,11 0-32,-10-11 128,10 11-64,-11-11 64,0 11-31,0-11-1,11 0-64,-10-10 0,10 10-32,0 0 32,-11 0 0,11 1-64,0-12 32,-11 11 0,11-10 0,0-1-32,0 1 32,-11-1-64,11 11 64,0-10-32,0-1 0,0 11 32,-10-10-32,10 10 0,0-11-32,0-10 32,0 10 0,0 1 0,0-11 0,0-1 0,0 1-32,0 0 32,0 10 0,0-10 0,0 10 0,-11 1 0,11-11 0,0 10 32,-11-10-64,11-1 32,0 12 0,0-11 0,0-1 0,0-10 0,0 11-32,-11 0 32,11-11 0,0 10 0,0 1 0,0 0 0,0-11 0,0 11 0,0-11 0,0 10-64,0-10 64,0 0-64,0 11 32,0-11-64,0 0 64,0 11-32,11-11 64,-11 0 0,11 11-32,10-11 0,-10 0 32,0 0-32,10 0 0,-10 0 32,11 0 0,-12 0 64,12 0-64,-1 0 32,1 0-32,-11 0 32,10 0-32,-10 0 0,-1 0 0,-10 0 32,11 0-32,-11 0 0,11 0 0,-11 0 32,0 0-32,0 0 0,0 0 0,0 0 64,0 0-96,0 0 32,0 0 0,0 0 32,0 0-32,0 0 32,0 0-32,0 0 32,0 0-32,0 0 96,0-11-96,0 11 128,0-11-64,0-10-32,0 10 64,0 0-96,0-10 32,0 10 0,0-10-32,-11-1 0,11 1 0,0-1 0,-11 1 0,11-1-32,0-10 32,0 11 0,0-1 0,0-10 0,0 11 0,0-11 0,0-1 0,0 1 32,0 11-32,0-11 0,0 10 0,0-10 0,0 11 0,0-1 0,0 11-32,0-10 64,0 10-32,0 0 0,0 1 32,11-1-32,-11 0 0,0 1-32,11-1 32,-11 11 0,0-11 32,0 0-32,0 11-64,0 0 64,11-10 0,-11 10 32,0-11-32,0 0 0,0 1 0,10-1 0,-10 0 0,0 0 0,0 11 0,0-10 0,0-1-32,0 11 64,0-11-32,0 11 32,0 0-32,0-11 0,0 11-32,0 0 32,0 0-64,0 0-32,0 11 96,0 0-128,0 21 128,0-10 0,0 10 0,-10 0 64,10 0-64,0 0 32,-11 0-32,11 1 0,0 9 0,-11-9 0,11-1 0,-11 0 0,11-11 32,-10 12 0,-1-12-32,11 0 0,-11 1 0,11-11 0,0 10 0,-10 0 0,10-10 0,-11 11 0,0-12 0,11 12 32,0-11-32,-11-1 0,11-10 0,0 11 0,-10-11 0,10 11 0,0-1 0,-11-10 0,11 22 0,-11-11 0,11-1 0,-11 1 0,11 0 0,0-1-64,-10 1 64,10-11 0,0 11-32,0 0 0,0-11 0,0 10 0,0 1 32,0-11-96,0 11 96,0 0-192,0-11-64,0 10-65,0-10 33,0 0-96,0 0-353,0 0-833,0-21-832,0-11-961,0-11-4869</inkml:trace>
  <inkml:trace contextRef="#ctx0" brushRef="#br0" timeOffset="31">8082 118 3299,'0'0'3331,"0"0"129,0 0-610,0 0-608,0 0-608,0 0-545,0-10-352,0 10 31,0 0-63,0 0-32,0 0-129,0 0-159,0 10-1,-11 12-160,0-1-96,-10 1 193,10 10 159,-10 11-96,-1-11 33,1 11-257,10 0 0,-11 0-32,12-1-96,-1-9 32,0 9 0,-10-9-32,21-1 129,-22-11-65,12 11-32,-1 0 32,0 11-64,1-11 64,-1 1-64,0-1-32,0 11 128,1-11 160,-12 0-31,12 0-33,-1 11 32,-11-11-32,1 11 0,10-11-160,-10 0 33,10 0-97,0 1 0,1-1 32,-1-11-32,0 11 0,0-10 32,1-1-32,-1 11 32,11-10 0,-11-1-32,1 1 32,10-1 0,-11 1-32,0-1 0,11 0 32,-11-10-32,11 11 0,0-1 0,-10-10 0,-1 10 0,11-10 0,-11 10 0,11-10 32,-10 10-32,10-10 0,0 11 0,-11-12 0,11 12 0,-11-1 0,0-10 32,11 10-32,-10 1 0,-1-1 0,11-10 0,-11 10 0,11 1 0,-11-1 0,1-10-32,10 0 32,-11 10 0,11-10 0,-11 10 0,11-10 0,-10 0 0,10 10 0,-11 1 0,11-12 0,-11 1 0,11 0 0,-11-11-32,11 10 32,0 1 0,0-11 0,-10 11 0,10 0 0,0-1 0,-11 1 0,11 10 0,0-10 0,-11 0 0,11 0-32,0-11 32,0 0-32,0 10 32,0-10-32,-10 0-32,10 0 32,0 0-64,0 0 96,0 0-33,0 0-63,0 0 64,0 11 64,0-11-32,10 0 32,-10 0-32,11 0 64,0 0-64,-11 0 33,10 0-33,1 0 64,0 0-64,-11 0 32,11 0-32,-11 0 32,10 0-32,-10 0 0,0 0 32,0 0-32,11 0 32,-11 0-32,0 0 0,0 0 32,0 0-32,0 0 0,11 0-32,-11 0 64,0-11-32,10 11 0,-10 0 32,0 0 0,11-10-32,-11 10 32,0 0 0,11-11-32,-11 0 96,0 0-32,11 1-32,-1-1 32,-10 0-64,11-10 0,-11 10 0,11 0 0,-11 1 32,11-12 0,-11 1-32,10 10 0,1-10 32,-11-1-32,11 1 0,-1-1 0,1 1 0,-11 0 0,11 10 0,-11 0 0,11-10 32,-11 10-32,10-10 0,1-1 0,-11 1 0,11-1 0,-1 1-32,12-1 32,-11 1 0,-11 10 32,21-10-32,-21 10 0,11 0 0,-1 1 0,-10-1 0,11-11 0,0 1 0,0 0 0,-1-1 0,12-10-32,-11 11 64,-1-1-64,1 1 96,0-1-64,-11 1 0,10 10 0,1 0 32,-11-10-32,11 0 0,-11-1 0,11 1-32,-1-1 32,-10 1 0,11 10 32,-11-10-32,11 10 32,-11 0-32,0-10 0,0 10 0,10-10 0,-10-1 0,11 1 0,-11-1 0,11 1 0,-11 10 0,11-10 0,-11-1 0,10 1 0,1-1 0,-11 12 0,11-12 0,-11 1 0,10-1 32,-10 1-32,11 0-32,0-1 32,-11-10 32,11 21-32,-11-10 0,10-1 0,-10 12 0,0-1 0,11-11 0,-11 12 0,11-1 0,0-10 0,-1-1 0,-10 1-32,11-1 64,0 12-96,-1-12 96,1 11-32,-11 1 0,11-1 0,-11 0 0,11-10 0,-1 10 32,-10 0-32,11-10-32,0 10 32,-11-10 0,10 10 32,-10 0-32,11-10 0,-11 10 0,11 1 0,-11-1 0,11 0 0,-11 0 0,0 1 0,10-12 0,-10 11 0,11 1 0,-11-1-32,0 0 64,0 11-32,0-10 32,0 10-32,0 0 64,0 0-64,0 0 32,0 0-32,0 0 0,0 0 0,0 0 0,0 0 0,0 0 65,0 0-65,0 0 0,0 0 0,0 0 0,0 0 0,0 0-161,0 0-351,0 0-417,0 0-737,0 10-800,0-10-641,-11 11-2210,11-11-5573</inkml:trace>
  <inkml:trace contextRef="#ctx0" brushRef="#br0" timeOffset="32">9571 215 3555,'0'0'5413,"0"0"-3331,0 0-96,0 0-64,0 0-801,0 0-480,0 21 96,-10-10 95,10 10-95,-11-10 192,0 21-64,1-10-129,-12 10-159,1 0-33,-1 0-255,11 0-65,1 0-64,-12 1 32,12-12-96,-1 1 65,0 10 95,0-11-64,1 11 192,-12 11-192,1-11 161,-1 11 31,12 0-160,-12-11-95,1 0-1,10-10 32,-10 10-32,10 0-32,-11 0-32,12 1 96,-12-1 0,1 0 65,-1 0-97,1 0 0,10 0-64,-10-10-32,10-1 0,0 11-32,0-10 64,1-11-64,-1 10 32,0 0 0,-10 1 0,10-1 0,0 1-32,1-1 0,-1 1 32,-11-1-32,12 1 0,-1-12 0,0 12 32,-10-1-32,10-10 0,0 10 0,-10-10 32,10 11-32,-10-1 0,10-10-64,0 10 64,-10 1 0,10-1 0,0-10 0,1 10 32,-1 1-32,0-12 0,1 12 0,-1-11 0,11-1 0,-11 12-32,0-12 32,1 1 0,10 11 0,-11-12 0,11 12 0,-11-12 0,0 1 0,11 0 0,-10 0 0,10-1-32,-11 12 32,11-11 0,-11-1 0,11 12 0,-10-12-32,10 12 32,-11-11 0,11-1 0,0 1 0,-11 0-32,11-1 0,0-10 0,0 11 32,0-11-64,0 0 32,0 11-128,0-11 128,0 11 0,0-1 0,0-10 32,0 11 32,0 0 32,11-11-64,-11 10 0,11-10 0,-1 0 32,-10 0-32,11 0 0,-11 11 64,11-11-64,-11 0 32,10 0-32,-10 0 0,11 0 32,0 0 0,-11 0-32,11 0 0,-11 0 64,10 0-64,-10 0 0,11 0 0,-11 0 0,11 0 32,-11 0-32,11 0 0,-11 0 0,10 0 32,-10 0 0,11-11 0,0 1 32,-1-1-32,12 0 32,-11 1 0,-1-12-64,1 11 0,0 1 32,0-1-32,-1-10 32,1-1-32,10 1 0,-10-1 0,0 1 32,10-1-32,-10 1 0,0-1 0,-1 1-32,1 10 64,0-10-32,0-1 32,-1 1-32,-10 0 0,11-1 65,0 1-65,10-1 0,-10-10 0,0 11-33,-1 10 98,1-11-65,0 1 0,0 10-32,-1-10 32,1 10 32,0-10-32,0-1 32,-1 1-32,1-1 0,0-10 0,10 11 0,-10-1 0,0-10 0,-1 11 32,1 10-32,0-11 32,-11 1 0,11 10-32,-11-10 0,10-1 0,1 1 0,0 0 0,-1-1 0,-10 11 0,11-10 0,0-1-32,-11 1 64,11 10-32,-11-10 32,10-1-32,-10 1 0,11 10 0,-11-10 0,11-1 0,-1 12-32,-10-12 32,11 12 0,-11-1 32,11-11-32,0 12 32,-11-1-32,10-11 0,-10 12 0,11-1-32,-11-10 64,11-1-32,-11 11 0,0-10 0,11 10 0,-11-10 0,10 10 0,-10 0 0,11 1 0,-11-12 0,0 11 0,11 1 0,-11-1 0,0 0 0,10 1 0,-10-1 0,0 0 0,11 0 0,-11 11 0,0-10 0,11-1 0,-11 0 0,11 1-32,-11-1 32,10 0 0,-10 0-32,0 1 32,11-1 0,0 0 0,-11 0 32,0 1 0,11 10-64,-11-11 64,10 0-32,-10-10 0,11 10-64,-11-10 64,11 10 0,-1 0 0,-10 1 0,11-1 0,-11 0 0,0 11 0,0 0 32,0 0 0,0-11-32,0 11 0,0 0 0,0 0 0,0 0-224,0 0-673,0 0-1185,0 0-1954,0 0-3459</inkml:trace>
  <inkml:trace contextRef="#ctx0" brushRef="#br0" timeOffset="33">10032 1512 3940,'0'0'1377,"0"0"-640,0 0 480,0 0 160,0 0-160,0 0 97,0 67-129,0-54-32,13 1-224,-13 12 32,13 1-161,-13 0-191,0 0-193,14 0 65,-14-1-161,13 1 0,1-13-95,-14 12 159,13-12-224,0-1 0,-13 14-32,14 0 97,-14-14 127,13 1-256,-13-1-64,14 0 64,-14-13-96,13 14 32,-13-1 96,0 1 96,13-1-31,-13 14 63,14-14 0,-14 1-192,0-14-32,0 13 0,0-13-32,13 13 0,-13-13 0,0 14 32,0-14 0,0 13 0,0-13 0,0 14 0,0-14 0,0 0 33,0 0 31,0 0 32,0 0 160,0 0-160,0 0-32,0 0-32,0 13-64,0-13 0,14 0 32,-14 0-32,0 13 0,0-13 0,13 0 0,-13 0 32,0 0-32,0 14 0,13-14 0,-13 13 0,0 1 32,14-14-32,-14 0 0,0 0 0,0 0 0,0 13 0,0-13 0,0 0-32,0 0 32,0 0 0,0 0-64,0 0 32,0 0 0,13 0-96,-13 0 32,0 0 96,0 0 0,14 0 64,-14-13 0,13 13 32,-13-14 32,13 14-32,-13-13 33,0 13-65,14-14 0,-14 14-32,0-13-32,0 13 32,13 0-32,-13-13 0,0 13 0,0-14 0,14 14 32,-14-13-32,13-1 32,-13 1 0,0 13 0,0 0 0,13 0-32,-13-13 32,0 13-32,0 0 0,0 0 32,0 0-32,0 0 64,0 0 128,0 0-32,0-14 33,0 14-1,0 0 0,0 0 0,0 0-32,0 0-32,0-13-96,0 13 0,-13-14 64,13 1 33,0 13-65,0-13-32,0 13 0,0 0 0,-13-14-32,13 14 0,0 0-32,0 0 32,0 0-32,0 0-64,0 0 64,0 0 0,0 0 0,0 0 32,0 0 0,0 0 0,0 0 0,0 0-33,0 0 33,0 0 0,0 0 0,0 0-32,0 0 32,0 0 0,0 0 0,0 0 0,0 0-32,0 0 32,0 0 0,0 0 32,0 0 0,0-13 1,0 13-1,0 0-32,0-14 0,0 14 32,0-13-32,0 13 0,0-13 0,13 13-32,-13 0 32,0 0 0,0 0-32,0 0-65,0 0-1024,0 0-993,0 0-929,13 0-544,1 0-1538,-1 0-3139</inkml:trace>
  <inkml:trace contextRef="#ctx0" brushRef="#br0" timeOffset="34">10407 237 6022,'0'0'3107,"0"0"-513,0 0-352,0 0-1025,0 0-512,0 0-257,0 10-63,0 1-97,0 10 833,0 1-64,0 10 32,0-11-352,0 12-257,0-12-95,0 11-65,0 0-64,0 1 129,0 9 31,0-9-96,0-1 97,0 0-257,0 11 128,0-11-192,0 11 32,-11-11-32,11 0-32,0 0 97,-11-10-1,11 10-32,0 0 0,-11 0-32,11 0 321,-10 1-257,10-1 0,-11 0-96,11 0-64,-11 0 128,11 0-96,-10-10-32,10 10 96,-11 0-64,11-10 0,0 10 32,-11-11-64,11 1 64,-11-1 0,11 1-64,0 10 64,-10-11-64,10 1 0,0-1 32,-11 1-32,11-1 0,0-10 0,0 10-32,0-10 32,0 10 0,0-10 0,-11 10 32,11-10-64,0 11 64,0-12-64,0 1 64,0 10-64,0-10 32,0 0-32,0 0 0,0-1 64,0 1-32,0 0 0,0 10-32,0-10 32,0 0 0,0-11 32,0 10-32,0 1-32,0-11 32,0 11 0,0 0 0,0-11 0,0 10 0,0 1 0,0-11 0,0 11 32,0-1-32,11-10 0,-11 11-32,0-11 32,0 0-32,0 0 0,0 11 0,0-11 32,0 0 0,0 11 0,0-11-32,0 0 32,0 0 0,0 0-32,0 0 0,0 0 0,0 0 0,0 0 32,0 0-32,0 0 32,0 0-64,0 0 64,0 0-32,0 0-448,0 0-417,11 0-320,-11 0-481,10 0-1249,1 0-1121,0 0-6342</inkml:trace>
  <inkml:trace contextRef="#ctx0" brushRef="#br0" timeOffset="35">10600 356 2691,'0'0'1409,"0"0"-352,0 0 160,0 0 32,0 0-512,0 0-321,0 0 97,-40 0 256,40 0 95,0 0 289,-14 0-32,14-13-31,0 13-386,0 0-223,0-13 127,-13 13 129,13-14-353,0 14-256,0-13 33,0-1 127,-14 14 64,14-13 0,-13 0 1,0-1-65,13 14-32,0-13-96,0 13-31,0 0-97,0-14 0,0 14-32,0-13 64,0 13-32,0 0 224,0-13 96,0 13-192,0 0-127,0-14-33,0 14-33,13-13 1,-13 13-32,27-13 64,-14-1 0,1 1-64,-1 13 64,0 0 0,-13 0-32,0 0 32,0 0 0,0 0 32,0 0 96,0 0-128,0 0 32,0 0-32,0 0-32,0 0-64,0 0-128,0 0-64,14 13-96,-14 1-1442,13 12-2338,-13-12-5669</inkml:trace>
  <inkml:trace contextRef="#ctx0" brushRef="#br0" timeOffset="36">12658 1790 1634,'0'0'3523,"0"0"-576,0 0-1026,0 0-63,0 0-128,0 0-65,-43 32-127,43-32-161,-22 11-256,12-11-288,-1 11 0,-10-11-32,-1 10-33,1 1-63,-12 0-32,-9 0-65,9 10-287,-10-10 191,11-11-192,0 10-31,11 1-33,-1-11-64,1 0-32,-1 0 64,-10 0 1,21 11-65,-10-11-128,-1 0 96,12 0-96,-12 0 64,1 11-160,10-11 128,0 0-64,1 0 128,10 0 32,-11 0-64,11 0-64,0 0-32,-11 0 32,11 0-32,0 0 0,-11 0-32,11 0 32,0 0 0,0 0 0,0 0-32,0 0 32,0 0 0,0 0 0,0 0 0,0 0-32,0 0 0,0 0 32,0 0-64,0 0-32,0 0-288,0 0-417,0-11-640,11 11-1442,0-11-2274,10 0-5669</inkml:trace>
  <inkml:trace contextRef="#ctx0" brushRef="#br0" timeOffset="37">12433 247 5381,'0'0'3620,"0"0"-1571,0 0 65,0 0-480,0 0-673,0 0-320,-11 43-33,0-32 33,11 21 95,0-11 97,-11 22 32,1 0 64,-1 0 32,0 0-192,-10 0-161,10 10-127,0-10-257,1 11-64,-1-12 0,0 12-128,0-11 64,1 11-32,-1-1 96,0 11 33,0-10 319,1 10-288,-12-10 65,22-1-161,-10-10 64,-1 11-32,0-22-128,0 11 96,1-11-32,-1 11 96,0-11 65,0 0-129,1-10-64,-1 10 0,11-11-64,-11 1 0,1-1 32,10 11-32,0-10 0,-11-1 64,11 1-64,-11-1 0,11 1 0,-11-1 0,11-10 32,0-11-32,0 0 0,0 0-96,-10 0-96,10 0-577,0 0-512,0 0-257,0-11-512,0 0-768,10-21-577,-10-11-5029</inkml:trace>
  <inkml:trace contextRef="#ctx0" brushRef="#br0" timeOffset="38">12369 322 5765,'0'0'3844,"0"0"-737,0 0-801,0 0-1185,0 0-416,0 0 64,0-11 31,0 11-63,0 0-160,-10 0-65,10 22-192,-11 10 257,11 11 256,-11 0 128,0 10-321,11 12-191,-11-12-257,11 11-32,0 1-32,0-1-64,-10 0 64,10 11-64,-11-10 33,11-1-1,-11 11-32,11-21 96,-11 10 64,11-10-224,0-1 32,-10-10 0,10 0 0,0 0 0,0-11-32,0-11 32,0 11 32,-11-10-32,11-1 0,0-10-32,0 10 0,0-10 0,-11 0 32,11 0-32,0-1 0,0-10 32,0 11-32,0 0 0,0-1 0,0 1 0,-11 0 0,11 0 0,0-1 0,0 1 32,-11 0 0,11 0-32,0-1 0,0 1 0,0 0-32,0-1 32,0 1 0,0 0 32,0-11-32,0 0 0,0 0 0,0 0 0,0 0 0,0 0-64,0 0-192,0 0-577,0-11-672,0 0-769,0-21-609,0 11-2434</inkml:trace>
  <inkml:trace contextRef="#ctx0" brushRef="#br0" timeOffset="39">12133 332 1698,'0'0'1729,"0"0"-351,0 0-129,0 0-288,0 0 32,0 0 192,-22-10 96,22 10 352,0 0-287,0 0-193,0 0-64,0 0-384,0 0 95,0 0-95,0 21-257,-11-10 289,1 21 320,-1-11-64,0 12-352,11-1-225,-11 11-96,11 10 97,0 1 31,-10 10 65,10 1-225,0 10 32,-11-11-32,0 11-31,11-11-129,-10 1-32,-1-1-96,0 0 96,0 1-64,1-1-32,-1-10 64,0-1-32,0 1 32,1-11-32,10 0 0,-11-1-32,11-9 0,-11-1 32,11 0-64,0-11 32,0 1-192,-10-11-801,10-1-1089,0 1-1185,10-11-1698,1 0-5733</inkml:trace>
  <inkml:trace contextRef="#ctx0" brushRef="#br0" timeOffset="40">13687 247 6854,'0'0'2018,"0"0"1506,0 0-1282,0 0-513,0 0-607,0 0-97,0 0-289,-11-54-383,11 54-353,0 11 0,0 21 192,0 0 1537,11 22-383,-1-1-321,1 12-129,-11-1-415,11 11-33,-11 11-191,0-1-33,0 12 0,0-1-64,0-10 96,-11 10-127,0-10 63,1-11-32,-1 0 0,0-10-96,0-1 0,11-21-32,-10 0-32,10-11 0,0 0 0,0 11 32,0-11 0,0 0 32,0-10-64,0-1 64,0-21-64,0 0 0,0 0-32,0 0 32,0 0-32,0 11 32,0-11 0,0 0 32,0 0-32,0 0 32,0 0-32,0 0 0,0 0 32,0 0-32,0 0 0,0 0-64,0 0 32,0 0-32,0 0 64,0 0 0,0 0 0,0 0 32,0 0-32,0 0-32,0 0 32,0 0-160,0 0 96,0 0-32,0 0 96,10 0 0,-10 0 0,0 0 0,0 0 0,11 0 0,-11 0-32,0 0 0,0 0-32,0 0 32,0 0 32,0 0-32,0 0 32,0 0-32,0 0-32,0 0 32,0 0-64,0 0 63,0 10 33,0-10 0,0 11 97,0 0-33,0 0-64,0-1 0,0 1 0,0 0 0,0-1 32,0 1 32,0 0-64,0 0 0,0-1 0,0-10 0,0 0-32,0 11 32,0-11-32,0 0-32,0 0 64,0 11-96,0-11 31,11 0 1,0 10 0,-1-10 64,-10 0 0,11 11 0,0-11-32,10 0 32,-10 0 0,10 0 32,1 0-32,10 0 32,-21 0-32,10 0-128,1 0 96,-12 0 0,1 0 0,0 0-32,-1 0-32,-10 0 96,11-11-64,-11 11 0,11 0 64,-11 0 0,0 0 0,0 0 0,0 0 32,0 0-64,0 0 32,0 0-160,0 0 128,0 0-32,0 0 64,0 0 0,0 0 0,0 0 0,0 0-96,0 0-129,-11 0 1,0 0-513,1 0-512,-12-10-448,12 10-1026,-12-11-1697,1-21-4324</inkml:trace>
  <inkml:trace contextRef="#ctx0" brushRef="#br0" timeOffset="41">13810 332 5317,'0'0'3139,"0"0"-352,0 0-834,0 0-671,0 0-546,0 0-479,-27-80-1,27 80-96,0-13-64,13 13 32,-13 0 128,0 0 1,0 0 31,0 0-256,14 0-32,-1 0 0,14 0 32,-14-14 32,14 14 32,-13 0 0,12 0-32,1 0-64,-13 0 0,-1 0-96,0 0 96,1 0-96,-1 0 0,-13 14 64,13-14-160,-13 0-1538,14 13-1152,-14-13-1411,0 13-639</inkml:trace>
  <inkml:trace contextRef="#ctx0" brushRef="#br0" timeOffset="42">13971 263 1505,'0'0'2883,"0"0"640,0 0-255,0 0-1315,0 0-639,0 0-97,-81-67-384,68 67 224,-1 0-225,14 0-159,-13 0-225,0-13-63,-1 13-161,14 0 128,-13 0-95,13 0-97,0 0 0,0 0-64,0 0-96,0 0 0,0 0-64,0 0 64,0 0-32,0 0 0,0 0-32,0 0 0,0 0 0,0 0 0,0 0 0,0 0 32,0 0-193,0 0-191,0 0 96,0 0-225,0 0-224,0 0-384,-14 0-1025,1 13-2979</inkml:trace>
  <inkml:trace contextRef="#ctx0" brushRef="#br0" timeOffset="43">15272 268 2979,'0'0'5701,"0"0"-1985,0 0-834,0 0-415,0 0-930,0 0-736,0-11-449,0 11-127,0 22-129,0-1 384,-11 22 545,11 11-128,0-1-224,-10 1-129,10 10-96,0 1-159,-11 10 63,11 0-192,-11 0 64,0 0-63,1 11-33,-1-11 0,0 0 32,1-11-64,-1-10 32,0-1-96,0-10 0,11 0-32,0 0 0,-10 0 32,10-11-32,0 11 32,0-11-32,0 0 64,0-10-64,0-1 32,0-10-32,0 0 32,0-1 33,0 12-1,0-11 0,0-1 32,0 12-32,0-1 32,0-10-96,0 10 32,0-21 0,0 11 32,0 0 0,0-11-32,0 0-32,0 10 0,0-10 32,0 0-32,0 11 0,0-11 0,0 11 0,0-11 0,0 0-64,0 0 0,0 11-64,10-11 64,1 0 64,0 0 32,0 10 128,-1-10-160,12 11 64,-12-11-64,23 0 0,-12 11 32,11-11-32,-10 0 64,-1 0-64,1 0 0,-1 0 0,-10 0 32,-1 0 0,-10 0 32,0 0-32,11 0 0,-11 0-32,0 0 0,0 0 32,0 0-32,0 0 0,0 0 32,0 0-32,0 0 0,0 0 0,0 0 0,0 0-32,0 0 32,11 0 0,-11 0 32,0 0-32,11 0-32,-11 0 0,0 0-128,0 0-192,0 0-545,0-11-897,0 0-1377,0-21-3107</inkml:trace>
  <inkml:trace contextRef="#ctx0" brushRef="#br0" timeOffset="44">15336 296 10890,'0'0'2082,"0"0"-1121,0 0 320,0 0-800,0 0-449,0 0 32,67-14 32,-40 14-32,27 0-64,-1-13-192,1 13-2274,-14 0-5158</inkml:trace>
  <inkml:trace contextRef="#ctx0" brushRef="#br0" timeOffset="45">16484 215 8040,'0'0'3075,"0"0"-225,0 0-960,0 0-769,0 0-1121,0 0 64,-11 43 385,11-11 896,0 0-96,0 22-192,0-1-96,0 1-96,0 10-225,-10 0-159,-1 12-161,0 9-160,0-10 64,11 11 1,-10-22-65,-1 1 192,11-1-192,-11 0 32,11-10-127,-11 10-1,11-21 64,-10 11-32,-1-11 224,11 0-64,-11 0-192,11-1 0,0 1 65,0-10-97,-10-1 0,10-11-32,0 1 64,0-1 64,0-10-96,0-1-32,0 1 0,0-11-64,0 0 0,10 11-32,-10-11 64,11 11 32,10-1 0,1-10 64,10 11-32,0-11 64,0 11-32,11-11-64,0 0 32,-11 0 64,11 0-96,0 0 0,-11 0 0,1 0 0,-1 0 0,0-11 0,-11 11-96,-10 0 0,-11 0-417,0 0 193,0 0-64,0 0-513,0-11-352,0 11-353,0 0-992,0-10-1122,0-12-5060</inkml:trace>
  <inkml:trace contextRef="#ctx0" brushRef="#br0" timeOffset="46">16762 193 1698,'0'0'3107,"0"0"896,-32-64-543,32 53-1186,-11-10-609,1 10-255,10 11 31,0 0-288,0 0-320,0 0-321,0 0-255,0 0-225,0 11-32,-11 10 0,11 11 128,-11 11 384,1 11-31,10 10-129,-11 1 64,0 10-255,0 10 31,11-9-64,-10 9-32,-1 1-64,0 0-32,0 0 96,-10-1 0,10-10-64,-10 11 32,10-11-32,0 0-32,1-21 0,-1 10 32,11-21-32,-11 0 0,11 0 0,0 0-32,0-11 32,0 0 0,0-10 0,0-12-128,0-10-288,0 0-449,0 0-544,0-10-577,0-1-641,0-21-864,0-11-5542</inkml:trace>
  <inkml:trace contextRef="#ctx0" brushRef="#br0" timeOffset="47">16644 244 1762,'0'0'3907,"0"0"-1120,0 0-64,-27-80-1122,27 53 33,-13 14-417,13 0-513,0-1-223,0 14 224,0 0 127,0 0-95,0 0-192,0 0-321,0 0 0,0 0 417,0 0 191,0 0-159,0 0-160,0 0-353,0 0-64,0 0-32,0 0-32,0 0 0,0 0 0,0 0 128,0 0 673,-14-13-161,1-1-607,0 1-65,-1 0 0,14 13 0,0 0-32,0 0-1,0 0-63,-13 0-32,13 0 128,0 0 0,0 0-32,0 0 0,0 0-544,0 0-1410,0 0-1826,0 26 705,0 15-3299</inkml:trace>
  <inkml:trace contextRef="#ctx0" brushRef="#br0" timeOffset="48">16583 60 3780,'0'0'2178,"0"0"1729,0 0-1184,0 0-673,0 0-929,0 0-577,-27-27-512,27 27 97,-13 0-129,13 14 160,-14 12 0,14 1 96,-13 0-64,13 0-96,0 0-64,0 13 0,0 0 0,0 0-32,0 14-32,0-14-352,0 0-705,0 0-897,0 0-1857,0-26-2147</inkml:trace>
  <inkml:trace contextRef="#ctx0" brushRef="#br0" timeOffset="49">16518 1 2947,'0'0'224,"0"0"-160,0 0-64,0 0 320,0 0 449,0 0 320,0 0 1089,0 0-96,0 0-576,0 0-802,0 13-672,-13 1 513,13 13 288,0-1-97,0 15-351,0-1 191,0 0-31,0 0-33,0 0 65,0 0-161,0 1-288,0-15-96,0 15-32,0-1-96,0 13-1409,0-12-2179,0-1-5444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13.217"/>
    </inkml:context>
    <inkml:brush xml:id="br0">
      <inkml:brushProperty name="width" value="0.08" units="cm"/>
      <inkml:brushProperty name="height" value="0.08" units="cm"/>
    </inkml:brush>
  </inkml:definitions>
  <inkml:trace contextRef="#ctx0" brushRef="#br0">341 98 7655,'0'0'9257,"0"0"-6406,0 0-1730,0 0 993,0 0-737,0 0-672,0 81-481,0 0-160,16 32 96,0-16-96,0 0-32,0-16 32,-16 0-64,0 0 32,0-32 64,0-1-64,0-15-32,0-33 0,0 0-32,0 0-288,0-17-449,0-47 353,-16-34 320,0-15 0,16 0-64,0-1 96,0 17 64,-16 16 0,16 17 0,0 15 0,0 1 32,0 31 0,-16 1 64,16 16 64,0 0 256,0 0 417,0 16-64,-17 17 192,1 15-577,-16 17-288,-17 0 0,17 0-32,-17-33 32,1 0-96,15-16-192,17 1-224,-16-1-545,16-16-865,16 0-992,0 0-1635,0 0-5957</inkml:trace>
  <inkml:trace contextRef="#ctx0" brushRef="#br0" timeOffset="1">777 81 10698,'0'0'4580,"0"0"-2626,0 0-256,0 0 384,0 0-449,0 0-864,-32-32-128,-1 64-129,1 1-127,16 15 63,-17 1-320,1 32-96,16 16 64,-1 0-32,1 17-64,16-17 32,0-16-32,16-17-32,33-15-96,0-17 0,-1-15-32,1-17-64,-1 0-97,1-33-191,0-15 64,-17-33 159,0 0 289,-32-16 32,0-1-32,-16 17 64,0-16-32,-16 32-32,-1 1 0,1-1 0,-1 33-160,1-17-416,0 33-802,15-17-992,1 33-1602,16 0-5380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43.166"/>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4380 2366 9321,'0'0'1633,"0"0"449,0 0 128,0 0-1761,0 0-449,0 0-128,-25 0 128,74 0 160,-25 0 224,49 0 321,-1 0-32,1 0-257,48 0 64,-24 0-159,24-25 31,-25 25-96,1-24-64,-24 24-63,-25-24-33,0 24 32,-23 0 32,-25 0-32,0 0-32,24 0-64,-24 0-32,24 0 0,-24 0 0,24 0-544,-24 0-706,24-24-1888,25-1-4486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13.219"/>
    </inkml:context>
    <inkml:brush xml:id="br0">
      <inkml:brushProperty name="width" value="0.08" units="cm"/>
      <inkml:brushProperty name="height" value="0.08" units="cm"/>
    </inkml:brush>
  </inkml:definitions>
  <inkml:trace contextRef="#ctx0" brushRef="#br0">421 291 9961,'0'0'4741,"0"0"-2659,0 0 96,0 0 256,0 0-1024,-113-49-321,65 49-289,15 0-95,-15 33-289,-1-17-255,17 33 95,-17 15-160,33 17 0,-16-16 0,32 16-96,0-33-64,0 1 32,32-17-64,0-15 0,1-17-192,31 0-737,1-33 128,0-15 32,-17-17 288,1-16-31,-17 0 31,-32 0 417,0 16 64,0 17 96,0-1 96,-16 33 0,16 16 289,-16 0 640,16 0 160,-16 0-160,16 49-929,0 15-96,0 17 0,0 33 32,16-1-32,0 33 0,0-17 64,1 17-64,-1-17 0,0-16 0,-16-15-160,-16-1 64,-17-16 64,-15-1 32,15-15 0,-15-16-33,16-33 33,-1-16-96,1-16 0,-1-33-32,-15 1 32,32-33-64,0 16 96,-1 0-32,17 1 0,0 15 32,33 0 32,-1 1-64,17 15 31,-1-15-63,17-1-32,16 1-737,0-1-704,0-15-769,0 15-962,0 0-3682</inkml:trace>
  <inkml:trace contextRef="#ctx0" brushRef="#br0" timeOffset="1">745 388 5958,'0'0'3395,"0"0"-1409,16 129-481,0-80-352,1 16-544,15-1-161,-32 1 257,0-16 160,0-17 224,0-16 288,-16 0 96,16-16-255,-16 0-1058,16-32-160,-17-17 0,1-15 0,0-17 64,16 16 64,0-16-128,0 33 0,16 15-32,0-15 32,1 15-128,15 1 32,17 0-289,-1-1-1024,17 33-128,0-16-417,-1 16-1313,-15 33-1730,0-17-1922</inkml:trace>
  <inkml:trace contextRef="#ctx0" brushRef="#br0" timeOffset="2">1327 259 7687,'0'0'7111,"0"0"-4132,0 0-64,0 0-1378,0 0-512,0 0-480,-113 32-33,81 17-192,-1-1-320,17 17 192,0 0-95,0 16-65,16-17-32,0-15-96,32 0-1,0-33-95,17 0 32,-17-16-256,17 0 31,-17 0-191,1-49 63,-17 1 353,0-1 96,-16-15 32,0-1 0,-16 0 32,0 0-32,-17 17-513,17 15-576,0 1-320,0 16-897,16 16-2210,0 0-4069</inkml:trace>
  <inkml:trace contextRef="#ctx0" brushRef="#br0" timeOffset="3">1781 291 10826,'0'0'5766,"0"0"-3492,0 0-288,-114 0-577,98 0-640,0 0-353,-17 0 65,1 16 63,0 17-95,-1 31-257,1 1-32,16 16 128,16-16-192,0 0-96,16-33-64,32 17-64,-15-33 32,32-16-192,-17 0-65,17-16-447,-16-17 191,-17-15 449,0-17 0,-15 0-449,-17-16-31,0 16 127,-17 17 65,-15-1-385,16 33-320,0-16-1153,-1 15-2563,17 17-5124</inkml:trace>
  <inkml:trace contextRef="#ctx0" brushRef="#br0" timeOffset="4">2152 0 13933,'0'0'3491,"0"0"-1825,0 0 384,0 0-833,0 0-736,0 0-161,0 146 641,0-81 32,0 32-96,0 0-193,0-16-127,17 0-65,-1-17-448,0-15-64,-16-17-32,16-16 0,1 1-224,-1-17-1025,0 0-641,17-17-288,-17 1-1153,16-32-1634,-16-1-8488</inkml:trace>
  <inkml:trace contextRef="#ctx0" brushRef="#br0" timeOffset="5">2039 226 19218,'0'0'3427,"0"0"-3427,0 0 0,0 0-640,0 0 640,145-16-32,-64 16 32,0 0-2050,0 16-1538,-16 1-4003</inkml:trace>
  <inkml:trace contextRef="#ctx0" brushRef="#br0" timeOffset="6">2718 195 545,'0'0'11659,"0"0"-7271,0 0-1474,0 0-351,-113-17-962,65 17-480,15 0-96,-15 0-384,31 17-225,1-1-127,16 0-289,0 0-192,0 17-1,33-17 65,-17 32 128,16 1-32,17 0 0,15-1 32,-31 1 0,-1-17 32,-16 1 128,-16-1 97,0 1-33,0-1-64,-32-16-32,16 17-128,-17-17-192,-15-16-289,-1 0-191,1 0-257,15-16-929,1-17-1025,0 17-1921,15-16-9161</inkml:trace>
  <inkml:trace contextRef="#ctx0" brushRef="#br0" timeOffset="7">2945 0 14574,'0'0'3715,"0"0"-2145,0 0 768,0 0-1281,0 0-160,0 130 416,0-50-192,0 1-128,0 0-320,0-16-129,0 0-223,0-17-193,0-15-128,17-17-32,-1 16 0,0-32-64,0 16-769,0-16-769,17 0-512,-1 0-352,-15-32-1314,-1 0-3523</inkml:trace>
  <inkml:trace contextRef="#ctx0" brushRef="#br0" timeOffset="8">2799 275 705,'0'0'18449,"0"0"-16847,0 0-1122,0 0 513,0 0-320,146-65-385,-81 65-192,0 0-96,32 0-96,-32 0-3075,-1 0-1313,-31 16-4805</inkml:trace>
  <inkml:trace contextRef="#ctx0" brushRef="#br0" timeOffset="9">3366 340 12332,'0'0'4484,"0"0"-4164,0 0 609,0 0-128,0 0-641,113 0-128,-64-16-32,0 0 0,-17 0 64,0 0 32,-32-1-32,0 1 513,0 0 896,0 16 33,0-16-385,-32 0-96,16 16-32,-17 0-257,1 0-287,0 32-193,-1 0-160,1 33 320,16-16 193,0 16-97,16-17-223,0 1-289,16-17 0,16 0-160,0-15 31,17-1-799,16 0-930,-17-16-673,33 0-2625,-16-32-8137</inkml:trace>
  <inkml:trace contextRef="#ctx0" brushRef="#br0" timeOffset="10">1052 1262 12524,'0'0'5029,"0"0"-2659,0 0 288,0 0-608,0 0-672,0 0-514,-97 0-223,81 33-417,-32 15-224,15 17 32,1 0-32,16 0 321,0-1-65,16 1-160,16-32-96,16-1-64,0-16-96,17 0 32,16-16-737,-1 0-545,-15-16-575,-1-32-386,1-1-543,-17-16-642,1 0-2433,-33 1 287,16 15 2403,-16 1 3299,0 15 1409,0 17 2467,0 16 448,0 0 449,0 16-1346,0 17-2434,-16-1-769,16 17-192,0-1 0,0 17 192,0 0 0,16-17 65,-16-15 95,0-17-32,0 0 97,0-16-129,0 0-320,0-16-480,0-33 480,0 1 288,0-33-192,0 16-32,0 0-64,0 0 0,0 33 0,0 32-32,16 0-352,0-16-833,17 16-161,-17-16-287,32 16-1090,-15 0-672,15 0 832,-15 0 834,-17 0 1184,-16 0 577,0 0 2402,0 0 2531,0 0-1249,0 0-1666,0 16-993,-16 16-1,16 1-479,-17 15-129,17 1 1,0-1-65,0 1-96,17-1 129,31 1-161,1-17-224,-1-15 0,17-17-192,-17 0-129,1 0-255,0-33-449,-17-15-96,0-1-96,-16-16 160,1 17 320,-17-1 577,0-16 160,-17 33 32,1 16 705,16 0 191,-16 16 194,16 0 415,0 16-128,0 0-608,0 0-801,0 17 0,-16 15 0,16 33 160,16 0 0,0 16 161,17 0 95,-17 0-256,-16 1 64,0 15-95,0 0-33,0 0-64,-16-32 64,-33 0-96,17-16 0,-17-49-32,-16 1-96,1-17 96,-17-33 32,16-32-32,0 1-32,17-1 31,16 0 1,32 17-32,0-1 64,0 17 0,16-1-32,32-15 32,17 15-32,16 1-32,16-17 32,16 17 32,17 16-801,-33 0-2177,-16-1-2596</inkml:trace>
  <inkml:trace contextRef="#ctx0" brushRef="#br0" timeOffset="11">2233 1343 9161,'0'0'6053,"0"0"-4003,0 0 224,0 0 33,0 0-706,0 0-480,0 33-192,0 15-673,0 17 289,0 16 288,0 16-417,17 0-160,-17 0-64,0-16-95,0-16-97,0-16 0,0-17-32,0-16-257,0-16-191,0 0-353,0-16-704,0-16 416,0-33 1121,0-16-129,-17-16-511,17 0-65,0-17-128,0 17-96,17 33 321,-1-1 576,16 32 32,-16 17 288,1-16 225,15 16 159,0-1-95,1 17-65,15 0-95,1 0 287,0 0-95,-1 33 128,1-1 95,-33 1-351,0 15 31,0 1 33,-16-17-65,0 17-31,-16-1-161,-16 1-96,-1-17-128,-15 1-64,-1-17-128,1 0-577,-1-16-480,0 0-128,17-16-801,-17-17-961,33-15-1665,0-1-7784</inkml:trace>
  <inkml:trace contextRef="#ctx0" brushRef="#br0" timeOffset="12">2994 1068 14286,'0'0'4035,"0"0"-2369,0 0 768,0 0-416,0 0-705,0 0-960,0 113-33,0-48 321,0 16-161,0-16-192,0-1 129,0 1-129,0-16-64,0-17-224,0 1-32,16-17-32,1 0-160,-17-16-833,16 0-545,0 0-640,16 0-384,-15 0-321,-1-32-1345,0-1-4164</inkml:trace>
  <inkml:trace contextRef="#ctx0" brushRef="#br0" timeOffset="13">2880 1311 1922,'0'0'17649,"0"0"-14831,0 0-2305,0 0-417,0 0-96,0 0-192,49-48 160,-1 31 32,1 17 96,16 0-96,-17 17-64,1-1-2307,-1-16-2113,-15 16-5605</inkml:trace>
  <inkml:trace contextRef="#ctx0" brushRef="#br0" timeOffset="14">3641 1262 7079,'0'0'5669,"0"0"-3171,0 0-191,0 0 63,0 0-192,0 0-769,-81-16-256,49 16-64,16 0-416,-17 16-289,1 1-223,0 31 31,-17 1-64,33-1-96,-17 17 32,33 16-64,0-16-64,33-16 32,15-1-32,1-15-96,0-17-65,15 0-351,-15-16-33,16-32-95,-17-17 191,-15 0 385,-1 1 128,-16-17 0,1 0-64,-17 17 64,0-17 64,-17 16-64,1 1-192,-16 15-449,16 1-704,-1 32-1089,17 0-1058,0 0-5252</inkml:trace>
  <inkml:trace contextRef="#ctx0" brushRef="#br0" timeOffset="15">4223 1230 8584,'0'0'5990,"0"0"-3107,0 0-33,0 0-255,0 0-1090,0 0-768,-32 32-129,0 17-255,-1-17 95,17 17 129,-16 0-97,16-1-63,-1-15-97,1 15-256,16-15-64,0 15-64,16-32 0,17 17-64,-1-17 0,1-16-289,15 0-384,1 0-95,-1 0-482,1-16-768,-1-17-1697,-15 1-2948</inkml:trace>
  <inkml:trace contextRef="#ctx0" brushRef="#br0" timeOffset="16">4499 1311 10410,'0'0'4868,"0"0"-3138,0 0 512,0 0-224,0 0-769,0 0-160,-17 49-832,17-1 255,0 17-64,0 0-159,0-17-97,0 1-64,17-17-96,-1 1-32,0-17-64,16-16-224,1 0 160,-1 0-129,-16-16-127,33-17 0,-17-15-1,1-1-31,15 1 0,-15-17 63,-17 16 225,16 17 128,-32-17 0,17 33 0,-17 0 0,0 0 416,0 16 257,0 0 0,16 16 256,-16-16 128,0 0-161,0 16-127,0 0-513,0 33-192,0-1-64,0 1 65,0 0 31,0-17-96,0 0-32,0 1-97,0-1-639,32-16-1474,1 0-1506,15-16-1857,1 0-7335</inkml:trace>
  <inkml:trace contextRef="#ctx0" brushRef="#br0" timeOffset="17">5146 1279 11851,'0'0'5253,"0"0"-2819,0 0-896,0 0-1378,0 0-96,-17 129-64,17-64 96,17 0 193,-17 0 95,16-17-64,-16-15 129,0-1-33,0-32-96,0 0 33,0 0-353,0 0-417,0-49 257,0 1 160,0-17 192,0-16-160,0 16-32,0 0-384,0 17-257,16 15 193,0 17 288,1 16-96,-1 0-545,0 0-705,16-16-415,1 16-2307,16 0-3332</inkml:trace>
  <inkml:trace contextRef="#ctx0" brushRef="#br0" timeOffset="18">5583 1279 7079,'0'0'9321,"0"0"-6567,0 0-1601,0 0-672,0 0-321,-17 113-96,17-48 192,17 0 353,-17-17 256,0 17-225,0-33-159,0 1-161,0-17-160,0-16 32,0 0-192,0 0-128,0 0-288,0-32 31,0-33 385,0 0 128,0 0-128,0 0-192,0 1-256,0 15-289,16 0 353,0 49 320,0-16 0,0 16-32,0 0-225,17 0 33,-17 0 128,16 0 64,17 33 96,-1-1 64,1-16 0,-1 0 64,17 1-128,-16-17-64,-1 0 32,-15 0-64,-17 0 0,0-17-32,0 1 128,-16 16 64,0-16 288,0-16 289,0 15 95,-32-15 33,16 16-289,-17 0-223,1-1 127,0 17 449,-1 0-353,-15 33-95,15-1-193,17 33-160,-16 0 0,16 0 128,16-1-96,0 1 0,0-16-64,16-1-32,16 1-64,0-33-64,17 0-545,0-16-480,-1 0-416,1 0-609,-1-32-481,-15-17-2114,-17 1-1665</inkml:trace>
  <inkml:trace contextRef="#ctx0" brushRef="#br0" timeOffset="19">6310 1246 160,'0'0'4997,"0"0"-769,0 0 160,0 0-320,0 0-1762,0 0-1825,0 65-449,0-16 192,-16 15 352,16 1 65,-16 0 288,0-16-64,16-1-417,-16-15-128,16-17-224,0-16-64,0 0-32,0 0-320,0-16-481,0-33 417,0 0 384,0-15 96,16-1-96,16 0 0,-16 16 0,17 1 0,-17 15 0,16 1 32,-15 16 64,15-17 257,0 33-1,1-16 128,-1 16 129,1 16 384,-1 17 256,0 15-480,17 17-385,-33 0-224,0 0-32,-16-17-64,0 17-64,0-32-1345,0 15-1473,-16-15-2115,16-1-8584</inkml:trace>
  <inkml:trace contextRef="#ctx0" brushRef="#br0" timeOffset="20">7103 1181 6854,'0'0'5093,"0"0"-1858,0 0-672,0 0-449,0 0-288,0 0 63,0 0 161,-16 0-544,-17 0-1154,-15 0 0,-1 33 33,17-1-161,-17 0-96,33 17-96,-16 0 32,16-1-64,16 1-64,0-1 0,16 1-64,0-17 64,32-15-128,1-1-193,16 0-640,-1-16-224,17 0 0,-16-16-289,-16-33-223,-1 1 319,1-1 417,-17-16 609,0 0 256,-15 17 96,-1-1 64,-16 17 224,0 16 673,0 0 352,0 16 64,0 0 129,0 0 191,0 0-63,0 0-129,0 16-288,-16 16-1153,-1 17-96,1 15 96,16 1 0,0 0-64,0-16 0,0-17 64,16 0-224,17-15-513,-17-1-1217,16-16-1121,-15 0-1153,31-33-3331</inkml:trace>
  <inkml:trace contextRef="#ctx0" brushRef="#br0" timeOffset="21">7507 842 6406,'0'0'11371,"0"0"-10122,0 0-1249,0 0-1537,0 0-4485</inkml:trace>
  <inkml:trace contextRef="#ctx0" brushRef="#br0" timeOffset="22">7669 1376 6406,'0'0'6054,"0"0"-2755,0 0-1505,0 0-641,98 0-481,-66 0-319,0 0-193,1-16-96,-17-1 256,16 1-96,-16-16-31,-16 16 511,0-1 193,0-15 64,0 16 96,0 0 0,-32-1-192,16 1-257,0 16 33,-1 0-193,-15 0 1,16 0 63,0 16-352,-17 17-160,17 15-32,0 1 0,0 16 32,16 0-32,0-17 0,16 17-32,0-17 0,17-15 0,-1-1-608,0-16-353,1-16-545,31 0-128,1 0-832,0-32-1602,0 0-4484</inkml:trace>
  <inkml:trace contextRef="#ctx0" brushRef="#br0" timeOffset="23">8430 1214 10922,'0'0'6406,"0"0"-4484,0 0 480,0 0-95,0 0-706,0 0-31,-32-49-257,-1 49-480,1 0-417,0 16-192,-1 1-64,1-1-128,0 0 33,32 0-65,-17-16-32,17 16-65,0 0-31,0 1-128,17 15 32,15 0 32,16 1 96,-15-1-65,-1 0 97,1-15 64,-1 15 0,-16-16-32,0 0 64,1 0-32,-17 1 161,0-1 255,0 16-64,-17 1-288,-15-1-64,-17 0-128,1 1-929,-17-17-993,17 0-1313,-1 0-2466,0-16-11340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4:56.388"/>
    </inkml:context>
    <inkml:brush xml:id="br0">
      <inkml:brushProperty name="width" value="0.24" units="cm"/>
      <inkml:brushProperty name="height" value="0.48" units="cm"/>
      <inkml:brushProperty name="color" value="#A9D18E"/>
      <inkml:brushProperty name="tip" value="rectangle"/>
      <inkml:brushProperty name="rasterOp" value="maskPen"/>
    </inkml:brush>
  </inkml:definitions>
  <inkml:trace contextRef="#ctx0" brushRef="#br0">9061 7477 192,'0'0'897,"0"0"-417,0 0 289,-26-26-128,26 26-129,0 0-191,0 0-161,0 0 32,0 0-64,0 0 128,0 0 513,0 0 320,0 0 96,0 0 353,0 0 31,0 0-128,0 0 97,0 0-321,0 0-96,-27 26-160,27 27-320,-26-27-289,0 26-96,0 1 33,0 25 31,-27 1-64,1-1 96,-1 1 97,-25-1 191,26 1-223,-1 0-1,1-27-192,-1 0 33,1 1-33,0-1-32,-1 0-96,-25 1 0,-1 25 96,27-25-31,-1-1 63,1 0-64,0-25 32,26-1-64,-1 0-64,1 0 0,0-26 64,0 26-128,0 27 0,-27-27 0,1 26 0,-1 1 0,1 25 0,0-25 0,-1-27 0,1 26 0,26-26 0,0 1 0,-1-27-32,27 0 32,0 0-64,0 0-32,0 0 0,0 0 0,0 0-160,0 0-96,0 0 127,0-27 129,27-25 64,25 0 32,27-27 64,-1-26-64,27 27-32,-27-1 32,27-26-64,0 27-32,0-1-64,-27 1 0,27-1 32,-27 27-65,1-27 65,-27 27 96,1 26-32,-27-27 32,26 27 32,-52 26 0,27-26 0,-27 26 0,0 0 0,0 0 0,0 0 32,0 0-32,0 0 0,0 0 0,0 0 0,0 0 0,0 0 32,0 0-32,0 0 0,0 0 0,0 0 32,0 0 0,0 0 0,0 0 32,0 0 33,0 0 31,-27 26-32,1 0-64,0-26-32,0 27 0,0-1 32,-1 0-32,-25 0 0,0 0 0,25 27 0,-25-27 0,0 0 0,-1 26 64,1-25-64,0 25 0,-1-26 0,27 26 32,-26-25 0,-1-1-32,27 26 64,0-26-64,-26 1 0,25-1 32,1 0-32,0 26 0,0-25 0,-27-1 0,27 26 0,-26-26 0,26 27 32,-27-27-32,27 26 32,-26 1 0,-1-27-32,27 0 0,-26 0 0,26 0 0,-1 1 0,27-27 0,0 0 0,0 0 0,0 0-32,0 0 0,0 0-32,0 0-128,0 0 0,0 0 64,27-53 31,-1 27 97,52-26 32,1-53 0,0 26-32,25-25 0,27-1-128,-26 0-128,0 0 0,26 1 0,-53 51-33,1-25 97,-27 25 64,0 27 96,-25 0 32,-1 0 32,-26 0-32,0 26 0,26 0 0,-26 0 64,0-27-64,0 27 0,0 0 0,0 0 0,0 0 0,0 0 0,0 0 0,0 0 64,0 0-32,0 0 64,0 0-64,0 0 96,0 0 1,0 0 63,0 0-64,0 0 0,-26 0-128,0 27 0,-1-1 0,-25 0-64,0 26 64,-1-26 64,1 1-64,0 25 0,-1-26 0,1 0 0,26 1 0,0-1 0,-1 0 64,1 0-32,0-26 0,0 26-32,0 0 96,-27 27-64,27-27-32,-26 0 0,-1 27 32,27-27 0,-26 26 0,-1-26 32,27 27 0,0-27 1,-26 0-1,25 0-32,1 0-32,0 1 32,-26-1-32,25 26 32,1-26-32,0 1 0,0-1 64,0 0-64,0 0 32,-1 0 0,1 1 0,0-1 32,0 0-32,0 26 0,-1-26 32,1 1-64,0-1 0,0 0 64,0 26-64,0-52 64,-1 27-32,1-1 32,0 26 0,0-26-32,-27 0-32,27 1 32,-26 25-32,26-26 32,-1 0 32,1 1-32,-26-1-32,26 0 0,0 0 32,-27 0 33,27 1-33,0-1 32,0 0 0,-1 0 0,27-26-32,-26 26-32,0 0 0,0 1 0,0-1 0,-1-26 0,1 26 0,26 0 0,-26 0 0,0 1 0,0-1 32,0 0-32,-1 0 0,27 0 64,-26 1-64,0-1 0,0-26 32,0 26-32,26 0 32,-27 0-32,1 0 0,0 1 0,0-1 0,0-26 64,0 26-64,-1 0 32,1-26 64,26 26-32,-52 1-32,52-1 32,-26-26 32,-1 26-64,1-26 97,0 26-129,0-26 64,0 0-32,26 26 0,-27-26-32,1 26 32,26-26-32,-26 0 0,26 27 32,-26-27-32,26 0 32,-26 0-32,0 26 32,26-26-32,-27 0 0,1 26 0,26-26 32,-26 26-32,0-26 0,0 26 0,-1-26 0,1 0 0,26 0 0,-26 27 0,26-27 0,0 0 32,-26 0-32,26 0 0,0 0 0,-26 0 0,26 0 0,0 0 0,0 0 0,0 0 0,0 0 0,0 0 0,0 26 0,-27-26 0,27 0 0,0 0 0,-26 0-32,26 0 32,0 26 0,-26-26 0,26 0 0,-26 0 0,26 26 0,-26-26-32,26 0 32,0 0-32,0 0 32,0 0-64,0 0-32,0 0-33,0 0-63,0 0 0,0 0-32,0 0 96,0 0 0,0-26 96,26-26 32,26-1 32,1 1 0,-1-27 0,0 1-32,1-1 0,-1 27 0,-26-1 0,27 1 0,-27 26 0,0-26 0,0 25 32,0 1-32,1 0 0,-27 0 0,52-27 0,-26 27 0,0-26 32,1 26-32,-1-1 0,0 1-32,-26 0 32,26 26 0,-26-26 0,26 26 0,-26-26 0,0 26 0,27-26 0,-27 26 0,26-27 0,-26 27-32,26-26 32,0 26-32,-26-26 32,0 26-32,26 0 32,-26-26 0,26 26 0,-26-26 0,0 26 0,27-27 32,-27 27-32,26-26 0,0 26 0,-26-26 0,26 0 0,-26 26 0,26-26 0,1-1 0,-1 1 32,-26 0-32,52 0 0,-26 0 0,0 0 0,1-1 0,-1 1 0,26-26 0,-26 26 0,1-1 0,-1 1 0,0 0 0,0 26 0,-26-26 0,26 0 32,1 26-32,-1-26 0,0-1 0,0 1 0,-26 26-32,26-26 32,0 0 0,1 26 0,-1-26 0,-26 26 0,26-27 32,0 27-64,-26-26 32,0 26 0,26 0 0,-26 0-32,27-26 32,-27 26 0,0 0 0,0 0 0,26-26-32,0 26 32,-26 0 0,26 0 0,0-26 0,-26 26 0,27-27 0,-1 27 0,0-26-32,-26 26 32,26 0 0,0-26 0,-26 26 0,26 0 0,-26 0 0,27-26 0,-27 26 0,26 0 0,-26 0 32,26-26-32,0 26 0,0 0-32,-26-26 32,27 26 0,-1-27 0,0 27 32,-26 0-32,26-26 32,0 26-32,0-26 0,1 26 32,25-26-32,-26 0 0,0-1 0,1 27 0,-1-26 0,0 0 0,0 26 0,0-26 0,1 0 0,-27 26 32,26-27-32,-26 27 0,26-26 0,-26 26 0,26-26 0,-26 26 0,0 0 0,26-26 0,-26 26 0,26-26 32,1 0-32,-27 26 0,26-27 0,0 1 0,0 26 0,-26-26 0,26 0 0,1 26 0,-27-26 0,0 26 0,26 0 0,-26 0 0,0-27 0,26 27-32,-26 0 32,26-26 0,-26 26 0,26 0 0,-26-26 0,27 26 0,-27 0 0,26-26-32,0 26 32,-26 0 0,0 0-32,26 0 32,-26-26 0,0 26 0,26 0 0,0 0 0,-26-26 32,27 26-32,-1-27 0,0 27 0,-26-26 0,26 26 0,0 0 0,-26 0-32,0 0 32,27-26 0,-27 26 0,26 0 0,-26-26 32,26 0-32,0-1 32,0 27-32,0-26 0,1 0 0,-1 26 0,-26-26 0,26 26 0,-26 0-32,0 0 32,26-26 0,-26 26 0,0 0 0,26-27 0,1 27 0,-1-26 0,0 26 0,-26-26 0,26 26 0,0-26 0,1 26 0,-1-26 0,0 26 0,-26-26 0,26 26 0,0 0 0,-26-27 0,26 27 32,-26-26-32,27 26 0,-27-26 0,26 26 0,-26-26 32,26 26-32,-26-26 0,26 26 0,-26 0 0,0 0 0,0 0 32,0 0-32,0-27 32,26 27-64,-26 0 32,0-26 0,0 26 32,27-26-32,-27 26 0,0 0 32,0-26-32,0 26 0,26 0 0,-26-26 0,0 26 32,0-27-32,26 27 0,-26-26 0,0 0 32,0 26-32,26-26 0,-26 0 0,0 26 0,0-26 32,0 26 32,0 0-64,0-27 64,0 27 32,0-26-96,0 0 0,0 0 0,0 0-32,0-27 32,0 27 0,0 0 0,0 0 32,0 0-32,0-1 32,0 1-32,0 0 0,0 0 0,0-27 32,0 27 32,0 0 64,0 0 33,0-27-65,0 27 64,0-26-96,0 26 0,0 0 32,0-1 64,0-25 0,0 26-128,0 0 0,0-27 0,0 27-32,0 0 0,0 0 32,0-1 0,0-25 33,0 26-65,0 0 64,0 0 32,0-1-64,0 1 0,0-26-32,0 26 32,26-27-32,-26 27 32,0-26-32,0-1 32,0 1-32,0 26 64,0-27-32,0 1-32,0 0 32,0-1-32,0 1 96,0 0-96,0-1 0,0 27 0,0-26 0,0-1 0,0 27 0,0-26 0,0 25 0,0 1 0,0-26 0,0 26 0,0 0 32,0-27-32,27 27 0,-27-26 0,0 25 0,0-25 0,0 26 0,0 0 0,0 0 0,0-1 0,0 1 32,0 0-32,0 0 0,0-27 0,0 27 0,0 0 0,0 0 0,0-27 0,0 27 0,0-26 0,0 26 0,0-27 0,0 27 0,26-26 0,-26 26 0,0-27 0,0 27 0,0-26 0,0-1 0,0 27 0,0-26 0,0 26 0,0-27 0,0 1 0,0-1 0,0 27 0,0-26 0,0 0 0,0 25 0,0-25 0,0 26 0,0-27 0,0 27 0,0-26 0,0 26 0,0-27 0,0 1-32,0 26 32,0 0 0,0-1 0,0-25 0,0 26 0,0-27 0,0 27 0,0 0 0,0-26 0,0 25 0,-26 1 32,26 0-32,0 0-32,-27 0 32,27 0 0,0-1-32,0 1 32,-26 0 0,26 0-32,-26 0 32,26-27-64,-26 27 64,26 0 0,0 0 0,-26 0 0,26-1-32,0 1 32,-27 0 0,27 0-96,0 0 96,0 26 0,0-27-64,0 27 32,0-26-64,0 26 32,0 0 0,0-26-33,0 0 65,0 26-32,0-26 32,0-1 32,0 27 0,0-26 0,0 0-32,0 0 0,0 0-32,0 26-32,0-26 32,0-1 32,0 27 32,0-26 0,0 26 0,0 0 0,0-26 0,0 26 0,0 0 0,0 0 0,0 0 0,0-26 0,0 26 0,0 0 0,0-26 0,0 26 0,0 0 0,0 0-64,0 0 32,0-27 0,0 27 32,0 0-64,0 0-32,0 0-96,0 0-161,0 0-31,0 27 96,0-1 224,0 26 64,0-26 0,-26 27 0,26-27 0,0 26-33,0 1 33,0-1 0,0 0 0,0 1 0,0-1 0,0-26 0,0 27 0,0-1 0,0-26 0,0 27 0,0-27 0,-26 0 0,26 0 33,0 0-33,0 1 0,0-1 0,0 26 0,0-26 0,0 0 0,0 1 0,0-1 0,0 0 0,0 0 0,0 0 0,0 1-33,0-1 33,-26 0 0,26 0 0,0 0 33,0 27-33,0-27 0,0 0 0,0 0 0,0 0 0,0 1-33,0-27 33,0 26 0,0 0 0,0 0 0,0 0 0,0 1 0,0-1 0,26 0 0,-26 0 0,0 0 33,0 1-33,0-1 0,0 0 0,26 0 0,-26 0 0,0-26 0,0 26 0,0 1 0,0-1 0,0 0 0,0-26 32,0 26-32,0 0 0,0 1 0,0-1-32,0 0 64,0 0-32,0 0 0,0 0 0,0 1 0,0-1 0,0 0 0,0 0 0,0 0 0,0 1 32,0-1-32,0-26 0,0 26 0,0 0 0,0 0 0,0 27 0,0-27 0,0 0 0,0 26 32,-26-25 0,26-1-32,0 26 0,0-26 0,0 27 32,0-27-32,0 26 0,0-25 32,0 25 0,-26-26 64,26 26 32,0-25-64,0-1-64,0 26 0,0-26 32,0 1 0,0-1-32,-26 0 0,26 0 32,0 26 0,0-25-64,0-1 64,0 0 0,0 26-32,0 1 32,-27-1-32,27 1 32,0-27 0,0 26-32,-26 0 0,26 1 32,-26-27 0,26 26 0,0 1 0,0-27 0,-26 26 32,26-25-64,0 25 0,0-26 0,0 26 0,0-25 32,0 25-32,0-26 0,0 0 0,0 27-32,0-27 32,0 0 0,0 26 0,0-25 0,0-1 0,0 0 0,0 0 32,0 0-32,0 1-32,0-1 32,0 0 32,0 26-32,0-25 0,0-1 0,0-26 0,0 26 0,0 0 33,0 0-33,0 0 0,0 1-33,0-1 33,0-26 0,0 26 0,0 0 0,0-26 0,0 26 0,0 1 0,0-1 0,0 0 33,0 0-33,0 0 0,0 1 0,0-27-33,0 26 33,0 0 0,0 0 0,0 0-32,0-26 32,26 26 0,-26 1 0,0-1 0,0 0 0,0 0 0,0 0 0,0-26 0,0 27 0,0-1 0,0-26-64,0 0 64,0 26 0,0-26-32,0 0 0,0 0 32,0 0-32,0 0 0,0 26 32,0-26-64,26 0 64,-26 0-32,0 0 32,0 0 0,0 0-32,0 0 32,0 0 0,0 0 0,0 0-32,0 0 32,0 0-64,0 0 64,0 0 0,0 0 0,0 0 32,0 0 0,0-26 96,0 26-32,0-26-32,0 0 97,26-27-129,-26 1 0,0-1 0,0 1 0,27 26 0,-27-26 0,0-1 0,0 1-32,0-1 32,0 27 0,0-26-32,0-1 32,0 1 0,0 26 32,0-26 0,0 25 0,0-25-32,0 0 64,0 25-64,0-25 0,-27 0 32,27 25-64,0-25 0,-26 0 0,26 26 32,0-27-32,-26 27 32,26-26-32,0 25 0,-26-25 32,26 26 32,0 0 1,-26-27-1,26 27-64,0-26 0,-26-1 0,26 27 32,0-26-32,-27 26 0,27-1 0,0 1 0,0 0 0,0-26 0,-26 26 32,26-1-32,0 1 0,0 26-32,0-26 32,0 0 0,0 0 0,0-1 0,0 1-32,0 0 32,0 0 32,0 0-32,0-1 0,0 1 0,0 0 0,0 0 0,0 0 0,0 0 0,0-1 0,0 1 0,0 0-32,0 0 32,0 0 0,0-1 0,0 27 0,0-26 0,0 0 0,0 0 32,0 0-64,0 0 32,0-1 0,0 1 0,0 0 0,0 0 0,0 0 0,0-27 0,0 27 0,0 0 0,0 0 0,0-1 0,0 1 0,0 0 0,0 0 0,0 0 0,0 0 0,0-1 0,0 1 0,0 0 0,0-26 32,0 25-64,0 1 32,0 0 0,0 26 32,0-26-32,0 0 0,0-1 0,0 1-32,0 0 32,0 0 32,0 0-32,0-27 0,0 27-32,0 0 32,0 0 0,0 0 0,0-1 0,0 1 32,0 0-32,0 0 0,0 0 0,0 0 0,0 26 0,0-27 0,0-25-32,0 52 32,0-52 0,0 25 0,0 1 0,0 0 0,0 0 0,0 0 0,0-1 0,0 27 0,0-26 0,0 0 0,0 26 0,0-26 0,0 0 0,0 26 0,0-26 0,0-1 0,0 1 0,0 0 0,0 0 0,0 0 0,0-1 0,0 1 32,-26 26-32,26-26 0,0 26-32,0-26 32,0 0-32,0 26 32,0-27 0,0 1 32,0 26-64,0-26 64,0 0-64,0 26 32,0-26 0,0 0 32,0 26-32,0-27 0,0 1 0,0 0 0,0 26 0,-26-26 0,26 0 0,0-1 0,0 1 0,0 0 0,0 0 0,0 0 0,0 0 0,0-1 0,0 1 0,0 0 0,0 0 0,0 0 0,0-1 0,0 1 0,0-26 0,0 26 0,-26-1-32,26 1 32,0 0 32,0 26-32,0-26 0,0 0 0,0 26-32,0-26 32,0 26-32,0-27 32,0 1 0,0 26 0,0-26 0,0 26 0,0 0 0,0 0 0,0 0-33,0 0 33,0-26 0,0 26 0,0 0 0,0 0 0,0 0 0,0-26 0,0 26 0,0 0-32,0 0 32,0 0-32,0 0 32,0 0 32,0 0 0,0 0-32,0-27 0,0 27 0,0 0 0,0 0 0,0-26 33,0 26-33,0 0 0,0 0 0,0-26 0,0 26 0,0 0-33,0-26 33,0 0 0,0 26 0,0-27 0,0 27 0,0-26 0,0 26 0,0 0 0,0 0 0,0 0 0,0 0 0,0-26 0,0 26 0,0 0 0,0-26 0,0 26 0,0 0 0,0 0 0,0 0 0,0 0-32,0 0 0,0 0 0,0 0 32,0 0-32,0 0 0,0 0 32,0 0 32,0 0-32,0-26 32,0 26-32,0 0 0,0 0 0,0 0 32,0 0-32,0 0 0,0 0-32,0 0 32,0 0 0,0 0 0,0 0 0,0 0-32,0 0 32,0 0-32,0 0 32,0 0 0,0 0-32,0 0 32,0 0-32,0 0-32,0 0 0,0 0 32,0 0-64,0 0 0,0 0 0,0 0-32,0 0 96,0 0-32,0 0 64,0 0 0,26 0 0,-26 0 0,0 0 0,26 0 0,-26 0 0,26 26 0,-26-26 0,26 0 0,-26 26-32,27-26 32,-1 26 0,0 0 0,-26-26 0,26 27 0,0-27 0,-26 26 0,26-26 0,-26 0 0,27 26 0,-27-26 0,26 26 0,-26-26 0,26 26 0,-26-26 32,26 0-32,-26 27 0,26-27 0,-26 0 0,27 26 0,-27-26 0,26 0 0,0 26 0,0-26 32,0 0-32,1 26 0,-27-26 0,26 0 0,0 26 0,-26-26 0,26 0 0,0 0 0,-26 27 0,26-27 0,-26 0 0,27 0 0,-27 0 0,26 26 0,-26-26 0,26 0 0,-26 0 32,0 0-32,0 0 64,0 0-32,0 0 0,0 0 32,0 0 0,0 0 96,0 0 192,0 0 1,0 0 31,-26 0-288,0 0-64,-1 0 0,1 0 0,-26 0-32,0 0 0,25 0 0,-25 0 0,0 0 0,-1-26 0,27 26 0,-26 0 0,25 0 32,1-27-32,0 27 0,0 0 0,26 0 0,-26-26-32,26 26 32,-26 0 0,-1 0 0,27-26 0,-26 26-32,26 0 32,-26-26 0,26 26-32,0 0 32,0 0 0,0-26-32,-26 26-32,26-27 32,0 27 32,0-26 0,0 0 0,0 26-32,0 0 32,0 0 0,0-26-32,0 26 0,0 0 32,0 0-96,0 0 32,0 0-32,0 0 32,0-26 32,26 26 32,-26 0 0,26 0-32,0-27 32,1 27-32,-27-26 32,0 26 0,26 0 0,-26 0 0,0 0 0,0 0 32,0-26-32,0 26 0,0 0 0,0 0 32,0 0-32,26 0 32,-26 0 0,0-26 0,0 26 0,0 0-32,0 0 64,0-26-32,0 26-32,0 0 0,0-26 0,0 26 32,0 0-32,0 0 0,0 0 0,0 0 0,0 0-32,0 0 0,0 0-32,0 0 64,0 0-32,0 0-32,0 0 32,0 0 0,0 0-32,26 0-32,-26 0-33,26 0 129,-26 0-32,26 0 32,1 0 0,-27 0 0,26 0 0,0 0 0,0 0 0,-26 0 0,26 0-32,1 26 32,-1-26-32,-26 26 32,26-26 0,-26 0 0,26 26 32,-26-26-32,26 0 0,-26 26 0,0-26-32,0 0 32,27 26 0,-27-26 0,26 0 0,-26 27 0,26-27 0,-26 26 0,0-26 0,26 0 32,-26 26-32,26-26 0,-26 0-32,0 26 32,26-26 0,-26 26 32,27-26-64,-27 0 32,26 27 0,0-27 0,-26 0 32,26 0-32,-26 26 0,26-26 0,1 0 0,-27 26 0,26-26 0,-26 0 0,26 0 0,-26 26 0,0-26 0,26 0 32,0 0-32,-26 26 0,26-26 0,1 0 0,-1 27 32,0-27-32,0 0 0,0 0 0,-26 26 0,27-26 32,-1 0-32,0 0 0,-26 26 32,26-26-32,0 0 32,-26 0-32,27 0 33,-1 0-33,-26 0 0,0 0 0,0 0 0,0 0 64,0 0-32,0 0 0,0 0 32,0 0 0,0 0 0,0 0 64,0 0 96,0 0 128,0 0-63,0 0-33,0 0-128,-26 0-64,-1-26-64,1 26 32,0-26-32,-26 26 0,25-27 0,-25 1-32,0 0 32,25 26 0,1-26 0,-26 26 0,26-26-32,0 26 32,-1 0-32,1-27 32,0 27 0,0 0 0,0 0 0,26-26 0,-27 26 0,1 0 0,26 0 0,-26-26 32,26 26-32,0 0 0,0 0 0,-26 0 0,26 0 0,0 0 32,0 0-32,0 0-32,0 0 32,0 0 0,0 0 0,0 0 0,0 0-32,0 0 32,0 0 0,0 0 0,-26 0 32,26-26-32,0 26 0,-26 0 0,26 0 0,0 0 0,0 0 0,0 0 0,0 0 0,-27 0 0,27-26-32,0 26 32,0 0-32,0 0 0,0 0 32,0 0-64,0 0 64,0 0 0,0 0-96,0 0 32,0 0 0,0 0 0,0 0-32,0 0-32,0 0 31,0 0 1,27 0 64,-1 0 32,0 0-32,0 0 32,0 0 0,27 0 32,-27 0-32,26 0 0,-26 0 0,1 0 0,-1 0 0,0 0 0,0 26 0,0-26 0,-26 0 0,26 0 0,-26 0 0,27 0 0,-1 0 0,-26 26 0,26-26 0,-26 0 0,26 0 0,-26 0 0,26 0 0,-26 0 0,27 0 0,-27 0 0,26 26 0,0-26 0,-26 0 0,26 0 0,-26 0 0,26 0 0,1 0 0,-27 26 0,26-26 0,0 0 0,-26 0 0,26 27 0,0-27 0,0 0 0,1 26 0,-27-26 0,26 0 0,-26 26 0,26-26 0,0 0 0,0 26 0,-26-26 0,27 0 0,-27 26 0,26-26 0,-26 0-32,26 27 32,-26-27 0,26 0 0,0 26 0,-26-26 0,27 0 0,-1 26 0,0-26 0,0 0 32,0 26-32,0-26 0,1 26-32,-1-26 64,0 0-32,0 26 0,27-26 0,-27 27 0,26-27 0,-26 0 0,27 26 0,-27-26 0,26 0 0,-26 26 0,1-26 0,25 0 0,-26 26 0,0-26 32,1 0-32,-1 26 0,0-26 0,0 0 0,0 0 0,0 27 0,1-27 0,-1 0 0,0 26 0,0-26 0,0 0 0,1 26 0,-1-26 0,26 26 0,-26-26 0,1 26 32,-1-26-64,0 27 32,0-1 0,0-26 0,0 26 0,1-26 0,-1 26 32,-26-26-32,26 0 0,-26 26 0,26-26 0,-26 0 0,26 26 0,-26-26 0,27 27 0,-27-27 0,26 26 0,-26-26 32,26 26-32,-26-26 0,0 0 0,26 0 0,-26 0 0,0 0 0,0 0 64,0 0 1,0 0 31,0 0 64,0 0 32,0 0 320,-26 0-31,-26-26-353,-1 0-96,1-1-32,-1 27 0,-25-26 0,26 0 0,-27 0 0,-26 26 0,27-26 0,-27 0 0,26 26-32,-25 0 32,25 0 0,-26-27 32,27 27-32,-1 0 0,1-26 0,-1 26 32,27 0-32,-27-26 0,27 26 0,26 0-32,-27 0 0,27 0 32,0 0-64,0 0 32,-1 0-32,1 0 32,26 0 0,0 0-32,0 0 0,0 26-96,0-26 31,0 26 33,0 27-32,0-27 64,0 26 32,26 1-32,1-1 32,-1 0-32,26 1 64,1 25-32,25 1 64,-25-1-32,25 1 0,-26 0 0,1-1 0,-1 1 0,-26-1 0,27-25 0,-27-1-96,-26-26 32,26 0 0,-26-26 64,0 0-64,0 0 32,26 0 32,-26 0 96,0-52 64,-26 0-96,0-53 0,-26 0-64,-27-26 0,27 0 0,-27 0 0,27 27 0,-27-1-96,27 26 96,-1 27 0,27 26 0,-26 0 0,26-1 32,26 1 32,-27 26-64,1 0 0,0 0-96,26 0 32,-26 26-128,0 53 64,-27 26-1,27 26 65,-26 26 32,26 0 0,-27 0 32,53 0 0,-26-26-64,26 0 0,0-53-64,0-25-128,26-27-97,0-26 33,-26 0-64,0 0 160,27 0 192,-1-52 32,-26-53 192,0 0-64,0-26-64,0 0 0,-26-26-64,-1 0 0,1 26 0,-26 0 0,-1 26 0,27 27 0,-26 26 32,26-1-32,0 27 0,-1 26 32,27 0-32,-26 0 0,26 26-192,-26 53 0,26 25 128,-26 54 0,0 25 64,-1 0 0,1 27 32,0-1-32,0 1 0,26-27 0,0-26 0,0-52-32,0-53-32,0-26-65,0 1-95,26-27-64,-26 0 0,26-53 288,27-52 192,-27-52-128,26-26-32,-26-26 0,1 25 32,-1-25-64,-26 25 0,26 27-64,-26 0 64,0 52-32,0 1 32,0 25 0,0 53 0,0 0 0,0 26 0,0 0-128,0 26 0,0 53-193,0 51 321,0 28 0,0 77 0,0 1 64,0 52-32,-26 0-32,-27 26 0,1-26 0,-27 0-32,53-26-32,0-52 32,0-27 32,26-78 0,0-27-32,0-52 0,0-26-96,0 0-32,26-52 160,0-79 128,53-78-32,-27-53-64,27 0 0,-1-26-32,1 26 32,-1 0-32,-25 27 0,-1 25 0,1 53 0,-27 52 0,0 53 0,-26 26 0,0-1 0,0 27-128,0 27-32,26 51-64,-26 53 224,0 52 64,0 27 0,0 26 0,0 52-32,-52 0 0,-27 26 0,27 0-32,-27-26 0,27 0 0,-1-78 32,1-27-32,26-78 0,26-53 0,-26-26 32,26-26-32,0 0 0,0-26 32,0-52 160,0-80-64,0-25-128,0-53 0,26-25 0,26-1-32,-26 26 32,27 0-96,-1 27 0,-26 52 0,27 52 32,-27 26 32,-26 53 32,26 26-32,-26 0-256,0 105 160,0 26 128,0 52 0,-26 79 0,-26 0 32,25 52 0,-51 0-32,25 27 0,-25-27 32,26 0-32,-27-26 0,0-26 32,27-26-32,-26-53 0,51-78 32,1 0-32,0-79 0,26 0 64,0-26 0,0 0-64,0-26 0,0-53-32,0-25-96,0-27 64,0-26 32,0-1 0,26 28 32,0 25-64,-26 52 32,27 1 32,-27 26 0,0 26 32,0 0-32,0 0-64,0 0 32,0 26-65,-27 26 65,-25 27 0,0 0-96,-27 25 64,27-25 32,-1 26 32,1-27 0,-27 1 0,27-1 0,0 1 32,-1-27-32,27-26 0,0 1 0,0-1 0,26-26 0,0 0 0,0 0-96,0 0-480,0-26-65,0-27 545,0 27 32,26-26 64,0-27-32,0 27 32,27-1 0,-27 1 0,0 0-32,0-1 32,0 27 0,-26 26-64,0 0 0,0 0 64,0 0 0,0 0 192,0 26 32,0 0-32,-26 27-160,0 25 32,-26-25-32,-1 25-32,1 1 0,-27-1 32,1-25-32,25 25 32,-25 1-32,25-1 0,-25-25 0,26-1 32,-1 1-32,1-27 32,26 0-32,-1 0 0,1 0 0,0 0-64,0 1 64,26-27 0,-26 26-160,26-26-32,0 0 160,0 0-32,0 0-64,0 0-32,0 0-129,0 0-255,0-26 127,26-1 417,0 1 0,0 0 33,0 0-33,1 0 0,-1 0-33,-26 26 66,0 0-33,26 0 32,-26 0-32,0 0 256,0 0-96,0 0 128,0 0 65,0 0 63,-26 0-224,26 26-160,-26 26 0,-1-26-32,-25 0 32,26 1 32,-27 25-32,1-26-32,26 0 32,-26 1 0,-1 25 0,1-26 32,-1 0 33,27-26 31,-26 26-32,26-26-32,26 27 32,-27-27-64,27 0 32,0 0 0,0 0-64,0 0 0,0 0 0,0 0-64,0 0 64,0 0 0,0 0 160,0-27-128,0-25 0,27 0 0,25-27-32,0 27 0,27-27 0,-27-25 0,27 25-32,-27 0 32,27 27-32,-27 0 32,-26-1 0,1 27-32,-1 26 32,-26 0-32,0 0 64,0 0-32,0 0 32,0 0-32,0 0 64,0 0-64,0 0 32,0 0-32,0 0-32,0 0 0,0 0 32,0 0 0,0 0 64,0 0-32,0 0 32,0 0-64,-26 26 32,-1 0-32,-25 1 0,0-1 0,-1 26 32,1 1-32,-27-27 0,27 26 0,-27 1 32,27-27-64,0 26 32,25-26 0,-25 27 0,0-27-32,26 26 32,-1-26 0,-25 1 0,26-1 0,26 0 0,0-26 0,-26 0 0,26 0-32,0 0 0,0 0 0,0 0-32,0 0 32,0 0-32,0 0 0,0 0 32,0 0-96,0 0 64,0 0-32,0 0-64,0 0 96,26 0 64,-26 0 0,0 0 0,26 0 0,-26 0 32,0 0-32,0 0 0,0 0 32,0 0-32,0 0 0,26 0 0,-26 0 0,0 0 0,0 0 0,26 0 32,-26-26-32,27 26 64,-1-26 0,0-1 32,0 27-32,0-26 0,27 0 0,-1 0-64,0 0 32,1-27 0,25 27 32,-25-26 32,25-1-32,-25 1-32,-1 26 32,0-27-64,-25 27 32,25-26-32,-26 26 65,0-1-1,1 1 32,25 0 32,-26-26-32,0 26-64,0-1-32,1 1 0,-1 26 0,0-26 0,0 0 32,0 26-32,1-26 0,-1-1 0,-26 27 0,26-26-32,26 0 32,-26 26 0,1-26 0,-27 0 0,26 26 0,0-27 0,-26 27 0,26 0 0,-26 0 0,0-26 0,26 26 0,-26 0 0,27-26 0,-27 26 32,26-26-32,0 0 0,-26 26 0,26-26 64,0-1-64,-26 27 0,27 0-64,-27 0 32,0 0-64,0 0 32,0 0 32,0 0-32,0 0 64,0 0 0,0 0 0,0 0 0,0 0-32,0 0 32,0 0 0,0 0 0,0 0-32,0 0 32,0 0-32,0 0 32,0 0 0,0 0-32,0 0 0,0 0 32,0 27 32,-27-1 0,1 26 32,0-26-32,-26 27 0,-1-1 32,1 0-32,-1 1 0,-25-1-32,52-26 96,-27 27-64,1-27 32,26 0-64,-53 26 0,53 1 0,-26-1 0,-1 1 32,1-1-32,26-26 32,-27 27-32,27-27 32,0 0 0,0 0 64,0 0-32,-1 0-32,-25-26 32,26 27 0,0-1-64,0 0 32,-27 0-32,27 0 0,-26 27 0,-1-27 32,27-26-32,0 26 0,0 0 33,26-26 31,-27 26-32,1-26 0,26 0 0,-26 27-32,0-1 0,0 0 0,-27 0 0,27 0 0,0 1 0,0-1 0,0 0 32,-27 0-32,53-26 0,-26 26 0,0 1 0,0-1 0,0-26 0,-1 26 0,1 0 0,0 0 0,0 0 0,0 1 0,-27-1 32,27 0-32,0 0 0,0-26 0,-1 26 0,1 1-32,0-27 32,26 26 0,-26 0 0,26-26 0,-26 0 0,26 0 0,0 0 0,0 0-32,0 0 32,0 0-128,0 0-65,0 0 97,0 0 96,0 0 0,0 0-32,0 0 32,0 0 0,0 0 0,0 0 0,0 0 0,0 0-64,0 0 64,0 0 0,0 0 0,0 0 32,0 0 32,0 0-64,0 0 64,0 0-32,0 0 32,0 0-32,0 0 0,0 0 33,0 26-33,-26-26-32,-1 26 32,27 1-32,-26-1 0,0 0 0,0 0 32,0 0-32,-1 0 0,1 1 0,0 25 32,0-26-32,0 0 32,-1 1-32,1-1 0,0 0 0,0 0 0,26 0 0,-26 0 0,0 27 0,-27-27 0,27 0 32,0 0-32,0 1 32,-1-1-32,1 0 0,0-26 0,26 26 0,-26-26 0,26 26 0,-26 1 0,0-27 0,-1 26 0,1 0 0,0 26 0,0-26 0,0 1 0,-1-1 0,1 0 0,0 0 32,0 0-32,0 1 32,-1-1-32,1 0-32,0 0 32,0 0 0,26 1 0,-52-1 0,25 0 0,1 26 0,0-26 0,0 1 0,0-1 32,-1 0-32,1 0 0,26-26 0,-26 26 0,26 1-32,-26-1 32,0-26 0,26 26 0,0 0 0,-27-26-32,27 0 32,0 0 0,0 0 0,0 0 0,0 26 0,0-26 0,0 0-32,0 0 0,0 0 32,0 0 0,0 0-64,0 0 32,0 0-97,0 0 1,0 0 32,0 0 64,0-26 0,0 0 0,27 0 32,25 0 0,-26-1 0,0 1 0,1 0 0,-1 0 32,0 0-32,0-1 0,0 1 0,-26 26 32,27-26-32,-27 26 0,26-26 0,0 0 0,0 0 0,0 26 0,0-27 32,1 1-32,-1 26-32,-26-26 32,0 26 0,0 0 32,26 0-32,-26 0 0,0 0 0,26-26 0,-26 26 0,26-26 0,1 26 0,-1-27 0,-26 27 0,26-26 32,0 0-32,0 26 0,-26-26 0,27 26 0,-27 0 0,0 0 0,26-26 0,-26 26 0,26-27 0,0 27 0,-26-26 0,26 0 0,27 0 0,-27 0 0,-26 0 0,26-1 32,-26 27-32,0 0 0,0 0 0,0 0 32,0 0 64,0 0-96,0 0 65,0 0-65,0 0 128,0 0 32,-26 0-64,-27 0-96,1 27-64,-26 25 32,25 0-32,-25 27 64,-27-1-32,26 1 32,1-27 0,-1 27 0,27-27 32,-1 1-32,1-27 32,26 26-32,0-26-32,-27 1 32,27-1-32,0 0 32,26 0 0,0-26 32,-26 26-32,26-26 0,0 0-32,0 0-32,0 0-32,0 0-129,0-26 65,0 0 0,26 0 128,0-27 32,26-25 0,27-27 0,26 0 0,0 1 0,25-27-64,1 26 64,-26 0 0,0 0 0,0 27-32,-27 25 32,-25 1 0,-1 0 0,-26 52-32,0-26 32,-26 26-64,0 0 128,0-27-64,26 27 32,-26 0-32,0 0 32,0 0-32,0 0-128,0 0 64,0 0 32,0 0 32,0 0 0,0 0 32,0 0 0,0 0 96,0 0-32,0 0 0,-26 27-32,0-1-32,-26 26 0,-1 27-32,-25-1 0,-1-25 32,-25 25-32,25 1 0,0-27 0,27 0 32,0 1-32,-1-27 0,27 0 32,0-26-32,26 26 32,-26-26-64,26 0 32,0 0-160,0 0 0,0-26-96,0 26 128,26-26 96,0-26 64,26-1-32,27-25 0,0-1 0,-1 1 0,1-27 0,25 0 0,-25 27 0,0-1 0,-27 27 0,0-1 0,-26 27 0,1 26 0,-27 0 0,0 0 64,0 0 0,0 0 64,0 0 128,0 0 0,-27 0-160,1 52-96,-26 1-32,-27 25 32,1 1 0,-27-1 0,0 27 32,1-26 0,-1 26-32,26-27-32,1-26 32,-1 1 0,27-1 0,-1 1 0,27-27 0,26 26 0,-26-52-96,26 26 96,0-26-64,0 0 32,0 27-64,0-27 0,0 0 0,0 0-128,0 0-97,0-27 65,26 1 192,0-26 64,27-27 0,25 1 0,27-1 32,0-52-32,26 26 0,0-26 0,0 1 0,-27 25 0,1 26 32,-26 1-32,-1 25 0,-25 1 0,25 0 0,-52 25 0,27 1 0,-27 0 32,-26 0-32,0 26-32,0 0 32,0 0 0,0 0 0,0 0 32,0 0 32,0 0 32,0 26 129,-26 0-161,-27 27-64,1-1 32,-27 0-32,1 27 32,-27-1-32,0 27 32,27-26-32,-27 25 0,0 1 0,1 0 0,25-26 0,0-1 0,1-26 32,26 27-32,-27 0 64,27-27-128,-1 27 64,1-1 0,-1-26-32,27 1 32,0-27 0,0-26 0,26 26-32,0-26 32,0 0-96,0 0-32,0 0-97,0 0-127,0-26 32,52-26 288,1-1 32,-1-25 0,27-1 32,25-26-32,-25 27 32,26-1-32,-1 1 0,-51 25 0,-1 1 0,-26 52-32,-26-26 32,0 26 32,0 0-32,0 0 192,0 0 64,0 26 96,-52 26-319,0 1-33,-1-1 0,-25 27 0,-1-1 32,27 1-32,-27-1 32,1 1-32,25-27 0,1 1 32,-1-1 0,1-26-32,26 27 32,-26-27-32,25-26 0,1 26 0,26-26 0,0 0 0,0 0-32,0 0-96,0 0-129,0-26 97,0 0 32,53-27 128,-1-25 0,0-1 0,1-26 0,25 27 0,1-27 0,-1 0 0,1 1 0,26 25 0,-53 0 0,0 27 0,-25 26 0,-1 26 0,-26 0 0,0 0 64,0 0-32,0 0 32,0 0 128,0 0 161,-26 26-129,-1 0-224,-25 27 0,0 25 32,-27 1 0,1-1-32,-1 27 64,0-26-64,-25-1 0,25 1 0,27-1 32,-1-25-32,1-27 32,26 0-32,0 0 0,-1 0-32,27-26 0,0 27 32,0-27-64,0 0 0,0 0-64,0 0-64,0 0-129,0-27-191,27 1 256,-1-26 256,52-27 0,1 1 0,-1-27 32,27 0-32,-26 27 0,-1-1 0,-25 27 0,-1-1 0,-26 53 0,0-26 0,-26 26 32,0 0 32,0 0 128,0 0 192,-26 26 65,0 1-417,0-1-32,-26 52 0,-1-25 0,1 25 0,-27 1 32,1-1-32,-1 1 32,27-1 0,-27-25-32,27-1 32,26-26 0,-1 1-32,1-27 0,26 0-32,0 0 0,0 0 0,0 0-64,0 0-65,0 0-127,0 0 64,0-27 32,53 1 192,-27-26 0,26-1 0,27-25 0,-1-27 0,1 27 0,-27 25 0,1 1 0,-27 52 0,-26 0-32,0 0 32,0 0 0,0 0 128,0 0 64,0 0 128,-53 26-256,27 26-64,-26 1 0,-1-1 0,-25 27 32,-1-1 1,27-25-33,-27 25 0,27-25 0,26-27 0,0 0 0,0-26 0,26 0 32,0 0-64,0 0 32,0 0-33,0 0-31,0 0-64,0 0-64,0 0-96,0-26 128,0 0 160,26-1 0,26-25 0,0 0 0,1-1 0,-27 1-32,26 26 32,-25 0 0,-27 26-32,0 0 32,0 0 0,0 0 128,0 0 32,0 26 192,-27 0-256,1 0-64,0 0-32,-26 27 32,-1-1-32,27 0 0,-26 1 0,-1-1 32,27-26-32,0 0 0,0-26 32,26 0-32,0 0 0,0 0-32,0 0-32,0 0-64,0 0 32,0 0-64,0 0 0,0 0 32,0 0 0,0 0 32,26-26 31,26 0 65,-25 0 0,25-26 32,-26 25-32,0 27 0,0-26 0,1 26 0,-27 0 0,0 0 33,0 0 31,0 0 0,0 0 96,0 0 0,0 0 160,0 0-128,-27 0-128,1 26-64,0 1 0,-26-1 0,-1 0-32,1 0 64,0 0-32,25 0 0,1-26 0,26 0 0,0 0 0,0 27 0,0-27 0,0 0-32,0 0 32,0 0 0,0 0-32,0 0 0,0 0-32,0 0-96,0 0-128,0 0-128,0 0-129,0 0 321,0 0 192,26 0 0,-26 0 0,27 0 32,-27 0 0,0 0 0,0 0 0,0 0-32,0 0 32,0 0 0,0 0 32,0 0 0,0 0 128,0 0 192,-27 26-192,1 26-128,-26-26-32,26 27 32,-27-1-32,1-26 32,26-26 0,26 27-32,-26-27 33,26 0-33,0 0-65,0 0-95,0 0-128,0 0 128,0 0 0,0 0 64,26 0 96,0-27 0,26 1 0,-26 0 0,27 0 0,-1 0 32,1 26-32,-27-27 0,0 27 0,0-26 0,0 26 0,-26 0 32,0 0-32,0 0 0,0 0 64,0 0-64,0 0 64,0 0-32,0 0 0,0 0 0,0 0 96,0 0 128,0 0 1,0 0-161,-26 0-32,26 0-32,-26 26-32,26-26 0,0 0 0,0 0-64,0 0 0,0 0-33,0 0 33,0 0-32,0 27 32,0-27-32,0 0-64,0 0 128,0 0-64,26 26 0,27-26 64,-27 26 32,26-26 0,-26 0 32,0 26-32,1-26 0,-27 0 0,26 0 32,0 0-32,-26 0 0,0 0 0,26 26-32,-26-26 32,0 0 0,0 0 32,0 0-32,0 0 96,0 0-32,0 0 96,0 0 64,0 0-31,-26 0 31,0 0-192,-27 0 0,27 0 0,-26 0 0,0 0 0,25 0 64,1 0-96,0 0 64,26 0-32,-26 0 0,26 0-32,0 0 0,0 0-32,0 0 0,0 0-96,0 0 32,0 0-32,0 27 32,26-27 32,0 26-33,0 0 65,1 0 0,-1 0 32,26 0 0,-26-26 32,0 27-32,1-27 0,-1 26 0,0 0 0,0-26 0,0 0 0,1 26 0,-1-26 32,0 0 1,0 0-1,0 26 0,0-26 0,1 0-32,-1 0 32,0 0 0,26 0 96,1 0-32,-27 27 32,26-27-128,1 0 0,-27 0 0,0 0 0,26 0 64,-25 26-32,25-26-32,-26 0 32,0 0-32,1 0 0,-1 26 0,0-26 0,0 0 32,0 0 64,1 26 0,25-26 0,-26 0-96,0 0 32,0 0-32,1 0 0,-1 0 32,0 26-32,0-26 33,27 0-33,-27 0 0,0 27 32,26-27-32,-26 0 0,1 26 0,25-26 0,-26 0 32,-26 0-32,26 0 0,-26 26 32,0-26 0,0 0 0,0 0 64,0 0 64,0 0 128,0 0-32,0 0-63,0 0-33,0 0 256,0 0 1,-26 0-193,0 0-160,-26 0-32,-27 0-32,27-26 0,-27 26-32,1 0 32,-1 0 0,1 0 0,-1 0 0,27 0 0,-27-26 0,0 26 0,27 0 0,-26-27 0,25 27 32,1-26-64,-1 26 32,27-26-96,0 26 96,0 0 32,0 0-32,26-26 0,-27 26 0,27 0 32,-26 0-32,26 0 0,0 0 0,0 0 0,0 0 0,0 0-32,0 0 32,0 0-32,0 0 32,0 0-96,0 0 32,0 0-65,0 0-31,0 0 64,0 0 0,0 0 64,0 0-32,26 0 32,1 0 32,-1 26 0,26-26-64,-26 26 64,53 0 0,-27 1 64,1-1-64,-1 0 0,0-26 0,1 26 0,-1-26 0,1 26 0,-27-26 0,26 26 0,-26 1 0,27-27 0,-1 26 0,0-26 0,-25 26 32,-1-26-32,0 0 0,26 26 0,-25-26 0,-1 0 0,-26 0 0,26 0 32,0 0-32,0 0 0,0 0 0,1 0 0,-27 26 0,26-26 0,0 0 32,0 0-32,0 0 0,1 0 0,25 0 0,-26 0 32,0 0 0,1 0-32,25 0 0,-26 0 0,0 0 0,0 0-32,1 0 64,-1 0-32,0 0 0,0 0 0,0 0 0,1 0 0,-1 0 0,0 0 0,0 0 32,0 0 0,27 0-32,-27 0 32,0 0-32,0 0 0,0 27 0,1-27 0,-1 0 0,0 0 0,0 0 0,0 0 0,-26 0 0,27 0 0,-27 0 0,26 0 0,-26 0 0,0 0 32,0 0 0,0 0 0,0 0 32,0 26 65,0-26-33,0 0 32,0 0 192,0 0 193,-26 0-97,-1 0-288,-25 0-96,26 0-32,-27 0 0,1 0 32,-26 0-32,25 0 32,-25 0-32,-1 0 0,0 0 32,27 0-32,-26 0 0,25 0 0,1 0 0,-1 0 0,1-26 0,26 26-32,-27-27 32,27 27 0,0 0 32,0 0-32,0 0 0,0 0 0,-1 0 0,27 0 0,-26 0 0,26 0 0,-26 0 0,26 0 0,0 0-32,0 0 0,0 0 32,0 0-160,0 0 32,0 0 32,0 0 0,0 0-32,0 0 31,26 0 97,0 0-32,1 0 0,-1 27 0,26-27 0,-26 26 32,27-26 0,-1 26 0,-26-26 0,27 26 32,-27 0-32,26-26 0,-26 27 32,1-1-32,25-26 0,-26 26-32,0-26 32,0 0 0,1 0 32,-1 26-32,0-26 0,26 0 0,-25 26 0,-1-26 32,0 0-32,0 0 0,0 0 0,1 0 0,-1 0 32,0 0-32,0 0 32,0 0-32,27 0 0,-27 0 0,0 0 0,0 0 0,0 0 0,1 0 0,-1 0 0,26 0 32,-26 0-32,0 0 0,1 0 0,25 0 0,-26 0 0,0 0 0,1 0 0,25 0 0,-26 0 0,0 0 0,1 0 0,25 0 0,-26 0 0,26 0 0,-25 0-32,-1 0 32,0 0 0,0 0 32,27 0-32,-27 0 0,0 0 0,0 0 0,0 0 0,1 0 0,25 0 0,-26 26 0,0-26 0,0 0 0,1 0 0,-1 0 0,0 0 0,0 0 33,0 0-33,1 0 32,-1 0 32,0 0 32,0 0-64,0 0-32,27 0 32,-27 0 0,0 0-32,0 0 0,27 0 0,-27 0 32,0 0-32,0 0 0,0 0 64,27 0-32,-27 0-32,0 0 0,26 0 32,-25 0-32,-1-26 0,0 26 0,0 0 0,27 0 0,-27 0 0,0-26 64,0 26-64,0 0 0,1 0 0,-1 0 0,0 0 0,0-26 32,0 26 0,0 0-32,-26 0-32,27 0 32,-1 0 32,0 0-32,0-26 0,0 26 0,1 0 0,-1 0 0,-26 0 0,26 0 0,0 0 0,0-26 0,-26 26 0,26 0 32,-26 0-32,27 0 32,-1 0-32,-26 0 32,26 0-32,0-27 0,0 27 0,-26 0 32,27 0-32,-1 0 0,0 0 0,0 0 0,0 0 32,1-26-32,-1 26 0,0 0 0,0 0 0,0 0 32,0 0-32,1-26 0,-27 26 0,26 0 0,0 0 32,0 0-32,0-26 0,1 26 0,25 0 0,-26-26 32,0 26 0,27 0-32,-27 0 0,-26-27 0,0 27 0,0 0 0,0 0 0,0 0 0,0 0 64,0 0-32,0 0 32,0 0 1,0 0-1,0 0 32,0 0 0,0 0 128,0 0-64,0 27-64,-52-27 0,25 26-64,1 0 64,-26-26 33,-1 26-97,27 0-32,-26 1 0,26-27 0,-27 26 32,1-26-32,26 26 0,-27-26 32,27 0-32,-26 26 32,26-26-32,-27 0 32,27 0-32,-26 0 0,25 0 0,1 0 0,-26 0 0,26 0 0,0 0 0,-27 0 0,27 0 0,-26 0 0,25 0 0,1 0 0,0 0 32,26 0-32,-26 0 0,26 0 0,0 0-32,0 0 32,0 0-32,0 0 0,0 0-64,0 0-1,0 0 1,0 0 0,0 0-32,0 0 0,0 0-32,0 0 128,0 0-32,26 0 64,0 0-32,0-26 32,27 26 0,-27 0 0,26-26 0,1 26 0,-1-26 32,-26 26-32,27-27 32,-1 1-32,0 26 0,-25-26 32,25 26-32,0-26 0,-25 26 0,25-26 32,-26-1-32,26 27 32,1-26-32,-1 0 0,-26 26 0,27-26 0,-1 26 64,-26-26-64,27-1-64,-1 27 64,-26-26 0,27 26 64,-27 0-64,0-26 0,0 0 0,27 26 0,-53 0 0,26-26 0,0 26 0,0 0 0,0-26 0,0 26 0,-26 0 0,27 0 0,-1-27 0,0 27 0,-26 0 0,26 0 0,-26 0 0,26-26 0,-26 26 32,0 0-32,0 0 0,0 0 0,0 0-32,0 0 32,0 0 0,0 0 0,0 0 0,0 0 0,0 26 0,0-26 0,-26 27 32,0 25 0,-26-26 0,-1 26 64,-25 1-96,25-27 32,1 0-32,0 0 64,-1 1-64,1-1 0,0 0 0,-1 0 0,1-26 0,26 26 0,-27-26 0,27 0 0,0 27-32,0-27 32,26 0 0,-27 0 0,27 0 0,0 0-32,0 0-32,0 0-32,0 0 96,0 0-64,0 0 64,0 0 0,0 0-96,0 0 32,0 0-32,0 0-96,0 0-1,0 0 1,0 0 96,0 0 0,0 0 96,27 0 0,25-27 0,0 27 0,1-26 0,25 0 0,-25 0 0,25 0 0,-25-1 0,-1 1 0,27 0 0,-53 26 0,26-26-32,-26 26 32,0-26 0,27 26 0,-27 0 32,0-27-32,-26 27 0,26 0 0,27-26-32,-27 26 64,0 0-32,0-26 0,27 26 0,-27 0 0,-26-26 0,26 26 0,0 0 0,-26 0 0,26 0 0,1 0 0,-27 0 0,26-26 0,-26 26 0,26 0 32,0 0-32,0-26 0,1 26 32,-27 0-32,26-27 0,0 27 0,0 0 0,-26 0 0,0-26 0,26 26 0,-26 0-32,0 0 32,0 0-32,0 0 32,0 0 0,0 0 0,0 0 0,0 0-32,0 0 32,0 0 0,0 0 32,0 0-32,0 26 64,-26-26-64,-26 27 32,26-1-32,-27 0 32,1 0 0,-1 0-32,1 0 0,0-26 0,-1 27 32,27-1-32,-26 0 0,26-26 0,-27 26 0,27 0 32,0 1-64,0-27 32,-1 26 0,-25 0 32,26-26-32,0 0 0,0 0 32,-1 0-32,1 26 32,0-26-32,0 0-32,26 0 32,-26 0-32,-1 26 32,1-26 0,0 0 0,26 0-32,0 27 0,0-27 32,-26 0-32,26 0-96,0 0-32,0 0 32,0 0 0,0 0 0,0 0 95,26 0-31,-26 0 64,26 0-32,27 0-64,-27 0 96,26-27-64,1 27 64,25-26-32,-26 0 32,27 0 0,0 0 0,-1-1 0,-25 1 0,-1 26 0,-26-26 0,0 26 0,0 0 0,-26 0 0,27-26 32,-1 26-32,-26 0 0,26 0 0,0-26 0,0 26 0,1 0 32,-1 0-32,0-27 32,0 27-32,0 0 0,1-26 0,-27 26 0,26 0 0,0 0 0,0-26 64,0 26-64,0-26 32,1 26 32,-1 0-64,0 0 0,0-26 0,0 26 32,1 0-32,-27-26 0,26 26 33,0 0-33,0-27 0,0 27 128,-26-26-64,26 26-32,1-26 0,-1 26-32,0-26 64,0 26-64,-26-26 0,26 26 0,1-27 0,-1 1 0,0 26 64,-26-26-64,26 26 0,0-26 32,1 0-32,-1 26 0,-26-27-32,26 27 64,0-26-64,-26 26 32,26 0 0,0-26 0,1 26 32,-1-26-32,-26 26 0,26-26 0,0 26 0,0-26 0,1-1 0,-1 27 0,0 0 0,-26-26 0,26 26 0,0 0 0,-26-26 0,27 26 0,-1 0 0,-26-26 0,26 26 0,0-26 0,0 26 0,0-27 0,1 27 0,-1 0 0,-26 0-32,26 0-32,-26 0 32,0 0 0,0 0 32,0 0 0,0 0 32,0 0-32,0 0 0,0 0-32,0 0 32,0 0 0,-26 27 0,-27-1 0,1 26 32,0 1 0,-1-1 32,1-26-64,0 0 32,25 0-32,-25 1 0,26-1 0,-27 0 32,27 0-32,-26-26 64,26 26-64,0-26 32,-1 27-32,1-27 0,0 0 0,0 26 0,26-26-32,-26 0 32,26 26 0,0-26 0,0 0 0,-27 0 0,27 0 0,0 0-64,0 0 0,0 0-32,0 0 0,0 0-32,0 0-1,0 0-31,0 0-64,0 0 128,0 0-64,27-26 160,-1 26 0,26-26-32,1-1 32,-27 1 32,52 0-32,-25-26 32,-1 25-32,0 1 0,-25 0 0,25 0 0,-26 0 0,0 0 0,1 26 32,25-27-32,-26 1 0,0 26 32,0-26-32,1 0 64,-1 26-128,0-26 128,0-1-64,0 1 64,1 26-32,-1-26 32,26 0-64,-26 0 32,0-1 0,1 27-32,-1-26 0,0 0 0,0 26 32,0-26 0,1 0-32,25 26 0,-26-26 32,0-1-32,1 1 32,-1 0 64,0 26-64,0-26 0,0 26-32,0-26 0,-26 26 0,27-27 33,-1 27-33,-26-26 64,26 26-32,0-26 32,0 0-32,1 0-32,-1 0 32,0-1-32,26 1 0,-25 0 0,-1 0 0,0 0 0,0-1 0,0 27 0,-26 0 0,26-26 0,-26 26 0,0 0 32,27 0-32,-27 0 0,0-26 32,26 26-32,-26 0 0,0 0 0,0 0 32,0 0-32,0 0-32,0 0 32,0 0 96,0 0-96,0 0 0,0 26-64,0 0 64,-26-26 0,-1 53-64,1-27 32,-26 26-96,0 1 128,-1-1 0,1-26 0,26 27 32,-27-27 32,1 0-64,-1 0 64,1 0-64,26 1 0,-26-27 0,-1 26 0,27 0 0,-26-26 0,-1 26 0,1 26 32,-1-25-32,-25-27-32,52 26 32,-27 0 0,1 0 0,26-26 0,26 26 0,-26-26-32,26 0 32,-27 27 0,1-27-32,26 26 0,-26-26 32,0 26 0,0 0-32,26-26 0,-26 0 32,26 0 0,0 0 0,0 0-129,0 0-63,0 0 32,0 0 32,0 0 0,0 0 64,0 0-32,0 0 0,0 0-64,26 0 160,0-26-33,26 0 66,27-27-1,-27 1 32,27 0-32,-1-27-32,1 27 0,-27 26 0,1-27 0,-1 27 32,-26-26-32,27 25 0,-27 1 32,-26 0-32,26-26 32,0 26-32,26-27 64,-25 27-64,-1-26 64,0 25-64,0 1 32,0 0-32,1 0 0,-27 0 0,26-1 0,0-25 0,0 26 0,0 0 32,27-27-32,-27 27-32,26-26 32,1-1 0,-27 27 0,0 0 0,0-26 32,0 25 0,-26 1 192,27-26 0,-1 0-160,-26-1-32,52 1-32,-26-1 32,0 1-32,1 26 0,-1-26 0,0 25 65,-26 1-65,26 0 32,-26 26-32,0-26 32,26 0 64,-26 26-32,0-27 64,0 1-96,27 0 0,-27 0-32,0 26 0,0 0-32,0 0 0,0 0-32,0 0 64,0 0 0,0 0 0,0 0-96,0 26 0,0 0 64,0 0 0,0 1 32,0-1-97,0 26 33,0 1 0,0-1 64,-27 0 0,1 27 0,0-27 0,0 1 0,0 25 32,-1 1-32,1-27 0,-26 27 0,26-27 32,0 0-32,-1 1 0,-25-1 32,26-26-32,0 27 0,-27-27 0,1 0 65,26 0-65,-27 0 0,27 27 0,-26-27-33,26 0-63,-27 0 32,27 27 32,0-27 32,0 0 0,-1-26 0,27 26 0,0-26-32,0 0-32,0 0-96,0 0-288,0 0 127,0-26 225,0 0 96,27 0 0,-1 0 32,26-27-32,-26 1 64,27-1-32,-1 1 96,1-27-63,25 1-33,1-1 32,-27 1-64,0 25 0,1-25 0,-27 25 0,26 1 64,-26 0-64,1-1 32,-1 1 32,0 0 64,0-1-32,0 1-64,27 0-32,-27-1 64,-26 27-32,26-26 64,0 25 32,1 1-64,-27-26 65,26 26 63,-26-27-128,26 1-32,-26 26 64,26-27-64,-26 1 0,26 26-32,-26 0 96,0-1-64,0 1 96,26 0 64,-26 0 1,0 0-97,0-1-32,0-25-64,27 26 0,-27-26 32,0-1-32,26 27 0,-26-26 0,0 25 32,0 1-32,0 26 96,0-26 64,0 0 32,0 0-64,0 0-32,0-27-96,0 1-32,0-1 32,0 1 32,0 26-32,26-27 0,-26 27 0,0 0 0,0-26 0,0 26 32,0-27-32,0 27 0,0-26 0,0-1 0,26 1 0,-26-1 0,0 1 0,0 0-32,0 26 32,0-27 0,0 27 64,0 0 97,0 0-65,0-27-64,0 27 0,0-26-32,0-1 0,0 27 0,0-26 0,0 26 0,0-1 32,0 1 0,0 0 96,26 0 32,-26-27-64,0 27-64,0-26 0,0 0-32,0 25 0,0-25 32,0 0-32,0-1 32,0 27-32,0 0 128,0-27 1,0 27 63,0 0-96,0 0 32,0-26-128,0 25 64,0-25-64,0 26 0,-26 0 0,26-27 0,-26 27 0,26-26 32,-26 26-32,26-27-32,0 27 32,-26 0 0,-1-27 0,27 1 0,-26 26 32,0-27-32,26 1 0,-26 0 0,0-1-32,26 1 64,0 26-32,-26 0 0,26-1 0,-27-25 0,1 26 0,26 0 32,-26-27-32,0 27 0,26-26 96,-26-1-96,-1 27 0,27 0 0,-26 0 0,26 0 0,-26-1 32,26 1 0,-26 0 32,26 0 32,-26 0-64,26 0 0,-27-1 0,27 1-32,-26 0 0,26 0 0,-26 0 0,26-1 32,-26 1-32,0 0 0,26 0 33,-26 0 31,-1-1-64,27 1 64,-26 0-64,0 0 0,0-26 32,0 25-32,-1 1 0,1-26 32,0 26-32,0-1 32,26-25-32,-52 26 0,25 0 32,1-1 32,0 1-32,0-26 0,0 26-32,-1-27 0,-25 27 0,26 0 0,0 0 32,-1 0 0,1-1-32,0 1 0,0 0 64,0 0-32,0 0 0,-1 0 96,1-1-128,0 1 32,-26 0-32,25 0 0,1 0-32,0 26 64,0-27-32,0-25 0,-1 52 32,1-26-64,-26 0 32,26-1 0,0 1 0,-27 0 0,27 26 0,0-26 0,0 0 32,-1 0-32,-25-1 0,26 1 0,0 0-32,-27 0 32,27 0 0,0-1 0,-26 1 32,-1 0 0,27 0-32,-26 0 0,25-1 0,-25 1 0,0 0 0,26 0 0,-27 0 0,27 0 0,0 26 0,0-27 0,-1 1 0,1 26 0,0-26 32,0 26-64,0-26 32,-1 0 0,1-1 0,-26 1 0,26 0 0,0 26 32,-1-26-32,1 0 0,0 26 0,0-26 0,0-1 0,-1 27 0,1-26 0,0 0 0,0 0 0,-26 0 0,25-1 0,1 1 0,0 0 0,0 0 0,0 0 32,-27 26-32,27-27 0,0 1-32,-27 26 32,27-26 0,0 0 0,0 26 0,0-26 0,0 26 0,-1-26 0,1 26 0,0 0-64,0 0 64,0-27 0,-1 27 0,1 0 0,0-26 0,0 26 0,0 0 0,-1 0 0,1-26 0,0 26 0,-26 0 0,26 0 32,-1 0-32,1-26 0,0 26 0,0 0 0,0 0 0,-27-26 0,27 26 0,0 0 0,0 0 0,0 0 0,-1 0 0,1 0-32,-26-27 32,26 27 0,-1 0 0,27 0 0,-26 0 0,0 0 0,26-26 0,-26 26-32,26 0 32,-26 0 0,26 0 0,0 0 0,0 0 0,-27 0-32,27 0 32,0 0-32,0 0 32,-26 0-32,26 0-32,0 0 32,-26 0-96,26 0-32,0 0 96,0 0-64,0 26 64,0 1-33,-26-1 33,26 0 32,0 26-32,0 1 0,0 25 32,0 1-32,0 26-32,26-1 64,0 1-64,0 0 64,-26 0-32,27 25 32,-1-25 0,26 52 0,-26-26 32,1 26 0,-27-26-32,26 26 32,-26 27-96,0-27-65,0 0-63,0 0 64,0-26 64,0-26 32,0 0 0,0-27 32,0 1-32,26-53-64,-26 26-161,0-52 1,26 0 0,-26 0-32,0 0 31,0 0 161,26 0-32,1-52 32,-1-53 128,26 0 32,27-26 0,-27-26 32,27 0-64,-1 0 0,1 0 0,-1 26-64,-25-26 64,25 52-32,-25 0 32,-27 27 32,0 25-32,0 1 64,-26 0-64,0 52 0,0-26 0,0 26 0,0 0-128,0 26-32,0 0-32,0 79 63,0-1 129,0 54 32,-26 25-32,0 0-128,-53 0 64,27 1-32,-27-1 96,1 27-32,25-53 64,1 0-32,0-26 0,-1-27-32,27-25 32,0-53 32,26 0-32,0-26 0,0 0 64,-26-26 128,-1-26-192,-25-53-64,26-26 64,-26-26 0,25-26-32,1-1 0,0 27 32,0 0-32,26 26 32,0 26 0,0 53 32,-26 0-32,26 26 32,0 26-32,0 0 0,0 0 0,-27 26-64,27 26-192,0 53 256,-52 26 0,0 52 0,-1 27 0,1 25 0,-27 1 32,1 26-32,-1-27 32,1 1-32,-1-26 0,27-53 0,26-53 0,-1-25 0,1-53 0,26-26 0,0 0-32,0 0 32,0-26 64,-26-26 32,26-79-32,0 0-64,0-52 0,0 25-32,-26-25 0,26 26 32,0 26 0,-26 52 0,26 27 32,0 26-32,-27 26 96,27 0-96,0 0-160,0 0 96,-26 78-224,26 27 160,-26 52 64,26 27 64,-26-1-32,26-26 32,0 26-32,0-26 32,0-26 0,26 0 0,0-26-64,27-26-1,-27-1-319,26-25 160,-26-27-64,1 0-33,-27-26 33,26 0-32,-26-26 256,0-53 64,26-52 256,26-52-64,-26-53-96,1 1-32,25-27-32,0-26 0,27 26-64,-27-26 32,1 52 0,-1 27 0,27 52 32,-53 26-32,0 52 0,0 0 0,0 53 0,-26 26 0,0 0-128,0 0 32,0 79-224,27 26 256,-27 52 32,0 52 32,0 27-96,-27 0-97,1 25 1,-26-25 96,26 0-160,-27-27 160,27-25 32,0-54 32,26-51 0,0-27-32,0-52-64,0 0-673,0 0 160,26-52 385,0-27 256,0-25 96,1-53 0,-1-27-64,26 1 64,-26 26-64,27-26 32,-1 25-32,-26 1 0,27 0-32,-27 26 32,0 53 32,26-27 33,-25 53-1,-1-27-32,-26 27 64,26-1-96,0 27 0,0-26 0,1-1 64,-27 27 160,26-26-64,0-1-127,-26 27-1,26-26 32,0 26 0,0-27 0,-26 1 0,27 0-32,-1-1-64,0 1 64,-26 0 0,26-1-32,-26 1 0,0-1 32,0 1 0,0 26 64,0-27-31,0 27 127,0 0-64,0 0-128,-26 0-32,26 26 0,-26-26 32,0 26-32,-1 26-128,-51 26-257,26 27 97,-27 25 0,0 27 192,-25 0 32,25 0 32,1 0 0,25 0 32,-25 0-64,51 0 32,1 0 0,0-53-129,26-25 1,0-1-96,0-52-160,0 0-129,0 0 289,52-52 256,-25-27 128,25 1 64,27-1-32,-1-26-64,-25 1-64,25-1 33,1 0-65,-1 0 0,1 1 0,-1-1 32,1 26-32,-27-25 0,27-1 32,-27 26-32,1 1 0,-1 25 32,-26 1 0,0 0 0,-26 25-32,0 27 64,0 0 160,0 0 224,0 0-287,0 0 63,0 0-32,-26 0-192,0 27-320,0-1 63,-53 26 97,27 1 64,-1 25-32,-25-26 32,25 1 32,-25-1 32,52-26 32,0 1 0,-1-27 32,27 0 0,0 0 0,0-27 0,0 1 32,0-26-64,0-27-64,27 1 32,-27-1 32,26 1 0,26-1-32,-26 0 32,0 27 0,1 26 0,-27 0 0,0 26-32,0 0-32,0 0-128,0 0 63,0 26 97,0 26 32,0 27 65,0-1-33,0 1 0,0 26 0,-27-1 0,1 1-32,-26 26 32,0-26 0,25 0-32,-25-27 64,26 1-32,0-53 0,26 0 0,0-26-32,0 0 0,0 0 0,0 0-32,0 0 32,0-26 0,0-26 224,0 25-128,26-25-96,0-27 0,0 27 0,27 0 32,-27-1-64,0 27 32,26-26 0,-26 26 0,1-1-96,25 1 96,-26 0-32,-26 26 32,26-26-96,-26 26 32,27 0 0,-27 0-32,26 0 0,0 0 96,-26 0 0,26 0 32,-26 0 0,0 0-32,0 0 64,0 0-32,26-26-32,-26 26 32,27 0 0,-1 0-32,-26 0-32,26 0 0,-26 0 0,0 0-64,0 0 32,0 0 64,0 26 32,0 26 96,0 1 64,0 25-32,-26 27 64,-53 26-96,1-26-64,-1 52 1,0-26-1,-51 26 0,25 0-32,0 0 0,-26 0 64,53-26 64,-1-26-96,27-1-64,25-25 0,1 0 0,0-27-64,0 0 0,26 1 64,0-1 0,0-52 0,0 26-32,0-26-32,0 0-32,0 0 96,0 0 0,0-26 160,0 0 128,78-53-160,-25 1-32,52-27-32,-1 0-32,1-26 0,26 0-32,-26 1 0,26 25 0,-27-26-32,1 52 32,0 1 32,-27-1-32,1 1 0,0-1 0,-1 27 32,-25-1-32,-1 1 0,-26 0 0,0 25 0,0 1 0,1 0 0,-1 0 0,0 0 33,0-1-33,0 1-33,1 0 33,-1 0-32,0 26 32,0-26-32,-26 26 0,0 0 0,0 0 0,0 0-32,0 0 32,0 0-64,0 0 96,0 0 0,0 0-32,0 0 32,0 0-32,0 26 32,0 0 96,0 0 32,-26 27 32,0-1-31,0 0-33,-27 1-32,27-1 0,-26-26-32,-1 0 64,1 1 0,26-27-64,0 26 64,26-26-64,0 0 96,-27 0-96,27-26-32,0-1-128,0 1 128,0-26 64,0 0-32,0-1-32,0-52 0,0 27 0,27-1-32,-1 27 32,0-27 0,0 27-32,0 0 32,-26 25-32,26 1 32,1 0-32,-27 26 0,0 0 0,0 0-64,0 0 96,0 0-96,0 0 64,0 26-96,0 0 128,-27 1 0,1 25 32,-26 0 0,0 1 32,-1-27-32,1 26 0,26-25 32,-27-1-64,27 0 0,26-26 32,0 0 0,0 0-32,0 0 0,0 0-160,0-26 64,0 26 0,0-26 64,26-1 32,0-25 0,1 26 0,-1-27 0,0 1 0,26 0 0,-25-1 0,25 1 0,-26 0 0,-26 25 0,26 1 32,-26 26 0,0-26 0,0 26 64,0 0 32,0 0-128,0 0 32,0 0 32,-26 0-32,0 0-32,0 26-64,-27 0 0,1 27-160,0-27 160,-1 26 64,27-26 32,0 1-32,0-27 32,26 0-32,0 0 32,0 0-32,0 0 0,0 0-96,0 0 0,0 0 32,0-27 0,0 27 31,26-26-31,0 0 32,0 0-32,27 0 32,-27 0-32,52-1 32,-25 1 0,-1 0 0,0 0 0,1 0 32,-1 26 0,-26-27 0,27 1 0,-27 26 0,0 0 0,0-26 0,-26 26 0,0 0 0,0 0-128,26 0 32,-26 0-32,0 0 128,27 0-32,-1 0 32,-26 0 32,26 0-32,0 26 0,0-26 0,-26 0 0,27 26 0,-1 1 0,0-27-32,-26 26 0,0 0-32,26 0 0,-26 0 0,0 1 64,0-1 0,0 0 32,0 26-32,0 1 32,0-27 0,0 26-32,-26 1 32,0-27 0,0 26 0,-1 1 0,27-27 0,-26 26 0,0-26 32,0 0-64,0 27 32,26-27-32,-27 0 0,1 0 32,0 1-32,0 25 0,0-26 0,0 26 0,-1-25 64,1-1-64,26 0 0,-26-26 0,26 26 0,0 0 0,-26-26 0,26 27 0,-26-1 0,-1-26 0,27 26 0,-26 0 0,26-26-64,0 0 64,0 0 0,0 0-64,0 0-64,0 0-128,0 0 95,0-26 97,26 0 64,27-27 32,-27 1 0,26 0 0,1-27-32,-27 27 0,26-27 0,27 1 32,-27-1-32,27 1 0,-27-1 0,1 0 0,-1 27 0,0 26 0,-26-27 0,1 27 0,-1 0 0,-26 26 32,0 0-64,0 0 0,0 0 0,26 0 0,-26 0-96,0 0 32,0 0-32,26 0 128,-26 0 0,26 0 0,-26 0-64,0 0 32,0 0 32,0 0 0,0 0 0,0 0 0,0 0 0,0 0 0,0 0 32,0 0-32,0 0 0,0 0 64,0 0-64,0 0 64,0 0 64,0 0-128,0 0 128,0 0-32,0 0 65,0 0 31,-26 26-128,-26-26-32,-1 26 0,1 1-32,0-1 32,-53 0-32,26 26 0,-25 1 0,-1-27 0,0 26 0,0 1 0,53-27-32,-26 0 32,51 0 0,1 0 0,0 1-32,0-1-32,0 0 64,26 0-32,-27 27-32,27-53 32,0 26 32,0-26 0,0 0-64,0 0-129,0 0-31,0 0-32,27 0 128,-1-26 128,0-1 64,26 1-32,27 0 64,-27-26-96,27 25 0,-1-25 0,1 0 0,26 26 0,-27-27 0,1 27 0,-27 0 0,1 26 0,-27-26-64,0 26 64,0 0-128,-26 0 0,26 0 128,-26 26 0,0 0 64,0 26 0,0 1 0,0-1 64,0 27-64,-26-1 32,0 27-64,0-27 0,-27 27 64,1 0-96,0-26 32,-1-1 64,27 1-64,-26-1 33,-1 1-65,27-27 0,0 1 32,26-27-32,0 0 0,0-26 0,0 0-97,0 0-31,0 0 128,0-26 0,26-27 289,0 1-65,0-27-128,53 1 0,-27-1-96,1 1 64,25-1-64,1-26 32,-1 27-32,-25 25 0,-1 1 0,-26 0 0,1 26 0,-1 26 32,-26 0 0,0 0 0,0 0-32,0 0 32,0 0-32,0 0 0,0 0 0,0 0 0,0 0 96,-26 52-64,-1 0 0,-51 1-32,25 25 32,-25 27-32,-27-26 0,27 25 0,-27 1 0,26-26 32,27-53-32,26 26 0,26-52 0,0 0-64,0 0-128,0-26-256,0-26 384,52-27 64,0 0 64,27-25-64,-27-1 32,27 0-32,-27 0 0,27 1 32,-27 25-32,1 1 0,-1 25 0,-26 1 32,0 26-32,1 0 0,-27 26-32,0 0 0,0 0 0,0 0-160,0 0 128,0 26-1,0 26 65,0 27 97,-27 25-33,1 27-32,-52 0 0,-1 53-32,1-1 32,-53 53 0,0-27-32,0 27 0,0-53 0,26 0-32,27-52 64,51-52-32,1-53 0,26-26-128,0 0-225,26-26-31,27-53 384,25-26 224,27-25-64,0-54-96,-1 27-32,27 0 0,-26 0-32,0 52 0,-27 0 0,1 53 0,-53 26 0,0 26-32,-26 0 64,0 0 64,0 52 321,-52 27-225,0 52-192,-1 52 64,-51 0-32,-27 53 0,0 0 0,-26 26-32,-27 26 32,-25-27 0,25 1 0,1-26-32,52-53 64,26-52 0,27-52-64,78-53-64,0-26-64,0-26-416,78-53 544,27-78 0,52-52 96,0-1-32,27-52-32,-1 0 0,-26 1 32,0-1-64,-26 52 0,-26 53 0,-26 26 0,-53 53 0,-26 51 128,0 27 0,0 0 705,0 27-192,-79 25-513,1 53-128,-53 78-64,-26 26 64,-53 53-32,1 0 32,-27 26 0,-26 0 32,26-26 0,53-52-64,0-27 64,78-78-32,53-53 0,25-52-32,27 0-353,53-105-319,25-52 704,53-52 0,26-53 64,1-26-64,25 26 0,0-26 0,0 26 0,-25 26 0,-27 53 0,-27 52 0,-51 53 0,-27 25 32,0 27 32,-26 26 128,0 0 128,-26 52 161,0 1-385,-53 78-96,-26 26-32,1 52-96,-80 53 32,1 0-225,-27 26 129,1-26 96,26-26 64,26-53-32,52-52 64,52-79 0,27-52 0,26 0-64,0-26-128,53-79 192,25 1 0,27-80 32,26-25-32,26-27 32,-26 0-32,26 1 0,0-27 0,0 26 0,0 27 0,-26-1-32,-26 53 32,-53 52 32,1 53 0,-53 52-32,0 0 96,0 0 32,-26 52 160,-53 53-288,-26 26-128,-26 78 0,-26 1 96,0 26-32,-52-1 0,52 1 64,-1-27 0,1-51 0,53-27 0,25-53 0,53-26 0,26-52-64,0 0-96,0-52-257,78-53 417,1-52 96,26-52-64,26-1-32,0 1-32,-1-1 32,-25 53 0,0 0 0,-26 52 0,-27 27 32,-26 25 0,-26 53 32,0 0 513,0 0-225,0 0 33,0 27-225,-78 51-160,-1 53-96,-26 26 32,-26 53 64,-26-1-96,0 27-97,-26 26 65,26-53 32,26 1 0,0-1 32,52-26 64,1-25 0,25-54-32,27-51 0,0-53 32,26 0-224,0 0-449,0 0 1,26-79 511,0-26 161,27-52 161,25-26-65,1-27 64,-1 1-64,27-1-64,0-25 64,26 25-96,-26 1 0,25 26 0,-25-1 0,-26 53 0,-1 0 0,-25 27 0,-1 25 0,-26 1 0,0 25 64,1 27 0,-27 0-64,26 0 32,-26-1-32,26 27-32,0-26 0,0 0 32,1 0 0,-1 0 0,0-1 0,0 1 0,26 0 32,-25-26-32,-1 26 0,0-1 0,0 1 32,0 0-32,-26 26 32,27-26-32,-1-27 32,0 27-32,0 0 0,0 0-32,1 0-32,-27 26 0,0-27-192,0 27 96,0 0 64,0 53 32,0 25 64,0 27 64,0 0 32,-53 52-32,1 0-32,-1 53 0,-51 25 0,-1 53-32,-26 0 32,0 53 0,-26-27 0,0 0 0,26 1-32,-26-54 64,52 1 32,26-26-64,1 0 32,-1-27-64,27 1 0,0-27 0,-1 0 32,-25 0-32,51 1 32,-25-53-32,0 0 32,-1-27-32,27 1 0,0-26 0,-26-1 32,25 1 0,-25-27-32,26 1 0,-26-1 32,25 0-32,1-26 32,0 1-32,26-1-32,0-26 32,-26 0-32,26 0-64,0 0 32,0 0 0,0 0-64,0 0-96,0-26 224,26-53 0,26-26 64,1-26-32,-1-52 0,27-26 0,25 25 32,-25-25-64,26-1 0,-1 1 0,-25-1 0,0 1-64,-1 26 32,-26 25 64,1 1-32,-27 53 0,0-1 0,-26 26 0,26 27 64,-26 26-64,0 26 96,0 0 0,0 0 0,-26 0 321,0 26-417,-26 26-128,-27 53-1,1 26 65,-1 26 32,-26 53 0,-26-1 32,27 27 0,-27-1 0,-26 1 0,26 26 0,0 26 0,-26 0 0,-1-26 0,27 0 32,-26-27 0,53 1 0,-1-53-32,26-25 32,1-28-32,52-51-32,26-27 0,-27-52 32,27 0-32,0 0-32,0 0-64,0 0-288,0 0-1,0 0 225,0-52 192,27-27 128,-1-25-96,26-53-32,27-53 0,25 1 0,1-1 0,26-26 0,0 1 0,-26 25 0,26 1 0,-27-27 0,1 53 0,0-27 0,0 27 0,-27 0 32,1 26-32,-27 0 0,1 26 0,-27 26 32,-26 26 0,26 27-32,-26 0 64,0 52 33,0-27 63,0 27 0,-26 0 32,26 0-160,-26 0-32,-27 53-32,-25 25-224,-1 53 160,-26 0 64,1 26 0,-1 27 32,-26-1-32,0 26 32,0-25 0,-26 25-32,26-26 32,26 1 64,-26-1-64,53-26 0,-1-52 32,27 0-64,-1-27 32,27-25-32,0 25 32,26-52-32,0 27 32,0-53-32,0 26 0,0-26-33,0 0-255,0 0-192,0-26 223,0-27 289,26-51 0,27-1 0,-1-52 0,27 0 0,25-27 0,1 27 0,0 0 0,26 0 0,-27 26 0,1 26 0,-52 27 0,-1 25 0,-26 27 0,-26 26 0,0 0 64,0 0 1,0 26 575,-52 53-608,-27 26 0,1 26-64,-27 0 64,-26 52-64,26-26 64,-26 26 32,0 1-32,0-1-32,27-26 0,-1 0 0,0-26 0,0-26 32,53-27-32,0-52 32,52 1 193,-26-27-193,26 0-32,0 0-129,0-53 1,26 1 128,0-79 32,26 0-32,1-26 0,-1-26 64,27-27-64,25 1-32,1-1 0,0 27 32,0 52-32,-27 26 32,-25 53 0,-27 26-32,0-1-96,-26 27 128,0 27 288,-26-1-95,-27 52-193,-25 27-32,-1 26 32,-26 26 32,1 0-32,-1 0 32,-26 27-32,26-27-32,1 0 32,-1 0 0,0-26 32,27-26-32,-1-27 0,53-52 64,0 1 0,-1-27-64,27 0-32,0 0-289,0-53 129,0-25 192,27-27-128,25-26 128,0 0 0,1 0-32,25 0 32,1 0 0,-1 0 0,1 0 0,-1 27-32,-25 51 32,-1 27-64,-52 26-64,0 0 128,0 0 256,0 26-32,-52 53-224,-1 26 0,-51 26 0,-1 0 32,26 26-32,-25-26 0,-1 0 0,0-1 0,0-25 32,1-26-32,25-1 0,27-52 97,26 1-65,-1-27 32,27 0-64,0 0-64,0-53-321,0 1 193,27-27 160,25-25-32,27-1 32,-1 0-32,1-26 64,-1 26 0,27 1 0,-26-27 0,25 52 32,-51 1-32,-1 51-64,-26 1 0,0 26-128,-26 0 192,0 26 96,0 53 32,-52 0-32,0 52-32,-53-1 0,26 28-64,-25-27 32,-1-1-32,0 1 32,0-26 32,27 26-64,-1-52 32,1-1-32,-1 1 32,27-53-32,26 0 32,-1 0 64,1-26-64,26 0 32,0 0 97,0 0-129,0 0-32,0 0-32,0 0-65,0-26 1,0 0 96,0-26-32,26 25 32,-26-25 0,27 26-32,-27-27 64,26 1-32,-26 0 32,0 25 0,0 1-32,0 0 64,0 26 33,0-26-1,-26 26-32,26 0 0,-27 0 64,1 0-64,26 0 64,-26 0-32,0 0-64,0 0 0,26 0-32,0 0 0,-27 0 0,27 0-32,0 0 0,0 0-32,0 0-96,0 0 64,0 26-64,0 0 128,0 0 0,27 1 32,-27-1 0,26 0-32,-26 0 32,26-26 0,-26 26 0,0-26 32,0 0-32,0 0 0,0 0-32,0 27 32,0-27-32,26 26 32,0 26 0,1-26-64,-1 1 31,26-1-31,-26-26 32,0 26 0,27-26-32,-27 0-64,0 26 64,0-26 64,27 0 0,-1 0 0,-26 0 0,27 0 0,-1 0 0,-26 0 0,0 0 0,1 0 0,-1 0 32,-26 0-32,26 0 0,-26 0 32,0 0-32,0 0 160,0 0 65,-26 0 127,0-26 128,-53 0-480,1 0 0,-27-1 0,0 1 32,26 0-32,-25 26 0,-1-26 0,0 26 64,27-26-64,-27 26 32,26 0 33,1-27-1,52 27 0,-27 0-32,27 0-32,26 0 0,0 0 0,0 0-128,0 0-1,0 0-63,0 0 64,0 0 0,26 0 32,27 0 64,-27 0 0,52 0 32,-25 0-32,25 0 32,1 0 0,-1 27 0,1-27 32,26 26-32,-1 0 32,-25-26-32,0 26 0,-27 0 0,0-26 0,27 27 0,-1-1 0,-25 0 32,25-26-32,1 26 32,-27 0-32,27-26 0,-1 26-32,1-26 32,26 0 96,-1 0-96,1 0 0,-26 0-64,-1 0 64,1 0 0,-1 0 0,1 0 0,-27 0 0,27 0 0,0 0-32,-1-26 32,1 26 0,25-26 0,1 0 0,0 0 0,26 0 0,-26-1 32,-27 1-32,27 0 0,-27 26 0,-25-26 0,-1 26-32,1 0 32,-27 0 32,26 0 32,-26 0-64,27-26 0,-27 26 0,0-27 0,0 27 0,0 0 0,-26 0 0,0 0 0,0 0 0,0 0 128,0 0-96,0 0-32,-26 27 96,-26-1-64,-1 0 32,-51 0-32,-1 0-32,-26 27 64,-26-27-32,0 0 0,-53 0 1,27 0-1,0-26 96,26 0 0,-1 0 32,1 0-64,0 0 32,52 0-64,27 0-64,26-26 32,-1 26-32,53 0 0,-26 0-32,26 0 32,0 0-32,0 0-96,0 0 0,0 0-64,0 0 32,52 0 96,1 26-1,-1 1 33,53-27 0,26 0 32,26 26 32,0-26-32,0 0 0,26 0 0,-25 0 0,-1 0 0,-26 0 0,0 0 0,-1 0 0,-51 0 0,26 0 0,-27 0 0,27 26 32,-26 0-32,-1-26 0,-25 26 33,-1-26-33,-26 27 0,0-27 0,-26 0 0,0 0 32,0 0 0,0 0 64,0 0 64,-26 0 96,-52 0-160,-27 0-96,-52 0 0,0 0-32,-27 26 32,27-26 0,0 26 32,0 0-32,0-26 32,26 26 0,0 1 0,26-1 0,27 0 64,-1-26-96,27 0 64,26 26-64,-1-26 0,27 0-64,0 0 32,0 0-96,0 0-64,0 0-64,27 0 128,51 26 96,1-26 0,25 0 0,1 0 0,52 0 32,-26 0-32,0 0 32,0-26 0,0 0 0,-52 26-33,-27-26 33,-26 26-32,0 0 0,-26 0 32,0 0 64,0 0 33,0 0 127,-52 0 160,-27 0-256,-52 0-96,-26 0 0,-26 0-32,-26 0 0,-1 0 32,-26 0-32,27 0 0,26 0-32,25 0 32,28 0 32,25 0 161,26 0-33,1 0-96,25 0-32,27 0 0,26 0-32,0 0-128,0 0-129,0 0-63,26 26 224,27-26 96,25 26 0,27-26-64,26 26 64,26-26 64,26 0-64,27 0 32,-1-26 0,1 0-32,-27 0 0,0 0-32,-26 26 32,-26-27 0,-26 27 32,-26 0-32,-27 0 0,0-26 0,-25 26 32,-1 0-32,0 0 32,0-26-32,0 26 0,-26-26-32,27 0 32,-1-1-32,-26 27-64,26-26-448,-26 26-353,0-26-577,0-26-1280,0-1-6599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05.398"/>
    </inkml:context>
    <inkml:brush xml:id="br0">
      <inkml:brushProperty name="width" value="0.4" units="cm"/>
      <inkml:brushProperty name="height" value="0.8" units="cm"/>
      <inkml:brushProperty name="color" value="#A9D18E"/>
      <inkml:brushProperty name="tip" value="rectangle"/>
      <inkml:brushProperty name="rasterOp" value="maskPen"/>
    </inkml:brush>
  </inkml:definitions>
  <inkml:trace contextRef="#ctx0" brushRef="#br0">9389 3196 12940,'0'0'96,"52"-131"-96,-26 26 929,0 27 128,1-1-288,-1 27-257,-26-27-191,26 1 159,-26 25 65,0 1-33,0-1 97,0 27 31,0 0 33,0 26-32,0 0-385,0 0-96,0 0-96,0 0 64,0 0-32,-26 0-96,26 26-160,0 27 96,0 25 0,0 1-32,0-1 64,26 27-128,0 0 64,0-27 0,27 27-97,-27-26-63,26-1 0,1 1 128,-1-27-32,0 1-65,-25-27 33,25-26 64,-26 0 32,-26 0-64,0 0-64,0 0 128,0 0 96,0-26 256,0-27-32,0-25 64,-26-27-96,-26-26 33,-1 0 127,1 26-192,26-26-96,-1 27 0,1 25 0,26 0-32,0 27 64,0 0 33,0 26-65,0 26-64,0 0-32,0 0-193,0 0-31,53 26 256,-1 26 160,27 0-64,-1 27 0,27 0-63,-27-1-1,1 1-32,0 25 0,-1-25 0,-25 26-65,-1-27-31,0 27 32,1-26 32,-27-1 0,-26 1 32,26-53-64,-26 0 32,0-26 32,0 26-32,0-26 32,0 0 224,-26-52-160,-27 0-64,-51-53 64,-1-26-64,-26-26-32,0 0 0,26 0-64,27 26-64,25 26 160,1 26-32,52 53 32,0 0 64,0 26 0,0 0-64,0 0-128,0 26-352,52 0 480,1 53 256,52-1 0,-1 27-96,1 0-32,0 26 33,0 0-1,-27-26-64,27 25 0,-27-25-96,1 26 160,0-52-96,-1 25 0,-25 1 32,25 0 0,-26 26 0,1-26 1,-27-1-65,0-25 0,-26 26 64,0-53 0,0 27 96,0-27-64,-26-26 32,0 27-96,0-1-64,-1-26 32,-25 26 32,26 1-64,0-1 0,0 27-64,26-27 64,-27-26 0,27 27-32,-26-1 32,0-26 0,26 27 0,-26-1 0,26 0 0,-26-25-32,26 25 0,0-52 0,0 26 0,0-26-96,0 0-288,0 0-33,0 0 65,0-26 384,0-26 0,26-1 96,0-25 0,-26-1 0,26-26-96,0-26 32,1-26 0,-1 0-32,-26-26 32,26 0-32,0 25 32,-26 1 0,26 26-32,-26 53 128,26 25 1,-26 53-65,0 0 32,0 0 64,0 0-32,0 0 0,0 27 64,27 25-192,25 27 64,-26 25 32,27 27-31,-1 0-33,0 26 32,1 0-32,-27 27-32,26-1 32,-26-26 0,1 26 0,-27 1 32,0-27-64,0 26 64,0-26 32,-27-26 32,1 26-32,-52-26-32,-1 0 0,1-26 32,-1-26-96,0-1 32,27-52-32,26 0 0,0 1 64,0-27-64,-1 0 0,27 0-64,-26 0-192,26-53 128,-26 1-96,0-27 96,0-25 32,26 25 0,0 1 31,0-27 33,0-26-32,26 0 0,26 0 32,1 0-64,-1 0 32,0 26 0,27 27 0,-27 25 0,1 27-96,-27 0 96,0 26-128,0 0-33,-26 26 97,26 53 128,-26-1 160,27 53 1,-27 26-129,0 27 64,-27-27-64,-25 52 0,0 1 64,-27-1-96,-26-25 0,1-1 160,-1-52-160,0-26 128,26-27 0,1-25 160,25-1 1,27-52-65,0 0-128,-26 0 64,26-52-160,-27-53-64,27-26-64,-26-26 64,25-27 0,27-25-32,-26-1 32,26 1 32,26 26-32,1 26 64,25-1 0,0 54-64,27-1 32,-27 53-97,1 25 1,-1 27-32,-26 0-192,0 79 160,27 26 192,-1 26 64,-26 52 64,1 0 0,-27 53 32,0 0-64,-79 25 0,0 1-64,-52 0 96,1-26-96,-1-27 97,-27-52 31,28-26 320,25-78-160,0-1-223,53-52 31,-27 0 64,27-52-192,-1-1-64,-25-25 0,25-53 0,1 26-64,26-52-97,0 0 65,-1-26-32,27 25-64,0 28 160,53-1 32,-1 26 0,27 26-33,-27 1-223,27 25 64,-27 53-32,0 0-65,-25 0-63,25 79 160,-26-1 256,0 80 96,-26-1-64,0 26 32,-26 0 0,-26 1-64,-27 25 64,-25 1-64,-1-1 128,-52-26 96,26-25 129,-26-54 63,52 1-96,0-53 129,53-52-161,-1 0-32,53 0-160,-26 0-96,0-78-192,0-1 32,26-52-32,0 27 96,52-27-32,1 0 32,25 0-33,27 26 1,0 0 0,26 1 128,26-1-32,-26 26-32,26 27-160,-26 26 32,-27 0-65,1 26 97,-26 26-192,-27 52 352,-26 1 64,0 26 32,-26 26 96,0-1-64,-52 28 129,-53-27 63,1-1-224,-54 1 96,28-26 32,25-26-95,-26-1 31,52-25 32,1-27 0,25 0-64,1 0-96,26-26 32,26 0 0,0 0-64,-26 0-96,26-52-224,0-1 160,0-25 128,52-27-64,0 27 32,1-27-64,25 26 31,27-25-63,0 25-64,26-26 64,0 27-160,0 25-1,0 1 97,-27 26-128,1 0 160,-26-1 96,-1 27-33,-25 0 129,-1 0 0,0 0 0,1 0 0,-27 27 32,26-27-32,-26 0 0,-26 0 32,27 0-32,-27 0 65,0 0-1,0 0 32,0 0-32,0 0-64,0 0 0,0 0 0,0 0 0,0 0 32,0 26-32,0-26 32,0 0 64,0 0 96,0 0 0,0 0 0,0 0 33,0 26-33,0 0 0,0 26-96,-27 1-64,1 25 32,-26 1 0,-27 0 0,1-1 64,-1 1 161,-26-27-225,1 27 64,-27-27-64,26 0-64,-26 1 64,0 25-64,0-25 0,0-1 160,0 0-160,0 1 128,0-27 64,0 0-31,1 0 63,-1-26-96,-27 0 32,1 0-32,26 0-64,0 0 0,1 0 64,25 0 33,0 0-129,-26 0 0,26 0-32,1-26 0,-1 0 0,0-26-32,0-1 0,-26 1-32,27-1-1,25 1 1,0 26 64,27 0 0,0 26 0,26-26-32,-1 26 32,1 0-32,26 0 0,0 0-96,0 0 0,0 0-160,0 0-193,26 0 225,27 0 128,-1 26 128,53 0 0,26 0 0,0-26 0,52 0 0,0-52 0,27-1 0,-27 1 0,1 0-96,-1-1 0,-26 27-32,-26 26 64,-53 0 0,-25 0 0,-27 0-33,-26 26 97,0 27 193,0-27 63,-52 26-64,-27 1 64,-26-1-160,-26 0 0,-26 1 1,0-1-97,-26 0 32,26 27 128,-27-53 0,27 0 64,26 1-128,0-1 0,53-26-64,-27 0 64,53 0-32,-1 0-64,27 0 0,26 0-32,0 0-32,0 0-160,0 0 64,0 0-192,26 0 31,27 0 289,-1 0 32,27 0 0,25 0 0,1 0 0,0 0 32,0 26-32,-1 0 0,1 0-64,-52 27-32,-1-27 64,-26 0-32,-26-26 0,0 0 64,0 26 64,0-26 128,-26 26 0,-26 1-127,-53-27-1,-26 26-64,-26 0 32,0-26-32,-53 0 192,1-26-64,-1-27-64,1 1-64,25 0 32,27-27 0,26 27 0,0-1 0,53 27-32,25-26 0,1 26 32,26 26 0,26-27-32,0 27 0,-26 0-96,26 0 0,0 0-32,0 0-160,52 0-225,53 0 321,-1 27 192,27-1 0,0 0 0,26 0 64,-26 0-64,0-26-64,-26 27-32,-26-27 32,-1 26-64,-52-26-65,1 0 1,-27 0 192,0 0 32,-27 26 161,-25-26 159,-53 0-288,-26-26-64,-52 0-32,-27-27-96,1 1 0,26-1-33,-1 27 161,53 0 33,27 26-1,25 0 0,53 0 64,0 0-96,26 0 0,0 0-32,0 0-96,0 0-97,0 0-31,52 0 128,0 26 64,27 0 0,0 27 64,-1-1 0,1-26 0,-27 1-32,-26-1 32,0 0 0,1-26 0,-27 0 32,0 0 160,0 0 0,-53 26 96,1-26-256,0 26-32,25-26 33,1 26 31,0-26-64,26 0 0,0 0-129,0 0-127,0 0 32,26-26 32,27 0 192,25-26 64,53-27-64,0-26 128,26 1 0,26-53-32,27-1-32,-1 1-64,1-52 64,-1 25-32,-51 1 32,-1 0-32,-26 26 33,-27-27 63,-25 1 128,0-26-128,-1-1-64,-26 1 0,27 25-64,0 1 0,-27 0 0,27-1-32,-1 27 0,1 26 32,-27 27 0,0 51 0,1 1 0,-53 26 32,26 26-32,-26 0 0,0 0 32,0 0 96,0 0 128,0 26-95,0 52-161,-26 27 32,-27 26-32,1 52 32,-53 27-32,-26 52 64,0 0-64,-52 26 0,0 0-64,-1 0 32,1-26-96,0-53 128,52-26 0,26-25 32,53-54-64,-1-51 32,53-53-65,0 0 33,0 0-640,27 0-193,25-79 577,26-52 288,27-26 0,26-26 64,0-53-32,52 0 32,1-52-64,25 26 32,27-52-32,0 26 0,26 0 0,-27 26-32,1 27 32,-53 51 0,-26 27 0,-26 26 0,-52 26 64,-27 27-64,1 52 64,-53 0-64,0 26 0,0 0 288,0 0 1,0 0-257,0 26 256,0 26-288,0 79 32,-27 26-64,1 53-64,-52 25 0,25 27-64,-51 26-1,-1 53-159,-26-27 0,-26 26 96,0-52 63,-1-26 97,28-26 64,-1-53 64,26-78-32,52-53 257,27-52 287,0-52-63,26-79-513,0-78-224,26-53 159,53-53 65,26-25-96,26 0 0,-1-53 96,28 0 0,25 0 0,0 0-32,27 79 32,-27 26 0,27 52 0,-53 53-32,-26 78 0,-53 53 32,-25 26-64,-27 26-32,-26 26 96,26 26 64,-26 53 0,0 26-64,0 26-32,0 53 32,-52 25 0,-27 27 0,-26 52-32,0 1 0,-25 25 0,-28 1-128,1-53-64,0-27 224,0-51 0,26-27 0,0-78 64,53-26 0,-1-53 192,27-26 289,25-53-289,1-51-256,26-80-128,0-78 64,0 1 0,79-80-33,26 1 1,-1-27 32,53 27 32,1 52 32,25 26-32,-26 26 32,0 27 0,26 25 0,-25 53-64,-1 53 64,0 25-96,-52 53 0,-27 0 96,-25 53 0,-1 52 0,-26 52 0,0 26 96,-26 53-32,-26-1-64,-52 27 32,-27 0 32,-26 26-64,-26-26 64,-27 0-32,27-53 0,26-51 32,0-54-32,53-51 65,25-53 95,27 0 160,0-105-320,0-52-32,26-27-96,26-51 32,53-27-32,25 0-224,1 0 191,26 26-31,26 1 160,-26 25-32,26 27-32,0 26 64,-26 52-32,-26 53-32,-53 26 0,1 26-96,-53 52 160,26 79 128,-26 26 128,-26 79-192,-27 52-64,-25-26 128,-53 78 1,-26-26-129,-26 53 96,-27-27-64,-26 1-32,27-53 96,-27-26-64,0-27 32,27-78 256,-1-52 32,1-26 33,26-53-161,52-26-64,0 0-32,52-52-128,-26-27-64,27-26-96,26 1-160,-1-54 128,27 27-97,26-26 1,0 26 96,52-26 64,27 26 32,-1 0 32,27 27 0,0-1 0,26 0 31,0 27-95,0 25-32,-26 27-192,-27 26-32,-26 0 31,-52 26-191,0 79 544,0 0 96,0 52-32,-78 0 0,-1 52 0,-52 1 64,0 26-32,-26-1-96,-26 1 96,-26 0 417,25-27 255,27-52-287,52-26-161,27-78-128,25-27 1,53-26-33,0 0-160,0-79-385,0-25 33,27-27 320,51-53 32,27 1-128,26 26 32,26-26 32,26 52 64,-26-27-64,27 28 32,-1-1 0,-26 26 0,-26 26 0,-26 27 32,-53 26-65,-26 0 1,-26 26 64,0 0 0,0 0 0,0 0-224,0 0-1057,0 0-2499,0 0-5444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35.842"/>
    </inkml:context>
    <inkml:brush xml:id="br0">
      <inkml:brushProperty name="width" value="0.4" units="cm"/>
      <inkml:brushProperty name="height" value="0.8" units="cm"/>
      <inkml:brushProperty name="color" value="#9DC3E6"/>
      <inkml:brushProperty name="tip" value="rectangle"/>
      <inkml:brushProperty name="rasterOp" value="maskPen"/>
    </inkml:brush>
  </inkml:definitions>
  <inkml:trace contextRef="#ctx0" brushRef="#br0">4511 3025 4997,'0'0'1633,"0"0"33,0 0 256,0 0-257,0 0-640,0 0-160,26-27 32,-26 27 128,0 0-160,0 0-97,0 0-127,0 0 32,0 0-129,0 0 65,0 0-129,0 0-127,0 0-65,0 0-128,0 0 32,-26 27 96,0-27-224,0 26 33,-1 0-33,1 0 96,0 26-128,0-25 64,0 25 32,-1 0-128,1-25 64,0 25 0,0 0-32,0 1 32,26-1-64,-26 0 32,26 1-32,0 25 0,0 1 0,0-27-32,0 27 32,0-1 32,0-25-32,0-27-32,0 0 32,0 0 0,0-26-32,0 0 32,0 0-64,0 0 0,0 0 32,0 0-128,0 0 160,0 0 128,0-52-64,0 0 0,0-27-32,0 0 32,0-25-64,0 25 0,26-26-32,-26 27 32,52-1 0,-26 1 0,0-1 0,1 1-32,-1 25 32,0 1-32,26 0 32,-25-1-64,-1 27 0,0 0 64,-26 0-64,26-1 32,-26 27 32,0 0 0,0 0-32,0 0 64,0 0-32,0 0 0,0 0 0,0 0 96,0 0-96,0 0 0,0 0 64,0 0-64,0 0 0,-26 0 64,0 27-64,0-1 0,-1 0 0,-25 26-32,26 1 32,-27-1-64,27 27 64,0-27-32,0 27 32,0-27 32,0 0-32,-1 27-32,27-27 32,0-26 0,0 27 0,0-27 0,0 0 0,0 0 0,0-26 0,0 0-128,0 0 64,0 0-64,0 0-64,0-26-129,0 26 257,0-52 32,0 26 32,0-27 0,0-25 64,27 25-64,-1-25 0,-26-1 0,26 1 0,0 25 0,-26-25-32,26 52 32,0-27 32,-26 1-32,0 26 0,0-1 0,27 27-32,-27 0 32,0 0 32,0 0-32,0 0 0,0 0 32,0 0-32,0 0 32,0 0 0,0 0-32,0 0-64,0 0-160,0 0 32,-27 27-32,27-27 192,-26 26 0,26 0 0,-26 0 64,0-26-32,26 26 32,-26-26-32,26 27 0,0-27 32,0 0-32,0 0-32,0 0-65,0-27-191,0 1 0,0 0 288,0 0 0,0-27 0,0 27-32,0 0 64,0 0-32,0 0 0,0-1 0,0 27-32,0-26 32,0 26 0,0 0-32,0 0 32,0 0 0,0 0-32,0 0-96,0 0 64,0 0 0,0 0 32,26 0 32,-26 0 0,0-26 0,0 26 0,0 0 32,0 0-32,0 0 0,26 0 0,-26 0 32,0 0-32,0 0 32,0 0 32,0 0-64,0 0 0,0 0-64,0 0 64,-26 26 0,26 0 0,0 1 64,-26 25-32,26-26 0,-26 27 64,-1-1-96,1 0 32,0 1 64,0-1-96,26 0 0,-26-25 32,26 25-32,-27-26 32,27 0-32,0 1 64,0-1-64,-26 0 0,26 26 0,0-26 64,-26 1-64,26 25 32,0-26 32,-26 27-64,26-27 0,0 26 32,0 1-32,0-27 0,0 26 0,0-26 0,0 0 0,0 1 0,0-27-32,0 0-32,0 0 32,0 0-96,0 0-224,0 0-33,0-27 129,0 1 256,0-26 96,26-27-64,-26 1 96,0-1-128,0 1 0,26-27 0,-26 0-96,26 27 96,1-1 0,-27 27 0,26-1 0,-26 1 0,26 0 0,-26-1 0,26 27 0,-26-26 0,26 25 64,-26 1-64,0 0 0,27 26 0,-27 0 32,0 0-32,0 0 64,0 0 193,0 0 31,0 0-64,0 0 64,0 0-95,0 26-33,-27-26 192,1 26-288,0 1 0,-26 25 0,25-26-32,-25 27 32,0-27 64,25 26-95,1-26 31,0 1-32,-26 25 0,26-26-32,-1 26 32,27 1-32,-26-1 0,0 27-32,0-27 32,26 27 32,-26-27-32,26 0 0,0 27 0,0-27-32,0 1 32,0 25 0,0-25 0,0-1 0,0 27 0,26-1-32,-26-25 64,0-1-32,26-26 0,-26 26-32,26-25 0,-26-1 0,0-26 0,0 0-1,26 0-127,-26 0-64,0 0-32,0 0 64,0 0-65,0 0 161,0-26 32,27-27 64,-27 1 32,26-27-32,0-25-32,0 25-224,26-26-192,-25 27 127,-1-1-31,26 1 128,-26 25 160,1 1 64,-27 26 0,26-1 0,-26 1 32,0 0 0,0 26 0,0 0 0,0 0 64,0 0 256,0 0 129,0 0-161,0 0 32,0 0-159,0 26-129,-26 0 32,-1 27-96,1-27 32,0 26 64,0 1-96,0-1 128,-1 1 64,1-1-128,26 0 64,-26 1-64,0-1 0,26 0-32,-26-25 0,26 25 1,-26-26 31,26 27 32,0-1 0,-27-26-96,27 26 64,0 1-64,0-27 64,0 26-128,0 1 128,0-1-32,0 27-32,27-27 0,-27 0 0,26 1 32,-26-1-32,26 1 0,0-1 0,0 27 0,0-27-32,27 0 32,-27 1 0,0-1 0,0 0 32,1 1-64,-1-27 32,0 0 0,-26 0 0,0-26-96,0 0 32,0 0 0,0 0-32,0 0 64,0 0 32,0 0 96,0-26-32,0 0-32,-26 0 32,0-53 0,-27 27-64,27-27 0,0-25-128,-27 25-32,27 0-1,0-25 1,26 25 0,-26 1 64,26 25 32,0 1 64,0-27 0,0 53 0,0-26 0,0 25 0,0 1 0,0 26 0,0 0 0,0 0 96,0 0 32,0 0-32,0 0-32,0 0-32,-26 26 97,26 1-129,0-1 0,0 26 32,0 27 0,-26-27 0,26 27 0,0-1-32,0 1 0,0-1 32,0-25-32,0 25 64,0-25-64,0 25 0,26-25 32,-26-1-32,26 0 32,0 27 0,-26-27 32,26 27 0,-26-27 0,0 1-32,26-1 32,1 0-64,-1-25 96,-26 25-96,26-26 0,0 0 0,0 27 0,1-27 0,-27 0 0,26-26-32,-26 0 32,0 0 0,0 0-32,0 0 32,0 0-64,0 0 32,0 0 32,0 0 0,0-52 128,-26-1-32,-1-25-96,1 25 0,-26-25-32,-1-27 0,27 26-32,-26-25 0,26 25 32,0-26 0,-1 27 32,27 26 0,0-27 0,0 27-64,-26-1 64,26 1 0,0-1 0,0 27 0,0 0 0,0 0 64,0 26-64,0 0 0,0 0 0,0 0-64,0 0 64,0 0 0,0 0 0,0 0 64,0 0-64,-26 0 0,26 0 0,0 0 0,0 0 32,0 0 160,0 26-192,-26 0 0,26 27 0,0-1 32,0 0-32,0 1 0,0-27 0,0 26 0,0 1 0,0-1-32,0-26 32,0 27 0,26-1-32,0 27 32,27-27 0,-27 26 0,0 1 0,26-27 0,-26 27 0,27-27 0,-27 1 0,0-1 0,0 0 0,27 1 0,-27-1-32,26 1 32,1-1 0,-27 0 32,26-25-32,-26-1 32,1 0-32,-27 0 0,0-26-32,0 0-96,0 0 64,0-26 64,0-26 0,0-1 32,-27-25 64,-25-1-96,0 0 0,-1 1 0,1-27-64,-27 0 32,27 1 0,0-27-32,-1 26 64,1 0 0,26 1-64,0 25 64,-1 27-64,27-1 64,0 27 0,-26 26 0,26 0 64,0 0-64,0 0 0,0 0-64,0 0 0,0 0-192,0 26 256,26 27 64,27-1 0,-1 27 64,0-1 0,1 27-64,-27-27 0,26 27 32,-25 0-32,-1-27 0,26 1 32,1 0-32,-27-27 0,0 26-32,0-25 0,26-1-32,-25 27 0,-1-27 33,0 27-33,26-27 32,-25 0 0,25 1 0,-26-1-32,0 1 32,0-27-64,1 26 32,-27-26 0,26 1 0,0-1 0,0 0 0,0 0 0,-26 0 0,27-26 0,-27 26 32,0-26-32,0 0 0,0 0 0,0 0-32,0 0-32,0-26-1,-27-26 33,-25 0 32,-27-27 0,27 0-32,-26 1 32,25 25-64,27 1 64,0 26 0,0 26 128,26 0-128,0 0 129,0 0-1,0 0-128,0 0-64,0 0 64,0 26 0,0 26 0,0 1 32,0-1-32,26 27 32,0-1-32,26-25 32,-25-1-32,-1 0 0,0 1 0,26 25 0,-26-25 0,27-1 0,-27 27 32,26-27-32,-25 0 0,25 1 0,-26-1 0,27-26 0,-27 27-32,0-27 32,26 0 0,-26 0 0,1 0 32,-1 1-32,-26-1 32,26 0-32,-26-26 32,0 26-32,26-26 0,-26 0 32,0 0-32,0 0 32,0 0-32,0 0-32,0 0 32,0 0 0,0 0 0,0 0 0,0 0 0,0 0 32,0 26-32,0-26 32,0 0-32,0 0 0,0 0 0,0 0-32,0 0 32,0 0 0,0 0 0,26 27 0,-26-27 0,0 26-32,27-26 32,-27 26 0,0-26 0,0 0-32,0 0 32,26 0-96,-26 0 64,0 0 32,0 0-32,0 0 32,0 0 0,0 0 0,0 0-32,0 0 64,0 0-64,0 0 32,0 0-64,0 0 32,0 0 32,0 0 0,0 0 0,0 0 32,26 26-32,-26-26 32,0 0-32,0 0 0,26 0 0,-26 0-32,0 0 0,0 0-97,0 0 129,0 0 0,0 0 32,0 0 33,0 0-65,0 0 0,0 0 32,0 0 0,0 0-32,0 0 0,0 0 0,0 0 0,0 0 0,0 0 0,0 0 0,0 0 0,0 0 0,0 0 64,0 0 0,0 0-32,0 0 0,0 0 32,0 0-32,0 0-32,0 0 32,0 0 64,0 0 32,0 0 0,0 0-32,0 26-96,0-26 0,0 0-32,0 0 32,0 0 0,0 0-32,0 0 32,0 0 32,0 27 0,0-27-32,0 0-32,0 26 32,0-26 0,0 0 0,0 0 0,0 0 0,0 26 0,0-26-32,0 0 32,0 0-32,0 0 32,0 0-32,0 0 32,0 0-96,0 0 32,0 0 0,0 0-160,0 0 128,0-26 96,0 26 0,0-26 32,0-1 0,0-25 64,26 26-64,-26-27 0,0 27 0,26-26-32,-26-1 0,0 1 64,27 0-128,-27 26 128,26-27-128,0 27 64,-26 0 0,26 0 0,-26 26 0,26-27 0,-26 1 0,0 26 0,27-26-32,-27 26 32,26-26 0,0 0 0,-26-1 0,26 1 0,-26 0-32,0 26 32,26-26-32,1 0 32,-1 0 0,-26-1 0,26 1 32,0 0-32,0 0 0,0 0 0,-26 26-32,0-27-32,27 27 0,-27 0 32,0 0-32,0 0 0,0 0 32,0 0-33,0 0 65,0 27 0,-27-1 65,1 0-33,0 26-32,-26 1 0,26-1 32,-27 27-32,27-1 0,-26 1-32,25-1 32,27-25 32,-26-1-32,26 0 32,-26-25-32,26 25 32,-26-26-32,26-26 0,0 0 0,0 0 0,0 0-96,0 0-1,0 0-31,0 0 0,0 0 128,26-26 32,0 0 32,0-27 32,27 1-32,-1-26-31,27-1-33,-1-26 0,-25 27-33,25-1-159,-25 27 64,-1-1-32,0 27 64,-25 0 32,-1-26 0,0 25 64,0-25 0,0 0-64,0-1-32,1 1 32,-1 26 0,0 0 32,-26-1-1,26 1 33,-26 26-32,0 0 64,0 0-32,0 0 0,0 0 0,0 0 0,0 0-32,0 0-32,0 0 0,0 0-96,0 0-96,0 26 224,-26 1-32,0-1 64,0 0 0,-27 26 64,27 1-64,-52-1 32,25 0-32,1 27 128,-1-27-96,27 1 96,0-27 96,0 0-31,26-26-65,0 0-64,0 0-64,0 0-64,0 0 64,0 0-257,0-26 257,0 0 65,26-27-1,26 1-32,-25-27 32,51 1-64,1-1 0,-1-25 0,27 25 0,0-26-32,-27 27-64,27-1-1,-26 1 65,-27-1-32,27 27-32,-27 25 64,-26 1 0,0 0 32,0 0 0,-26 26 32,27 0-32,-27 0 96,0 0-32,0 0 33,0 0 63,0 0-32,-27 0 0,-25 26-128,0 0-160,-1 27 160,-25 25-64,-1-25 64,-26 25 32,27 1 0,-1-1 0,27-25 0,0-27 160,25 0-160,1-26 32,26 0-32,0 0-32,0 0-128,0 0-192,0 0-97,26 0 385,1-52 32,25 25 64,27-51-64,-1-1 0,1 1 32,25-27-32,-25 26-32,26 1 32,-27 26 0,1-1-32,-1 1 32,-25 26-32,-27 26-96,-26 0 96,0 0-96,0 0 128,0 26 192,-26 26-64,-27 27-32,-25-1-64,25 27 32,-51 0-31,25 0-1,-26-1-32,27-25 32,-1-1 0,1 1-32,-1-27 32,53-25 0,-26-1 32,25 0-32,27-26 32,0 0-64,0 0 0,0 0-64,0 0-64,0 0-129,0-26-159,27 0 416,-1-1 96,0-51-64,53 25-32,-1-25 0,1-27 0,-1 27-64,27-1 64,-26-26-192,-1 27 32,1 25-32,-53-25 63,26 52 129,-26-27 0,1 53 0,-1-26 32,-26 0-32,26 26 65,0-26-65,0-1 32,-26 27-32,26-26 0,-26 26 0,0 0 0,0 0 0,0 0-97,-26 26 33,0 27 64,-52-27-32,-1 53 32,0-27 32,1 26-32,-1 1 32,27 0-32,-27-27 161,27 0-33,0-25 96,25-1 96,27-26-160,0 0-128,0 0-32,0 0-256,0-26 32,53-27 224,-1 1 64,1-27-64,51 1 0,-25-1 0,26 1 0,26-27 0,-1 0 0,1 0 0,27 1 0,-28-1 0,1 26 0,0 1 0,-52 25 0,-1 27-64,-51 0 64,-1 26-64,-26 0-160,0 0 224,0 0 352,-26 52-32,-27-25-224,1 25 65,-53 0-65,27 27-96,-27-1 0,0 27 0,0-26 0,27-1 0,-27 1 32,26-27-32,27 1 32,0-1-32,-1-26-32,27 26 0,0-25 0,0-1-32,26-26-33,0 0 1,0 0-480,0 0-353,0 0 128,26-26 673,26-27 128,27-25 96,-1-1-96,1 1 0,26-1 0,0 0 32,-1 1-64,1-1 32,-26 27 0,-27 0 32,0 25 0,-26 1-32,1 26 32,-27 0 64,0 0 193,-27 0 607,1 26-831,-26 27-65,-27-1-161,-25 53 129,-1-27 32,0 27 32,-26 0-32,26 0 32,-25-1 97,51-25 31,0 0-32,27-53 160,52 0-96,0-26-128,0 0-64,0 0-320,0-26-128,0 0 416,52-1 64,1-51 32,-1-1 0,53 1-32,-27-27-32,53 0 0,0-26 0,0 27 0,0-1 32,0 26-32,-26 1 0,0 25 0,-1 1 0,-25-27 32,-1 27 0,1-27-32,0 27 0,-27-26 0,0 25 32,1 27-32,-27 0 0,-26 26 0,0 0 32,0 0 96,0 0 0,0 26 192,-26 0-256,0 0-64,-53 27-64,27-1-96,-1 27-32,-25-1 32,-1 1-32,1-1 160,-27 1 0,26 26 32,1-27-32,25 1 64,1-27-32,26-26 0,0 0 0,26-26 0,0 0-96,0 0-417,0 0-127,0-26-65,52 0 609,-26 0 96,26-26 32,1-1 0,25-25 0,1 25-32,0-25 0,-27 25 32,26 1-32,-25 0 0,-1 25 0,-26 1 32,-26 0-32,0 26 32,0 0 96,0 0 385,0 26-161,-26 27-224,-26-1-128,-1 0 0,-51 27 0,25-1 32,-26 1 64,1 0-64,25-1 96,1-26-32,25 1 0,27-53 1,26 26-33,0-26-64,0 0-96,0 0-129,0 0-287,0-26 288,0 0 224,52-27 32,-25 1-32,25-27 32,26-25-32,1 25 0,26 1 0,-27-1 0,27 0-32,-26 1 32,-1-1 0,1 27-32,-53 26 32,26 0 0,-25-1-32,-1 27 32,0-26-64,0 26 64,-26 0 0,26-26 0,0 26 0,1 0 0,25-26 0,-26 26-33,-26-26 1,26 26 0,-26 0 32,27 0 0,-27 0 0,0 0 0,0 0 0,0-27 0,0 27-32,0 0 32,0 0 32,0 0-32,0 0 129,0 0-97,0 0 0,0 0 256,0 27-224,-27-27 32,1 26-96,0 0 0,0 0 0,-27 27 96,27-27-96,-26 0 160,0 26-96,25-26 0,-25 27-32,0-27 0,25 0-32,1 0 32,0 1 1,0-1-33,0 0 32,-1-26 0,1 0 0,26 0-32,-26 26-64,26-26-1,-26 0 33,0 26 32,0-26-32,-27 27 32,27-27 0,-26 26 0,25-26 0,-25 26 32,26-26-32,-27 26 0,1-26 0,0 26 65,-1-26-33,1 26 32,-27 1-64,1-1 64,26 26 0,-27-26-32,27 1 32,-1-1 32,27 0 0,0-26-32,26 0-32,0 0 0,0 0-32,0 0-320,0 0-129,0 0 193,26-26 224,26 0 64,1-1-64,-1-25 64,53 0-32,-27-1 0,27-25-32,26-1-192,-26 1-257,0-1-95,-1 53-1,-51 0 129,-27-1 0,0 27 223,-26 0 161,0 0 64,0 0 256,0 0 225,0 0 95,0 0 33,-26-26 64,-26 0-449,-27 0-64,0 0 256,-25 0 1,-1-1-193,-26 1 0,0 0 353,26 26-225,-26-26 161,27 0-225,-1 26 32,0-53 1,27 27-225,-1 0 32,27 0-96,-27-1 32,53 1 0,0 26-64,0 0 0,26 0 0,0 0-64,0 0-64,0 0-64,26 0-129,26 0 129,53 0 32,0 0 96,26 26-32,-1-26-96,28 27-65,-27-1-63,-1-26-96,1 26-97,-52 0 129,-1 27 160,1-27 192,-53-26-65,-26 26 97,26-26 64,-26 0 257,0 0 159,0 0-95,-26 0 319,-26-26-351,-53 0-193,0-27-96,1 1 320,-53-1-192,26 1 97,0 26-193,0-26 96,26-1 32,26 27-192,27 0 64,26 0 64,0 26-96,26-27-64,0 27-32,0 0 32,0 0-64,0 0-96,26 0 0,26 0 0,27 27 64,26-1 64,-1-26 64,27 26-32,26 0 0,-26-26 0,0 26-32,-26 1-160,26-1-129,-26 0 33,-27 0-32,-25 0 128,-1 0 63,-26-26-63,0 27 0,-26-27 64,0 0 64,0 0 0,0 0 64,0 0 0,0 0 128,0 0-128,-52 0 64,0-27-64,-1 1 32,-25 0 32,-27-26 96,26 26 96,-25-1-95,51 1-1,-25 0 64,25 0-96,27 26-96,0-26 64,26 26-64,0 0-32,0 0 0,0 0-128,0 0-32,0 0 96,0 0-64,26 26 0,26 0 96,1 0 32,-1 0 0,27 1-32,-1-1 0,27 26 32,-26-26 0,25 0 0,-25 27 0,-1-27-193,-25 0-63,-27 27 0,0-27 0,0-26 96,1 0 95,-27 0 65,0 0-64,0 0 64,0 0 32,0 0 65,-27 0-1,1 0-64,-26-26 0,-27-1 96,1-25 64,-1 26-64,1 0 32,-1-27 32,-26 27 33,53 0-129,-27-26 64,27 25-64,0 1-64,25 0 64,-25 0-64,0 26 0,-1-26 128,1-1 0,-27 27 97,1-52 31,-27 26-288,27 0 64,25-1 0,1 27 64,26-26 32,-1 26-128,1 0 65,26 0-33,0 0-32,0 0-64,0 0 32,0 0-129,0 0-31,0 0 32,0 0-128,26 26-32,27 1 192,52 25 96,-1 0 0,1 1-32,0-27 32,0 26-65,-27-25-31,27-1 64,-53-26-192,1 26 64,-27-26 32,-26 0 96,0 0 32,0 0 64,0 0 64,-26 0 128,-27-26-64,-52-27-31,-25-25-129,-28-1 64,1 1-32,0-1 0,0 1 96,0 25 96,26 1-96,-26-1 65,26 27-129,26 0 256,27 0 0,-1 0-288,1-1-64,25 27 32,27 0-32,0 0 0,0 0-32,26 0-32,0 0 64,0 0-32,0 0-64,0 0-64,0 0-160,0 0 96,26 0 31,0 53 97,53-27 32,-1 26 32,27 1 0,0-1 0,-1-26-96,1 1-160,-26-1 128,-1 0 64,-52-26-65,1 26 1,-27-26 128,26 0 32,-26 0 0,0 0 128,0 0 161,-53-26-65,-25-26-224,-53-1 0,0-25 0,-26-1 0,0 0 64,26 1-64,-26-1 64,26 27 32,26 0-32,0-1 64,27 27-32,-1 0-32,53 0 0,-26 26 65,25 0-129,1 0-33,26 0-31,0 0 32,0 0-64,0 0 0,0 0-128,0 26-192,0 0 320,53 26 63,-1 1 33,27 25-32,-27-25 32,0-27 0,27 26-64,-27 1 64,1-27 0,-27 0 0,0-26 0,-26 26 0,0-26 0,0 0 161,0 0-97,0 0 160,0-26 128,-52-26-128,-27 25-192,0-25-32,1 0 96,-1 26-31,1-27-1,25 27-64,-25 0 96,26 0 32,-1-27-32,1 27-96,26 0 0,-1 26 0,1-26-96,0 26 96,26-26 64,0 26-64,0 0 0,0 0-96,0 0-32,0 0 32,0 0-193,0 0 1,26 26 96,27 0 128,-1-26-32,0 26-96,1 0-1,-1 27 97,0-27-160,1-26 192,-27 26-32,-26-26-32,0 0 128,0 0 32,0 0 0,0 0 128,0 0-32,0-26 224,-52-27-191,-27 1-97,1 0 0,25-1 0,-25 1-64,25 0 0,1 25 32,26 1-32,-1 26 160,27 0 0,0 0-128,0 0-32,0 0-96,0 0 32,0 0-96,0 0 32,27 26 0,-1 1 128,52-1 32,-25 26 0,25-26-32,-25 1 32,-1-1-32,27 0 0,-27 0 0,0 0-32,1 0 32,-1 1-64,0-1-33,1 26-31,-1-26-64,-26 27 192,27-27-128,-1 0-64,-26 26 128,1-25-96,25-1-65,-26 26 1,26-26 0,-25 1 96,-1 25 32,26-26-32,-52 0 64,26-26 32,-26 0 32,0 27 0,0-27 0,0 0 0,0 0 0,0 0 0,0 0 32,0 0 64,0 0 224,0 0-160,-52 26-64,26-26 0,0 26 0,-27 26-32,1-26-31,0 53-33,-1 26-65,27 0 65,-26 25-96,25 28 96,27-27 0,-26 26-32,26-53 32,0 1-32,0 0 32,0-53-32,0-26 0,0 1 0,0-27-64,0 0-224,0 0-97,0-53 417,0 1 0,0-53 193,0-52-97,0 0-64,-26-26 0,26-1-32,0 27 0,0 52 0,0 1 64,0 77 128,0 1 192,-26 26 161,26 0-129,0 0-224,-26 26-95,-1 1-33,1 51-64,-26 27-64,26 0-33,-27 26 33,27 0 64,0 0-64,-26-1 32,25 1-32,1-26-64,0-26 0,0-1-64,0-52 192,26-26 0,0 0 0,0 0-96,-26-26-353,26-26 449,-53-27-32,27-52 64,-26-26-32,-1 0 0,1-26 32,-1 26-32,27 26 0,0 26 0,0 26 32,0 27 32,26 52 0,0 0-31,0 0-33,0 0-33,-26 26-95,26 79 32,0 0 96,0 52 0,0 0-32,0 26 32,26 1-64,-26 25-64,0-26-192,0-25 31,0-28 289,0-51-32,0-53 32,0-26-64,0 0-128,0 0-416,26-52 319,0-1 289,0-51 0,0-1 64,1-26-32,-1 26 0,26-52 1,1 26-33,25-26 32,1 0-32,25 52 0,1 27-32,0-1 32,0 53-33,-27 0 33,1 26-128,-1 26-32,1 26 128,-1 1 0,-25-1-192,25 27 128,-25-1 0,-1-25-128,-26 25-129,1 1 129,-27-1 32,0 27 96,0 0 96,-79 0 0,0 25 32,-52-25-32,1 0 96,-1-27 256,26-25 161,0-1 31,27-26-95,-1-26-33,53 0-192,0 0-64,26 0-128,0 0-32,0 0-64,0-26 32,0-26 32,26-53 0,26 27-32,27-27 0,-1 0 32,27 0 0,0 1 0,0-27 32,25 26-32,1 0-32,-52 53 32,0 26-128,-53-1-384,-26 27-225,0 79 737,0 0 192,-53 51-192,-25 1 32,-1 0-32,-26 26 32,1-26 0,-27 0-32,26-26 96,0 26-64,27-26 0,25-27 96,1 1 1,26-27 63,26-26-160,0-26-32,0 0-192,0 0-1,0-26 33,26-26 160,26-53 257,1-26-65,-1-52-64,27 0-64,25-27-32,1 1-32,0-27 64,26 53-64,26-1 0,0 53 0,0 53-64,-26 25-64,-26 27-289,-27 26-31,-25 26-161,-27 53 449,0 0 160,-26 51 160,0 28-96,-26-1 33,-53 26-65,1 0 0,-53 27 0,0-27-32,0 0 64,-26 1-32,52-53 32,0-53 64,27 1 128,26-53 32,25 0-95,27-26-33,-26 0-128,26 0-32,0-52-160,0-27 128,0-26 32,0-25-32,26-1 0,27 0 32,-1 0-32,53-26 32,0 26-32,26 26-1,-27 0 1,1 27 0,-26 51-544,-27 1 127,-52 26-511,0 53 799,0 51 161,-26 1 64,-27 26-64,-51 0 0,25 0 0,-52 0 32,26 0 1,1 0-33,-27 0 32,26 0 128,0-53 64,0 1 0,27-27 64,26 0-192,-1-25 225,1-27-65,52 0-128,-26 0-128,26 0-32,-27-53-160,27 1 160,0-27 0,0-25 32,0-1-32,0 26 32,53 1-64,-27 25 64,26 1-32,1 26-64,-27 0-32,0 26-33,0 0-127,-26 26 160,26 52 128,-26 1 128,0 26-128,0-27 32,0 27-32,-52-53 96,26 1 0,0-1 161,-27-26 31,27 0-192,26-26 0,-26 0 96,26 0-128,0 0-64,0-26-128,0-26 128,0 0 32,26-53-32,27-26 0,-1 0-32,26 0 32,27 0 0,0 0 0,26 26 32,26 1-32,0 25 0,0 1 0,-26 25-32,0 1 32,0 26-224,-52-1-32,-1 27 128,-25 0-65,-1 0 129,-26 0-96,26 0 0,1 27 160,-27-1 32,26 0 0,-25 0-32,25 0 0,-26-26 0,0 27-64,0-27-96,-26 0-96,27 0 63,-27 0 33,26 0 160,-26 0 96,26 0-96,-26 0 32,26 0 0,0 0 33,-26 0 191,0 0-96,0 0 224,0 0 1,0 0-129,0 0 0,0 0-256,-52 0-288,-27-27-1314,-25 1-1248,-1-52-3076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42.674"/>
    </inkml:context>
    <inkml:brush xml:id="br0">
      <inkml:brushProperty name="width" value="0.08" units="cm"/>
      <inkml:brushProperty name="height" value="0.16" units="cm"/>
      <inkml:brushProperty name="color" value="#9DC3E6"/>
      <inkml:brushProperty name="tip" value="rectangle"/>
      <inkml:brushProperty name="rasterOp" value="maskPen"/>
    </inkml:brush>
  </inkml:definitions>
  <inkml:trace contextRef="#ctx0" brushRef="#br0">4839 3143 6374,'0'0'2819,"0"0"-1890,0 0 320,0 0 96,0 0-608,0 0-353,183 52-224,-130-25-96,-1-1-64,27-26 64,-27 26-32,0 0 64,1-26-31,-1 26-1,1-26-32,-27 27 0,0-27 0,0 0 64,0 26-32,1-26-32,-27 0 0,0 0 0,0 0 32,0 0 0,0 0 64,0 0 449,0 0 223,-27-26-63,-25-1-481,0 1-224,-1-26 0,1 26-32,26 26 33,26 0 63,-27 0 0,27 0 32,0 0-96,0-27-32,0 27 0,0 0-96,0 0-96,0 0-1,0 0-95,27 0 192,25 27 96,-26-27 0,27 26 0,-27-26 64,26 26-32,-26-26 64,1 0-96,-1 26 32,0-26-32,-26 0 0,0 0 0,0 0-32,0 0-64,0 0 32,0 0 32,0 0 32,0 0 0,0 0 64,0 0 64,0-26-32,-26 26-32,26 0 32,-26-26 225,-1 26-161,1 0 96,0-26-160,0 26-32,26-27-32,0 27 0,0 0 0,0 0-32,0 0 0,0 0 0,0 0 0,0 0 0,0 0-64,0 0-96,0 0 32,26 0-32,0 0 160,0 0 0,27 0 32,-27 0-32,0 0-32,0 0 32,1 0 96,-1 0-96,-26 0 0,26 0 0,-26 0 0,26 0 0,-26 0 0,0 0-64,0 0 64,0 0-32,0 0 32,0 0 160,-26 0-64,0-26 0,0 26-64,-1-26 0,-25 0 32,26 26-32,-27-26 0,27 26-32,0-27 32,0 27 161,26 0-1,-26 0 0,26 0-160,0 0-32,0 0 0,0 0-32,0 0-32,0 0 32,0 0-64,0 0 32,0 0 0,0 0-161,26 0 193,-26 0 32,26 0 0,0 0-32,27 27 64,-53-27-32,26 0 0,26 0 0,-26 26 0,-26-26 0,27 0 0,-1 0 0,0 26 0,0-26-32,0 0 32,-26 26 0,27-26 0,-1 0 32,0 0-32,-26 26 0,26-26-64,0 0 32,-26 27 32,27-27 0,-1 0 32,-26 0 0,0 0-32,26 0 0,-26 0 32,0 0-32,0 0 0,26 0 0,-26 0 0,0 0 32,0 0-32,0 0 33,0 0-1,0 0-32,0 26-97,0-26 97,0 0 32,0 0 65,-26 0 31,26 0 0,-52 26-64,25-26-64,-25 26 128,0 0-128,-1-26 96,27 27 0,-26-1 0,-1 0 64,1 0-31,26 0-1,-27-26 96,1 27-32,-1-1 96,1 0 97,26-26-161,-27 26-32,27-26-96,0 0-96,-26 26 32,25-26 0,1 0-32,0 0 0,26 27 0,-26-27 0,26 0 0,0 0-32,0 0 0,0 0 0,0 0-128,0 0 32,0 0-96,0 0 64,0 0-161,0 0 1,0 0 64,26-27 256,26 1 96,1 0-64,-27 0-32,26-27 0,1 27-96,-27-26-96,26 26 63,-52 26-31,27-27 160,-1 27-64,-26 0 32,0 0 32,0 0-32,0 0-32,0 0 0,0 0-32,0 0 96,0 0-32,0 0 32,0 27 0,0-27 224,0 26 160,-26 26-223,-1-26-97,1 1 96,0 25-96,26-26-32,-26-26 64,26 0-96,0 0 0,0 0 0,0 0 0,0 0-96,0 0-256,0 0-353,0 0-32,26 0 545,0 0 192,27-26 32,-1 26-32,0-26-128,-25 26-64,25 0 0,-26-26 95,-26 26 1,26 0 96,-26 0 64,0 0 161,0 0 31,-26 0 224,0 26-255,0 0-65,-27 26-32,1-25-96,0 25 32,-1-26-64,1 0-96,-27-26-385,27 27-960,-27-27-3075,53 0-3300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18.264"/>
    </inkml:context>
    <inkml:brush xml:id="br0">
      <inkml:brushProperty name="width" value="0.08" units="cm"/>
      <inkml:brushProperty name="height" value="0.16" units="cm"/>
      <inkml:brushProperty name="color" value="#FFD966"/>
      <inkml:brushProperty name="tip" value="rectangle"/>
      <inkml:brushProperty name="rasterOp" value="maskPen"/>
    </inkml:brush>
  </inkml:definitions>
  <inkml:trace contextRef="#ctx0" brushRef="#br0">4412 2868 384,'0'26'737,"0"-26"160,0 0 256,0 0 737,0 0 448,0 0 64,0 0-512,0 0-352,0 0-417,0 0-289,0-26-319,-26 26-33,26-26 65,-26 26-97,0-27 65,26 27-193,-26-26-96,26 26-32,0 0 193,0 0-161,0 0-128,0 0-96,0 0-32,0 0-32,0 0-128,0 0 0,0 0 64,52 0 128,-26 0 0,27 0 32,-27 26-32,26-26 0,-26 0 0,0 27 0,1-27-32,-1 0 32,-26 26 0,0-26 0,0 0 64,0 0 0,0 0 32,0 0 32,0 0-32,0 0 32,0 0 0,0-26 128,0 26-31,0-27-161,0 1-64,-26 0 64,-1 0-64,27 0 32,-26 26-32,0-27 32,26 27-32,0-26 0,-26 26 96,26 0 32,-26 0 64,26 0 64,-26 0-159,-1 0-33,27 0-32,-26 0-32,0 26 0,26 1 0,-26-27 0,0 26-32,26-26 32,0 26 0,0-26 32,0 0-32,0 0-32,0 0-64,0 0-129,0-26-351,0 26 127,0-26 161,0-1 288,26 1 0,0 0 32,0 0-32,-26 0 0,26 0-32,-26 26 32,27-27 0,-27 27 0,0 0-32,0 0 32,0 0 0,0 0 0,0 27 64,0-1 32,-27 26-96,1 0 96,0-25-32,0 25-32,0-26 32,-1 27-64,1-27 97,26-26-65,0 26 0,0-26 0,0 0-32,0 0-32,0 0-97,0-26-159,0 0 224,26-1 64,-26-25 0,27 0 0,25 25 32,-52-25-32,26 26 0,0 0 0,-26 26 64,0-26-64,0 26 32,0 0 128,0 0 1,0 0-65,0 0 96,0 26 0,-26 0-64,0 0-128,0 26-96,-27 1 64,27-27 32,-26 26 0,26 1 0,-1-27 0,1 0 0,0 0 32,0 1-32,26-27 0,0 0-96,0 0-128,0-27-385,0 27-31,26-26 511,0-26 97,0 26 32,1-27-32,-1 1 32,0-1 0,0 27 0,0-26 0,-26 52 32,27-26-32,-27 26 0,0 0 64,0 0 225,0 0-97,0 0-96,0 26 128,-27 0-64,1 26-160,-26 1 32,26-1-32,-27 1 0,27-1 0,0 0 0,0-25 0,-1-1 32,1-26-32,26 0 0,0 0 0,0 0-160,0 0-320,26-26-1,-26-27 449,53 1 0,-27-1 0,0 1 32,0 0 0,1-1 0,-1 1 32,0 0-32,0-1-32,0 27 32,-26 0 32,27 26-32,-27-26 32,0 26 64,0 0 257,0 0-97,0 0-224,-27 26 416,1 26-448,0 1-64,-26-1 0,25 0 0,-25 1 64,26-1 64,0 0-64,-1 1 0,-25-27 0,52 26 0,-26-52 0,26 0-64,0 0 64,0 0-192,0 0-352,0 0-161,0-26-64,26 0 513,26-26 256,-25-1 64,25-25-64,-26 25 0,27-25 32,-27 25-64,26 1 32,-26 26 0,1 0 0,-27-1 0,0 27 32,0 0 128,0 0 225,0 0 31,0 0 32,-27 27-223,1-1-161,0 26-64,-26 1 0,25-1-64,-25 26 64,0-25 0,-1 25 64,27-51-64,-26 25 0,26-26 64,26 0-64,0-26 0,0 0-128,0 0 31,0 0-223,0 0-320,0-26 127,26-26 513,0-1 0,0 1 32,26-27 32,1 1-64,-27 26 0,26-1-64,-25 1 64,-1 26 0,0-1 0,-26 1 0,0 26 0,0 0 96,0 0 96,0 0-96,0 26 161,0 1-129,0 25-64,-26-26-64,26 27 0,-26-1 0,26 0 32,-27 1-32,1-27 64,26 26-64,-26-26 0,26-26 0,0 0 32,0 0-64,0 0 32,0 0-96,0 0-128,0 0-129,0-26 193,26-26 160,0 26 32,1-27 0,-1 1-32,0 0 64,0-1-64,27 1 0,-27-1 0,0 1-32,0 0 32,0 25 0,-26 27 0,27 0 0,-27 0 0,0 0-32,0 0 0,0 0 32,0 0 96,0 27 32,0-1-31,0 26-33,0-26 32,0 1-96,0-27 0,0 26 0,0 0 0,0-26 0,0 26 0,0-26-32,26 26-32,0 1 32,0-27 0,0 26 32,0 0 0,27 0 0,-27-26 0,0 26 32,27 0-32,-53-26 32,26 27-32,0-27 0,0 0 0,-26 0-32,0 0 32,0 0 0,0 0 128,0 0 96,0 0 320,-52-27-191,-1-25-97,-25 0-128,-1-1-96,27 1 0,0 0 32,-1 25 64,27-25-128,0 52 161,0-26-1,26 0 0,-27 26-128,27 0-32,0 0 0,0 0-128,0 0 32,0 0-65,27 0-95,-1 0 128,0 26 64,26-26 64,1 26 32,-27-26-32,26 26 32,1 0-32,-27-26 0,0 0 0,0 27-96,0-27-32,-26 0 32,0 0 32,0 0 64,0 0 96,0 0 64,0 0 32,-26-27 32,0 1-224,-26-26 32,-1 26-32,27-1 0,0 1 0,26 26 64,0 0 97,0 0-1,0 0-160,0 0 0,0 0-128,0 0 0,0 0-33,0 0-63,0 26 192,26 1 0,26-1 64,-25 26-32,25-26 0,-26 1 32,27 25-32,-27-26 0,0 0 0,0-26 32,0 27-32,1-27 0,-27 26 0,0-26 0,0 0 32,0 0-32,0 0 160,0 0 65,0 0-65,-53-26-96,1-1-64,-1 1 32,27 26-32,0 0 0,0 0-32,26 0 32,0 0-32,0 0 32,0 0-128,0 26 32,0 27 32,26 25 31,26-25 1,1 25 0,-1 1 32,1-27 0,25 1 0,-26-27 0,-25 0-32,25 0 32,-52 0 0,0-26 32,0 0 65,0 0 63,0 0 192,-52 0 32,-27-26-320,1 0-32,-27-26-64,0 25 96,0-25-31,27 26 31,25 26 64,1-26 64,0 26 64,52 0-192,-27 0 0,27 0-64,0 0 0,0 0-64,0 0-32,0 26-128,0 0-32,0 26 95,27 1 129,25-1-160,0-26 64,1 0 32,-1 1 32,0-1 64,-25 0 0,-1-26 0,-26 0 32,0 0 64,0 0 0,0 0 96,0 0 65,-53 0 63,1 0-320,-53-26 64,27 0-128,-1-1 128,27 27-64,-1-26 0,27 26 0,0 0 0,0 0 0,26 0 0,0 0 0,0 0-128,0 0-96,0 0-65,26 0 33,0 26 96,27 1 160,25-1-64,-25 0 0,-1 0 32,0-26 32,1 26 32,-27-26-32,-26 0 32,0 0 0,0 0 96,0 0 160,0 0 193,-52 0 95,-1 0-448,1-52-96,-27 26-64,1 0 64,-1-1-32,0 1 33,27 0-33,26 26 0,26-26 0,-26 26 32,26 0-32,0 0-32,0 0-33,0 0 1,0 0-64,0 0-64,0 0-96,26 26 32,0 0 192,26 0-1,1 1-31,-1-27 0,1 26 0,-27-26 64,0 0 32,0 0 0,-26 26 32,0-26 128,0 0-32,0 0 193,-52 0 31,26-26-256,-27 0-96,-25-1 0,51 27-32,-25-26 32,26 26 0,26 0 32,-26 0-32,0-26 0,-1 26 0,27 0 0,-26 0 0,0-26 0,26 26-32,0 0 0,0 0-96,0 0-32,0 0-64,0 0-97,52 0 193,1 26 96,-1 0 32,0 0 0,27 1 0,-27-1 0,27 0 0,0-26-64,-27 0 0,27 0 32,-27 26 32,0-26 0,-26 0 0,-26 26-32,27-26 32,-27 0 0,0 0 64,0 0 160,0 0 0,-27 0 65,-25-26-225,26 0-64,-53 0 64,27 26-32,0-26-32,-1-1 0,27 27 0,0 0 32,26-26-32,0 26-32,0 0 0,0 0 0,0 0-128,0 0-129,52 26-127,1 1 416,25 25 32,1 0 32,25 1-64,-25-1 0,26 1 64,-27-27-64,27 0 0,-26 0 32,-27 0 32,0 1-64,1-27 0,-27 26-64,-26-26 64,0 0 0,0 0 0,0 0 128,0 0 0,0 0-31,-52-26-65,-1-27-32,-25 27 32,-1-26-32,-26-27 0,1 27 32,-1-1-32,26 1-32,1-1 32,-1 1 64,53 26 0,-26 0 0,25 0 32,27 26-96,0-27 0,0 27 0,0 0-64,0 0-96,0 0-33,53 0-31,25 27 64,1 25 160,26-26 64,-1 0-64,-25 0 32,26 1 64,-1-1-96,-25-26 32,-27 26-32,1 0-64,-27-26 64,0 26 0,-26-26 32,0 0 0,0 0 128,0 0 65,-26 0 95,0-52-224,-53 0-96,-26-1 0,27 1 32,-1 0-32,1-1 32,25 27-32,27-26 32,0 52-32,0-27 0,26 27 0,0 0 0,0 0-32,0 0-128,0 0-192,26 27 31,26 25 321,1 0 32,25 1 0,-25-1-32,25 0 32,1 1-32,-27-27 0,27 26 0,-53-25 32,0-27-32,0 26 33,-26-26-33,0 0 64,0 0 64,0-26 64,-26-27 128,-26 1-256,-27-27 0,1 1-64,-1-1 32,1 1-32,-1 25 0,27 1 0,25 26 0,1-1 0,26 27 128,0 0-96,0 0-32,0 0-96,0 0-64,0 0-96,26 27 0,27 25 256,25 0 32,-25 1 0,25-1 0,1-26 0,-27 27-32,27-27 32,-27 26-32,1-26 0,-27-26 32,-26 27-32,26-27 0,-26 0 0,0 0 128,0 0 64,0-27-32,-52-25-128,-1 0-32,-25-1 0,-1 1 32,0-27-32,27 27 0,-26 0 0,51 25-32,-25 1 32,26 0 0,26 26 0,0-26 0,-26 26-32,26 0-128,0 0-192,26 26 0,0 26 352,26 1 0,27-1 0,-27 1 32,1-1-32,-1 0 0,27-25 0,-27 25 32,-26-26-32,27 0 0,-27-26 0,-26 0 32,0 0-32,0 0 64,0 0 64,0 0 32,-26-26 64,-27 0-160,1-53-32,-27 27 0,1-27-32,-1 1 0,1 25 0,25 1 0,27 26 0,0 0 0,0 0 0,26 26-32,0 0 32,0 0-96,0 0 0,0 0-192,0 26-32,52 0 127,0 0 193,27 26 32,-1 27 32,1-27-32,0 1 1,-1-1-33,-25 1 64,-1-27-32,0 0-32,-26 0 32,1 0-32,-27-26 0,0 0 64,0 0-32,0 0 96,0 0 128,-27-26-96,-51-26-160,-1-1 0,1-25-32,-1 25 32,27-25 0,-1 52 0,27-1 64,0 27-32,26-26 0,0 26 0,0 0 0,0 0-32,0 0-128,0 0-32,0 0-288,0 53 320,52-27 128,1 26 0,-1 1 32,1-27-32,-1 26 32,0 1 0,1-27-32,-1 26 0,27 0 32,-27-25-32,0-1 0,1 0 0,-27 0 0,0-26 0,-26 0 0,26 0 32,-26 0-32,0 0 64,0 0 64,-52 0 64,0-26-192,-27-26 0,0 25 0,-25-25 0,25 0-32,27 26 32,-27-1 64,27 1-32,-1 0 0,1 0 128,0 26-64,26-26-32,-27-1 65,27 27-65,0 0 0,0 0-32,26 0 0,-27 0 0,27 0 96,0 0-128,0 0-64,0 0-128,0 27 0,27 25 95,25 0 1,-26 1 96,27-1-32,25 0 32,-26 1-32,1-1 32,-1 1 0,1-27-32,-1 0 32,-26 0 0,0 0 0,1-26 0,-27 0 32,0 0 0,0 0 96,0 0 33,0 0 31,-27 0 128,-25-26-224,-27-26-96,-25-1 0,25 27 128,1-26-64,-1 26-32,27-1 129,25 27 31,-25-26-64,52 26-64,-26 0 0,26 0-64,0 0-32,0 0 0,0 0-64,0 0-64,0 26-33,26 1 65,26 51 96,1-25 0,25-27 32,-25 26 0,-1 1-32,0-27 32,1 0-32,-1 0 0,-26 0 32,1-26 32,-27 0 0,0 0 0,0 0 32,0 0 32,0 0 97,-27-26-1,-25 0-96,0-26-96,-53-1 0,26 1 0,1 26 0,-1-27 0,27 27 32,-1 0-32,27 26 32,0 0 32,26-26-64,-26 26 0,26 0-64,0 0 32,0 0-32,0 0-96,0 26 32,26 26 64,26-26-1,1 27 33,-1-1-32,1-26 64,-27 27 0,52-27-32,-25 0 32,-1 0 0,-26-26 0,27 27 0,-27-27 0,-26 0 32,0 0-32,0 0 64,0 0 33,0 0 31,0 0 96,-53-53-64,1 27-160,-26-26 0,-1-1 32,27 27-32,-27 0 0,27 0 64,-1-1 32,1 1-32,0 0-32,25 0 32,-25 26-64,0-26 0,25-1 0,1 27 0,0-26 32,0 26-32,26 0 32,-26 0-32,26 0 0,0 0 0,0 0-32,0 0 0,0 0-32,0 0-32,0 0-32,0 0 0,0 0-64,0 0 64,26 0 64,0 0 32,0 0 32,-26 0 0,26 0-32,1 0-1,-1 26 1,0-26-64,0 27 96,0-27-32,1 26 32,25-26 0,-26 26 0,26 0 0,1 0 0,-27 1 0,53-1 0,-1 0 0,-25 0 32,25 27-32,27-27 0,-27 26 0,1 1 64,0-27-64,-1 26 0,1 0 0,-1-25 0,1-1 0,-27 26-64,1-26 64,-1 1 64,-26-1-64,0-26 0,0 0 0,-26 26 0,0-26 0,0 0 0,0 0 32,0 0 33,0 0 31,0 0 64,-26 0 0,0-26-128,-52 0-32,25-27-32,1 1 32,-27-1-64,27 1 0,-27 0 32,27-1 32,0 27-32,25-26 32,-25 26 0,52-1 0,-26 1 0,26 26 0,0 0-32,0 0-32,0 0-97,0 0-95,0 26 0,52 1 128,1 25 128,-1 0 32,53 1 64,-27-1-96,1-26 0,-1 27 0,1-1 0,-27-26 0,27 0 0,-53 1 0,26-1 0,-52-26 0,27 0 0,-27 0-64,0 0 128,0 0-64,0 0 192,-53-53-32,-25-25-64,-53-27-96,26 0 0,-26 1 0,26-1-64,27 26 64,-1 27 0,53 26 64,0-1-64,0 27 129,26 0-65,0 0-64,0 0-96,0 0-97,0 0-95,0 27 128,52 25 160,0 27 32,1-1 32,25-25-64,1 25 0,-1-25 0,1-1 32,0 0-32,-27-26 0,0 1 0,1-1 0,-27-26-32,-26 0 32,0 0 0,0 0 32,0 0 32,0 0 128,0 0 97,-53-53-65,-25-25-128,-27-1-96,0-25 0,1-1 0,51 26-96,-25 27 96,52-1 0,-1 27 0,1 0 0,0 26 0,26 0 0,0 0-32,0 0-64,0 0-65,0 0-127,26 26 64,27 0 224,-1 27 0,26-1 0,1 1 32,0-1-32,-1-26 0,1 27 32,-27-27-32,0 0 0,1-26 0,-53 26 32,0-26-32,0 0 0,0 0 128,0 0 0,0-26 65,-26-26-1,-27-1-128,-51-25-32,25-1 32,-26 0-64,27 27-32,-1-26 0,27 51 32,26-25 0,-1 52 0,1-26 0,26 26 64,0 0 0,0 0-64,0 0 0,0 0-96,0 0-64,0 26-257,53 0 417,-27 27 0,52-27 32,-25 26-32,25 0 32,-25-25-32,25-1 0,-25 0 0,-1 0 0,-26 0 0,-26-26 32,26 0-32,-26 0 64,0 0 0,0 0 65,0 0 31,-52-26 96,0-26-96,-53-27-160,26 27 0,1 0-32,-1-1 32,53 27 0,0 0 0,26 26 32,-26 0-32,26 0 0,0 0-128,0 0-96,0 0 128,26 26 0,0 26 64,52 1 32,-25 25 32,25-25-32,-25-1 0,25 0 32,1 1-32,-27-1 0,27-26 0,-27 27-32,-26-27 32,1-26 0,-1 26 0,0-26 0,-26 0 0,0 0 64,0 0 0,0 0 128,0 0 96,-52-26-224,-1-26 0,-25-1-64,-1 1 0,-26-27 0,27 27 0,-1-1 0,1 1-32,-1 0 32,27 26 0,-1-27 0,27 27 0,0 0 0,0 26 0,26 0-32,0 0 32,0 0-64,0 0-32,0 0-128,0 0-64,26 52 224,26 1 64,27-1 32,-1 26-32,27 1 32,0 0-32,-26-1 32,25-25-32,1 25 0,-26 1 0,-1-27 0,1 27 0,-1-27 0,1 0 0,-27 1 0,1-1 32,-1-26-32,-26 1 0,0-1 0,-26-26 32,0 0-32,0 0 96,0 0 32,0 0 96,0-26-32,-52-27-64,-27 1-31,-25-27-65,25-26-32,-26 27 0,27-1-32,-1 1 0,53 52 32,0-1-33,26 27 1,0 0 32,0 0-128,0 0 0,0 0-64,0 27 32,26 25 128,53 0 32,-27 1 0,27 25 32,-1-25-32,27 25 0,-27 1 32,1-27-32,0 1 0,-27-1 32,0-26-32,-26-26 0,-26 26 0,27-26 64,-27 0-32,0 0 32,0-26 96,-27-26-64,-25-27 97,-53 1-161,27-27-32,-27 0 0,26 27 32,1-1 0,26 0-32,-1 27 0,1 26 32,26-27-32,-1 53 0,1-26 0,26 26-32,0 0 32,0 0-32,0 0-193,0 0-95,26 53 192,27-1 128,-1 0 64,27 27-64,-1-27 0,1 27 0,-1-27 0,1 1 32,0 25-32,-1-25 0,-26-27 0,1 26 0,-1-26 32,-26 1-32,1-27 0,-27 0 0,0 0 32,0 0 0,0 0 96,-27-27-32,-25 1 64,-27-52-160,1 25 33,-1-25-33,1 25 0,-1-25 32,1-1-32,-1 27 0,1-1 0,25 1 0,1 0 0,26 52-32,26-27 32,0 27-33,0 0-63,0 0-64,0 0-32,0 27 128,26 25-32,52 27 64,-25-1 32,25 1-32,1-1 32,26 27 32,-27-26-32,1-1 0,-1 1 0,27-1 32,-26 1-32,-27-1 0,0-25 0,1 25 0,-1-25 32,-26-27-32,-26 0 0,26 0 0,-26-26 0,0 0 64,0 0 0,0 0 64,-52-26-32,26 0-32,-53-26-64,1-1 64,25 1-64,1-1 0,-27 27-32,27-26 64,26 26-32,0-1 0,0 27 0,26 0 0,0 0 0,0 0-64,0 0-32,0 0-160,0 27 160,26-1 96,26 26 0,27 1 0,-27 25 0,27-25 0,-27-1 0,27 0 32,-1 1-32,-26-1 0,1-26 0,-1 27 0,-26-53 0,1 26 0,-1-26 0,-26 0 0,0 0 64,0 0 32,0-53 96,-53-25 32,1-1-127,-27-25-97,-25-27 0,-1 26-97,53 0-31,-1 53 128,1-1 0,26 27 32,-1 0 97,1 0-65,26 26 32,0 0 0,0 0-64,0 0-32,0 0-96,0 0 64,0 26 32,53 0 0,-1 27 0,0-1 32,27 0 0,-27 27-32,27-27-32,-27 27 32,1-27 0,25 1 0,-25-1 0,-1 0 0,0-26-32,-25 1-32,-1-1 0,-26-26 32,0 0 32,0 0 0,0 0 32,0 0-32,0-26 32,-79-27 32,1-25-64,-1 25 32,27-25 0,-27 25-32,53 27 0,0 0 64,0 0-32,-1 26 64,27-26 32,0 26-64,0 0-32,0 0-32,0 0-96,0 0-64,0 26 32,27 0 96,25 26 32,26 1 0,-25-1 0,25 27 32,1-27-32,-27 0 0,27 1 0,-27-1 0,27-26 0,-27 27-32,1-27-64,-1 0 0,-26 0 31,0-26-63,-26 27 64,0-27 64,0 0 0,0 0 32,0 0 0,0-27 32,-26-25 0,-52 26 1,25-27-33,-25-25 0,25 52-32,-25-53 0,25 27 0,1-1 0,0 27 0,25-26 0,1 52 32,26 0 0,0 0 0,0 0-64,0 0-32,0 0-65,0 0-63,0 0 64,26 26 64,27 26 32,25 1 32,-25-1 64,25 0-64,1 1 32,-27-1-32,1 1 0,-1-27 0,0 0 0,-25 0 0,-27 0 0,26-26 0,-26 0 0,0 0-32,0 0-96,0 0 64,0-26 64,-53-26 0,1-1 64,-27 1-64,1-27 0,25 27 0,-25 0 0,-1-1 32,27 1-32,0 0 0,25 25 0,1 1-32,26 26 64,-26 0-32,26 0 0,0 0-96,0 0 32,0 0 0,26 53 64,0-27-32,27 52 32,-1-25 0,27-1 0,-27 27 32,0-27-32,1 0 0,25 1 0,-25 25 32,25-25-32,-25-1 0,-1-26 32,-26 27-32,27-27 0,-27 0 0,0 0 0,0-26 0,0 26 0,-26-26-32,0 0 32,27 0 0,-27 0 0,0 0-32,0 0 32,0 0 32,0 0-32,0 0 0,0 0 32,0-26 96,-27 26-96,-25-52 0,26 26-32,0 0 0,-1-1 0,1 1 0,0 26 0,26 0 32,0 0-32,0 0 0,0 0 0,0 0-32,0 0 0,0 0-96,0 0-32,0 0 96,0 0-32,26 26 64,27 1 0,-1-1 64,-26 0-32,0 26 32,27-26-32,-27 1 0,26-27 0,-25 26 0,-1-26 0,-26 26 0,26-26 0,-26 0 0,0 0 0,0 0 0,0 0 0,0 0 32,-26-26-32,0 0 64,-27-1-32,1-25-32,-27-26 0,27 25-32,-27 1 0,27-1 32,26 1 0,0 26 0,-1 0 0,1-1 64,26 27-64,-26 0 128,26-26-32,0 26-96,0 0 64,0 0-64,0 0-64,0 0-64,0 0 128,0 0 0,26 26-32,0 1 32,27 25 32,-27-26 0,26 27-32,1-27 0,-1 0 0,-26 26 32,27-25-32,-1 25 32,0-26-32,1 26 0,-27-25 0,26-1-32,-26 0 32,27 0 0,-27 0 0,0 1-64,0-27 64,-26 0-64,0 0 32,0 0 32,0 0-32,0 0-32,0 0 0,0 0-65,0 0 33,0 0 32,0 0 32,0 0 32,-26-27 0,0 1 0,0 0 0,0 0 0,-1 26 0,27-26 0,-26 26-32,26-27 32,-26 27 0,26 0 32,0 0-32,0 0 0,0 0 0,0 0 64,0 0-64,0 0-32,0 0-32,0 0 0,0 0 64,52 27-32,-25-1 32,25 0 32,-26 0-32,27 0 0,-27 27 0,26-27 32,-26 26-32,27-25 0,-27-1 0,26 0 0,-26 0 0,1-26 0,-1 26 0,0-26 0,-26 0 0,0 0 0,26 0 0,-26 0 0,26 0 0,-26 0-32,0 0 32,0 0 0,27 0-32,-27 0 32,0 0 0,0 26 32,0-26 0,26 0-64,-26 0 64,26 0-32,-26 0 0,0 0-32,26 0 32,-26 0-32,0 0 0,0 0 0,0 0-32,26 0 64,-26 27-32,0-27-64,0 0 64,0 0 32,27 26 0,-27-26 0,0 0 0,0 0 0,0 0 32,0 0 0,0 0 32,0 0-32,0 0-32,0 0 64,-27 0-64,-25-26 32,0-1 0,-27 1-32,27-26 32,-27 26 64,27 0 96,-1-27 33,-25 27-65,25 0 64,1 0-64,0-1 0,-1 1 0,1 0-63,0 0-33,-1-27 0,1 27-32,-1-26 32,1 26 64,26 0-32,-27-1-64,27 1 32,-26 0 0,26 0 96,0 0 0,-1-1 1,-25 1-1,26 0-32,-27 0 32,27 0-32,-26-1-32,26 1-32,-27 0 32,27 0 33,-26 0-1,26-1-32,-27 1 32,1 0-32,26 0-32,-1 0-64,1 0 64,0 26 96,0-27-32,0 27-64,-1-26 65,-25 0 63,26 26-96,-26-26-64,-1 0 32,1-1-32,-1-25-32,1 26 0,-27-27 0,27 27 0,-26-26 0,25 26 0,-25 0 0,25-1 0,1 1 32,26 0-32,-27 0-32,27-27 32,-26 27-64,-1 0 64,27 26-96,26-26 96,-26 0-32,26 26 64,0 0-32,-26 0 0,26-27 0,-26 27-32,26 0 64,0-26 0,-27 26-32,27 0-32,-26-26 0,26 26 0,0 0 0,0 0-32,0 0-65,0 0 1,0 0 0,0 0-128,0 0-64,0 0 63,0 0 1,0 0 32,26 26 32,27 27 160,25-1 32,1 0-32,-27 1 32,27-1 0,26 1 0,-53-1 0,27 0-32,-1 1 0,-26-27-32,1 0 0,-27 26 64,0-52-64,0 27 64,-26-27-33,0 0 33,0 0 33,0 0 63,0 0-32,0 0 64,-26 0 0,-26-53-96,-27 27-32,-25-26-32,-27-27 32,0 1-32,0 25-64,52 1 64,1-1 32,51 27-32,-25 0 32,52 26 0,-26 0 0,26 0 0,0 0-160,0 0-1,0 0 97,0 0-96,26 52 96,26 1 0,1-1 64,25 1 0,1-1-32,-27 0 32,27 27 0,-1-27 0,1 1 0,-27-27 32,1 26-32,-1-26 0,27 27 0,-53-27 0,26-26 0,-26 26 0,-26-26-32,0 0 32,0 0 32,0 0 32,0 0 0,0 0 128,-26-26-31,-26-26-97,-53-27-64,0 0 32,1 1-64,-1 25 64,26 1-64,27 0 64,0 26-64,25-1 32,1 27 0,26-26 32,-26 26-32,26 0 0,0 0 0,0 0-64,0 0-97,0 0-31,0 0 0,26 26 64,0 1 128,27 25-32,-1-26 0,0 26 32,27 1-32,-27-27 32,27 26 0,0-25 0,-27 25 0,0-26 0,-26-26 0,1 26 0,-1-26 32,-26 0-32,0 0 32,0 0 64,0 0 64,0 0 128,-26 0-127,-27-26-97,-51-26-64,25-1 0,0 1 0,-25 0 32,25 25 64,27-25 64,-27 0-32,1 26 0,-1-27-32,0 1-96,1-1 0,-1-25 64,1 25-64,25 1 32,1 26-32,0-26 32,-1 25 32,1 1-32,26 0 33,0 0-65,-1 26 32,1-26-32,0 26 0,26 0 0,0 0 0,0 0-65,0 0-63,-26 0-96,26 0 64,0 0-32,0 26 0,26 0 128,0 26 0,27-25 31,-1 25 1,26 0 32,-25-26 0,-1 27 0,1-27 32,-1 0-32,0 0 0,-25 1 0,-1-27 0,0 26 0,-26-26 0,0 0 33,0 0-1,0 0 128,-26-26 64,0-1-96,-53 1-128,0-26 0,1-1 0,25 1 0,-25 0-32,26 26 32,-1-1 32,27 1-32,0 26 0,0-26 0,-1 26 0,27 0 0,0 0-96,0 0-128,0 0-33,0 26 129,0 0 64,53 27 64,-27-27 0,26 26 0,1-26 0,-1 27 0,0-27 0,-25 0 0,51 0-32,-25 1 32,-1-1 32,27 0-32,-1 26 0,1-25 0,-27-1 0,27 0 0,-27 0 0,0 0 0,-25 0 0,25 27 0,0-27 0,-26 0 0,27 0 0,-27 1 0,0-1 32,27 0-32,-27-26 0,0 26 0,0-26 0,-26 0 0,26 26 0,-26-26 0,0 0 0,0 0 32,0 0-32,0 0 64,0 0 0,0 0 65,0 0-1,0 0 32,0 0-32,-52-26-32,26 0-32,-27 0 0,1 0-64,0-27 0,-1 27 0,1 0 0,0-27 0,-1 27 0,1 0 0,-1 0-32,-25 0 32,25-27 32,1 27-32,-26 0 32,-1-26-32,0-1 0,27 27 0,-27 0 0,27-27 0,26 53 0,-26-26 64,25 0 64,1 26 33,0-26-129,0 0 0,-27 0 0,27 26 0,0-27-32,-26 1 32,25 0-32,1 26 0,-26-26 0,26 0 0,0 26 32,-1-27 0,1 27 0,-26 0 0,26-26 0,-1 0 0,1 26 0,0-26-32,-26 0 64,25-1-64,1 27 64,0-26-32,0 0-32,-26 0 32,25 0-32,1-1 0,0 27 0,26-26 32,-26 0-32,0 26 0,26-26 0,0 26-32,0 0 32,0-26 32,-27 26-32,27-26 0,0 26 32,-26-27-32,26 27 0,0 0 0,-26-26-32,26 26 32,0 0 0,0 0-64,0 0 0,0 0-256,0 0-353,0 0-352,0 0-961,0-26-1217,0 26-3459</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2.501"/>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4688 2599 9417,'0'0'1858,"-26"0"-289,26-26-160,0 26-544,-26-26-320,26 26-129,0-26-160,-26 26 353,26-26 0,-27 26-97,1-27 161,26 1-353,-26 0 64,0 0 1,0 0-193,26-1 160,0 27-192,-26 0-160,26-26 97,0 26-97,0 0-33,0 0-63,0 0-32,0 0 0,0 0-32,0 26 160,26-26 0,0 53 0,26-27 0,-26 26 0,27 1-64,-1-1 64,1 0-32,-27 1-32,26-27 64,-26 26-32,1-25 32,-1-27-32,-26 26 64,0-26-32,0 0 32,0 0 32,0 0 64,0 0 128,0 0 193,-26-26-1,-27-27-224,1 1-96,-1-1 33,-25-25-97,25 26-64,27-1 32,-26 1 32,26-1 0,0 27 0,-1 0 64,27 0-128,0 26 0,0 0 0,0 0 0,0 0-192,0 0 64,0 0-64,0 26 159,27 0 33,-1 0 0,26 27 65,-26-1-65,27-26 0,-1 27 0,-26-27 0,0 0 0,1 0-65,-1-26 1,-26 0 0,0 0 32,0 0 32,0 0 96,0 0-32,0 0 33,-26-52-97,-1 0 0,-25-1 96,0 1-32,-1 26 0,27-1 32,26 1-64,-26 0 64,0 0-64,26 26-32,0 0 0,0 0 0,0 0-32,0 0 32,0 0-224,0 0 96,0 0-65,0 0 33,52 52 160,0 1 32,1-27 0,-1 26 0,1 1 0,-1-27-32,-26 26 0,0-52-96,1 26 64,-27-26 0,0 0 32,0 0 96,0 0-32,0-26 97,-27 0-161,-25-26 64,0-1 32,-1 1-96,-25-1 32,25 1-32,27 26 0,-26-27 0,26 27 0,26 0-32,-27 26 32,27-26-32,0 26 0,0 0 0,0 0-32,0 0 64,0 0-96,0 0-193,0 0 97,27 26 128,-1 26 64,26-25 64,0-1-64,-25 0 32,25 0 0,-26 0-32,27 1 0,-53-1-32,26-26 32,-26 0-32,0 0 32,0 0 0,0 0 96,0 0 32,0 0 32,-26-26-128,-27-1-32,1-25 32,-1 26 1,27-27-33,-26 27 0,26 0-33,0-26 1,-1 26 32,1 26 32,0-27-32,26 27-64,0 0 64,0 0-32,0 0-64,0 0 32,0 0-96,0 0 0,0 0 32,0 0 96,26 0 32,-26 0 0,26 0-32,1 0 32,-27 0-32,0 0 32,0 0 0,0 0 0,0 0 0,0 0 0,0 0 0,0 0 0,0 0 0,0 0 0,0 0 32,0 27 0,0-27 0,0 26 0,0 0-32,-27 26 64,-25-26-64,26 1 32,0-1 32,26 0-64,-27 0 0,1 0 0,26-26 64,-26 0-64,26 0 0,0 0-64,0 0-32,0 0-96,0 0 0,0 0-193,0 0-255,0 0 63,0 0 97,26 0 480,-26-26-32,26 0 64,-26 26 128,0-26-160,0 0 96,27 26-64,-27 0 0,0 0 0,0 0 64,0 0 64,0 0 64,0 0-160,0 0-64,-27 0 385,27 0-321,-26 26-32,0 0 32,0-26-64,26 0 64,-26 26-32,26-26 0,-27 0 64,27 0-64,0 0-32,0 0 0,0 0-32,0 0 0,0 0-224,0 0-257,0 0-31,27 0 127,-27-26 417,26 0 65,-26 0-33,26 26-32,0-27 0,0 1 0,1 26 0,-27-26 64,26 26-64,-26 0 0,0 0 0,0 0 0,0 0 64,0 0 0,0 0-32,0 0 192,-26 0 128,-1 26-256,1-26-96,-26 26 32,26 1 0,-27-1 1,27-26-1,0 26 32,26-26 32,-26 26-32,26-26-64,0 0 32,0 0-32,0 0-32,0 0-32,0 0-64,0 26-1,26 1 65,0-1 32,0 0 0,27 0 64,-1 27-64,0-27 32,1 0 0,25 26 32,-25-26 0,25 1 0,-25-1 0,-1 0-32,0 0 0,1 0 32,-27 1-32,0-27 33,-26 0-33,0 0 0,0 0 0,0 0 32,0 0 0,0 0 64,0 0-64,-52-27 32,-1 1-64,-25-26 0,-1-27 64,1 27-64,-1 0 0,27-1-32,26 1-32,-27-1 64,27 53 32,26-26-32,0 26 64,0 0-64,-26 0-32,26 0-96,0 0-129,26 26-31,26 27 288,1-1 0,52 27 96,-27-1-64,27 1 64,-27-27-96,1 1 0,26 25 0,-27-25 32,-25-1-32,-1-26 0,1 27 0,-1-27 0,-26-26 0,-26 0 32,26 0-32,-26 0 64,0 0 65,0 0 127,0 0 224,-52-53-255,0-25 31,-27 25-192,27-25-64,-27-1 0,27 1-96,-1 25 32,1 1 64,26 26 0,26 0 0,-27-1 0,27 27 32,0 0-32,0 0-96,0 0-33,0 0-191,27 53 32,25-27 288,0 26 0,1 1 32,-1-1-32,1-26 64,-27 27-64,-26-53 0,26 26-96,-26-26 96,0 0 32,0 0 160,0 0 64,-26-26-31,0-27-161,-53 1-64,0-27 64,1 1-32,25 25-32,-25-25 0,25 25 0,27 1 0,0 0 32,-26-1-32,26 27 0,26 0-32,0 26 32,0 0-32,0 0 0,0 0-161,0 0-127,0 26 128,52 0 192,0 27 128,27-1-96,-27 0 32,27 1-64,-1-1 64,-25 1-64,-1-1 0,-26-26 0,1 0 0,-1-26 0,-26 26 0,0-26 32,0 0 0,0 0 128,0-26-31,0 0-129,-79-26 64,27-27 32,-27 27-64,27-27-32,-27 27 0,27-1 32,-1 1-32,27 26 32,26-26-32,-26 25 0,26 1 96,-26 26-32,26 0-64,0 0 64,0 0-64,0 0-64,0 0-96,0 0-160,26 26 255,0 27 65,53 25 33,-27-25 31,27-1-32,-27 0 0,1 1-32,-1-1 0,-26 1 0,0-27 0,1 0 0,-27 0-32,0-26 0,0 0 32,0 0 0,0 0 64,0 0 160,0-26-224,-53-26 0,1-1 0,-27 1 0,27-1 0,-1 1 32,1 0 0,26-1-32,-27 27 0,53 0 0,-26 0 0,26 26 0,0 0 0,0 0-64,0 0-192,0 26-33,26 26 289,27 1 0,-1 25 64,27 1-32,-27-1-32,27 1 32,-27-1-32,27 1 0,-27-27 0,1 27 0,-1-27 0,-26-25 32,0 25-32,-26-52-32,26 26-64,-26-26 0,0 0 96,0 0 0,0 0 192,-26-26-160,-52-26 1,-27-1 95,0-25-96,0-1 256,1 0-128,-1 27-160,26-26 64,27 51 0,26 1 32,0 0-32,-1 0 64,27 26 33,-26 0-161,26 0 0,0 0-128,0 26-1,0 26 1,53 1 128,-1 51 0,0 1 32,27-26-32,-1-1 32,1 1-32,0 0 0,-1-27 0,-25 0 0,-27-26-32,0-26 32,-26 27 32,0-27-32,0 0 64,0 0 97,0-27-97,0 1-32,-52-26 64,-53-27 128,0 1-128,0-27-64,0 26-32,27 1 32,26 25-32,-1 1 0,1 26 0,52 0 32,-26 26 64,26 0-96,0 0 0,0 0 0,0 0-96,0 0-96,0 0-64,0 52 224,52 0 0,0 27 64,27 0-32,-1-27 0,1 27 0,0-27 0,-27 0 32,27-25-32,-53-1 0,0 0 0,-26-26 0,0 0 32,0 0 32,0 0 32,0-26 32,-26 0-32,-27-27-64,-25-25 64,-27-1-64,0 0 0,27 1-32,25 25 0,1 1 0,0 0 32,-1-1-32,27 27 32,0 0-32,0 0 0,-1 0 0,27 26 32,0 0-32,0 0 0,0 0-64,0 0-128,0 0-32,0 26-64,27 0 288,25 26 0,0 27 0,27-1 32,0-25 0,25 25-32,-25-25 32,-1-1-32,1 27 0,26-27 0,-53-26 0,1 27 0,-1-27 0,-26-26 32,0 26-32,-26-26 0,0 0 64,0 0 64,0 0-32,0-26-32,-78-26 64,-1-27-32,1-26 96,-27 27-192,26-1-32,1 0 32,25 27 0,1 0 0,26 26 0,26 26 0,0 0-32,0 0 32,0 0-192,0 0-32,0 0-64,52 52 288,27 26 64,-1 1 0,27 0-32,-26-1 0,25 1-32,-25-27 0,0 27 0,-1-27 0,1 27 0,-27-27 64,27 0-64,-27-25 0,27 25 0,-53-26-64,26 0 128,-26-26-64,1 0 0,-27 0 0,0 0 128,0 0-64,0 0 64,0-52 257,-53 0-161,-25-53 0,-27 0-96,0 0-128,0 1 0,27 25-32,-1 0 32,53 53-32,0 26 64,26 0-32,0 0 0,0 0-160,0 0 64,0 0-128,0 26 0,0 1 159,52 25 33,1 27 32,25-1-64,1 1 128,-1-1-64,1 1 0,-1 26 0,1-53 0,0 27 32,-1-27-32,-52-26 0,27 0 0,-27 0 0,-26-26 32,26 0 1,-26 0 63,0 0 0,0-26 224,0 0 96,-52-52-255,-53-27 127,0 0-224,0 0 0,1 1-64,25 25 0,27 27 64,-27-1-64,53 1 0,-26 26 160,25-27-128,1 53-32,26-26 0,-26 26 0,26 0-64,0 0-32,0 0-192,0 26 64,26 27-65,27 25 257,25 1 0,1-1 32,-27 1 0,27 26 0,-27-53 0,0 27 0,1-27 0,-1-26-160,-26 0 32,-26 1 32,0-27 64,0 0 32,0 0 0,0 0 128,0-27-64,-78-51-32,-1-1-64,-26 1 96,1-27-64,-1 0 32,0 0 0,0 27-32,27 25 0,52 27 128,-1 0-96,27 26-32,0 0-64,0 0-64,0 0-128,27 52 160,25 27 96,27 0 64,25 25-64,1 1 32,0 0-32,-27 0 0,27-1 0,0 1 0,-26-26 0,-1 25 0,1-51 0,-27-1 0,-26 1 0,-26-27 0,0-26-32,0 0 32,0 0 64,0 0 64,0-26-96,-52-27 0,-27 1 32,-25-53 64,-1 26-96,26 1 0,-26-1 0,53 1 32,-27 25 65,27 1-33,26 0 64,-26 25-96,25-25-32,1 26 32,-26 0-32,52 0-32,-26 26 0,26 0-64,0 0 0,0 0-128,0 0-97,0 52 65,52 0 96,0 27 96,53 26 32,-26-27-64,-1 1 64,1-27 0,-1 27 0,1-27 0,-27-26 0,1 0 64,-53-26-64,26 0 0,-26 0 32,0 0 96,0 0-32,0-26 128,-52-26 1,-27-27-129,-52-25 64,26-1-160,-26-26 32,27 26 32,-1 0-64,0 27 0,26-1 0,27 27 0,0-1 0,52 53 0,-27-26-64,27 26 64,0 0-224,0 0 64,27 26-129,25 53 289,53 0 64,0 25-32,26 1 64,-27-26-96,1 25 0,0-25 0,0 26 0,-1-1 33,-25-25-66,26 0 66,-27-1-33,1 1 0,-1-1-65,-25-25 65,-27-27 0,0 0 0,0 0 0,-26-26 32,0 0-32,0 0 65,0 0-65,0-52-32,-52-1 32,0-51 64,-53-1 32,-26-52-96,0 26 96,0 0-96,26 26 0,53 27 32,-1 25-32,53 27 32,-26 0-32,26 26 0,0 0 0,0 0-64,0 0-128,0 0-1,26 26 193,27 26 0,-1 27 64,27 26-32,26 0-32,-27-27 33,1 1-33,-1 25 0,1-25 0,-27 0 0,27-1 0,-27 1-33,1-1 33,-27-25 0,26-27-96,-52-26 64,26 26 32,-26-26 0,0 0 0,0 0 32,0-26-64,0 0 64,-52-53 32,-53-26 33,0-26-1,-26 0-64,1 27-32,51-1 0,27 26 0,-1 27 0,27 0 0,0 25 32,26 27 0,0 0-32,0 0 0,0 0-160,0 0-33,26 27 129,26 25 64,27 27 64,26 25-64,-1 1 64,1-26-64,-26 25 0,-1-25 0,1-1 0,-27 27-64,27-26 32,-27-27 0,-25 1 32,25-1-32,-26-26 32,-26 0 0,26-26 0,-26 0-64,0 0 64,0 0-32,0 0-64,0-26 64,-52-52 32,-27-27 64,1 0 32,-27-26-64,0 26-32,0-26 0,27 27 0,-1 25 32,27 27 0,26 26-32,0-1 0,26 27 0,0 0-128,0 0 32,0 0 64,0 0-32,26 79 64,26-1 0,53 1 0,-27 52 0,1-26 0,0-1 0,-1 1 0,1 0 0,-27 0 0,1-27-32,25 1 32,-26-1-128,1-25 32,-1-1 0,1 1 0,-27-27 64,0 0-32,0 0 64,-26-26 0,0 0-33,0 0 1,0 0 64,0 0 65,0-52 31,-52-1 32,-27-25 0,1-53 64,-27 26-192,0 0 0,27 27-32,25 25 32,53 53-32,0 0 0,0 0 160,0 0-95,0 0-65,0 0 0,0 0 0,0 0-33,26 53 1,1-1-64,25 1 96,0 25 0,27-25 32,-27 25 32,1-26-64,-1 1 0,0-1-64,1 1 64,-1-1-128,1 0-32,-27 1-32,26-27 96,-52 0 0,26 0 96,-26-26 0,0 0 0,0 0 32,0 0-32,0 0 0,0 0 0,0 0 0,0 0 0,0 0 0,0 0 0,0 0 64,0 0-32,0 0 0,0 0-32,0 0 0,0 0-64,0 0 64,0 0-64,0 0 32,0 0-32,0 26 64,27-26 0,-27 27 0,52-1 0,-52 26 0,26-26-32,0 1 32,1-1-96,-1 0 32,-26-26 64,0 0 0,0 0 0,0 0 0,0 0-65,0 0 65,0 0 32,-26-52-32,-27-1 33,-25 1 127,-1-27-96,0 1 32,1-1-96,25 27 128,-25-27 64,25 1-96,-25-1 160,-1 1-159,27-1-1,-27 0 0,1 1-64,25-1 0,1 27 0,26-1 0,0 27 64,-1 0 0,1-26 0,0 26-32,0-1 0,-27 1-32,27 0 128,0 0-160,0 0 64,0-1-31,0 1-33,-27-26 32,27 26 0,0-1-32,0 1 0,-1 0 32,1 0 64,0 0-64,0 26 0,0-26-32,26-1 32,-27 27-32,1-26 32,0 0-32,-26-26 0,-1 25 0,1 1 0,-1-26 64,27 26-64,-26-1 0,26 1 0,-27-26 0,27 26 0,-26 0 0,26-1 0,-27 1-64,27 0 32,-26-26 32,-1 25 0,27 1 0,-26-26 0,-1 26 0,27-1 0,0-25 0,0 52 0,-27-26 0,53 0 0,-26-1 0,-26 1 0,52 0 0,-26 26 0,-1-26 0,1 0-32,26 26 32,-26-26-32,26 26 64,-26 0-32,26 0 0,-26-27 0,26 27 0,-27-26-64,1 26 32,0-26 32,0 0-32,0 26 32,26 0 0,-27 0 0,27 0 0,0 0-64,0 0-33,0 0 1,0 0-64,0 0 64,-26 0-32,26 0 32,0 0-32,0 0-64,0 0-1,0 0-223,0 0-96,0 26-33,0 0-864,26 27-801,-26-1-1378,27 0-3330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19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4125 2194 2018,'0'0'1537,"0"0"641,0 0-448,0 0-449,0 0 0,0 0-191,0 0-130,-52-52 1,52 52 32,-26 0-224,26 0 0,0 0-161,0-27-159,0 27-33,0 0-64,0 0 1,0 0-97,0 0-32,-27 0 0,27 0-127,0 0-65,0 0-32,0 0-161,0 27 65,27-1 96,25 26 96,0 27-32,1-27 1,25 27 95,-25-27-64,25 27 64,1-1 0,-1-25 0,27 25-64,-26-25-64,25-1-32,-25 0 32,-1 1-64,1-1 64,-27 0 0,27-25-32,-53-1 0,26 0 0,-25 0 0,-27-26 64,0 0 1,26 0-1,-26 0 32,0 0 96,-26 0 288,-1-26-287,-51-26-129,-1-1 96,1 1-64,-27-1-96,0-25 64,1-1-64,-1 27-32,26-27 32,1 27 0,25 0 64,27-1 32,-26 27-96,52 26 64,-26-26 0,26 0 0,-27 26 0,27 0-32,0 0 32,0 0-64,0 0 0,0 0-96,0 0-96,0 0-96,27 52 256,25-26 32,26 53 64,1-27 32,26 27-96,0-1 32,-1 1-32,1-27 64,0 27-64,-27-27 0,27 27 0,0-1 0,0 1 64,-1 0-64,1-27 0,0 0 0,-27 1 32,1-1-32,-1 0 32,1 1-32,-27-1 32,27-26-32,-27 1 0,1 25 0,-1-26 32,-26 0-32,0-26 0,-26 0 0,27 0-32,-27 0 32,0 0 0,0 0 0,0 0 0,0 0-256,0 0 64,0 0-65,0 0-383,0 0-129,0 0-256,0 0-544,0 0-609,-27-26-353,-25-26-2081,-27-27-1538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74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4263 2096 929,'0'0'1025,"0"0"512,0 0-191,0 0-33,0 0-384,0 0 160,-27-79-128,27 79-321,0 0-576,0 0 0,0 0 353,0 53-1,53-27 193,25 53-33,1-27 97,26 26 160,-27 27-65,1-26-255,26 26 224,-27-27-225,-25 1-160,25-1-95,-25 1-129,25-1-64,-25-25 0,25 25 128,-25 1-64,25-27 0,-25 27 32,25 0 33,-25-27-129,-1 0 0,0 27-64,-25-53 0,-1 26 0,0-25-32,0-1-577,-26 0-832,26 0-1506,-26 0-3843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8:29.062"/>
    </inkml:context>
    <inkml:brush xml:id="br0">
      <inkml:brushProperty name="width" value="0.24" units="cm"/>
      <inkml:brushProperty name="height" value="0.48" units="cm"/>
      <inkml:brushProperty name="color" value="#FFACD5"/>
      <inkml:brushProperty name="tip" value="rectangle"/>
      <inkml:brushProperty name="rasterOp" value="maskPen"/>
    </inkml:brush>
  </inkml:definitions>
  <inkml:trace contextRef="#ctx0" brushRef="#br0">5938 2272 1153,'0'0'961,"0"0"-288,0 0 31,0 0-351,0 0-33,0 0 64,0 0-95,0 0 191,0 0-160,0 0-95,0 0 95,0 0-224,0 0 192,0 0 129,0 0 95,0 0 257,0 0-161,0-26-95,0 26 288,0 0-225,0 0 129,0 0 96,0 0 480,0 0 288,0 0-223,-26 0-321,26 0-97,-27 0-639,-25 0-65,26 0-128,-27 0 0,1 26-32,26-26-64,-26 26 0,25 1 128,-25-1-128,26 26 0,-27-26 128,27 27-128,-26-27 96,26 0-96,26-26 0,0 0 193,0 0-161,0 0 0,0 0-32,0 0-64,0 0 32,0 0 0,0 0 64,0-26 0,26 0 0,0 0 0,26-27 0,1 1 32,-1-1-96,1 27 32,25 0 0,-26 0 0,1 0 0,-1 0-64,1 26 64,-27 0 0,0 0-64,0 0 0,0 0 64,-26 0-64,0 0 128,0 0-64,0 0 0,0 0 32,0 0 96,0 0-64,0 0 64,0 0 769,0-27-64,-52 27-385,0 0-320,-1 0-128,-25 0 64,-1 0-64,-26 0 0,27 0 128,-1 0-128,-25 27 0,25-1 32,0 0 0,1 0 32,-1 0-64,27-26 0,26 26-160,-27 1 192,27-27-32,26 26 0,0-26 0,0 0-32,0 0 0,0 0-128,0 0 96,0 0-224,0 0 224,0 0 0,0 0-64,53-26 63,-27 26 1,52-53 64,-25 27-64,51 0 64,-25-26 0,26 25-64,-27-25-96,1 26-64,-1 0-32,-25-27 256,-1 27-96,0 26 96,-25-26-32,-27 26 32,0 0 0,0 0 32,0 0-32,0 0 0,0 0-64,0 26-1,-53-26 65,27 26 97,-26 0-65,-27 27 64,1-1-96,-1 1 0,1-1 0,-1-26 64,0 26-32,27 1-32,0-27 32,-1 0 96,27-26-128,26 0 0,0 0 32,0 0-32,0 0-32,0 0-64,0 0 160,0-26-96,26 0 32,27 0 0,-1-27-32,0 1 64,27 26-32,0-53 0,25 27 32,-25-1-64,26 1 32,25 26 0,-25-26-32,-26 25 32,26 1 0,-27 0 0,-26 26 0,1-26-32,-1 26 32,-26 0 0,27 0-64,-27 0 96,0 0-32,0 0 0,1 0 0,-1 0 0,-26 0 0,26 0 0,-26 0 0,0 0 0,0 0 0,0 0-32,-26 0 64,0 0 160,-1 0 160,-25 26-352,0-26 96,-27 0-96,27 26 0,-27 0-32,1 1 32,25-1-96,1-26 96,-1 26 0,27 0 64,0-26-32,26 0-32,0 0 0,0 0-64,0 0 0,0 0-384,0 0 384,0 0 0,26 0 0,0 0 64,1 0 0,25-26 32,0 26 0,27-26-32,-1 0 0,1-1 0,26 27 32,-27-26-32,27 0 0,-26 0 32,-1 0 0,1 26-32,-27-27 0,0 27-32,-25 0 32,-1 0-32,0 0 32,0 0 0,0 0-96,1 0 96,-1 0 0,0 0 32,26 27-32,-25-27 0,-1 0 0,-26 0 0,26 0 0,-26 0 0,0 0 0,26 0 0,-26 0 32,0 0-32,0 0 0,0 0 32,0 0 32,0 0-64,0 0 0,0 0 352,0 0-288,-52 0 32,26 0-96,-1 0-32,-25 0-64,0 0 64,-1 26 32,1-26 64,26 26-64,-27-26-32,27 0 0,0 0 64,0 0 32,26 0-64,0 0 0,0 0-96,0 0 96,0 0-192,0 0 32,0 0 160,0 0-128,0 0 128,26 0 0,0 0-96,0 0 96,27 0 0,-27 0-32,26 0 64,1 0 32,-1 0-64,0 0 0,1 0 0,-1 0 0,-26 0 0,27 0 0,-27 0 32,0 0-32,0 0 0,0 0 0,-26 0 0,27 0 32,-27 0-32,0 0 0,0 0 32,0 0 64,0 0-96,0 0 0,0 0 416,0 0-352,0 0 128,0 0-95,0 26-65,0-26-32,0 0 0,0 0 0,0 26-32,0 1 64,0-1-32,0 26 32,0 0-32,0 1 96,0-1-96,0 1 0,0-1 0,0 0 32,0 1-32,0-1 0,0 0 32,0 27-32,0 0 0,0-27 0,0 26 64,0-25-32,0 25-32,26-25 96,-26 25-64,0-25 32,26 25-64,-26 1 0,0-1 192,0 1-160,26-27 32,-26 27-64,0-27 64,0 27-32,0-27-32,0 1 0,0 25 128,0 1-128,0-27 0,0 27 65,0-1-1,0 1-32,0-27-32,0 27 0,0-1-32,0-25 64,0-1-32,0 0 0,0 1 64,0 25-64,0-25 0,0 25 0,0-26-32,0 27 32,0-27 0,26 27-32,-26-27 96,26 1-64,-26-1 0,0-26 0,0 27 96,27-1-96,-27 0 0,0 1 0,0-1 32,0 0-32,0 1 0,0-1 0,0-26 32,0 27 32,0-27-64,0 26 0,0-25 32,0-1-64,0 0 32,0 0 0,-27 0 0,27-26 0,0 26 0,0 1 0,0-27 32,0 26-64,0 0 32,0 0 0,0-26 0,0 26 0,0 1 0,0 25 0,0-26 96,-26 0-160,26 1 64,0-27 0,0 26-32,0-26 32,0 26 0,0-26 0,0 0 32,0 0-64,0 0 32,0 0 0,0 0 0,0 0 0,0 0 0,0 0 0,0 0 32,0 26-64,0-26 32,0 0 0,0 0-64,0 0 96,0 0-32,0 26 0,0-26 0,0 0-32,0 26 32,0-26 0,0 0-64,0 0 64,26 0 0,-26 27 0,0-27 0,0 0-32,0 0 32,0 0 0,0 0-96,0 0 160,0 0-64,0 0 0,0 0 32,0 0-32,0 0 0,0 0 0,0 0-32,0 0 32,0 0-32,0 0 32,0 0 0,0 0-32,0 0 32,0 0 0,0 0-32,0 0 32,0 0 0,27 0 0,-27 0 32,0 0-96,0 0 0,0 0 32,0 0-65,0 0 129,0 0-32,0 0 32,0 0-32,0 0 321,0-27-193,0 27 64,-27-52 0,-25 26-160,26-53-32,-26 27 160,-1 0-128,27-1 129,-26 1-161,-1-1 0,27 1 224,-26 0-160,-1-1 64,27 1 32,-26 0-160,26-1 224,-27 1-224,27 26 0,-26-27 193,25 1-129,1 0-32,-26 25 64,26-25-64,0 0 256,-1 25-224,1 1-64,0-26 224,26 26-160,-26-27 0,0 27-32,-1-26 33,-25-1 95,26 27-160,0-26 32,0-1 160,-1 27-96,1-26-32,0 26 96,0 0-128,0-27 128,-1 27-160,1-26 0,0-1 0,0 1 32,26 26-32,-26-27 97,26 27-97,-27-26 320,27 26-320,-26-1 0,26-25 192,0 26-160,-26 0-32,26-27 0,-26 27 64,26 0-96,-26-26 32,26 25 0,-26 1 32,26 0 0,-27 0-32,27 0 0,-26-1 32,0-25 32,26 26-64,-26 0 0,0 0-32,26-1 64,-27 1-32,1 0 0,26 0 32,-26 0-32,0-1 0,26 1 0,-26 0 0,-1 0 0,27 0 0,-26 26 0,26-27 64,-26 1-96,0 0 32,26 26 0,-26-26 0,0 0 32,26 0-32,-27-1 0,27 1 32,-26 0-64,0 0 32,0-27 0,0 27 32,-1 0-32,1 0 0,-26 0-32,52-1 96,-26 1-32,0 0-32,-1 0 0,1 0-32,26 0 64,-26-1-32,0 1 0,26 26 0,-26-26-32,26 26 32,0 0 0,0 0-64,0 0 64,0 0-64,0 0 0,0 0-128,0 0 128,0 0-224,0 26-65,0 0 353,0 27-96,26-1 96,0 27 0,0-27 0,27 27-64,-27-1 64,26 27 0,0-27-96,-25 27 96,25 0 0,0-26-32,1-1 32,-1 27-64,-26-27-64,27-25 96,-1 25-96,0-25 128,-25-1-64,25 0 32,-26 1 32,0-27-32,1 26 32,25 1 0,-26-27 0,0 26 0,-26-26 0,26 1 0,1 25 32,-1-26-96,0 0 64,-26 1 0,0-1 0,26 0 0,-26 0 0,0-26 0,26 26 32,-26-26-128,0 0 96,0 0 0,0 0-161,0 0 161,0 0 0,0 0-32,0 0 64,0 0 0,0 0-32,0 0 0,0 0 129,0 0-97,0 0-32,0-26 64,0 0-32,-26-26 96,0 25-128,0-25 0,0 0 0,-27 25 32,27-25-32,0 0 64,-26-1-32,25-25 96,1 25-128,-26 1 0,26 0 32,-1-1 0,1 1-32,0 0 0,-26-1 32,25 1 96,-25-1-128,26 1 0,0 0 96,-27-1-64,27 27-32,0-26 64,-26 26-32,25-1 257,1-25-289,-26 26 0,26 0 96,0-1-64,-1 1-32,1 0 0,0 0 32,26 0-32,-26 0 0,0-1 0,-1 27 160,1-26-128,0 0-32,26 26 0,-26-26 64,0 0 32,-1 26-96,27-27 0,-26 1 64,0 26-64,0-26 0,26 0 0,-26 26 64,0-26-64,-1-1 0,27 27 0,-26-26-32,0 0 32,0 26 0,0-26 0,26 0 32,-27 26 0,1-26-32,0-1 0,0 27-32,0-26 64,26 0-32,-26 0 0,-1 0 32,1 26-96,0-27 64,0 1 0,26 26-32,-26-26 32,-1 26 0,27-26 0,-26 26 96,26 0-128,0 0 32,-26-26 0,26 26-64,0 0 64,-26 0 0,26 0 0,0 0 32,0 0-64,-26 0 32,26 0 0,0-26-32,0 26 64,0 0-32,0 0 0,0 0 32,0 0-128,-27 0 96,27 0 0,0 0-64,0 0 64,0 0 0,0 0 0,0 0 32,0 0-160,-26 0 128,26 0 0,0 0-64,0 0-32,0 0 0,0 0 0,0 0 0,0 0-65,0 0 33,0 0 96,0 0-128,0 0 160,0 0 0,0 0-32,0 0 64,0 0-64,0 0 32,0 0 0,0 0-160,0 0 160,0 0 0,0 0-64,0 0 64,0 0-160,0 0 160,0 0-32,0-27-96,0 27 0,53-26 128,-27 0-33,26-26 66,1 25-130,25 1 97,1-26 0,-1 26-96,1-27 96,-1 27-32,-25 0-32,25 0 0,-25 0-96,-1-1 160,0 27 0,1-26-160,-27 26 160,26 0 0,-25-26-64,-1 26-32,0 0 0,26 0-65,-26 0-31,27 0 160,-1 0-256,-26 0 160,27 0 96,-27 0-32,0 0-96,0 0 160,-26 0 0,0 0-64,26 0 64,-26 0 0,0 0 0,0 0 32,0 0-32,0 0 0,0 0 0,0 0-64,0 0 64,0 0 0,0 0 0,0 0 0,0 26 32,0-26-32,-26 0 0,0 26 160,0 27-160,-26-1 0,-1 0 0,1 27 64,26 26-96,-53 0 32,27-1 0,26 27 0,-1-26 0,1-27 0,0 1-32,26 0 32,0-53-128,0 0 128,0-26-129,0 0 97,0 0-224,0-26 256,0-27 32,26-25 0,27-27 321,-1-52-353,26 0 0,-25 0 32,25 26-32,-25 26 0,-1 27 0,0 25 32,-25 1 0,-1 52-32,-26-26 0,0 26 32,0 0-32,26 26-128,-26 26-1,26 27 129,-26 52 289,0 26-289,0 0 0,0 52 96,0-52-32,0 1-64,0-1 0,-26-53 32,26-25 32,0-53-64,0 0 0,0-26-160,0 0 64,0 0 0,0-52 64,0 0 64,26-53 320,27-52-352,-27 0 0,0-27 0,26 27 32,-25 26-32,-1 0 0,26 53 64,-52 25-96,26 27 32,-26 26 0,0 0-64,0 0 0,0 53-160,0 25 128,26 53 96,-26 52 288,27-25-288,-27 51 0,0 1 32,0 25 32,0-51-64,0-1 0,0-78 0,0-27-64,0-26 64,0-52-96,0 0 64,0-26-224,0-26 256,26-53 192,0-78-160,-26-27 192,52 1-224,-25-53 0,-1 26 0,26 27 0,1 26 0,-27 25 0,0 54 32,0 51 0,0 1-32,-26 52 0,0 0 224,0 0-224,0 0-64,26 79-160,1 51 224,-27 54 224,26 51-224,0 27 0,-26 0 128,0 26-128,26 0-32,-26-26 32,0-26-32,0-53-96,0-52 128,0-52 0,26-53-128,-26-26 128,0 0-256,27-53 32,-27-51 224,0-53 256,0-79-256,0-26 0,0-52 32,0-27-32,26 53 0,0 0 0,26 53 64,1 51-96,-27 53 32,0 53 0,0 25 160,-26 27-64,26 26 96,-26 0-192,0 26-64,27 53 64,-1 78 0,-26 53 32,26 25 160,-26 53-160,0 27-32,0 25 0,0-26 97,0-26-194,0-52 97,0-53 0,0 0-32,0-78 32,0 0 0,0-53 0,0-52 0,26 0-128,-26 0-128,0-26-160,0-79 416,0-52 0,0-26 128,0-53-128,0 1 32,0-27 0,0 26-32,0 0 0,0 53 0,0 26 0,0 26 0,0 26-32,26 53 128,-26 26 32,0 0-128,0 26 32,0 52-32,0 53-32,0 78 32,27 27 32,-1 51 64,-26 1-32,26 26-64,0 0 0,0-26 0,-26-26 0,26-27 0,-26-25 0,0-27 0,0-53-128,27-51 128,-27-27-96,0-26 64,0 0-480,0-52 159,0-79 353,0-26 0,0-79 96,0-26-96,-27 0 0,1-26-32,26 26 96,0 1-64,0 25 0,0 26 0,0 53 0,0 0 0,0 52 0,0 1 257,0 51-225,0 27 64,0 0-96,0 26 64,0 26-128,0 26-64,0 53 128,26 52 64,1 27-32,-27 25 0,26 1-32,-26 25 64,26-25-224,-26-1 96,26-25 31,-26-54-127,0-25 96,26-52 32,-26-27 32,0-26-128,27 0 96,-27-79-384,0-26 416,-27-52 0,-25-52 0,26-27 0,-27 1 0,27-1 64,-26 26-96,26 1 32,0-1 0,-1 27 0,1 26 32,26 26-32,0 26 0,0 27 32,0-1 192,0 53-224,0 0 0,26 26 0,-26 0 0,0 0-64,0 0 0,27 26-160,25 0 128,-26 53 96,26-1 0,-25 27 128,25 0-96,-26 0-64,0-1 32,1 27 0,-27-26-32,0-27 32,26 27 0,-26-52 0,0-1 0,0 0-64,0-25 0,0-27-129,0 0 97,0 0 32,0 0 32,0-27 0,0-25-224,0-27-96,-26 1 223,26-1 129,0 1-64,0 25 64,0 1 0,-27 0 32,27 25 0,0 27-32,0 0 65,0 0-33,0 0-32,-26 53-32,26-1 32,0 53 32,-26 26-32,26 0 0,-26 26 0,26 0 64,-26 0-32,26 26-32,0-25 0,-27-1-96,27 0 96,-26 0-65,26-52 1,-26-1-32,26-25-64,-26-27 160,26-52 0,0 0-96,0 0 96,-26-26-32,0-52-96,-27-53 256,1-26-64,-27-1-64,1-25 0,-1 0 32,27 26-32,-27 26 0,27 26 128,-1 26-64,53 27 513,-26 52-225,0 0 1,26 0-289,0 26-64,0 27-161,0 51 65,0 54 192,26-1 33,0 26-129,27 0 0,-1 1 0,-26-27 0,27-26 0,-27-1 0,0-25 32,0-26-64,-26-53 32,26 0 0,-26-26-32,0 0 32,0-52 0,-26-53 192,0-26-192,-52-26 288,25-26-288,-25-1 0,25 1-64,-25 26 64,25 0 0,1 26 0,26 26 64,0 53-64,-1-1 0,1 53 0,26 0 96,0 0-96,0 79-352,0 0-1,26 52 353,27 26 161,-27 0-161,53 0 0,-27-26 64,0 0-32,1-27-32,-27-51 0,26-27 0,-26-26-160,1 0 95,-1 0-159,0-52 224,-26-27 64,26-26 128,0-26-127,0-26 31,1 0 0,-1-26-96,0 0 0,0 25 0,0 1 32,1 26-32,-1 27 0,0-1 32,0 26 288,-26 1-288,0 25 32,26-25 256,-26 26-255,0 25 127,0-25-96,0 26-32,0 26 128,0-26-192,0 26 0,0 0 96,0 0-96,0 0 0,0 0 0,0 0 32,0 0-160,-26 0 128,26 0-320,0 0 160,-26 0-609,26 26-833,-26 26-1056,26 1-1346,0 25-5028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44.237"/>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5347 2287 11275,'0'0'2466,"0"0"-736,0 0 256,0 0-417,0 0-1185,0 0-31,0 0-129,0 72 352,-48 25 97,-1 48-353,-23 0 33,-1 25-65,1-1-128,-1 0 0,0-23-32,25-25-64,0-25-31,23-47-33,25-25 0,0-24 0,0 0-65,0 0-31,0 0-64,0-24-416,25-25 127,-1-47-384,48-1-95,-23-24 191,-1 0 96,25 0-256,-25 0 289,1 24 384,-1 0-1,-24 25 193,25-25 32,-25 49 32,-24-1 0,24 1 65,0-25-1,25 25 64,-25 24-64,0-25 64,-24 25 128,24 24 33,-24 0 31,24 0-128,-24 0 96,0 0 129,25 49 63,-1-25-223,0 24 127,0 25 225,25-1-449,-25 25 224,0 0-95,0 0-65,0-1 0,1 25-128,-25-24-32,24 0 0,0 0-96,0-25 32,-24 1 0,24-25-32,-24 1 0,25-25-32,-25 0 32,24 0 0,-24-24-224,0 0-513,0 0-480,0 0-192,0 0-609,0-48-640,0-1-3845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03:27.085"/>
    </inkml:context>
    <inkml:brush xml:id="br0">
      <inkml:brushProperty name="width" value="0.16" units="cm"/>
      <inkml:brushProperty name="height" value="0.16" units="cm"/>
      <inkml:brushProperty name="color" value="#767171"/>
    </inkml:brush>
    <inkml:brush xml:id="br1">
      <inkml:brushProperty name="width" value="0.16" units="cm"/>
      <inkml:brushProperty name="height" value="0.16" units="cm"/>
    </inkml:brush>
  </inkml:definitions>
  <inkml:trace contextRef="#ctx0" brushRef="#br0">7830 236 7687,'0'0'1281,"0"0"-256,-262-78 865,157 51 64,-26 1-384,-26 0-385,-26 0-256,0 0 256,-53 26-96,-26-27-64,0 27-449,-26 0-31,0 0-97,26 27-160,27-1-95,-27 52-97,-26 1 0,0 26-64,-27-1 32,-25 54 32,26-1 0,0 52 96,-1 27 32,53 26-159,-26 26-1,53 0 0,-27 0-64,26 26 32,27 0 0,-27 0 32,53 53-64,-1 26 64,27 0 96,26 26-160,27-27 0,51 1 0,53 0 32,0 26-64,26-26 32,53-27 0,78 1 0,26 0-64,27 25 128,52-25-64,0 0 0,26-1 0,26-52 0,26 1 0,27-53-64,26-27 64,52-51-32,26-1 32,1-52-32,-1-53 32,0 1 0,53-27 32,-26-26 64,51-26-96,-25 0 0,0-26 64,-27-52 64,27-1-64,-26-52-64,-53-26 0,-26-26 0,0-1 32,-53-25 64,-25-1-32,-53 1-32,0-53 97,-52 26 63,-53-25-32,0-27 0,-52-53-128,0 1 32,-26-53-32,-27 0 0,-25 0 32,-1-26 0,-26 27-32,-26 25 0,0 27 0,0-27 0,-78 27 0,-1-1-32,-52-25 0,-26-1-32,0-26 0,-52 53 32,-53-1-32,0 1 32,-52 26-32,-27 26-64,1 26-256,-27 26-64,1 27-257,-27 25-160,0 53-352,0 27-737,-26 25-1601,-26 27-4453</inkml:trace>
  <inkml:trace contextRef="#ctx0" brushRef="#br0" timeOffset="7118.912">6495 158 8808,'0'0'1506,"0"0"-705,0 0-385,0 0 481,0 0-129,0 0-223,0 183 160,0-78-257,0 0 33,0 25 127,26 1-224,-26 0-127,26 53 127,-26-27-160,26 52 193,-26-25-321,0-1 64,0 26 192,0 27-160,0-26 1,0-1-1,0 27 0,0-27 192,0 1-320,0-1 33,0-25 127,0 25-96,0 1 32,27-27 32,-27 27-160,0-27 289,26-26-321,-26 0 0,0 0 96,0-26-96,0-26 32,0 0-32,26-1 32,-26-25-160,0-27-321,0 27-384,0-27 1,0-25-225,0 25-577,0-26-1313,0 0-864,0-26-1923</inkml:trace>
  <inkml:trace contextRef="#ctx0" brushRef="#br0" timeOffset="15678.4258">6652 5866 1377,'0'0'737,"0"0"192,0 0 256,0 0 352,0 0-351,0 0-546,0 0 33,0 0 288,0 0 160,0 0-96,0 0-417,0 0-127,0 0 31,0 0 193,-26 27 256,0 25-289,-27 0 65,1 1 352,-53 51-320,-26 1 32,-78 26-321,-27 26-95,-52 53 191,-26 25-352,-1 1-224,-25 26 321,0-26-225,51 25 32,-25-25-96,52 26-32,27-26 0,-1-27-128,26 27-737,27-1-64,0-25-1377,26-27-1025,0-52-2371,52-26-1889</inkml:trace>
  <inkml:trace contextRef="#ctx0" brushRef="#br0" timeOffset="34115.6866">6756 5867 5189,'0'0'2851,"0"0"-1218,0 0-384,0 0-64,0 0-63,0 0-98,-183-27-223,104 1-96,1 0-64,-27 0 95,-26-27-127,-52 1 63,-1-27-255,-25-25-33,-1-1 97,1 0-97,-1 0 257,1 27-65,-1-27-31,1 27-65,-27-27-31,-26 26-129,0-26-128,1 1-96,-1-1 0,26-26-96,26 26 32,1 27 0,52-1 32,0 1 64,26 25-63,0 1 31,0-1 64,26 27-32,27-26-64,-1 26 0,0-1 0,53 27 0,0-26 64,0 26-128,0 0 32,26 0-32,-26 0 32,-1-26-64,27 26 32,-26 0 0,26 0 0,-26 0 0,26 0 0,0 0 0,-26 0 32,0 0-32,26 0 32,0 0-32,-27 0 0,27 0 0,-26 0 0,26-26 32,0 26-32,0 0 0,0 0 0,0 0 0,-26 0 0,26 0 0,0 0 0,0 0 0,0 0 0,0 0-32,0 0 32,0 0 0,0 0 32,0 0-32,0 0 0,0 0 0,0 0 32,0 0-32,0 0 32,0 0-32,0 0 0,-26 0 0,26 0 0,0 0 0,0 0 0,0 0 0,0 0 0,0 0 0,0 0 0,0 0 0,0-26 0,0 26 0,-26 0 0,26 0 0,0 0 0,0 0 0,0 0 0,0 0-32,0 0 32,0 0 0,0 0 0,0 0 0,0 0 32,0 0-32,0 0 0,0 0 32,0 0-32,0 0 0,0 0 0,0 0 0,0 0-32,0 0 32,0 0 0,-27 0 0,27 0 0,0-27 0,0 27 0,0 0 0,0 0 0,0 0 0,0 0 0,0 0 0,0 0-32,0 0 32,0 0 0,0 0 0,0 0 0,0 0 0,0 0 0,0 0-64,0 0 0,0 0-128,0 0-96,0 0-65,0 0-383,0 0-481,0 0-1218,0 0-1600,27 0-8361</inkml:trace>
  <inkml:trace contextRef="#ctx0" brushRef="#br0" timeOffset="79411.0447">6652 5762 641,'0'0'672,"0"0"-223,0 0-193,0 0 128,0 0 385,0 0 64,0 0 128,0 0 160,0 0 192,0 0 0,0 0 65,0 0-353,0 0-129,0 0-287,-26 0-65,0 0 353,0-27-160,-1 27-192,1-26-193,0 0-32,0 0 129,0 26-129,-1-26 128,1 0-63,0 26-129,-26-27-64,26 1 96,-1 0-127,1 0 127,-26 0-128,-1-1-64,1 1 128,26-26-128,-27 26 0,1-1 65,26 1-1,-26 0 128,25 0-64,1 0-64,-26 0-32,26-1-95,-1 1 31,-25 0 32,26 0 0,-27 0 32,1-1-64,26-25 0,-26 26 0,-1 0-64,27 0 64,-26-1 0,25 1-64,1 0 64,0 0-32,0 0 32,0-1-32,-1 1-32,1 0 64,0 0-32,-26 26-32,52-26 65,-53-1-33,27 1 32,0 0 0,0 0-32,0 0 32,-1 26 0,1-26 32,0-1 0,0 1-96,0 0 0,-27 0 0,27 0 32,-26-1-32,26 1 32,-27 0 0,27 0 0,0 0 0,-27 26 0,27-26 32,0-1 0,0 27-32,0-26 0,-1 0-32,1 0 64,-26 0-64,26-1 0,-1 27 0,1-26 32,0 0-32,-26 0 65,26 0-65,-1-1 0,1 1 32,0 0-32,0 26 64,0-26-32,-1 0-32,1 0 32,0-1-32,-26 1 0,25-26 0,1 26 0,-26-1 0,26 27 0,0-26 0,-1 0 32,1 0-32,0 0 32,-26 0-32,25 26 0,1-27 0,0 1 0,0 0 0,0 0 0,-27 0 0,27-1 0,0 27 0,-26-26 32,25 0-64,1 0 0,0 0 32,0-1 0,0 27 0,-1-26 32,1 0-32,-26 0 0,26 0 0,-1 0 0,-25-1 0,0 1 0,26 0-32,-27 0 32,27 0 0,-26 26 0,25-27 0,1 1 0,0 0 0,0 0-32,-27 26 32,27-26 0,0-1 0,0 27 32,0-26-64,0 0 32,-1 0 0,1 0 0,0 0 0,0-1 0,0 1 0,-1 26 0,1-26 0,0 0 0,0 0 0,0-1 0,-1 27-32,27-26 32,-26 0 32,0 26-32,0-26 0,26 26 0,-26-26 0,0 0 0,-1 26 0,1-27 0,26 27 0,-26-26 0,26 26 0,-26-26 0,0 26 0,26 0 0,-27-26 32,27 26-32,0-26 0,-26 26-32,26 0 32,0-27 0,-26 27 0,26 0 0,-26-26 0,26 26 0,0 0 0,0 0 0,-26 0 0,26 0-64,0 0-481,0 0-1217,0 0-1537,52 26-3747,-26 27-962</inkml:trace>
  <inkml:trace contextRef="#ctx0" brushRef="#br0" timeOffset="386578.6566">2567 1126 8776,'0'0'3203,"0"0"-2658,0 0 512,0 0 96,0 0-288,78 157-513,-25-105-160,-1 1 65,27-1 95,-27 27 96,0-27 1,27 27-33,-27-1 33,27 1 63,-1-1-96,-25 1-31,52 26-97,-27-27 32,1 1-95,-1 26-65,1-27-64,-27 1 0,27-1 32,-1 1-32,-25-27-32,25 27 64,-25-1-64,-1 1 0,0-27 0,1 27-32,-1-27 1,0 1 63,1-1-96,-1 26 32,1-25 0,-27-1 0,26 1 0,1-1-32,-1 0 32,-26 1 0,0-1-32,27 0 96,-27 27-96,26-27 32,-26 1-32,27-1 32,-27 1-32,26 25 64,-25-26-64,25 1 0,0-1 32,1 27 64,-1-27-32,-26 1-32,27-27 64,-1 26-96,-26 0 32,27 1 0,-27-27-32,26 26 0,0 1 0,-25-1 64,25 0-64,0 1 64,-25-1-31,25 1 31,0-1 0,-25 0-32,-1-25-32,26 25 32,-26 0-32,27-26 0,-27 27 0,26-1 0,1 1 0,-1-27 0,0 26-32,-25 1 64,25-27-32,0 26 32,-26-26-32,27 27 0,-27-27 0,26 26 32,-25-26-64,25 27-32,-26-1-321,26 1-383,-25-1-994,-1 26-1121,26-25-3427</inkml:trace>
  <inkml:trace contextRef="#ctx0" brushRef="#br1" timeOffset="2.62749E6">7620 5185 21556,'0'0'1378,"0"0"-97,0 0-64,0 0-352,0 0-737,131 236-96,-78-131 0,-1 0 160,1 26-192,-1-26 0,-26 26 160,0 0-160,1-27 96,-1 27-96,-26-52-160,0 26-288,0-53-1025,0-26-738,0 1-1120,0-27-2146,0 0-6662</inkml:trace>
  <inkml:trace contextRef="#ctx0" brushRef="#br1" timeOffset="2.62812E6">7515 5264 15919,'0'0'1217,"0"0"-192,0 0 352,0-157-960,53 105-161,-1 25-64,27-25 97,25 26 255,1 0-320,0-1-160,-26 27-64,-27 0 193,0 27-65,-52 51 993,0-25-417,0 51-127,-26 1-257,-26 0-256,-1-26 64,-25-1-128,25-52 0,1 27 0,26-27-128,0-26 128,-1 0-96,27 26 0,0-26 64,0 0-865,0 0-192,53 0 481,-1 0 415,53-26 193,26 0-64,26 0 64,-26 26 0,0 0 0,0 0-96,-52 26 32,-27 52 64,1 1 513,-53-1 287,0 1-255,0 0 96,-27-1-481,1 1 0,-26-27 128,-27 27-256,1-27-32,-1-26-96,0 27-352,-25-53-257,51 0-352,-25 0-448,-1 0-1346,27-53-2018,25-25-4516</inkml:trace>
  <inkml:trace contextRef="#ctx0" brushRef="#br1" timeOffset="2.62867E6">8825 4609 12236,'0'0'4740,"0"0"-1921,0 0-97,0 0-672,0 0-1025,0 0-192,52 53-609,0 25 417,27 27-33,0 0-159,25 26 95,-51 0-416,25 0-31,-25-27 255,-1 27-288,-26-52-64,0 0 0,1-27-64,-1-26-224,-26-26-1218,0 0-1216,0 0-1218,0-52-160,0-53-3908</inkml:trace>
  <inkml:trace contextRef="#ctx0" brushRef="#br1" timeOffset="2.62924E6">9584 4164 15118,'0'0'3331,"0"0"-576,0 0-353,0 0-960,0 0-353,0 0-417,105 78 385,-53 1-160,27-1-256,-27 27-65,1 0-255,25 0-225,-51-1 256,25 1-320,0 0 0,-25-26-32,-1-1 32,0-25-64,-26-1-256,0-26-641,0-26-128,0 0-1121,0 0-865,0-26-1089,0-53-192,-26 1-6502</inkml:trace>
  <inkml:trace contextRef="#ctx0" brushRef="#br1" timeOffset="2.62964E6">9244 4242 10954,'0'0'5189,"0"0"-2626,0 0-513,0 0-673,0 0-544,0 0-257,130-104 417,-25 51 288,-26 1-800,25-1-65,-25 1-288,0 0-128,-1 25 64,-25 1-64,-27 26-224,-26 0-1185,0 0-993,0 0-2243,26 0-6726</inkml:trace>
  <inkml:trace contextRef="#ctx0" brushRef="#br1" timeOffset="2.63029E6">10737 3274 12396,'0'0'4740,"0"0"-2305,0 0 511,0 0-1216,0 0-705,0 0-352,-79 52-193,53 1 0,0-1-191,-1 27-65,27 26 320,-26 26-287,26 0 63,0-1 32,0 1-256,0 0 225,26 0-33,1 0-288,25-26 128,27 0-128,-1-53-64,27 1 64,0-27-128,0-26 64,-1 0-96,1-52 0,0-1 128,-26-25-129,25-1-383,-51 0-97,25 1-384,-25-1-224,-27 1-865,0-1-865,-26 0-1249,0 1-6021</inkml:trace>
  <inkml:trace contextRef="#ctx0" brushRef="#br1" timeOffset="2.63105E6">11574 2907 11499,'0'0'4036,"0"0"-1858,0 0 32,0 0-641,0 0-704,0 0 32,-52 0-96,26 0-65,0 0 225,-1 26-384,1 26-97,0 27-127,26-1-321,-26 27 96,26 26-128,0 0 0,0 0 64,52 26-64,1-26 0,25-26-64,27-1 64,0-51-96,0-1 0,26-52-64,-53 0 127,27-26-255,-26-26-128,-27-53 128,0 0-1,-25-26 225,-27 0-64,0 0 128,0 0 0,-53 0 0,27 27 0,-26 25 64,-1 1-64,1 25 160,-27 27-160,27 0-160,-1 0-224,1 26-833,26 0-1474,-27 0-1441,53 0-4932</inkml:trace>
  <inkml:trace contextRef="#ctx0" brushRef="#br1" timeOffset="2.63158E6">12490 2357 8712,'0'0'7976,"0"0"-5286,0 0-127,0 0-577,0 0-929,0 0-353,53 53-31,-1-1 576,1 53-416,25-26-96,1 25-97,-27 27-223,27-26 127,-27 26-192,1-26-255,-1 0-33,0-27-64,-52-25-129,27-1-447,-27-26-577,0-26-224,0 0-898,0 0-1408,0-52-961,-27-27-3812</inkml:trace>
  <inkml:trace contextRef="#ctx0" brushRef="#br1" timeOffset="2.6321E6">12988 2122 14542,'0'0'3235,"0"0"-1474,0 0 450,0 0-898,0 0-448,0 0 64,0-53 31,0 53 290,0 0-642,0 26 1,26 27-33,1-1-223,51 27 351,1-1-159,-1 27-353,27 0 481,-26-27-481,-1 27-64,-25-26 96,25-27-160,-52 0-64,0 1 0,1-27-192,-27 0-128,0 0-897,0-26-449,0 0-704,0 0-929,0 0-1154,-27 0-2689</inkml:trace>
  <inkml:trace contextRef="#ctx0" brushRef="#br1" timeOffset="2.63272E6">12988 2122 10282,'0'0'5317,"0"0"-3107,0 0 128,0 0-288,0 0-993,0 0-577,0-26 97,0 26 64,0 0-321,26 0 64,27 26 481,25 0 224,27 27-352,0-1-673,26 0 128,-26 1 32,26-1-192,-26-26-64,-1 27 32,1-27 0,-26 0-64,-1 0 64,1-26-32,-53 0-32,27 0-32,-27 0 64,-26-26-64,26 0 96,-26-26 0,0-1 0,0 1 96,-26-27 128,0-26-96,-53 27 97,27-1 159,-27 1-192,0-1 321,1 0-225,25 27-64,-25 0 32,25 25-192,1-25 32,0 26-96,-1 0 32,1-1 1,-1 27-33,27-26-289,-26 26-255,26 0-834,-1 26-1248,1 1-1186,26 25-3875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0"/>
    </inkml:context>
    <inkml:brush xml:id="br0">
      <inkml:brushProperty name="width" value="0.16" units="cm"/>
      <inkml:brushProperty name="height" value="0.16" units="cm"/>
    </inkml:brush>
  </inkml:definitions>
  <inkml:trace contextRef="#ctx0" brushRef="#br0">90 112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1">67 90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1984 45 2178,'0'0'6630,"0"0"-2978,0 0-769,0 0 31,0 0-415,0 0-513,22 0-577,-22 22 0,0 45-832,-22 45-513,0-1 352,-23 23 33,23 0-225,-23 22 96,23-1-96,-23-21 33,-21 22-33,21-44-160,0 21 32,1-21-32,22-23-32,-1-22-32,23-23-32,0-21 32,0-23-192,0 0-481,0 0-544,0 0-449,0 0-672,0-23-1089,0-21 833,0-23-1506,0-45-5285</inkml:trace>
  <inkml:trace contextRef="#ctx0" brushRef="#br0" timeOffset="3">2117 0 11627,'0'0'4548,"0"0"-3202,0 0 95,0 0 641,0 0-1377,0 0-321,67 156 449,-22-44 128,0 22-321,21-1-95,1 23 127,-22 0-95,0 23-65,-1-23-63,-22 0-129,23-23-192,-23-21 0,1-23-96,-23-22-32,22-23 0,0 1-64,-22-23-448,0-22-481,23 0-545,-23 0-1056,0 0-1346,0-67-384,-45-22-7239</inkml:trace>
  <inkml:trace contextRef="#ctx0" brushRef="#br0" timeOffset="4">1650 736 16848,'0'0'2883,"0"0"-2147,0 0 225,0 0-384,0 0-289,200 0 128,-66 0-287,0 0-129,-1-23-449,-44 23-2145,1-22-3172</inkml:trace>
  <inkml:trace contextRef="#ctx0" brushRef="#br0" timeOffset="5">3031 22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6"/>
    </inkml:context>
    <inkml:brush xml:id="br0">
      <inkml:brushProperty name="width" value="0.16" units="cm"/>
      <inkml:brushProperty name="height" value="0.16" units="cm"/>
    </inkml:brush>
  </inkml:definitions>
  <inkml:trace contextRef="#ctx0" brushRef="#br0">0 246 2691,'0'0'11466,"0"0"-7878,0 0-1218,0 0 96,0 0-1409,0 0-448,0 133-385,0 1 353,0 22 320,23 22-353,-1 0 65,-22 23 31,0-45-351,0 0-129,0-22-96,-22-23-32,-1-22-32,23-44-64,0-1-641,0-44-864,0 0-1474,0 0-1666,0-67-1953</inkml:trace>
  <inkml:trace contextRef="#ctx0" brushRef="#br0" timeOffset="1">892 313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2">1872 267 15791,'0'0'3587,"0"0"-1633,0 0 96,0 0-769,0 0-896,-22 223-33,-1-89 481,23 22 64,0 22-289,0-22-127,0 22 63,0-44-223,0 0-225,-22-1-64,22-44 0,0-22-32,0-22-321,0-23-864,0 0-673,0-22-928,0-22-2083,0-45-4227</inkml:trace>
  <inkml:trace contextRef="#ctx0" brushRef="#br0" timeOffset="3">1181 134 16015,'0'0'1281,"0"0"-1024,0 0 2049,201-23-609,-23 23-255,0 0-577,23 0-769,-23 0-96,-44 0 0,-22 0-705,-1 0-1409,-44 23-1313,0-1-2371</inkml:trace>
  <inkml:trace contextRef="#ctx0" brushRef="#br0" timeOffset="4">3030 156 13164,'0'0'3268,"0"0"-1283,0 0 1090,0 0-672,0 0-770,0 0-544,-44 223-833,-1-67 33,-22 22 31,0 23-256,0-23 64,1 0-32,-1 0-32,0-44-32,0-22 0,45-46-32,-1-21 0,1-23-544,22-22-641,0 0-1250,22-67-2017,23-22 2466,-23-67-2818,23-22-5286</inkml:trace>
  <inkml:trace contextRef="#ctx0" brushRef="#br0" timeOffset="5">3187 0 3299,'0'0'5862,"0"0"-1442,0 0-1473,0 0-97,0 0-928,0 0-1089,89 134 1281,-44 0-801,21-1-640,1 46-161,0-23-63,0 22-257,-22 0 0,-1-22-128,1 0 32,-23-44-96,1-23-32,-1-22-512,0-23-513,1-21-609,-23-23-1505,0-23-1826,0-43-2338</inkml:trace>
  <inkml:trace contextRef="#ctx0" brushRef="#br0" timeOffset="6">2741 937 19282,'0'0'3460,"0"0"-2436,0 0-1024,0 0-384,156-22 384,0-1 96,45 1-96,-23-23-1473,-22 23-2243,-44 22-4291</inkml:trace>
  <inkml:trace contextRef="#ctx0" brushRef="#br0" timeOffset="7">4523 134 17681,'0'0'3107,"0"0"-1762,0 0 833,0 0-769,0 0-896,-89 156-321,44-44 224,1 21 33,-23 46-129,0-1-64,-22 22-31,0-21-129,0-1-32,-1-22-32,24-22-32,-1-45 0,44-22-256,23-67-866,0 0-511,23-23-2435,-1-21-1089,45-45 929,-23-45-5701</inkml:trace>
  <inkml:trace contextRef="#ctx0" brushRef="#br0" timeOffset="8">4590 45 13965,'0'0'4260,"0"0"-2210,0 0-320,0 0-1,67 156-351,0-45-513,0 23-417,0 0 97,-23 22-97,23 22-96,-22-22 129,0 22-353,21-44-96,-43-23-32,-1-21 0,23-24-417,-23-21-704,0-45-704,0 0-1282,1 0-1281,-23-22-1986</inkml:trace>
  <inkml:trace contextRef="#ctx0" brushRef="#br0" timeOffset="9">4345 958 17136,'0'0'3427,"0"0"-1505,0 0-1569,0 0-353,0 0 0,223-22 96,-89 22-64,22-22-32,-22-1-2178,-23 23-2018,0 0-6887</inkml:trace>
  <inkml:trace contextRef="#ctx0" brushRef="#br0" timeOffset="10">5593 112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1">7242 156 9001,'0'0'4420,"0"0"-1826,0 0 321,0 0-577,0 0-832,0 0-289,0 0-224,-23 67 96,23 0-641,0 22-128,-22 45 321,22-1-449,0 23 96,0 0 33,-22 0-225,-1-22 64,1 0-32,0-23-128,22-44 32,-23 0-32,23-45 0,0 23 0,-22-23-480,22-22-257,0 0-480,0 0-833,0-22-929,0-45 513,22 0-353,-22-44-4452</inkml:trace>
  <inkml:trace contextRef="#ctx0" brushRef="#br0" timeOffset="12">7063 246 9001,'0'0'4324,"0"0"-3684,0 0 962,0 0-1,200-89-416,-110 66-288,21 23-160,23 0-32,-23 0 31,-22 23-159,1-1 95,-1 22-159,-22 1 96,0 0-97,-1 22-224,1-1 1,-22 1-65,0 22-96,-23 1 96,0 21-64,-22-22 32,0 0-63,0 1-1,-22-1 64,-23 22 32,-22-22-32,0 1-32,-22-1-31,0-22 63,0-23-96,0 1-96,-23-1 64,1-21-32,22-23 0,-1 0-32,24 0-352,21 0-513,0 0-609,1 0-1152,22 0-1442,-1-23-3427</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39"/>
    </inkml:context>
    <inkml:brush xml:id="br0">
      <inkml:brushProperty name="width" value="0.16" units="cm"/>
      <inkml:brushProperty name="height" value="0.16" units="cm"/>
    </inkml:brush>
  </inkml:definitions>
  <inkml:trace contextRef="#ctx0" brushRef="#br0">67 89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90 781 12844,'0'0'4901,"0"0"-3396,0 0-1377,0 0 32,0 0 1,178-45 95,-44 45-224,0-22-32,22 22-32,-22-23-673,-23 23-1697,-44-22-2371,-22 22-4419</inkml:trace>
  <inkml:trace contextRef="#ctx0" brushRef="#br0" timeOffset="2">112 24 801,'0'0'7303,"0"0"-4196,0 0-801,0 0-128,0 0-1249,0 0-385,0 0 161,-22-23 448,22 23-160,0 0-320,22 0-225,1 0 545,21 0-320,45 0-97,23 0-288,-1 23-159,-21-23-33,-1 0-96,0 0-32,0 0-769,-22 0-1121,0 0-1313,0 0-2498</inkml:trace>
  <inkml:trace contextRef="#ctx0" brushRef="#br0" timeOffset="3">1516 134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1671 802 14125,'0'0'3492,"0"0"-2019,0 0-736,0 0-641,0 0-64,0 0 897,201-44-321,-112 22-448,23-1-127,-23 1-66,-22 0-287,-23-1-1089,1 1-961,-45 0-1506,22 0-4964</inkml:trace>
  <inkml:trace contextRef="#ctx0" brushRef="#br0" timeOffset="5">1716 112 14798,'0'0'2338,"0"0"-1505,0 0 320,0 0-512,0 0-1,179-45-191,-90 45-321,0-22-128,-22 22 0,0-23-385,0 23-1504,-23 0-2371,23 0-6887</inkml:trace>
  <inkml:trace contextRef="#ctx0" brushRef="#br0" timeOffset="6">2875 1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7:47.741"/>
    </inkml:context>
    <inkml:brush xml:id="br0">
      <inkml:brushProperty name="width" value="0.16" units="cm"/>
      <inkml:brushProperty name="height" value="0.16" units="cm"/>
    </inkml:brush>
  </inkml:definitions>
  <inkml:trace contextRef="#ctx0" brushRef="#br0">13917 281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13940 973 12844,'0'0'4901,"0"0"-3396,0 0-1377,0 0 32,0 0 1,178-45 95,-44 45-224,0-22-32,22 22-32,-22-23-673,-23 23-1697,-44-22-2371,-22 22-4419</inkml:trace>
  <inkml:trace contextRef="#ctx0" brushRef="#br0" timeOffset="2">13962 216 801,'0'0'7303,"0"0"-4196,0 0-801,0 0-128,0 0-1249,0 0-385,0 0 161,-22-23 448,22 23-160,0 0-320,22 0-225,1 0 545,21 0-320,45 0-97,23 0-288,-1 23-159,-21-23-33,-1 0-96,0 0-32,0 0-769,-22 0-1121,0 0-1313,0 0-2498</inkml:trace>
  <inkml:trace contextRef="#ctx0" brushRef="#br0" timeOffset="3">15366 326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15521 994 14125,'0'0'3492,"0"0"-2019,0 0-736,0 0-641,0 0-64,0 0 897,201-44-321,-112 22-448,23-1-127,-23 1-66,-22 0-287,-23-1-1089,1 1-961,-45 0-1506,22 0-4964</inkml:trace>
  <inkml:trace contextRef="#ctx0" brushRef="#br0" timeOffset="5">15566 304 14798,'0'0'2338,"0"0"-1505,0 0 320,0 0-512,0 0-1,179-45-191,-90 45-321,0-22-128,-22 22 0,0-23-385,0 23-1504,-23 0-2371,23 0-6887</inkml:trace>
  <inkml:trace contextRef="#ctx0" brushRef="#br0" timeOffset="6">16725 193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trace contextRef="#ctx0" brushRef="#br0" timeOffset="7">4960 349 2691,'0'0'11466,"0"0"-7878,0 0-1218,0 0 96,0 0-1409,0 0-448,0 133-385,0 1 353,0 22 320,23 22-353,-1 0 65,-22 23 31,0-45-351,0 0-129,0-22-96,-22-23-32,-1-22-32,23-44-64,0-1-641,0-44-864,0 0-1474,0 0-1666,0-67-1953</inkml:trace>
  <inkml:trace contextRef="#ctx0" brushRef="#br0" timeOffset="8">5852 416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9">6832 370 15791,'0'0'3587,"0"0"-1633,0 0 96,0 0-769,0 0-896,-22 223-33,-1-89 481,23 22 64,0 22-289,0-22-127,0 22 63,0-44-223,0 0-225,-22-1-64,22-44 0,0-22-32,0-22-321,0-23-864,0 0-673,0-22-928,0-22-2083,0-45-4227</inkml:trace>
  <inkml:trace contextRef="#ctx0" brushRef="#br0" timeOffset="10">6141 237 16015,'0'0'1281,"0"0"-1024,0 0 2049,201-23-609,-23 23-255,0 0-577,23 0-769,-23 0-96,-44 0 0,-22 0-705,-1 0-1409,-44 23-1313,0-1-2371</inkml:trace>
  <inkml:trace contextRef="#ctx0" brushRef="#br0" timeOffset="11">7990 259 13164,'0'0'3268,"0"0"-1283,0 0 1090,0 0-672,0 0-770,0 0-544,-44 223-833,-1-67 33,-22 22 31,0 23-256,0-23 64,1 0-32,-1 0-32,0-44-32,0-22 0,45-46-32,-1-21 0,1-23-544,22-22-641,0 0-1250,22-67-2017,23-22 2466,-23-67-2818,23-22-5286</inkml:trace>
  <inkml:trace contextRef="#ctx0" brushRef="#br0" timeOffset="12">8147 103 3299,'0'0'5862,"0"0"-1442,0 0-1473,0 0-97,0 0-928,0 0-1089,89 134 1281,-44 0-801,21-1-640,1 46-161,0-23-63,0 22-257,-22 0 0,-1-22-128,1 0 32,-23-44-96,1-23-32,-1-22-512,0-23-513,1-21-609,-23-23-1505,0-23-1826,0-43-2338</inkml:trace>
  <inkml:trace contextRef="#ctx0" brushRef="#br0" timeOffset="13">7701 1040 19282,'0'0'3460,"0"0"-2436,0 0-1024,0 0-384,156-22 384,0-1 96,45 1-96,-23-23-1473,-22 23-2243,-44 22-4291</inkml:trace>
  <inkml:trace contextRef="#ctx0" brushRef="#br0" timeOffset="14">9483 237 17681,'0'0'3107,"0"0"-1762,0 0 833,0 0-769,0 0-896,-89 156-321,44-44 224,1 21 33,-23 46-129,0-1-64,-22 22-31,0-21-129,0-1-32,-1-22-32,24-22-32,-1-45 0,44-22-256,23-67-866,0 0-511,23-23-2435,-1-21-1089,45-45 929,-23-45-5701</inkml:trace>
  <inkml:trace contextRef="#ctx0" brushRef="#br0" timeOffset="15">9550 148 13965,'0'0'4260,"0"0"-2210,0 0-320,0 0-1,67 156-351,0-45-513,0 23-417,0 0 97,-23 22-97,23 22-96,-22-22 129,0 22-353,21-44-96,-43-23-32,-1-21 0,23-24-417,-23-21-704,0-45-704,0 0-1282,1 0-1281,-23-22-1986</inkml:trace>
  <inkml:trace contextRef="#ctx0" brushRef="#br0" timeOffset="16">9305 1061 17136,'0'0'3427,"0"0"-1505,0 0-1569,0 0-353,0 0 0,223-22 96,-89 22-64,22-22-32,-22-1-2178,-23 23-2018,0 0-6887</inkml:trace>
  <inkml:trace contextRef="#ctx0" brushRef="#br0" timeOffset="17">10553 215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8">12202 259 9001,'0'0'4420,"0"0"-1826,0 0 321,0 0-577,0 0-832,0 0-289,0 0-224,-23 67 96,23 0-641,0 22-128,-22 45 321,22-1-449,0 23 96,0 0 33,-22 0-225,-1-22 64,1 0-32,0-23-128,22-44 32,-23 0-32,23-45 0,0 23 0,-22-23-480,22-22-257,0 0-480,0 0-833,0-22-929,0-45 513,22 0-353,-22-44-4452</inkml:trace>
  <inkml:trace contextRef="#ctx0" brushRef="#br0" timeOffset="19">12023 349 9001,'0'0'4324,"0"0"-3684,0 0 962,0 0-1,200-89-416,-110 66-288,21 23-160,23 0-32,-23 0 31,-22 23-159,1-1 95,-1 22-159,-22 1 96,0 0-97,-1 22-224,1-1 1,-22 1-65,0 22-96,-23 1 96,0 21-64,-22-22 32,0 0-63,0 1-1,-22-1 64,-23 22 32,-22-22-32,0 1-32,-22-1-31,0-22 63,0-23-96,0 1-96,-23-1 64,1-21-32,22-23 0,-1 0-32,24 0-352,21 0-513,0 0-609,1 0-1152,22 0-1442,-1-23-3427</inkml:trace>
  <inkml:trace contextRef="#ctx0" brushRef="#br0" timeOffset="20">349 482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21">326 460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2">2243 415 2178,'0'0'6630,"0"0"-2978,0 0-769,0 0 31,0 0-415,0 0-513,22 0-577,-22 22 0,0 45-832,-22 45-513,0-1 352,-23 23 33,23 0-225,-23 22 96,23-1-96,-23-21 33,-21 22-33,21-44-160,0 21 32,1-21-32,22-23-32,-1-22-32,23-23-32,0-21 32,0-23-192,0 0-481,0 0-544,0 0-449,0 0-672,0-23-1089,0-21 833,0-23-1506,0-45-5285</inkml:trace>
  <inkml:trace contextRef="#ctx0" brushRef="#br0" timeOffset="23">2376 370 11627,'0'0'4548,"0"0"-3202,0 0 95,0 0 641,0 0-1377,0 0-321,67 156 449,-22-44 128,0 22-321,21-1-95,1 23 127,-22 0-95,0 23-65,-1-23-63,-22 0-129,23-23-192,-23-21 0,1-23-96,-23-22-32,22-23 0,0 1-64,-22-23-448,0-22-481,23 0-545,-23 0-1056,0 0-1346,0-67-384,-45-22-7239</inkml:trace>
  <inkml:trace contextRef="#ctx0" brushRef="#br0" timeOffset="24">1909 1106 16848,'0'0'2883,"0"0"-2147,0 0 225,0 0-384,0 0-289,200 0 128,-66 0-287,0 0-129,-1-23-449,-44 23-2145,1-22-3172</inkml:trace>
  <inkml:trace contextRef="#ctx0" brushRef="#br0" timeOffset="25">3290 392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trace contextRef="#ctx0" brushRef="#br0" timeOffset="26">258 514 4740,'-11'0'1666,"11"-10"-385,-10-1 321,10-10-1250,0 10 129,-11 0-321,11 0 192,0 1 353,0 10 352,-11 0 160,11 0 480,0 0-63,0 0-417,0 0-416,0 0-321,0 0 33,0 0-97,0 0-416,0 21 32,0 1 128,-11 10 129,11 0 255,-10 21-223,-1-10 383,0 11-319,0 10-1,1-10-96,-1 10-32,0 1-95,0-12-65,11 1-32,0-1-64,-10 1 96,10-11-96,0 0 32,-11-11-32,11 0 0,0-10 32,-11-1-32,11 0 0,0-10 0,0-11 0,0 0 0,0 0 0,0 0 96,0 0-32,0 0 0,0 0 0,-11-11 224,11-10 193,0-11-289,-10-11-160,10 0 0,0-21-32,0 10 0,0-10 0,0 10 32,0 1-32,0-1 0,0 11 0,0 11 32,0-11 0,10 11 0,-10 10-64,0-10 64,0 0-64,11 11 64,-11-1-64,11 1 64,-11-1-64,11 12 32,-11-1 0,0 11 32,0 0-32,10 0-96,-10 0 0,0 0 32,0 0-96,0 0 0,0 0 64,0 0 96,0-11-32,11 11 32,-11 0-32,0 0 64,0 0-64,0 0 32,0 0-32,0 0 32,0 0 0,0 0 0,0 0 0,0 0 0,11-11 0,-11 11 64,11-10-32,-11-1 0,10 11-32,-10-11 0,0 11 0,0 0 0,11 0 0,-11 0 0,0-10 32,11 10-64,-11 0 64,11-11-64,-11 11 32,0 0 0,0 0 0,10 0-96,-10-11 64,0 11 32,0 0-65,0 0 33,0 0 0,0 0 32,0 0 0,0 0 32,0 0-32,0 0 0,0 0-32,11 0 32,-11 0 0,11 0-96,-11 0 32,11 0-32,-11 0 96,10 0-32,1 0-32,-11 0 32,11 11 32,0-11 0,-11 0 0,0 0 0,10 0 0,-10 0 0,0 0 0,0 0 32,0 0-32,0 0 32,0 0 0,0 0 0,0 0 96,0 0-96,0 0 32,0 0 65,0 0 31,0 0 0,0 0-32,0 0 0,0 0-96,0 0 64,0 0-96,0 0 0,0 0 0,0 0-128,0 0 64,0 0 64,0 0 0,0 0 0,-10 11-64,10-11 64,-11 0 0,11 10 0,-11 1 0,11 0-128,-11-1 96,11 12 32,-10-1 0,-1 1 0,11-1 0,-11 1 0,0-12 0,11 12 0,0-1 0,0 11 0,-10-10 32,10-1-32,0 1 0,-11 10 0,11-11 0,0 12 64,0-1-64,0 0 0,0-11 32,0 11-32,-11 11 0,11-11 0,-11 11 32,11 11 32,-10-11 32,10 0 0,-11 10 0,11-20-32,-11 9 0,11 1-32,-11 0 32,11-11-31,0 11 31,0 0-64,-10-11 32,10 0 0,0 1-32,0-1 0,-11 0 64,11-11-64,0 1 0,0-1 0,0 1 0,0-12 0,0 1 0,0-11-32,0 0 0,0 0 32,0 0-32,0 0 32,0-11-96,0 1 96,0-22 96,0-1-96,0-20 0,0-12 0,0 12-32,0-11 0,0-1 0,0 1-33,0 21 65,0 0 32,0 11-32,0 10 0,0 1 0,0 10 65,0 1-65,0 10 32,0 0 0,0 0-32,-11 0 0,11 0-64,0 0-65,0 0 65,0 10 0,0 1-64,0 0 64,0 21 64,0 0 0,0 0 64,0 11-64,0-11 0,0 11 0,-11-11 0,11-10 0,0-1 0,0-10 0,0 0-32,0-1 32,0-10-32,0 0-64,0 0 64,0 0-32,0-10-160,0-12 96,0-21 128,0-10 64,0-1-64,0 1-32,0 10 32,0-11 32,0 11-32,0 0 0,0 11 32,0 0-32,0 0 32,0 21-32,0 0 32,-10 1-32,10 10 64,0 0-64,0 0-128,0 0-64,0 10 63,0 1 1,0 0 128,0 10 32,0 1 0,0-1 32,0 11-32,0-10-32,0-1 32,0 11 0,-11-10-32,11-1 65,0 1-65,0-1 32,0 1 0,0 10-32,0-11 0,0 1 0,0 10 0,0-11 32,0 1-32,0 10 0,0 0 0,0-11 0,0 12 32,0-12-32,0 0 0,0 1 0,0 10 0,0-11 32,0 1 0,0-1 32,0 1 64,0-1-32,0-10-64,0 0-32,0-1 32,0 1-32,0 0 0,0 0 0,0-1 64,0-10-64,0 11 32,0 0-32,0-1 0,0 1 0,0 0 0,0 0 0,0-1 0,0 1 0,0 11 0,0-12 32,0 12-32,0-12 0,0 12 0,0-11 0,0 10 0,0-10 0,0-1 64,0 1-64,0 0 0,0 0 0,0-1 0,0 12 32,0-11 0,0-1-32,0 1 0,0 0 0,0-1 0,0 1 32,0 0-32,0 0 0,0-1 0,0 1 32,0-11-32,0 11 0,0-1 0,0 1 0,0 0 0,0 0 0,0-1 0,0 1 0,11-11 0,-11 11 0,0-11-32,0 10 0,10-10-32,-10 11 64,11-11-96,-11 0 64,11 11 0,0-11 32,-1 11-32,1-11 32,0 0 0,0 10 0,-1-10 0,12 0 32,-11 11-32,-11-11 0,10 0 0,-10 0 0,0 0 0,11 0 0,-11 0 0,0 0 32,0 0-32,11 0 0,-11 0 0,0 11 0,0-11 32,0 0-32,11 0 0,-11 0 0,0 0 0,0 11 32,0-11-32,0 0 64,10 10-32,-10-10-32,0 0 0,0 11 0,0-11 32,0 0 0,0 0 0,0 0 64,0 0-96,0 0 97,0 0-33,0 0-32,0 0 0,0 0 32,0 0 64,0 0-32,0 0-32,0 0 64,0 0-64,-10 0-32,-1 11 0,0-11 0,11 0-32,-11 0 32,1 10-32,-1-10 32,11 0-32,-11 0 32,0 0 0,11 11-32,-10-11 0,10 0 0,-11 11 0,11-11 0,0 0 0,-11 0-32,11 0 0,0 0-32,0 0 0,0 0 32,0 0-64,0 11 32,0-11 32,0 0-128,11 10 64,-11 1 0,11-11 0,-1 11 64,-10-1 0,11-10 32,-11 0-65,0 0 33,0 0 0,0 0-32,0 0-32,0 0 96,0 0-160,0 0 128,0 0 32,0 0 32,0 0 128,0 0 0,0 0-64,0 0 33,0 0-33,0 0-32,0 0 0,0 0-32,0 0 32,0 0-64,0 0 96,0 0-96,0 0 0,0 0 0,0 0 0,0 0-64,0 0 32,0 0 32,0 0 0,0 0 0,0 0 32,0 0-32,0 0 64,0 0-64,0 0 0,0 0 32,0 0 64,0 0 0,-11 0-96,11 0 0,-10 0 32,-1 0-32,11 0 64,-11-10-64,0 10 0,1 0 32,-1 0 0,0 0-32,0 0 64,1-11-32,10 11 97,-11 0-97,0 0-32,11-11 0,-10 11 0,-1 0 32,0 0-32,11 0 32,-11-10 0,11 10-32,0 0 0,0 0 0,0 0 0,0 0-32,0 0 0,0 0 0,0 0 0,0 0-65,0 0 97,0 0 0,0 0 0,0 0-96,0 0 96,0 0-128,0 0 32,0-11 32,0 0 64,0-10 0,11 10 0,-11-10 0,0-1 0,11 1 32,-11-1-32,11 1 0,-11-1 0,10 1 32,-10 10-32,0-10 0,0-1 0,11-10 0,-11 11 0,0-11 0,11 10 0,-11-10-32,0 10 32,10-10 0,-10 11 0,0-1 0,11-10 0,-11 11 0,0-1 0,0 1 0,11 10 0,-11-10 0,0 10 0,0-10 0,11 10 0,-11 11-32,0-11 0,0 0 0,10 11-32,-10 0 0,0-10 64,0 10-96,0 0 32,11-11 0,-11 11 64,0-11-32,11 11 32,-11 0 0,0 0 0,0 0-96,0 0-33,0 0-31,0 0-32,0 0 128,0 11-96,0 0 128,11 10 32,-11 11 32,0-10-32,10 21 64,-10 0-32,0-11 0,0 11-32,0-1 0,11-9 0,-11-1 0,0 0 0,11-11 32,-11 1-32,0-11 0,0-1 0,0 1 0,0-11 0,0 11 32,0-11 0,0 0-32,0 0 0,0 0 0,0 0 0,0 0 0,0 0 32,0 0 0,0 0-32,0 0 0,0 0 32,0 0-32,0 0 32,0 10-64,0-10 0,0 11 0,0-11 64,0 11-64,0 0 32,11-11 0,-11 10-32,0-10 32,0 0-993,0 0-1217,0 0-1345,0-10-3524</inkml:trace>
  <inkml:trace contextRef="#ctx0" brushRef="#br0" timeOffset="27">2209 300 192,'0'0'5349,"0"0"-2722,0 0-353,0 0-320,0 0-353,0 0-544,-11 0-32,11 0 96,0 0 96,0 0-192,0 0-352,0 0 32,0 0-161,0 0-159,0 11-193,-11-11 0,11 10 0,0 12-32,-11-1 64,1 1 1,-1-1-65,0 1 0,1 10 32,10-11-32,-11 11-96,0-10 65,0 10-1,11 0 32,-10-10 64,-1 10-64,11-11 32,-11 1-32,0 10 1,11-11-97,-10 1 64,10-1-32,-11 1 32,11-12-64,0 12 32,-11-1 0,1 1 64,10-12-31,-11 12-33,11-1-64,-11 11 32,0-21-32,11 11 64,-10-1 0,-1 0-32,0 1-64,11 10 32,-11-10 0,1-1 32,-1 11 0,0-10-32,1 10 128,-1 0-96,0 0 33,0-10-1,11-1-32,-10 11 0,10-21-32,0 10-32,-11 1 64,11-12-64,0 12 0,0-1 32,-11 1 0,11-1-32,-11 11 64,11-21-64,0 11 64,-10-1-64,10-10 32,0-1 0,-11 1-32,11 0 64,0 10-32,-11-10-32,11 0 0,-10 10 32,10 1-32,-11 10 32,11-11-32,-11 1 0,11-12 32,0 1-32,-11 0 0,11 0 0,0-1 0,0 1 0,-10 10 0,10-10 32,0 11-32,-11-1 0,11 0 0,0-10 0,-11 0 0,11 0 0,0-11 0,0 10 32,-11-10-64,11 11 32,0 0 0,0-1 0,-10 12 32,10-1-32,-11-10 32,11 0-32,0 0 0,-11-11 0,11 10 0,0-10 32,0 11-32,0-11 0,-10 11 0,10-1 0,0 1 0,-11 0 0,11 0 32,0-1-32,0 1-32,-11-11 32,11 0 0,0 11-32,0-11-32,0 0 32,0 0 0,0 10 32,0-10-32,0 11 0,0-11 0,0 0 32,0 0-64,0 11 0,11-11-32,-11 0 32,0 0 0,11 0 64,-11 11 0,10-11 0,1 10 64,0-10-64,-1 11 0,1-11-32,0 0 32,-11 0 32,11 0-32,-11 0 0,0 0 0,0 0 0,0 0 0,0 0 0,0 0 0,10 0 0,-10 0 0,0 0 32,0 0 32,0-11-64,11 1 96,-11-1-32,11 0-32,-11-10 0,11 10 0,-11-10 32,0-1 0,10 1-64,-10-1 32,0 1 0,11-1-32,-11 1 0,0-1 64,11 1-64,-11-11 0,10 10 0,-10 1 0,0-11 32,11 10-32,-11-10 0,11 11 0,-11-1 32,11 1-32,-11-1 0,0 1 33,0 0-33,10-1 0,-10 1 0,0-1 0,11 1 0,0-11 0,0 10 0,-11 1 0,10-1 0,1 1 32,-11-1 0,11 1-32,-1 0 0,-10-12 0,11 12 0,-11-11 0,11 0 0,-11 0 32,11 10-64,-11-10 32,0 10 0,10 1 0,-10 0 32,0 10-32,0-11 0,0-10 0,0 11 0,0-1 0,0-10 0,11 11 0,-11-1 0,0 1 0,11 10 0,-11-10 32,0 10-32,0 0 0,0 1 32,0-1-32,0 0 0,0 0-32,0 1 32,11-12-32,-11 12 32,0-1 0,10-11 0,-10 12 0,0-1 0,11 0 32,-11 0-32,0 1-32,0 10 32,0-11 0,0 11 0,0 0 0,0 0-32,0 0 32,0-11 0,0 11 0,0-10 0,0 10 0,11 0-32,-11-11 32,0 11 32,0-11-32,0 11 0,10 0-32,-10-11 32,0 11 0,0-10 0,11-1-32,-11 0 64,11 1-32,-11-1 0,11 0-32,-11 0 32,10 1 0,1-1 0,-11 0 0,11 1 64,-11-1-96,11-11 32,-1 12 0,1-12-32,0 11 64,-1 1-32,-10-1 0,0 0 0,11 11 0,-11-10 0,0 10 0,11-11 0,-11 0 0,11 0 0,-11 1-32,10-1 32,-10 0 0,11 1 0,-11 10-65,0-11 65,0 11 0,11-11 32,-11 11-32,0 0 0,0 0 0,0-11 0,11 11-64,-11-10 64,0 10-32,10-11 0,-10 11 0,11-11-32,-11 11 0,0 0-32,0 0 0,0 0 96,0 0 0,0 0 0,0 0 0,11 0 0,-11-11 0,0 11-32,0 0-64,10 0 0,-10 0-32,0 0 64,0 0-64,0 0 63,0 0 65,0 0-32,0 0-32,0 0 32,0 0-32,0 0 32,0 0 0,0 0 64,0 11-32,0-11 0,0 0 32,0 0-32,0 0 32,0 0-32,0 0-32,0 0-192,0 11-417,0-11-736,0 11-1377,-10-11-2852</inkml:trace>
  <inkml:trace contextRef="#ctx0" brushRef="#br0" timeOffset="28">3108 353 4228,'0'0'2178,"0"0"705,0 0-481,0 0-96,0 0-640,0 0-641,0 0-160,-11-10-1,11 10-127,0 0-64,0 10-1,0 1-255,0 0-1,0 21-96,0-11 257,0 22-161,0-11 129,0 11-257,0-11 225,0 11-97,0-11-64,0 1-127,0-1 31,0 0 160,0 0-352,0 11 32,0-11 97,0 11 63,0-11-64,0 11 0,0 0 64,-10 0-127,10 0-1,0 0 0,-11-11 0,0 11-64,11-22 0,0 11-32,0 0 32,-11 1 0,11-12 0,0 11-32,0-10 32,0 10-32,0-11 0,0 1-32,0-1 32,0 1-32,0-1 32,0 1-32,0-1 33,0 0-1,0 1-32,0-1 0,0 1 0,0-1 0,0 1 32,0-12-64,0 12 64,0-1-32,0-10 0,0 10 0,0 1 0,0-1 0,0 1 0,0-1 0,0 1 32,0-1-32,0-10 0,0 10 0,0-10-32,0 0 32,0-1 0,-10 1 0,10 0 0,0 0 0,0-1 32,0 12-32,0-12 0,-11-10 0,11 11-32,0-11 32,0 11 0,0-11 0,0 11 0,0-1 0,0 12 0,0-1 0,-11 1 0,11-1 0,0-10 0,0 0-32,0-11 0,0 0-33,0 0 1,0 0 0,0 0-96,0 0 96,0 0-64,0 0 32,0 0 64,0 0 32,0 0 0,11 0 0,0 0-64,-1-11 64,1 11 32,0-11-32,0 0 0,-1 11 32,1 0-64,-11 0-32,0 0 0,11 0 0,-11 0 32,11 0 0,-11-10 0,0 10-65,10 0 65,-10 0 32,0 0-64,11 0 32,-11 0 32,0-11 0,0 11-32,0-11 32,11 11 0,0-10 0,-11-1 0,10-11 0,1 12 32,-11-12 0,0-10-32,11 11 32,-11-1 0,0-10 0,0 11 1,0-12 31,0 12-64,0-11 32,-11-11-32,11 11 0,0-11 0,-11 11 0,11-1 32,0 1-32,-10 11 0,10-1 64,0 1 0,0 0-32,0-1 128,0 1-64,0-12-96,0 12 32,0 0-32,0-12 32,10 12-64,-10 0 32,11 10 0,-11-11 0,0 1 32,0 10 0,0 0-32,0-10 0,11 0 0,-11 10 0,0-11 0,0 1 0,11 0 0,-11-1 0,0 1 32,0-1 0,0 1-32,0-1 0,0 1 0,0-1 0,0 12-32,0-12 32,0 1 32,0 10 0,0 0 0,0-10-32,0 10 0,0 0 32,0-10-32,0 10 32,0 1-32,0-12-32,-11 1 32,11 10 0,0-10 0,0 10 0,0-11 0,0 12 0,0-12 0,0 12 0,-11-12 0,11 11 0,0-10 0,0 10 0,0-10 0,0 10 0,0 0 0,0-10 0,0 10 0,0 11 0,0-11 0,0 1 0,0-1 32,0 0-32,0 1 0,11-1 32,-11 0-32,0 11 0,0-11 0,0 1 0,0 10-32,0-11 32,0 11 32,0-11-32,0 11 0,0-11 32,0 11-32,0-10 0,0-1-32,0 11 32,0-11 0,0 11 0,0 0-32,0 0 64,0 0-32,0 0 0,0 0 0,0-10 0,0 10 0,0-11 0,0 11 0,0-11-32,-11 11 32,11-11 0,0 11 0,0-10 0,0 10 0,0 0 32,0-11-32,0 11 0,0-11 0,0 11 0,0 0 0,0 0 0,-11 0 0,11 0-32,0 0 0,0 0-96,0 0 128,0 0 0,0 0-32,0 0 32,0 0 0,0 0 0,0 0 0,0 0 0,0 0 0,0 0 0,0 0 0,0 0 0,0 0 0,0 0 32,-10 0 0,10 0 0,0 0-32,0 0 64,0 0-64,0 0 64,0 0-32,0 0-32,-11 0 64,11 0-64,-11 11 0,11-11 0,-11 0 0,11 0 0,0 0 0,0 0-32,0 0 32,0 0-160,0 0-961,0 0-1121,0 0-2114,0 0-5157</inkml:trace>
  <inkml:trace contextRef="#ctx0" brushRef="#br0" timeOffset="29">4759 343 5926,'0'0'3651,"0"0"-1249,0 0-288,0 0-448,0 0-449,0 0-288,0-11-128,0 22-289,0 0 97,0-1 384,0 23-128,0-12 224,0 22-545,11-11-63,-11 11-353,10-11 128,-10 11 0,11-11 32,-11 11 1,0-11 223,0 11-256,0 0 1,11 0-97,-11 0 64,0-1-32,0 1-96,0-11 32,0 11-32,0-11-63,0 1 127,0 10-128,0-11 192,0 11 32,-11-11-96,11 0-96,0 11 0,-11-11-32,11 0 33,0 0-65,0 0 0,0-10 64,0 10-64,-10 0 0,10 0 0,0 0 32,0 1-32,0-12 32,0 11-32,-11-10 32,11 10-64,0-11 64,0 11-64,0-10 64,0 10 0,0-11-32,0 12 0,0-12 0,-11 0 0,11-10 0,0 11-32,0-12 32,0 1-32,0 10 32,0 1 0,0-1 0,-10 1 32,10-1-32,-11 1 0,11-12 0,0 1 0,-11 0-32,11-1 32,0-10-32,0 0 0,0 0-32,-11 0 31,11 0-31,0 0 64,0 0-32,0 0 32,0 0-32,0 0-32,0 0 64,0 0 0,11 0 32,11-10-32,-12 10 32,1-11 0,10 11-32,-10-11 0,0 11 0,0 0-32,-1 0 0,-10 0 0,11 0 32,0 0 0,-11-10 0,0 10 0,0 0 0,0 0 32,11 0-32,-11-11 0,0 11 0,0 0 0,0 0 0,10 0 32,-10-11-32,0 11 0,0 0-32,0-11 32,11 1 0,-11-1 0,0 0 0,11 1 32,-11 10-32,0-11 0,0 0 32,0 0 32,0 1-32,0-1 1,0-10-33,0 10 0,0-21 32,0 10-32,0-10 0,0 0 32,-11 0-32,11 0 0,0 10 0,0-10 0,0 11 0,0-12 0,0 12 32,0 0-32,0-12 0,0 12 0,0-11 0,0 10 0,0 1 0,11 0 0,-11-1 0,0 1 32,10-1-32,-10 1 128,0-1 0,0 1-96,0-11-32,0 10 0,0-10 32,0 0-32,0 0 0,0 0 0,0 0 0,0 10 0,0-10 64,-10 10-32,10 1-32,-11 0 0,0-12 32,11 12-64,-10 0 64,10-12-64,-11 1 32,11 11 0,0-1 0,0 1 0,-11 10 32,11 1-32,-11-12 0,11 11 64,0 1-64,0-1-64,-10 0 64,10 1 0,0-1 0,0 0 0,0 0 0,0 1 0,0-1 0,-11 11 0,11-11 0,0 0 0,0 1-32,0 10 32,0-11 0,0 0 0,0 1 0,0-1-32,0 0 32,0 0 0,11 1 0,-11-1 0,0 11 0,0-11 0,0 1 0,0 10 0,0-11 0,0 0 0,0 0 32,0 1-64,0-1 32,0 0 0,0 11 0,0-10 0,0 10 0,0 0 0,0 0-64,0 0 64,0 0-32,10-11 0,-10 11-32,0 0 64,0 0 0,0 0 32,0 0-32,0 0 32,0 0 0,0 0-32,0 0 0,0 0 0,0 0 0,0-11 0,0 11 32,-10-11-64,10 11 32,-11-10-64,11-1 64,0 11 0,-11-11 0,11 11 0,0-10 0,0 10-32,0 0 32,-11 0-32,11-11 32,0 11-32,0 0 32,0-11-96,0 11-32,0-11 128,0 11-32,0 0 32,0-10-33,-10 10 33,10 0-32,0 0 32,0 0-64,0 0 64,0 0-32,0-11-32,0 11 32,0 0 0,0-11 0,0 11 32,0 0-32,0 0 32,0 0-32,0 0 32,0 0-32,0 0-32,0 0 0,0 0-64,0 0 64,0 0 0,0 0 0,0 0 32,0 0 0,0 0 32,0 0 0,0 0 0,0 0 32,0 0-64,0 0 0,0 0-64,0 0 63,0 0-63,0 0 64,0 0 0,10 0-32,1 0 32,0 0 0,-11 0 0,11 0 32,-1 0 0,1 0 0,0 0 0,-11 0 32,0 0-64,0 0 32,11 0 0,-11 0 0,0 0 0,10 0 0,-10 0 0,0 0 0,0 0 0,11 0 0,-11 0 0,0 0-32,11 0 32,-11 0 0,0 0 0,0 0 0,0 0-32,0 0 32,10 0-64,-10 0 32,0 0 0,0 0-64,11 0 64,-11 0-32,0 0 64,0 0-32,0 0 32,0 0 0,0 0-32,0 11 32,0-11 0,0 0 32,0 0-32,0 11 0,0-11 0,0 10 0,0 12 0,0-11 32,-11 21-32,11-11 0,0 1 0,0-1 0,0 0 0,0 12 0,0-12 0,0-10 0,0 10 0,0 1 0,0-1 0,0 0 0,0 1 0,0-1 0,0 1 0,0 10 32,0-11-32,0 12 0,0-12 0,0 11 0,0-10 0,0 10 0,0-11 0,0 11 32,0-10-32,0-1 0,0 1 0,0 10 32,-10-11-32,10 11-32,-11 1 32,11 9 0,-11-9 32,11-12-32,0 11 0,0-10 0,0-1 0,0 0 0,0 1 32,0-11-32,-10 10 64,10 0-64,0-10 0,0 11 0,0-1 32,0-10 0,0 0-32,0-1 0,0 1 0,0 0-32,0-1 32,0 1 32,0 0-32,0-11 0,0 11 0,0-1 0,0 1 32,0 0 0,0-1-32,0 1 0,0 0 0,0 0 0,0-1 0,0 1 0,0-11 0,0 21 0,0-10 0,0 0 0,0 0 0,0-1 0,0 1 32,0 0-32,0-1 0,0-10 0,0 0 32,0 11-32,0-11-32,0 11 32,0-11 0,0 11 0,0-1 0,0 1 0,0-11 0,0 11 0,0 0 0,0-11-32,0 0 32,0 10 32,0 1-32,0-11-32,0 11 32,0-11 0,0 10 0,0-10 0,0 11 0,0-11 0,0 0 0,0 11 0,0-11-32,0 0 0,0 0 32,0 0 0,0 0 32,0 11-32,0-11 0,0 0 0,0 10 0,0-10 0,0 0 0,0 11-32,0-11 32,0 0 0,0 11 32,0-11 0,0 0-32,0 10 0,0-10 0,0 0 0,0 11 0,0 0 0,0-11 0,0 11-32,0-1 32,0-10 0,0 11 0,0-11-32,0 0 0,0 0 32,0 0 0,0 11 0,0-11 64,0 0-64,0 10 0,0-10-32,0 11 32,0-11 0,0 0 0,0 0 32,0 11-32,0-11 0,0 0-32,0 0 0,0 0 32,0 0 0,0 0 32,0 0-32,0 11 0,0-11 32,0 10-32,0 1 0,0-11 0,0 11 0,0-11 0,0 0 0,0 10 0,0-10 0,0 0 32,0 0-96,0 0 128,0 11-64,0 0 0,0-11-32,0 11 32,0-11 32,0 0-32,-11 0-32,11 0 32,0 0-32,0 0 32,0 0-32,0 0 32,0 0 0,0 0 32,0 0-32,0 0 0,0 0 0,0 0 32,0 0-32,0 0 0,0 0 0,0 0 0,0 0 0,0 0 0,0 10 0,0-10 0,0 0 0,0 0 0,0 11 32,0-11-32,0 11 0,0-1-32,0 1 32,0-11 0,0 11 0,0 0 0,0-11 32,0 0-32,0 0-32,0 10 32,0-10-32,0 0 32,0 0 0,0 0 64,0 11-64,0-11 0,0 0 0,0 0-32,0 0 32,0 0 0,0 0-64,0 0 64,0 0 0,0 0 0,0 0-32,0 0 32,0 0 0,0 0 0,0 0-64,0 0 32,0 0 32,0 0-32,0 0 32,0 0-64,0 0 64,0 0 0,0 0 0,0 0 0,0-11 0,0 11 0,0 0-32,0 0 32,0 0 0,0 0 0,0 0 0,0 0 0,0 0-64,0 0 32,0 0 32,0 0-64,0 0 32,11 0 32,-11-10 0,0 10 32,0 0-32,10 0 0,-10 0-32,0 0 32,11 0 0,-11 0 0,0 0 0,0-11 0,11 11 0,-11 0 32,0 0-32,10 0 0,-10 0 0,0 0 0,0 0-32,11 0 32,-11-11 32,11 11-32,-11 0 0,0 0 0,11-11 0,-11 11 0,0 0 0,10 0 0,-10 0 0,0 0 0,0 0-32,0 0 32,0 0 0,0 0 0,0 0 0,0 0 0,0 0 0,0 0 0,0 0 0,0 0 0,0 0 0,0 0 0,0 0-32,11 0 32,-11 0 0,0 0 32,0 0-64,0 0 64,0 0-32,0 0 0,11 0-32,-11 0 32,0 0 0,0 0 0,0 0 32,0 0-32,0 0 0,0 0 0,0 0 0,0 0 0,0 0 0,0 0 0,0 0-32,0 0 64,0 0-64,11 0 0,-11 0 0,0 0 32,0 0 32,0 0-32,0 0 0,0 0-32,0 0 32,0 0 32,0 0 0,0 0-32,0 0 32,0 0-32,0 0 64,0 0-32,0 0 64,0 0 32,0 0-96,0 0 64,0 0-96,-11 0 64,11 0-64,-11 0 32,0 0-32,1 0 64,-1 0-64,0 0 32,0 0-32,1 0 32,-1-10 0,0 10-32,11 0 96,-10 0 32,-1 0-31,11 0-1,-11 0-32,11-11-32,-11 11 0,1 0-32,10 0 0,-11 0 32,11 0 0,0 0 0,0 0 0,0 0-32,-11 0 0,11 0 96,0 0-96,0 0 0,0 0 0,0 0 0,0 0 0,0 0 0,0 0-64,0 0 128,0 0-64,0 0 0,0 0 0,0 0 32,0 0 0,0 0-32,-11 0 64,11 0-32,0 0-32,-10-11 0,10 11 32,0 0-32,0 0 96,0 0-64,-11 0 32,11 0-64,0 0 32,0 0 0,0 0 0,0 0 0,0 0-32,0 0 0,0 0-32,0 0 32,-11 0 0,11 0-32,0 0 32,0 0-32,0 0 32,0 0-64,0 0 64,0 0 0,0 0-64,0 0 64,0 0-128,0 0 96,0 0-544,0 0-866,11-10-1697,0-1-1505,-1-11-7880</inkml:trace>
  <inkml:trace contextRef="#ctx0" brushRef="#br0" timeOffset="30">6645 332 6022,'0'0'3747,"0"0"-928,0 0-769,0 0-705,0 0-608,0 0-65,0 0 161,0 0 64,0 0-416,0 0-65,0 11 225,0 0-33,0-1 385,0 12-96,0 10-96,0 0-385,0 0-192,-11 0-64,11 11 33,0-10-65,0 9 32,0-9 96,-10 9-128,10 1 64,0 0-95,-11 0-33,11 0 32,0 0-32,0-11 32,-11 11 96,11-11-192,0 0 0,-11 11 64,11 0-32,-10-11 128,10 11-64,-11-11 64,0 11-31,0-11-1,11 0-64,-10-10 0,10 10-32,0 0 32,-11 0 0,11 1-64,0-12 32,-11 11 0,11-10 0,0-1-32,0 1 32,-11-1-64,11 11 64,0-10-32,0-1 0,0 11 32,-10-10-32,10 10 0,0-11-32,0-10 32,0 10 0,0 1 0,0-11 0,0-1 0,0 1-32,0 0 32,0 10 0,0-10 0,0 10 0,-11 1 0,11-11 0,0 10 32,-11-10-64,11-1 32,0 12 0,0-11 0,0-1 0,0-10 0,0 11-32,-11 0 32,11-11 0,0 10 0,0 1 0,0 0 0,0-11 0,0 11 0,0-11 0,0 10-64,0-10 64,0 0-64,0 11 32,0-11-64,0 0 64,0 11-32,11-11 64,-11 0 0,11 11-32,10-11 0,-10 0 32,0 0-32,10 0 0,-10 0 32,11 0 0,-12 0 64,12 0-64,-1 0 32,1 0-32,-11 0 32,10 0-32,-10 0 0,-1 0 0,-10 0 32,11 0-32,-11 0 0,11 0 0,-11 0 32,0 0-32,0 0 0,0 0 0,0 0 64,0 0-96,0 0 32,0 0 0,0 0 32,0 0-32,0 0 32,0 0-32,0 0 32,0 0-32,0 0 96,0-11-96,0 11 128,0-11-64,0-10-32,0 10 64,0 0-96,0-10 32,0 10 0,0-10-32,-11-1 0,11 1 0,0-1 0,-11 1 0,11-1-32,0-10 32,0 11 0,0-1 0,0-10 0,0 11 0,0-11 0,0-1 0,0 1 32,0 11-32,0-11 0,0 10 0,0-10 0,0 11 0,0-1 0,0 11-32,0-10 64,0 10-32,0 0 0,0 1 32,11-1-32,-11 0 0,0 1-32,11-1 32,-11 11 0,0-11 32,0 0-32,0 11-64,0 0 64,11-10 0,-11 10 32,0-11-32,0 0 0,0 1 0,10-1 0,-10 0 0,0 0 0,0 11 0,0-10 0,0-1-32,0 11 64,0-11-32,0 11 32,0 0-32,0-11 0,0 11-32,0 0 32,0 0-64,0 0-32,0 11 96,0 0-128,0 21 128,0-10 0,0 10 0,-10 0 64,10 0-64,0 0 32,-11 0-32,11 1 0,0 9 0,-11-9 0,11-1 0,-11 0 0,11-11 32,-10 12 0,-1-12-32,11 0 0,-11 1 0,11-11 0,0 10 0,-10 0 0,10-10 0,-11 11 0,0-12 0,11 12 32,0-11-32,-11-1 0,11-10 0,0 11 0,-10-11 0,10 11 0,0-1 0,-11-10 0,11 22 0,-11-11 0,11-1 0,-11 1 0,11 0 0,0-1-64,-10 1 64,10-11 0,0 11-32,0 0 0,0-11 0,0 10 0,0 1 32,0-11-96,0 11 96,0 0-192,0-11-64,0 10-65,0-10 33,0 0-96,0 0-353,0 0-833,0-21-832,0-11-961,0-11-4869</inkml:trace>
  <inkml:trace contextRef="#ctx0" brushRef="#br0" timeOffset="31">8082 118 3299,'0'0'3331,"0"0"129,0 0-610,0 0-608,0 0-608,0 0-545,0-10-352,0 10 31,0 0-63,0 0-32,0 0-129,0 0-159,0 10-1,-11 12-160,0-1-96,-10 1 193,10 10 159,-10 11-96,-1-11 33,1 11-257,10 0 0,-11 0-32,12-1-96,-1-9 32,0 9 0,-10-9-32,21-1 129,-22-11-65,12 11-32,-1 0 32,0 11-64,1-11 64,-1 1-64,0-1-32,0 11 128,1-11 160,-12 0-31,12 0-33,-1 11 32,-11-11-32,1 11 0,10-11-160,-10 0 33,10 0-97,0 1 0,1-1 32,-1-11-32,0 11 0,0-10 32,1-1-32,-1 11 32,11-10 0,-11-1-32,1 1 32,10-1 0,-11 1-32,0-1 0,11 0 32,-11-10-32,11 11 0,0-1 0,-10-10 0,-1 10 0,11-10 0,-11 10 0,11-10 32,-10 10-32,10-10 0,0 11 0,-11-12 0,11 12 0,-11-1 0,0-10 32,11 10-32,-10 1 0,-1-1 0,11-10 0,-11 10 0,11 1 0,-11-1 0,1-10-32,10 0 32,-11 10 0,11-10 0,-11 10 0,11-10 0,-10 0 0,10 10 0,-11 1 0,11-12 0,-11 1 0,11 0 0,-11-11-32,11 10 32,0 1 0,0-11 0,-10 11 0,10 0 0,0-1 0,-11 1 0,11 10 0,0-10 0,-11 0 0,11 0-32,0-11 32,0 0-32,0 10 32,0-10-32,-10 0-32,10 0 32,0 0-64,0 0 96,0 0-33,0 0-63,0 0 64,0 11 64,0-11-32,10 0 32,-10 0-32,11 0 64,0 0-64,-11 0 33,10 0-33,1 0 64,0 0-64,-11 0 32,11 0-32,-11 0 32,10 0-32,-10 0 0,0 0 32,0 0-32,11 0 32,-11 0-32,0 0 0,0 0 32,0 0-32,0 0 0,11 0-32,-11 0 64,0-11-32,10 11 0,-10 0 32,0 0 0,11-10-32,-11 10 32,0 0 0,11-11-32,-11 0 96,0 0-32,11 1-32,-1-1 32,-10 0-64,11-10 0,-11 10 0,11 0 0,-11 1 32,11-12 0,-11 1-32,10 10 0,1-10 32,-11-1-32,11 1 0,-1-1 0,1 1 0,-11 0 0,11 10 0,-11 0 0,11-10 32,-11 10-32,10-10 0,1-1 0,-11 1 0,11-1 0,-1 1-32,12-1 32,-11 1 0,-11 10 32,21-10-32,-21 10 0,11 0 0,-1 1 0,-10-1 0,11-11 0,0 1 0,0 0 0,-1-1 0,12-10-32,-11 11 64,-1-1-64,1 1 96,0-1-64,-11 1 0,10 10 0,1 0 32,-11-10-32,11 0 0,-11-1 0,11 1-32,-1-1 32,-10 1 0,11 10 32,-11-10-32,11 10 32,-11 0-32,0-10 0,0 10 0,10-10 0,-10-1 0,11 1 0,-11-1 0,11 1 0,-11 10 0,11-10 0,-11-1 0,10 1 0,1-1 0,-11 12 0,11-12 0,-11 1 0,10-1 32,-10 1-32,11 0-32,0-1 32,-11-10 32,11 21-32,-11-10 0,10-1 0,-10 12 0,0-1 0,11-11 0,-11 12 0,11-1 0,0-10 0,-1-1 0,-10 1-32,11-1 64,0 12-96,-1-12 96,1 11-32,-11 1 0,11-1 0,-11 0 0,11-10 0,-1 10 32,-10 0-32,11-10-32,0 10 32,-11-10 0,10 10 32,-10 0-32,11-10 0,-11 10 0,11 1 0,-11-1 0,11 0 0,-11 0 0,0 1 0,10-12 0,-10 11 0,11 1 0,-11-1-32,0 0 64,0 11-32,0-10 32,0 10-32,0 0 64,0 0-64,0 0 32,0 0-32,0 0 0,0 0 0,0 0 0,0 0 0,0 0 65,0 0-65,0 0 0,0 0 0,0 0 0,0 0 0,0 0-161,0 0-351,0 0-417,0 0-737,0 10-800,0-10-641,-11 11-2210,11-11-5573</inkml:trace>
  <inkml:trace contextRef="#ctx0" brushRef="#br0" timeOffset="32">9571 215 3555,'0'0'5413,"0"0"-3331,0 0-96,0 0-64,0 0-801,0 0-480,0 21 96,-10-10 95,10 10-95,-11-10 192,0 21-64,1-10-129,-12 10-159,1 0-33,-1 0-255,11 0-65,1 0-64,-12 1 32,12-12-96,-1 1 65,0 10 95,0-11-64,1 11 192,-12 11-192,1-11 161,-1 11 31,12 0-160,-12-11-95,1 0-1,10-10 32,-10 10-32,10 0-32,-11 0-32,12 1 96,-12-1 0,1 0 65,-1 0-97,1 0 0,10 0-64,-10-10-32,10-1 0,0 11-32,0-10 64,1-11-64,-1 10 32,0 0 0,-10 1 0,10-1 0,0 1-32,1-1 0,-1 1 32,-11-1-32,12 1 0,-1-12 0,0 12 32,-10-1-32,10-10 0,0 10 0,-10-10 32,10 11-32,-10-1 0,10-10-64,0 10 64,-10 1 0,10-1 0,0-10 0,1 10 32,-1 1-32,0-12 0,1 12 0,-1-11 0,11-1 0,-11 12-32,0-12 32,1 1 0,10 11 0,-11-12 0,11 12 0,-11-12 0,0 1 0,11 0 0,-10 0 0,10-1-32,-11 12 32,11-11 0,-11-1 0,11 12 0,-10-12-32,10 12 32,-11-11 0,11-1 0,0 1 0,-11 0-32,11-1 0,0-10 0,0 11 32,0-11-64,0 0 32,0 11-128,0-11 128,0 11 0,0-1 0,0-10 32,0 11 32,0 0 32,11-11-64,-11 10 0,11-10 0,-1 0 32,-10 0-32,11 0 0,-11 11 64,11-11-64,-11 0 32,10 0-32,-10 0 0,11 0 32,0 0 0,-11 0-32,11 0 0,-11 0 64,10 0-64,-10 0 0,11 0 0,-11 0 0,11 0 32,-11 0-32,11 0 0,-11 0 0,10 0 32,-10 0 0,11-11 0,0 1 32,-1-1-32,12 0 32,-11 1 0,-1-12-64,1 11 0,0 1 32,0-1-32,-1-10 32,1-1-32,10 1 0,-10-1 0,0 1 32,10-1-32,-10 1 0,0-1 0,-1 1-32,1 10 64,0-10-32,0-1 32,-1 1-32,-10 0 0,11-1 65,0 1-65,10-1 0,-10-10 0,0 11-33,-1 10 98,1-11-65,0 1 0,0 10-32,-1-10 32,1 10 32,0-10-32,0-1 32,-1 1-32,1-1 0,0-10 0,10 11 0,-10-1 0,0-10 0,-1 11 32,1 10-32,0-11 32,-11 1 0,11 10-32,-11-10 0,10-1 0,1 1 0,0 0 0,-1-1 0,-10 11 0,11-10 0,0-1-32,-11 1 64,11 10-32,-11-10 32,10-1-32,-10 1 0,11 10 0,-11-10 0,11-1 0,-1 12-32,-10-12 32,11 12 0,-11-1 32,11-11-32,0 12 32,-11-1-32,10-11 0,-10 12 0,11-1-32,-11-10 64,11-1-32,-11 11 0,0-10 0,11 10 0,-11-10 0,10 10 0,-10 0 0,11 1 0,-11-12 0,0 11 0,11 1 0,-11-1 0,0 0 0,10 1 0,-10-1 0,0 0 0,11 0 0,-11 11 0,0-10 0,11-1 0,-11 0 0,11 1-32,-11-1 32,10 0 0,-10 0-32,0 1 32,11-1 0,0 0 0,-11 0 32,0 1 0,11 10-64,-11-11 64,10 0-32,-10-10 0,11 10-64,-11-10 64,11 10 0,-1 0 0,-10 1 0,11-1 0,-11 0 0,0 11 0,0 0 32,0 0 0,0-11-32,0 11 0,0 0 0,0 0 0,0 0-224,0 0-673,0 0-1185,0 0-1954,0 0-3459</inkml:trace>
  <inkml:trace contextRef="#ctx0" brushRef="#br0" timeOffset="33">10032 1512 3940,'0'0'1377,"0"0"-640,0 0 480,0 0 160,0 0-160,0 0 97,0 67-129,0-54-32,13 1-224,-13 12 32,13 1-161,-13 0-191,0 0-193,14 0 65,-14-1-161,13 1 0,1-13-95,-14 12 159,13-12-224,0-1 0,-13 14-32,14 0 97,-14-14 127,13 1-256,-13-1-64,14 0 64,-14-13-96,13 14 32,-13-1 96,0 1 96,13-1-31,-13 14 63,14-14 0,-14 1-192,0-14-32,0 13 0,0-13-32,13 13 0,-13-13 0,0 14 32,0-14 0,0 13 0,0-13 0,0 14 0,0-14 0,0 0 33,0 0 31,0 0 32,0 0 160,0 0-160,0 0-32,0 0-32,0 13-64,0-13 0,14 0 32,-14 0-32,0 13 0,0-13 0,13 0 0,-13 0 32,0 0-32,0 14 0,13-14 0,-13 13 0,0 1 32,14-14-32,-14 0 0,0 0 0,0 0 0,0 13 0,0-13 0,0 0-32,0 0 32,0 0 0,0 0-64,0 0 32,0 0 0,13 0-96,-13 0 32,0 0 96,0 0 0,14 0 64,-14-13 0,13 13 32,-13-14 32,13 14-32,-13-13 33,0 13-65,14-14 0,-14 14-32,0-13-32,0 13 32,13 0-32,-13-13 0,0 13 0,0-14 0,14 14 32,-14-13-32,13-1 32,-13 1 0,0 13 0,0 0 0,13 0-32,-13-13 32,0 13-32,0 0 0,0 0 32,0 0-32,0 0 64,0 0 128,0 0-32,0-14 33,0 14-1,0 0 0,0 0 0,0 0-32,0 0-32,0-13-96,0 13 0,-13-14 64,13 1 33,0 13-65,0-13-32,0 13 0,0 0 0,-13-14-32,13 14 0,0 0-32,0 0 32,0 0-32,0 0-64,0 0 64,0 0 0,0 0 0,0 0 32,0 0 0,0 0 0,0 0 0,0 0-33,0 0 33,0 0 0,0 0 0,0 0-32,0 0 32,0 0 0,0 0 0,0 0 0,0 0-32,0 0 32,0 0 0,0 0 32,0 0 0,0-13 1,0 13-1,0 0-32,0-14 0,0 14 32,0-13-32,0 13 0,0-13 0,13 13-32,-13 0 32,0 0 0,0 0-32,0 0-65,0 0-1024,0 0-993,0 0-929,13 0-544,1 0-1538,-1 0-3139</inkml:trace>
  <inkml:trace contextRef="#ctx0" brushRef="#br0" timeOffset="34">10407 237 6022,'0'0'3107,"0"0"-513,0 0-352,0 0-1025,0 0-512,0 0-257,0 10-63,0 1-97,0 10 833,0 1-64,0 10 32,0-11-352,0 12-257,0-12-95,0 11-65,0 0-64,0 1 129,0 9 31,0-9-96,0-1 97,0 0-257,0 11 128,0-11-192,0 11 32,-11-11-32,11 0-32,0 0 97,-11-10-1,11 10-32,0 0 0,-11 0-32,11 0 321,-10 1-257,10-1 0,-11 0-96,11 0-64,-11 0 128,11 0-96,-10-10-32,10 10 96,-11 0-64,11-10 0,0 10 32,-11-11-64,11 1 64,-11-1 0,11 1-64,0 10 64,-10-11-64,10 1 0,0-1 32,-11 1-32,11-1 0,0-10 0,0 10-32,0-10 32,0 10 0,0-10 0,-11 10 32,11-10-64,0 11 64,0-12-64,0 1 64,0 10-64,0-10 32,0 0-32,0 0 0,0-1 64,0 1-32,0 0 0,0 10-32,0-10 32,0 0 0,0-11 32,0 10-32,0 1-32,0-11 32,0 11 0,0 0 0,0-11 0,0 10 0,0 1 0,0-11 0,0 11 32,0-1-32,11-10 0,-11 11-32,0-11 32,0 0-32,0 0 0,0 11 0,0-11 32,0 0 0,0 11 0,0-11-32,0 0 32,0 0 0,0 0-32,0 0 0,0 0 0,0 0 0,0 0 32,0 0-32,0 0 32,0 0-64,0 0 64,0 0-32,0 0-448,0 0-417,11 0-320,-11 0-481,10 0-1249,1 0-1121,0 0-6342</inkml:trace>
  <inkml:trace contextRef="#ctx0" brushRef="#br0" timeOffset="35">10600 356 2691,'0'0'1409,"0"0"-352,0 0 160,0 0 32,0 0-512,0 0-321,0 0 97,-40 0 256,40 0 95,0 0 289,-14 0-32,14-13-31,0 13-386,0 0-223,0-13 127,-13 13 129,13-14-353,0 14-256,0-13 33,0-1 127,-14 14 64,14-13 0,-13 0 1,0-1-65,13 14-32,0-13-96,0 13-31,0 0-97,0-14 0,0 14-32,0-13 64,0 13-32,0 0 224,0-13 96,0 13-192,0 0-127,0-14-33,0 14-33,13-13 1,-13 13-32,27-13 64,-14-1 0,1 1-64,-1 13 64,0 0 0,-13 0-32,0 0 32,0 0 0,0 0 32,0 0 96,0 0-128,0 0 32,0 0-32,0 0-32,0 0-64,0 0-128,0 0-64,14 13-96,-14 1-1442,13 12-2338,-13-12-5669</inkml:trace>
  <inkml:trace contextRef="#ctx0" brushRef="#br0" timeOffset="36">12658 1790 1634,'0'0'3523,"0"0"-576,0 0-1026,0 0-63,0 0-128,0 0-65,-43 32-127,43-32-161,-22 11-256,12-11-288,-1 11 0,-10-11-32,-1 10-33,1 1-63,-12 0-32,-9 0-65,9 10-287,-10-10 191,11-11-192,0 10-31,11 1-33,-1-11-64,1 0-32,-1 0 64,-10 0 1,21 11-65,-10-11-128,-1 0 96,12 0-96,-12 0 64,1 11-160,10-11 128,0 0-64,1 0 128,10 0 32,-11 0-64,11 0-64,0 0-32,-11 0 32,11 0-32,0 0 0,-11 0-32,11 0 32,0 0 0,0 0 0,0 0-32,0 0 32,0 0 0,0 0 0,0 0 0,0 0-32,0 0 0,0 0 32,0 0-64,0 0-32,0 0-288,0 0-417,0-11-640,11 11-1442,0-11-2274,10 0-5669</inkml:trace>
  <inkml:trace contextRef="#ctx0" brushRef="#br0" timeOffset="37">12433 247 5381,'0'0'3620,"0"0"-1571,0 0 65,0 0-480,0 0-673,0 0-320,-11 43-33,0-32 33,11 21 95,0-11 97,-11 22 32,1 0 64,-1 0 32,0 0-192,-10 0-161,10 10-127,0-10-257,1 11-64,-1-12 0,0 12-128,0-11 64,1 11-32,-1-1 96,0 11 33,0-10 319,1 10-288,-12-10 65,22-1-161,-10-10 64,-1 11-32,0-22-128,0 11 96,1-11-32,-1 11 96,0-11 65,0 0-129,1-10-64,-1 10 0,11-11-64,-11 1 0,1-1 32,10 11-32,0-10 0,-11-1 64,11 1-64,-11-1 0,11 1 0,-11-1 0,11-10 32,0-11-32,0 0 0,0 0-96,-10 0-96,10 0-577,0 0-512,0 0-257,0-11-512,0 0-768,10-21-577,-10-11-5029</inkml:trace>
  <inkml:trace contextRef="#ctx0" brushRef="#br0" timeOffset="38">12369 322 5765,'0'0'3844,"0"0"-737,0 0-801,0 0-1185,0 0-416,0 0 64,0-11 31,0 11-63,0 0-160,-10 0-65,10 22-192,-11 10 257,11 11 256,-11 0 128,0 10-321,11 12-191,-11-12-257,11 11-32,0 1-32,0-1-64,-10 0 64,10 11-64,-11-10 33,11-1-1,-11 11-32,11-21 96,-11 10 64,11-10-224,0-1 32,-10-10 0,10 0 0,0 0 0,0-11-32,0-11 32,0 11 32,-11-10-32,11-1 0,0-10-32,0 10 0,0-10 0,-11 0 32,11 0-32,0-1 0,0-10 32,0 11-32,0 0 0,0-1 0,0 1 0,-11 0 0,11 0 0,0-1 0,0 1 32,-11 0 0,11 0-32,0-1 0,0 1 0,0 0-32,0-1 32,0 1 0,0 0 32,0-11-32,0 0 0,0 0 0,0 0 0,0 0 0,0 0-64,0 0-192,0 0-577,0-11-672,0 0-769,0-21-609,0 11-2434</inkml:trace>
  <inkml:trace contextRef="#ctx0" brushRef="#br0" timeOffset="39">12133 332 1698,'0'0'1729,"0"0"-351,0 0-129,0 0-288,0 0 32,0 0 192,-22-10 96,22 10 352,0 0-287,0 0-193,0 0-64,0 0-384,0 0 95,0 0-95,0 21-257,-11-10 289,1 21 320,-1-11-64,0 12-352,11-1-225,-11 11-96,11 10 97,0 1 31,-10 10 65,10 1-225,0 10 32,-11-11-32,0 11-31,11-11-129,-10 1-32,-1-1-96,0 0 96,0 1-64,1-1-32,-1-10 64,0-1-32,0 1 32,1-11-32,10 0 0,-11-1-32,11-9 0,-11-1 32,11 0-64,0-11 32,0 1-192,-10-11-801,10-1-1089,0 1-1185,10-11-1698,1 0-5733</inkml:trace>
  <inkml:trace contextRef="#ctx0" brushRef="#br0" timeOffset="40">13687 247 6854,'0'0'2018,"0"0"1506,0 0-1282,0 0-513,0 0-607,0 0-97,0 0-289,-11-54-383,11 54-353,0 11 0,0 21 192,0 0 1537,11 22-383,-1-1-321,1 12-129,-11-1-415,11 11-33,-11 11-191,0-1-33,0 12 0,0-1-64,0-10 96,-11 10-127,0-10 63,1-11-32,-1 0 0,0-10-96,0-1 0,11-21-32,-10 0-32,10-11 0,0 0 0,0 11 32,0-11 0,0 0 32,0-10-64,0-1 64,0-21-64,0 0 0,0 0-32,0 0 32,0 0-32,0 11 32,0-11 0,0 0 32,0 0-32,0 0 32,0 0-32,0 0 0,0 0 32,0 0-32,0 0 0,0 0-64,0 0 32,0 0-32,0 0 64,0 0 0,0 0 0,0 0 32,0 0-32,0 0-32,0 0 32,0 0-160,0 0 96,0 0-32,0 0 96,10 0 0,-10 0 0,0 0 0,0 0 0,11 0 0,-11 0-32,0 0 0,0 0-32,0 0 32,0 0 32,0 0-32,0 0 32,0 0-32,0 0-32,0 0 32,0 0-64,0 0 63,0 10 33,0-10 0,0 11 97,0 0-33,0 0-64,0-1 0,0 1 0,0 0 0,0-1 32,0 1 32,0 0-64,0 0 0,0-1 0,0-10 0,0 0-32,0 11 32,0-11-32,0 0-32,0 0 64,0 11-96,0-11 31,11 0 1,0 10 0,-1-10 64,-10 0 0,11 11 0,0-11-32,10 0 32,-10 0 0,10 0 32,1 0-32,10 0 32,-21 0-32,10 0-128,1 0 96,-12 0 0,1 0 0,0 0-32,-1 0-32,-10 0 96,11-11-64,-11 11 0,11 0 64,-11 0 0,0 0 0,0 0 0,0 0 32,0 0-64,0 0 32,0 0-160,0 0 128,0 0-32,0 0 64,0 0 0,0 0 0,0 0 0,0 0-96,0 0-129,-11 0 1,0 0-513,1 0-512,-12-10-448,12 10-1026,-12-11-1697,1-21-4324</inkml:trace>
  <inkml:trace contextRef="#ctx0" brushRef="#br0" timeOffset="41">13810 332 5317,'0'0'3139,"0"0"-352,0 0-834,0 0-671,0 0-546,0 0-479,-27-80-1,27 80-96,0-13-64,13 13 32,-13 0 128,0 0 1,0 0 31,0 0-256,14 0-32,-1 0 0,14 0 32,-14-14 32,14 14 32,-13 0 0,12 0-32,1 0-64,-13 0 0,-1 0-96,0 0 96,1 0-96,-1 0 0,-13 14 64,13-14-160,-13 0-1538,14 13-1152,-14-13-1411,0 13-639</inkml:trace>
  <inkml:trace contextRef="#ctx0" brushRef="#br0" timeOffset="42">13971 263 1505,'0'0'2883,"0"0"640,0 0-255,0 0-1315,0 0-639,0 0-97,-81-67-384,68 67 224,-1 0-225,14 0-159,-13 0-225,0-13-63,-1 13-161,14 0 128,-13 0-95,13 0-97,0 0 0,0 0-64,0 0-96,0 0 0,0 0-64,0 0 64,0 0-32,0 0 0,0 0-32,0 0 0,0 0 0,0 0 0,0 0 0,0 0 32,0 0-193,0 0-191,0 0 96,0 0-225,0 0-224,0 0-384,-14 0-1025,1 13-2979</inkml:trace>
  <inkml:trace contextRef="#ctx0" brushRef="#br0" timeOffset="43">15272 268 2979,'0'0'5701,"0"0"-1985,0 0-834,0 0-415,0 0-930,0 0-736,0-11-449,0 11-127,0 22-129,0-1 384,-11 22 545,11 11-128,0-1-224,-10 1-129,10 10-96,0 1-159,-11 10 63,11 0-192,-11 0 64,0 0-63,1 11-33,-1-11 0,0 0 32,1-11-64,-1-10 32,0-1-96,0-10 0,11 0-32,0 0 0,-10 0 32,10-11-32,0 11 32,0-11-32,0 0 64,0-10-64,0-1 32,0-10-32,0 0 32,0-1 33,0 12-1,0-11 0,0-1 32,0 12-32,0-1 32,0-10-96,0 10 32,0-21 0,0 11 32,0 0 0,0-11-32,0 0-32,0 10 0,0-10 32,0 0-32,0 11 0,0-11 0,0 11 0,0-11 0,0 0-64,0 0 0,0 11-64,10-11 64,1 0 64,0 0 32,0 10 128,-1-10-160,12 11 64,-12-11-64,23 0 0,-12 11 32,11-11-32,-10 0 64,-1 0-64,1 0 0,-1 0 0,-10 0 32,-1 0 0,-10 0 32,0 0-32,11 0 0,-11 0-32,0 0 0,0 0 32,0 0-32,0 0 0,0 0 32,0 0-32,0 0 0,0 0 0,0 0 0,0 0-32,0 0 32,11 0 0,-11 0 32,0 0-32,11 0-32,-11 0 0,0 0-128,0 0-192,0 0-545,0-11-897,0 0-1377,0-21-3107</inkml:trace>
  <inkml:trace contextRef="#ctx0" brushRef="#br0" timeOffset="44">15336 296 10890,'0'0'2082,"0"0"-1121,0 0 320,0 0-800,0 0-449,0 0 32,67-14 32,-40 14-32,27 0-64,-1-13-192,1 13-2274,-14 0-5158</inkml:trace>
  <inkml:trace contextRef="#ctx0" brushRef="#br0" timeOffset="45">16484 215 8040,'0'0'3075,"0"0"-225,0 0-960,0 0-769,0 0-1121,0 0 64,-11 43 385,11-11 896,0 0-96,0 22-192,0-1-96,0 1-96,0 10-225,-10 0-159,-1 12-161,0 9-160,0-10 64,11 11 1,-10-22-65,-1 1 192,11-1-192,-11 0 32,11-10-127,-11 10-1,11-21 64,-10 11-32,-1-11 224,11 0-64,-11 0-192,11-1 0,0 1 65,0-10-97,-10-1 0,10-11-32,0 1 64,0-1 64,0-10-96,0-1-32,0 1 0,0-11-64,0 0 0,10 11-32,-10-11 64,11 11 32,10-1 0,1-10 64,10 11-32,0-11 64,0 11-32,11-11-64,0 0 32,-11 0 64,11 0-96,0 0 0,-11 0 0,1 0 0,-1 0 0,0-11 0,-11 11-96,-10 0 0,-11 0-417,0 0 193,0 0-64,0 0-513,0-11-352,0 11-353,0 0-992,0-10-1122,0-12-5060</inkml:trace>
  <inkml:trace contextRef="#ctx0" brushRef="#br0" timeOffset="46">16762 193 1698,'0'0'3107,"0"0"896,-32-64-543,32 53-1186,-11-10-609,1 10-255,10 11 31,0 0-288,0 0-320,0 0-321,0 0-255,0 0-225,0 11-32,-11 10 0,11 11 128,-11 11 384,1 11-31,10 10-129,-11 1 64,0 10-255,0 10 31,11-9-64,-10 9-32,-1 1-64,0 0-32,0 0 96,-10-1 0,10-10-64,-10 11 32,10-11-32,0 0-32,1-21 0,-1 10 32,11-21-32,-11 0 0,11 0 0,0 0-32,0-11 32,0 0 0,0-10 0,0-12-128,0-10-288,0 0-449,0 0-544,0-10-577,0-1-641,0-21-864,0-11-5542</inkml:trace>
  <inkml:trace contextRef="#ctx0" brushRef="#br0" timeOffset="47">16644 244 1762,'0'0'3907,"0"0"-1120,0 0-64,-27-80-1122,27 53 33,-13 14-417,13 0-513,0-1-223,0 14 224,0 0 127,0 0-95,0 0-192,0 0-321,0 0 0,0 0 417,0 0 191,0 0-159,0 0-160,0 0-353,0 0-64,0 0-32,0 0-32,0 0 0,0 0 0,0 0 128,0 0 673,-14-13-161,1-1-607,0 1-65,-1 0 0,14 13 0,0 0-32,0 0-1,0 0-63,-13 0-32,13 0 128,0 0 0,0 0-32,0 0 0,0 0-544,0 0-1410,0 0-1826,0 26 705,0 15-3299</inkml:trace>
  <inkml:trace contextRef="#ctx0" brushRef="#br0" timeOffset="48">16583 60 3780,'0'0'2178,"0"0"1729,0 0-1184,0 0-673,0 0-929,0 0-577,-27-27-512,27 27 97,-13 0-129,13 14 160,-14 12 0,14 1 96,-13 0-64,13 0-96,0 0-64,0 13 0,0 0 0,0 0-32,0 14-32,0-14-352,0 0-705,0 0-897,0 0-1857,0-26-2147</inkml:trace>
  <inkml:trace contextRef="#ctx0" brushRef="#br0" timeOffset="49">16518 1 2947,'0'0'224,"0"0"-160,0 0-64,0 0 320,0 0 449,0 0 320,0 0 1089,0 0-96,0 0-576,0 0-802,0 13-672,-13 1 513,13 13 288,0-1-97,0 15-351,0-1 191,0 0-31,0 0-33,0 0 65,0 0-161,0 1-288,0-15-96,0 15-32,0-1-96,0 13-1409,0-12-2179,0-1-5444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14.652"/>
    </inkml:context>
    <inkml:brush xml:id="br0">
      <inkml:brushProperty name="width" value="0.08" units="cm"/>
      <inkml:brushProperty name="height" value="0.08" units="cm"/>
    </inkml:brush>
  </inkml:definitions>
  <inkml:trace contextRef="#ctx0" brushRef="#br0">341 98 7655,'0'0'9257,"0"0"-6406,0 0-1730,0 0 993,0 0-737,0 0-672,0 81-481,0 0-160,16 32 96,0-16-96,0 0-32,0-16 32,-16 0-64,0 0 32,0-32 64,0-1-64,0-15-32,0-33 0,0 0-32,0 0-288,0-17-449,0-47 353,-16-34 320,0-15 0,16 0-64,0-1 96,0 17 64,-16 16 0,16 17 0,0 15 0,0 1 32,0 31 0,-16 1 64,16 16 64,0 0 256,0 0 417,0 16-64,-17 17 192,1 15-577,-16 17-288,-17 0 0,17 0-32,-17-33 32,1 0-96,15-16-192,17 1-224,-16-1-545,16-16-865,16 0-992,0 0-1635,0 0-5957</inkml:trace>
  <inkml:trace contextRef="#ctx0" brushRef="#br0" timeOffset="1">777 81 10698,'0'0'4580,"0"0"-2626,0 0-256,0 0 384,0 0-449,0 0-864,-32-32-128,-1 64-129,1 1-127,16 15 63,-17 1-320,1 32-96,16 16 64,-1 0-32,1 17-64,16-17 32,0-16-32,16-17-32,33-15-96,0-17 0,-1-15-32,1-17-64,-1 0-97,1-33-191,0-15 64,-17-33 159,0 0 289,-32-16 32,0-1-32,-16 17 64,0-16-32,-16 32-32,-1 1 0,1-1 0,-1 33-160,1-17-416,0 33-802,15-17-992,1 33-1602,16 0-5380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14.654"/>
    </inkml:context>
    <inkml:brush xml:id="br0">
      <inkml:brushProperty name="width" value="0.08" units="cm"/>
      <inkml:brushProperty name="height" value="0.08" units="cm"/>
    </inkml:brush>
  </inkml:definitions>
  <inkml:trace contextRef="#ctx0" brushRef="#br0">421 291 9961,'0'0'4741,"0"0"-2659,0 0 96,0 0 256,0 0-1024,-113-49-321,65 49-289,15 0-95,-15 33-289,-1-17-255,17 33 95,-17 15-160,33 17 0,-16-16 0,32 16-96,0-33-64,0 1 32,32-17-64,0-15 0,1-17-192,31 0-737,1-33 128,0-15 32,-17-17 288,1-16-31,-17 0 31,-32 0 417,0 16 64,0 17 96,0-1 96,-16 33 0,16 16 289,-16 0 640,16 0 160,-16 0-160,16 49-929,0 15-96,0 17 0,0 33 32,16-1-32,0 33 0,0-17 64,1 17-64,-1-17 0,0-16 0,-16-15-160,-16-1 64,-17-16 64,-15-1 32,15-15 0,-15-16-33,16-33 33,-1-16-96,1-16 0,-1-33-32,-15 1 32,32-33-64,0 16 96,-1 0-32,17 1 0,0 15 32,33 0 32,-1 1-64,17 15 31,-1-15-63,17-1-32,16 1-737,0-1-704,0-15-769,0 15-962,0 0-3682</inkml:trace>
  <inkml:trace contextRef="#ctx0" brushRef="#br0" timeOffset="1">745 388 5958,'0'0'3395,"0"0"-1409,16 129-481,0-80-352,1 16-544,15-1-161,-32 1 257,0-16 160,0-17 224,0-16 288,-16 0 96,16-16-255,-16 0-1058,16-32-160,-17-17 0,1-15 0,0-17 64,16 16 64,0-16-128,0 33 0,16 15-32,0-15 32,1 15-128,15 1 32,17 0-289,-1-1-1024,17 33-128,0-16-417,-1 16-1313,-15 33-1730,0-17-1922</inkml:trace>
  <inkml:trace contextRef="#ctx0" brushRef="#br0" timeOffset="2">1327 259 7687,'0'0'7111,"0"0"-4132,0 0-64,0 0-1378,0 0-512,0 0-480,-113 32-33,81 17-192,-1-1-320,17 17 192,0 0-95,0 16-65,16-17-32,0-15-96,32 0-1,0-33-95,17 0 32,-17-16-256,17 0 31,-17 0-191,1-49 63,-17 1 353,0-1 96,-16-15 32,0-1 0,-16 0 32,0 0-32,-17 17-513,17 15-576,0 1-320,0 16-897,16 16-2210,0 0-4069</inkml:trace>
  <inkml:trace contextRef="#ctx0" brushRef="#br0" timeOffset="3">1781 291 10826,'0'0'5766,"0"0"-3492,0 0-288,-114 0-577,98 0-640,0 0-353,-17 0 65,1 16 63,0 17-95,-1 31-257,1 1-32,16 16 128,16-16-192,0 0-96,16-33-64,32 17-64,-15-33 32,32-16-192,-17 0-65,17-16-447,-16-17 191,-17-15 449,0-17 0,-15 0-449,-17-16-31,0 16 127,-17 17 65,-15-1-385,16 33-320,0-16-1153,-1 15-2563,17 17-5124</inkml:trace>
  <inkml:trace contextRef="#ctx0" brushRef="#br0" timeOffset="4">2152 0 13933,'0'0'3491,"0"0"-1825,0 0 384,0 0-833,0 0-736,0 0-161,0 146 641,0-81 32,0 32-96,0 0-193,0-16-127,17 0-65,-1-17-448,0-15-64,-16-17-32,16-16 0,1 1-224,-1-17-1025,0 0-641,17-17-288,-17 1-1153,16-32-1634,-16-1-8488</inkml:trace>
  <inkml:trace contextRef="#ctx0" brushRef="#br0" timeOffset="5">2039 226 19218,'0'0'3427,"0"0"-3427,0 0 0,0 0-640,0 0 640,145-16-32,-64 16 32,0 0-2050,0 16-1538,-16 1-4003</inkml:trace>
  <inkml:trace contextRef="#ctx0" brushRef="#br0" timeOffset="6">2718 195 545,'0'0'11659,"0"0"-7271,0 0-1474,0 0-351,-113-17-962,65 17-480,15 0-96,-15 0-384,31 17-225,1-1-127,16 0-289,0 0-192,0 17-1,33-17 65,-17 32 128,16 1-32,17 0 0,15-1 32,-31 1 0,-1-17 32,-16 1 128,-16-1 97,0 1-33,0-1-64,-32-16-32,16 17-128,-17-17-192,-15-16-289,-1 0-191,1 0-257,15-16-929,1-17-1025,0 17-1921,15-16-9161</inkml:trace>
  <inkml:trace contextRef="#ctx0" brushRef="#br0" timeOffset="7">2945 0 14574,'0'0'3715,"0"0"-2145,0 0 768,0 0-1281,0 0-160,0 130 416,0-50-192,0 1-128,0 0-320,0-16-129,0 0-223,0-17-193,0-15-128,17-17-32,-1 16 0,0-32-64,0 16-769,0-16-769,17 0-512,-1 0-352,-15-32-1314,-1 0-3523</inkml:trace>
  <inkml:trace contextRef="#ctx0" brushRef="#br0" timeOffset="8">2799 275 705,'0'0'18449,"0"0"-16847,0 0-1122,0 0 513,0 0-320,146-65-385,-81 65-192,0 0-96,32 0-96,-32 0-3075,-1 0-1313,-31 16-4805</inkml:trace>
  <inkml:trace contextRef="#ctx0" brushRef="#br0" timeOffset="9">3366 340 12332,'0'0'4484,"0"0"-4164,0 0 609,0 0-128,0 0-641,113 0-128,-64-16-32,0 0 0,-17 0 64,0 0 32,-32-1-32,0 1 513,0 0 896,0 16 33,0-16-385,-32 0-96,16 16-32,-17 0-257,1 0-287,0 32-193,-1 0-160,1 33 320,16-16 193,0 16-97,16-17-223,0 1-289,16-17 0,16 0-160,0-15 31,17-1-799,16 0-930,-17-16-673,33 0-2625,-16-32-8137</inkml:trace>
  <inkml:trace contextRef="#ctx0" brushRef="#br0" timeOffset="10">1052 1262 12524,'0'0'5029,"0"0"-2659,0 0 288,0 0-608,0 0-672,0 0-514,-97 0-223,81 33-417,-32 15-224,15 17 32,1 0-32,16 0 321,0-1-65,16 1-160,16-32-96,16-1-64,0-16-96,17 0 32,16-16-737,-1 0-545,-15-16-575,-1-32-386,1-1-543,-17-16-642,1 0-2433,-33 1 287,16 15 2403,-16 1 3299,0 15 1409,0 17 2467,0 16 448,0 0 449,0 16-1346,0 17-2434,-16-1-769,16 17-192,0-1 0,0 17 192,0 0 0,16-17 65,-16-15 95,0-17-32,0 0 97,0-16-129,0 0-320,0-16-480,0-33 480,0 1 288,0-33-192,0 16-32,0 0-64,0 0 0,0 33 0,0 32-32,16 0-352,0-16-833,17 16-161,-17-16-287,32 16-1090,-15 0-672,15 0 832,-15 0 834,-17 0 1184,-16 0 577,0 0 2402,0 0 2531,0 0-1249,0 0-1666,0 16-993,-16 16-1,16 1-479,-17 15-129,17 1 1,0-1-65,0 1-96,17-1 129,31 1-161,1-17-224,-1-15 0,17-17-192,-17 0-129,1 0-255,0-33-449,-17-15-96,0-1-96,-16-16 160,1 17 320,-17-1 577,0-16 160,-17 33 32,1 16 705,16 0 191,-16 16 194,16 0 415,0 16-128,0 0-608,0 0-801,0 17 0,-16 15 0,16 33 160,16 0 0,0 16 161,17 0 95,-17 0-256,-16 1 64,0 15-95,0 0-33,0 0-64,-16-32 64,-33 0-96,17-16 0,-17-49-32,-16 1-96,1-17 96,-17-33 32,16-32-32,0 1-32,17-1 31,16 0 1,32 17-32,0-1 64,0 17 0,16-1-32,32-15 32,17 15-32,16 1-32,16-17 32,16 17 32,17 16-801,-33 0-2177,-16-1-2596</inkml:trace>
  <inkml:trace contextRef="#ctx0" brushRef="#br0" timeOffset="11">2233 1343 9161,'0'0'6053,"0"0"-4003,0 0 224,0 0 33,0 0-706,0 0-480,0 33-192,0 15-673,0 17 289,0 16 288,0 16-417,17 0-160,-17 0-64,0-16-95,0-16-97,0-16 0,0-17-32,0-16-257,0-16-191,0 0-353,0-16-704,0-16 416,0-33 1121,0-16-129,-17-16-511,17 0-65,0-17-128,0 17-96,17 33 321,-1-1 576,16 32 32,-16 17 288,1-16 225,15 16 159,0-1-95,1 17-65,15 0-95,1 0 287,0 0-95,-1 33 128,1-1 95,-33 1-351,0 15 31,0 1 33,-16-17-65,0 17-31,-16-1-161,-16 1-96,-1-17-128,-15 1-64,-1-17-128,1 0-577,-1-16-480,0 0-128,17-16-801,-17-17-961,33-15-1665,0-1-7784</inkml:trace>
  <inkml:trace contextRef="#ctx0" brushRef="#br0" timeOffset="12">2994 1068 14286,'0'0'4035,"0"0"-2369,0 0 768,0 0-416,0 0-705,0 0-960,0 113-33,0-48 321,0 16-161,0-16-192,0-1 129,0 1-129,0-16-64,0-17-224,0 1-32,16-17-32,1 0-160,-17-16-833,16 0-545,0 0-640,16 0-384,-15 0-321,-1-32-1345,0-1-4164</inkml:trace>
  <inkml:trace contextRef="#ctx0" brushRef="#br0" timeOffset="13">2880 1311 1922,'0'0'17649,"0"0"-14831,0 0-2305,0 0-417,0 0-96,0 0-192,49-48 160,-1 31 32,1 17 96,16 0-96,-17 17-64,1-1-2307,-1-16-2113,-15 16-5605</inkml:trace>
  <inkml:trace contextRef="#ctx0" brushRef="#br0" timeOffset="14">3641 1262 7079,'0'0'5669,"0"0"-3171,0 0-191,0 0 63,0 0-192,0 0-769,-81-16-256,49 16-64,16 0-416,-17 16-289,1 1-223,0 31 31,-17 1-64,33-1-96,-17 17 32,33 16-64,0-16-64,33-16 32,15-1-32,1-15-96,0-17-65,15 0-351,-15-16-33,16-32-95,-17-17 191,-15 0 385,-1 1 128,-16-17 0,1 0-64,-17 17 64,0-17 64,-17 16-64,1 1-192,-16 15-449,16 1-704,-1 32-1089,17 0-1058,0 0-5252</inkml:trace>
  <inkml:trace contextRef="#ctx0" brushRef="#br0" timeOffset="15">4223 1230 8584,'0'0'5990,"0"0"-3107,0 0-33,0 0-255,0 0-1090,0 0-768,-32 32-129,0 17-255,-1-17 95,17 17 129,-16 0-97,16-1-63,-1-15-97,1 15-256,16-15-64,0 15-64,16-32 0,17 17-64,-1-17 0,1-16-289,15 0-384,1 0-95,-1 0-482,1-16-768,-1-17-1697,-15 1-2948</inkml:trace>
  <inkml:trace contextRef="#ctx0" brushRef="#br0" timeOffset="16">4499 1311 10410,'0'0'4868,"0"0"-3138,0 0 512,0 0-224,0 0-769,0 0-160,-17 49-832,17-1 255,0 17-64,0 0-159,0-17-97,0 1-64,17-17-96,-1 1-32,0-17-64,16-16-224,1 0 160,-1 0-129,-16-16-127,33-17 0,-17-15-1,1-1-31,15 1 0,-15-17 63,-17 16 225,16 17 128,-32-17 0,17 33 0,-17 0 0,0 0 416,0 16 257,0 0 0,16 16 256,-16-16 128,0 0-161,0 16-127,0 0-513,0 33-192,0-1-64,0 1 65,0 0 31,0-17-96,0 0-32,0 1-97,0-1-639,32-16-1474,1 0-1506,15-16-1857,1 0-7335</inkml:trace>
  <inkml:trace contextRef="#ctx0" brushRef="#br0" timeOffset="17">5146 1279 11851,'0'0'5253,"0"0"-2819,0 0-896,0 0-1378,0 0-96,-17 129-64,17-64 96,17 0 193,-17 0 95,16-17-64,-16-15 129,0-1-33,0-32-96,0 0 33,0 0-353,0 0-417,0-49 257,0 1 160,0-17 192,0-16-160,0 16-32,0 0-384,0 17-257,16 15 193,0 17 288,1 16-96,-1 0-545,0 0-705,16-16-415,1 16-2307,16 0-3332</inkml:trace>
  <inkml:trace contextRef="#ctx0" brushRef="#br0" timeOffset="18">5583 1279 7079,'0'0'9321,"0"0"-6567,0 0-1601,0 0-672,0 0-321,-17 113-96,17-48 192,17 0 353,-17-17 256,0 17-225,0-33-159,0 1-161,0-17-160,0-16 32,0 0-192,0 0-128,0 0-288,0-32 31,0-33 385,0 0 128,0 0-128,0 0-192,0 1-256,0 15-289,16 0 353,0 49 320,0-16 0,0 16-32,0 0-225,17 0 33,-17 0 128,16 0 64,17 33 96,-1-1 64,1-16 0,-1 0 64,17 1-128,-16-17-64,-1 0 32,-15 0-64,-17 0 0,0-17-32,0 1 128,-16 16 64,0-16 288,0-16 289,0 15 95,-32-15 33,16 16-289,-17 0-223,1-1 127,0 17 449,-1 0-353,-15 33-95,15-1-193,17 33-160,-16 0 0,16 0 128,16-1-96,0 1 0,0-16-64,16-1-32,16 1-64,0-33-64,17 0-545,0-16-480,-1 0-416,1 0-609,-1-32-481,-15-17-2114,-17 1-1665</inkml:trace>
  <inkml:trace contextRef="#ctx0" brushRef="#br0" timeOffset="19">6310 1246 160,'0'0'4997,"0"0"-769,0 0 160,0 0-320,0 0-1762,0 0-1825,0 65-449,0-16 192,-16 15 352,16 1 65,-16 0 288,0-16-64,16-1-417,-16-15-128,16-17-224,0-16-64,0 0-32,0 0-320,0-16-481,0-33 417,0 0 384,0-15 96,16-1-96,16 0 0,-16 16 0,17 1 0,-17 15 0,16 1 32,-15 16 64,15-17 257,0 33-1,1-16 128,-1 16 129,1 16 384,-1 17 256,0 15-480,17 17-385,-33 0-224,0 0-32,-16-17-64,0 17-64,0-32-1345,0 15-1473,-16-15-2115,16-1-8584</inkml:trace>
  <inkml:trace contextRef="#ctx0" brushRef="#br0" timeOffset="20">7103 1181 6854,'0'0'5093,"0"0"-1858,0 0-672,0 0-449,0 0-288,0 0 63,0 0 161,-16 0-544,-17 0-1154,-15 0 0,-1 33 33,17-1-161,-17 0-96,33 17-96,-16 0 32,16-1-64,16 1-64,0-1 0,16 1-64,0-17 64,32-15-128,1-1-193,16 0-640,-1-16-224,17 0 0,-16-16-289,-16-33-223,-1 1 319,1-1 417,-17-16 609,0 0 256,-15 17 96,-1-1 64,-16 17 224,0 16 673,0 0 352,0 16 64,0 0 129,0 0 191,0 0-63,0 0-129,0 16-288,-16 16-1153,-1 17-96,1 15 96,16 1 0,0 0-64,0-16 0,0-17 64,16 0-224,17-15-513,-17-1-1217,16-16-1121,-15 0-1153,31-33-3331</inkml:trace>
  <inkml:trace contextRef="#ctx0" brushRef="#br0" timeOffset="21">7507 842 6406,'0'0'11371,"0"0"-10122,0 0-1249,0 0-1537,0 0-4485</inkml:trace>
  <inkml:trace contextRef="#ctx0" brushRef="#br0" timeOffset="22">7669 1376 6406,'0'0'6054,"0"0"-2755,0 0-1505,0 0-641,98 0-481,-66 0-319,0 0-193,1-16-96,-17-1 256,16 1-96,-16-16-31,-16 16 511,0-1 193,0-15 64,0 16 96,0 0 0,-32-1-192,16 1-257,0 16 33,-1 0-193,-15 0 1,16 0 63,0 16-352,-17 17-160,17 15-32,0 1 0,0 16 32,16 0-32,0-17 0,16 17-32,0-17 0,17-15 0,-1-1-608,0-16-353,1-16-545,31 0-128,1 0-832,0-32-1602,0 0-4484</inkml:trace>
  <inkml:trace contextRef="#ctx0" brushRef="#br0" timeOffset="23">8430 1214 10922,'0'0'6406,"0"0"-4484,0 0 480,0 0-95,0 0-706,0 0-31,-32-49-257,-1 49-480,1 0-417,0 16-192,-1 1-64,1-1-128,0 0 33,32 0-65,-17-16-32,17 16-65,0 0-31,0 1-128,17 15 32,15 0 32,16 1 96,-15-1-65,-1 0 97,1-15 64,-1 15 0,-16-16-32,0 0 64,1 0-32,-17 1 161,0-1 255,0 16-64,-17 1-288,-15-1-64,-17 0-128,1 1-929,-17-17-993,17 0-1313,-1 0-2466,0-16-11340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4:56.388"/>
    </inkml:context>
    <inkml:brush xml:id="br0">
      <inkml:brushProperty name="width" value="0.24" units="cm"/>
      <inkml:brushProperty name="height" value="0.48" units="cm"/>
      <inkml:brushProperty name="color" value="#A9D18E"/>
      <inkml:brushProperty name="tip" value="rectangle"/>
      <inkml:brushProperty name="rasterOp" value="maskPen"/>
    </inkml:brush>
  </inkml:definitions>
  <inkml:trace contextRef="#ctx0" brushRef="#br0">9061 7477 192,'0'0'897,"0"0"-417,0 0 289,-26-26-128,26 26-129,0 0-191,0 0-161,0 0 32,0 0-64,0 0 128,0 0 513,0 0 320,0 0 96,0 0 353,0 0 31,0 0-128,0 0 97,0 0-321,0 0-96,-27 26-160,27 27-320,-26-27-289,0 26-96,0 1 33,0 25 31,-27 1-64,1-1 96,-1 1 97,-25-1 191,26 1-223,-1 0-1,1-27-192,-1 0 33,1 1-33,0-1-32,-1 0-96,-25 1 0,-1 25 96,27-25-31,-1-1 63,1 0-64,0-25 32,26-1-64,-1 0-64,1 0 0,0-26 64,0 26-128,0 27 0,-27-27 0,1 26 0,-1 1 0,1 25 0,0-25 0,-1-27 0,1 26 0,26-26 0,0 1 0,-1-27-32,27 0 32,0 0-64,0 0-32,0 0 0,0 0 0,0 0-160,0 0-96,0 0 127,0-27 129,27-25 64,25 0 32,27-27 64,-1-26-64,27 27-32,-27-1 32,27-26-64,0 27-32,0-1-64,-27 1 0,27-1 32,-27 27-65,1-27 65,-27 27 96,1 26-32,-27-27 32,26 27 32,-52 26 0,27-26 0,-27 26 0,0 0 0,0 0 0,0 0 32,0 0-32,0 0 0,0 0 0,0 0 0,0 0 0,0 0 32,0 0-32,0 0 0,0 0 0,0 0 32,0 0 0,0 0 0,0 0 32,0 0 33,0 0 31,-27 26-32,1 0-64,0-26-32,0 27 0,0-1 32,-1 0-32,-25 0 0,0 0 0,25 27 0,-25-27 0,0 0 0,-1 26 64,1-25-64,0 25 0,-1-26 0,27 26 32,-26-25 0,-1-1-32,27 26 64,0-26-64,-26 1 0,25-1 32,1 0-32,0 26 0,0-25 0,-27-1 0,27 26 0,-26-26 0,26 27 32,-27-27-32,27 26 32,-26 1 0,-1-27-32,27 0 0,-26 0 0,26 0 0,-1 1 0,27-27 0,0 0 0,0 0 0,0 0-32,0 0 0,0 0-32,0 0-128,0 0 0,0 0 64,27-53 31,-1 27 97,52-26 32,1-53 0,0 26-32,25-25 0,27-1-128,-26 0-128,0 0 0,26 1 0,-53 51-33,1-25 97,-27 25 64,0 27 96,-25 0 32,-1 0 32,-26 0-32,0 26 0,26 0 0,-26 0 64,0-27-64,0 27 0,0 0 0,0 0 0,0 0 0,0 0 0,0 0 0,0 0 64,0 0-32,0 0 64,0 0-64,0 0 96,0 0 1,0 0 63,0 0-64,0 0 0,-26 0-128,0 27 0,-1-1 0,-25 0-64,0 26 64,-1-26 64,1 1-64,0 25 0,-1-26 0,1 0 0,26 1 0,0-1 0,-1 0 64,1 0-32,0-26 0,0 26-32,0 0 96,-27 27-64,27-27-32,-26 0 0,-1 27 32,27-27 0,-26 26 0,-1-26 32,27 27 0,0-27 1,-26 0-1,25 0-32,1 0-32,0 1 32,-26-1-32,25 26 32,1-26-32,0 1 0,0-1 64,0 0-64,0 0 32,-1 0 0,1 1 0,0-1 32,0 0-32,0 26 0,-1-26 32,1 1-64,0-1 0,0 0 64,0 26-64,0-52 64,-1 27-32,1-1 32,0 26 0,0-26-32,-27 0-32,27 1 32,-26 25-32,26-26 32,-1 0 32,1 1-32,-26-1-32,26 0 0,0 0 32,-27 0 33,27 1-33,0-1 32,0 0 0,-1 0 0,27-26-32,-26 26-32,0 0 0,0 1 0,0-1 0,-1-26 0,1 26 0,26 0 0,-26 0 0,0 1 0,0-1 32,0 0-32,-1 0 0,27 0 64,-26 1-64,0-1 0,0-26 32,0 26-32,26 0 32,-27 0-32,1 0 0,0 1 0,0-1 0,0-26 64,0 26-64,-1 0 32,1-26 64,26 26-32,-52 1-32,52-1 32,-26-26 32,-1 26-64,1-26 97,0 26-129,0-26 64,0 0-32,26 26 0,-27-26-32,1 26 32,26-26-32,-26 0 0,26 27 32,-26-27-32,26 0 32,-26 0-32,0 26 32,26-26-32,-27 0 0,1 26 0,26-26 32,-26 26-32,0-26 0,0 26 0,-1-26 0,1 0 0,26 0 0,-26 27 0,26-27 0,0 0 32,-26 0-32,26 0 0,0 0 0,-26 0 0,26 0 0,0 0 0,0 0 0,0 0 0,0 0 0,0 0 0,0 26 0,-27-26 0,27 0 0,0 0 0,-26 0-32,26 0 32,0 26 0,-26-26 0,26 0 0,-26 0 0,26 26 0,-26-26-32,26 0 32,0 0-32,0 0 32,0 0-64,0 0-32,0 0-33,0 0-63,0 0 0,0 0-32,0 0 96,0 0 0,0-26 96,26-26 32,26-1 32,1 1 0,-1-27 0,0 1-32,1-1 0,-1 27 0,-26-1 0,27 1 0,-27 26 0,0-26 0,0 25 32,0 1-32,1 0 0,-27 0 0,52-27 0,-26 27 0,0-26 32,1 26-32,-1-1 0,0 1-32,-26 0 32,26 26 0,-26-26 0,26 26 0,-26-26 0,0 26 0,27-26 0,-27 26 0,26-27 0,-26 27-32,26-26 32,0 26-32,-26-26 32,0 26-32,26 0 32,-26-26 0,26 26 0,-26-26 0,0 26 0,27-27 32,-27 27-32,26-26 0,0 26 0,-26-26 0,26 0 0,-26 26 0,26-26 0,1-1 0,-1 1 32,-26 0-32,52 0 0,-26 0 0,0 0 0,1-1 0,-1 1 0,26-26 0,-26 26 0,1-1 0,-1 1 0,0 0 0,0 26 0,-26-26 0,26 0 32,1 26-32,-1-26 0,0-1 0,0 1 0,-26 26-32,26-26 32,0 0 0,1 26 0,-1-26 0,-26 26 0,26-27 32,0 27-64,-26-26 32,0 26 0,26 0 0,-26 0-32,27-26 32,-27 26 0,0 0 0,0 0 0,26-26-32,0 26 32,-26 0 0,26 0 0,0-26 0,-26 26 0,27-27 0,-1 27 0,0-26-32,-26 26 32,26 0 0,0-26 0,-26 26 0,26 0 0,-26 0 0,27-26 0,-27 26 0,26 0 0,-26 0 32,26-26-32,0 26 0,0 0-32,-26-26 32,27 26 0,-1-27 0,0 27 32,-26 0-32,26-26 32,0 26-32,0-26 0,1 26 32,25-26-32,-26 0 0,0-1 0,1 27 0,-1-26 0,0 0 0,0 26 0,0-26 0,1 0 0,-27 26 32,26-27-32,-26 27 0,26-26 0,-26 26 0,26-26 0,-26 26 0,0 0 0,26-26 0,-26 26 0,26-26 32,1 0-32,-27 26 0,26-27 0,0 1 0,0 26 0,-26-26 0,26 0 0,1 26 0,-27-26 0,0 26 0,26 0 0,-26 0 0,0-27 0,26 27-32,-26 0 32,26-26 0,-26 26 0,26 0 0,-26-26 0,27 26 0,-27 0 0,26-26-32,0 26 32,-26 0 0,0 0-32,26 0 32,-26-26 0,0 26 0,26 0 0,0 0 0,-26-26 32,27 26-32,-1-27 0,0 27 0,-26-26 0,26 26 0,0 0 0,-26 0-32,0 0 32,27-26 0,-27 26 0,26 0 0,-26-26 32,26 0-32,0-1 32,0 27-32,0-26 0,1 0 0,-1 26 0,-26-26 0,26 26 0,-26 0-32,0 0 32,26-26 0,-26 26 0,0 0 0,26-27 0,1 27 0,-1-26 0,0 26 0,-26-26 0,26 26 0,0-26 0,1 26 0,-1-26 0,0 26 0,-26-26 0,26 26 0,0 0 0,-26-27 0,26 27 32,-26-26-32,27 26 0,-27-26 0,26 26 0,-26-26 32,26 26-32,-26-26 0,26 26 0,-26 0 0,0 0 0,0 0 32,0 0-32,0-27 32,26 27-64,-26 0 32,0-26 0,0 26 32,27-26-32,-27 26 0,0 0 32,0-26-32,0 26 0,26 0 0,-26-26 0,0 26 32,0-27-32,26 27 0,-26-26 0,0 0 32,0 26-32,26-26 0,-26 0 0,0 26 0,0-26 32,0 26 32,0 0-64,0-27 64,0 27 32,0-26-96,0 0 0,0 0 0,0 0-32,0-27 32,0 27 0,0 0 0,0 0 32,0 0-32,0-1 32,0 1-32,0 0 0,0 0 0,0-27 32,0 27 32,0 0 64,0 0 33,0-27-65,0 27 64,0-26-96,0 26 0,0 0 32,0-1 64,0-25 0,0 26-128,0 0 0,0-27 0,0 27-32,0 0 0,0 0 32,0-1 0,0-25 33,0 26-65,0 0 64,0 0 32,0-1-64,0 1 0,0-26-32,0 26 32,26-27-32,-26 27 32,0-26-32,0-1 32,0 1-32,0 26 64,0-27-32,0 1-32,0 0 32,0-1-32,0 1 96,0 0-96,0-1 0,0 27 0,0-26 0,0-1 0,0 27 0,0-26 0,0 25 0,0 1 0,0-26 0,0 26 0,0 0 32,0-27-32,27 27 0,-27-26 0,0 25 0,0-25 0,0 26 0,0 0 0,0 0 0,0-1 0,0 1 32,0 0-32,0 0 0,0-27 0,0 27 0,0 0 0,0 0 0,0-27 0,0 27 0,0-26 0,0 26 0,0-27 0,0 27 0,26-26 0,-26 26 0,0-27 0,0 27 0,0-26 0,0-1 0,0 27 0,0-26 0,0 26 0,0-27 0,0 1 0,0-1 0,0 27 0,0-26 0,0 0 0,0 25 0,0-25 0,0 26 0,0-27 0,0 27 0,0-26 0,0 26 0,0-27 0,0 1-32,0 26 32,0 0 0,0-1 0,0-25 0,0 26 0,0-27 0,0 27 0,0 0 0,0-26 0,0 25 0,-26 1 32,26 0-32,0 0-32,-27 0 32,27 0 0,0-1-32,0 1 32,-26 0 0,26 0-32,-26 0 32,26-27-64,-26 27 64,26 0 0,0 0 0,-26 0 0,26-1-32,0 1 32,-27 0 0,27 0-96,0 0 96,0 26 0,0-27-64,0 27 32,0-26-64,0 26 32,0 0 0,0-26-33,0 0 65,0 26-32,0-26 32,0-1 32,0 27 0,0-26 0,0 0-32,0 0 0,0 0-32,0 26-32,0-26 32,0-1 32,0 27 32,0-26 0,0 26 0,0 0 0,0-26 0,0 26 0,0 0 0,0 0 0,0 0 0,0-26 0,0 26 0,0 0 0,0-26 0,0 26 0,0 0 0,0 0-64,0 0 32,0-27 0,0 27 32,0 0-64,0 0-32,0 0-96,0 0-161,0 0-31,0 27 96,0-1 224,0 26 64,0-26 0,-26 27 0,26-27 0,0 26-33,0 1 33,0-1 0,0 0 0,0 1 0,0-1 0,0-26 0,0 27 0,0-1 0,0-26 0,0 27 0,0-27 0,-26 0 0,26 0 33,0 0-33,0 1 0,0-1 0,0 26 0,0-26 0,0 0 0,0 1 0,0-1 0,0 0 0,0 0 0,0 0 0,0 1-33,0-1 33,-26 0 0,26 0 0,0 0 33,0 27-33,0-27 0,0 0 0,0 0 0,0 0 0,0 1-33,0-27 33,0 26 0,0 0 0,0 0 0,0 0 0,0 1 0,0-1 0,26 0 0,-26 0 0,0 0 33,0 1-33,0-1 0,0 0 0,26 0 0,-26 0 0,0-26 0,0 26 0,0 1 0,0-1 0,0 0 0,0-26 32,0 26-32,0 0 0,0 1 0,0-1-32,0 0 64,0 0-32,0 0 0,0 0 0,0 1 0,0-1 0,0 0 0,0 0 0,0 0 0,0 1 32,0-1-32,0-26 0,0 26 0,0 0 0,0 0 0,0 27 0,0-27 0,0 0 0,0 26 32,-26-25 0,26-1-32,0 26 0,0-26 0,0 27 32,0-27-32,0 26 0,0-25 32,0 25 0,-26-26 64,26 26 32,0-25-64,0-1-64,0 26 0,0-26 32,0 1 0,0-1-32,-26 0 0,26 0 32,0 26 0,0-25-64,0-1 64,0 0 0,0 26-32,0 1 32,-27-1-32,27 1 32,0-27 0,0 26-32,-26 0 0,26 1 32,-26-27 0,26 26 0,0 1 0,0-27 0,-26 26 32,26-25-64,0 25 0,0-26 0,0 26 0,0-25 32,0 25-32,0-26 0,0 0 0,0 27-32,0-27 32,0 0 0,0 26 0,0-25 0,0-1 0,0 0 0,0 0 32,0 0-32,0 1-32,0-1 32,0 0 32,0 26-32,0-25 0,0-1 0,0-26 0,0 26 0,0 0 33,0 0-33,0 0 0,0 1-33,0-1 33,0-26 0,0 26 0,0 0 0,0-26 0,0 26 0,0 1 0,0-1 0,0 0 33,0 0-33,0 0 0,0 1 0,0-27-33,0 26 33,0 0 0,0 0 0,0 0-32,0-26 32,26 26 0,-26 1 0,0-1 0,0 0 0,0 0 0,0 0 0,0-26 0,0 27 0,0-1 0,0-26-64,0 0 64,0 26 0,0-26-32,0 0 0,0 0 32,0 0-32,0 0 0,0 26 32,0-26-64,26 0 64,-26 0-32,0 0 32,0 0 0,0 0-32,0 0 32,0 0 0,0 0 0,0 0-32,0 0 32,0 0-64,0 0 64,0 0 0,0 0 0,0 0 32,0 0 0,0-26 96,0 26-32,0-26-32,0 0 97,26-27-129,-26 1 0,0-1 0,0 1 0,27 26 0,-27-26 0,0-1 0,0 1-32,0-1 32,0 27 0,0-26-32,0-1 32,0 1 0,0 26 32,0-26 0,0 25 0,0-25-32,0 0 64,0 25-64,0-25 0,-27 0 32,27 25-64,0-25 0,-26 0 0,26 26 32,0-27-32,-26 27 32,26-26-32,0 25 0,-26-25 32,26 26 32,0 0 1,-26-27-1,26 27-64,0-26 0,-26-1 0,26 27 32,0-26-32,-27 26 0,27-1 0,0 1 0,0 0 0,0-26 0,-26 26 32,26-1-32,0 1 0,0 26-32,0-26 32,0 0 0,0 0 0,0-1 0,0 1-32,0 0 32,0 0 32,0 0-32,0-1 0,0 1 0,0 0 0,0 0 0,0 0 0,0 0 0,0-1 0,0 1 0,0 0-32,0 0 32,0 0 0,0-1 0,0 27 0,0-26 0,0 0 0,0 0 32,0 0-64,0 0 32,0-1 0,0 1 0,0 0 0,0 0 0,0 0 0,0-27 0,0 27 0,0 0 0,0 0 0,0-1 0,0 1 0,0 0 0,0 0 0,0 0 0,0 0 0,0-1 0,0 1 0,0 0 0,0-26 32,0 25-64,0 1 32,0 0 0,0 26 32,0-26-32,0 0 0,0-1 0,0 1-32,0 0 32,0 0 32,0 0-32,0-27 0,0 27-32,0 0 32,0 0 0,0 0 0,0-1 0,0 1 32,0 0-32,0 0 0,0 0 0,0 0 0,0 26 0,0-27 0,0-25-32,0 52 32,0-52 0,0 25 0,0 1 0,0 0 0,0 0 0,0 0 0,0-1 0,0 27 0,0-26 0,0 0 0,0 26 0,0-26 0,0 0 0,0 26 0,0-26 0,0-1 0,0 1 0,0 0 0,0 0 0,0 0 0,0-1 0,0 1 32,-26 26-32,26-26 0,0 26-32,0-26 32,0 0-32,0 26 32,0-27 0,0 1 32,0 26-64,0-26 64,0 0-64,0 26 32,0-26 0,0 0 32,0 26-32,0-27 0,0 1 0,0 0 0,0 26 0,-26-26 0,26 0 0,0-1 0,0 1 0,0 0 0,0 0 0,0 0 0,0 0 0,0-1 0,0 1 0,0 0 0,0 0 0,0 0 0,0-1 0,0 1 0,0-26 0,0 26 0,-26-1-32,26 1 32,0 0 32,0 26-32,0-26 0,0 0 0,0 26-32,0-26 32,0 26-32,0-27 32,0 1 0,0 26 0,0-26 0,0 26 0,0 0 0,0 0 0,0 0-33,0 0 33,0-26 0,0 26 0,0 0 0,0 0 0,0 0 0,0-26 0,0 26 0,0 0-32,0 0 32,0 0-32,0 0 32,0 0 32,0 0 0,0 0-32,0-27 0,0 27 0,0 0 0,0 0 0,0-26 33,0 26-33,0 0 0,0 0 0,0-26 0,0 26 0,0 0-33,0-26 33,0 0 0,0 26 0,0-27 0,0 27 0,0-26 0,0 26 0,0 0 0,0 0 0,0 0 0,0 0 0,0-26 0,0 26 0,0 0 0,0-26 0,0 26 0,0 0 0,0 0 0,0 0 0,0 0-32,0 0 0,0 0 0,0 0 32,0 0-32,0 0 0,0 0 32,0 0 32,0 0-32,0-26 32,0 26-32,0 0 0,0 0 0,0 0 32,0 0-32,0 0 0,0 0-32,0 0 32,0 0 0,0 0 0,0 0 0,0 0-32,0 0 32,0 0-32,0 0 32,0 0 0,0 0-32,0 0 32,0 0-32,0 0-32,0 0 0,0 0 32,0 0-64,0 0 0,0 0 0,0 0-32,0 0 96,0 0-32,0 0 64,0 0 0,26 0 0,-26 0 0,0 0 0,26 0 0,-26 0 0,26 26 0,-26-26 0,26 0 0,-26 26-32,27-26 32,-1 26 0,0 0 0,-26-26 0,26 27 0,0-27 0,-26 26 0,26-26 0,-26 0 0,27 26 0,-27-26 0,26 26 0,-26-26 0,26 26 0,-26-26 32,26 0-32,-26 27 0,26-27 0,-26 0 0,27 26 0,-27-26 0,26 0 0,0 26 0,0-26 32,0 0-32,1 26 0,-27-26 0,26 0 0,0 26 0,-26-26 0,26 0 0,0 0 0,-26 27 0,26-27 0,-26 0 0,27 0 0,-27 0 0,26 26 0,-26-26 0,26 0 0,-26 0 32,0 0-32,0 0 64,0 0-32,0 0 0,0 0 32,0 0 0,0 0 96,0 0 192,0 0 1,0 0 31,-26 0-288,0 0-64,-1 0 0,1 0 0,-26 0-32,0 0 0,25 0 0,-25 0 0,0 0 0,-1-26 0,27 26 0,-26 0 0,25 0 32,1-27-32,0 27 0,0 0 0,26 0 0,-26-26-32,26 26 32,-26 0 0,-1 0 0,27-26 0,-26 26-32,26 0 32,-26-26 0,26 26-32,0 0 32,0 0 0,0-26-32,-26 26-32,26-27 32,0 27 32,0-26 0,0 0 0,0 26-32,0 0 32,0 0 0,0-26-32,0 26 0,0 0 32,0 0-96,0 0 32,0 0-32,0 0 32,0-26 32,26 26 32,-26 0 0,26 0-32,0-27 32,1 27-32,-27-26 32,0 26 0,26 0 0,-26 0 0,0 0 0,0 0 32,0-26-32,0 26 0,0 0 0,0 0 32,0 0-32,26 0 32,-26 0 0,0-26 0,0 26 0,0 0-32,0 0 64,0-26-32,0 26-32,0 0 0,0-26 0,0 26 32,0 0-32,0 0 0,0 0 0,0 0 0,0 0-32,0 0 0,0 0-32,0 0 64,0 0-32,0 0-32,0 0 32,0 0 0,0 0-32,26 0-32,-26 0-33,26 0 129,-26 0-32,26 0 32,1 0 0,-27 0 0,26 0 0,0 0 0,0 0 0,-26 0 0,26 0-32,1 26 32,-1-26-32,-26 26 32,26-26 0,-26 0 0,26 26 32,-26-26-32,26 0 0,-26 26 0,0-26-32,0 0 32,27 26 0,-27-26 0,26 0 0,-26 27 0,26-27 0,-26 26 0,0-26 0,26 0 32,-26 26-32,26-26 0,-26 0-32,0 26 32,26-26 0,-26 26 32,27-26-64,-27 0 32,26 27 0,0-27 0,-26 0 32,26 0-32,-26 26 0,26-26 0,1 0 0,-27 26 0,26-26 0,-26 0 0,26 0 0,-26 26 0,0-26 0,26 0 32,0 0-32,-26 26 0,26-26 0,1 0 0,-1 27 32,0-27-32,0 0 0,0 0 0,-26 26 0,27-26 32,-1 0-32,0 0 0,-26 26 32,26-26-32,0 0 32,-26 0-32,27 0 33,-1 0-33,-26 0 0,0 0 0,0 0 0,0 0 64,0 0-32,0 0 0,0 0 32,0 0 0,0 0 0,0 0 64,0 0 96,0 0 128,0 0-63,0 0-33,0 0-128,-26 0-64,-1-26-64,1 26 32,0-26-32,-26 26 0,25-27 0,-25 1-32,0 0 32,25 26 0,1-26 0,-26 26 0,26-26-32,0 26 32,-1 0-32,1-27 32,0 27 0,0 0 0,0 0 0,26-26 0,-27 26 0,1 0 0,26 0 0,-26-26 32,26 26-32,0 0 0,0 0 0,-26 0 0,26 0 0,0 0 32,0 0-32,0 0-32,0 0 32,0 0 0,0 0 0,0 0 0,0 0-32,0 0 32,0 0 0,0 0 0,-26 0 32,26-26-32,0 26 0,-26 0 0,26 0 0,0 0 0,0 0 0,0 0 0,0 0 0,-27 0 0,27-26-32,0 26 32,0 0-32,0 0 0,0 0 32,0 0-64,0 0 64,0 0 0,0 0-96,0 0 32,0 0 0,0 0 0,0 0-32,0 0-32,0 0 31,0 0 1,27 0 64,-1 0 32,0 0-32,0 0 32,0 0 0,27 0 32,-27 0-32,26 0 0,-26 0 0,1 0 0,-1 0 0,0 0 0,0 26 0,0-26 0,-26 0 0,26 0 0,-26 0 0,27 0 0,-1 0 0,-26 26 0,26-26 0,-26 0 0,26 0 0,-26 0 0,26 0 0,-26 0 0,27 0 0,-27 0 0,26 26 0,0-26 0,-26 0 0,26 0 0,-26 0 0,26 0 0,1 0 0,-27 26 0,26-26 0,0 0 0,-26 0 0,26 27 0,0-27 0,0 0 0,1 26 0,-27-26 0,26 0 0,-26 26 0,26-26 0,0 0 0,0 26 0,-26-26 0,27 0 0,-27 26 0,26-26 0,-26 0-32,26 27 32,-26-27 0,26 0 0,0 26 0,-26-26 0,27 0 0,-1 26 0,0-26 0,0 0 32,0 26-32,0-26 0,1 26-32,-1-26 64,0 0-32,0 26 0,27-26 0,-27 27 0,26-27 0,-26 0 0,27 26 0,-27-26 0,26 0 0,-26 26 0,1-26 0,25 0 0,-26 26 0,0-26 32,1 0-32,-1 26 0,0-26 0,0 0 0,0 0 0,0 27 0,1-27 0,-1 0 0,0 26 0,0-26 0,0 0 0,1 26 0,-1-26 0,26 26 0,-26-26 0,1 26 32,-1-26-64,0 27 32,0-1 0,0-26 0,0 26 0,1-26 0,-1 26 32,-26-26-32,26 0 0,-26 26 0,26-26 0,-26 0 0,26 26 0,-26-26 0,27 27 0,-27-27 0,26 26 0,-26-26 32,26 26-32,-26-26 0,0 0 0,26 0 0,-26 0 0,0 0 0,0 0 64,0 0 1,0 0 31,0 0 64,0 0 32,0 0 320,-26 0-31,-26-26-353,-1 0-96,1-1-32,-1 27 0,-25-26 0,26 0 0,-27 0 0,-26 26 0,27-26 0,-27 0 0,26 26-32,-25 0 32,25 0 0,-26-27 32,27 27-32,-1 0 0,1-26 0,-1 26 32,27 0-32,-27-26 0,27 26 0,26 0-32,-27 0 0,27 0 32,0 0-64,0 0 32,-1 0-32,1 0 32,26 0 0,0 0-32,0 0 0,0 26-96,0-26 31,0 26 33,0 27-32,0-27 64,0 26 32,26 1-32,1-1 32,-1 0-32,26 1 64,1 25-32,25 1 64,-25-1-32,25 1 0,-26 0 0,1-1 0,-1 1 0,-26-1 0,27-25 0,-27-1-96,-26-26 32,26 0 0,-26-26 64,0 0-64,0 0 32,26 0 32,-26 0 96,0-52 64,-26 0-96,0-53 0,-26 0-64,-27-26 0,27 0 0,-27 0 0,27 27 0,-27-1-96,27 26 96,-1 27 0,27 26 0,-26 0 0,26-1 32,26 1 32,-27 26-64,1 0 0,0 0-96,26 0 32,-26 26-128,0 53 64,-27 26-1,27 26 65,-26 26 32,26 0 0,-27 0 32,53 0 0,-26-26-64,26 0 0,0-53-64,0-25-128,26-27-97,0-26 33,-26 0-64,0 0 160,27 0 192,-1-52 32,-26-53 192,0 0-64,0-26-64,0 0 0,-26-26-64,-1 0 0,1 26 0,-26 0 0,-1 26 0,27 27 0,-26 26 32,26-1-32,0 27 0,-1 26 32,27 0-32,-26 0 0,26 26-192,-26 53 0,26 25 128,-26 54 0,0 25 64,-1 0 0,1 27 32,0-1-32,0 1 0,26-27 0,0-26 0,0-52-32,0-53-32,0-26-65,0 1-95,26-27-64,-26 0 0,26-53 288,27-52 192,-27-52-128,26-26-32,-26-26 0,1 25 32,-1-25-64,-26 25 0,26 27-64,-26 0 64,0 52-32,0 1 32,0 25 0,0 53 0,0 0 0,0 26 0,0 0-128,0 26 0,0 53-193,0 51 321,0 28 0,0 77 0,0 1 64,0 52-32,-26 0-32,-27 26 0,1-26 0,-27 0-32,53-26-32,0-52 32,0-27 32,26-78 0,0-27-32,0-52 0,0-26-96,0 0-32,26-52 160,0-79 128,53-78-32,-27-53-64,27 0 0,-1-26-32,1 26 32,-1 0-32,-25 27 0,-1 25 0,1 53 0,-27 52 0,0 53 0,-26 26 0,0-1 0,0 27-128,0 27-32,26 51-64,-26 53 224,0 52 64,0 27 0,0 26 0,0 52-32,-52 0 0,-27 26 0,27 0-32,-27-26 0,27 0 0,-1-78 32,1-27-32,26-78 0,26-53 0,-26-26 32,26-26-32,0 0 0,0-26 32,0-52 160,0-80-64,0-25-128,0-53 0,26-25 0,26-1-32,-26 26 32,27 0-96,-1 27 0,-26 52 0,27 52 32,-27 26 32,-26 53 32,26 26-32,-26 0-256,0 105 160,0 26 128,0 52 0,-26 79 0,-26 0 32,25 52 0,-51 0-32,25 27 0,-25-27 32,26 0-32,-27-26 0,0-26 32,27-26-32,-26-53 0,51-78 32,1 0-32,0-79 0,26 0 64,0-26 0,0 0-64,0-26 0,0-53-32,0-25-96,0-27 64,0-26 32,0-1 0,26 28 32,0 25-64,-26 52 32,27 1 32,-27 26 0,0 26 32,0 0-32,0 0-64,0 0 32,0 26-65,-27 26 65,-25 27 0,0 0-96,-27 25 64,27-25 32,-1 26 32,1-27 0,-27 1 0,27-1 0,0 1 32,-1-27-32,27-26 0,0 1 0,0-1 0,26-26 0,0 0 0,0 0-96,0 0-480,0-26-65,0-27 545,0 27 32,26-26 64,0-27-32,0 27 32,27-1 0,-27 1 0,0 0-32,0-1 32,0 27 0,-26 26-64,0 0 0,0 0 64,0 0 0,0 0 192,0 26 32,0 0-32,-26 27-160,0 25 32,-26-25-32,-1 25-32,1 1 0,-27-1 32,1-25-32,25 25 32,-25 1-32,25-1 0,-25-25 0,26-1 32,-1 1-32,1-27 32,26 0-32,-1 0 0,1 0 0,0 0-64,0 1 64,26-27 0,-26 26-160,26-26-32,0 0 160,0 0-32,0 0-64,0 0-32,0 0-129,0 0-255,0-26 127,26-1 417,0 1 0,0 0 33,0 0-33,1 0 0,-1 0-33,-26 26 66,0 0-33,26 0 32,-26 0-32,0 0 256,0 0-96,0 0 128,0 0 65,0 0 63,-26 0-224,26 26-160,-26 26 0,-1-26-32,-25 0 32,26 1 32,-27 25-32,1-26-32,26 0 32,-26 1 0,-1 25 0,1-26 32,-1 0 33,27-26 31,-26 26-32,26-26-32,26 27 32,-27-27-64,27 0 32,0 0 0,0 0-64,0 0 0,0 0 0,0 0-64,0 0 64,0 0 0,0 0 160,0-27-128,0-25 0,27 0 0,25-27-32,0 27 0,27-27 0,-27-25 0,27 25-32,-27 0 32,27 27-32,-27 0 32,-26-1 0,1 27-32,-1 26 32,-26 0-32,0 0 64,0 0-32,0 0 32,0 0-32,0 0 64,0 0-64,0 0 32,0 0-32,0 0-32,0 0 0,0 0 32,0 0 0,0 0 64,0 0-32,0 0 32,0 0-64,-26 26 32,-1 0-32,-25 1 0,0-1 0,-1 26 32,1 1-32,-27-27 0,27 26 0,-27 1 32,27-27-64,0 26 32,25-26 0,-25 27 0,0-27-32,26 26 32,-1-26 0,-25 1 0,26-1 0,26 0 0,0-26 0,-26 0 0,26 0-32,0 0 0,0 0 0,0 0-32,0 0 32,0 0-32,0 0 0,0 0 32,0 0-96,0 0 64,0 0-32,0 0-64,0 0 96,26 0 64,-26 0 0,0 0 0,26 0 0,-26 0 32,0 0-32,0 0 0,0 0 32,0 0-32,0 0 0,26 0 0,-26 0 0,0 0 0,0 0 0,26 0 32,-26-26-32,27 26 64,-1-26 0,0-1 32,0 27-32,0-26 0,27 0 0,-1 0-64,0 0 32,1-27 0,25 27 32,-25-26 32,25-1-32,-25 1-32,-1 26 32,0-27-64,-25 27 32,25-26-32,-26 26 65,0-1-1,1 1 32,25 0 32,-26-26-32,0 26-64,0-1-32,1 1 0,-1 26 0,0-26 0,0 0 32,0 26-32,1-26 0,-1-1 0,-26 27 0,26-26-32,26 0 32,-26 26 0,1-26 0,-27 0 0,26 26 0,0-27 0,-26 27 0,26 0 0,-26 0 0,0-26 0,26 26 0,-26 0 0,27-26 0,-27 26 32,26-26-32,0 0 0,-26 26 0,26-26 64,0-1-64,-26 27 0,27 0-64,-27 0 32,0 0-64,0 0 32,0 0 32,0 0-32,0 0 64,0 0 0,0 0 0,0 0 0,0 0-32,0 0 32,0 0 0,0 0 0,0 0-32,0 0 32,0 0-32,0 0 32,0 0 0,0 0-32,0 0 0,0 0 32,0 27 32,-27-1 0,1 26 32,0-26-32,-26 27 0,-1-1 32,1 0-32,-1 1 0,-25-1-32,52-26 96,-27 27-64,1-27 32,26 0-64,-53 26 0,53 1 0,-26-1 0,-1 1 32,1-1-32,26-26 32,-27 27-32,27-27 32,0 0 0,0 0 64,0 0-32,-1 0-32,-25-26 32,26 27 0,0-1-64,0 0 32,-27 0-32,27 0 0,-26 27 0,-1-27 32,27-26-32,0 26 0,0 0 33,26-26 31,-27 26-32,1-26 0,26 0 0,-26 27-32,0-1 0,0 0 0,-27 0 0,27 0 0,0 1 0,0-1 0,0 0 32,-27 0-32,53-26 0,-26 26 0,0 1 0,0-1 0,0-26 0,-1 26 0,1 0 0,0 0 0,0 0 0,0 1 0,-27-1 32,27 0-32,0 0 0,0-26 0,-1 26 0,1 1-32,0-27 32,26 26 0,-26 0 0,26-26 0,-26 0 0,26 0 0,0 0 0,0 0-32,0 0 32,0 0-128,0 0-65,0 0 97,0 0 96,0 0 0,0 0-32,0 0 32,0 0 0,0 0 0,0 0 0,0 0 0,0 0-64,0 0 64,0 0 0,0 0 0,0 0 32,0 0 32,0 0-64,0 0 64,0 0-32,0 0 32,0 0-32,0 0 0,0 0 33,0 26-33,-26-26-32,-1 26 32,27 1-32,-26-1 0,0 0 0,0 0 32,0 0-32,-1 0 0,1 1 0,0 25 32,0-26-32,0 0 32,-1 1-32,1-1 0,0 0 0,0 0 0,26 0 0,-26 0 0,0 27 0,-27-27 0,27 0 32,0 0-32,0 1 32,-1-1-32,1 0 0,0-26 0,26 26 0,-26-26 0,26 26 0,-26 1 0,0-27 0,-1 26 0,1 0 0,0 26 0,0-26 0,0 1 0,-1-1 0,1 0 0,0 0 32,0 0-32,0 1 32,-1-1-32,1 0-32,0 0 32,0 0 0,26 1 0,-52-1 0,25 0 0,1 26 0,0-26 0,0 1 0,0-1 32,-1 0-32,1 0 0,26-26 0,-26 26 0,26 1-32,-26-1 32,0-26 0,26 26 0,0 0 0,-27-26-32,27 0 32,0 0 0,0 0 0,0 0 0,0 26 0,0-26 0,0 0-32,0 0 0,0 0 32,0 0 0,0 0-64,0 0 32,0 0-97,0 0 1,0 0 32,0 0 64,0-26 0,0 0 0,27 0 32,25 0 0,-26-1 0,0 1 0,1 0 0,-1 0 32,0 0-32,0-1 0,0 1 0,-26 26 32,27-26-32,-27 26 0,26-26 0,0 0 0,0 0 0,0 26 0,0-27 32,1 1-32,-1 26-32,-26-26 32,0 26 0,0 0 32,26 0-32,-26 0 0,0 0 0,26-26 0,-26 26 0,26-26 0,1 26 0,-1-27 0,-26 27 0,26-26 32,0 0-32,0 26 0,-26-26 0,27 26 0,-27 0 0,0 0 0,26-26 0,-26 26 0,26-27 0,0 27 0,-26-26 0,26 0 0,27 0 0,-27 0 0,-26 0 0,26-1 32,-26 27-32,0 0 0,0 0 0,0 0 32,0 0 64,0 0-96,0 0 65,0 0-65,0 0 128,0 0 32,-26 0-64,-27 0-96,1 27-64,-26 25 32,25 0-32,-25 27 64,-27-1-32,26 1 32,1-27 0,-1 27 0,27-27 32,-1 1-32,1-27 32,26 26-32,0-26-32,-27 1 32,27-1-32,0 0 32,26 0 0,0-26 32,-26 26-32,26-26 0,0 0-32,0 0-32,0 0-32,0 0-129,0-26 65,0 0 0,26 0 128,0-27 32,26-25 0,27-27 0,26 0 0,0 1 0,25-27-64,1 26 64,-26 0 0,0 0 0,0 27-32,-27 25 32,-25 1 0,-1 0 0,-26 52-32,0-26 32,-26 26-64,0 0 128,0-27-64,26 27 32,-26 0-32,0 0 32,0 0-32,0 0-128,0 0 64,0 0 32,0 0 32,0 0 0,0 0 32,0 0 0,0 0 96,0 0-32,0 0 0,-26 27-32,0-1-32,-26 26 0,-1 27-32,-25-1 0,-1-25 32,-25 25-32,25 1 0,0-27 0,27 0 32,0 1-32,-1-27 0,27 0 32,0-26-32,26 26 32,-26-26-64,26 0 32,0 0-160,0 0 0,0-26-96,0 26 128,26-26 96,0-26 64,26-1-32,27-25 0,0-1 0,-1 1 0,1-27 0,25 0 0,-25 27 0,0-1 0,-27 27 0,0-1 0,-26 27 0,1 26 0,-27 0 0,0 0 64,0 0 0,0 0 64,0 0 128,0 0 0,-27 0-160,1 52-96,-26 1-32,-27 25 32,1 1 0,-27-1 0,0 27 32,1-26 0,-1 26-32,26-27-32,1-26 32,-1 1 0,27-1 0,-1 1 0,27-27 0,26 26 0,-26-52-96,26 26 96,0-26-64,0 0 32,0 27-64,0-27 0,0 0 0,0 0-128,0 0-97,0-27 65,26 1 192,0-26 64,27-27 0,25 1 0,27-1 32,0-52-32,26 26 0,0-26 0,0 1 0,-27 25 0,1 26 32,-26 1-32,-1 25 0,-25 1 0,25 0 0,-52 25 0,27 1 0,-27 0 32,-26 0-32,0 26-32,0 0 32,0 0 0,0 0 0,0 0 32,0 0 32,0 0 32,0 26 129,-26 0-161,-27 27-64,1-1 32,-27 0-32,1 27 32,-27-1-32,0 27 32,27-26-32,-27 25 0,0 1 0,1 0 0,25-26 0,0-1 0,1-26 32,26 27-32,-27 0 64,27-27-128,-1 27 64,1-1 0,-1-26-32,27 1 32,0-27 0,0-26 0,26 26-32,0-26 32,0 0-96,0 0-32,0 0-97,0 0-127,0-26 32,52-26 288,1-1 32,-1-25 0,27-1 32,25-26-32,-25 27 32,26-1-32,-1 1 0,-51 25 0,-1 1 0,-26 52-32,-26-26 32,0 26 32,0 0-32,0 0 192,0 0 64,0 26 96,-52 26-319,0 1-33,-1-1 0,-25 27 0,-1-1 32,27 1-32,-27-1 32,1 1-32,25-27 0,1 1 32,-1-1 0,1-26-32,26 27 32,-26-27-32,25-26 0,1 26 0,26-26 0,0 0 0,0 0-32,0 0-96,0 0-129,0-26 97,0 0 32,53-27 128,-1-25 0,0-1 0,1-26 0,25 27 0,1-27 0,-1 0 0,1 1 0,26 25 0,-53 0 0,0 27 0,-25 26 0,-1 26 0,-26 0 0,0 0 64,0 0-32,0 0 32,0 0 128,0 0 161,-26 26-129,-1 0-224,-25 27 0,0 25 32,-27 1 0,1-1-32,-1 27 64,0-26-64,-25-1 0,25 1 0,27-1 32,-1-25-32,1-27 32,26 0-32,0 0 0,-1 0-32,27-26 0,0 27 32,0-27-64,0 0 0,0 0-64,0 0-64,0 0-129,0-27-191,27 1 256,-1-26 256,52-27 0,1 1 0,-1-27 32,27 0-32,-26 27 0,-1-1 0,-25 27 0,-1-1 0,-26 53 0,0-26 0,-26 26 32,0 0 32,0 0 128,0 0 192,-26 26 65,0 1-417,0-1-32,-26 52 0,-1-25 0,1 25 0,-27 1 32,1-1-32,-1 1 32,27-1 0,-27-25-32,27-1 32,26-26 0,-1 1-32,1-27 0,26 0-32,0 0 0,0 0 0,0 0-64,0 0-65,0 0-127,0 0 64,0-27 32,53 1 192,-27-26 0,26-1 0,27-25 0,-1-27 0,1 27 0,-27 25 0,1 1 0,-27 52 0,-26 0-32,0 0 32,0 0 0,0 0 128,0 0 64,0 0 128,-53 26-256,27 26-64,-26 1 0,-1-1 0,-25 27 32,-1-1 1,27-25-33,-27 25 0,27-25 0,26-27 0,0 0 0,0-26 0,26 0 32,0 0-64,0 0 32,0 0-33,0 0-31,0 0-64,0 0-64,0 0-96,0-26 128,0 0 160,26-1 0,26-25 0,0 0 0,1-1 0,-27 1-32,26 26 32,-25 0 0,-27 26-32,0 0 32,0 0 0,0 0 128,0 0 32,0 26 192,-27 0-256,1 0-64,0 0-32,-26 27 32,-1-1-32,27 0 0,-26 1 0,-1-1 32,27-26-32,0 0 0,0-26 32,26 0-32,0 0 0,0 0-32,0 0-32,0 0-64,0 0 32,0 0-64,0 0 0,0 0 32,0 0 0,0 0 32,26-26 31,26 0 65,-25 0 0,25-26 32,-26 25-32,0 27 0,0-26 0,1 26 0,-27 0 0,0 0 33,0 0 31,0 0 0,0 0 96,0 0 0,0 0 160,0 0-128,-27 0-128,1 26-64,0 1 0,-26-1 0,-1 0-32,1 0 64,0 0-32,25 0 0,1-26 0,26 0 0,0 0 0,0 27 0,0-27 0,0 0-32,0 0 32,0 0 0,0 0-32,0 0 0,0 0-32,0 0-96,0 0-128,0 0-128,0 0-129,0 0 321,0 0 192,26 0 0,-26 0 0,27 0 32,-27 0 0,0 0 0,0 0 0,0 0-32,0 0 32,0 0 0,0 0 32,0 0 0,0 0 128,0 0 192,-27 26-192,1 26-128,-26-26-32,26 27 32,-27-1-32,1-26 32,26-26 0,26 27-32,-26-27 33,26 0-33,0 0-65,0 0-95,0 0-128,0 0 128,0 0 0,0 0 64,26 0 96,0-27 0,26 1 0,-26 0 0,27 0 0,-1 0 32,1 26-32,-27-27 0,0 27 0,0-26 0,0 26 0,-26 0 32,0 0-32,0 0 0,0 0 64,0 0-64,0 0 64,0 0-32,0 0 0,0 0 0,0 0 96,0 0 128,0 0 1,0 0-161,-26 0-32,26 0-32,-26 26-32,26-26 0,0 0 0,0 0-64,0 0 0,0 0-33,0 0 33,0 0-32,0 27 32,0-27-32,0 0-64,0 0 128,0 0-64,26 26 0,27-26 64,-27 26 32,26-26 0,-26 0 32,0 26-32,1-26 0,-27 0 0,26 0 32,0 0-32,-26 0 0,0 0 0,26 26-32,-26-26 32,0 0 0,0 0 32,0 0-32,0 0 96,0 0-32,0 0 96,0 0 64,0 0-31,-26 0 31,0 0-192,-27 0 0,27 0 0,-26 0 0,0 0 0,25 0 64,1 0-96,0 0 64,26 0-32,-26 0 0,26 0-32,0 0 0,0 0-32,0 0 0,0 0-96,0 0 32,0 0-32,0 27 32,26-27 32,0 26-33,0 0 65,1 0 0,-1 0 32,26 0 0,-26-26 32,0 27-32,1-27 0,-1 26 0,0 0 0,0-26 0,0 0 0,1 26 0,-1-26 32,0 0 1,0 0-1,0 26 0,0-26 0,1 0-32,-1 0 32,0 0 0,26 0 96,1 0-32,-27 27 32,26-27-128,1 0 0,-27 0 0,0 0 0,26 0 64,-25 26-32,25-26-32,-26 0 32,0 0-32,1 0 0,-1 26 0,0-26 0,0 0 32,0 0 64,1 26 0,25-26 0,-26 0-96,0 0 32,0 0-32,1 0 0,-1 0 32,0 26-32,0-26 33,27 0-33,-27 0 0,0 27 32,26-27-32,-26 0 0,1 26 0,25-26 0,-26 0 32,-26 0-32,26 0 0,-26 26 32,0-26 0,0 0 0,0 0 64,0 0 64,0 0 128,0 0-32,0 0-63,0 0-33,0 0 256,0 0 1,-26 0-193,0 0-160,-26 0-32,-27 0-32,27-26 0,-27 26-32,1 0 32,-1 0 0,1 0 0,-1 0 0,27 0 0,-27-26 0,0 26 0,27 0 0,-26-27 0,25 27 32,1-26-64,-1 26 32,27-26-96,0 26 96,0 0 32,0 0-32,26-26 0,-27 26 0,27 0 32,-26 0-32,26 0 0,0 0 0,0 0 0,0 0 0,0 0-32,0 0 32,0 0-32,0 0 32,0 0-96,0 0 32,0 0-65,0 0-31,0 0 64,0 0 0,0 0 64,0 0-32,26 0 32,1 0 32,-1 26 0,26-26-64,-26 26 64,53 0 0,-27 1 64,1-1-64,-1 0 0,0-26 0,1 26 0,-1-26 0,1 26 0,-27-26 0,26 26 0,-26 1 0,27-27 0,-1 26 0,0-26 0,-25 26 32,-1-26-32,0 0 0,26 26 0,-25-26 0,-1 0 0,-26 0 0,26 0 32,0 0-32,0 0 0,0 0 0,1 0 0,-27 26 0,26-26 0,0 0 32,0 0-32,0 0 0,1 0 0,25 0 0,-26 0 32,0 0 0,1 0-32,25 0 0,-26 0 0,0 0 0,0 0-32,1 0 64,-1 0-32,0 0 0,0 0 0,0 0 0,1 0 0,-1 0 0,0 0 0,0 0 32,0 0 0,27 0-32,-27 0 32,0 0-32,0 0 0,0 27 0,1-27 0,-1 0 0,0 0 0,0 0 0,0 0 0,-26 0 0,27 0 0,-27 0 0,26 0 0,-26 0 0,0 0 32,0 0 0,0 0 0,0 0 32,0 26 65,0-26-33,0 0 32,0 0 192,0 0 193,-26 0-97,-1 0-288,-25 0-96,26 0-32,-27 0 0,1 0 32,-26 0-32,25 0 32,-25 0-32,-1 0 0,0 0 32,27 0-32,-26 0 0,25 0 0,1 0 0,-1 0 0,1-26 0,26 26-32,-27-27 32,27 27 0,0 0 32,0 0-32,0 0 0,0 0 0,-1 0 0,27 0 0,-26 0 0,26 0 0,-26 0 0,26 0 0,0 0-32,0 0 0,0 0 32,0 0-160,0 0 32,0 0 32,0 0 0,0 0-32,0 0 31,26 0 97,0 0-32,1 0 0,-1 27 0,26-27 0,-26 26 32,27-26 0,-1 26 0,-26-26 0,27 26 32,-27 0-32,26-26 0,-26 27 32,1-1-32,25-26 0,-26 26-32,0-26 32,0 0 0,1 0 32,-1 26-32,0-26 0,26 0 0,-25 26 0,-1-26 32,0 0-32,0 0 0,0 0 0,1 0 0,-1 0 32,0 0-32,0 0 32,0 0-32,27 0 0,-27 0 0,0 0 0,0 0 0,0 0 0,1 0 0,-1 0 0,26 0 32,-26 0-32,0 0 0,1 0 0,25 0 0,-26 0 0,0 0 0,1 0 0,25 0 0,-26 0 0,0 0 0,1 0 0,25 0 0,-26 0 0,26 0 0,-25 0-32,-1 0 32,0 0 0,0 0 32,27 0-32,-27 0 0,0 0 0,0 0 0,0 0 0,1 0 0,25 0 0,-26 26 0,0-26 0,0 0 0,1 0 0,-1 0 0,0 0 0,0 0 33,0 0-33,1 0 32,-1 0 32,0 0 32,0 0-64,0 0-32,27 0 32,-27 0 0,0 0-32,0 0 0,27 0 0,-27 0 32,0 0-32,0 0 0,0 0 64,27 0-32,-27 0-32,0 0 0,26 0 32,-25 0-32,-1-26 0,0 26 0,0 0 0,27 0 0,-27 0 0,0-26 64,0 26-64,0 0 0,1 0 0,-1 0 0,0 0 0,0-26 32,0 26 0,0 0-32,-26 0-32,27 0 32,-1 0 32,0 0-32,0-26 0,0 26 0,1 0 0,-1 0 0,-26 0 0,26 0 0,0 0 0,0-26 0,-26 26 0,26 0 32,-26 0-32,27 0 32,-1 0-32,-26 0 32,26 0-32,0-27 0,0 27 0,-26 0 32,27 0-32,-1 0 0,0 0 0,0 0 0,0 0 32,1-26-32,-1 26 0,0 0 0,0 0 0,0 0 32,0 0-32,1-26 0,-27 26 0,26 0 0,0 0 32,0 0-32,0-26 0,1 26 0,25 0 0,-26-26 32,0 26 0,27 0-32,-27 0 0,-26-27 0,0 27 0,0 0 0,0 0 0,0 0 0,0 0 64,0 0-32,0 0 32,0 0 1,0 0-1,0 0 32,0 0 0,0 0 128,0 0-64,0 27-64,-52-27 0,25 26-64,1 0 64,-26-26 33,-1 26-97,27 0-32,-26 1 0,26-27 0,-27 26 32,1-26-32,26 26 0,-27-26 32,27 0-32,-26 26 32,26-26-32,-27 0 32,27 0-32,-26 0 0,25 0 0,1 0 0,-26 0 0,26 0 0,0 0 0,-27 0 0,27 0 0,-26 0 0,25 0 0,1 0 0,0 0 32,26 0-32,-26 0 0,26 0 0,0 0-32,0 0 32,0 0-32,0 0 0,0 0-64,0 0-1,0 0 1,0 0 0,0 0-32,0 0 0,0 0-32,0 0 128,0 0-32,26 0 64,0 0-32,0-26 32,27 26 0,-27 0 0,26-26 0,1 26 0,-1-26 32,-26 26-32,27-27 32,-1 1-32,0 26 0,-25-26 32,25 26-32,0-26 0,-25 26 0,25-26 32,-26-1-32,26 27 32,1-26-32,-1 0 0,-26 26 0,27-26 0,-1 26 64,-26-26-64,27-1-64,-1 27 64,-26-26 0,27 26 64,-27 0-64,0-26 0,0 0 0,27 26 0,-53 0 0,26-26 0,0 26 0,0 0 0,0-26 0,0 26 0,-26 0 0,27 0 0,-1-27 0,0 27 0,-26 0 0,26 0 0,-26 0 0,26-26 0,-26 26 32,0 0-32,0 0 0,0 0 0,0 0-32,0 0 32,0 0 0,0 0 0,0 0 0,0 0 0,0 26 0,0-26 0,-26 27 32,0 25 0,-26-26 0,-1 26 64,-25 1-96,25-27 32,1 0-32,0 0 64,-1 1-64,1-1 0,0 0 0,-1 0 0,1-26 0,26 26 0,-27-26 0,27 0 0,0 27-32,0-27 32,26 0 0,-27 0 0,27 0 0,0 0-32,0 0-32,0 0-32,0 0 96,0 0-64,0 0 64,0 0 0,0 0-96,0 0 32,0 0-32,0 0-96,0 0-1,0 0 1,0 0 96,0 0 0,0 0 96,27 0 0,25-27 0,0 27 0,1-26 0,25 0 0,-25 0 0,25 0 0,-25-1 0,-1 1 0,27 0 0,-53 26 0,26-26-32,-26 26 32,0-26 0,27 26 0,-27 0 32,0-27-32,-26 27 0,26 0 0,27-26-32,-27 26 64,0 0-32,0-26 0,27 26 0,-27 0 0,-26-26 0,26 26 0,0 0 0,-26 0 0,26 0 0,1 0 0,-27 0 0,26-26 0,-26 26 0,26 0 32,0 0-32,0-26 0,1 26 32,-27 0-32,26-27 0,0 27 0,0 0 0,-26 0 0,0-26 0,26 26 0,-26 0-32,0 0 32,0 0-32,0 0 32,0 0 0,0 0 0,0 0 0,0 0-32,0 0 32,0 0 0,0 0 32,0 0-32,0 26 64,-26-26-64,-26 27 32,26-1-32,-27 0 32,1 0 0,-1 0-32,1 0 0,0-26 0,-1 27 32,27-1-32,-26 0 0,26-26 0,-27 26 0,27 0 32,0 1-64,0-27 32,-1 26 0,-25 0 32,26-26-32,0 0 0,0 0 32,-1 0-32,1 26 32,0-26-32,0 0-32,26 0 32,-26 0-32,-1 26 32,1-26 0,0 0 0,26 0-32,0 27 0,0-27 32,-26 0-32,26 0-96,0 0-32,0 0 32,0 0 0,0 0 0,0 0 95,26 0-31,-26 0 64,26 0-32,27 0-64,-27 0 96,26-27-64,1 27 64,25-26-32,-26 0 32,27 0 0,0 0 0,-1-1 0,-25 1 0,-1 26 0,-26-26 0,0 26 0,0 0 0,-26 0 0,27-26 32,-1 26-32,-26 0 0,26 0 0,0-26 0,0 26 0,1 0 32,-1 0-32,0-27 32,0 27-32,0 0 0,1-26 0,-27 26 0,26 0 0,0 0 0,0-26 64,0 26-64,0-26 32,1 26 32,-1 0-64,0 0 0,0-26 0,0 26 32,1 0-32,-27-26 0,26 26 33,0 0-33,0-27 0,0 27 128,-26-26-64,26 26-32,1-26 0,-1 26-32,0-26 64,0 26-64,-26-26 0,26 26 0,1-27 0,-1 1 0,0 26 64,-26-26-64,26 26 0,0-26 32,1 0-32,-1 26 0,-26-27-32,26 27 64,0-26-64,-26 26 32,26 0 0,0-26 0,1 26 32,-1-26-32,-26 26 0,26-26 0,0 26 0,0-26 0,1-1 0,-1 27 0,0 0 0,-26-26 0,26 26 0,0 0 0,-26-26 0,27 26 0,-1 0 0,-26-26 0,26 26 0,0-26 0,0 26 0,0-27 0,1 27 0,-1 0 0,-26 0-32,26 0-32,-26 0 32,0 0 0,0 0 32,0 0 0,0 0 32,0 0-32,0 0 0,0 0-32,0 0 32,0 0 0,-26 27 0,-27-1 0,1 26 32,0 1 0,-1-1 32,1-26-64,0 0 32,25 0-32,-25 1 0,26-1 0,-27 0 32,27 0-32,-26-26 64,26 26-64,0-26 32,-1 27-32,1-27 0,0 0 0,0 26 0,26-26-32,-26 0 32,26 26 0,0-26 0,0 0 0,-27 0 0,27 0 0,0 0-64,0 0 0,0 0-32,0 0 0,0 0-32,0 0-1,0 0-31,0 0-64,0 0 128,0 0-64,27-26 160,-1 26 0,26-26-32,1-1 32,-27 1 32,52 0-32,-25-26 32,-1 25-32,0 1 0,-25 0 0,25 0 0,-26 0 0,0 0 0,1 26 32,25-27-32,-26 1 0,0 26 32,0-26-32,1 0 64,-1 26-128,0-26 128,0-1-64,0 1 64,1 26-32,-1-26 32,26 0-64,-26 0 32,0-1 0,1 27-32,-1-26 0,0 0 0,0 26 32,0-26 0,1 0-32,25 26 0,-26-26 32,0-1-32,1 1 32,-1 0 64,0 26-64,0-26 0,0 26-32,0-26 0,-26 26 0,27-27 33,-1 27-33,-26-26 64,26 26-32,0-26 32,0 0-32,1 0-32,-1 0 32,0-1-32,26 1 0,-25 0 0,-1 0 0,0 0 0,0-1 0,0 27 0,-26 0 0,26-26 0,-26 26 0,0 0 32,27 0-32,-27 0 0,0-26 32,26 26-32,-26 0 0,0 0 0,0 0 32,0 0-32,0 0-32,0 0 32,0 0 96,0 0-96,0 0 0,0 26-64,0 0 64,-26-26 0,-1 53-64,1-27 32,-26 26-96,0 1 128,-1-1 0,1-26 0,26 27 32,-27-27 32,1 0-64,-1 0 64,1 0-64,26 1 0,-26-27 0,-1 26 0,27 0 0,-26-26 0,-1 26 0,1 26 32,-1-25-32,-25-27-32,52 26 32,-27 0 0,1 0 0,26-26 0,26 26 0,-26-26-32,26 0 32,-27 27 0,1-27-32,26 26 0,-26-26 32,0 26 0,0 0-32,26-26 0,-26 0 32,26 0 0,0 0 0,0 0-129,0 0-63,0 0 32,0 0 32,0 0 0,0 0 64,0 0-32,0 0 0,0 0-64,26 0 160,0-26-33,26 0 66,27-27-1,-27 1 32,27 0-32,-1-27-32,1 27 0,-27 26 0,1-27 0,-1 27 32,-26-26-32,27 25 0,-27 1 32,-26 0-32,26-26 32,0 26-32,26-27 64,-25 27-64,-1-26 64,0 25-64,0 1 32,0 0-32,1 0 0,-27 0 0,26-1 0,0-25 0,0 26 0,0 0 32,27-27-32,-27 27-32,26-26 32,1-1 0,-27 27 0,0 0 0,0-26 32,0 25 0,-26 1 192,27-26 0,-1 0-160,-26-1-32,52 1-32,-26-1 32,0 1-32,1 26 0,-1-26 0,0 25 65,-26 1-65,26 0 32,-26 26-32,0-26 32,26 0 64,-26 26-32,0-27 64,0 1-96,27 0 0,-27 0-32,0 26 0,0 0-32,0 0 0,0 0-32,0 0 64,0 0 0,0 0 0,0 0-96,0 26 0,0 0 64,0 0 0,0 1 32,0-1-97,0 26 33,0 1 0,0-1 64,-27 0 0,1 27 0,0-27 0,0 1 0,0 25 32,-1 1-32,1-27 0,-26 27 0,26-27 32,0 0-32,-1 1 0,-25-1 32,26-26-32,0 27 0,-27-27 0,1 0 65,26 0-65,-27 0 0,27 27 0,-26-27-33,26 0-63,-27 0 32,27 27 32,0-27 32,0 0 0,-1-26 0,27 26 0,0-26-32,0 0-32,0 0-96,0 0-288,0 0 127,0-26 225,0 0 96,27 0 0,-1 0 32,26-27-32,-26 1 64,27-1-32,-1 1 96,1-27-63,25 1-33,1-1 32,-27 1-64,0 25 0,1-25 0,-27 25 0,26 1 64,-26 0-64,1-1 32,-1 1 32,0 0 64,0-1-32,0 1-64,27 0-32,-27-1 64,-26 27-32,26-26 64,0 25 32,1 1-64,-27-26 65,26 26 63,-26-27-128,26 1-32,-26 26 64,26-27-64,-26 1 0,26 26-32,-26 0 96,0-1-64,0 1 96,26 0 64,-26 0 1,0 0-97,0-1-32,0-25-64,27 26 0,-27-26 32,0-1-32,26 27 0,-26-26 0,0 25 32,0 1-32,0 26 96,0-26 64,0 0 32,0 0-64,0 0-32,0-27-96,0 1-32,0-1 32,0 1 32,0 26-32,26-27 0,-26 27 0,0 0 0,0-26 0,0 26 32,0-27-32,0 27 0,0-26 0,0-1 0,26 1 0,-26-1 0,0 1 0,0 0-32,0 26 32,0-27 0,0 27 64,0 0 97,0 0-65,0-27-64,0 27 0,0-26-32,0-1 0,0 27 0,0-26 0,0 26 0,0-1 32,0 1 0,0 0 96,26 0 32,-26-27-64,0 27-64,0-26 0,0 0-32,0 25 0,0-25 32,0 0-32,0-1 32,0 27-32,0 0 128,0-27 1,0 27 63,0 0-96,0 0 32,0-26-128,0 25 64,0-25-64,0 26 0,-26 0 0,26-27 0,-26 27 0,26-26 32,-26 26-32,26-27-32,0 27 32,-26 0 0,-1-27 0,27 1 0,-26 26 32,0-27-32,26 1 0,-26 0 0,0-1-32,26 1 64,0 26-32,-26 0 0,26-1 0,-27-25 0,1 26 0,26 0 32,-26-27-32,0 27 0,26-26 96,-26-1-96,-1 27 0,27 0 0,-26 0 0,26 0 0,-26-1 32,26 1 0,-26 0 32,26 0 32,-26 0-64,26 0 0,-27-1 0,27 1-32,-26 0 0,26 0 0,-26 0 0,26-1 32,-26 1-32,0 0 0,26 0 33,-26 0 31,-1-1-64,27 1 64,-26 0-64,0 0 0,0-26 32,0 25-32,-1 1 0,1-26 32,0 26-32,0-1 32,26-25-32,-52 26 0,25 0 32,1-1 32,0 1-32,0-26 0,0 26-32,-1-27 0,-25 27 0,26 0 0,0 0 32,-1 0 0,1-1-32,0 1 0,0 0 64,0 0-32,0 0 0,-1 0 96,1-1-128,0 1 32,-26 0-32,25 0 0,1 0-32,0 26 64,0-27-32,0-25 0,-1 52 32,1-26-64,-26 0 32,26-1 0,0 1 0,-27 0 0,27 26 0,0-26 0,0 0 32,-1 0-32,-25-1 0,26 1 0,0 0-32,-27 0 32,27 0 0,0-1 0,-26 1 32,-1 0 0,27 0-32,-26 0 0,25-1 0,-25 1 0,0 0 0,26 0 0,-27 0 0,27 0 0,0 26 0,0-27 0,-1 1 0,1 26 0,0-26 32,0 26-64,0-26 32,-1 0 0,1-1 0,-26 1 0,26 0 0,0 26 32,-1-26-32,1 0 0,0 26 0,0-26 0,0-1 0,-1 27 0,1-26 0,0 0 0,0 0 0,-26 0 0,25-1 0,1 1 0,0 0 0,0 0 0,0 0 32,-27 26-32,27-27 0,0 1-32,-27 26 32,27-26 0,0 0 0,0 26 0,0-26 0,0 26 0,-1-26 0,1 26 0,0 0-64,0 0 64,0-27 0,-1 27 0,1 0 0,0-26 0,0 26 0,0 0 0,-1 0 0,1-26 0,0 26 0,-26 0 0,26 0 32,-1 0-32,1-26 0,0 26 0,0 0 0,0 0 0,-27-26 0,27 26 0,0 0 0,0 0 0,0 0 0,-1 0 0,1 0-32,-26-27 32,26 27 0,-1 0 0,27 0 0,-26 0 0,0 0 0,26-26 0,-26 26-32,26 0 32,-26 0 0,26 0 0,0 0 0,0 0 0,-27 0-32,27 0 32,0 0-32,0 0 32,-26 0-32,26 0-32,0 0 32,-26 0-96,26 0-32,0 0 96,0 0-64,0 26 64,0 1-33,-26-1 33,26 0 32,0 26-32,0 1 0,0 25 32,0 1-32,0 26-32,26-1 64,0 1-64,0 0 64,-26 0-32,27 25 32,-1-25 0,26 52 0,-26-26 32,1 26 0,-27-26-32,26 26 32,-26 27-96,0-27-65,0 0-63,0 0 64,0-26 64,0-26 32,0 0 0,0-27 32,0 1-32,26-53-64,-26 26-161,0-52 1,26 0 0,-26 0-32,0 0 31,0 0 161,26 0-32,1-52 32,-1-53 128,26 0 32,27-26 0,-27-26 32,27 0-64,-1 0 0,1 0 0,-1 26-64,-25-26 64,25 52-32,-25 0 32,-27 27 32,0 25-32,0 1 64,-26 0-64,0 52 0,0-26 0,0 26 0,0 0-128,0 26-32,0 0-32,0 79 63,0-1 129,0 54 32,-26 25-32,0 0-128,-53 0 64,27 1-32,-27-1 96,1 27-32,25-53 64,1 0-32,0-26 0,-1-27-32,27-25 32,0-53 32,26 0-32,0-26 0,0 0 64,-26-26 128,-1-26-192,-25-53-64,26-26 64,-26-26 0,25-26-32,1-1 0,0 27 32,0 0-32,26 26 32,0 26 0,0 53 32,-26 0-32,26 26 32,0 26-32,0 0 0,0 0 0,-27 26-64,27 26-192,0 53 256,-52 26 0,0 52 0,-1 27 0,1 25 0,-27 1 32,1 26-32,-1-27 32,1 1-32,-1-26 0,27-53 0,26-53 0,-1-25 0,1-53 0,26-26 0,0 0-32,0 0 32,0-26 64,-26-26 32,26-79-32,0 0-64,0-52 0,0 25-32,-26-25 0,26 26 32,0 26 0,-26 52 0,26 27 32,0 26-32,-27 26 96,27 0-96,0 0-160,0 0 96,-26 78-224,26 27 160,-26 52 64,26 27 64,-26-1-32,26-26 32,0 26-32,0-26 32,0-26 0,26 0 0,0-26-64,27-26-1,-27-1-319,26-25 160,-26-27-64,1 0-33,-27-26 33,26 0-32,-26-26 256,0-53 64,26-52 256,26-52-64,-26-53-96,1 1-32,25-27-32,0-26 0,27 26-64,-27-26 32,1 52 0,-1 27 0,27 52 32,-53 26-32,0 52 0,0 0 0,0 53 0,-26 26 0,0 0-128,0 0 32,0 79-224,27 26 256,-27 52 32,0 52 32,0 27-96,-27 0-97,1 25 1,-26-25 96,26 0-160,-27-27 160,27-25 32,0-54 32,26-51 0,0-27-32,0-52-64,0 0-673,0 0 160,26-52 385,0-27 256,0-25 96,1-53 0,-1-27-64,26 1 64,-26 26-64,27-26 32,-1 25-32,-26 1 0,27 0-32,-27 26 32,0 53 32,26-27 33,-25 53-1,-1-27-32,-26 27 64,26-1-96,0 27 0,0-26 0,1-1 64,-27 27 160,26-26-64,0-1-127,-26 27-1,26-26 32,0 26 0,0-27 0,-26 1 0,27 0-32,-1-1-64,0 1 64,-26 0 0,26-1-32,-26 1 0,0-1 32,0 1 0,0 26 64,0-27-31,0 27 127,0 0-64,0 0-128,-26 0-32,26 26 0,-26-26 32,0 26-32,-1 26-128,-51 26-257,26 27 97,-27 25 0,0 27 192,-25 0 32,25 0 32,1 0 0,25 0 32,-25 0-64,51 0 32,1 0 0,0-53-129,26-25 1,0-1-96,0-52-160,0 0-129,0 0 289,52-52 256,-25-27 128,25 1 64,27-1-32,-1-26-64,-25 1-64,25-1 33,1 0-65,-1 0 0,1 1 0,-1-1 32,1 26-32,-27-25 0,27-1 32,-27 26-32,1 1 0,-1 25 32,-26 1 0,0 0 0,-26 25-32,0 27 64,0 0 160,0 0 224,0 0-287,0 0 63,0 0-32,-26 0-192,0 27-320,0-1 63,-53 26 97,27 1 64,-1 25-32,-25-26 32,25 1 32,-25-1 32,52-26 32,0 1 0,-1-27 32,27 0 0,0 0 0,0-27 0,0 1 32,0-26-64,0-27-64,27 1 32,-27-1 32,26 1 0,26-1-32,-26 0 32,0 27 0,1 26 0,-27 0 0,0 26-32,0 0-32,0 0-128,0 0 63,0 26 97,0 26 32,0 27 65,0-1-33,0 1 0,0 26 0,-27-1 0,1 1-32,-26 26 32,0-26 0,25 0-32,-25-27 64,26 1-32,0-53 0,26 0 0,0-26-32,0 0 0,0 0 0,0 0-32,0 0 32,0-26 0,0-26 224,0 25-128,26-25-96,0-27 0,0 27 0,27 0 32,-27-1-64,0 27 32,26-26 0,-26 26 0,1-1-96,25 1 96,-26 0-32,-26 26 32,26-26-96,-26 26 32,27 0 0,-27 0-32,26 0 0,0 0 96,-26 0 0,26 0 32,-26 0 0,0 0-32,0 0 64,0 0-32,26-26-32,-26 26 32,27 0 0,-1 0-32,-26 0-32,26 0 0,-26 0 0,0 0-64,0 0 32,0 0 64,0 26 32,0 26 96,0 1 64,0 25-32,-26 27 64,-53 26-96,1-26-64,-1 52 1,0-26-1,-51 26 0,25 0-32,0 0 0,-26 0 64,53-26 64,-1-26-96,27-1-64,25-25 0,1 0 0,0-27-64,0 0 0,26 1 64,0-1 0,0-52 0,0 26-32,0-26-32,0 0-32,0 0 96,0 0 0,0-26 160,0 0 128,78-53-160,-25 1-32,52-27-32,-1 0-32,1-26 0,26 0-32,-26 1 0,26 25 0,-27-26-32,1 52 32,0 1 32,-27-1-32,1 1 0,0-1 0,-1 27 32,-25-1-32,-1 1 0,-26 0 0,0 25 0,0 1 0,1 0 0,-1 0 0,0 0 33,0-1-33,0 1-33,1 0 33,-1 0-32,0 26 32,0-26-32,-26 26 0,0 0 0,0 0 0,0 0-32,0 0 32,0 0-64,0 0 96,0 0 0,0 0-32,0 0 32,0 0-32,0 26 32,0 0 96,0 0 32,-26 27 32,0-1-31,0 0-33,-27 1-32,27-1 0,-26-26-32,-1 0 64,1 1 0,26-27-64,0 26 64,26-26-64,0 0 96,-27 0-96,27-26-32,0-1-128,0 1 128,0-26 64,0 0-32,0-1-32,0-52 0,0 27 0,27-1-32,-1 27 32,0-27 0,0 27-32,0 0 32,-26 25-32,26 1 32,1 0-32,-27 26 0,0 0 0,0 0-64,0 0 96,0 0-96,0 0 64,0 26-96,0 0 128,-27 1 0,1 25 32,-26 0 0,0 1 32,-1-27-32,1 26 0,26-25 32,-27-1-64,27 0 0,26-26 32,0 0 0,0 0-32,0 0 0,0 0-160,0-26 64,0 26 0,0-26 64,26-1 32,0-25 0,1 26 0,-1-27 0,0 1 0,26 0 0,-25-1 0,25 1 0,-26 0 0,-26 25 0,26 1 32,-26 26 0,0-26 0,0 26 64,0 0 32,0 0-128,0 0 32,0 0 32,-26 0-32,0 0-32,0 26-64,-27 0 0,1 27-160,0-27 160,-1 26 64,27-26 32,0 1-32,0-27 32,26 0-32,0 0 32,0 0-32,0 0 0,0 0-96,0 0 0,0 0 32,0-27 0,0 27 31,26-26-31,0 0 32,0 0-32,27 0 32,-27 0-32,52-1 32,-25 1 0,-1 0 0,0 0 0,1 0 32,-1 26 0,-26-27 0,27 1 0,-27 26 0,0 0 0,0-26 0,-26 26 0,0 0 0,0 0-128,26 0 32,-26 0-32,0 0 128,27 0-32,-1 0 32,-26 0 32,26 0-32,0 26 0,0-26 0,-26 0 0,27 26 0,-1 1 0,0-27-32,-26 26 0,0 0-32,26 0 0,-26 0 0,0 1 64,0-1 0,0 0 32,0 26-32,0 1 32,0-27 0,0 26-32,-26 1 32,0-27 0,0 26 0,-1 1 0,27-27 0,-26 26 0,0-26 32,0 0-64,0 27 32,26-27-32,-27 0 0,1 0 32,0 1-32,0 25 0,0-26 0,0 26 0,-1-25 64,1-1-64,26 0 0,-26-26 0,26 26 0,0 0 0,-26-26 0,26 27 0,-26-1 0,-1-26 0,27 26 0,-26 0 0,26-26-64,0 0 64,0 0 0,0 0-64,0 0-64,0 0-128,0 0 95,0-26 97,26 0 64,27-27 32,-27 1 0,26 0 0,1-27-32,-27 27 0,26-27 0,27 1 32,-27-1-32,27 1 0,-27-1 0,1 0 0,-1 27 0,0 26 0,-26-27 0,1 27 0,-1 0 0,-26 26 32,0 0-64,0 0 0,0 0 0,26 0 0,-26 0-96,0 0 32,0 0-32,26 0 128,-26 0 0,26 0 0,-26 0-64,0 0 32,0 0 32,0 0 0,0 0 0,0 0 0,0 0 0,0 0 0,0 0 32,0 0-32,0 0 0,0 0 64,0 0-64,0 0 64,0 0 64,0 0-128,0 0 128,0 0-32,0 0 65,0 0 31,-26 26-128,-26-26-32,-1 26 0,1 1-32,0-1 32,-53 0-32,26 26 0,-25 1 0,-1-27 0,0 26 0,0 1 0,53-27-32,-26 0 32,51 0 0,1 0 0,0 1-32,0-1-32,0 0 64,26 0-32,-27 27-32,27-53 32,0 26 32,0-26 0,0 0-64,0 0-129,0 0-31,0 0-32,27 0 128,-1-26 128,0-1 64,26 1-32,27 0 64,-27-26-96,27 25 0,-1-25 0,1 0 0,26 26 0,-27-27 0,1 27 0,-27 0 0,1 26 0,-27-26-64,0 26 64,0 0-128,-26 0 0,26 0 128,-26 26 0,0 0 64,0 26 0,0 1 0,0-1 64,0 27-64,-26-1 32,0 27-64,0-27 0,-27 27 64,1 0-96,0-26 32,-1-1 64,27 1-64,-26-1 33,-1 1-65,27-27 0,0 1 32,26-27-32,0 0 0,0-26 0,0 0-97,0 0-31,0 0 128,0-26 0,26-27 289,0 1-65,0-27-128,53 1 0,-27-1-96,1 1 64,25-1-64,1-26 32,-1 27-32,-25 25 0,-1 1 0,-26 0 0,1 26 0,-1 26 32,-26 0 0,0 0 0,0 0-32,0 0 32,0 0-32,0 0 0,0 0 0,0 0 0,0 0 96,-26 52-64,-1 0 0,-51 1-32,25 25 32,-25 27-32,-27-26 0,27 25 0,-27 1 0,26-26 32,27-53-32,26 26 0,26-52 0,0 0-64,0 0-128,0-26-256,0-26 384,52-27 64,0 0 64,27-25-64,-27-1 32,27 0-32,-27 0 0,27 1 32,-27 25-32,1 1 0,-1 25 0,-26 1 32,0 26-32,1 0 0,-27 26-32,0 0 0,0 0 0,0 0-160,0 0 128,0 26-1,0 26 65,0 27 97,-27 25-33,1 27-32,-52 0 0,-1 53-32,1-1 32,-53 53 0,0-27-32,0 27 0,0-53 0,26 0-32,27-52 64,51-52-32,1-53 0,26-26-128,0 0-225,26-26-31,27-53 384,25-26 224,27-25-64,0-54-96,-1 27-32,27 0 0,-26 0-32,0 52 0,-27 0 0,1 53 0,-53 26 0,0 26-32,-26 0 64,0 0 64,0 52 321,-52 27-225,0 52-192,-1 52 64,-51 0-32,-27 53 0,0 0 0,-26 26-32,-27 26 32,-25-27 0,25 1 0,1-26-32,52-53 64,26-52 0,27-52-64,78-53-64,0-26-64,0-26-416,78-53 544,27-78 0,52-52 96,0-1-32,27-52-32,-1 0 0,-26 1 32,0-1-64,-26 52 0,-26 53 0,-26 26 0,-53 53 0,-26 51 128,0 27 0,0 0 705,0 27-192,-79 25-513,1 53-128,-53 78-64,-26 26 64,-53 53-32,1 0 32,-27 26 0,-26 0 32,26-26 0,53-52-64,0-27 64,78-78-32,53-53 0,25-52-32,27 0-353,53-105-319,25-52 704,53-52 0,26-53 64,1-26-64,25 26 0,0-26 0,0 26 0,-25 26 0,-27 53 0,-27 52 0,-51 53 0,-27 25 32,0 27 32,-26 26 128,0 0 128,-26 52 161,0 1-385,-53 78-96,-26 26-32,1 52-96,-80 53 32,1 0-225,-27 26 129,1-26 96,26-26 64,26-53-32,52-52 64,52-79 0,27-52 0,26 0-64,0-26-128,53-79 192,25 1 0,27-80 32,26-25-32,26-27 32,-26 0-32,26 1 0,0-27 0,0 26 0,0 27 0,-26-1-32,-26 53 32,-53 52 32,1 53 0,-53 52-32,0 0 96,0 0 32,-26 52 160,-53 53-288,-26 26-128,-26 78 0,-26 1 96,0 26-32,-52-1 0,52 1 64,-1-27 0,1-51 0,53-27 0,25-53 0,53-26 0,26-52-64,0 0-96,0-52-257,78-53 417,1-52 96,26-52-64,26-1-32,0 1-32,-1-1 32,-25 53 0,0 0 0,-26 52 0,-27 27 32,-26 25 0,-26 53 32,0 0 513,0 0-225,0 0 33,0 27-225,-78 51-160,-1 53-96,-26 26 32,-26 53 64,-26-1-96,0 27-97,-26 26 65,26-53 32,26 1 0,0-1 32,52-26 64,1-25 0,25-54-32,27-51 0,0-53 32,26 0-224,0 0-449,0 0 1,26-79 511,0-26 161,27-52 161,25-26-65,1-27 64,-1 1-64,27-1-64,0-25 64,26 25-96,-26 1 0,25 26 0,-25-1 0,-26 53 0,-1 0 0,-25 27 0,-1 25 0,-26 1 0,0 25 64,1 27 0,-27 0-64,26 0 32,-26-1-32,26 27-32,0-26 0,0 0 32,1 0 0,-1 0 0,0-1 0,0 1 0,26 0 32,-25-26-32,-1 26 0,0-1 0,0 1 32,0 0-32,-26 26 32,27-26-32,-1-27 32,0 27-32,0 0 0,0 0-32,1 0-32,-27 26 0,0-27-192,0 27 96,0 0 64,0 53 32,0 25 64,0 27 64,0 0 32,-53 52-32,1 0-32,-1 53 0,-51 25 0,-1 53-32,-26 0 32,0 53 0,-26-27 0,0 0 0,26 1-32,-26-54 64,52 1 32,26-26-64,1 0 32,-1-27-64,27 1 0,0-27 0,-1 0 32,-25 0-32,51 1 32,-25-53-32,0 0 32,-1-27-32,27 1 0,0-26 0,-26-1 32,25 1 0,-25-27-32,26 1 0,-26-1 32,25 0-32,1-26 32,0 1-32,26-1-32,0-26 32,-26 0-32,26 0-64,0 0 32,0 0 0,0 0-64,0 0-96,0-26 224,26-53 0,26-26 64,1-26-32,-1-52 0,27-26 0,25 25 32,-25-25-64,26-1 0,-1 1 0,-25-1 0,0 1-64,-1 26 32,-26 25 64,1 1-32,-27 53 0,0-1 0,-26 26 0,26 27 64,-26 26-64,0 26 96,0 0 0,0 0 0,-26 0 321,0 26-417,-26 26-128,-27 53-1,1 26 65,-1 26 32,-26 53 0,-26-1 32,27 27 0,-27-1 0,-26 1 0,26 26 0,0 26 0,-26 0 0,-1-26 0,27 0 32,-26-27 0,53 1 0,-1-53-32,26-25 32,1-28-32,52-51-32,26-27 0,-27-52 32,27 0-32,0 0-32,0 0-64,0 0-288,0 0-1,0 0 225,0-52 192,27-27 128,-1-25-96,26-53-32,27-53 0,25 1 0,1-1 0,26-26 0,0 1 0,-26 25 0,26 1 0,-27-27 0,1 53 0,0-27 0,0 27 0,-27 0 32,1 26-32,-27 0 0,1 26 0,-27 26 32,-26 26 0,26 27-32,-26 0 64,0 52 33,0-27 63,0 27 0,-26 0 32,26 0-160,-26 0-32,-27 53-32,-25 25-224,-1 53 160,-26 0 64,1 26 0,-1 27 32,-26-1-32,0 26 32,0-25 0,-26 25-32,26-26 32,26 1 64,-26-1-64,53-26 0,-1-52 32,27 0-64,-1-27 32,27-25-32,0 25 32,26-52-32,0 27 32,0-53-32,0 26 0,0-26-33,0 0-255,0 0-192,0-26 223,0-27 289,26-51 0,27-1 0,-1-52 0,27 0 0,25-27 0,1 27 0,0 0 0,26 0 0,-27 26 0,1 26 0,-52 27 0,-1 25 0,-26 27 0,-26 26 0,0 0 64,0 0 1,0 26 575,-52 53-608,-27 26 0,1 26-64,-27 0 64,-26 52-64,26-26 64,-26 26 32,0 1-32,0-1-32,27-26 0,-1 0 0,0-26 0,0-26 32,53-27-32,0-52 32,52 1 193,-26-27-193,26 0-32,0 0-129,0-53 1,26 1 128,0-79 32,26 0-32,1-26 0,-1-26 64,27-27-64,25 1-32,1-1 0,0 27 32,0 52-32,-27 26 32,-25 53 0,-27 26-32,0-1-96,-26 27 128,0 27 288,-26-1-95,-27 52-193,-25 27-32,-1 26 32,-26 26 32,1 0-32,-1 0 32,-26 27-32,26-27-32,1 0 32,-1 0 0,0-26 32,27-26-32,-1-27 0,53-52 64,0 1 0,-1-27-64,27 0-32,0 0-289,0-53 129,0-25 192,27-27-128,25-26 128,0 0 0,1 0-32,25 0 32,1 0 0,-1 0 0,1 0 0,-1 27-32,-25 51 32,-1 27-64,-52 26-64,0 0 128,0 0 256,0 26-32,-52 53-224,-1 26 0,-51 26 0,-1 0 32,26 26-32,-25-26 0,-1 0 0,0-1 0,0-25 32,1-26-32,25-1 0,27-52 97,26 1-65,-1-27 32,27 0-64,0 0-64,0-53-321,0 1 193,27-27 160,25-25-32,27-1 32,-1 0-32,1-26 64,-1 26 0,27 1 0,-26-27 0,25 52 32,-51 1-32,-1 51-64,-26 1 0,0 26-128,-26 0 192,0 26 96,0 53 32,-52 0-32,0 52-32,-53-1 0,26 28-64,-25-27 32,-1-1-32,0 1 32,0-26 32,27 26-64,-1-52 32,1-1-32,-1 1 32,27-53-32,26 0 32,-1 0 64,1-26-64,26 0 32,0 0 97,0 0-129,0 0-32,0 0-32,0 0-65,0-26 1,0 0 96,0-26-32,26 25 32,-26-25 0,27 26-32,-27-27 64,26 1-32,-26 0 32,0 25 0,0 1-32,0 0 64,0 26 33,0-26-1,-26 26-32,26 0 0,-27 0 64,1 0-64,26 0 64,-26 0-32,0 0-64,0 0 0,26 0-32,0 0 0,-27 0 0,27 0-32,0 0 0,0 0-32,0 0-96,0 0 64,0 26-64,0 0 128,0 0 0,27 1 32,-27-1 0,26 0-32,-26 0 32,26-26 0,-26 26 0,0-26 32,0 0-32,0 0 0,0 0-32,0 27 32,0-27-32,26 26 32,0 26 0,1-26-64,-1 1 31,26-1-31,-26-26 32,0 26 0,27-26-32,-27 0-64,0 26 64,0-26 64,27 0 0,-1 0 0,-26 0 0,27 0 0,-1 0 0,-26 0 0,0 0 0,1 0 0,-1 0 32,-26 0-32,26 0 0,-26 0 32,0 0-32,0 0 160,0 0 65,-26 0 127,0-26 128,-53 0-480,1 0 0,-27-1 0,0 1 32,26 0-32,-25 26 0,-1-26 0,0 26 64,27-26-64,-27 26 32,26 0 33,1-27-1,52 27 0,-27 0-32,27 0-32,26 0 0,0 0 0,0 0-128,0 0-1,0 0-63,0 0 64,0 0 0,26 0 32,27 0 64,-27 0 0,52 0 32,-25 0-32,25 0 32,1 0 0,-1 27 0,1-27 32,26 26-32,-1 0 32,-25-26-32,0 26 0,-27 0 0,0-26 0,27 27 0,-1-1 0,-25 0 32,25-26-32,1 26 32,-27 0-32,27-26 0,-1 26-32,1-26 32,26 0 96,-1 0-96,1 0 0,-26 0-64,-1 0 64,1 0 0,-1 0 0,1 0 0,-27 0 0,27 0 0,0 0-32,-1-26 32,1 26 0,25-26 0,1 0 0,0 0 0,26 0 0,-26-1 32,-27 1-32,27 0 0,-27 26 0,-25-26 0,-1 26-32,1 0 32,-27 0 32,26 0 32,-26 0-64,27-26 0,-27 26 0,0-27 0,0 27 0,0 0 0,-26 0 0,0 0 0,0 0 0,0 0 128,0 0-96,0 0-32,-26 27 96,-26-1-64,-1 0 32,-51 0-32,-1 0-32,-26 27 64,-26-27-32,0 0 0,-53 0 1,27 0-1,0-26 96,26 0 0,-1 0 32,1 0-64,0 0 32,52 0-64,27 0-64,26-26 32,-1 26-32,53 0 0,-26 0-32,26 0 32,0 0-32,0 0-96,0 0 0,0 0-64,0 0 32,52 0 96,1 26-1,-1 1 33,53-27 0,26 0 32,26 26 32,0-26-32,0 0 0,26 0 0,-25 0 0,-1 0 0,-26 0 0,0 0 0,-1 0 0,-51 0 0,26 0 0,-27 0 0,27 26 32,-26 0-32,-1-26 0,-25 26 33,-1-26-33,-26 27 0,0-27 0,-26 0 0,0 0 32,0 0 0,0 0 64,0 0 64,-26 0 96,-52 0-160,-27 0-96,-52 0 0,0 0-32,-27 26 32,27-26 0,0 26 32,0 0-32,0-26 32,26 26 0,0 1 0,26-1 0,27 0 64,-1-26-96,27 0 64,26 26-64,-1-26 0,27 0-64,0 0 32,0 0-96,0 0-64,0 0-64,27 0 128,51 26 96,1-26 0,25 0 0,1 0 0,52 0 32,-26 0-32,0 0 32,0-26 0,0 0 0,-52 26-33,-27-26 33,-26 26-32,0 0 0,-26 0 32,0 0 64,0 0 33,0 0 127,-52 0 160,-27 0-256,-52 0-96,-26 0 0,-26 0-32,-26 0 0,-1 0 32,-26 0-32,27 0 0,26 0-32,25 0 32,28 0 32,25 0 161,26 0-33,1 0-96,25 0-32,27 0 0,26 0-32,0 0-128,0 0-129,0 0-63,26 26 224,27-26 96,25 26 0,27-26-64,26 26 64,26-26 64,26 0-64,27 0 32,-1-26 0,1 0-32,-27 0 0,0 0-32,-26 26 32,-26-27 0,-26 27 32,-26 0-32,-27 0 0,0-26 0,-25 26 32,-1 0-32,0 0 32,0-26-32,0 26 0,-26-26-32,27 0 32,-1-1-32,-26 27-64,26-26-448,-26 26-353,0-26-577,0-26-1280,0-1-6599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05.398"/>
    </inkml:context>
    <inkml:brush xml:id="br0">
      <inkml:brushProperty name="width" value="0.4" units="cm"/>
      <inkml:brushProperty name="height" value="0.8" units="cm"/>
      <inkml:brushProperty name="color" value="#A9D18E"/>
      <inkml:brushProperty name="tip" value="rectangle"/>
      <inkml:brushProperty name="rasterOp" value="maskPen"/>
    </inkml:brush>
  </inkml:definitions>
  <inkml:trace contextRef="#ctx0" brushRef="#br0">9389 3196 12940,'0'0'96,"52"-131"-96,-26 26 929,0 27 128,1-1-288,-1 27-257,-26-27-191,26 1 159,-26 25 65,0 1-33,0-1 97,0 27 31,0 0 33,0 26-32,0 0-385,0 0-96,0 0-96,0 0 64,0 0-32,-26 0-96,26 26-160,0 27 96,0 25 0,0 1-32,0-1 64,26 27-128,0 0 64,0-27 0,27 27-97,-27-26-63,26-1 0,1 1 128,-1-27-32,0 1-65,-25-27 33,25-26 64,-26 0 32,-26 0-64,0 0-64,0 0 128,0 0 96,0-26 256,0-27-32,0-25 64,-26-27-96,-26-26 33,-1 0 127,1 26-192,26-26-96,-1 27 0,1 25 0,26 0-32,0 27 64,0 0 33,0 26-65,0 26-64,0 0-32,0 0-193,0 0-31,53 26 256,-1 26 160,27 0-64,-1 27 0,27 0-63,-27-1-1,1 1-32,0 25 0,-1-25 0,-25 26-65,-1-27-31,0 27 32,1-26 32,-27-1 0,-26 1 32,26-53-64,-26 0 32,0-26 32,0 26-32,0-26 32,0 0 224,-26-52-160,-27 0-64,-51-53 64,-1-26-64,-26-26-32,0 0 0,26 0-64,27 26-64,25 26 160,1 26-32,52 53 32,0 0 64,0 26 0,0 0-64,0 0-128,0 26-352,52 0 480,1 53 256,52-1 0,-1 27-96,1 0-32,0 26 33,0 0-1,-27-26-64,27 25 0,-27-25-96,1 26 160,0-52-96,-1 25 0,-25 1 32,25 0 0,-26 26 0,1-26 1,-27-1-65,0-25 0,-26 26 64,0-53 0,0 27 96,0-27-64,-26-26 32,0 27-96,0-1-64,-1-26 32,-25 26 32,26 1-64,0-1 0,0 27-64,26-27 64,-27-26 0,27 27-32,-26-1 32,0-26 0,26 27 0,-26-1 0,26 0 0,-26-25-32,26 25 0,0-52 0,0 26 0,0-26-96,0 0-288,0 0-33,0 0 65,0-26 384,0-26 0,26-1 96,0-25 0,-26-1 0,26-26-96,0-26 32,1-26 0,-1 0-32,-26-26 32,26 0-32,0 25 32,-26 1 0,26 26-32,-26 53 128,26 25 1,-26 53-65,0 0 32,0 0 64,0 0-32,0 0 0,0 27 64,27 25-192,25 27 64,-26 25 32,27 27-31,-1 0-33,0 26 32,1 0-32,-27 27-32,26-1 32,-26-26 0,1 26 0,-27 1 32,0-27-64,0 26 64,0-26 32,-27-26 32,1 26-32,-52-26-32,-1 0 0,1-26 32,-1-26-96,0-1 32,27-52-32,26 0 0,0 1 64,0-27-64,-1 0 0,27 0-64,-26 0-192,26-53 128,-26 1-96,0-27 96,0-25 32,26 25 0,0 1 31,0-27 33,0-26-32,26 0 0,26 0 32,1 0-64,-1 0 32,0 26 0,27 27 0,-27 25 0,1 27-96,-27 0 96,0 26-128,0 0-33,-26 26 97,26 53 128,-26-1 160,27 53 1,-27 26-129,0 27 64,-27-27-64,-25 52 0,0 1 64,-27-1-96,-26-25 0,1-1 160,-1-52-160,0-26 128,26-27 0,1-25 160,25-1 1,27-52-65,0 0-128,-26 0 64,26-52-160,-27-53-64,27-26-64,-26-26 64,25-27 0,27-25-32,-26-1 32,26 1 32,26 26-32,1 26 64,25-1 0,0 54-64,27-1 32,-27 53-97,1 25 1,-1 27-32,-26 0-192,0 79 160,27 26 192,-1 26 64,-26 52 64,1 0 0,-27 53 32,0 0-64,-79 25 0,0 1-64,-52 0 96,1-26-96,-1-27 97,-27-52 31,28-26 320,25-78-160,0-1-223,53-52 31,-27 0 64,27-52-192,-1-1-64,-25-25 0,25-53 0,1 26-64,26-52-97,0 0 65,-1-26-32,27 25-64,0 28 160,53-1 32,-1 26 0,27 26-33,-27 1-223,27 25 64,-27 53-32,0 0-65,-25 0-63,25 79 160,-26-1 256,0 80 96,-26-1-64,0 26 32,-26 0 0,-26 1-64,-27 25 64,-25 1-64,-1-1 128,-52-26 96,26-25 129,-26-54 63,52 1-96,0-53 129,53-52-161,-1 0-32,53 0-160,-26 0-96,0-78-192,0-1 32,26-52-32,0 27 96,52-27-32,1 0 32,25 0-33,27 26 1,0 0 0,26 1 128,26-1-32,-26 26-32,26 27-160,-26 26 32,-27 0-65,1 26 97,-26 26-192,-27 52 352,-26 1 64,0 26 32,-26 26 96,0-1-64,-52 28 129,-53-27 63,1-1-224,-54 1 96,28-26 32,25-26-95,-26-1 31,52-25 32,1-27 0,25 0-64,1 0-96,26-26 32,26 0 0,0 0-64,-26 0-96,26-52-224,0-1 160,0-25 128,52-27-64,0 27 32,1-27-64,25 26 31,27-25-63,0 25-64,26-26 64,0 27-160,0 25-1,0 1 97,-27 26-128,1 0 160,-26-1 96,-1 27-33,-25 0 129,-1 0 0,0 0 0,1 0 0,-27 27 32,26-27-32,-26 0 0,-26 0 32,27 0-32,-27 0 65,0 0-1,0 0 32,0 0-32,0 0-64,0 0 0,0 0 0,0 0 0,0 0 32,0 26-32,0-26 32,0 0 64,0 0 96,0 0 0,0 0 0,0 0 33,0 26-33,0 0 0,0 26-96,-27 1-64,1 25 32,-26 1 0,-27 0 0,1-1 64,-1 1 161,-26-27-225,1 27 64,-27-27-64,26 0-64,-26 1 64,0 25-64,0-25 0,0-1 160,0 0-160,0 1 128,0-27 64,0 0-31,1 0 63,-1-26-96,-27 0 32,1 0-32,26 0-64,0 0 0,1 0 64,25 0 33,0 0-129,-26 0 0,26 0-32,1-26 0,-1 0 0,0-26-32,0-1 0,-26 1-32,27-1-1,25 1 1,0 26 64,27 0 0,0 26 0,26-26-32,-1 26 32,1 0-32,26 0 0,0 0-96,0 0 0,0 0-160,0 0-193,26 0 225,27 0 128,-1 26 128,53 0 0,26 0 0,0-26 0,52 0 0,0-52 0,27-1 0,-27 1 0,1 0-96,-1-1 0,-26 27-32,-26 26 64,-53 0 0,-25 0 0,-27 0-33,-26 26 97,0 27 193,0-27 63,-52 26-64,-27 1 64,-26-1-160,-26 0 0,-26 1 1,0-1-97,-26 0 32,26 27 128,-27-53 0,27 0 64,26 1-128,0-1 0,53-26-64,-27 0 64,53 0-32,-1 0-64,27 0 0,26 0-32,0 0-32,0 0-160,0 0 64,0 0-192,26 0 31,27 0 289,-1 0 32,27 0 0,25 0 0,1 0 0,0 0 32,0 26-32,-1 0 0,1 0-64,-52 27-32,-1-27 64,-26 0-32,-26-26 0,0 0 64,0 26 64,0-26 128,-26 26 0,-26 1-127,-53-27-1,-26 26-64,-26 0 32,0-26-32,-53 0 192,1-26-64,-1-27-64,1 1-64,25 0 32,27-27 0,26 27 0,0-1 0,53 27-32,25-26 0,1 26 32,26 26 0,26-27-32,0 27 0,-26 0-96,26 0 0,0 0-32,0 0-160,52 0-225,53 0 321,-1 27 192,27-1 0,0 0 0,26 0 64,-26 0-64,0-26-64,-26 27-32,-26-27 32,-1 26-64,-52-26-65,1 0 1,-27 0 192,0 0 32,-27 26 161,-25-26 159,-53 0-288,-26-26-64,-52 0-32,-27-27-96,1 1 0,26-1-33,-1 27 161,53 0 33,27 26-1,25 0 0,53 0 64,0 0-96,26 0 0,0 0-32,0 0-96,0 0-97,0 0-31,52 0 128,0 26 64,27 0 0,0 27 64,-1-1 0,1-26 0,-27 1-32,-26-1 32,0 0 0,1-26 0,-27 0 32,0 0 160,0 0 0,-53 26 96,1-26-256,0 26-32,25-26 33,1 26 31,0-26-64,26 0 0,0 0-129,0 0-127,0 0 32,26-26 32,27 0 192,25-26 64,53-27-64,0-26 128,26 1 0,26-53-32,27-1-32,-1 1-64,1-52 64,-1 25-32,-51 1 32,-1 0-32,-26 26 33,-27-27 63,-25 1 128,0-26-128,-1-1-64,-26 1 0,27 25-64,0 1 0,-27 0 0,27-1-32,-1 27 0,1 26 32,-27 27 0,0 51 0,1 1 0,-53 26 32,26 26-32,-26 0 0,0 0 32,0 0 96,0 0 128,0 26-95,0 52-161,-26 27 32,-27 26-32,1 52 32,-53 27-32,-26 52 64,0 0-64,-52 26 0,0 0-64,-1 0 32,1-26-96,0-53 128,52-26 0,26-25 32,53-54-64,-1-51 32,53-53-65,0 0 33,0 0-640,27 0-193,25-79 577,26-52 288,27-26 0,26-26 64,0-53-32,52 0 32,1-52-64,25 26 32,27-52-32,0 26 0,26 0 0,-27 26-32,1 27 32,-53 51 0,-26 27 0,-26 26 0,-52 26 64,-27 27-64,1 52 64,-53 0-64,0 26 0,0 0 288,0 0 1,0 0-257,0 26 256,0 26-288,0 79 32,-27 26-64,1 53-64,-52 25 0,25 27-64,-51 26-1,-1 53-159,-26-27 0,-26 26 96,0-52 63,-1-26 97,28-26 64,-1-53 64,26-78-32,52-53 257,27-52 287,0-52-63,26-79-513,0-78-224,26-53 159,53-53 65,26-25-96,26 0 0,-1-53 96,28 0 0,25 0 0,0 0-32,27 79 32,-27 26 0,27 52 0,-53 53-32,-26 78 0,-53 53 32,-25 26-64,-27 26-32,-26 26 96,26 26 64,-26 53 0,0 26-64,0 26-32,0 53 32,-52 25 0,-27 27 0,-26 52-32,0 1 0,-25 25 0,-28 1-128,1-53-64,0-27 224,0-51 0,26-27 0,0-78 64,53-26 0,-1-53 192,27-26 289,25-53-289,1-51-256,26-80-128,0-78 64,0 1 0,79-80-33,26 1 1,-1-27 32,53 27 32,1 52 32,25 26-32,-26 26 32,0 27 0,26 25 0,-25 53-64,-1 53 64,0 25-96,-52 53 0,-27 0 96,-25 53 0,-1 52 0,-26 52 0,0 26 96,-26 53-32,-26-1-64,-52 27 32,-27 0 32,-26 26-64,-26-26 64,-27 0-32,27-53 0,26-51 32,0-54-32,53-51 65,25-53 95,27 0 160,0-105-320,0-52-32,26-27-96,26-51 32,53-27-32,25 0-224,1 0 191,26 26-31,26 1 160,-26 25-32,26 27-32,0 26 64,-26 52-32,-26 53-32,-53 26 0,1 26-96,-53 52 160,26 79 128,-26 26 128,-26 79-192,-27 52-64,-25-26 128,-53 78 1,-26-26-129,-26 53 96,-27-27-64,-26 1-32,27-53 96,-27-26-64,0-27 32,27-78 256,-1-52 32,1-26 33,26-53-161,52-26-64,0 0-32,52-52-128,-26-27-64,27-26-96,26 1-160,-1-54 128,27 27-97,26-26 1,0 26 96,52-26 64,27 26 32,-1 0 32,27 27 0,0-1 0,26 0 31,0 27-95,0 25-32,-26 27-192,-27 26-32,-26 0 31,-52 26-191,0 79 544,0 0 96,0 52-32,-78 0 0,-1 52 0,-52 1 64,0 26-32,-26-1-96,-26 1 96,-26 0 417,25-27 255,27-52-287,52-26-161,27-78-128,25-27 1,53-26-33,0 0-160,0-79-385,0-25 33,27-27 320,51-53 32,27 1-128,26 26 32,26-26 32,26 52 64,-26-27-64,27 28 32,-1-1 0,-26 26 0,-26 26 0,-26 27 32,-53 26-65,-26 0 1,-26 26 64,0 0 0,0 0 0,0 0-224,0 0-1057,0 0-2499,0 0-5444</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35.842"/>
    </inkml:context>
    <inkml:brush xml:id="br0">
      <inkml:brushProperty name="width" value="0.4" units="cm"/>
      <inkml:brushProperty name="height" value="0.8" units="cm"/>
      <inkml:brushProperty name="color" value="#9DC3E6"/>
      <inkml:brushProperty name="tip" value="rectangle"/>
      <inkml:brushProperty name="rasterOp" value="maskPen"/>
    </inkml:brush>
  </inkml:definitions>
  <inkml:trace contextRef="#ctx0" brushRef="#br0">4511 3025 4997,'0'0'1633,"0"0"33,0 0 256,0 0-257,0 0-640,0 0-160,26-27 32,-26 27 128,0 0-160,0 0-97,0 0-127,0 0 32,0 0-129,0 0 65,0 0-129,0 0-127,0 0-65,0 0-128,0 0 32,-26 27 96,0-27-224,0 26 33,-1 0-33,1 0 96,0 26-128,0-25 64,0 25 32,-1 0-128,1-25 64,0 25 0,0 0-32,0 1 32,26-1-64,-26 0 32,26 1-32,0 25 0,0 1 0,0-27-32,0 27 32,0-1 32,0-25-32,0-27-32,0 0 32,0 0 0,0-26-32,0 0 32,0 0-64,0 0 0,0 0 32,0 0-128,0 0 160,0 0 128,0-52-64,0 0 0,0-27-32,0 0 32,0-25-64,0 25 0,26-26-32,-26 27 32,52-1 0,-26 1 0,0-1 0,1 1-32,-1 25 32,0 1-32,26 0 32,-25-1-64,-1 27 0,0 0 64,-26 0-64,26-1 32,-26 27 32,0 0 0,0 0-32,0 0 64,0 0-32,0 0 0,0 0 0,0 0 96,0 0-96,0 0 0,0 0 64,0 0-64,0 0 0,-26 0 64,0 27-64,0-1 0,-1 0 0,-25 26-32,26 1 32,-27-1-64,27 27 64,0-27-32,0 27 32,0-27 32,0 0-32,-1 27-32,27-27 32,0-26 0,0 27 0,0-27 0,0 0 0,0 0 0,0-26 0,0 0-128,0 0 64,0 0-64,0 0-64,0-26-129,0 26 257,0-52 32,0 26 32,0-27 0,0-25 64,27 25-64,-1-25 0,-26-1 0,26 1 0,0 25 0,-26-25-32,26 52 32,0-27 32,-26 1-32,0 26 0,0-1 0,27 27-32,-27 0 32,0 0 32,0 0-32,0 0 0,0 0 32,0 0-32,0 0 32,0 0 0,0 0-32,0 0-64,0 0-160,0 0 32,-27 27-32,27-27 192,-26 26 0,26 0 0,-26 0 64,0-26-32,26 26 32,-26-26-32,26 27 0,0-27 32,0 0-32,0 0-32,0 0-65,0-27-191,0 1 0,0 0 288,0 0 0,0-27 0,0 27-32,0 0 64,0 0-32,0 0 0,0-1 0,0 27-32,0-26 32,0 26 0,0 0-32,0 0 32,0 0 0,0 0-32,0 0-96,0 0 64,0 0 0,0 0 32,26 0 32,-26 0 0,0-26 0,0 26 0,0 0 32,0 0-32,0 0 0,26 0 0,-26 0 32,0 0-32,0 0 32,0 0 32,0 0-64,0 0 0,0 0-64,0 0 64,-26 26 0,26 0 0,0 1 64,-26 25-32,26-26 0,-26 27 64,-1-1-96,1 0 32,0 1 64,0-1-96,26 0 0,-26-25 32,26 25-32,-27-26 32,27 0-32,0 1 64,0-1-64,-26 0 0,26 26 0,0-26 64,-26 1-64,26 25 32,0-26 32,-26 27-64,26-27 0,0 26 32,0 1-32,0-27 0,0 26 0,0-26 0,0 0 0,0 1 0,0-27-32,0 0-32,0 0 32,0 0-96,0 0-224,0 0-33,0-27 129,0 1 256,0-26 96,26-27-64,-26 1 96,0-1-128,0 1 0,26-27 0,-26 0-96,26 27 96,1-1 0,-27 27 0,26-1 0,-26 1 0,26 0 0,-26-1 0,26 27 0,-26-26 0,26 25 64,-26 1-64,0 0 0,27 26 0,-27 0 32,0 0-32,0 0 64,0 0 193,0 0 31,0 0-64,0 0 64,0 0-95,0 26-33,-27-26 192,1 26-288,0 1 0,-26 25 0,25-26-32,-25 27 32,0-27 64,25 26-95,1-26 31,0 1-32,-26 25 0,26-26-32,-1 26 32,27 1-32,-26-1 0,0 27-32,0-27 32,26 27 32,-26-27-32,26 0 0,0 27 0,0-27-32,0 1 32,0 25 0,0-25 0,0-1 0,0 27 0,26-1-32,-26-25 64,0-1-32,26-26 0,-26 26-32,26-25 0,-26-1 0,0-26 0,0 0-1,26 0-127,-26 0-64,0 0-32,0 0 64,0 0-65,0 0 161,0-26 32,27-27 64,-27 1 32,26-27-32,0-25-32,0 25-224,26-26-192,-25 27 127,-1-1-31,26 1 128,-26 25 160,1 1 64,-27 26 0,26-1 0,-26 1 32,0 0 0,0 26 0,0 0 0,0 0 64,0 0 256,0 0 129,0 0-161,0 0 32,0 0-159,0 26-129,-26 0 32,-1 27-96,1-27 32,0 26 64,0 1-96,0-1 128,-1 1 64,1-1-128,26 0 64,-26 1-64,0-1 0,26 0-32,-26-25 0,26 25 1,-26-26 31,26 27 32,0-1 0,-27-26-96,27 26 64,0 1-64,0-27 64,0 26-128,0 1 128,0-1-32,0 27-32,27-27 0,-27 0 0,26 1 32,-26-1-32,26 1 0,0-1 0,0 27 0,0-27-32,27 0 32,-27 1 0,0-1 0,0 0 32,1 1-64,-1-27 32,0 0 0,-26 0 0,0-26-96,0 0 32,0 0 0,0 0-32,0 0 64,0 0 32,0 0 96,0-26-32,0 0-32,-26 0 32,0-53 0,-27 27-64,27-27 0,0-25-128,-27 25-32,27 0-1,0-25 1,26 25 0,-26 1 64,26 25 32,0 1 64,0-27 0,0 53 0,0-26 0,0 25 0,0 1 0,0 26 0,0 0 0,0 0 96,0 0 32,0 0-32,0 0-32,0 0-32,-26 26 97,26 1-129,0-1 0,0 26 32,0 27 0,-26-27 0,26 27 0,0-1-32,0 1 0,0-1 32,0-25-32,0 25 64,0-25-64,0 25 0,26-25 32,-26-1-32,26 0 32,0 27 0,-26-27 32,26 27 0,-26-27 0,0 1-32,26-1 32,1 0-64,-1-25 96,-26 25-96,26-26 0,0 0 0,0 27 0,1-27 0,-27 0 0,26-26-32,-26 0 32,0 0 0,0 0-32,0 0 32,0 0-64,0 0 32,0 0 32,0 0 0,0-52 128,-26-1-32,-1-25-96,1 25 0,-26-25-32,-1-27 0,27 26-32,-26-25 0,26 25 32,0-26 0,-1 27 32,27 26 0,0-27 0,0 27-64,-26-1 64,26 1 0,0-1 0,0 27 0,0 0 0,0 0 64,0 26-64,0 0 0,0 0 0,0 0-64,0 0 64,0 0 0,0 0 0,0 0 64,0 0-64,-26 0 0,26 0 0,0 0 0,0 0 32,0 0 160,0 26-192,-26 0 0,26 27 0,0-1 32,0 0-32,0 1 0,0-27 0,0 26 0,0 1 0,0-1-32,0-26 32,0 27 0,26-1-32,0 27 32,27-27 0,-27 26 0,0 1 0,26-27 0,-26 27 0,27-27 0,-27 1 0,0-1 0,0 0 0,27 1 0,-27-1-32,26 1 32,1-1 0,-27 0 32,26-25-32,-26-1 32,1 0-32,-27 0 0,0-26-32,0 0-96,0 0 64,0-26 64,0-26 0,0-1 32,-27-25 64,-25-1-96,0 0 0,-1 1 0,1-27-64,-27 0 32,27 1 0,0-27-32,-1 26 64,1 0 0,26 1-64,0 25 64,-1 27-64,27-1 64,0 27 0,-26 26 0,26 0 64,0 0-64,0 0 0,0 0-64,0 0 0,0 0-192,0 26 256,26 27 64,27-1 0,-1 27 64,0-1 0,1 27-64,-27-27 0,26 27 32,-25 0-32,-1-27 0,26 1 32,1 0-32,-27-27 0,0 26-32,0-25 0,26-1-32,-25 27 0,-1-27 33,0 27-33,26-27 32,-25 0 0,25 1 0,-26-1-32,0 1 32,0-27-64,1 26 32,-27-26 0,26 1 0,0-1 0,0 0 0,0 0 0,-26 0 0,27-26 0,-27 26 32,0-26-32,0 0 0,0 0 0,0 0-32,0 0-32,0-26-1,-27-26 33,-25 0 32,-27-27 0,27 0-32,-26 1 32,25 25-64,27 1 64,0 26 0,0 26 128,26 0-128,0 0 129,0 0-1,0 0-128,0 0-64,0 0 64,0 26 0,0 26 0,0 1 32,0-1-32,26 27 32,0-1-32,26-25 32,-25-1-32,-1 0 0,0 1 0,26 25 0,-26-25 0,27-1 0,-27 27 32,26-27-32,-25 0 0,25 1 0,-26-1 0,27-26 0,-27 27-32,0-27 32,26 0 0,-26 0 0,1 0 32,-1 1-32,-26-1 32,26 0-32,-26-26 32,0 26-32,26-26 0,-26 0 32,0 0-32,0 0 32,0 0-32,0 0-32,0 0 32,0 0 0,0 0 0,0 0 0,0 0 0,0 0 32,0 26-32,0-26 32,0 0-32,0 0 0,0 0 0,0 0-32,0 0 32,0 0 0,0 0 0,26 27 0,-26-27 0,0 26-32,27-26 32,-27 26 0,0-26 0,0 0-32,0 0 32,26 0-96,-26 0 64,0 0 32,0 0-32,0 0 32,0 0 0,0 0 0,0 0-32,0 0 64,0 0-64,0 0 32,0 0-64,0 0 32,0 0 32,0 0 0,0 0 0,0 0 32,26 26-32,-26-26 32,0 0-32,0 0 0,26 0 0,-26 0-32,0 0 0,0 0-97,0 0 129,0 0 0,0 0 32,0 0 33,0 0-65,0 0 0,0 0 32,0 0 0,0 0-32,0 0 0,0 0 0,0 0 0,0 0 0,0 0 0,0 0 0,0 0 0,0 0 0,0 0 64,0 0 0,0 0-32,0 0 0,0 0 32,0 0-32,0 0-32,0 0 32,0 0 64,0 0 32,0 0 0,0 0-32,0 26-96,0-26 0,0 0-32,0 0 32,0 0 0,0 0-32,0 0 32,0 0 32,0 27 0,0-27-32,0 0-32,0 26 32,0-26 0,0 0 0,0 0 0,0 0 0,0 26 0,0-26-32,0 0 32,0 0-32,0 0 32,0 0-32,0 0 32,0 0-96,0 0 32,0 0 0,0 0-160,0 0 128,0-26 96,0 26 0,0-26 32,0-1 0,0-25 64,26 26-64,-26-27 0,0 27 0,26-26-32,-26-1 0,0 1 64,27 0-128,-27 26 128,26-27-128,0 27 64,-26 0 0,26 0 0,-26 26 0,26-27 0,-26 1 0,0 26 0,27-26-32,-27 26 32,26-26 0,0 0 0,-26-1 0,26 1 0,-26 0-32,0 26 32,26-26-32,1 0 32,-1 0 0,-26-1 0,26 1 32,0 0-32,0 0 0,0 0 0,-26 26-32,0-27-32,27 27 0,-27 0 32,0 0-32,0 0 0,0 0 32,0 0-33,0 0 65,0 27 0,-27-1 65,1 0-33,0 26-32,-26 1 0,26-1 32,-27 27-32,27-1 0,-26 1-32,25-1 32,27-25 32,-26-1-32,26 0 32,-26-25-32,26 25 32,-26-26-32,26-26 0,0 0 0,0 0 0,0 0-96,0 0-1,0 0-31,0 0 0,0 0 128,26-26 32,0 0 32,0-27 32,27 1-32,-1-26-31,27-1-33,-1-26 0,-25 27-33,25-1-159,-25 27 64,-1-1-32,0 27 64,-25 0 32,-1-26 0,0 25 64,0-25 0,0 0-64,0-1-32,1 1 32,-1 26 0,0 0 32,-26-1-1,26 1 33,-26 26-32,0 0 64,0 0-32,0 0 0,0 0 0,0 0 0,0 0-32,0 0-32,0 0 0,0 0-96,0 0-96,0 26 224,-26 1-32,0-1 64,0 0 0,-27 26 64,27 1-64,-52-1 32,25 0-32,1 27 128,-1-27-96,27 1 96,0-27 96,0 0-31,26-26-65,0 0-64,0 0-64,0 0-64,0 0 64,0 0-257,0-26 257,0 0 65,26-27-1,26 1-32,-25-27 32,51 1-64,1-1 0,-1-25 0,27 25 0,0-26-32,-27 27-64,27-1-1,-26 1 65,-27-1-32,27 27-32,-27 25 64,-26 1 0,0 0 32,0 0 0,-26 26 32,27 0-32,-27 0 96,0 0-32,0 0 33,0 0 63,0 0-32,-27 0 0,-25 26-128,0 0-160,-1 27 160,-25 25-64,-1-25 64,-26 25 32,27 1 0,-1-1 0,27-25 0,0-27 160,25 0-160,1-26 32,26 0-32,0 0-32,0 0-128,0 0-192,0 0-97,26 0 385,1-52 32,25 25 64,27-51-64,-1-1 0,1 1 32,25-27-32,-25 26-32,26 1 32,-27 26 0,1-1-32,-1 1 32,-25 26-32,-27 26-96,-26 0 96,0 0-96,0 0 128,0 26 192,-26 26-64,-27 27-32,-25-1-64,25 27 32,-51 0-31,25 0-1,-26-1-32,27-25 32,-1-1 0,1 1-32,-1-27 32,53-25 0,-26-1 32,25 0-32,27-26 32,0 0-64,0 0 0,0 0-64,0 0-64,0 0-129,0-26-159,27 0 416,-1-1 96,0-51-64,53 25-32,-1-25 0,1-27 0,-1 27-64,27-1 64,-26-26-192,-1 27 32,1 25-32,-53-25 63,26 52 129,-26-27 0,1 53 0,-1-26 32,-26 0-32,26 26 65,0-26-65,0-1 32,-26 27-32,26-26 0,-26 26 0,0 0 0,0 0 0,0 0-97,-26 26 33,0 27 64,-52-27-32,-1 53 32,0-27 32,1 26-32,-1 1 32,27 0-32,-27-27 161,27 0-33,0-25 96,25-1 96,27-26-160,0 0-128,0 0-32,0 0-256,0-26 32,53-27 224,-1 1 64,1-27-64,51 1 0,-25-1 0,26 1 0,26-27 0,-1 0 0,1 0 0,27 1 0,-28-1 0,1 26 0,0 1 0,-52 25 0,-1 27-64,-51 0 64,-1 26-64,-26 0-160,0 0 224,0 0 352,-26 52-32,-27-25-224,1 25 65,-53 0-65,27 27-96,-27-1 0,0 27 0,0-26 0,27-1 0,-27 1 32,26-27-32,27 1 32,0-1-32,-1-26-32,27 26 0,0-25 0,0-1-32,26-26-33,0 0 1,0 0-480,0 0-353,0 0 128,26-26 673,26-27 128,27-25 96,-1-1-96,1 1 0,26-1 0,0 0 32,-1 1-64,1-1 32,-26 27 0,-27 0 32,0 25 0,-26 1-32,1 26 32,-27 0 64,0 0 193,-27 0 607,1 26-831,-26 27-65,-27-1-161,-25 53 129,-1-27 32,0 27 32,-26 0-32,26 0 32,-25-1 97,51-25 31,0 0-32,27-53 160,52 0-96,0-26-128,0 0-64,0 0-320,0-26-128,0 0 416,52-1 64,1-51 32,-1-1 0,53 1-32,-27-27-32,53 0 0,0-26 0,0 27 0,0-1 32,0 26-32,-26 1 0,0 25 0,-1 1 0,-25-27 32,-1 27 0,1-27-32,0 27 0,-27-26 0,0 25 32,1 27-32,-27 0 0,-26 26 0,0 0 32,0 0 96,0 0 0,0 26 192,-26 0-256,0 0-64,-53 27-64,27-1-96,-1 27-32,-25-1 32,-1 1-32,1-1 160,-27 1 0,26 26 32,1-27-32,25 1 64,1-27-32,26-26 0,0 0 0,26-26 0,0 0-96,0 0-417,0 0-127,0-26-65,52 0 609,-26 0 96,26-26 32,1-1 0,25-25 0,1 25-32,0-25 0,-27 25 32,26 1-32,-25 0 0,-1 25 0,-26 1 32,-26 0-32,0 26 32,0 0 96,0 0 385,0 26-161,-26 27-224,-26-1-128,-1 0 0,-51 27 0,25-1 32,-26 1 64,1 0-64,25-1 96,1-26-32,25 1 0,27-53 1,26 26-33,0-26-64,0 0-96,0 0-129,0 0-287,0-26 288,0 0 224,52-27 32,-25 1-32,25-27 32,26-25-32,1 25 0,26 1 0,-27-1 0,27 0-32,-26 1 32,-1-1 0,1 27-32,-53 26 32,26 0 0,-25-1-32,-1 27 32,0-26-64,0 26 64,-26 0 0,26-26 0,0 26 0,1 0 0,25-26 0,-26 26-33,-26-26 1,26 26 0,-26 0 32,27 0 0,-27 0 0,0 0 0,0 0 0,0-27 0,0 27-32,0 0 32,0 0 32,0 0-32,0 0 129,0 0-97,0 0 0,0 0 256,0 27-224,-27-27 32,1 26-96,0 0 0,0 0 0,-27 27 96,27-27-96,-26 0 160,0 26-96,25-26 0,-25 27-32,0-27 0,25 0-32,1 0 32,0 1 1,0-1-33,0 0 32,-1-26 0,1 0 0,26 0-32,-26 26-64,26-26-1,-26 0 33,0 26 32,0-26-32,-27 27 32,27-27 0,-26 26 0,25-26 0,-25 26 32,26-26-32,-27 26 0,1-26 0,0 26 65,-1-26-33,1 26 32,-27 1-64,1-1 64,26 26 0,-27-26-32,27 1 32,-1-1 32,27 0 0,0-26-32,26 0-32,0 0 0,0 0-32,0 0-320,0 0-129,0 0 193,26-26 224,26 0 64,1-1-64,-1-25 64,53 0-32,-27-1 0,27-25-32,26-1-192,-26 1-257,0-1-95,-1 53-1,-51 0 129,-27-1 0,0 27 223,-26 0 161,0 0 64,0 0 256,0 0 225,0 0 95,0 0 33,-26-26 64,-26 0-449,-27 0-64,0 0 256,-25 0 1,-1-1-193,-26 1 0,0 0 353,26 26-225,-26-26 161,27 0-225,-1 26 32,0-53 1,27 27-225,-1 0 32,27 0-96,-27-1 32,53 1 0,0 26-64,0 0 0,26 0 0,0 0-64,0 0-64,0 0-64,26 0-129,26 0 129,53 0 32,0 0 96,26 26-32,-1-26-96,28 27-65,-27-1-63,-1-26-96,1 26-97,-52 0 129,-1 27 160,1-27 192,-53-26-65,-26 26 97,26-26 64,-26 0 257,0 0 159,0 0-95,-26 0 319,-26-26-351,-53 0-193,0-27-96,1 1 320,-53-1-192,26 1 97,0 26-193,0-26 96,26-1 32,26 27-192,27 0 64,26 0 64,0 26-96,26-27-64,0 27-32,0 0 32,0 0-64,0 0-96,26 0 0,26 0 0,27 27 64,26-1 64,-1-26 64,27 26-32,26 0 0,-26-26 0,0 26-32,-26 1-160,26-1-129,-26 0 33,-27 0-32,-25 0 128,-1 0 63,-26-26-63,0 27 0,-26-27 64,0 0 64,0 0 0,0 0 64,0 0 0,0 0 128,0 0-128,-52 0 64,0-27-64,-1 1 32,-25 0 32,-27-26 96,26 26 96,-25-1-95,51 1-1,-25 0 64,25 0-96,27 26-96,0-26 64,26 26-64,0 0-32,0 0 0,0 0-128,0 0-32,0 0 96,0 0-64,26 26 0,26 0 96,1 0 32,-1 0 0,27 1-32,-1-1 0,27 26 32,-26-26 0,25 0 0,-25 27 0,-1-27-193,-25 0-63,-27 27 0,0-27 0,0-26 96,1 0 95,-27 0 65,0 0-64,0 0 64,0 0 32,0 0 65,-27 0-1,1 0-64,-26-26 0,-27-1 96,1-25 64,-1 26-64,1 0 32,-1-27 32,-26 27 33,53 0-129,-27-26 64,27 25-64,0 1-64,25 0 64,-25 0-64,0 26 0,-1-26 128,1-1 0,-27 27 97,1-52 31,-27 26-288,27 0 64,25-1 0,1 27 64,26-26 32,-1 26-128,1 0 65,26 0-33,0 0-32,0 0-64,0 0 32,0 0-129,0 0-31,0 0 32,0 0-128,26 26-32,27 1 192,52 25 96,-1 0 0,1 1-32,0-27 32,0 26-65,-27-25-31,27-1 64,-53-26-192,1 26 64,-27-26 32,-26 0 96,0 0 32,0 0 64,0 0 64,-26 0 128,-27-26-64,-52-27-31,-25-25-129,-28-1 64,1 1-32,0-1 0,0 1 96,0 25 96,26 1-96,-26-1 65,26 27-129,26 0 256,27 0 0,-1 0-288,1-1-64,25 27 32,27 0-32,0 0 0,0 0-32,26 0-32,0 0 64,0 0-32,0 0-64,0 0-64,0 0-160,0 0 96,26 0 31,0 53 97,53-27 32,-1 26 32,27 1 0,0-1 0,-1-26-96,1 1-160,-26-1 128,-1 0 64,-52-26-65,1 26 1,-27-26 128,26 0 32,-26 0 0,0 0 128,0 0 161,-53-26-65,-25-26-224,-53-1 0,0-25 0,-26-1 0,0 0 64,26 1-64,-26-1 64,26 27 32,26 0-32,0-1 64,27 27-32,-1 0-32,53 0 0,-26 26 65,25 0-129,1 0-33,26 0-31,0 0 32,0 0-64,0 0 0,0 0-128,0 26-192,0 0 320,53 26 63,-1 1 33,27 25-32,-27-25 32,0-27 0,27 26-64,-27 1 64,1-27 0,-27 0 0,0-26 0,-26 26 0,0-26 0,0 0 161,0 0-97,0 0 160,0-26 128,-52-26-128,-27 25-192,0-25-32,1 0 96,-1 26-31,1-27-1,25 27-64,-25 0 96,26 0 32,-1-27-32,1 27-96,26 0 0,-1 26 0,1-26-96,0 26 96,26-26 64,0 26-64,0 0 0,0 0-96,0 0-32,0 0 32,0 0-193,0 0 1,26 26 96,27 0 128,-1-26-32,0 26-96,1 0-1,-1 27 97,0-27-160,1-26 192,-27 26-32,-26-26-32,0 0 128,0 0 32,0 0 0,0 0 128,0 0-32,0-26 224,-52-27-191,-27 1-97,1 0 0,25-1 0,-25 1-64,25 0 0,1 25 32,26 1-32,-1 26 160,27 0 0,0 0-128,0 0-32,0 0-96,0 0 32,0 0-96,0 0 32,27 26 0,-1 1 128,52-1 32,-25 26 0,25-26-32,-25 1 32,-1-1-32,27 0 0,-27 0 0,0 0-32,1 0 32,-1 1-64,0-1-33,1 26-31,-1-26-64,-26 27 192,27-27-128,-1 0-64,-26 26 128,1-25-96,25-1-65,-26 26 1,26-26 0,-25 1 96,-1 25 32,26-26-32,-52 0 64,26-26 32,-26 0 32,0 27 0,0-27 0,0 0 0,0 0 0,0 0 0,0 0 32,0 0 64,0 0 224,0 0-160,-52 26-64,26-26 0,0 26 0,-27 26-32,1-26-31,0 53-33,-1 26-65,27 0 65,-26 25-96,25 28 96,27-27 0,-26 26-32,26-53 32,0 1-32,0 0 32,0-53-32,0-26 0,0 1 0,0-27-64,0 0-224,0 0-97,0-53 417,0 1 0,0-53 193,0-52-97,0 0-64,-26-26 0,26-1-32,0 27 0,0 52 0,0 1 64,0 77 128,0 1 192,-26 26 161,26 0-129,0 0-224,-26 26-95,-1 1-33,1 51-64,-26 27-64,26 0-33,-27 26 33,27 0 64,0 0-64,-26-1 32,25 1-32,1-26-64,0-26 0,0-1-64,0-52 192,26-26 0,0 0 0,0 0-96,-26-26-353,26-26 449,-53-27-32,27-52 64,-26-26-32,-1 0 0,1-26 32,-1 26-32,27 26 0,0 26 0,0 26 32,0 27 32,26 52 0,0 0-31,0 0-33,0 0-33,-26 26-95,26 79 32,0 0 96,0 52 0,0 0-32,0 26 32,26 1-64,-26 25-64,0-26-192,0-25 31,0-28 289,0-51-32,0-53 32,0-26-64,0 0-128,0 0-416,26-52 319,0-1 289,0-51 0,0-1 64,1-26-32,-1 26 0,26-52 1,1 26-33,25-26 32,1 0-32,25 52 0,1 27-32,0-1 32,0 53-33,-27 0 33,1 26-128,-1 26-32,1 26 128,-1 1 0,-25-1-192,25 27 128,-25-1 0,-1-25-128,-26 25-129,1 1 129,-27-1 32,0 27 96,0 0 96,-79 0 0,0 25 32,-52-25-32,1 0 96,-1-27 256,26-25 161,0-1 31,27-26-95,-1-26-33,53 0-192,0 0-64,26 0-128,0 0-32,0 0-64,0-26 32,0-26 32,26-53 0,26 27-32,27-27 0,-1 0 32,27 0 0,0 1 0,0-27 32,25 26-32,1 0-32,-52 53 32,0 26-128,-53-1-384,-26 27-225,0 79 737,0 0 192,-53 51-192,-25 1 32,-1 0-32,-26 26 32,1-26 0,-27 0-32,26-26 96,0 26-64,27-26 0,25-27 96,1 1 1,26-27 63,26-26-160,0-26-32,0 0-192,0 0-1,0-26 33,26-26 160,26-53 257,1-26-65,-1-52-64,27 0-64,25-27-32,1 1-32,0-27 64,26 53-64,26-1 0,0 53 0,0 53-64,-26 25-64,-26 27-289,-27 26-31,-25 26-161,-27 53 449,0 0 160,-26 51 160,0 28-96,-26-1 33,-53 26-65,1 0 0,-53 27 0,0-27-32,0 0 64,-26 1-32,52-53 32,0-53 64,27 1 128,26-53 32,25 0-95,27-26-33,-26 0-128,26 0-32,0-52-160,0-27 128,0-26 32,0-25-32,26-1 0,27 0 32,-1 0-32,53-26 32,0 26-32,26 26-1,-27 0 1,1 27 0,-26 51-544,-27 1 127,-52 26-511,0 53 799,0 51 161,-26 1 64,-27 26-64,-51 0 0,25 0 0,-52 0 32,26 0 1,1 0-33,-27 0 32,26 0 128,0-53 64,0 1 0,27-27 64,26 0-192,-1-25 225,1-27-65,52 0-128,-26 0-128,26 0-32,-27-53-160,27 1 160,0-27 0,0-25 32,0-1-32,0 26 32,53 1-64,-27 25 64,26 1-32,1 26-64,-27 0-32,0 26-33,0 0-127,-26 26 160,26 52 128,-26 1 128,0 26-128,0-27 32,0 27-32,-52-53 96,26 1 0,0-1 161,-27-26 31,27 0-192,26-26 0,-26 0 96,26 0-128,0 0-64,0-26-128,0-26 128,0 0 32,26-53-32,27-26 0,-1 0-32,26 0 32,27 0 0,0 0 0,26 26 32,26 1-32,0 25 0,0 1 0,-26 25-32,0 1 32,0 26-224,-52-1-32,-1 27 128,-25 0-65,-1 0 129,-26 0-96,26 0 0,1 27 160,-27-1 32,26 0 0,-25 0-32,25 0 0,-26-26 0,0 27-64,0-27-96,-26 0-96,27 0 63,-27 0 33,26 0 160,-26 0 96,26 0-96,-26 0 32,26 0 0,0 0 33,-26 0 191,0 0-96,0 0 224,0 0 1,0 0-129,0 0 0,0 0-256,-52 0-288,-27-27-1314,-25 1-1248,-1-52-3076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44.552"/>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4876 2408 1505,'0'0'12268,"0"0"-9289,0 0-897,0 0-224,0 0-1154,0 0-704,0 0 0,30 30 0,31 0 128,-31 0-96,30 1-32,31-1 0,0-30-416,-1 30-1538,1-30-3299</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42.674"/>
    </inkml:context>
    <inkml:brush xml:id="br0">
      <inkml:brushProperty name="width" value="0.08" units="cm"/>
      <inkml:brushProperty name="height" value="0.16" units="cm"/>
      <inkml:brushProperty name="color" value="#9DC3E6"/>
      <inkml:brushProperty name="tip" value="rectangle"/>
      <inkml:brushProperty name="rasterOp" value="maskPen"/>
    </inkml:brush>
  </inkml:definitions>
  <inkml:trace contextRef="#ctx0" brushRef="#br0">4839 3143 6374,'0'0'2819,"0"0"-1890,0 0 320,0 0 96,0 0-608,0 0-353,183 52-224,-130-25-96,-1-1-64,27-26 64,-27 26-32,0 0 64,1-26-31,-1 26-1,1-26-32,-27 27 0,0-27 0,0 0 64,0 26-32,1-26-32,-27 0 0,0 0 0,0 0 32,0 0 0,0 0 64,0 0 449,0 0 223,-27-26-63,-25-1-481,0 1-224,-1-26 0,1 26-32,26 26 33,26 0 63,-27 0 0,27 0 32,0 0-96,0-27-32,0 27 0,0 0-96,0 0-96,0 0-1,0 0-95,27 0 192,25 27 96,-26-27 0,27 26 0,-27-26 64,26 26-32,-26-26 64,1 0-96,-1 26 32,0-26-32,-26 0 0,0 0 0,0 0-32,0 0-64,0 0 32,0 0 32,0 0 32,0 0 0,0 0 64,0 0 64,0-26-32,-26 26-32,26 0 32,-26-26 225,-1 26-161,1 0 96,0-26-160,0 26-32,26-27-32,0 27 0,0 0 0,0 0-32,0 0 0,0 0 0,0 0 0,0 0 0,0 0-64,0 0-96,0 0 32,26 0-32,0 0 160,0 0 0,27 0 32,-27 0-32,0 0-32,0 0 32,1 0 96,-1 0-96,-26 0 0,26 0 0,-26 0 0,26 0 0,-26 0 0,0 0-64,0 0 64,0 0-32,0 0 32,0 0 160,-26 0-64,0-26 0,0 26-64,-1-26 0,-25 0 32,26 26-32,-27-26 0,27 26-32,0-27 32,0 27 161,26 0-1,-26 0 0,26 0-160,0 0-32,0 0 0,0 0-32,0 0-32,0 0 32,0 0-64,0 0 32,0 0 0,0 0-161,26 0 193,-26 0 32,26 0 0,0 0-32,27 27 64,-53-27-32,26 0 0,26 0 0,-26 26 0,-26-26 0,27 0 0,-1 0 0,0 26 0,0-26-32,0 0 32,-26 26 0,27-26 0,-1 0 32,0 0-32,-26 26 0,26-26-64,0 0 32,-26 27 32,27-27 0,-1 0 32,-26 0 0,0 0-32,26 0 0,-26 0 32,0 0-32,0 0 0,26 0 0,-26 0 0,0 0 32,0 0-32,0 0 33,0 0-1,0 0-32,0 26-97,0-26 97,0 0 32,0 0 65,-26 0 31,26 0 0,-52 26-64,25-26-64,-25 26 128,0 0-128,-1-26 96,27 27 0,-26-1 0,-1 0 64,1 0-31,26 0-1,-27-26 96,1 27-32,-1-1 96,1 0 97,26-26-161,-27 26-32,27-26-96,0 0-96,-26 26 32,25-26 0,1 0-32,0 0 0,26 27 0,-26-27 0,26 0 0,0 0-32,0 0 0,0 0 0,0 0-128,0 0 32,0 0-96,0 0 64,0 0-161,0 0 1,0 0 64,26-27 256,26 1 96,1 0-64,-27 0-32,26-27 0,1 27-96,-27-26-96,26 26 63,-52 26-31,27-27 160,-1 27-64,-26 0 32,0 0 32,0 0-32,0 0-32,0 0 0,0 0-32,0 0 96,0 0-32,0 0 32,0 27 0,0-27 224,0 26 160,-26 26-223,-1-26-97,1 1 96,0 25-96,26-26-32,-26-26 64,26 0-96,0 0 0,0 0 0,0 0 0,0 0-96,0 0-256,0 0-353,0 0-32,26 0 545,0 0 192,27-26 32,-1 26-32,0-26-128,-25 26-64,25 0 0,-26-26 95,-26 26 1,26 0 96,-26 0 64,0 0 161,0 0 31,-26 0 224,0 26-255,0 0-65,-27 26-32,1-25-96,0 25 32,-1-26-64,1 0-96,-27-26-385,27 27-960,-27-27-3075,53 0-3300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18.264"/>
    </inkml:context>
    <inkml:brush xml:id="br0">
      <inkml:brushProperty name="width" value="0.08" units="cm"/>
      <inkml:brushProperty name="height" value="0.16" units="cm"/>
      <inkml:brushProperty name="color" value="#FFD966"/>
      <inkml:brushProperty name="tip" value="rectangle"/>
      <inkml:brushProperty name="rasterOp" value="maskPen"/>
    </inkml:brush>
  </inkml:definitions>
  <inkml:trace contextRef="#ctx0" brushRef="#br0">4412 2868 384,'0'26'737,"0"-26"160,0 0 256,0 0 737,0 0 448,0 0 64,0 0-512,0 0-352,0 0-417,0 0-289,0-26-319,-26 26-33,26-26 65,-26 26-97,0-27 65,26 27-193,-26-26-96,26 26-32,0 0 193,0 0-161,0 0-128,0 0-96,0 0-32,0 0-32,0 0-128,0 0 0,0 0 64,52 0 128,-26 0 0,27 0 32,-27 26-32,26-26 0,-26 0 0,0 27 0,1-27-32,-1 0 32,-26 26 0,0-26 0,0 0 64,0 0 0,0 0 32,0 0 32,0 0-32,0 0 32,0 0 0,0-26 128,0 26-31,0-27-161,0 1-64,-26 0 64,-1 0-64,27 0 32,-26 26-32,0-27 32,26 27-32,0-26 0,-26 26 96,26 0 32,-26 0 64,26 0 64,-26 0-159,-1 0-33,27 0-32,-26 0-32,0 26 0,26 1 0,-26-27 0,0 26-32,26-26 32,0 26 0,0-26 32,0 0-32,0 0-32,0 0-64,0 0-129,0-26-351,0 26 127,0-26 161,0-1 288,26 1 0,0 0 32,0 0-32,-26 0 0,26 0-32,-26 26 32,27-27 0,-27 27 0,0 0-32,0 0 32,0 0 0,0 0 0,0 27 64,0-1 32,-27 26-96,1 0 96,0-25-32,0 25-32,0-26 32,-1 27-64,1-27 97,26-26-65,0 26 0,0-26 0,0 0-32,0 0-32,0 0-97,0-26-159,0 0 224,26-1 64,-26-25 0,27 0 0,25 25 32,-52-25-32,26 26 0,0 0 0,-26 26 64,0-26-64,0 26 32,0 0 128,0 0 1,0 0-65,0 0 96,0 26 0,-26 0-64,0 0-128,0 26-96,-27 1 64,27-27 32,-26 26 0,26 1 0,-1-27 0,1 0 0,0 0 32,0 1-32,26-27 0,0 0-96,0 0-128,0-27-385,0 27-31,26-26 511,0-26 97,0 26 32,1-27-32,-1 1 32,0-1 0,0 27 0,0-26 0,-26 52 32,27-26-32,-27 26 0,0 0 64,0 0 225,0 0-97,0 0-96,0 26 128,-27 0-64,1 26-160,-26 1 32,26-1-32,-27 1 0,27-1 0,0 0 0,0-25 0,-1-1 32,1-26-32,26 0 0,0 0 0,0 0-160,0 0-320,26-26-1,-26-27 449,53 1 0,-27-1 0,0 1 32,0 0 0,1-1 0,-1 1 32,0 0-32,0-1-32,0 27 32,-26 0 32,27 26-32,-27-26 32,0 26 64,0 0 257,0 0-97,0 0-224,-27 26 416,1 26-448,0 1-64,-26-1 0,25 0 0,-25 1 64,26-1 64,0 0-64,-1 1 0,-25-27 0,52 26 0,-26-52 0,26 0-64,0 0 64,0 0-192,0 0-352,0 0-161,0-26-64,26 0 513,26-26 256,-25-1 64,25-25-64,-26 25 0,27-25 32,-27 25-64,26 1 32,-26 26 0,1 0 0,-27-1 0,0 27 32,0 0 128,0 0 225,0 0 31,0 0 32,-27 27-223,1-1-161,0 26-64,-26 1 0,25-1-64,-25 26 64,0-25 0,-1 25 64,27-51-64,-26 25 0,26-26 64,26 0-64,0-26 0,0 0-128,0 0 31,0 0-223,0 0-320,0-26 127,26-26 513,0-1 0,0 1 32,26-27 32,1 1-64,-27 26 0,26-1-64,-25 1 64,-1 26 0,0-1 0,-26 1 0,0 26 0,0 0 96,0 0 96,0 0-96,0 26 161,0 1-129,0 25-64,-26-26-64,26 27 0,-26-1 0,26 0 32,-27 1-32,1-27 64,26 26-64,-26-26 0,26-26 0,0 0 32,0 0-64,0 0 32,0 0-96,0 0-128,0 0-129,0-26 193,26-26 160,0 26 32,1-27 0,-1 1-32,0 0 64,0-1-64,27 1 0,-27-1 0,0 1-32,0 0 32,0 25 0,-26 27 0,27 0 0,-27 0 0,0 0-32,0 0 0,0 0 32,0 0 96,0 27 32,0-1-31,0 26-33,0-26 32,0 1-96,0-27 0,0 26 0,0 0 0,0-26 0,0 26 0,0-26-32,26 26-32,0 1 32,0-27 0,0 26 32,0 0 0,27 0 0,-27-26 0,0 26 32,27 0-32,-53-26 32,26 27-32,0-27 0,0 0 0,-26 0-32,0 0 32,0 0 0,0 0 128,0 0 96,0 0 320,-52-27-191,-1-25-97,-25 0-128,-1-1-96,27 1 0,0 0 32,-1 25 64,27-25-128,0 52 161,0-26-1,26 0 0,-27 26-128,27 0-32,0 0 0,0 0-128,0 0 32,0 0-65,27 0-95,-1 0 128,0 26 64,26-26 64,1 26 32,-27-26-32,26 26 32,1 0-32,-27-26 0,0 0 0,0 27-96,0-27-32,-26 0 32,0 0 32,0 0 64,0 0 96,0 0 64,0 0 32,-26-27 32,0 1-224,-26-26 32,-1 26-32,27-1 0,0 1 0,26 26 64,0 0 97,0 0-1,0 0-160,0 0 0,0 0-128,0 0 0,0 0-33,0 0-63,0 26 192,26 1 0,26-1 64,-25 26-32,25-26 0,-26 1 32,27 25-32,-27-26 0,0 0 0,0-26 32,0 27-32,1-27 0,-27 26 0,0-26 0,0 0 32,0 0-32,0 0 160,0 0 65,0 0-65,-53-26-96,1-1-64,-1 1 32,27 26-32,0 0 0,0 0-32,26 0 32,0 0-32,0 0 32,0 0-128,0 26 32,0 27 32,26 25 31,26-25 1,1 25 0,-1 1 32,1-27 0,25 1 0,-26-27 0,-25 0-32,25 0 32,-52 0 0,0-26 32,0 0 65,0 0 63,0 0 192,-52 0 32,-27-26-320,1 0-32,-27-26-64,0 25 96,0-25-31,27 26 31,25 26 64,1-26 64,0 26 64,52 0-192,-27 0 0,27 0-64,0 0 0,0 0-64,0 0-32,0 26-128,0 0-32,0 26 95,27 1 129,25-1-160,0-26 64,1 0 32,-1 1 32,0-1 64,-25 0 0,-1-26 0,-26 0 32,0 0 64,0 0 0,0 0 96,0 0 65,-53 0 63,1 0-320,-53-26 64,27 0-128,-1-1 128,27 27-64,-1-26 0,27 26 0,0 0 0,0 0 0,26 0 0,0 0 0,0 0-128,0 0-96,0 0-65,26 0 33,0 26 96,27 1 160,25-1-64,-25 0 0,-1 0 32,0-26 32,1 26 32,-27-26-32,-26 0 32,0 0 0,0 0 96,0 0 160,0 0 193,-52 0 95,-1 0-448,1-52-96,-27 26-64,1 0 64,-1-1-32,0 1 33,27 0-33,26 26 0,26-26 0,-26 26 32,26 0-32,0 0-32,0 0-33,0 0 1,0 0-64,0 0-64,0 0-96,26 26 32,0 0 192,26 0-1,1 1-31,-1-27 0,1 26 0,-27-26 64,0 0 32,0 0 0,-26 26 32,0-26 128,0 0-32,0 0 193,-52 0 31,26-26-256,-27 0-96,-25-1 0,51 27-32,-25-26 32,26 26 0,26 0 32,-26 0-32,0-26 0,-1 26 0,27 0 0,-26 0 0,0-26 0,26 26-32,0 0 0,0 0-96,0 0-32,0 0-64,0 0-97,52 0 193,1 26 96,-1 0 32,0 0 0,27 1 0,-27-1 0,27 0 0,0-26-64,-27 0 0,27 0 32,-27 26 32,0-26 0,-26 0 0,-26 26-32,27-26 32,-27 0 0,0 0 64,0 0 160,0 0 0,-27 0 65,-25-26-225,26 0-64,-53 0 64,27 26-32,0-26-32,-1-1 0,27 27 0,0 0 32,26-26-32,0 26-32,0 0 0,0 0 0,0 0-128,0 0-129,52 26-127,1 1 416,25 25 32,1 0 32,25 1-64,-25-1 0,26 1 64,-27-27-64,27 0 0,-26 0 32,-27 0 32,0 1-64,1-27 0,-27 26-64,-26-26 64,0 0 0,0 0 0,0 0 128,0 0 0,0 0-31,-52-26-65,-1-27-32,-25 27 32,-1-26-32,-26-27 0,1 27 32,-1-1-32,26 1-32,1-1 32,-1 1 64,53 26 0,-26 0 0,25 0 32,27 26-96,0-27 0,0 27 0,0 0-64,0 0-96,0 0-33,53 0-31,25 27 64,1 25 160,26-26 64,-1 0-64,-25 0 32,26 1 64,-1-1-96,-25-26 32,-27 26-32,1 0-64,-27-26 64,0 26 0,-26-26 32,0 0 0,0 0 128,0 0 65,-26 0 95,0-52-224,-53 0-96,-26-1 0,27 1 32,-1 0-32,1-1 32,25 27-32,27-26 32,0 52-32,0-27 0,26 27 0,0 0 0,0 0-32,0 0-128,0 0-192,26 27 31,26 25 321,1 0 32,25 1 0,-25-1-32,25 0 32,1 1-32,-27-27 0,27 26 0,-53-25 32,0-27-32,0 26 33,-26-26-33,0 0 64,0 0 64,0-26 64,-26-27 128,-26 1-256,-27-27 0,1 1-64,-1-1 32,1 1-32,-1 25 0,27 1 0,25 26 0,1-1 0,26 27 128,0 0-96,0 0-32,0 0-96,0 0-64,0 0-96,26 27 0,27 25 256,25 0 32,-25 1 0,25-1 0,1-26 0,-27 27-32,27-27 32,-27 26-32,1-26 0,-27-26 32,-26 27-32,26-27 0,-26 0 0,0 0 128,0 0 64,0-27-32,-52-25-128,-1 0-32,-25-1 0,-1 1 32,0-27-32,27 27 0,-26 0 0,51 25-32,-25 1 32,26 0 0,26 26 0,0-26 0,-26 26-32,26 0-128,0 0-192,26 26 0,0 26 352,26 1 0,27-1 0,-27 1 32,1-1-32,-1 0 0,27-25 0,-27 25 32,-26-26-32,27 0 0,-27-26 0,-26 0 32,0 0-32,0 0 64,0 0 64,0 0 32,-26-26 64,-27 0-160,1-53-32,-27 27 0,1-27-32,-1 1 0,1 25 0,25 1 0,27 26 0,0 0 0,0 0 0,26 26-32,0 0 32,0 0-96,0 0 0,0 0-192,0 26-32,52 0 127,0 0 193,27 26 32,-1 27 32,1-27-32,0 1 1,-1-1-33,-25 1 64,-1-27-32,0 0-32,-26 0 32,1 0-32,-27-26 0,0 0 64,0 0-32,0 0 96,0 0 128,-27-26-96,-51-26-160,-1-1 0,1-25-32,-1 25 32,27-25 0,-1 52 0,27-1 64,0 27-32,26-26 0,0 26 0,0 0 0,0 0-32,0 0-128,0 0-32,0 0-288,0 53 320,52-27 128,1 26 0,-1 1 32,1-27-32,-1 26 32,0 1 0,1-27-32,-1 26 0,27 0 32,-27-25-32,0-1 0,1 0 0,-27 0 0,0-26 0,-26 0 0,26 0 32,-26 0-32,0 0 64,0 0 64,-52 0 64,0-26-192,-27-26 0,0 25 0,-25-25 0,25 0-32,27 26 32,-27-1 64,27 1-32,-1 0 0,1 0 128,0 26-64,26-26-32,-27-1 65,27 27-65,0 0 0,0 0-32,26 0 0,-27 0 0,27 0 96,0 0-128,0 0-64,0 0-128,0 27 0,27 25 95,25 0 1,-26 1 96,27-1-32,25 0 32,-26 1-32,1-1 32,-1 1 0,1-27-32,-1 0 32,-26 0 0,0 0 0,1-26 0,-27 0 32,0 0 0,0 0 96,0 0 33,0 0 31,-27 0 128,-25-26-224,-27-26-96,-25-1 0,25 27 128,1-26-64,-1 26-32,27-1 129,25 27 31,-25-26-64,52 26-64,-26 0 0,26 0-64,0 0-32,0 0 0,0 0-64,0 0-64,0 26-33,26 1 65,26 51 96,1-25 0,25-27 32,-25 26 0,-1 1-32,0-27 32,1 0-32,-1 0 0,-26 0 32,1-26 32,-27 0 0,0 0 0,0 0 32,0 0 32,0 0 97,-27-26-1,-25 0-96,0-26-96,-53-1 0,26 1 0,1 26 0,-1-27 0,27 27 32,-1 0-32,27 26 32,0 0 32,26-26-64,-26 26 0,26 0-64,0 0 32,0 0-32,0 0-96,0 26 32,26 26 64,26-26-1,1 27 33,-1-1-32,1-26 64,-27 27 0,52-27-32,-25 0 32,-1 0 0,-26-26 0,27 27 0,-27-27 0,-26 0 32,0 0-32,0 0 64,0 0 33,0 0 31,0 0 96,-53-53-64,1 27-160,-26-26 0,-1-1 32,27 27-32,-27 0 0,27 0 64,-1-1 32,1 1-32,0 0-32,25 0 32,-25 26-64,0-26 0,25-1 0,1 27 0,0-26 32,0 26-32,26 0 32,-26 0-32,26 0 0,0 0 0,0 0-32,0 0 0,0 0-32,0 0-32,0 0-32,0 0 0,0 0-64,0 0 64,26 0 64,0 0 32,0 0 32,-26 0 0,26 0-32,1 0-1,-1 26 1,0-26-64,0 27 96,0-27-32,1 26 32,25-26 0,-26 26 0,26 0 0,1 0 0,-27 1 0,53-1 0,-1 0 0,-25 0 32,25 27-32,27-27 0,-27 26 0,1 1 64,0-27-64,-1 26 0,1 0 0,-1-25 0,1-1 0,-27 26-64,1-26 64,-1 1 64,-26-1-64,0-26 0,0 0 0,-26 26 0,0-26 0,0 0 0,0 0 32,0 0 33,0 0 31,0 0 64,-26 0 0,0-26-128,-52 0-32,25-27-32,1 1 32,-27-1-64,27 1 0,-27 0 32,27-1 32,0 27-32,25-26 32,-25 26 0,52-1 0,-26 1 0,26 26 0,0 0-32,0 0-32,0 0-97,0 0-95,0 26 0,52 1 128,1 25 128,-1 0 32,53 1 64,-27-1-96,1-26 0,-1 27 0,1-1 0,-27-26 0,27 0 0,-53 1 0,26-1 0,-52-26 0,27 0 0,-27 0-64,0 0 128,0 0-64,0 0 192,-53-53-32,-25-25-64,-53-27-96,26 0 0,-26 1 0,26-1-64,27 26 64,-1 27 0,53 26 64,0-1-64,0 27 129,26 0-65,0 0-64,0 0-96,0 0-97,0 0-95,0 27 128,52 25 160,0 27 32,1-1 32,25-25-64,1 25 0,-1-25 0,1-1 32,0 0-32,-27-26 0,0 1 0,1-1 0,-27-26-32,-26 0 32,0 0 0,0 0 32,0 0 32,0 0 128,0 0 97,-53-53-65,-25-25-128,-27-1-96,0-25 0,1-1 0,51 26-96,-25 27 96,52-1 0,-1 27 0,1 0 0,0 26 0,26 0 0,0 0-32,0 0-64,0 0-65,0 0-127,26 26 64,27 0 224,-1 27 0,26-1 0,1 1 32,0-1-32,-1-26 0,1 27 32,-27-27-32,0 0 0,1-26 0,-53 26 32,0-26-32,0 0 0,0 0 128,0 0 0,0-26 65,-26-26-1,-27-1-128,-51-25-32,25-1 32,-26 0-64,27 27-32,-1-26 0,27 51 32,26-25 0,-1 52 0,1-26 0,26 26 64,0 0 0,0 0-64,0 0 0,0 0-96,0 0-64,0 26-257,53 0 417,-27 27 0,52-27 32,-25 26-32,25 0 32,-25-25-32,25-1 0,-25 0 0,-1 0 0,-26 0 0,-26-26 32,26 0-32,-26 0 64,0 0 0,0 0 65,0 0 31,-52-26 96,0-26-96,-53-27-160,26 27 0,1 0-32,-1-1 32,53 27 0,0 0 0,26 26 32,-26 0-32,26 0 0,0 0-128,0 0-96,0 0 128,26 26 0,0 26 64,52 1 32,-25 25 32,25-25-32,-25-1 0,25 0 32,1 1-32,-27-1 0,27-26 0,-27 27-32,-26-27 32,1-26 0,-1 26 0,0-26 0,-26 0 0,0 0 64,0 0 0,0 0 128,0 0 96,-52-26-224,-1-26 0,-25-1-64,-1 1 0,-26-27 0,27 27 0,-1-1 0,1 1-32,-1 0 32,27 26 0,-1-27 0,27 27 0,0 0 0,0 26 0,26 0-32,0 0 32,0 0-64,0 0-32,0 0-128,0 0-64,26 52 224,26 1 64,27-1 32,-1 26-32,27 1 32,0 0-32,-26-1 32,25-25-32,1 25 0,-26 1 0,-1-27 0,1 27 0,-1-27 0,1 0 0,-27 1 0,1-1 32,-1-26-32,-26 1 0,0-1 0,-26-26 32,0 0-32,0 0 96,0 0 32,0 0 96,0-26-32,-52-27-64,-27 1-31,-25-27-65,25-26-32,-26 27 0,27-1-32,-1 1 0,53 52 32,0-1-33,26 27 1,0 0 32,0 0-128,0 0 0,0 0-64,0 27 32,26 25 128,53 0 32,-27 1 0,27 25 32,-1-25-32,27 25 0,-27 1 32,1-27-32,0 1 0,-27-1 32,0-26-32,-26-26 0,-26 26 0,27-26 64,-27 0-32,0 0 32,0-26 96,-27-26-64,-25-27 97,-53 1-161,27-27-32,-27 0 0,26 27 32,1-1 0,26 0-32,-1 27 0,1 26 32,26-27-32,-1 53 0,1-26 0,26 26-32,0 0 32,0 0-32,0 0-193,0 0-95,26 53 192,27-1 128,-1 0 64,27 27-64,-1-27 0,1 27 0,-1-27 0,1 1 32,0 25-32,-1-25 0,-26-27 0,1 26 0,-1-26 32,-26 1-32,1-27 0,-27 0 0,0 0 32,0 0 0,0 0 96,-27-27-32,-25 1 64,-27-52-160,1 25 33,-1-25-33,1 25 0,-1-25 32,1-1-32,-1 27 0,1-1 0,25 1 0,1 0 0,26 52-32,26-27 32,0 27-33,0 0-63,0 0-64,0 0-32,0 27 128,26 25-32,52 27 64,-25-1 32,25 1-32,1-1 32,26 27 32,-27-26-32,1-1 0,-1 1 0,27-1 32,-26 1-32,-27-1 0,0-25 0,1 25 0,-1-25 32,-26-27-32,-26 0 0,26 0 0,-26-26 0,0 0 64,0 0 0,0 0 64,-52-26-32,26 0-32,-53-26-64,1-1 64,25 1-64,1-1 0,-27 27-32,27-26 64,26 26-32,0-1 0,0 27 0,26 0 0,0 0 0,0 0-64,0 0-32,0 0-160,0 27 160,26-1 96,26 26 0,27 1 0,-27 25 0,27-25 0,-27-1 0,27 0 32,-1 1-32,-26-1 0,1-26 0,-1 27 0,-26-53 0,1 26 0,-1-26 0,-26 0 0,0 0 64,0 0 32,0-53 96,-53-25 32,1-1-127,-27-25-97,-25-27 0,-1 26-97,53 0-31,-1 53 128,1-1 0,26 27 32,-1 0 97,1 0-65,26 26 32,0 0 0,0 0-64,0 0-32,0 0-96,0 0 64,0 26 32,53 0 0,-1 27 0,0-1 32,27 0 0,-27 27-32,27-27-32,-27 27 32,1-27 0,25 1 0,-25-1 0,-1 0 0,0-26-32,-25 1-32,-1-1 0,-26-26 32,0 0 32,0 0 0,0 0 32,0 0-32,0-26 32,-79-27 32,1-25-64,-1 25 32,27-25 0,-27 25-32,53 27 0,0 0 64,0 0-32,-1 26 64,27-26 32,0 26-64,0 0-32,0 0-32,0 0-96,0 0-64,0 26 32,27 0 96,25 26 32,26 1 0,-25-1 0,25 27 32,1-27-32,-27 0 0,27 1 0,-27-1 0,27-26 0,-27 27-32,1-27-64,-1 0 0,-26 0 31,0-26-63,-26 27 64,0-27 64,0 0 0,0 0 32,0 0 0,0-27 32,-26-25 0,-52 26 1,25-27-33,-25-25 0,25 52-32,-25-53 0,25 27 0,1-1 0,0 27 0,25-26 0,1 52 32,26 0 0,0 0 0,0 0-64,0 0-32,0 0-65,0 0-63,0 0 64,26 26 64,27 26 32,25 1 32,-25-1 64,25 0-64,1 1 32,-27-1-32,1 1 0,-1-27 0,0 0 0,-25 0 0,-27 0 0,26-26 0,-26 0 0,0 0-32,0 0-96,0 0 64,0-26 64,-53-26 0,1-1 64,-27 1-64,1-27 0,25 27 0,-25 0 0,-1-1 32,27 1-32,0 0 0,25 25 0,1 1-32,26 26 64,-26 0-32,26 0 0,0 0-96,0 0 32,0 0 0,26 53 64,0-27-32,27 52 32,-1-25 0,27-1 0,-27 27 32,0-27-32,1 0 0,25 1 0,-25 25 32,25-25-32,-25-1 0,-1-26 32,-26 27-32,27-27 0,-27 0 0,0 0 0,0-26 0,0 26 0,-26-26-32,0 0 32,27 0 0,-27 0 0,0 0-32,0 0 32,0 0 32,0 0-32,0 0 0,0 0 32,0-26 96,-27 26-96,-25-52 0,26 26-32,0 0 0,-1-1 0,1 1 0,0 26 0,26 0 32,0 0-32,0 0 0,0 0 0,0 0-32,0 0 0,0 0-96,0 0-32,0 0 96,0 0-32,26 26 64,27 1 0,-1-1 64,-26 0-32,0 26 32,27-26-32,-27 1 0,26-27 0,-25 26 0,-1-26 0,-26 26 0,26-26 0,-26 0 0,0 0 0,0 0 0,0 0 0,0 0 32,-26-26-32,0 0 64,-27-1-32,1-25-32,-27-26 0,27 25-32,-27 1 0,27-1 32,26 1 0,0 26 0,-1 0 0,1-1 64,26 27-64,-26 0 128,26-26-32,0 26-96,0 0 64,0 0-64,0 0-64,0 0-64,0 0 128,0 0 0,26 26-32,0 1 32,27 25 32,-27-26 0,26 27-32,1-27 0,-1 0 0,-26 26 32,27-25-32,-1 25 32,0-26-32,1 26 0,-27-25 0,26-1-32,-26 0 32,27 0 0,-27 0 0,0 1-64,0-27 64,-26 0-64,0 0 32,0 0 32,0 0-32,0 0-32,0 0 0,0 0-65,0 0 33,0 0 32,0 0 32,0 0 32,-26-27 0,0 1 0,0 0 0,0 0 0,-1 26 0,27-26 0,-26 26-32,26-27 32,-26 27 0,26 0 32,0 0-32,0 0 0,0 0 0,0 0 64,0 0-64,0 0-32,0 0-32,0 0 0,0 0 64,52 27-32,-25-1 32,25 0 32,-26 0-32,27 0 0,-27 27 0,26-27 32,-26 26-32,27-25 0,-27-1 0,26 0 0,-26 0 0,1-26 0,-1 26 0,0-26 0,-26 0 0,0 0 0,26 0 0,-26 0 0,26 0 0,-26 0-32,0 0 32,0 0 0,27 0-32,-27 0 32,0 0 0,0 26 32,0-26 0,26 0-64,-26 0 64,26 0-32,-26 0 0,0 0-32,26 0 32,-26 0-32,0 0 0,0 0 0,0 0-32,26 0 64,-26 27-32,0-27-64,0 0 64,0 0 32,27 26 0,-27-26 0,0 0 0,0 0 0,0 0 32,0 0 0,0 0 32,0 0-32,0 0-32,0 0 64,-27 0-64,-25-26 32,0-1 0,-27 1-32,27-26 32,-27 26 64,27 0 96,-1-27 33,-25 27-65,25 0 64,1 0-64,0-1 0,-1 1 0,1 0-63,0 0-33,-1-27 0,1 27-32,-1-26 32,1 26 64,26 0-32,-27-1-64,27 1 32,-26 0 0,26 0 96,0 0 0,-1-1 1,-25 1-1,26 0-32,-27 0 32,27 0-32,-26-1-32,26 1-32,-27 0 32,27 0 33,-26 0-1,26-1-32,-27 1 32,1 0-32,26 0-32,-1 0-64,1 0 64,0 26 96,0-27-32,0 27-64,-1-26 65,-25 0 63,26 26-96,-26-26-64,-1 0 32,1-1-32,-1-25-32,1 26 0,-27-27 0,27 27 0,-26-26 0,25 26 0,-25 0 0,25-1 0,1 1 32,26 0-32,-27 0-32,27-27 32,-26 27-64,-1 0 64,27 26-96,26-26 96,-26 0-32,26 26 64,0 0-32,-26 0 0,26-27 0,-26 27-32,26 0 64,0-26 0,-27 26-32,27 0-32,-26-26 0,26 26 0,0 0 0,0 0-32,0 0-65,0 0 1,0 0 0,0 0-128,0 0-64,0 0 63,0 0 1,0 0 32,26 26 32,27 27 160,25-1 32,1 0-32,-27 1 32,27-1 0,26 1 0,-53-1 0,27 0-32,-1 1 0,-26-27-32,1 0 0,-27 26 64,0-52-64,0 27 64,-26-27-33,0 0 33,0 0 33,0 0 63,0 0-32,0 0 64,-26 0 0,-26-53-96,-27 27-32,-25-26-32,-27-27 32,0 1-32,0 25-64,52 1 64,1-1 32,51 27-32,-25 0 32,52 26 0,-26 0 0,26 0 0,0 0-160,0 0-1,0 0 97,0 0-96,26 52 96,26 1 0,1-1 64,25 1 0,1-1-32,-27 0 32,27 27 0,-1-27 0,1 1 0,-27-27 32,1 26-32,-1-26 0,27 27 0,-53-27 0,26-26 0,-26 26 0,-26-26-32,0 0 32,0 0 32,0 0 32,0 0 0,0 0 128,-26-26-31,-26-26-97,-53-27-64,0 0 32,1 1-64,-1 25 64,26 1-64,27 0 64,0 26-64,25-1 32,1 27 0,26-26 32,-26 26-32,26 0 0,0 0 0,0 0-64,0 0-97,0 0-31,0 0 0,26 26 64,0 1 128,27 25-32,-1-26 0,0 26 32,27 1-32,-27-27 32,27 26 0,0-25 0,-27 25 0,0-26 0,-26-26 0,1 26 0,-1-26 32,-26 0-32,0 0 32,0 0 64,0 0 64,0 0 128,-26 0-127,-27-26-97,-51-26-64,25-1 0,0 1 0,-25 0 32,25 25 64,27-25 64,-27 0-32,1 26 0,-1-27-32,0 1-96,1-1 0,-1-25 64,1 25-64,25 1 32,1 26-32,0-26 32,-1 25 32,1 1-32,26 0 33,0 0-65,-1 26 32,1-26-32,0 26 0,26 0 0,0 0 0,0 0-65,0 0-63,-26 0-96,26 0 64,0 0-32,0 26 0,26 0 128,0 26 0,27-25 31,-1 25 1,26 0 32,-25-26 0,-1 27 0,1-27 32,-1 0-32,0 0 0,-25 1 0,-1-27 0,0 26 0,-26-26 0,0 0 33,0 0-1,0 0 128,-26-26 64,0-1-96,-53 1-128,0-26 0,1-1 0,25 1 0,-25 0-32,26 26 32,-1-1 32,27 1-32,0 26 0,0-26 0,-1 26 0,27 0 0,0 0-96,0 0-128,0 0-33,0 26 129,0 0 64,53 27 64,-27-27 0,26 26 0,1-26 0,-1 27 0,0-27 0,-25 0 0,51 0-32,-25 1 32,-1-1 32,27 0-32,-1 26 0,1-25 0,-27-1 0,27 0 0,-27 0 0,0 0 0,-25 0 0,25 27 0,0-27 0,-26 0 0,27 0 0,-27 1 0,0-1 32,27 0-32,-27-26 0,0 26 0,0-26 0,-26 0 0,26 26 0,-26-26 0,0 0 0,0 0 32,0 0-32,0 0 64,0 0 0,0 0 65,0 0-1,0 0 32,0 0-32,-52-26-32,26 0-32,-27 0 0,1 0-64,0-27 0,-1 27 0,1 0 0,0-27 0,-1 27 0,1 0 0,-1 0-32,-25 0 32,25-27 32,1 27-32,-26 0 32,-1-26-32,0-1 0,27 27 0,-27 0 0,27-27 0,26 53 0,-26-26 64,25 0 64,1 26 33,0-26-129,0 0 0,-27 0 0,27 26 0,0-27-32,-26 1 32,25 0-32,1 26 0,-26-26 0,26 0 0,0 26 32,-1-27 0,1 27 0,-26 0 0,26-26 0,-1 0 0,1 26 0,0-26-32,-26 0 64,25-1-64,1 27 64,0-26-32,0 0-32,-26 0 32,25 0-32,1-1 0,0 27 0,26-26 32,-26 0-32,0 26 0,26-26 0,0 26-32,0 0 32,0-26 32,-27 26-32,27-26 0,0 26 32,-26-27-32,26 27 0,0 0 0,-26-26-32,26 26 32,0 0 0,0 0-64,0 0 0,0 0-256,0 0-353,0 0-352,0 0-961,0-26-1217,0 26-3459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2.501"/>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4688 2599 9417,'0'0'1858,"-26"0"-289,26-26-160,0 26-544,-26-26-320,26 26-129,0-26-160,-26 26 353,26-26 0,-27 26-97,1-27 161,26 1-353,-26 0 64,0 0 1,0 0-193,26-1 160,0 27-192,-26 0-160,26-26 97,0 26-97,0 0-33,0 0-63,0 0-32,0 0 0,0 0-32,0 26 160,26-26 0,0 53 0,26-27 0,-26 26 0,27 1-64,-1-1 64,1 0-32,-27 1-32,26-27 64,-26 26-32,1-25 32,-1-27-32,-26 26 64,0-26-32,0 0 32,0 0 32,0 0 64,0 0 128,0 0 193,-26-26-1,-27-27-224,1 1-96,-1-1 33,-25-25-97,25 26-64,27-1 32,-26 1 32,26-1 0,0 27 0,-1 0 64,27 0-128,0 26 0,0 0 0,0 0 0,0 0-192,0 0 64,0 0-64,0 26 159,27 0 33,-1 0 0,26 27 65,-26-1-65,27-26 0,-1 27 0,-26-27 0,0 0 0,1 0-65,-1-26 1,-26 0 0,0 0 32,0 0 32,0 0 96,0 0-32,0 0 33,-26-52-97,-1 0 0,-25-1 96,0 1-32,-1 26 0,27-1 32,26 1-64,-26 0 64,0 0-64,26 26-32,0 0 0,0 0 0,0 0-32,0 0 32,0 0-224,0 0 96,0 0-65,0 0 33,52 52 160,0 1 32,1-27 0,-1 26 0,1 1 0,-1-27-32,-26 26 0,0-52-96,1 26 64,-27-26 0,0 0 32,0 0 96,0 0-32,0-26 97,-27 0-161,-25-26 64,0-1 32,-1 1-96,-25-1 32,25 1-32,27 26 0,-26-27 0,26 27 0,26 0-32,-27 26 32,27-26-32,0 26 0,0 0 0,0 0-32,0 0 64,0 0-96,0 0-193,0 0 97,27 26 128,-1 26 64,26-25 64,0-1-64,-25 0 32,25 0 0,-26 0-32,27 1 0,-53-1-32,26-26 32,-26 0-32,0 0 32,0 0 0,0 0 96,0 0 32,0 0 32,-26-26-128,-27-1-32,1-25 32,-1 26 1,27-27-33,-26 27 0,26 0-33,0-26 1,-1 26 32,1 26 32,0-27-32,26 27-64,0 0 64,0 0-32,0 0-64,0 0 32,0 0-96,0 0 0,0 0 32,0 0 96,26 0 32,-26 0 0,26 0-32,1 0 32,-27 0-32,0 0 32,0 0 0,0 0 0,0 0 0,0 0 0,0 0 0,0 0 0,0 0 0,0 0 0,0 0 32,0 27 0,0-27 0,0 26 0,0 0-32,-27 26 64,-25-26-64,26 1 32,0-1 32,26 0-64,-27 0 0,1 0 0,26-26 64,-26 0-64,26 0 0,0 0-64,0 0-32,0 0-96,0 0 0,0 0-193,0 0-255,0 0 63,0 0 97,26 0 480,-26-26-32,26 0 64,-26 26 128,0-26-160,0 0 96,27 26-64,-27 0 0,0 0 0,0 0 64,0 0 64,0 0 64,0 0-160,0 0-64,-27 0 385,27 0-321,-26 26-32,0 0 32,0-26-64,26 0 64,-26 26-32,26-26 0,-27 0 64,27 0-64,0 0-32,0 0 0,0 0-32,0 0 0,0 0-224,0 0-257,0 0-31,27 0 127,-27-26 417,26 0 65,-26 0-33,26 26-32,0-27 0,0 1 0,1 26 0,-27-26 64,26 26-64,-26 0 0,0 0 0,0 0 0,0 0 64,0 0 0,0 0-32,0 0 192,-26 0 128,-1 26-256,1-26-96,-26 26 32,26 1 0,-27-1 1,27-26-1,0 26 32,26-26 32,-26 26-32,26-26-64,0 0 32,0 0-32,0 0-32,0 0-32,0 0-64,0 26-1,26 1 65,0-1 32,0 0 0,27 0 64,-1 27-64,0-27 32,1 0 0,25 26 32,-25-26 0,25 1 0,-25-1 0,-1 0-32,0 0 0,1 0 32,-27 1-32,0-27 33,-26 0-33,0 0 0,0 0 0,0 0 32,0 0 0,0 0 64,0 0-64,-52-27 32,-1 1-64,-25-26 0,-1-27 64,1 27-64,-1 0 0,27-1-32,26 1-32,-27-1 64,27 53 32,26-26-32,0 26 64,0 0-64,-26 0-32,26 0-96,0 0-129,26 26-31,26 27 288,1-1 0,52 27 96,-27-1-64,27 1 64,-27-27-96,1 1 0,26 25 0,-27-25 32,-25-1-32,-1-26 0,1 27 0,-1-27 0,-26-26 0,-26 0 32,26 0-32,-26 0 64,0 0 65,0 0 127,0 0 224,-52-53-255,0-25 31,-27 25-192,27-25-64,-27-1 0,27 1-96,-1 25 32,1 1 64,26 26 0,26 0 0,-27-1 0,27 27 32,0 0-32,0 0-96,0 0-33,0 0-191,27 53 32,25-27 288,0 26 0,1 1 32,-1-1-32,1-26 64,-27 27-64,-26-53 0,26 26-96,-26-26 96,0 0 32,0 0 160,0 0 64,-26-26-31,0-27-161,-53 1-64,0-27 64,1 1-32,25 25-32,-25-25 0,25 25 0,27 1 0,0 0 32,-26-1-32,26 27 0,26 0-32,0 26 32,0 0-32,0 0 0,0 0-161,0 0-127,0 26 128,52 0 192,0 27 128,27-1-96,-27 0 32,27 1-64,-1-1 64,-25 1-64,-1-1 0,-26-26 0,1 0 0,-1-26 0,-26 26 0,0-26 32,0 0 0,0 0 128,0-26-31,0 0-129,-79-26 64,27-27 32,-27 27-64,27-27-32,-27 27 0,27-1 32,-1 1-32,27 26 32,26-26-32,-26 25 0,26 1 96,-26 26-32,26 0-64,0 0 64,0 0-64,0 0-64,0 0-96,0 0-160,26 26 255,0 27 65,53 25 33,-27-25 31,27-1-32,-27 0 0,1 1-32,-1-1 0,-26 1 0,0-27 0,1 0 0,-27 0-32,0-26 0,0 0 32,0 0 0,0 0 64,0 0 160,0-26-224,-53-26 0,1-1 0,-27 1 0,27-1 0,-1 1 32,1 0 0,26-1-32,-27 27 0,53 0 0,-26 0 0,26 26 0,0 0 0,0 0-64,0 0-192,0 26-33,26 26 289,27 1 0,-1 25 64,27 1-32,-27-1-32,27 1 32,-27-1-32,27 1 0,-27-27 0,1 27 0,-1-27 0,-26-25 32,0 25-32,-26-52-32,26 26-64,-26-26 0,0 0 96,0 0 0,0 0 192,-26-26-160,-52-26 1,-27-1 95,0-25-96,0-1 256,1 0-128,-1 27-160,26-26 64,27 51 0,26 1 32,0 0-32,-1 0 64,27 26 33,-26 0-161,26 0 0,0 0-128,0 26-1,0 26 1,53 1 128,-1 51 0,0 1 32,27-26-32,-1-1 32,1 1-32,0 0 0,-1-27 0,-25 0 0,-27-26-32,0-26 32,-26 27 32,0-27-32,0 0 64,0 0 97,0-27-97,0 1-32,-52-26 64,-53-27 128,0 1-128,0-27-64,0 26-32,27 1 32,26 25-32,-1 1 0,1 26 0,52 0 32,-26 26 64,26 0-96,0 0 0,0 0 0,0 0-96,0 0-96,0 0-64,0 52 224,52 0 0,0 27 64,27 0-32,-1-27 0,1 27 0,0-27 0,-27 0 32,27-25-32,-53-1 0,0 0 0,-26-26 0,0 0 32,0 0 32,0 0 32,0-26 32,-26 0-32,-27-27-64,-25-25 64,-27-1-64,0 0 0,27 1-32,25 25 0,1 1 0,0 0 32,-1-1-32,27 27 32,0 0-32,0 0 0,-1 0 0,27 26 32,0 0-32,0 0 0,0 0-64,0 0-128,0 0-32,0 26-64,27 0 288,25 26 0,0 27 0,27-1 32,0-25 0,25 25-32,-25-25 32,-1-1-32,1 27 0,26-27 0,-53-26 0,1 27 0,-1-27 0,-26-26 32,0 26-32,-26-26 0,0 0 64,0 0 64,0 0-32,0-26-32,-78-26 64,-1-27-32,1-26 96,-27 27-192,26-1-32,1 0 32,25 27 0,1 0 0,26 26 0,26 26 0,0 0-32,0 0 32,0 0-192,0 0-32,0 0-64,52 52 288,27 26 64,-1 1 0,27 0-32,-26-1 0,25 1-32,-25-27 0,0 27 0,-1-27 0,1 27 0,-27-27 64,27 0-64,-27-25 0,27 25 0,-53-26-64,26 0 128,-26-26-64,1 0 0,-27 0 0,0 0 128,0 0-64,0 0 64,0-52 257,-53 0-161,-25-53 0,-27 0-96,0 0-128,0 1 0,27 25-32,-1 0 32,53 53-32,0 26 64,26 0-32,0 0 0,0 0-160,0 0 64,0 0-128,0 26 0,0 1 159,52 25 33,1 27 32,25-1-64,1 1 128,-1-1-64,1 1 0,-1 26 0,1-53 0,0 27 32,-1-27-32,-52-26 0,27 0 0,-27 0 0,-26-26 32,26 0 1,-26 0 63,0 0 0,0-26 224,0 0 96,-52-52-255,-53-27 127,0 0-224,0 0 0,1 1-64,25 25 0,27 27 64,-27-1-64,53 1 0,-26 26 160,25-27-128,1 53-32,26-26 0,-26 26 0,26 0-64,0 0-32,0 0-192,0 26 64,26 27-65,27 25 257,25 1 0,1-1 32,-27 1 0,27 26 0,-27-53 0,0 27 0,1-27 0,-1-26-160,-26 0 32,-26 1 32,0-27 64,0 0 32,0 0 0,0 0 128,0-27-64,-78-51-32,-1-1-64,-26 1 96,1-27-64,-1 0 32,0 0 0,0 27-32,27 25 0,52 27 128,-1 0-96,27 26-32,0 0-64,0 0-64,0 0-128,27 52 160,25 27 96,27 0 64,25 25-64,1 1 32,0 0-32,-27 0 0,27-1 0,0 1 0,-26-26 0,-1 25 0,1-51 0,-27-1 0,-26 1 0,-26-27 0,0-26-32,0 0 32,0 0 64,0 0 64,0-26-96,-52-27 0,-27 1 32,-25-53 64,-1 26-96,26 1 0,-26-1 0,53 1 32,-27 25 65,27 1-33,26 0 64,-26 25-96,25-25-32,1 26 32,-26 0-32,52 0-32,-26 26 0,26 0-64,0 0 0,0 0-128,0 0-97,0 52 65,52 0 96,0 27 96,53 26 32,-26-27-64,-1 1 64,1-27 0,-1 27 0,1-27 0,-27-26 0,1 0 64,-53-26-64,26 0 0,-26 0 32,0 0 96,0 0-32,0-26 128,-52-26 1,-27-27-129,-52-25 64,26-1-160,-26-26 32,27 26 32,-1 0-64,0 27 0,26-1 0,27 27 0,0-1 0,52 53 0,-27-26-64,27 26 64,0 0-224,0 0 64,27 26-129,25 53 289,53 0 64,0 25-32,26 1 64,-27-26-96,1 25 0,0-25 0,0 26 0,-1-1 33,-25-25-66,26 0 66,-27-1-33,1 1 0,-1-1-65,-25-25 65,-27-27 0,0 0 0,0 0 0,-26-26 32,0 0-32,0 0 65,0 0-65,0-52-32,-52-1 32,0-51 64,-53-1 32,-26-52-96,0 26 96,0 0-96,26 26 0,53 27 32,-1 25-32,53 27 32,-26 0-32,26 26 0,0 0 0,0 0-64,0 0-128,0 0-1,26 26 193,27 26 0,-1 27 64,27 26-32,26 0-32,-27-27 33,1 1-33,-1 25 0,1-25 0,-27 0 0,27-1 0,-27 1-33,1-1 33,-27-25 0,26-27-96,-52-26 64,26 26 32,-26-26 0,0 0 0,0 0 32,0-26-64,0 0 64,-52-53 32,-53-26 33,0-26-1,-26 0-64,1 27-32,51-1 0,27 26 0,-1 27 0,27 0 0,0 25 32,26 27 0,0 0-32,0 0 0,0 0-160,0 0-33,26 27 129,26 25 64,27 27 64,26 25-64,-1 1 64,1-26-64,-26 25 0,-1-25 0,1-1 0,-27 27-64,27-26 32,-27-27 0,-25 1 32,25-1-32,-26-26 32,-26 0 0,26-26 0,-26 0-64,0 0 64,0 0-32,0 0-64,0-26 64,-52-52 32,-27-27 64,1 0 32,-27-26-64,0 26-32,0-26 0,27 27 0,-1 25 32,27 27 0,26 26-32,0-1 0,26 27 0,0 0-128,0 0 32,0 0 64,0 0-32,26 79 64,26-1 0,53 1 0,-27 52 0,1-26 0,0-1 0,-1 1 0,1 0 0,-27 0 0,1-27-32,25 1 32,-26-1-128,1-25 32,-1-1 0,1 1 0,-27-27 64,0 0-32,0 0 64,-26-26 0,0 0-33,0 0 1,0 0 64,0 0 65,0-52 31,-52-1 32,-27-25 0,1-53 64,-27 26-192,0 0 0,27 27-32,25 25 32,53 53-32,0 0 0,0 0 160,0 0-95,0 0-65,0 0 0,0 0 0,0 0-33,26 53 1,1-1-64,25 1 96,0 25 0,27-25 32,-27 25 32,1-26-64,-1 1 0,0-1-64,1 1 64,-1-1-128,1 0-32,-27 1-32,26-27 96,-52 0 0,26 0 96,-26-26 0,0 0 0,0 0 32,0 0-32,0 0 0,0 0 0,0 0 0,0 0 0,0 0 0,0 0 0,0 0 64,0 0-32,0 0 0,0 0-32,0 0 0,0 0-64,0 0 64,0 0-64,0 0 32,0 0-32,0 26 64,27-26 0,-27 27 0,52-1 0,-52 26 0,26-26-32,0 1 32,1-1-96,-1 0 32,-26-26 64,0 0 0,0 0 0,0 0 0,0 0-65,0 0 65,0 0 32,-26-52-32,-27-1 33,-25 1 127,-1-27-96,0 1 32,1-1-96,25 27 128,-25-27 64,25 1-96,-25-1 160,-1 1-159,27-1-1,-27 0 0,1 1-64,25-1 0,1 27 0,26-1 0,0 27 64,-1 0 0,1-26 0,0 26-32,0-1 0,-27 1-32,27 0 128,0 0-160,0 0 64,0-1-31,0 1-33,-27-26 32,27 26 0,0-1-32,0 1 0,-1 0 32,1 0 64,0 0-64,0 26 0,0-26-32,26-1 32,-27 27-32,1-26 32,0 0-32,-26-26 0,-1 25 0,1 1 0,-1-26 64,27 26-64,-26-1 0,26 1 0,-27-26 0,27 26 0,-26 0 0,26-1 0,-27 1-64,27 0 32,-26-26 32,-1 25 0,27 1 0,-26-26 0,-1 26 0,27-1 0,0-25 0,0 52 0,-27-26 0,53 0 0,-26-1 0,-26 1 0,52 0 0,-26 26 0,-1-26 0,1 0-32,26 26 32,-26-26-32,26 26 64,-26 0-32,26 0 0,-26-27 0,26 27 0,-27-26-64,1 26 32,0-26 32,0 0-32,0 26 32,26 0 0,-27 0 0,27 0 0,0 0-64,0 0-33,0 0 1,0 0-64,0 0 64,-26 0-32,26 0 32,0 0-32,0 0-64,0 0-1,0 0-223,0 0-96,0 26-33,0 0-864,26 27-801,-26-1-1378,27 0-3330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19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4125 2194 2018,'0'0'1537,"0"0"641,0 0-448,0 0-449,0 0 0,0 0-191,0 0-130,-52-52 1,52 52 32,-26 0-224,26 0 0,0 0-161,0-27-159,0 27-33,0 0-64,0 0 1,0 0-97,0 0-32,-27 0 0,27 0-127,0 0-65,0 0-32,0 0-161,0 27 65,27-1 96,25 26 96,0 27-32,1-27 1,25 27 95,-25-27-64,25 27 64,1-1 0,-1-25 0,27 25-64,-26-25-64,25-1-32,-25 0 32,-1 1-64,1-1 64,-27 0 0,27-25-32,-53-1 0,26 0 0,-25 0 0,-27-26 64,0 0 1,26 0-1,-26 0 32,0 0 96,-26 0 288,-1-26-287,-51-26-129,-1-1 96,1 1-64,-27-1-96,0-25 64,1-1-64,-1 27-32,26-27 32,1 27 0,25 0 64,27-1 32,-26 27-96,52 26 64,-26-26 0,26 0 0,-27 26 0,27 0-32,0 0 32,0 0-64,0 0 0,0 0-96,0 0-96,0 0-96,27 52 256,25-26 32,26 53 64,1-27 32,26 27-96,0-1 32,-1 1-32,1-27 64,0 27-64,-27-27 0,27 27 0,0-1 0,0 1 64,-1 0-64,1-27 0,0 0 0,-27 1 32,1-1-32,-1 0 32,1 1-32,-27-1 32,27-26-32,-27 1 0,1 25 0,-1-26 32,-26 0-32,0-26 0,-26 0 0,27 0-32,-27 0 32,0 0 0,0 0 0,0 0 0,0 0-256,0 0 64,0 0-65,0 0-383,0 0-129,0 0-256,0 0-544,0 0-609,-27-26-353,-25-26-2081,-27-27-1538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74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4263 2096 929,'0'0'1025,"0"0"512,0 0-191,0 0-33,0 0-384,0 0 160,-27-79-128,27 79-321,0 0-576,0 0 0,0 0 353,0 53-1,53-27 193,25 53-33,1-27 97,26 26 160,-27 27-65,1-26-255,26 26 224,-27-27-225,-25 1-160,25-1-95,-25 1-129,25-1-64,-25-25 0,25 25 128,-25 1-64,25-27 0,-25 27 32,25 0 33,-25-27-129,-1 0 0,0 27-64,-25-53 0,-1 26 0,0-25-32,0-1-577,-26 0-832,26 0-1506,-26 0-3843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8:29.062"/>
    </inkml:context>
    <inkml:brush xml:id="br0">
      <inkml:brushProperty name="width" value="0.24" units="cm"/>
      <inkml:brushProperty name="height" value="0.48" units="cm"/>
      <inkml:brushProperty name="color" value="#FFACD5"/>
      <inkml:brushProperty name="tip" value="rectangle"/>
      <inkml:brushProperty name="rasterOp" value="maskPen"/>
    </inkml:brush>
  </inkml:definitions>
  <inkml:trace contextRef="#ctx0" brushRef="#br0">5938 2272 1153,'0'0'961,"0"0"-288,0 0 31,0 0-351,0 0-33,0 0 64,0 0-95,0 0 191,0 0-160,0 0-95,0 0 95,0 0-224,0 0 192,0 0 129,0 0 95,0 0 257,0 0-161,0-26-95,0 26 288,0 0-225,0 0 129,0 0 96,0 0 480,0 0 288,0 0-223,-26 0-321,26 0-97,-27 0-639,-25 0-65,26 0-128,-27 0 0,1 26-32,26-26-64,-26 26 0,25 1 128,-25-1-128,26 26 0,-27-26 128,27 27-128,-26-27 96,26 0-96,26-26 0,0 0 193,0 0-161,0 0 0,0 0-32,0 0-64,0 0 32,0 0 0,0 0 64,0-26 0,26 0 0,0 0 0,26-27 0,1 1 32,-1-1-96,1 27 32,25 0 0,-26 0 0,1 0 0,-1 0-64,1 26 64,-27 0 0,0 0-64,0 0 0,0 0 64,-26 0-64,0 0 128,0 0-64,0 0 0,0 0 32,0 0 96,0 0-64,0 0 64,0 0 769,0-27-64,-52 27-385,0 0-320,-1 0-128,-25 0 64,-1 0-64,-26 0 0,27 0 128,-1 0-128,-25 27 0,25-1 32,0 0 0,1 0 32,-1 0-64,27-26 0,26 26-160,-27 1 192,27-27-32,26 26 0,0-26 0,0 0-32,0 0 0,0 0-128,0 0 96,0 0-224,0 0 224,0 0 0,0 0-64,53-26 63,-27 26 1,52-53 64,-25 27-64,51 0 64,-25-26 0,26 25-64,-27-25-96,1 26-64,-1 0-32,-25-27 256,-1 27-96,0 26 96,-25-26-32,-27 26 32,0 0 0,0 0 32,0 0-32,0 0 0,0 0-64,0 26-1,-53-26 65,27 26 97,-26 0-65,-27 27 64,1-1-96,-1 1 0,1-1 0,-1-26 64,0 26-32,27 1-32,0-27 32,-1 0 96,27-26-128,26 0 0,0 0 32,0 0-32,0 0-32,0 0-64,0 0 160,0-26-96,26 0 32,27 0 0,-1-27-32,0 1 64,27 26-32,0-53 0,25 27 32,-25-1-64,26 1 32,25 26 0,-25-26-32,-26 25 32,26 1 0,-27 0 0,-26 26 0,1-26-32,-1 26 32,-26 0 0,27 0-64,-27 0 96,0 0-32,0 0 0,1 0 0,-1 0 0,-26 0 0,26 0 0,-26 0 0,0 0 0,0 0 0,0 0-32,-26 0 64,0 0 160,-1 0 160,-25 26-352,0-26 96,-27 0-96,27 26 0,-27 0-32,1 1 32,25-1-96,1-26 96,-1 26 0,27 0 64,0-26-32,26 0-32,0 0 0,0 0-64,0 0 0,0 0-384,0 0 384,0 0 0,26 0 0,0 0 64,1 0 0,25-26 32,0 26 0,27-26-32,-1 0 0,1-1 0,26 27 32,-27-26-32,27 0 0,-26 0 32,-1 0 0,1 26-32,-27-27 0,0 27-32,-25 0 32,-1 0-32,0 0 32,0 0 0,0 0-96,1 0 96,-1 0 0,0 0 32,26 27-32,-25-27 0,-1 0 0,-26 0 0,26 0 0,-26 0 0,0 0 0,26 0 0,-26 0 32,0 0-32,0 0 0,0 0 32,0 0 32,0 0-64,0 0 0,0 0 352,0 0-288,-52 0 32,26 0-96,-1 0-32,-25 0-64,0 0 64,-1 26 32,1-26 64,26 26-64,-27-26-32,27 0 0,0 0 64,0 0 32,26 0-64,0 0 0,0 0-96,0 0 96,0 0-192,0 0 32,0 0 160,0 0-128,0 0 128,26 0 0,0 0-96,0 0 96,27 0 0,-27 0-32,26 0 64,1 0 32,-1 0-64,0 0 0,1 0 0,-1 0 0,-26 0 0,27 0 0,-27 0 32,0 0-32,0 0 0,0 0 0,-26 0 0,27 0 32,-27 0-32,0 0 0,0 0 32,0 0 64,0 0-96,0 0 0,0 0 416,0 0-352,0 0 128,0 0-95,0 26-65,0-26-32,0 0 0,0 0 0,0 26-32,0 1 64,0-1-32,0 26 32,0 0-32,0 1 96,0-1-96,0 1 0,0-1 0,0 0 32,0 1-32,0-1 0,0 0 32,0 27-32,0 0 0,0-27 0,0 26 64,0-25-32,0 25-32,26-25 96,-26 25-64,0-25 32,26 25-64,-26 1 0,0-1 192,0 1-160,26-27 32,-26 27-64,0-27 64,0 27-32,0-27-32,0 1 0,0 25 128,0 1-128,0-27 0,0 27 65,0-1-1,0 1-32,0-27-32,0 27 0,0-1-32,0-25 64,0-1-32,0 0 0,0 1 64,0 25-64,0-25 0,0 25 0,0-26-32,0 27 32,0-27 0,26 27-32,-26-27 96,26 1-64,-26-1 0,0-26 0,0 27 96,27-1-96,-27 0 0,0 1 0,0-1 32,0 0-32,0 1 0,0-1 0,0-26 32,0 27 32,0-27-64,0 26 0,0-25 32,0-1-64,0 0 32,0 0 0,-27 0 0,27-26 0,0 26 0,0 1 0,0-27 32,0 26-64,0 0 32,0 0 0,0-26 0,0 26 0,0 1 0,0 25 0,0-26 96,-26 0-160,26 1 64,0-27 0,0 26-32,0-26 32,0 26 0,0-26 0,0 0 32,0 0-64,0 0 32,0 0 0,0 0 0,0 0 0,0 0 0,0 0 0,0 0 32,0 26-64,0-26 32,0 0 0,0 0-64,0 0 96,0 0-32,0 26 0,0-26 0,0 0-32,0 26 32,0-26 0,0 0-64,0 0 64,26 0 0,-26 27 0,0-27 0,0 0-32,0 0 32,0 0 0,0 0-96,0 0 160,0 0-64,0 0 0,0 0 32,0 0-32,0 0 0,0 0 0,0 0-32,0 0 32,0 0-32,0 0 32,0 0 0,0 0-32,0 0 32,0 0 0,0 0-32,0 0 32,0 0 0,27 0 0,-27 0 32,0 0-96,0 0 0,0 0 32,0 0-65,0 0 129,0 0-32,0 0 32,0 0-32,0 0 321,0-27-193,0 27 64,-27-52 0,-25 26-160,26-53-32,-26 27 160,-1 0-128,27-1 129,-26 1-161,-1-1 0,27 1 224,-26 0-160,-1-1 64,27 1 32,-26 0-160,26-1 224,-27 1-224,27 26 0,-26-27 193,25 1-129,1 0-32,-26 25 64,26-25-64,0 0 256,-1 25-224,1 1-64,0-26 224,26 26-160,-26-27 0,0 27-32,-1-26 33,-25-1 95,26 27-160,0-26 32,0-1 160,-1 27-96,1-26-32,0 26 96,0 0-128,0-27 128,-1 27-160,1-26 0,0-1 0,0 1 32,26 26-32,-26-27 97,26 27-97,-27-26 320,27 26-320,-26-1 0,26-25 192,0 26-160,-26 0-32,26-27 0,-26 27 64,26 0-96,-26-26 32,26 25 0,-26 1 32,26 0 0,-27 0-32,27 0 0,-26-1 32,0-25 32,26 26-64,-26 0 0,0 0-32,26-1 64,-27 1-32,1 0 0,26 0 32,-26 0-32,0-1 0,26 1 0,-26 0 0,-1 0 0,27 0 0,-26 26 0,26-27 64,-26 1-96,0 0 32,26 26 0,-26-26 0,0 0 32,26 0-32,-27-1 0,27 1 32,-26 0-64,0 0 32,0-27 0,0 27 32,-1 0-32,1 0 0,-26 0-32,52-1 96,-26 1-32,0 0-32,-1 0 0,1 0-32,26 0 64,-26-1-32,0 1 0,26 26 0,-26-26-32,26 26 32,0 0 0,0 0-64,0 0 64,0 0-64,0 0 0,0 0-128,0 0 128,0 0-224,0 26-65,0 0 353,0 27-96,26-1 96,0 27 0,0-27 0,27 27-64,-27-1 64,26 27 0,0-27-96,-25 27 96,25 0 0,0-26-32,1-1 32,-1 27-64,-26-27-64,27-25 96,-1 25-96,0-25 128,-25-1-64,25 0 32,-26 1 32,0-27-32,1 26 32,25 1 0,-26-27 0,0 26 0,-26-26 0,26 1 0,1 25 32,-1-26-96,0 0 64,-26 1 0,0-1 0,26 0 0,-26 0 0,0-26 0,26 26 32,-26-26-128,0 0 96,0 0 0,0 0-161,0 0 161,0 0 0,0 0-32,0 0 64,0 0 0,0 0-32,0 0 0,0 0 129,0 0-97,0 0-32,0-26 64,0 0-32,-26-26 96,0 25-128,0-25 0,0 0 0,-27 25 32,27-25-32,0 0 64,-26-1-32,25-25 96,1 25-128,-26 1 0,26 0 32,-1-1 0,1 1-32,0 0 0,-26-1 32,25 1 96,-25-1-128,26 1 0,0 0 96,-27-1-64,27 27-32,0-26 64,-26 26-32,25-1 257,1-25-289,-26 26 0,26 0 96,0-1-64,-1 1-32,1 0 0,0 0 32,26 0-32,-26 0 0,0-1 0,-1 27 160,1-26-128,0 0-32,26 26 0,-26-26 64,0 0 32,-1 26-96,27-27 0,-26 1 64,0 26-64,0-26 0,26 0 0,-26 26 64,0-26-64,-1-1 0,27 27 0,-26-26-32,0 0 32,0 26 0,0-26 0,26 0 32,-27 26 0,1-26-32,0-1 0,0 27-32,0-26 64,26 0-32,-26 0 0,-1 0 32,1 26-96,0-27 64,0 1 0,26 26-32,-26-26 32,-1 26 0,27-26 0,-26 26 96,26 0-128,0 0 32,-26-26 0,26 26-64,0 0 64,-26 0 0,26 0 0,0 0 32,0 0-64,-26 0 32,26 0 0,0-26-32,0 26 64,0 0-32,0 0 0,0 0 32,0 0-128,-27 0 96,27 0 0,0 0-64,0 0 64,0 0 0,0 0 0,0 0 32,0 0-160,-26 0 128,26 0 0,0 0-64,0 0-32,0 0 0,0 0 0,0 0 0,0 0-65,0 0 33,0 0 96,0 0-128,0 0 160,0 0 0,0 0-32,0 0 64,0 0-64,0 0 32,0 0 0,0 0-160,0 0 160,0 0 0,0 0-64,0 0 64,0 0-160,0 0 160,0 0-32,0-27-96,0 27 0,53-26 128,-27 0-33,26-26 66,1 25-130,25 1 97,1-26 0,-1 26-96,1-27 96,-1 27-32,-25 0-32,25 0 0,-25 0-96,-1-1 160,0 27 0,1-26-160,-27 26 160,26 0 0,-25-26-64,-1 26-32,0 0 0,26 0-65,-26 0-31,27 0 160,-1 0-256,-26 0 160,27 0 96,-27 0-32,0 0-96,0 0 160,-26 0 0,0 0-64,26 0 64,-26 0 0,0 0 0,0 0 32,0 0-32,0 0 0,0 0 0,0 0-64,0 0 64,0 0 0,0 0 0,0 0 0,0 26 32,0-26-32,-26 0 0,0 26 160,0 27-160,-26-1 0,-1 0 0,1 27 64,26 26-96,-53 0 32,27-1 0,26 27 0,-1-26 0,1-27 0,0 1-32,26 0 32,0-53-128,0 0 128,0-26-129,0 0 97,0 0-224,0-26 256,0-27 32,26-25 0,27-27 321,-1-52-353,26 0 0,-25 0 32,25 26-32,-25 26 0,-1 27 0,0 25 32,-25 1 0,-1 52-32,-26-26 0,0 26 32,0 0-32,26 26-128,-26 26-1,26 27 129,-26 52 289,0 26-289,0 0 0,0 52 96,0-52-32,0 1-64,0-1 0,-26-53 32,26-25 32,0-53-64,0 0 0,0-26-160,0 0 64,0 0 0,0-52 64,0 0 64,26-53 320,27-52-352,-27 0 0,0-27 0,26 27 32,-25 26-32,-1 0 0,26 53 64,-52 25-96,26 27 32,-26 26 0,0 0-64,0 0 0,0 53-160,0 25 128,26 53 96,-26 52 288,27-25-288,-27 51 0,0 1 32,0 25 32,0-51-64,0-1 0,0-78 0,0-27-64,0-26 64,0-52-96,0 0 64,0-26-224,0-26 256,26-53 192,0-78-160,-26-27 192,52 1-224,-25-53 0,-1 26 0,26 27 0,1 26 0,-27 25 0,0 54 32,0 51 0,0 1-32,-26 52 0,0 0 224,0 0-224,0 0-64,26 79-160,1 51 224,-27 54 224,26 51-224,0 27 0,-26 0 128,0 26-128,26 0-32,-26-26 32,0-26-32,0-53-96,0-52 128,0-52 0,26-53-128,-26-26 128,0 0-256,27-53 32,-27-51 224,0-53 256,0-79-256,0-26 0,0-52 32,0-27-32,26 53 0,0 0 0,26 53 64,1 51-96,-27 53 32,0 53 0,0 25 160,-26 27-64,26 26 96,-26 0-192,0 26-64,27 53 64,-1 78 0,-26 53 32,26 25 160,-26 53-160,0 27-32,0 25 0,0-26 97,0-26-194,0-52 97,0-53 0,0 0-32,0-78 32,0 0 0,0-53 0,0-52 0,26 0-128,-26 0-128,0-26-160,0-79 416,0-52 0,0-26 128,0-53-128,0 1 32,0-27 0,0 26-32,0 0 0,0 53 0,0 26 0,0 26 0,0 26-32,26 53 128,-26 26 32,0 0-128,0 26 32,0 52-32,0 53-32,0 78 32,27 27 32,-1 51 64,-26 1-32,26 26-64,0 0 0,0-26 0,-26-26 0,26-27 0,-26-25 0,0-27 0,0-53-128,27-51 128,-27-27-96,0-26 64,0 0-480,0-52 159,0-79 353,0-26 0,0-79 96,0-26-96,-27 0 0,1-26-32,26 26 96,0 1-64,0 25 0,0 26 0,0 53 0,0 0 0,0 52 0,0 1 257,0 51-225,0 27 64,0 0-96,0 26 64,0 26-128,0 26-64,0 53 128,26 52 64,1 27-32,-27 25 0,26 1-32,-26 25 64,26-25-224,-26-1 96,26-25 31,-26-54-127,0-25 96,26-52 32,-26-27 32,0-26-128,27 0 96,-27-79-384,0-26 416,-27-52 0,-25-52 0,26-27 0,-27 1 0,27-1 64,-26 26-96,26 1 32,0-1 0,-1 27 0,1 26 32,26 26-32,0 26 0,0 27 32,0-1 192,0 53-224,0 0 0,26 26 0,-26 0 0,0 0-64,0 0 0,27 26-160,25 0 128,-26 53 96,26-1 0,-25 27 128,25 0-96,-26 0-64,0-1 32,1 27 0,-27-26-32,0-27 32,26 27 0,-26-52 0,0-1 0,0 0-64,0-25 0,0-27-129,0 0 97,0 0 32,0 0 32,0-27 0,0-25-224,0-27-96,-26 1 223,26-1 129,0 1-64,0 25 64,0 1 0,-27 0 32,27 25 0,0 27-32,0 0 65,0 0-33,0 0-32,-26 53-32,26-1 32,0 53 32,-26 26-32,26 0 0,-26 26 0,26 0 64,-26 0-32,26 26-32,0-25 0,-27-1-96,27 0 96,-26 0-65,26-52 1,-26-1-32,26-25-64,-26-27 160,26-52 0,0 0-96,0 0 96,-26-26-32,0-52-96,-27-53 256,1-26-64,-27-1-64,1-25 0,-1 0 32,27 26-32,-27 26 0,27 26 128,-1 26-64,53 27 513,-26 52-225,0 0 1,26 0-289,0 26-64,0 27-161,0 51 65,0 54 192,26-1 33,0 26-129,27 0 0,-1 1 0,-26-27 0,27-26 0,-27-1 0,0-25 32,0-26-64,-26-53 32,26 0 0,-26-26-32,0 0 32,0-52 0,-26-53 192,0-26-192,-52-26 288,25-26-288,-25-1 0,25 1-64,-25 26 64,25 0 0,1 26 0,26 26 64,0 53-64,-1-1 0,1 53 0,26 0 96,0 0-96,0 79-352,0 0-1,26 52 353,27 26 161,-27 0-161,53 0 0,-27-26 64,0 0-32,1-27-32,-27-51 0,26-27 0,-26-26-160,1 0 95,-1 0-159,0-52 224,-26-27 64,26-26 128,0-26-127,0-26 31,1 0 0,-1-26-96,0 0 0,0 25 0,0 1 32,1 26-32,-1 27 0,0-1 32,0 26 288,-26 1-288,0 25 32,26-25 256,-26 26-255,0 25 127,0-25-96,0 26-32,0 26 128,0-26-192,0 26 0,0 0 96,0 0-96,0 0 0,0 0 0,0 0 32,0 0-160,-26 0 128,26 0-320,0 0 160,-26 0-609,26 26-833,-26 26-1056,26 1-1346,0 25-5028</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03:27.085"/>
    </inkml:context>
    <inkml:brush xml:id="br0">
      <inkml:brushProperty name="width" value="0.16" units="cm"/>
      <inkml:brushProperty name="height" value="0.16" units="cm"/>
      <inkml:brushProperty name="color" value="#767171"/>
    </inkml:brush>
    <inkml:brush xml:id="br1">
      <inkml:brushProperty name="width" value="0.16" units="cm"/>
      <inkml:brushProperty name="height" value="0.16" units="cm"/>
    </inkml:brush>
  </inkml:definitions>
  <inkml:trace contextRef="#ctx0" brushRef="#br0">7830 236 7687,'0'0'1281,"0"0"-256,-262-78 865,157 51 64,-26 1-384,-26 0-385,-26 0-256,0 0 256,-53 26-96,-26-27-64,0 27-449,-26 0-31,0 0-97,26 27-160,27-1-95,-27 52-97,-26 1 0,0 26-64,-27-1 32,-25 54 32,26-1 0,0 52 96,-1 27 32,53 26-159,-26 26-1,53 0 0,-27 0-64,26 26 32,27 0 0,-27 0 32,53 53-64,-1 26 64,27 0 96,26 26-160,27-27 0,51 1 0,53 0 32,0 26-64,26-26 32,53-27 0,78 1 0,26 0-64,27 25 128,52-25-64,0 0 0,26-1 0,26-52 0,26 1 0,27-53-64,26-27 64,52-51-32,26-1 32,1-52-32,-1-53 32,0 1 0,53-27 32,-26-26 64,51-26-96,-25 0 0,0-26 64,-27-52 64,27-1-64,-26-52-64,-53-26 0,-26-26 0,0-1 32,-53-25 64,-25-1-32,-53 1-32,0-53 97,-52 26 63,-53-25-32,0-27 0,-52-53-128,0 1 32,-26-53-32,-27 0 0,-25 0 32,-1-26 0,-26 27-32,-26 25 0,0 27 0,0-27 0,-78 27 0,-1-1-32,-52-25 0,-26-1-32,0-26 0,-52 53 32,-53-1-32,0 1 32,-52 26-32,-27 26-64,1 26-256,-27 26-64,1 27-257,-27 25-160,0 53-352,0 27-737,-26 25-1601,-26 27-4453</inkml:trace>
  <inkml:trace contextRef="#ctx0" brushRef="#br0" timeOffset="7118.912">6495 158 8808,'0'0'1506,"0"0"-705,0 0-385,0 0 481,0 0-129,0 0-223,0 183 160,0-78-257,0 0 33,0 25 127,26 1-224,-26 0-127,26 53 127,-26-27-160,26 52 193,-26-25-321,0-1 64,0 26 192,0 27-160,0-26 1,0-1-1,0 27 0,0-27 192,0 1-320,0-1 33,0-25 127,0 25-96,0 1 32,27-27 32,-27 27-160,0-27 289,26-26-321,-26 0 0,0 0 96,0-26-96,0-26 32,0 0-32,26-1 32,-26-25-160,0-27-321,0 27-384,0-27 1,0-25-225,0 25-577,0-26-1313,0 0-864,0-26-1923</inkml:trace>
  <inkml:trace contextRef="#ctx0" brushRef="#br0" timeOffset="15678.4258">6652 5866 1377,'0'0'737,"0"0"192,0 0 256,0 0 352,0 0-351,0 0-546,0 0 33,0 0 288,0 0 160,0 0-96,0 0-417,0 0-127,0 0 31,0 0 193,-26 27 256,0 25-289,-27 0 65,1 1 352,-53 51-320,-26 1 32,-78 26-321,-27 26-95,-52 53 191,-26 25-352,-1 1-224,-25 26 321,0-26-225,51 25 32,-25-25-96,52 26-32,27-26 0,-1-27-128,26 27-737,27-1-64,0-25-1377,26-27-1025,0-52-2371,52-26-1889</inkml:trace>
  <inkml:trace contextRef="#ctx0" brushRef="#br0" timeOffset="34115.6866">6756 5867 5189,'0'0'2851,"0"0"-1218,0 0-384,0 0-64,0 0-63,0 0-98,-183-27-223,104 1-96,1 0-64,-27 0 95,-26-27-127,-52 1 63,-1-27-255,-25-25-33,-1-1 97,1 0-97,-1 0 257,1 27-65,-1-27-31,1 27-65,-27-27-31,-26 26-129,0-26-128,1 1-96,-1-1 0,26-26-96,26 26 32,1 27 0,52-1 32,0 1 64,26 25-63,0 1 31,0-1 64,26 27-32,27-26-64,-1 26 0,0-1 0,53 27 0,0-26 64,0 26-128,0 0 32,26 0-32,-26 0 32,-1-26-64,27 26 32,-26 0 0,26 0 0,-26 0 0,26 0 0,0 0 0,-26 0 32,0 0-32,26 0 32,0 0-32,-27 0 0,27 0 0,-26 0 0,26-26 32,0 26-32,0 0 0,0 0 0,0 0 0,-26 0 0,26 0 0,0 0 0,0 0 0,0 0 0,0 0-32,0 0 32,0 0 0,0 0 32,0 0-32,0 0 0,0 0 0,0 0 32,0 0-32,0 0 32,0 0-32,0 0 0,-26 0 0,26 0 0,0 0 0,0 0 0,0 0 0,0 0 0,0 0 0,0 0 0,0 0 0,0-26 0,0 26 0,-26 0 0,26 0 0,0 0 0,0 0 0,0 0 0,0 0-32,0 0 32,0 0 0,0 0 0,0 0 0,0 0 32,0 0-32,0 0 0,0 0 32,0 0-32,0 0 0,0 0 0,0 0 0,0 0-32,0 0 32,0 0 0,-27 0 0,27 0 0,0-27 0,0 27 0,0 0 0,0 0 0,0 0 0,0 0 0,0 0 0,0 0-32,0 0 32,0 0 0,0 0 0,0 0 0,0 0 0,0 0 0,0 0-64,0 0 0,0 0-128,0 0-96,0 0-65,0 0-383,0 0-481,0 0-1218,0 0-1600,27 0-8361</inkml:trace>
  <inkml:trace contextRef="#ctx0" brushRef="#br0" timeOffset="79411.0447">6652 5762 641,'0'0'672,"0"0"-223,0 0-193,0 0 128,0 0 385,0 0 64,0 0 128,0 0 160,0 0 192,0 0 0,0 0 65,0 0-353,0 0-129,0 0-287,-26 0-65,0 0 353,0-27-160,-1 27-192,1-26-193,0 0-32,0 0 129,0 26-129,-1-26 128,1 0-63,0 26-129,-26-27-64,26 1 96,-1 0-127,1 0 127,-26 0-128,-1-1-64,1 1 128,26-26-128,-27 26 0,1-1 65,26 1-1,-26 0 128,25 0-64,1 0-64,-26 0-32,26-1-95,-1 1 31,-25 0 32,26 0 0,-27 0 32,1-1-64,26-25 0,-26 26 0,-1 0-64,27 0 64,-26-1 0,25 1-64,1 0 64,0 0-32,0 0 32,0-1-32,-1 1-32,1 0 64,0 0-32,-26 26-32,52-26 65,-53-1-33,27 1 32,0 0 0,0 0-32,0 0 32,-1 26 0,1-26 32,0-1 0,0 1-96,0 0 0,-27 0 0,27 0 32,-26-1-32,26 1 32,-27 0 0,27 0 0,0 0 0,-27 26 0,27-26 32,0-1 0,0 27-32,0-26 0,-1 0-32,1 0 64,-26 0-64,26-1 0,-1 27 0,1-26 32,0 0-32,-26 0 65,26 0-65,-1-1 0,1 1 32,0 0-32,0 26 64,0-26-32,-1 0-32,1 0 32,0-1-32,-26 1 0,25-26 0,1 26 0,-26-1 0,26 27 0,0-26 0,-1 0 32,1 0-32,0 0 32,-26 0-32,25 26 0,1-27 0,0 1 0,0 0 0,0 0 0,-27 0 0,27-1 0,0 27 0,-26-26 32,25 0-64,1 0 0,0 0 32,0-1 0,0 27 0,-1-26 32,1 0-32,-26 0 0,26 0 0,-1 0 0,-25-1 0,0 1 0,26 0-32,-27 0 32,27 0 0,-26 26 0,25-27 0,1 1 0,0 0 0,0 0-32,-27 26 32,27-26 0,0-1 0,0 27 32,0-26-64,0 0 32,-1 0 0,1 0 0,0 0 0,0-1 0,0 1 0,-1 26 0,1-26 0,0 0 0,0 0 0,0-1 0,-1 27-32,27-26 32,-26 0 32,0 26-32,0-26 0,26 26 0,-26-26 0,0 0 0,-1 26 0,1-27 0,26 27 0,-26-26 0,26 26 0,-26-26 0,0 26 0,26 0 0,-27-26 32,27 26-32,0-26 0,-26 26-32,26 0 32,0-27 0,-26 27 0,26 0 0,-26-26 0,26 26 0,0 0 0,0 0 0,-26 0 0,26 0-64,0 0-481,0 0-1217,0 0-1537,52 26-3747,-26 27-962</inkml:trace>
  <inkml:trace contextRef="#ctx0" brushRef="#br0" timeOffset="386578.6566">2567 1126 8776,'0'0'3203,"0"0"-2658,0 0 512,0 0 96,0 0-288,78 157-513,-25-105-160,-1 1 65,27-1 95,-27 27 96,0-27 1,27 27-33,-27-1 33,27 1 63,-1-1-96,-25 1-31,52 26-97,-27-27 32,1 1-95,-1 26-65,1-27-64,-27 1 0,27-1 32,-1 1-32,-25-27-32,25 27 64,-25-1-64,-1 1 0,0-27 0,1 27-32,-1-27 1,0 1 63,1-1-96,-1 26 32,1-25 0,-27-1 0,26 1 0,1-1-32,-1 0 32,-26 1 0,0-1-32,27 0 96,-27 27-96,26-27 32,-26 1-32,27-1 32,-27 1-32,26 25 64,-25-26-64,25 1 0,0-1 32,1 27 64,-1-27-32,-26 1-32,27-27 64,-1 26-96,-26 0 32,27 1 0,-27-27-32,26 26 0,0 1 0,-25-1 64,25 0-64,0 1 64,-25-1-31,25 1 31,0-1 0,-25 0-32,-1-25-32,26 25 32,-26 0-32,27-26 0,-27 27 0,26-1 0,1 1 0,-1-27 0,0 26-32,-25 1 64,25-27-32,0 26 32,-26-26-32,27 27 0,-27-27 0,26 26 32,-25-26-64,25 27-32,-26-1-321,26 1-383,-25-1-994,-1 26-1121,26-25-3427</inkml:trace>
  <inkml:trace contextRef="#ctx0" brushRef="#br1" timeOffset="2.62749E6">7620 5185 21556,'0'0'1378,"0"0"-97,0 0-64,0 0-352,0 0-737,131 236-96,-78-131 0,-1 0 160,1 26-192,-1-26 0,-26 26 160,0 0-160,1-27 96,-1 27-96,-26-52-160,0 26-288,0-53-1025,0-26-738,0 1-1120,0-27-2146,0 0-6662</inkml:trace>
  <inkml:trace contextRef="#ctx0" brushRef="#br1" timeOffset="2.62812E6">7515 5264 15919,'0'0'1217,"0"0"-192,0 0 352,0-157-960,53 105-161,-1 25-64,27-25 97,25 26 255,1 0-320,0-1-160,-26 27-64,-27 0 193,0 27-65,-52 51 993,0-25-417,0 51-127,-26 1-257,-26 0-256,-1-26 64,-25-1-128,25-52 0,1 27 0,26-27-128,0-26 128,-1 0-96,27 26 0,0-26 64,0 0-865,0 0-192,53 0 481,-1 0 415,53-26 193,26 0-64,26 0 64,-26 26 0,0 0 0,0 0-96,-52 26 32,-27 52 64,1 1 513,-53-1 287,0 1-255,0 0 96,-27-1-481,1 1 0,-26-27 128,-27 27-256,1-27-32,-1-26-96,0 27-352,-25-53-257,51 0-352,-25 0-448,-1 0-1346,27-53-2018,25-25-4516</inkml:trace>
  <inkml:trace contextRef="#ctx0" brushRef="#br1" timeOffset="2.62867E6">8825 4609 12236,'0'0'4740,"0"0"-1921,0 0-97,0 0-672,0 0-1025,0 0-192,52 53-609,0 25 417,27 27-33,0 0-159,25 26 95,-51 0-416,25 0-31,-25-27 255,-1 27-288,-26-52-64,0 0 0,1-27-64,-1-26-224,-26-26-1218,0 0-1216,0 0-1218,0-52-160,0-53-3908</inkml:trace>
  <inkml:trace contextRef="#ctx0" brushRef="#br1" timeOffset="2.62924E6">9584 4164 15118,'0'0'3331,"0"0"-576,0 0-353,0 0-960,0 0-353,0 0-417,105 78 385,-53 1-160,27-1-256,-27 27-65,1 0-255,25 0-225,-51-1 256,25 1-320,0 0 0,-25-26-32,-1-1 32,0-25-64,-26-1-256,0-26-641,0-26-128,0 0-1121,0 0-865,0-26-1089,0-53-192,-26 1-6502</inkml:trace>
  <inkml:trace contextRef="#ctx0" brushRef="#br1" timeOffset="2.62964E6">9244 4242 10954,'0'0'5189,"0"0"-2626,0 0-513,0 0-673,0 0-544,0 0-257,130-104 417,-25 51 288,-26 1-800,25-1-65,-25 1-288,0 0-128,-1 25 64,-25 1-64,-27 26-224,-26 0-1185,0 0-993,0 0-2243,26 0-6726</inkml:trace>
  <inkml:trace contextRef="#ctx0" brushRef="#br1" timeOffset="2.63029E6">10737 3274 12396,'0'0'4740,"0"0"-2305,0 0 511,0 0-1216,0 0-705,0 0-352,-79 52-193,53 1 0,0-1-191,-1 27-65,27 26 320,-26 26-287,26 0 63,0-1 32,0 1-256,0 0 225,26 0-33,1 0-288,25-26 128,27 0-128,-1-53-64,27 1 64,0-27-128,0-26 64,-1 0-96,1-52 0,0-1 128,-26-25-129,25-1-383,-51 0-97,25 1-384,-25-1-224,-27 1-865,0-1-865,-26 0-1249,0 1-6021</inkml:trace>
  <inkml:trace contextRef="#ctx0" brushRef="#br1" timeOffset="2.63105E6">11574 2907 11499,'0'0'4036,"0"0"-1858,0 0 32,0 0-641,0 0-704,0 0 32,-52 0-96,26 0-65,0 0 225,-1 26-384,1 26-97,0 27-127,26-1-321,-26 27 96,26 26-128,0 0 0,0 0 64,52 26-64,1-26 0,25-26-64,27-1 64,0-51-96,0-1 0,26-52-64,-53 0 127,27-26-255,-26-26-128,-27-53 128,0 0-1,-25-26 225,-27 0-64,0 0 128,0 0 0,-53 0 0,27 27 0,-26 25 64,-1 1-64,1 25 160,-27 27-160,27 0-160,-1 0-224,1 26-833,26 0-1474,-27 0-1441,53 0-4932</inkml:trace>
  <inkml:trace contextRef="#ctx0" brushRef="#br1" timeOffset="2.63158E6">12490 2357 8712,'0'0'7976,"0"0"-5286,0 0-127,0 0-577,0 0-929,0 0-353,53 53-31,-1-1 576,1 53-416,25-26-96,1 25-97,-27 27-223,27-26 127,-27 26-192,1-26-255,-1 0-33,0-27-64,-52-25-129,27-1-447,-27-26-577,0-26-224,0 0-898,0 0-1408,0-52-961,-27-27-3812</inkml:trace>
  <inkml:trace contextRef="#ctx0" brushRef="#br1" timeOffset="2.6321E6">12988 2122 14542,'0'0'3235,"0"0"-1474,0 0 450,0 0-898,0 0-448,0 0 64,0-53 31,0 53 290,0 0-642,0 26 1,26 27-33,1-1-223,51 27 351,1-1-159,-1 27-353,27 0 481,-26-27-481,-1 27-64,-25-26 96,25-27-160,-52 0-64,0 1 0,1-27-192,-27 0-128,0 0-897,0-26-449,0 0-704,0 0-929,0 0-1154,-27 0-2689</inkml:trace>
  <inkml:trace contextRef="#ctx0" brushRef="#br1" timeOffset="2.63272E6">12988 2122 10282,'0'0'5317,"0"0"-3107,0 0 128,0 0-288,0 0-993,0 0-577,0-26 97,0 26 64,0 0-321,26 0 64,27 26 481,25 0 224,27 27-352,0-1-673,26 0 128,-26 1 32,26-1-192,-26-26-64,-1 27 32,1-27 0,-26 0-64,-1 0 64,1-26-32,-53 0-32,27 0-32,-27 0 64,-26-26-64,26 0 96,-26-26 0,0-1 0,0 1 96,-26-27 128,0-26-96,-53 27 97,27-1 159,-27 1-192,0-1 321,1 0-225,25 27-64,-25 0 32,25 25-192,1-25 32,0 26-96,-1 0 32,1-1 1,-1 27-33,27-26-289,-26 26-255,26 0-834,-1 26-1248,1 1-1186,26 25-3875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0"/>
    </inkml:context>
    <inkml:brush xml:id="br0">
      <inkml:brushProperty name="width" value="0.16" units="cm"/>
      <inkml:brushProperty name="height" value="0.16" units="cm"/>
    </inkml:brush>
  </inkml:definitions>
  <inkml:trace contextRef="#ctx0" brushRef="#br0">90 112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1">67 90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1984 45 2178,'0'0'6630,"0"0"-2978,0 0-769,0 0 31,0 0-415,0 0-513,22 0-577,-22 22 0,0 45-832,-22 45-513,0-1 352,-23 23 33,23 0-225,-23 22 96,23-1-96,-23-21 33,-21 22-33,21-44-160,0 21 32,1-21-32,22-23-32,-1-22-32,23-23-32,0-21 32,0-23-192,0 0-481,0 0-544,0 0-449,0 0-672,0-23-1089,0-21 833,0-23-1506,0-45-5285</inkml:trace>
  <inkml:trace contextRef="#ctx0" brushRef="#br0" timeOffset="3">2117 0 11627,'0'0'4548,"0"0"-3202,0 0 95,0 0 641,0 0-1377,0 0-321,67 156 449,-22-44 128,0 22-321,21-1-95,1 23 127,-22 0-95,0 23-65,-1-23-63,-22 0-129,23-23-192,-23-21 0,1-23-96,-23-22-32,22-23 0,0 1-64,-22-23-448,0-22-481,23 0-545,-23 0-1056,0 0-1346,0-67-384,-45-22-7239</inkml:trace>
  <inkml:trace contextRef="#ctx0" brushRef="#br0" timeOffset="4">1650 736 16848,'0'0'2883,"0"0"-2147,0 0 225,0 0-384,0 0-289,200 0 128,-66 0-287,0 0-129,-1-23-449,-44 23-2145,1-22-3172</inkml:trace>
  <inkml:trace contextRef="#ctx0" brushRef="#br0" timeOffset="5">3031 22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6"/>
    </inkml:context>
    <inkml:brush xml:id="br0">
      <inkml:brushProperty name="width" value="0.16" units="cm"/>
      <inkml:brushProperty name="height" value="0.16" units="cm"/>
    </inkml:brush>
  </inkml:definitions>
  <inkml:trace contextRef="#ctx0" brushRef="#br0">0 246 2691,'0'0'11466,"0"0"-7878,0 0-1218,0 0 96,0 0-1409,0 0-448,0 133-385,0 1 353,0 22 320,23 22-353,-1 0 65,-22 23 31,0-45-351,0 0-129,0-22-96,-22-23-32,-1-22-32,23-44-64,0-1-641,0-44-864,0 0-1474,0 0-1666,0-67-1953</inkml:trace>
  <inkml:trace contextRef="#ctx0" brushRef="#br0" timeOffset="1">892 313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2">1872 267 15791,'0'0'3587,"0"0"-1633,0 0 96,0 0-769,0 0-896,-22 223-33,-1-89 481,23 22 64,0 22-289,0-22-127,0 22 63,0-44-223,0 0-225,-22-1-64,22-44 0,0-22-32,0-22-321,0-23-864,0 0-673,0-22-928,0-22-2083,0-45-4227</inkml:trace>
  <inkml:trace contextRef="#ctx0" brushRef="#br0" timeOffset="3">1181 134 16015,'0'0'1281,"0"0"-1024,0 0 2049,201-23-609,-23 23-255,0 0-577,23 0-769,-23 0-96,-44 0 0,-22 0-705,-1 0-1409,-44 23-1313,0-1-2371</inkml:trace>
  <inkml:trace contextRef="#ctx0" brushRef="#br0" timeOffset="4">3030 156 13164,'0'0'3268,"0"0"-1283,0 0 1090,0 0-672,0 0-770,0 0-544,-44 223-833,-1-67 33,-22 22 31,0 23-256,0-23 64,1 0-32,-1 0-32,0-44-32,0-22 0,45-46-32,-1-21 0,1-23-544,22-22-641,0 0-1250,22-67-2017,23-22 2466,-23-67-2818,23-22-5286</inkml:trace>
  <inkml:trace contextRef="#ctx0" brushRef="#br0" timeOffset="5">3187 0 3299,'0'0'5862,"0"0"-1442,0 0-1473,0 0-97,0 0-928,0 0-1089,89 134 1281,-44 0-801,21-1-640,1 46-161,0-23-63,0 22-257,-22 0 0,-1-22-128,1 0 32,-23-44-96,1-23-32,-1-22-512,0-23-513,1-21-609,-23-23-1505,0-23-1826,0-43-2338</inkml:trace>
  <inkml:trace contextRef="#ctx0" brushRef="#br0" timeOffset="6">2741 937 19282,'0'0'3460,"0"0"-2436,0 0-1024,0 0-384,156-22 384,0-1 96,45 1-96,-23-23-1473,-22 23-2243,-44 22-4291</inkml:trace>
  <inkml:trace contextRef="#ctx0" brushRef="#br0" timeOffset="7">4523 134 17681,'0'0'3107,"0"0"-1762,0 0 833,0 0-769,0 0-896,-89 156-321,44-44 224,1 21 33,-23 46-129,0-1-64,-22 22-31,0-21-129,0-1-32,-1-22-32,24-22-32,-1-45 0,44-22-256,23-67-866,0 0-511,23-23-2435,-1-21-1089,45-45 929,-23-45-5701</inkml:trace>
  <inkml:trace contextRef="#ctx0" brushRef="#br0" timeOffset="8">4590 45 13965,'0'0'4260,"0"0"-2210,0 0-320,0 0-1,67 156-351,0-45-513,0 23-417,0 0 97,-23 22-97,23 22-96,-22-22 129,0 22-353,21-44-96,-43-23-32,-1-21 0,23-24-417,-23-21-704,0-45-704,0 0-1282,1 0-1281,-23-22-1986</inkml:trace>
  <inkml:trace contextRef="#ctx0" brushRef="#br0" timeOffset="9">4345 958 17136,'0'0'3427,"0"0"-1505,0 0-1569,0 0-353,0 0 0,223-22 96,-89 22-64,22-22-32,-22-1-2178,-23 23-2018,0 0-6887</inkml:trace>
  <inkml:trace contextRef="#ctx0" brushRef="#br0" timeOffset="10">5593 112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1">7242 156 9001,'0'0'4420,"0"0"-1826,0 0 321,0 0-577,0 0-832,0 0-289,0 0-224,-23 67 96,23 0-641,0 22-128,-22 45 321,22-1-449,0 23 96,0 0 33,-22 0-225,-1-22 64,1 0-32,0-23-128,22-44 32,-23 0-32,23-45 0,0 23 0,-22-23-480,22-22-257,0 0-480,0 0-833,0-22-929,0-45 513,22 0-353,-22-44-4452</inkml:trace>
  <inkml:trace contextRef="#ctx0" brushRef="#br0" timeOffset="12">7063 246 9001,'0'0'4324,"0"0"-3684,0 0 962,0 0-1,200-89-416,-110 66-288,21 23-160,23 0-32,-23 0 31,-22 23-159,1-1 95,-1 22-159,-22 1 96,0 0-97,-1 22-224,1-1 1,-22 1-65,0 22-96,-23 1 96,0 21-64,-22-22 32,0 0-63,0 1-1,-22-1 64,-23 22 32,-22-22-32,0 1-32,-22-1-31,0-22 63,0-23-96,0 1-96,-23-1 64,1-21-32,22-23 0,-1 0-32,24 0-352,21 0-513,0 0-609,1 0-1152,22 0-1442,-1-23-3427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39"/>
    </inkml:context>
    <inkml:brush xml:id="br0">
      <inkml:brushProperty name="width" value="0.16" units="cm"/>
      <inkml:brushProperty name="height" value="0.16" units="cm"/>
    </inkml:brush>
  </inkml:definitions>
  <inkml:trace contextRef="#ctx0" brushRef="#br0">67 89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90 781 12844,'0'0'4901,"0"0"-3396,0 0-1377,0 0 32,0 0 1,178-45 95,-44 45-224,0-22-32,22 22-32,-22-23-673,-23 23-1697,-44-22-2371,-22 22-4419</inkml:trace>
  <inkml:trace contextRef="#ctx0" brushRef="#br0" timeOffset="2">112 24 801,'0'0'7303,"0"0"-4196,0 0-801,0 0-128,0 0-1249,0 0-385,0 0 161,-22-23 448,22 23-160,0 0-320,22 0-225,1 0 545,21 0-320,45 0-97,23 0-288,-1 23-159,-21-23-33,-1 0-96,0 0-32,0 0-769,-22 0-1121,0 0-1313,0 0-2498</inkml:trace>
  <inkml:trace contextRef="#ctx0" brushRef="#br0" timeOffset="3">1516 134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1671 802 14125,'0'0'3492,"0"0"-2019,0 0-736,0 0-641,0 0-64,0 0 897,201-44-321,-112 22-448,23-1-127,-23 1-66,-22 0-287,-23-1-1089,1 1-961,-45 0-1506,22 0-4964</inkml:trace>
  <inkml:trace contextRef="#ctx0" brushRef="#br0" timeOffset="5">1716 112 14798,'0'0'2338,"0"0"-1505,0 0 320,0 0-512,0 0-1,179-45-191,-90 45-321,0-22-128,-22 22 0,0-23-385,0 23-1504,-23 0-2371,23 0-6887</inkml:trace>
  <inkml:trace contextRef="#ctx0" brushRef="#br0" timeOffset="6">2875 1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45.494"/>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5419 2220 5061,'0'0'3459,"0"0"-929,0 0-191,0 0-482,0 0-255,0 0-193,0 0-31,0-49-289,0 74-481,0 47-480,-24 1 609,24 72 32,-24 0-289,0 0-256,0 25 1,-1-1-65,1-24 0,0 1-32,0-50-32,0 1-32,24-48-64,0-1-32,0-24 0,0 0-64,24 0 0,0-24-64,49 25 160,-25-25 0,25 24 32,-1 0 32,25 0-32,-24 0 0,24 1 32,-1-25-64,1 24 64,-24-24 0,24 0-64,-25 0 32,1 0 0,-1 0-32,-23 0 0,-25 0-32,0 0-576,-24 0-1603,25 0-2849,-25-24-7720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7:47.741"/>
    </inkml:context>
    <inkml:brush xml:id="br0">
      <inkml:brushProperty name="width" value="0.16" units="cm"/>
      <inkml:brushProperty name="height" value="0.16" units="cm"/>
    </inkml:brush>
  </inkml:definitions>
  <inkml:trace contextRef="#ctx0" brushRef="#br0">13917 281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13940 973 12844,'0'0'4901,"0"0"-3396,0 0-1377,0 0 32,0 0 1,178-45 95,-44 45-224,0-22-32,22 22-32,-22-23-673,-23 23-1697,-44-22-2371,-22 22-4419</inkml:trace>
  <inkml:trace contextRef="#ctx0" brushRef="#br0" timeOffset="2">13962 216 801,'0'0'7303,"0"0"-4196,0 0-801,0 0-128,0 0-1249,0 0-385,0 0 161,-22-23 448,22 23-160,0 0-320,22 0-225,1 0 545,21 0-320,45 0-97,23 0-288,-1 23-159,-21-23-33,-1 0-96,0 0-32,0 0-769,-22 0-1121,0 0-1313,0 0-2498</inkml:trace>
  <inkml:trace contextRef="#ctx0" brushRef="#br0" timeOffset="3">15366 326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15521 994 14125,'0'0'3492,"0"0"-2019,0 0-736,0 0-641,0 0-64,0 0 897,201-44-321,-112 22-448,23-1-127,-23 1-66,-22 0-287,-23-1-1089,1 1-961,-45 0-1506,22 0-4964</inkml:trace>
  <inkml:trace contextRef="#ctx0" brushRef="#br0" timeOffset="5">15566 304 14798,'0'0'2338,"0"0"-1505,0 0 320,0 0-512,0 0-1,179-45-191,-90 45-321,0-22-128,-22 22 0,0-23-385,0 23-1504,-23 0-2371,23 0-6887</inkml:trace>
  <inkml:trace contextRef="#ctx0" brushRef="#br0" timeOffset="6">16725 193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trace contextRef="#ctx0" brushRef="#br0" timeOffset="7">4960 349 2691,'0'0'11466,"0"0"-7878,0 0-1218,0 0 96,0 0-1409,0 0-448,0 133-385,0 1 353,0 22 320,23 22-353,-1 0 65,-22 23 31,0-45-351,0 0-129,0-22-96,-22-23-32,-1-22-32,23-44-64,0-1-641,0-44-864,0 0-1474,0 0-1666,0-67-1953</inkml:trace>
  <inkml:trace contextRef="#ctx0" brushRef="#br0" timeOffset="8">5852 416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9">6832 370 15791,'0'0'3587,"0"0"-1633,0 0 96,0 0-769,0 0-896,-22 223-33,-1-89 481,23 22 64,0 22-289,0-22-127,0 22 63,0-44-223,0 0-225,-22-1-64,22-44 0,0-22-32,0-22-321,0-23-864,0 0-673,0-22-928,0-22-2083,0-45-4227</inkml:trace>
  <inkml:trace contextRef="#ctx0" brushRef="#br0" timeOffset="10">6141 237 16015,'0'0'1281,"0"0"-1024,0 0 2049,201-23-609,-23 23-255,0 0-577,23 0-769,-23 0-96,-44 0 0,-22 0-705,-1 0-1409,-44 23-1313,0-1-2371</inkml:trace>
  <inkml:trace contextRef="#ctx0" brushRef="#br0" timeOffset="11">7990 259 13164,'0'0'3268,"0"0"-1283,0 0 1090,0 0-672,0 0-770,0 0-544,-44 223-833,-1-67 33,-22 22 31,0 23-256,0-23 64,1 0-32,-1 0-32,0-44-32,0-22 0,45-46-32,-1-21 0,1-23-544,22-22-641,0 0-1250,22-67-2017,23-22 2466,-23-67-2818,23-22-5286</inkml:trace>
  <inkml:trace contextRef="#ctx0" brushRef="#br0" timeOffset="12">8147 103 3299,'0'0'5862,"0"0"-1442,0 0-1473,0 0-97,0 0-928,0 0-1089,89 134 1281,-44 0-801,21-1-640,1 46-161,0-23-63,0 22-257,-22 0 0,-1-22-128,1 0 32,-23-44-96,1-23-32,-1-22-512,0-23-513,1-21-609,-23-23-1505,0-23-1826,0-43-2338</inkml:trace>
  <inkml:trace contextRef="#ctx0" brushRef="#br0" timeOffset="13">7701 1040 19282,'0'0'3460,"0"0"-2436,0 0-1024,0 0-384,156-22 384,0-1 96,45 1-96,-23-23-1473,-22 23-2243,-44 22-4291</inkml:trace>
  <inkml:trace contextRef="#ctx0" brushRef="#br0" timeOffset="14">9483 237 17681,'0'0'3107,"0"0"-1762,0 0 833,0 0-769,0 0-896,-89 156-321,44-44 224,1 21 33,-23 46-129,0-1-64,-22 22-31,0-21-129,0-1-32,-1-22-32,24-22-32,-1-45 0,44-22-256,23-67-866,0 0-511,23-23-2435,-1-21-1089,45-45 929,-23-45-5701</inkml:trace>
  <inkml:trace contextRef="#ctx0" brushRef="#br0" timeOffset="15">9550 148 13965,'0'0'4260,"0"0"-2210,0 0-320,0 0-1,67 156-351,0-45-513,0 23-417,0 0 97,-23 22-97,23 22-96,-22-22 129,0 22-353,21-44-96,-43-23-32,-1-21 0,23-24-417,-23-21-704,0-45-704,0 0-1282,1 0-1281,-23-22-1986</inkml:trace>
  <inkml:trace contextRef="#ctx0" brushRef="#br0" timeOffset="16">9305 1061 17136,'0'0'3427,"0"0"-1505,0 0-1569,0 0-353,0 0 0,223-22 96,-89 22-64,22-22-32,-22-1-2178,-23 23-2018,0 0-6887</inkml:trace>
  <inkml:trace contextRef="#ctx0" brushRef="#br0" timeOffset="17">10553 215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8">12202 259 9001,'0'0'4420,"0"0"-1826,0 0 321,0 0-577,0 0-832,0 0-289,0 0-224,-23 67 96,23 0-641,0 22-128,-22 45 321,22-1-449,0 23 96,0 0 33,-22 0-225,-1-22 64,1 0-32,0-23-128,22-44 32,-23 0-32,23-45 0,0 23 0,-22-23-480,22-22-257,0 0-480,0 0-833,0-22-929,0-45 513,22 0-353,-22-44-4452</inkml:trace>
  <inkml:trace contextRef="#ctx0" brushRef="#br0" timeOffset="19">12023 349 9001,'0'0'4324,"0"0"-3684,0 0 962,0 0-1,200-89-416,-110 66-288,21 23-160,23 0-32,-23 0 31,-22 23-159,1-1 95,-1 22-159,-22 1 96,0 0-97,-1 22-224,1-1 1,-22 1-65,0 22-96,-23 1 96,0 21-64,-22-22 32,0 0-63,0 1-1,-22-1 64,-23 22 32,-22-22-32,0 1-32,-22-1-31,0-22 63,0-23-96,0 1-96,-23-1 64,1-21-32,22-23 0,-1 0-32,24 0-352,21 0-513,0 0-609,1 0-1152,22 0-1442,-1-23-3427</inkml:trace>
  <inkml:trace contextRef="#ctx0" brushRef="#br0" timeOffset="20">349 482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21">326 460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2">2243 415 2178,'0'0'6630,"0"0"-2978,0 0-769,0 0 31,0 0-415,0 0-513,22 0-577,-22 22 0,0 45-832,-22 45-513,0-1 352,-23 23 33,23 0-225,-23 22 96,23-1-96,-23-21 33,-21 22-33,21-44-160,0 21 32,1-21-32,22-23-32,-1-22-32,23-23-32,0-21 32,0-23-192,0 0-481,0 0-544,0 0-449,0 0-672,0-23-1089,0-21 833,0-23-1506,0-45-5285</inkml:trace>
  <inkml:trace contextRef="#ctx0" brushRef="#br0" timeOffset="23">2376 370 11627,'0'0'4548,"0"0"-3202,0 0 95,0 0 641,0 0-1377,0 0-321,67 156 449,-22-44 128,0 22-321,21-1-95,1 23 127,-22 0-95,0 23-65,-1-23-63,-22 0-129,23-23-192,-23-21 0,1-23-96,-23-22-32,22-23 0,0 1-64,-22-23-448,0-22-481,23 0-545,-23 0-1056,0 0-1346,0-67-384,-45-22-7239</inkml:trace>
  <inkml:trace contextRef="#ctx0" brushRef="#br0" timeOffset="24">1909 1106 16848,'0'0'2883,"0"0"-2147,0 0 225,0 0-384,0 0-289,200 0 128,-66 0-287,0 0-129,-1-23-449,-44 23-2145,1-22-3172</inkml:trace>
  <inkml:trace contextRef="#ctx0" brushRef="#br0" timeOffset="25">3290 392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trace contextRef="#ctx0" brushRef="#br0" timeOffset="26">258 514 4740,'-11'0'1666,"11"-10"-385,-10-1 321,10-10-1250,0 10 129,-11 0-321,11 0 192,0 1 353,0 10 352,-11 0 160,11 0 480,0 0-63,0 0-417,0 0-416,0 0-321,0 0 33,0 0-97,0 0-416,0 21 32,0 1 128,-11 10 129,11 0 255,-10 21-223,-1-10 383,0 11-319,0 10-1,1-10-96,-1 10-32,0 1-95,0-12-65,11 1-32,0-1-64,-10 1 96,10-11-96,0 0 32,-11-11-32,11 0 0,0-10 32,-11-1-32,11 0 0,0-10 0,0-11 0,0 0 0,0 0 0,0 0 96,0 0-32,0 0 0,0 0 0,-11-11 224,11-10 193,0-11-289,-10-11-160,10 0 0,0-21-32,0 10 0,0-10 0,0 10 32,0 1-32,0-1 0,0 11 0,0 11 32,0-11 0,10 11 0,-10 10-64,0-10 64,0 0-64,11 11 64,-11-1-64,11 1 64,-11-1-64,11 12 32,-11-1 0,0 11 32,0 0-32,10 0-96,-10 0 0,0 0 32,0 0-96,0 0 0,0 0 64,0 0 96,0-11-32,11 11 32,-11 0-32,0 0 64,0 0-64,0 0 32,0 0-32,0 0 32,0 0 0,0 0 0,0 0 0,0 0 0,11-11 0,-11 11 64,11-10-32,-11-1 0,10 11-32,-10-11 0,0 11 0,0 0 0,11 0 0,-11 0 0,0-10 32,11 10-64,-11 0 64,11-11-64,-11 11 32,0 0 0,0 0 0,10 0-96,-10-11 64,0 11 32,0 0-65,0 0 33,0 0 0,0 0 32,0 0 0,0 0 32,0 0-32,0 0 0,0 0-32,11 0 32,-11 0 0,11 0-96,-11 0 32,11 0-32,-11 0 96,10 0-32,1 0-32,-11 0 32,11 11 32,0-11 0,-11 0 0,0 0 0,10 0 0,-10 0 0,0 0 0,0 0 32,0 0-32,0 0 32,0 0 0,0 0 0,0 0 96,0 0-96,0 0 32,0 0 65,0 0 31,0 0 0,0 0-32,0 0 0,0 0-96,0 0 64,0 0-96,0 0 0,0 0 0,0 0-128,0 0 64,0 0 64,0 0 0,0 0 0,-10 11-64,10-11 64,-11 0 0,11 10 0,-11 1 0,11 0-128,-11-1 96,11 12 32,-10-1 0,-1 1 0,11-1 0,-11 1 0,0-12 0,11 12 0,0-1 0,0 11 0,-10-10 32,10-1-32,0 1 0,-11 10 0,11-11 0,0 12 64,0-1-64,0 0 0,0-11 32,0 11-32,-11 11 0,11-11 0,-11 11 32,11 11 32,-10-11 32,10 0 0,-11 10 0,11-20-32,-11 9 0,11 1-32,-11 0 32,11-11-31,0 11 31,0 0-64,-10-11 32,10 0 0,0 1-32,0-1 0,-11 0 64,11-11-64,0 1 0,0-1 0,0 1 0,0-12 0,0 1 0,0-11-32,0 0 0,0 0 32,0 0-32,0 0 32,0-11-96,0 1 96,0-22 96,0-1-96,0-20 0,0-12 0,0 12-32,0-11 0,0-1 0,0 1-33,0 21 65,0 0 32,0 11-32,0 10 0,0 1 0,0 10 65,0 1-65,0 10 32,0 0 0,0 0-32,-11 0 0,11 0-64,0 0-65,0 0 65,0 10 0,0 1-64,0 0 64,0 21 64,0 0 0,0 0 64,0 11-64,0-11 0,0 11 0,-11-11 0,11-10 0,0-1 0,0-10 0,0 0-32,0-1 32,0-10-32,0 0-64,0 0 64,0 0-32,0-10-160,0-12 96,0-21 128,0-10 64,0-1-64,0 1-32,0 10 32,0-11 32,0 11-32,0 0 0,0 11 32,0 0-32,0 0 32,0 21-32,0 0 32,-10 1-32,10 10 64,0 0-64,0 0-128,0 0-64,0 10 63,0 1 1,0 0 128,0 10 32,0 1 0,0-1 32,0 11-32,0-10-32,0-1 32,0 11 0,-11-10-32,11-1 65,0 1-65,0-1 32,0 1 0,0 10-32,0-11 0,0 1 0,0 10 0,0-11 32,0 1-32,0 10 0,0 0 0,0-11 0,0 12 32,0-12-32,0 0 0,0 1 0,0 10 0,0-11 32,0 1 0,0-1 32,0 1 64,0-1-32,0-10-64,0 0-32,0-1 32,0 1-32,0 0 0,0 0 0,0-1 64,0-10-64,0 11 32,0 0-32,0-1 0,0 1 0,0 0 0,0 0 0,0-1 0,0 1 0,0 11 0,0-12 32,0 12-32,0-12 0,0 12 0,0-11 0,0 10 0,0-10 0,0-1 64,0 1-64,0 0 0,0 0 0,0-1 0,0 12 32,0-11 0,0-1-32,0 1 0,0 0 0,0-1 0,0 1 32,0 0-32,0 0 0,0-1 0,0 1 32,0-11-32,0 11 0,0-1 0,0 1 0,0 0 0,0 0 0,0-1 0,0 1 0,11-11 0,-11 11 0,0-11-32,0 10 0,10-10-32,-10 11 64,11-11-96,-11 0 64,11 11 0,0-11 32,-1 11-32,1-11 32,0 0 0,0 10 0,-1-10 0,12 0 32,-11 11-32,-11-11 0,10 0 0,-10 0 0,0 0 0,11 0 0,-11 0 0,0 0 32,0 0-32,11 0 0,-11 0 0,0 11 0,0-11 32,0 0-32,11 0 0,-11 0 0,0 0 0,0 11 32,0-11-32,0 0 64,10 10-32,-10-10-32,0 0 0,0 11 0,0-11 32,0 0 0,0 0 0,0 0 64,0 0-96,0 0 97,0 0-33,0 0-32,0 0 0,0 0 32,0 0 64,0 0-32,0 0-32,0 0 64,0 0-64,-10 0-32,-1 11 0,0-11 0,11 0-32,-11 0 32,1 10-32,-1-10 32,11 0-32,-11 0 32,0 0 0,11 11-32,-10-11 0,10 0 0,-11 11 0,11-11 0,0 0 0,-11 0-32,11 0 0,0 0-32,0 0 0,0 0 32,0 0-64,0 11 32,0-11 32,0 0-128,11 10 64,-11 1 0,11-11 0,-1 11 64,-10-1 0,11-10 32,-11 0-65,0 0 33,0 0 0,0 0-32,0 0-32,0 0 96,0 0-160,0 0 128,0 0 32,0 0 32,0 0 128,0 0 0,0 0-64,0 0 33,0 0-33,0 0-32,0 0 0,0 0-32,0 0 32,0 0-64,0 0 96,0 0-96,0 0 0,0 0 0,0 0 0,0 0-64,0 0 32,0 0 32,0 0 0,0 0 0,0 0 32,0 0-32,0 0 64,0 0-64,0 0 0,0 0 32,0 0 64,0 0 0,-11 0-96,11 0 0,-10 0 32,-1 0-32,11 0 64,-11-10-64,0 10 0,1 0 32,-1 0 0,0 0-32,0 0 64,1-11-32,10 11 97,-11 0-97,0 0-32,11-11 0,-10 11 0,-1 0 32,0 0-32,11 0 32,-11-10 0,11 10-32,0 0 0,0 0 0,0 0 0,0 0-32,0 0 0,0 0 0,0 0 0,0 0-65,0 0 97,0 0 0,0 0 0,0 0-96,0 0 96,0 0-128,0 0 32,0-11 32,0 0 64,0-10 0,11 10 0,-11-10 0,0-1 0,11 1 32,-11-1-32,11 1 0,-11-1 0,10 1 32,-10 10-32,0-10 0,0-1 0,11-10 0,-11 11 0,0-11 0,11 10 0,-11-10-32,0 10 32,10-10 0,-10 11 0,0-1 0,11-10 0,-11 11 0,0-1 0,0 1 0,11 10 0,-11-10 0,0 10 0,0-10 0,11 10 0,-11 11-32,0-11 0,0 0 0,10 11-32,-10 0 0,0-10 64,0 10-96,0 0 32,11-11 0,-11 11 64,0-11-32,11 11 32,-11 0 0,0 0 0,0 0-96,0 0-33,0 0-31,0 0-32,0 0 128,0 11-96,0 0 128,11 10 32,-11 11 32,0-10-32,10 21 64,-10 0-32,0-11 0,0 11-32,0-1 0,11-9 0,-11-1 0,0 0 0,11-11 32,-11 1-32,0-11 0,0-1 0,0 1 0,0-11 0,0 11 32,0-11 0,0 0-32,0 0 0,0 0 0,0 0 0,0 0 0,0 0 32,0 0 0,0 0-32,0 0 0,0 0 32,0 0-32,0 0 32,0 10-64,0-10 0,0 11 0,0-11 64,0 11-64,0 0 32,11-11 0,-11 10-32,0-10 32,0 0-993,0 0-1217,0 0-1345,0-10-3524</inkml:trace>
  <inkml:trace contextRef="#ctx0" brushRef="#br0" timeOffset="27">2209 300 192,'0'0'5349,"0"0"-2722,0 0-353,0 0-320,0 0-353,0 0-544,-11 0-32,11 0 96,0 0 96,0 0-192,0 0-352,0 0 32,0 0-161,0 0-159,0 11-193,-11-11 0,11 10 0,0 12-32,-11-1 64,1 1 1,-1-1-65,0 1 0,1 10 32,10-11-32,-11 11-96,0-10 65,0 10-1,11 0 32,-10-10 64,-1 10-64,11-11 32,-11 1-32,0 10 1,11-11-97,-10 1 64,10-1-32,-11 1 32,11-12-64,0 12 32,-11-1 0,1 1 64,10-12-31,-11 12-33,11-1-64,-11 11 32,0-21-32,11 11 64,-10-1 0,-1 0-32,0 1-64,11 10 32,-11-10 0,1-1 32,-1 11 0,0-10-32,1 10 128,-1 0-96,0 0 33,0-10-1,11-1-32,-10 11 0,10-21-32,0 10-32,-11 1 64,11-12-64,0 12 0,0-1 32,-11 1 0,11-1-32,-11 11 64,11-21-64,0 11 64,-10-1-64,10-10 32,0-1 0,-11 1-32,11 0 64,0 10-32,-11-10-32,11 0 0,-10 10 32,10 1-32,-11 10 32,11-11-32,-11 1 0,11-12 32,0 1-32,-11 0 0,11 0 0,0-1 0,0 1 0,-10 10 0,10-10 32,0 11-32,-11-1 0,11 0 0,0-10 0,-11 0 0,11 0 0,0-11 0,0 10 32,-11-10-64,11 11 32,0 0 0,0-1 0,-10 12 32,10-1-32,-11-10 32,11 0-32,0 0 0,-11-11 0,11 10 0,0-10 32,0 11-32,0-11 0,-10 11 0,10-1 0,0 1 0,-11 0 0,11 0 32,0-1-32,0 1-32,-11-11 32,11 0 0,0 11-32,0-11-32,0 0 32,0 0 0,0 10 32,0-10-32,0 11 0,0-11 0,0 0 32,0 0-64,0 11 0,11-11-32,-11 0 32,0 0 0,11 0 64,-11 11 0,10-11 0,1 10 64,0-10-64,-1 11 0,1-11-32,0 0 32,-11 0 32,11 0-32,-11 0 0,0 0 0,0 0 0,0 0 0,0 0 0,0 0 0,10 0 0,-10 0 0,0 0 32,0 0 32,0-11-64,11 1 96,-11-1-32,11 0-32,-11-10 0,11 10 0,-11-10 32,0-1 0,10 1-64,-10-1 32,0 1 0,11-1-32,-11 1 0,0-1 64,11 1-64,-11-11 0,10 10 0,-10 1 0,0-11 32,11 10-32,-11-10 0,11 11 0,-11-1 32,11 1-32,-11-1 0,0 1 33,0 0-33,10-1 0,-10 1 0,0-1 0,11 1 0,0-11 0,0 10 0,-11 1 0,10-1 0,1 1 32,-11-1 0,11 1-32,-1 0 0,-10-12 0,11 12 0,-11-11 0,11 0 0,-11 0 32,11 10-64,-11-10 32,0 10 0,10 1 0,-10 0 32,0 10-32,0-11 0,0-10 0,0 11 0,0-1 0,0-10 0,11 11 0,-11-1 0,0 1 0,11 10 0,-11-10 32,0 10-32,0 0 0,0 1 32,0-1-32,0 0 0,0 0-32,0 1 32,11-12-32,-11 12 32,0-1 0,10-11 0,-10 12 0,0-1 0,11 0 32,-11 0-32,0 1-32,0 10 32,0-11 0,0 11 0,0 0 0,0 0-32,0 0 32,0-11 0,0 11 0,0-10 0,0 10 0,11 0-32,-11-11 32,0 11 32,0-11-32,0 11 0,10 0-32,-10-11 32,0 11 0,0-10 0,11-1-32,-11 0 64,11 1-32,-11-1 0,11 0-32,-11 0 32,10 1 0,1-1 0,-11 0 0,11 1 64,-11-1-96,11-11 32,-1 12 0,1-12-32,0 11 64,-1 1-32,-10-1 0,0 0 0,11 11 0,-11-10 0,0 10 0,11-11 0,-11 0 0,11 0 0,-11 1-32,10-1 32,-10 0 0,11 1 0,-11 10-65,0-11 65,0 11 0,11-11 32,-11 11-32,0 0 0,0 0 0,0-11 0,11 11-64,-11-10 64,0 10-32,10-11 0,-10 11 0,11-11-32,-11 11 0,0 0-32,0 0 0,0 0 96,0 0 0,0 0 0,0 0 0,11 0 0,-11-11 0,0 11-32,0 0-64,10 0 0,-10 0-32,0 0 64,0 0-64,0 0 63,0 0 65,0 0-32,0 0-32,0 0 32,0 0-32,0 0 32,0 0 0,0 0 64,0 11-32,0-11 0,0 0 32,0 0-32,0 0 32,0 0-32,0 0-32,0 0-192,0 11-417,0-11-736,0 11-1377,-10-11-2852</inkml:trace>
  <inkml:trace contextRef="#ctx0" brushRef="#br0" timeOffset="28">3108 353 4228,'0'0'2178,"0"0"705,0 0-481,0 0-96,0 0-640,0 0-641,0 0-160,-11-10-1,11 10-127,0 0-64,0 10-1,0 1-255,0 0-1,0 21-96,0-11 257,0 22-161,0-11 129,0 11-257,0-11 225,0 11-97,0-11-64,0 1-127,0-1 31,0 0 160,0 0-352,0 11 32,0-11 97,0 11 63,0-11-64,0 11 0,0 0 64,-10 0-127,10 0-1,0 0 0,-11-11 0,0 11-64,11-22 0,0 11-32,0 0 32,-11 1 0,11-12 0,0 11-32,0-10 32,0 10-32,0-11 0,0 1-32,0-1 32,0 1-32,0-1 32,0 1-32,0-1 33,0 0-1,0 1-32,0-1 0,0 1 0,0-1 0,0 1 32,0-12-64,0 12 64,0-1-32,0-10 0,0 10 0,0 1 0,0-1 0,0 1 0,0-1 0,0 1 32,0-1-32,0-10 0,0 10 0,0-10-32,0 0 32,0-1 0,-10 1 0,10 0 0,0 0 0,0-1 32,0 12-32,0-12 0,-11-10 0,11 11-32,0-11 32,0 11 0,0-11 0,0 11 0,0-1 0,0 12 0,0-1 0,-11 1 0,11-1 0,0-10 0,0 0-32,0-11 0,0 0-33,0 0 1,0 0 0,0 0-96,0 0 96,0 0-64,0 0 32,0 0 64,0 0 32,0 0 0,11 0 0,0 0-64,-1-11 64,1 11 32,0-11-32,0 0 0,-1 11 32,1 0-64,-11 0-32,0 0 0,11 0 0,-11 0 32,11 0 0,-11-10 0,0 10-65,10 0 65,-10 0 32,0 0-64,11 0 32,-11 0 32,0-11 0,0 11-32,0-11 32,11 11 0,0-10 0,-11-1 0,10-11 0,1 12 32,-11-12 0,0-10-32,11 11 32,-11-1 0,0-10 0,0 11 1,0-12 31,0 12-64,0-11 32,-11-11-32,11 11 0,0-11 0,-11 11 0,11-1 32,0 1-32,-10 11 0,10-1 64,0 1 0,0 0-32,0-1 128,0 1-64,0-12-96,0 12 32,0 0-32,0-12 32,10 12-64,-10 0 32,11 10 0,-11-11 0,0 1 32,0 10 0,0 0-32,0-10 0,11 0 0,-11 10 0,0-11 0,0 1 0,11 0 0,-11-1 0,0 1 32,0-1 0,0 1-32,0-1 0,0 1 0,0-1 0,0 12-32,0-12 32,0 1 32,0 10 0,0 0 0,0-10-32,0 10 0,0 0 32,0-10-32,0 10 32,0 1-32,0-12-32,-11 1 32,11 10 0,0-10 0,0 10 0,0-11 0,0 12 0,0-12 0,0 12 0,-11-12 0,11 11 0,0-10 0,0 10 0,0-10 0,0 10 0,0 0 0,0-10 0,0 10 0,0 11 0,0-11 0,0 1 0,0-1 32,0 0-32,0 1 0,11-1 32,-11 0-32,0 11 0,0-11 0,0 1 0,0 10-32,0-11 32,0 11 32,0-11-32,0 11 0,0-11 32,0 11-32,0-10 0,0-1-32,0 11 32,0-11 0,0 11 0,0 0-32,0 0 64,0 0-32,0 0 0,0 0 0,0-10 0,0 10 0,0-11 0,0 11 0,0-11-32,-11 11 32,11-11 0,0 11 0,0-10 0,0 10 0,0 0 32,0-11-32,0 11 0,0-11 0,0 11 0,0 0 0,0 0 0,-11 0 0,11 0-32,0 0 0,0 0-96,0 0 128,0 0 0,0 0-32,0 0 32,0 0 0,0 0 0,0 0 0,0 0 0,0 0 0,0 0 0,0 0 0,0 0 0,0 0 0,0 0 32,-10 0 0,10 0 0,0 0-32,0 0 64,0 0-64,0 0 64,0 0-32,0 0-32,-11 0 64,11 0-64,-11 11 0,11-11 0,-11 0 0,11 0 0,0 0 0,0 0-32,0 0 32,0 0-160,0 0-961,0 0-1121,0 0-2114,0 0-5157</inkml:trace>
  <inkml:trace contextRef="#ctx0" brushRef="#br0" timeOffset="29">4759 343 5926,'0'0'3651,"0"0"-1249,0 0-288,0 0-448,0 0-449,0 0-288,0-11-128,0 22-289,0 0 97,0-1 384,0 23-128,0-12 224,0 22-545,11-11-63,-11 11-353,10-11 128,-10 11 0,11-11 32,-11 11 1,0-11 223,0 11-256,0 0 1,11 0-97,-11 0 64,0-1-32,0 1-96,0-11 32,0 11-32,0-11-63,0 1 127,0 10-128,0-11 192,0 11 32,-11-11-96,11 0-96,0 11 0,-11-11-32,11 0 33,0 0-65,0 0 0,0-10 64,0 10-64,-10 0 0,10 0 0,0 0 32,0 1-32,0-12 32,0 11-32,-11-10 32,11 10-64,0-11 64,0 11-64,0-10 64,0 10 0,0-11-32,0 12 0,0-12 0,-11 0 0,11-10 0,0 11-32,0-12 32,0 1-32,0 10 32,0 1 0,0-1 0,-10 1 32,10-1-32,-11 1 0,11-12 0,0 1 0,-11 0-32,11-1 32,0-10-32,0 0 0,0 0-32,-11 0 31,11 0-31,0 0 64,0 0-32,0 0 32,0 0-32,0 0-32,0 0 64,0 0 0,11 0 32,11-10-32,-12 10 32,1-11 0,10 11-32,-10-11 0,0 11 0,0 0-32,-1 0 0,-10 0 0,11 0 32,0 0 0,-11-10 0,0 10 0,0 0 0,0 0 32,11 0-32,-11-11 0,0 11 0,0 0 0,0 0 0,10 0 32,-10-11-32,0 11 0,0 0-32,0-11 32,11 1 0,-11-1 0,0 0 0,11 1 32,-11 10-32,0-11 0,0 0 32,0 0 32,0 1-32,0-1 1,0-10-33,0 10 0,0-21 32,0 10-32,0-10 0,0 0 32,-11 0-32,11 0 0,0 10 0,0-10 0,0 11 0,0-12 0,0 12 32,0 0-32,0-12 0,0 12 0,0-11 0,0 10 0,0 1 0,11 0 0,-11-1 0,0 1 32,10-1-32,-10 1 128,0-1 0,0 1-96,0-11-32,0 10 0,0-10 32,0 0-32,0 0 0,0 0 0,0 0 0,0 10 0,0-10 64,-10 10-32,10 1-32,-11 0 0,0-12 32,11 12-64,-10 0 64,10-12-64,-11 1 32,11 11 0,0-1 0,0 1 0,-11 10 32,11 1-32,-11-12 0,11 11 64,0 1-64,0-1-64,-10 0 64,10 1 0,0-1 0,0 0 0,0 0 0,0 1 0,0-1 0,-11 11 0,11-11 0,0 0 0,0 1-32,0 10 32,0-11 0,0 0 0,0 1 0,0-1-32,0 0 32,0 0 0,11 1 0,-11-1 0,0 11 0,0-11 0,0 1 0,0 10 0,0-11 0,0 0 0,0 0 32,0 1-64,0-1 32,0 0 0,0 11 0,0-10 0,0 10 0,0 0 0,0 0-64,0 0 64,0 0-32,10-11 0,-10 11-32,0 0 64,0 0 0,0 0 32,0 0-32,0 0 32,0 0 0,0 0-32,0 0 0,0 0 0,0 0 0,0-11 0,0 11 32,-10-11-64,10 11 32,-11-10-64,11-1 64,0 11 0,-11-11 0,11 11 0,0-10 0,0 10-32,0 0 32,-11 0-32,11-11 32,0 11-32,0 0 32,0-11-96,0 11-32,0-11 128,0 11-32,0 0 32,0-10-33,-10 10 33,10 0-32,0 0 32,0 0-64,0 0 64,0 0-32,0-11-32,0 11 32,0 0 0,0-11 0,0 11 32,0 0-32,0 0 32,0 0-32,0 0 32,0 0-32,0 0-32,0 0 0,0 0-64,0 0 64,0 0 0,0 0 0,0 0 32,0 0 0,0 0 32,0 0 0,0 0 0,0 0 32,0 0-64,0 0 0,0 0-64,0 0 63,0 0-63,0 0 64,0 0 0,10 0-32,1 0 32,0 0 0,-11 0 0,11 0 32,-1 0 0,1 0 0,0 0 0,-11 0 32,0 0-64,0 0 32,11 0 0,-11 0 0,0 0 0,10 0 0,-10 0 0,0 0 0,0 0 0,11 0 0,-11 0 0,0 0-32,11 0 32,-11 0 0,0 0 0,0 0 0,0 0-32,0 0 32,10 0-64,-10 0 32,0 0 0,0 0-64,11 0 64,-11 0-32,0 0 64,0 0-32,0 0 32,0 0 0,0 0-32,0 11 32,0-11 0,0 0 32,0 0-32,0 11 0,0-11 0,0 10 0,0 12 0,0-11 32,-11 21-32,11-11 0,0 1 0,0-1 0,0 0 0,0 12 0,0-12 0,0-10 0,0 10 0,0 1 0,0-1 0,0 0 0,0 1 0,0-1 0,0 1 0,0 10 32,0-11-32,0 12 0,0-12 0,0 11 0,0-10 0,0 10 0,0-11 0,0 11 32,0-10-32,0-1 0,0 1 0,0 10 32,-10-11-32,10 11-32,-11 1 32,11 9 0,-11-9 32,11-12-32,0 11 0,0-10 0,0-1 0,0 0 0,0 1 32,0-11-32,-10 10 64,10 0-64,0-10 0,0 11 0,0-1 32,0-10 0,0 0-32,0-1 0,0 1 0,0 0-32,0-1 32,0 1 32,0 0-32,0-11 0,0 11 0,0-1 0,0 1 32,0 0 0,0-1-32,0 1 0,0 0 0,0 0 0,0-1 0,0 1 0,0-11 0,0 21 0,0-10 0,0 0 0,0 0 0,0-1 0,0 1 32,0 0-32,0-1 0,0-10 0,0 0 32,0 11-32,0-11-32,0 11 32,0-11 0,0 11 0,0-1 0,0 1 0,0-11 0,0 11 0,0 0 0,0-11-32,0 0 32,0 10 32,0 1-32,0-11-32,0 11 32,0-11 0,0 10 0,0-10 0,0 11 0,0-11 0,0 0 0,0 11 0,0-11-32,0 0 0,0 0 32,0 0 0,0 0 32,0 11-32,0-11 0,0 0 0,0 10 0,0-10 0,0 0 0,0 11-32,0-11 32,0 0 0,0 11 32,0-11 0,0 0-32,0 10 0,0-10 0,0 0 0,0 11 0,0 0 0,0-11 0,0 11-32,0-1 32,0-10 0,0 11 0,0-11-32,0 0 0,0 0 32,0 0 0,0 11 0,0-11 64,0 0-64,0 10 0,0-10-32,0 11 32,0-11 0,0 0 0,0 0 32,0 11-32,0-11 0,0 0-32,0 0 0,0 0 32,0 0 0,0 0 32,0 0-32,0 11 0,0-11 32,0 10-32,0 1 0,0-11 0,0 11 0,0-11 0,0 0 0,0 10 0,0-10 0,0 0 32,0 0-96,0 0 128,0 11-64,0 0 0,0-11-32,0 11 32,0-11 32,0 0-32,-11 0-32,11 0 32,0 0-32,0 0 32,0 0-32,0 0 32,0 0 0,0 0 32,0 0-32,0 0 0,0 0 0,0 0 32,0 0-32,0 0 0,0 0 0,0 0 0,0 0 0,0 0 0,0 10 0,0-10 0,0 0 0,0 0 0,0 11 32,0-11-32,0 11 0,0-1-32,0 1 32,0-11 0,0 11 0,0 0 0,0-11 32,0 0-32,0 0-32,0 10 32,0-10-32,0 0 32,0 0 0,0 0 64,0 11-64,0-11 0,0 0 0,0 0-32,0 0 32,0 0 0,0 0-64,0 0 64,0 0 0,0 0 0,0 0-32,0 0 32,0 0 0,0 0 0,0 0-64,0 0 32,0 0 32,0 0-32,0 0 32,0 0-64,0 0 64,0 0 0,0 0 0,0 0 0,0-11 0,0 11 0,0 0-32,0 0 32,0 0 0,0 0 0,0 0 0,0 0 0,0 0-64,0 0 32,0 0 32,0 0-64,0 0 32,11 0 32,-11-10 0,0 10 32,0 0-32,10 0 0,-10 0-32,0 0 32,11 0 0,-11 0 0,0 0 0,0-11 0,11 11 0,-11 0 32,0 0-32,10 0 0,-10 0 0,0 0 0,0 0-32,11 0 32,-11-11 32,11 11-32,-11 0 0,0 0 0,11-11 0,-11 11 0,0 0 0,10 0 0,-10 0 0,0 0 0,0 0-32,0 0 32,0 0 0,0 0 0,0 0 0,0 0 0,0 0 0,0 0 0,0 0 0,0 0 0,0 0 0,0 0 0,0 0-32,11 0 32,-11 0 0,0 0 32,0 0-64,0 0 64,0 0-32,0 0 0,11 0-32,-11 0 32,0 0 0,0 0 0,0 0 32,0 0-32,0 0 0,0 0 0,0 0 0,0 0 0,0 0 0,0 0 0,0 0-32,0 0 64,0 0-64,11 0 0,-11 0 0,0 0 32,0 0 32,0 0-32,0 0 0,0 0-32,0 0 32,0 0 32,0 0 0,0 0-32,0 0 32,0 0-32,0 0 64,0 0-32,0 0 64,0 0 32,0 0-96,0 0 64,0 0-96,-11 0 64,11 0-64,-11 0 32,0 0-32,1 0 64,-1 0-64,0 0 32,0 0-32,1 0 32,-1-10 0,0 10-32,11 0 96,-10 0 32,-1 0-31,11 0-1,-11 0-32,11-11-32,-11 11 0,1 0-32,10 0 0,-11 0 32,11 0 0,0 0 0,0 0 0,0 0-32,-11 0 0,11 0 96,0 0-96,0 0 0,0 0 0,0 0 0,0 0 0,0 0 0,0 0-64,0 0 128,0 0-64,0 0 0,0 0 0,0 0 32,0 0 0,0 0-32,-11 0 64,11 0-32,0 0-32,-10-11 0,10 11 32,0 0-32,0 0 96,0 0-64,-11 0 32,11 0-64,0 0 32,0 0 0,0 0 0,0 0 0,0 0-32,0 0 0,0 0-32,0 0 32,-11 0 0,11 0-32,0 0 32,0 0-32,0 0 32,0 0-64,0 0 64,0 0 0,0 0-64,0 0 64,0 0-128,0 0 96,0 0-544,0 0-866,11-10-1697,0-1-1505,-1-11-7880</inkml:trace>
  <inkml:trace contextRef="#ctx0" brushRef="#br0" timeOffset="30">6645 332 6022,'0'0'3747,"0"0"-928,0 0-769,0 0-705,0 0-608,0 0-65,0 0 161,0 0 64,0 0-416,0 0-65,0 11 225,0 0-33,0-1 385,0 12-96,0 10-96,0 0-385,0 0-192,-11 0-64,11 11 33,0-10-65,0 9 32,0-9 96,-10 9-128,10 1 64,0 0-95,-11 0-33,11 0 32,0 0-32,0-11 32,-11 11 96,11-11-192,0 0 0,-11 11 64,11 0-32,-10-11 128,10 11-64,-11-11 64,0 11-31,0-11-1,11 0-64,-10-10 0,10 10-32,0 0 32,-11 0 0,11 1-64,0-12 32,-11 11 0,11-10 0,0-1-32,0 1 32,-11-1-64,11 11 64,0-10-32,0-1 0,0 11 32,-10-10-32,10 10 0,0-11-32,0-10 32,0 10 0,0 1 0,0-11 0,0-1 0,0 1-32,0 0 32,0 10 0,0-10 0,0 10 0,-11 1 0,11-11 0,0 10 32,-11-10-64,11-1 32,0 12 0,0-11 0,0-1 0,0-10 0,0 11-32,-11 0 32,11-11 0,0 10 0,0 1 0,0 0 0,0-11 0,0 11 0,0-11 0,0 10-64,0-10 64,0 0-64,0 11 32,0-11-64,0 0 64,0 11-32,11-11 64,-11 0 0,11 11-32,10-11 0,-10 0 32,0 0-32,10 0 0,-10 0 32,11 0 0,-12 0 64,12 0-64,-1 0 32,1 0-32,-11 0 32,10 0-32,-10 0 0,-1 0 0,-10 0 32,11 0-32,-11 0 0,11 0 0,-11 0 32,0 0-32,0 0 0,0 0 0,0 0 64,0 0-96,0 0 32,0 0 0,0 0 32,0 0-32,0 0 32,0 0-32,0 0 32,0 0-32,0 0 96,0-11-96,0 11 128,0-11-64,0-10-32,0 10 64,0 0-96,0-10 32,0 10 0,0-10-32,-11-1 0,11 1 0,0-1 0,-11 1 0,11-1-32,0-10 32,0 11 0,0-1 0,0-10 0,0 11 0,0-11 0,0-1 0,0 1 32,0 11-32,0-11 0,0 10 0,0-10 0,0 11 0,0-1 0,0 11-32,0-10 64,0 10-32,0 0 0,0 1 32,11-1-32,-11 0 0,0 1-32,11-1 32,-11 11 0,0-11 32,0 0-32,0 11-64,0 0 64,11-10 0,-11 10 32,0-11-32,0 0 0,0 1 0,10-1 0,-10 0 0,0 0 0,0 11 0,0-10 0,0-1-32,0 11 64,0-11-32,0 11 32,0 0-32,0-11 0,0 11-32,0 0 32,0 0-64,0 0-32,0 11 96,0 0-128,0 21 128,0-10 0,0 10 0,-10 0 64,10 0-64,0 0 32,-11 0-32,11 1 0,0 9 0,-11-9 0,11-1 0,-11 0 0,11-11 32,-10 12 0,-1-12-32,11 0 0,-11 1 0,11-11 0,0 10 0,-10 0 0,10-10 0,-11 11 0,0-12 0,11 12 32,0-11-32,-11-1 0,11-10 0,0 11 0,-10-11 0,10 11 0,0-1 0,-11-10 0,11 22 0,-11-11 0,11-1 0,-11 1 0,11 0 0,0-1-64,-10 1 64,10-11 0,0 11-32,0 0 0,0-11 0,0 10 0,0 1 32,0-11-96,0 11 96,0 0-192,0-11-64,0 10-65,0-10 33,0 0-96,0 0-353,0 0-833,0-21-832,0-11-961,0-11-4869</inkml:trace>
  <inkml:trace contextRef="#ctx0" brushRef="#br0" timeOffset="31">8082 118 3299,'0'0'3331,"0"0"129,0 0-610,0 0-608,0 0-608,0 0-545,0-10-352,0 10 31,0 0-63,0 0-32,0 0-129,0 0-159,0 10-1,-11 12-160,0-1-96,-10 1 193,10 10 159,-10 11-96,-1-11 33,1 11-257,10 0 0,-11 0-32,12-1-96,-1-9 32,0 9 0,-10-9-32,21-1 129,-22-11-65,12 11-32,-1 0 32,0 11-64,1-11 64,-1 1-64,0-1-32,0 11 128,1-11 160,-12 0-31,12 0-33,-1 11 32,-11-11-32,1 11 0,10-11-160,-10 0 33,10 0-97,0 1 0,1-1 32,-1-11-32,0 11 0,0-10 32,1-1-32,-1 11 32,11-10 0,-11-1-32,1 1 32,10-1 0,-11 1-32,0-1 0,11 0 32,-11-10-32,11 11 0,0-1 0,-10-10 0,-1 10 0,11-10 0,-11 10 0,11-10 32,-10 10-32,10-10 0,0 11 0,-11-12 0,11 12 0,-11-1 0,0-10 32,11 10-32,-10 1 0,-1-1 0,11-10 0,-11 10 0,11 1 0,-11-1 0,1-10-32,10 0 32,-11 10 0,11-10 0,-11 10 0,11-10 0,-10 0 0,10 10 0,-11 1 0,11-12 0,-11 1 0,11 0 0,-11-11-32,11 10 32,0 1 0,0-11 0,-10 11 0,10 0 0,0-1 0,-11 1 0,11 10 0,0-10 0,-11 0 0,11 0-32,0-11 32,0 0-32,0 10 32,0-10-32,-10 0-32,10 0 32,0 0-64,0 0 96,0 0-33,0 0-63,0 0 64,0 11 64,0-11-32,10 0 32,-10 0-32,11 0 64,0 0-64,-11 0 33,10 0-33,1 0 64,0 0-64,-11 0 32,11 0-32,-11 0 32,10 0-32,-10 0 0,0 0 32,0 0-32,11 0 32,-11 0-32,0 0 0,0 0 32,0 0-32,0 0 0,11 0-32,-11 0 64,0-11-32,10 11 0,-10 0 32,0 0 0,11-10-32,-11 10 32,0 0 0,11-11-32,-11 0 96,0 0-32,11 1-32,-1-1 32,-10 0-64,11-10 0,-11 10 0,11 0 0,-11 1 32,11-12 0,-11 1-32,10 10 0,1-10 32,-11-1-32,11 1 0,-1-1 0,1 1 0,-11 0 0,11 10 0,-11 0 0,11-10 32,-11 10-32,10-10 0,1-1 0,-11 1 0,11-1 0,-1 1-32,12-1 32,-11 1 0,-11 10 32,21-10-32,-21 10 0,11 0 0,-1 1 0,-10-1 0,11-11 0,0 1 0,0 0 0,-1-1 0,12-10-32,-11 11 64,-1-1-64,1 1 96,0-1-64,-11 1 0,10 10 0,1 0 32,-11-10-32,11 0 0,-11-1 0,11 1-32,-1-1 32,-10 1 0,11 10 32,-11-10-32,11 10 32,-11 0-32,0-10 0,0 10 0,10-10 0,-10-1 0,11 1 0,-11-1 0,11 1 0,-11 10 0,11-10 0,-11-1 0,10 1 0,1-1 0,-11 12 0,11-12 0,-11 1 0,10-1 32,-10 1-32,11 0-32,0-1 32,-11-10 32,11 21-32,-11-10 0,10-1 0,-10 12 0,0-1 0,11-11 0,-11 12 0,11-1 0,0-10 0,-1-1 0,-10 1-32,11-1 64,0 12-96,-1-12 96,1 11-32,-11 1 0,11-1 0,-11 0 0,11-10 0,-1 10 32,-10 0-32,11-10-32,0 10 32,-11-10 0,10 10 32,-10 0-32,11-10 0,-11 10 0,11 1 0,-11-1 0,11 0 0,-11 0 0,0 1 0,10-12 0,-10 11 0,11 1 0,-11-1-32,0 0 64,0 11-32,0-10 32,0 10-32,0 0 64,0 0-64,0 0 32,0 0-32,0 0 0,0 0 0,0 0 0,0 0 0,0 0 65,0 0-65,0 0 0,0 0 0,0 0 0,0 0 0,0 0-161,0 0-351,0 0-417,0 0-737,0 10-800,0-10-641,-11 11-2210,11-11-5573</inkml:trace>
  <inkml:trace contextRef="#ctx0" brushRef="#br0" timeOffset="32">9571 215 3555,'0'0'5413,"0"0"-3331,0 0-96,0 0-64,0 0-801,0 0-480,0 21 96,-10-10 95,10 10-95,-11-10 192,0 21-64,1-10-129,-12 10-159,1 0-33,-1 0-255,11 0-65,1 0-64,-12 1 32,12-12-96,-1 1 65,0 10 95,0-11-64,1 11 192,-12 11-192,1-11 161,-1 11 31,12 0-160,-12-11-95,1 0-1,10-10 32,-10 10-32,10 0-32,-11 0-32,12 1 96,-12-1 0,1 0 65,-1 0-97,1 0 0,10 0-64,-10-10-32,10-1 0,0 11-32,0-10 64,1-11-64,-1 10 32,0 0 0,-10 1 0,10-1 0,0 1-32,1-1 0,-1 1 32,-11-1-32,12 1 0,-1-12 0,0 12 32,-10-1-32,10-10 0,0 10 0,-10-10 32,10 11-32,-10-1 0,10-10-64,0 10 64,-10 1 0,10-1 0,0-10 0,1 10 32,-1 1-32,0-12 0,1 12 0,-1-11 0,11-1 0,-11 12-32,0-12 32,1 1 0,10 11 0,-11-12 0,11 12 0,-11-12 0,0 1 0,11 0 0,-10 0 0,10-1-32,-11 12 32,11-11 0,-11-1 0,11 12 0,-10-12-32,10 12 32,-11-11 0,11-1 0,0 1 0,-11 0-32,11-1 0,0-10 0,0 11 32,0-11-64,0 0 32,0 11-128,0-11 128,0 11 0,0-1 0,0-10 32,0 11 32,0 0 32,11-11-64,-11 10 0,11-10 0,-1 0 32,-10 0-32,11 0 0,-11 11 64,11-11-64,-11 0 32,10 0-32,-10 0 0,11 0 32,0 0 0,-11 0-32,11 0 0,-11 0 64,10 0-64,-10 0 0,11 0 0,-11 0 0,11 0 32,-11 0-32,11 0 0,-11 0 0,10 0 32,-10 0 0,11-11 0,0 1 32,-1-1-32,12 0 32,-11 1 0,-1-12-64,1 11 0,0 1 32,0-1-32,-1-10 32,1-1-32,10 1 0,-10-1 0,0 1 32,10-1-32,-10 1 0,0-1 0,-1 1-32,1 10 64,0-10-32,0-1 32,-1 1-32,-10 0 0,11-1 65,0 1-65,10-1 0,-10-10 0,0 11-33,-1 10 98,1-11-65,0 1 0,0 10-32,-1-10 32,1 10 32,0-10-32,0-1 32,-1 1-32,1-1 0,0-10 0,10 11 0,-10-1 0,0-10 0,-1 11 32,1 10-32,0-11 32,-11 1 0,11 10-32,-11-10 0,10-1 0,1 1 0,0 0 0,-1-1 0,-10 11 0,11-10 0,0-1-32,-11 1 64,11 10-32,-11-10 32,10-1-32,-10 1 0,11 10 0,-11-10 0,11-1 0,-1 12-32,-10-12 32,11 12 0,-11-1 32,11-11-32,0 12 32,-11-1-32,10-11 0,-10 12 0,11-1-32,-11-10 64,11-1-32,-11 11 0,0-10 0,11 10 0,-11-10 0,10 10 0,-10 0 0,11 1 0,-11-12 0,0 11 0,11 1 0,-11-1 0,0 0 0,10 1 0,-10-1 0,0 0 0,11 0 0,-11 11 0,0-10 0,11-1 0,-11 0 0,11 1-32,-11-1 32,10 0 0,-10 0-32,0 1 32,11-1 0,0 0 0,-11 0 32,0 1 0,11 10-64,-11-11 64,10 0-32,-10-10 0,11 10-64,-11-10 64,11 10 0,-1 0 0,-10 1 0,11-1 0,-11 0 0,0 11 0,0 0 32,0 0 0,0-11-32,0 11 0,0 0 0,0 0 0,0 0-224,0 0-673,0 0-1185,0 0-1954,0 0-3459</inkml:trace>
  <inkml:trace contextRef="#ctx0" brushRef="#br0" timeOffset="33">10032 1512 3940,'0'0'1377,"0"0"-640,0 0 480,0 0 160,0 0-160,0 0 97,0 67-129,0-54-32,13 1-224,-13 12 32,13 1-161,-13 0-191,0 0-193,14 0 65,-14-1-161,13 1 0,1-13-95,-14 12 159,13-12-224,0-1 0,-13 14-32,14 0 97,-14-14 127,13 1-256,-13-1-64,14 0 64,-14-13-96,13 14 32,-13-1 96,0 1 96,13-1-31,-13 14 63,14-14 0,-14 1-192,0-14-32,0 13 0,0-13-32,13 13 0,-13-13 0,0 14 32,0-14 0,0 13 0,0-13 0,0 14 0,0-14 0,0 0 33,0 0 31,0 0 32,0 0 160,0 0-160,0 0-32,0 0-32,0 13-64,0-13 0,14 0 32,-14 0-32,0 13 0,0-13 0,13 0 0,-13 0 32,0 0-32,0 14 0,13-14 0,-13 13 0,0 1 32,14-14-32,-14 0 0,0 0 0,0 0 0,0 13 0,0-13 0,0 0-32,0 0 32,0 0 0,0 0-64,0 0 32,0 0 0,13 0-96,-13 0 32,0 0 96,0 0 0,14 0 64,-14-13 0,13 13 32,-13-14 32,13 14-32,-13-13 33,0 13-65,14-14 0,-14 14-32,0-13-32,0 13 32,13 0-32,-13-13 0,0 13 0,0-14 0,14 14 32,-14-13-32,13-1 32,-13 1 0,0 13 0,0 0 0,13 0-32,-13-13 32,0 13-32,0 0 0,0 0 32,0 0-32,0 0 64,0 0 128,0 0-32,0-14 33,0 14-1,0 0 0,0 0 0,0 0-32,0 0-32,0-13-96,0 13 0,-13-14 64,13 1 33,0 13-65,0-13-32,0 13 0,0 0 0,-13-14-32,13 14 0,0 0-32,0 0 32,0 0-32,0 0-64,0 0 64,0 0 0,0 0 0,0 0 32,0 0 0,0 0 0,0 0 0,0 0-33,0 0 33,0 0 0,0 0 0,0 0-32,0 0 32,0 0 0,0 0 0,0 0 0,0 0-32,0 0 32,0 0 0,0 0 32,0 0 0,0-13 1,0 13-1,0 0-32,0-14 0,0 14 32,0-13-32,0 13 0,0-13 0,13 13-32,-13 0 32,0 0 0,0 0-32,0 0-65,0 0-1024,0 0-993,0 0-929,13 0-544,1 0-1538,-1 0-3139</inkml:trace>
  <inkml:trace contextRef="#ctx0" brushRef="#br0" timeOffset="34">10407 237 6022,'0'0'3107,"0"0"-513,0 0-352,0 0-1025,0 0-512,0 0-257,0 10-63,0 1-97,0 10 833,0 1-64,0 10 32,0-11-352,0 12-257,0-12-95,0 11-65,0 0-64,0 1 129,0 9 31,0-9-96,0-1 97,0 0-257,0 11 128,0-11-192,0 11 32,-11-11-32,11 0-32,0 0 97,-11-10-1,11 10-32,0 0 0,-11 0-32,11 0 321,-10 1-257,10-1 0,-11 0-96,11 0-64,-11 0 128,11 0-96,-10-10-32,10 10 96,-11 0-64,11-10 0,0 10 32,-11-11-64,11 1 64,-11-1 0,11 1-64,0 10 64,-10-11-64,10 1 0,0-1 32,-11 1-32,11-1 0,0-10 0,0 10-32,0-10 32,0 10 0,0-10 0,-11 10 32,11-10-64,0 11 64,0-12-64,0 1 64,0 10-64,0-10 32,0 0-32,0 0 0,0-1 64,0 1-32,0 0 0,0 10-32,0-10 32,0 0 0,0-11 32,0 10-32,0 1-32,0-11 32,0 11 0,0 0 0,0-11 0,0 10 0,0 1 0,0-11 0,0 11 32,0-1-32,11-10 0,-11 11-32,0-11 32,0 0-32,0 0 0,0 11 0,0-11 32,0 0 0,0 11 0,0-11-32,0 0 32,0 0 0,0 0-32,0 0 0,0 0 0,0 0 0,0 0 32,0 0-32,0 0 32,0 0-64,0 0 64,0 0-32,0 0-448,0 0-417,11 0-320,-11 0-481,10 0-1249,1 0-1121,0 0-6342</inkml:trace>
  <inkml:trace contextRef="#ctx0" brushRef="#br0" timeOffset="35">10600 356 2691,'0'0'1409,"0"0"-352,0 0 160,0 0 32,0 0-512,0 0-321,0 0 97,-40 0 256,40 0 95,0 0 289,-14 0-32,14-13-31,0 13-386,0 0-223,0-13 127,-13 13 129,13-14-353,0 14-256,0-13 33,0-1 127,-14 14 64,14-13 0,-13 0 1,0-1-65,13 14-32,0-13-96,0 13-31,0 0-97,0-14 0,0 14-32,0-13 64,0 13-32,0 0 224,0-13 96,0 13-192,0 0-127,0-14-33,0 14-33,13-13 1,-13 13-32,27-13 64,-14-1 0,1 1-64,-1 13 64,0 0 0,-13 0-32,0 0 32,0 0 0,0 0 32,0 0 96,0 0-128,0 0 32,0 0-32,0 0-32,0 0-64,0 0-128,0 0-64,14 13-96,-14 1-1442,13 12-2338,-13-12-5669</inkml:trace>
  <inkml:trace contextRef="#ctx0" brushRef="#br0" timeOffset="36">12658 1790 1634,'0'0'3523,"0"0"-576,0 0-1026,0 0-63,0 0-128,0 0-65,-43 32-127,43-32-161,-22 11-256,12-11-288,-1 11 0,-10-11-32,-1 10-33,1 1-63,-12 0-32,-9 0-65,9 10-287,-10-10 191,11-11-192,0 10-31,11 1-33,-1-11-64,1 0-32,-1 0 64,-10 0 1,21 11-65,-10-11-128,-1 0 96,12 0-96,-12 0 64,1 11-160,10-11 128,0 0-64,1 0 128,10 0 32,-11 0-64,11 0-64,0 0-32,-11 0 32,11 0-32,0 0 0,-11 0-32,11 0 32,0 0 0,0 0 0,0 0-32,0 0 32,0 0 0,0 0 0,0 0 0,0 0-32,0 0 0,0 0 32,0 0-64,0 0-32,0 0-288,0 0-417,0-11-640,11 11-1442,0-11-2274,10 0-5669</inkml:trace>
  <inkml:trace contextRef="#ctx0" brushRef="#br0" timeOffset="37">12433 247 5381,'0'0'3620,"0"0"-1571,0 0 65,0 0-480,0 0-673,0 0-320,-11 43-33,0-32 33,11 21 95,0-11 97,-11 22 32,1 0 64,-1 0 32,0 0-192,-10 0-161,10 10-127,0-10-257,1 11-64,-1-12 0,0 12-128,0-11 64,1 11-32,-1-1 96,0 11 33,0-10 319,1 10-288,-12-10 65,22-1-161,-10-10 64,-1 11-32,0-22-128,0 11 96,1-11-32,-1 11 96,0-11 65,0 0-129,1-10-64,-1 10 0,11-11-64,-11 1 0,1-1 32,10 11-32,0-10 0,-11-1 64,11 1-64,-11-1 0,11 1 0,-11-1 0,11-10 32,0-11-32,0 0 0,0 0-96,-10 0-96,10 0-577,0 0-512,0 0-257,0-11-512,0 0-768,10-21-577,-10-11-5029</inkml:trace>
  <inkml:trace contextRef="#ctx0" brushRef="#br0" timeOffset="38">12369 322 5765,'0'0'3844,"0"0"-737,0 0-801,0 0-1185,0 0-416,0 0 64,0-11 31,0 11-63,0 0-160,-10 0-65,10 22-192,-11 10 257,11 11 256,-11 0 128,0 10-321,11 12-191,-11-12-257,11 11-32,0 1-32,0-1-64,-10 0 64,10 11-64,-11-10 33,11-1-1,-11 11-32,11-21 96,-11 10 64,11-10-224,0-1 32,-10-10 0,10 0 0,0 0 0,0-11-32,0-11 32,0 11 32,-11-10-32,11-1 0,0-10-32,0 10 0,0-10 0,-11 0 32,11 0-32,0-1 0,0-10 32,0 11-32,0 0 0,0-1 0,0 1 0,-11 0 0,11 0 0,0-1 0,0 1 32,-11 0 0,11 0-32,0-1 0,0 1 0,0 0-32,0-1 32,0 1 0,0 0 32,0-11-32,0 0 0,0 0 0,0 0 0,0 0 0,0 0-64,0 0-192,0 0-577,0-11-672,0 0-769,0-21-609,0 11-2434</inkml:trace>
  <inkml:trace contextRef="#ctx0" brushRef="#br0" timeOffset="39">12133 332 1698,'0'0'1729,"0"0"-351,0 0-129,0 0-288,0 0 32,0 0 192,-22-10 96,22 10 352,0 0-287,0 0-193,0 0-64,0 0-384,0 0 95,0 0-95,0 21-257,-11-10 289,1 21 320,-1-11-64,0 12-352,11-1-225,-11 11-96,11 10 97,0 1 31,-10 10 65,10 1-225,0 10 32,-11-11-32,0 11-31,11-11-129,-10 1-32,-1-1-96,0 0 96,0 1-64,1-1-32,-1-10 64,0-1-32,0 1 32,1-11-32,10 0 0,-11-1-32,11-9 0,-11-1 32,11 0-64,0-11 32,0 1-192,-10-11-801,10-1-1089,0 1-1185,10-11-1698,1 0-5733</inkml:trace>
  <inkml:trace contextRef="#ctx0" brushRef="#br0" timeOffset="40">13687 247 6854,'0'0'2018,"0"0"1506,0 0-1282,0 0-513,0 0-607,0 0-97,0 0-289,-11-54-383,11 54-353,0 11 0,0 21 192,0 0 1537,11 22-383,-1-1-321,1 12-129,-11-1-415,11 11-33,-11 11-191,0-1-33,0 12 0,0-1-64,0-10 96,-11 10-127,0-10 63,1-11-32,-1 0 0,0-10-96,0-1 0,11-21-32,-10 0-32,10-11 0,0 0 0,0 11 32,0-11 0,0 0 32,0-10-64,0-1 64,0-21-64,0 0 0,0 0-32,0 0 32,0 0-32,0 11 32,0-11 0,0 0 32,0 0-32,0 0 32,0 0-32,0 0 0,0 0 32,0 0-32,0 0 0,0 0-64,0 0 32,0 0-32,0 0 64,0 0 0,0 0 0,0 0 32,0 0-32,0 0-32,0 0 32,0 0-160,0 0 96,0 0-32,0 0 96,10 0 0,-10 0 0,0 0 0,0 0 0,11 0 0,-11 0-32,0 0 0,0 0-32,0 0 32,0 0 32,0 0-32,0 0 32,0 0-32,0 0-32,0 0 32,0 0-64,0 0 63,0 10 33,0-10 0,0 11 97,0 0-33,0 0-64,0-1 0,0 1 0,0 0 0,0-1 32,0 1 32,0 0-64,0 0 0,0-1 0,0-10 0,0 0-32,0 11 32,0-11-32,0 0-32,0 0 64,0 11-96,0-11 31,11 0 1,0 10 0,-1-10 64,-10 0 0,11 11 0,0-11-32,10 0 32,-10 0 0,10 0 32,1 0-32,10 0 32,-21 0-32,10 0-128,1 0 96,-12 0 0,1 0 0,0 0-32,-1 0-32,-10 0 96,11-11-64,-11 11 0,11 0 64,-11 0 0,0 0 0,0 0 0,0 0 32,0 0-64,0 0 32,0 0-160,0 0 128,0 0-32,0 0 64,0 0 0,0 0 0,0 0 0,0 0-96,0 0-129,-11 0 1,0 0-513,1 0-512,-12-10-448,12 10-1026,-12-11-1697,1-21-4324</inkml:trace>
  <inkml:trace contextRef="#ctx0" brushRef="#br0" timeOffset="41">13810 332 5317,'0'0'3139,"0"0"-352,0 0-834,0 0-671,0 0-546,0 0-479,-27-80-1,27 80-96,0-13-64,13 13 32,-13 0 128,0 0 1,0 0 31,0 0-256,14 0-32,-1 0 0,14 0 32,-14-14 32,14 14 32,-13 0 0,12 0-32,1 0-64,-13 0 0,-1 0-96,0 0 96,1 0-96,-1 0 0,-13 14 64,13-14-160,-13 0-1538,14 13-1152,-14-13-1411,0 13-639</inkml:trace>
  <inkml:trace contextRef="#ctx0" brushRef="#br0" timeOffset="42">13971 263 1505,'0'0'2883,"0"0"640,0 0-255,0 0-1315,0 0-639,0 0-97,-81-67-384,68 67 224,-1 0-225,14 0-159,-13 0-225,0-13-63,-1 13-161,14 0 128,-13 0-95,13 0-97,0 0 0,0 0-64,0 0-96,0 0 0,0 0-64,0 0 64,0 0-32,0 0 0,0 0-32,0 0 0,0 0 0,0 0 0,0 0 0,0 0 32,0 0-193,0 0-191,0 0 96,0 0-225,0 0-224,0 0-384,-14 0-1025,1 13-2979</inkml:trace>
  <inkml:trace contextRef="#ctx0" brushRef="#br0" timeOffset="43">15272 268 2979,'0'0'5701,"0"0"-1985,0 0-834,0 0-415,0 0-930,0 0-736,0-11-449,0 11-127,0 22-129,0-1 384,-11 22 545,11 11-128,0-1-224,-10 1-129,10 10-96,0 1-159,-11 10 63,11 0-192,-11 0 64,0 0-63,1 11-33,-1-11 0,0 0 32,1-11-64,-1-10 32,0-1-96,0-10 0,11 0-32,0 0 0,-10 0 32,10-11-32,0 11 32,0-11-32,0 0 64,0-10-64,0-1 32,0-10-32,0 0 32,0-1 33,0 12-1,0-11 0,0-1 32,0 12-32,0-1 32,0-10-96,0 10 32,0-21 0,0 11 32,0 0 0,0-11-32,0 0-32,0 10 0,0-10 32,0 0-32,0 11 0,0-11 0,0 11 0,0-11 0,0 0-64,0 0 0,0 11-64,10-11 64,1 0 64,0 0 32,0 10 128,-1-10-160,12 11 64,-12-11-64,23 0 0,-12 11 32,11-11-32,-10 0 64,-1 0-64,1 0 0,-1 0 0,-10 0 32,-1 0 0,-10 0 32,0 0-32,11 0 0,-11 0-32,0 0 0,0 0 32,0 0-32,0 0 0,0 0 32,0 0-32,0 0 0,0 0 0,0 0 0,0 0-32,0 0 32,11 0 0,-11 0 32,0 0-32,11 0-32,-11 0 0,0 0-128,0 0-192,0 0-545,0-11-897,0 0-1377,0-21-3107</inkml:trace>
  <inkml:trace contextRef="#ctx0" brushRef="#br0" timeOffset="44">15336 296 10890,'0'0'2082,"0"0"-1121,0 0 320,0 0-800,0 0-449,0 0 32,67-14 32,-40 14-32,27 0-64,-1-13-192,1 13-2274,-14 0-5158</inkml:trace>
  <inkml:trace contextRef="#ctx0" brushRef="#br0" timeOffset="45">16484 215 8040,'0'0'3075,"0"0"-225,0 0-960,0 0-769,0 0-1121,0 0 64,-11 43 385,11-11 896,0 0-96,0 22-192,0-1-96,0 1-96,0 10-225,-10 0-159,-1 12-161,0 9-160,0-10 64,11 11 1,-10-22-65,-1 1 192,11-1-192,-11 0 32,11-10-127,-11 10-1,11-21 64,-10 11-32,-1-11 224,11 0-64,-11 0-192,11-1 0,0 1 65,0-10-97,-10-1 0,10-11-32,0 1 64,0-1 64,0-10-96,0-1-32,0 1 0,0-11-64,0 0 0,10 11-32,-10-11 64,11 11 32,10-1 0,1-10 64,10 11-32,0-11 64,0 11-32,11-11-64,0 0 32,-11 0 64,11 0-96,0 0 0,-11 0 0,1 0 0,-1 0 0,0-11 0,-11 11-96,-10 0 0,-11 0-417,0 0 193,0 0-64,0 0-513,0-11-352,0 11-353,0 0-992,0-10-1122,0-12-5060</inkml:trace>
  <inkml:trace contextRef="#ctx0" brushRef="#br0" timeOffset="46">16762 193 1698,'0'0'3107,"0"0"896,-32-64-543,32 53-1186,-11-10-609,1 10-255,10 11 31,0 0-288,0 0-320,0 0-321,0 0-255,0 0-225,0 11-32,-11 10 0,11 11 128,-11 11 384,1 11-31,10 10-129,-11 1 64,0 10-255,0 10 31,11-9-64,-10 9-32,-1 1-64,0 0-32,0 0 96,-10-1 0,10-10-64,-10 11 32,10-11-32,0 0-32,1-21 0,-1 10 32,11-21-32,-11 0 0,11 0 0,0 0-32,0-11 32,0 0 0,0-10 0,0-12-128,0-10-288,0 0-449,0 0-544,0-10-577,0-1-641,0-21-864,0-11-5542</inkml:trace>
  <inkml:trace contextRef="#ctx0" brushRef="#br0" timeOffset="47">16644 244 1762,'0'0'3907,"0"0"-1120,0 0-64,-27-80-1122,27 53 33,-13 14-417,13 0-513,0-1-223,0 14 224,0 0 127,0 0-95,0 0-192,0 0-321,0 0 0,0 0 417,0 0 191,0 0-159,0 0-160,0 0-353,0 0-64,0 0-32,0 0-32,0 0 0,0 0 0,0 0 128,0 0 673,-14-13-161,1-1-607,0 1-65,-1 0 0,14 13 0,0 0-32,0 0-1,0 0-63,-13 0-32,13 0 128,0 0 0,0 0-32,0 0 0,0 0-544,0 0-1410,0 0-1826,0 26 705,0 15-3299</inkml:trace>
  <inkml:trace contextRef="#ctx0" brushRef="#br0" timeOffset="48">16583 60 3780,'0'0'2178,"0"0"1729,0 0-1184,0 0-673,0 0-929,0 0-577,-27-27-512,27 27 97,-13 0-129,13 14 160,-14 12 0,14 1 96,-13 0-64,13 0-96,0 0-64,0 13 0,0 0 0,0 0-32,0 14-32,0-14-352,0 0-705,0 0-897,0 0-1857,0-26-2147</inkml:trace>
  <inkml:trace contextRef="#ctx0" brushRef="#br0" timeOffset="49">16518 1 2947,'0'0'224,"0"0"-160,0 0-64,0 0 320,0 0 449,0 0 320,0 0 1089,0 0-96,0 0-576,0 0-802,0 13-672,-13 1 513,13 13 288,0-1-97,0 15-351,0-1 191,0 0-31,0 0-33,0 0 65,0 0-161,0 1-288,0-15-96,0 15-32,0-1-96,0 13-1409,0-12-2179,0-1-5444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1:11.239"/>
    </inkml:context>
    <inkml:brush xml:id="br0">
      <inkml:brushProperty name="width" value="0.08" units="cm"/>
      <inkml:brushProperty name="height" value="0.08" units="cm"/>
    </inkml:brush>
  </inkml:definitions>
  <inkml:trace contextRef="#ctx0" brushRef="#br0">69 1718 6438,'0'0'10698,"0"0"-8648,0 0-1153,0 0 1281,0 0-480,0 0-801,0 0-257,17 0 129,-17 0 288,17 17-192,-17 0-129,17 17 1,0 18-96,1-1-289,-1 1-160,-17 17-32,17-1-96,0 1 0,-17 0 1,0 0-33,17-35 32,-17 17 32,0-33 0,0-1 32,17-17 0,-17 0-128,0 0-32,0 0-64,18 0-128,-1 0-1,0-17 225,35-1 0,16 1 33,-16 0 31,-18 0-32,0 0-32,-16 17 0,-1 0-161,0 0-607,-17 0-578,17 0-639,-17-17-738,17 17-1441,-17-18-1313,0 1-7367</inkml:trace>
  <inkml:trace contextRef="#ctx0" brushRef="#br0" timeOffset="300.5356">223 2095 14382,'0'0'3779,"0"0"-1857,0 0 448,0 0-1089,0 0-1088,0 0 191,86-65 96,-22 44-351,-42 0-129,20 21-97,-20-22-1248,-1 22-1473,1-21-1507,-22-1-6148</inkml:trace>
  <inkml:trace contextRef="#ctx0" brushRef="#br0" timeOffset="516.5083">0 1735 19442,'0'0'2339,"0"0"-1795,0 0 257,0 0-801,0 0 0,120-69 160,-68 18 0,17 16-128,-18 1 32,1-1-64,-18 18-384,0 0-2146,1 0-2115,-1 17-7366</inkml:trace>
  <inkml:trace contextRef="#ctx0" brushRef="#br0" timeOffset="983.8668">824 1408 17969,'0'0'3491,"0"0"-1825,0 0 736,0 0-864,0 0-834,0 0-287,34 69 127,0-17-31,-16 16 191,-1 18-191,17-17-257,-16-18-96,-1 18-64,-17-18-64,17-16-32,0-1-96,-17 0-705,0-16-640,0-1-865,0-17-897,0 0-1986,0-17-6694</inkml:trace>
  <inkml:trace contextRef="#ctx0" brushRef="#br0" timeOffset="1267.8629">635 1426 5285,'0'0'11499,"0"0"-9161,0 0-192,0 0 160,0 0-1089,0 0-608,34-34 416,17 34-96,1-18-449,-18 1-159,18 0-257,-1 17-64,-16 0-64,16-17-1346,-17 17-1601,1-17-2530,-1-1-9097</inkml:trace>
  <inkml:trace contextRef="#ctx0" brushRef="#br0" timeOffset="1921.154">1304 1254 9001,'0'0'7206,"0"0"-4035,0 0-800,0 0 223,0 0-864,0 0-673,0 0-257,0 18 1,0 16-320,18 17-161,16 35-96,-17 17 0,0-17-192,-17-17 0,17 0-32,-17-1-128,0-16-544,0-18-545,0 0-705,-17-16-769,0-18-1056,0 0-2820</inkml:trace>
  <inkml:trace contextRef="#ctx0" brushRef="#br0" timeOffset="2320.9638">1527 1460 7944,'0'0'4644,"0"0"-1954,120-103-1280,-85 69-930,-18 0-320,0 17-64,-17-18 193,17 18 287,-17-17 257,0 17 128,0-18 224,-17 1-160,0 0-352,17-1-33,-17 1-127,0 17 31,17 0 97,-18 17 128,18 0-65,0 0 33,0 0 32,0 0-33,0 0-31,0 0-192,0 17-225,0 0-64,35 17-64,-18 35 0,17 17 161,1-18-65,-1 18-128,-17 0-32,0-17 0,0-1-96,-17 1 0,18-35-352,-18 1-609,0-18-544,0 0-866,0-17-768,0 0-1313,0 0-3395</inkml:trace>
  <inkml:trace contextRef="#ctx0" brushRef="#br0" timeOffset="8127.1863">1990 894 2498,'0'0'1730,"0"0"-289,0 0 1218,0 0-225,0 0 97,0 0-129,0 0-96,0-18 192,0 18-416,0 0-512,0 0-353,0 0-320,0 0-257,0 18-223,0-1-65,35 0 161,-18 34-33,17 18-192,1 0 1,-18-18-225,17 18 64,-17-18 32,1 1-96,-1-1 0,-17-16-32,17-1 0,0-17-32,-17 0-32,17 1 0,-17-18-96,0 0 32,18 0-64,16 0 0,-17 17 96,17-17 32,1 0-1,-1 0-31,18-17 0,-18-1 0,0 1 32,1 0-32,-1 0 0,-17 0-288,1 17-513,-1-17-640,-17-1-481,0-16-705,0 0-1345,0 17-3427</inkml:trace>
  <inkml:trace contextRef="#ctx0" brushRef="#br0" timeOffset="8345.9165">2180 1242 14990,'0'0'2434,"0"0"-1857,0 0-257,0 0-320,0 0-32,0 0 32,42-43 0,-20 21-384,21 1-1666,-22-1-3235</inkml:trace>
  <inkml:trace contextRef="#ctx0" brushRef="#br0" timeOffset="8629.9792">2043 1013 11467,'0'0'5061,"0"0"-3043,0 0-705,0 0-384,0 0-289,0 0 353,0 0-128,154-120-609,-102 86-128,-18 17-64,-17 0-64,18-1-160,-18 18-1217,0-17-1570,0 17-1089,-17 0-4548</inkml:trace>
  <inkml:trace contextRef="#ctx0" brushRef="#br0" timeOffset="9561.3957">2609 773 16432,'0'0'3010,"0"0"-1504,0 0 576,0 0-1089,0 0-833,0 0 64,86 137-32,-52-68 225,0 17-65,1 0 0,-1-17-95,0-18-129,-16 1-128,-1-18 64,-17 0-64,17-34 0,-17 0-160,0 0-865,0 0-96,0-17-161,0-17 770,0-18 416,-34 1-96,16-18 128,1-17 32,0 17 32,0-16 0,0 16 0,17 0 0,0 18-33,0 16 33,34 18 33,0-17 159,1 17 32,-1-1-96,0 18 64,18-17 64,-18 17-63,1 0 95,-1 0 160,-17 17 289,-17-17-96,17 18-129,-17-1-256,0 0-31,0 17-97,-34 1-128,0-1-289,-18 0-31,1 1 64,-1-1 256,1 0 192,33-16 32,1-18 97,17 17-129,0-17-192,17 0-160,1 34 160,33 0 64,1 1 128,16-1-32,-16 0 64,16 1 0,-16-18-127,0 17-97,-18-16 128,0 16-128,-17-17-161,1 0-511,-1 0-737,-17-17-1122,0 0-1537,0-34-1825,0 0-3588</inkml:trace>
  <inkml:trace contextRef="#ctx0" brushRef="#br0" timeOffset="9893.471">3381 670 19090,'0'0'2498,"0"0"-1825,0 0 1057,0 0-1250,0 0-320,0 0-96,69 52 225,-52 16 223,17 1-31,-16 0-33,-1 0-64,0-1-159,0-16-129,0-18 0,-17-17-64,17 18-32,18-18-64,-18-17-64,0 17-1,0-17-31,17 0 0,1 0-32,-18-17 32,17 0-449,1 0-736,-18-18-897,17-16-1858,-34-1-5317</inkml:trace>
  <inkml:trace contextRef="#ctx0" brushRef="#br0" timeOffset="10115.6123">3519 928 17617,'0'0'3139,"0"0"-2979,0 0 384,0 0-127,155-121-417,-87 87-545,-16 0-2594,-18 16-2338,-16 18-5445</inkml:trace>
  <inkml:trace contextRef="#ctx0" brushRef="#br0" timeOffset="10279.687">3433 734 5189,'0'0'15086,"0"0"-14509,0 0 864,43-129-320,21 65-1025,0 21-96,-21 0-224,22 22-1089,-44-1-1186,22 22-1024,-22 0-1922,1 0-4100</inkml:trace>
  <inkml:trace contextRef="#ctx0" brushRef="#br0" timeOffset="23092.9646">3896 395 801,'0'0'768,"0"0"1,0 0-192,0 0-193,0 0-256,0 0-64,0-52 257,0 52 191,0 0 97,0-17 320,0 17 192,0 0 128,0 0 288,0 0 225,0 0 672,0 0-512,0 0-513,0 0-256,0 0 97,0 0-161,0 0-160,0 0-97,0 0-95,0 35 32,17-1-129,0 17 33,17 18-96,-16-17-33,16-1-96,0 18-287,-17-18 63,18 1-32,-1-1-64,0 1-96,-16-18-32,-1-17-32,17 0 0,-17 1-32,1-18 0,-18 17-96,34-17-64,-17 0-33,0-17 97,18 17 32,-18-18 96,0-16-64,0 0 96,0-1 32,-17 1 32,0-17 32,0-1 0,0-17 0,-17 1-32,-17-1-32,-1 0-32,1 1-64,17 33 0,0-16 0,0 34 32,-1 0 32,1 17-224,0-18-513,17 1-800,-17 17-801,0-17-545,17 0-544,-18 17-2147,18-17-800</inkml:trace>
  <inkml:trace contextRef="#ctx0" brushRef="#br0" timeOffset="24203.2509">4754 859 7303,'0'0'3523,"0"0"-1569,0 0-448,0 0-417,0 0-513,0 0-192,0 0 321,0 0 128,0-17-481,0-17 193,0-1 608,0-33 0,0-1-224,0 0-289,-17-17-287,-18 0-161,18 1-64,-17 16-96,17 17 96,-1 1 0,1 16 577,17 18-289,0 17-63,0 0 223,0 0-127,0 0-257,0 0-192,0 17 32,35 18 64,-1 16 128,18 1-128,-18-18-32,0 1-64,-17-18 32,18 0-32,-18-17-64,0 0-128,0 0-256,18-34-161,-18-1 65,0-34 63,-17 18 161,0-1 0,0 18 288,0 0 0,0 17 64,0-1 160,0 18 384,0 0 65,0 0-225,0 0-159,0 0-1,17 18-96,18 33 192,-1 18 97,0-1-1,18 18 97,-35-17-65,34 0 33,-33 0-97,-1-18-288,17-17-128,-34 1 0,17-18-288,1 0-1186,-18 0-1889,17-17-2755,0 0-9416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38.437"/>
    </inkml:context>
    <inkml:brush xml:id="br0">
      <inkml:brushProperty name="width" value="0.04" units="cm"/>
      <inkml:brushProperty name="height" value="0.04" units="cm"/>
    </inkml:brush>
  </inkml:definitions>
  <inkml:trace contextRef="#ctx0" brushRef="#br0">1100 498 15919,'0'0'1025,"0"0"-769,0 0-256,0 0-480,0 0-4485,0 0-4164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34.491"/>
    </inkml:context>
    <inkml:brush xml:id="br0">
      <inkml:brushProperty name="width" value="0.04" units="cm"/>
      <inkml:brushProperty name="height" value="0.04" units="cm"/>
    </inkml:brush>
  </inkml:definitions>
  <inkml:trace contextRef="#ctx0" brushRef="#br0">90 179 15118,'0'0'4356,"0"0"-1857,0 0-1218,0 0 833,0 0-641,0 0-832,0 0-609,-19 63-32,28-27 64,1-9 128,-1 8-192,0 1 64,0 0-64,0 0 32,-9-9-32,9 0-96,-9 8-576,0-8-385,0 0-513,0 0-224,0-9-320,0 0-736,0-18-257,-9 0-3684</inkml:trace>
  <inkml:trace contextRef="#ctx0" brushRef="#br0" timeOffset="636.9424">0 233 14189,'0'0'1186,"0"0"-866,0 0 160,0 0 65,0 0-97,0 0-256,99-63 449,-46 54 160,-8 0-129,0 9-415,-9 0-257,-18 0 0,-9 9 864,-9 9 834,0 0-160,0 9-706,-18 9-127,0-9-321,-9 0-223,0-10-161,-9-8 32,9 9-64,9-18-33,1 9 1,8-9 64,0 0 32,9 0 0,0 0-32,0 0-128,0 0-224,18 9-577,-1-9 417,19 0 512,9 0 32,9 0-32,-9 0 0,-1 0-32,-17 18-32,0-9 64,-9 9 96,-9 0 160,-9 9 64,0-1 289,0-8 63,-9 9-31,-18 0-353,0-9-63,1 0-129,-1 0-96,0-9-96,0 0-65,9 0-223,0-9-321,0 0-832,0 0-833,9-9-1602,-9-9-3299</inkml:trace>
  <inkml:trace contextRef="#ctx0" brushRef="#br0" timeOffset="1201.8762">474 269 8360,'0'0'3491,"0"0"-1056,0 0 63,0 0-736,0 0-161,0 0 513,0 0-512,0 0-513,0 0-193,9 18-223,0 0 32,0 9-33,9-1-191,1 10-97,-10-9-288,0 0-32,-9 0 0,9 0-64,-9-9 0,0 0-448,0-9-449,0-9-832,0 0-1314,0 0-2915,-9-9-10538</inkml:trace>
  <inkml:trace contextRef="#ctx0" brushRef="#br0" timeOffset="1402.5202">439 81 17360,'0'0'1346,"0"0"-1346,0 0-128,0 0-2115,0 0-8551</inkml:trace>
  <inkml:trace contextRef="#ctx0" brushRef="#br0" timeOffset="1923.3983">627 117 10282,'0'0'6662,"0"0"-5028,0 0 576,0 0-545,0 0-1344,0 0 31,0 9 609,8 9-96,1 8-1,0 1-63,0 9-192,0 9-417,0-9 96,0 0-128,0-1-160,-9-8 0,9-9 32,0 0-32,-9 0-32,9 0 0,9-9-64,-9 9-96,0-18-513,0 0-416,9 0-288,-9-9-705,9-9-673,-9 0-1313,0-9-8295</inkml:trace>
  <inkml:trace contextRef="#ctx0" brushRef="#br0" timeOffset="2102.4777">599 269 1313,'0'0'19571,"0"0"-18899,0 0-255,0 0-97,0 0-256,0 0-64,81-45 0,-46 27-961,1 9-1954,-18 0-2177,-9 9-7496</inkml:trace>
  <inkml:trace contextRef="#ctx0" brushRef="#br0" timeOffset="2885.9406">957 180 801,'0'0'8808,"0"0"-5893,0 0-705,0 0-128,0 0-545,0 0-95,0-18 512,0 18 256,-9 0-449,1 9-896,-1 0-641,0 8-192,0 1 32,-9 9 65,18 0 31,-9 9 128,9-9-224,0 8 128,0-8-192,0-9-32,9 9-64,0-18-32,18 9-192,-10-18-705,1 0-417,9 0-383,0-18-353,0 0-641,0-9-1473,-9 9-5702</inkml:trace>
  <inkml:trace contextRef="#ctx0" brushRef="#br0" timeOffset="3429.908">1234 99 8104,'0'0'7239,"0"0"-5574,0 0 193,0 0-321,0 0-800,0 0 224,-18 0 192,18 0 128,-9 18-352,0 0-545,0 9-95,0 0-65,0 9 32,9-1-192,0 1-64,0-9 0,0 9-64,9-18 0,9 0 0,0-18-96,0 0-32,9 0-129,-9-9-63,9-18 32,-9 0-1,0-9 33,-18 0-224,0 1 95,-9-1 385,-9 9 32,9 0 64,-9 9 64,9 0-96,-9 9 0,9-9-544,9 9-1346,-9 9-1057,9 0-3043,0-8-6085</inkml:trace>
  <inkml:trace contextRef="#ctx0" brushRef="#br0" timeOffset="3777.5043">1431 36 2787,'0'0'14413,"0"0"-12587,0 0-192,0 0 351,0 0-1568,0 0-225,18 36 481,-9-9 256,0 9-129,-9-10-191,9 10-129,0-9-288,0 9-95,0-18-97,-9 9-97,18-19-383,-9 10-961,0-18-1474,0 0-1313,9 0-2659</inkml:trace>
  <inkml:trace contextRef="#ctx0" brushRef="#br0" timeOffset="4462.1369">1637 144 4548,'0'0'2403,"0"0"-257,18 71-64,-9-53-481,-9-9 97,0 0 95,0 0-159,0-9-225,0 0-256,0 0-832,0 0-321,0-9-705,-9 0 705,9-18 384,0 0-127,0-17-97,0 8-96,0 9 288,0 9-64,0 0 65,9 9-33,0-9 0,0 9-192,0 0 65,8 9 255,10 0 257,-9 0 63,9 0-95,-9 9-192,0 9 383,0 9-191,0 0-225,0 9 33,-9 0-257,0-1-160,0 1-64,-9 0-384,0-9-1122,0 0-1601,9-9-2658,0-9-10090</inkml:trace>
  <inkml:trace contextRef="#ctx0" brushRef="#br0" timeOffset="5596.4158">859 850 7111,'0'0'3939,"0"0"-95,0 0-1378,0 0-31,0 0-1,0 0-352,-9-27-673,-9 27-256,9 0-256,0 0-448,0 9-97,-9 0-224,9 18-128,0 9-32,0 0 32,0-1 32,9 10 64,0-9-64,0 0-32,18-9-64,0-9-128,0-9 64,9-9-385,0 0-544,9 0 97,-10 0-610,-8-9-352,9-9-64,-18-9 97,0 0-866,0-18-3075</inkml:trace>
  <inkml:trace contextRef="#ctx0" brushRef="#br0" timeOffset="6284.4263">1172 814 12396,'0'0'4388,"0"0"-3011,0 0-320,0 0-672,0 0-289,0 0-64,-63-27 256,54 27 1089,-9 0-128,0 9-640,0 9-129,9 9-287,0 9-65,0-9 32,9 17 0,0-8-160,0 0 0,9 0 0,9-18-128,0 0 32,9-9-64,0-9 96,0-9-225,-9-9-319,0-18 31,-10-9 33,1 0-417,-9-8-32,0 8 320,0 18 641,0 9 32,0 9 32,0 0 353,-9 9 543,9 0 162,0 0 31,0 0-641,0 9-352,9 9 192,0 9-191,9 0 31,0 0-128,-9 0-32,9-9 0,0-1-32,0 1-513,9-9-1409,-9-9-1505,8 0-2210,-8 0-4837</inkml:trace>
  <inkml:trace contextRef="#ctx0" brushRef="#br0" timeOffset="6737.4306">1485 680 2947,'0'0'11691,"0"0"-8424,0 0-416,0 0-353,0 0-1409,0 0-192,-62 27-160,35-18-225,9 9 353,0-9-289,9 0-287,0 0-193,9 0-96,0 0-128,0 0-65,18 0 1,0 0 96,9-1 64,0 1-64,18 0 0,-10 0 0,1 0 96,-9 0 0,-18 0 0,-9 9 288,0-9-64,0 9 1,0 0-65,-18 0-128,0 0-32,-9-9-256,-9 0-225,10 0-224,-10-9-736,9 0-897,9-18-769,9-9-1537,9 0-8457</inkml:trace>
  <inkml:trace contextRef="#ctx0" brushRef="#br0" timeOffset="7405.5442">1547 501 8456,'0'0'8872,"0"0"-6117,0 0-513,0 0-1313,0 0-929,0 0 96,9 36 737,9 0 64,-9 0 0,9 9-385,-9 0 65,9-1-257,0 1 0,-18 0-96,9-9-160,-9-9-31,0-18-33,0-9 0,0 0 0,0 0-193,0-9-543,0 0-385,0-9 832,0-9 257,0-9-480,9 0 31,9 9 193,-9 1-32,8-1 224,1 0 32,0 9 32,0 9 32,-9 9-32,0 0 32,0 0 384,-9 18 897,9 9-288,0 0-160,-9 8-161,9 1 33,-9-9-224,0 0-65,9-9-416,0-9 0,-9 0-160,18-9-225,-9 0-1184,9-9-1057,18-9-1250,-1-9-3363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43.289"/>
    </inkml:context>
    <inkml:brush xml:id="br0">
      <inkml:brushProperty name="width" value="0.04" units="cm"/>
      <inkml:brushProperty name="height" value="0.04" units="cm"/>
    </inkml:brush>
  </inkml:definitions>
  <inkml:trace contextRef="#ctx0" brushRef="#br0">1 368 11050,'0'0'3011,"0"0"-1794,0 0 513,0 0 160,0 0-353,0 0-640,9 27-32,8 8 32,10 10-32,-9 9-257,9-9-255,-18-1-129,0 1 0,-9-9-160,9-18 0,-9 0-64,0-9 64,0-9-64,0 0-128,0-18-288,-18-9 191,0-9-159,-9-9 64,0-17-289,10-1 65,-1 18 63,18 0 321,0 10 128,0 17 32,9-9-32,8 18 0,1-9-64,9 9 96,9 0 0,0 9 384,17 0 65,-17 0-225,0 0-96,-9 9 160,-18 0 545,-9 9-288,0-9-33,0 9-256,-18 0-31,0-9-161,0 0-64,-9 0 0,0 0 32,1-9 32,-1 8 0,18 1 0,-9-9 32,18 0-96,0 0 0,0 9-128,9 0-160,0 0 255,0 9 33,18 9 257,-1-9 63,1 9 64,9 0 33,-9 8-1,0-8-224,-9 0-31,0-9-161,-9-9 0,-1 0-33,1-9 1,-9 0-96,9 0-480,-9 0-609,9-9-641,9 0-705,0-9-447,0-9-1731,-9 0-7142</inkml:trace>
  <inkml:trace contextRef="#ctx0" brushRef="#br0" timeOffset="286.7878">474 385 14574,'0'0'4580,"0"0"-2274,0 0-768,0 54-225,9-27-833,0 9-287,0-10-33,0 10-32,-9-9-128,9 9 0,-9-18-801,0 0-1089,0-10-1665,0 1-2947</inkml:trace>
  <inkml:trace contextRef="#ctx0" brushRef="#br0" timeOffset="417.7097">421 243 9545,'0'0'1922,"0"0"-1922,0 0-6246</inkml:trace>
  <inkml:trace contextRef="#ctx0" brushRef="#br0" timeOffset="1221.3675">600 413 11243,'0'0'5060,"0"0"-2817,0 0 95,0 0-801,0 0-896,0 0-321,0 53 32,9-8 289,0-9-225,0 18-95,-1-1 31,-8-8-32,9 0-159,-9-9-65,9-10-64,-9-8-32,0-18 0,0 0 0,0 0-96,0-9-513,0 0-448,0-17 705,-9-10 352,0-18 64,1-8-32,-10-1-64,18 0 0,0 10-128,0 8-33,9 9 65,8 9 128,-8 9-32,0 9 32,9 0 288,0 0 65,9 9 127,0 0-95,0 9 31,0 0-64,-9 18 193,0-9 192,-18 9 31,0 9-31,0-9-225,0-1-127,-18 1-225,0-9-32,-9 0-128,9 0-32,-9-9-448,18-9-513,-9 0-705,9 0-1377,9-9-1954,0-18-5477</inkml:trace>
  <inkml:trace contextRef="#ctx0" brushRef="#br0" timeOffset="1739.802">913 314 14670,'0'0'4997,"0"0"-2595,0 0-1441,-18 54-385,36-27-287,-10 18-129,1 0 352,-9-1 33,0 10 31,0 0-95,0-9-65,0-10-288,0-8-128,0-9 0,0-9 0,0-9-224,0-9-769,0-9-1121,0-9 1281,0-17 801,-9-10-160,9-18-481,-8 10-191,8 8-129,0 9 128,0 9 769,8 9 96,1 9 192,0 1 449,9-1 320,0 9-321,0 9 193,9 0-96,-9 0 224,9 0 160,0 18-128,-9 0-1,9 8-159,-18 10-96,-9-9-64,0 9-321,0-9-192,-18 9-32,-9-10-128,0-8 0,0-9-640,0-9-770,0-9-832,0-9-929,9-8-1794,0-19-7206</inkml:trace>
  <inkml:trace contextRef="#ctx0" brushRef="#br0" timeOffset="2162.0781">1146 242 1890,'0'0'8744,"0"0"-5445,0 0-1825,80-18-546,-44 9-639,-9-9-193,-9 0-64,-9 1 544,-1-10 417,-8 0 96,0 0 64,-17 0 385,8 9-481,-18 0 96,9 9-384,9 1-65,0 8 129,0 0-128,0 0-385,9 17-224,-9 10-64,9 9-32,0 9 353,0-1-193,0 10 128,9 0-32,-9-1 97,9 1-129,0-18-224,9-9 0,-9-9-320,0-9-994,0-1-1184,9-8-929,-9 0-513,0-17-2082</inkml:trace>
  <inkml:trace contextRef="#ctx0" brushRef="#br0" timeOffset="2543.2407">1387 368 1089,'0'0'7431,"0"0"-4068,0 0-1665,0 0-481,63-9-576,-46 0 95,10-9-223,-18 0 320,9-9-481,-18 9 481,9 0-129,-9 9 193,0-9-192,0 9 352,-9 0 512,-9 0-159,0 0-578,-9 9 1,10 0-288,-1 0-33,9 18-223,-9 9-97,9 0-192,-9 9 288,18 0 353,-9 0-65,9-10-288,18 1-288,0-9 0,9 0-32,0-9-64,8-9-288,-8 0-897,18-9-705,0-9-865,-10 0-2658,-8-9-8264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47.110"/>
    </inkml:context>
    <inkml:brush xml:id="br0">
      <inkml:brushProperty name="width" value="0.04" units="cm"/>
      <inkml:brushProperty name="height" value="0.04" units="cm"/>
    </inkml:brush>
  </inkml:definitions>
  <inkml:trace contextRef="#ctx0" brushRef="#br0">162 118 8968,'0'0'5029,"0"0"-2626,0 0-65,0 0-256,0 0-449,0 0-448,0 0-192,-36-27-96,18 36-320,0 9-257,0 8-128,-9 1 32,9 9-192,1 18 0,8-9 33,9 8-1,0 1-64,0-18-97,17-9 1,10-9-64,0-9 64,9 0-64,0-9-577,0-18-128,-10-18 353,1-9-161,-18-9-31,9 1-97,-18-1 385,0 9 223,-18 9 129,0 9 64,9 1 64,-9 8 0,10 9-32,-10 0-32,9 0-384,9 9-2883,0 0-3652</inkml:trace>
  <inkml:trace contextRef="#ctx0" brushRef="#br0" timeOffset="1202.9908">296 198 7879,'0'0'3588,"0"0"-417,27-63-1121,-1 54-545,1 9-640,-9 0-385,0 0 289,-18 18 544,9 0 33,-9 18-674,0 8-351,0 1-161,0 0-64,0-1 0,0-17-64,0-9 160,0-9-192,0-9 0,0 0-192,18 0-128,-9 0 31,0-18 129,9 0 160,0-9 160,-9-8-95,9-1 31,-9-9-96,-9 0 0,8 19 0,-8-10 0,0 27-129,0-9-31,0 18 160,0 0 32,0 0-32,9 9-32,-9 9-32,9 0 64,9 9 0,0-10-64,0-8 0,9 0-96,-9-9 96,0 0-96,0-9-64,0-8-97,0-1 257,-10 0 32,1-18 32,0 9 0,-9-9 64,0 19 0,-9-1 64,0 9 65,1 9 543,-1 0 321,0 0-128,0 18-737,-9 17-160,0 1-32,9 9 64,-9 8 1,18-8-1,0-9 96,0-9-64,9 0-96,9-18-128,9 0 32,9-9-129,-10 0-479,10-9-417,0-9-385,0-18-736,-18 0-641,0 0-1120,-9 1-1282,0 8 2754,-9 9 2531,0 9 865,0 0 2370,0 9 128,0 0-704,0 0-449,0 18-1922,-9 9-128,9 8-96,-9 10 64,9 0 161,0-9 319,0-9 257,0-10 32,0-17-320,0 0-577,0-9-289,0-8 289,0-19 192,0-9 385,0-9-513,0 10-64,9-1 0,-9 9 0,9 9-192,0 10-64,-1-1-737,10 9-1313,0 9-641,0 0-4260</inkml:trace>
  <inkml:trace contextRef="#ctx0" brushRef="#br0" timeOffset="1404.8545">1129 10 4580,'0'0'12973,"0"0"-9514,0 0-961,0 0-832,0 0-1154,-18 80-223,18-44 95,0 9-288,0-9-64,0-1-32,0 1-32,18-9-64,-9-18-737,0 0-1025,0-9-2722,-9-18-4549</inkml:trace>
  <inkml:trace contextRef="#ctx0" brushRef="#br0" timeOffset="2178.8442">1460 18 15439,'0'0'3779,"0"0"-2305,0 0 383,0 0-736,0 0-896,0 0-33,-54-9 448,27 27-287,0 9-321,0 9 0,9 9 64,0-9 64,18-1-64,0-8-96,0 0-64,18-9-96,0-9-32,9-9-641,0 0-96,0-9 32,0-18-800,0-9-97,-9-8-704,-18-10-545,0 9 224,0 9 2819,0 18 256,-9 0 3043,0 18-32,9 0-448,0 0-160,-9 9-802,9 9-1632,-9 18-193,9 0 64,0 9 224,0 8-160,0 10 64,0 0 33,0 8 63,0 1-96,-9-9-128,0-10 32,0 1-128,-18-9 0,-9-9-640,-9-18-65,0-9-544,-8-9 480,8-27 513,9-18 0,9 0 224,18 0 32,9 10-64,0-1 0,9 9-33,18 0 65,0 9 32,18 0 513,8 0-1,10 0-287,9 0-161,0 1-64,-10-1-225,1 9-1857,-27 0-1889,-9 9-5126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53.554"/>
    </inkml:context>
    <inkml:brush xml:id="br0">
      <inkml:brushProperty name="width" value="0.04" units="cm"/>
      <inkml:brushProperty name="height" value="0.04" units="cm"/>
    </inkml:brush>
  </inkml:definitions>
  <inkml:trace contextRef="#ctx0" brushRef="#br0">2084 36 1345,'0'0'1634,"0"0"-321,0 0 545,0 0 128,0 0-545,0 0-352,0 0 128,0 0 0,0 0-31,0 0-162,0 0-447,0 0-417,0 0-32,0 0 129,0 0 31,0 0-96,0 0-64,0 0 64,0 0-32,0 0-128,0 0-32,0 0 0,0 0-64,10 0-32,-10 0 64,0 0 32,0 0 0,0 0 0,0 0 0,0 0 0,0 0 0,0 0 32,0 0 0,0 0 0,0 0 0,0 0 32,0 0 33,0 0-1,0 0-32,0 0-64,0 0 32,0 0 0,0 0 0,0 0 64,0 0 320,0 0-63,0 0-193,0 0-128,0 0 0,0 0-32,0 0 0,0 0-32,0 0-32,0 0-225,0 0 33,0 0 192,0 0-96,0 0 32,0 0 64,0 0 0,0 0 0,0-10-64,0 10 64,0 0-33,0 0 33,0 0 64,0 0-96,0 0 96,0 0 0,0 0-32,0 0 32,0 0 257,0 0 287,0 0-64,0 0 65,0 0-385,0 0-32,0 0-128,0 0-256,0 0-1345,-10 0-2948</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18.058"/>
    </inkml:context>
    <inkml:brush xml:id="br0">
      <inkml:brushProperty name="width" value="0.08" units="cm"/>
      <inkml:brushProperty name="height" value="0.08" units="cm"/>
    </inkml:brush>
  </inkml:definitions>
  <inkml:trace contextRef="#ctx0" brushRef="#br0">341 98 7655,'0'0'9257,"0"0"-6406,0 0-1730,0 0 993,0 0-737,0 0-672,0 81-481,0 0-160,16 32 96,0-16-96,0 0-32,0-16 32,-16 0-64,0 0 32,0-32 64,0-1-64,0-15-32,0-33 0,0 0-32,0 0-288,0-17-449,0-47 353,-16-34 320,0-15 0,16 0-64,0-1 96,0 17 64,-16 16 0,16 17 0,0 15 0,0 1 32,0 31 0,-16 1 64,16 16 64,0 0 256,0 0 417,0 16-64,-17 17 192,1 15-577,-16 17-288,-17 0 0,17 0-32,-17-33 32,1 0-96,15-16-192,17 1-224,-16-1-545,16-16-865,16 0-992,0 0-1635,0 0-5957</inkml:trace>
  <inkml:trace contextRef="#ctx0" brushRef="#br0" timeOffset="1">777 81 10698,'0'0'4580,"0"0"-2626,0 0-256,0 0 384,0 0-449,0 0-864,-32-32-128,-1 64-129,1 1-127,16 15 63,-17 1-320,1 32-96,16 16 64,-1 0-32,1 17-64,16-17 32,0-16-32,16-17-32,33-15-96,0-17 0,-1-15-32,1-17-64,-1 0-97,1-33-191,0-15 64,-17-33 159,0 0 289,-32-16 32,0-1-32,-16 17 64,0-16-32,-16 32-32,-1 1 0,1-1 0,-1 33-160,1-17-416,0 33-802,15-17-992,1 33-1602,16 0-5380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18.060"/>
    </inkml:context>
    <inkml:brush xml:id="br0">
      <inkml:brushProperty name="width" value="0.08" units="cm"/>
      <inkml:brushProperty name="height" value="0.08" units="cm"/>
    </inkml:brush>
  </inkml:definitions>
  <inkml:trace contextRef="#ctx0" brushRef="#br0">421 291 9961,'0'0'4741,"0"0"-2659,0 0 96,0 0 256,0 0-1024,-113-49-321,65 49-289,15 0-95,-15 33-289,-1-17-255,17 33 95,-17 15-160,33 17 0,-16-16 0,32 16-96,0-33-64,0 1 32,32-17-64,0-15 0,1-17-192,31 0-737,1-33 128,0-15 32,-17-17 288,1-16-31,-17 0 31,-32 0 417,0 16 64,0 17 96,0-1 96,-16 33 0,16 16 289,-16 0 640,16 0 160,-16 0-160,16 49-929,0 15-96,0 17 0,0 33 32,16-1-32,0 33 0,0-17 64,1 17-64,-1-17 0,0-16 0,-16-15-160,-16-1 64,-17-16 64,-15-1 32,15-15 0,-15-16-33,16-33 33,-1-16-96,1-16 0,-1-33-32,-15 1 32,32-33-64,0 16 96,-1 0-32,17 1 0,0 15 32,33 0 32,-1 1-64,17 15 31,-1-15-63,17-1-32,16 1-737,0-1-704,0-15-769,0 15-962,0 0-3682</inkml:trace>
  <inkml:trace contextRef="#ctx0" brushRef="#br0" timeOffset="1">745 388 5958,'0'0'3395,"0"0"-1409,16 129-481,0-80-352,1 16-544,15-1-161,-32 1 257,0-16 160,0-17 224,0-16 288,-16 0 96,16-16-255,-16 0-1058,16-32-160,-17-17 0,1-15 0,0-17 64,16 16 64,0-16-128,0 33 0,16 15-32,0-15 32,1 15-128,15 1 32,17 0-289,-1-1-1024,17 33-128,0-16-417,-1 16-1313,-15 33-1730,0-17-1922</inkml:trace>
  <inkml:trace contextRef="#ctx0" brushRef="#br0" timeOffset="2">1327 259 7687,'0'0'7111,"0"0"-4132,0 0-64,0 0-1378,0 0-512,0 0-480,-113 32-33,81 17-192,-1-1-320,17 17 192,0 0-95,0 16-65,16-17-32,0-15-96,32 0-1,0-33-95,17 0 32,-17-16-256,17 0 31,-17 0-191,1-49 63,-17 1 353,0-1 96,-16-15 32,0-1 0,-16 0 32,0 0-32,-17 17-513,17 15-576,0 1-320,0 16-897,16 16-2210,0 0-4069</inkml:trace>
  <inkml:trace contextRef="#ctx0" brushRef="#br0" timeOffset="3">1781 291 10826,'0'0'5766,"0"0"-3492,0 0-288,-114 0-577,98 0-640,0 0-353,-17 0 65,1 16 63,0 17-95,-1 31-257,1 1-32,16 16 128,16-16-192,0 0-96,16-33-64,32 17-64,-15-33 32,32-16-192,-17 0-65,17-16-447,-16-17 191,-17-15 449,0-17 0,-15 0-449,-17-16-31,0 16 127,-17 17 65,-15-1-385,16 33-320,0-16-1153,-1 15-2563,17 17-5124</inkml:trace>
  <inkml:trace contextRef="#ctx0" brushRef="#br0" timeOffset="4">2152 0 13933,'0'0'3491,"0"0"-1825,0 0 384,0 0-833,0 0-736,0 0-161,0 146 641,0-81 32,0 32-96,0 0-193,0-16-127,17 0-65,-1-17-448,0-15-64,-16-17-32,16-16 0,1 1-224,-1-17-1025,0 0-641,17-17-288,-17 1-1153,16-32-1634,-16-1-8488</inkml:trace>
  <inkml:trace contextRef="#ctx0" brushRef="#br0" timeOffset="5">2039 226 19218,'0'0'3427,"0"0"-3427,0 0 0,0 0-640,0 0 640,145-16-32,-64 16 32,0 0-2050,0 16-1538,-16 1-4003</inkml:trace>
  <inkml:trace contextRef="#ctx0" brushRef="#br0" timeOffset="6">2718 195 545,'0'0'11659,"0"0"-7271,0 0-1474,0 0-351,-113-17-962,65 17-480,15 0-96,-15 0-384,31 17-225,1-1-127,16 0-289,0 0-192,0 17-1,33-17 65,-17 32 128,16 1-32,17 0 0,15-1 32,-31 1 0,-1-17 32,-16 1 128,-16-1 97,0 1-33,0-1-64,-32-16-32,16 17-128,-17-17-192,-15-16-289,-1 0-191,1 0-257,15-16-929,1-17-1025,0 17-1921,15-16-9161</inkml:trace>
  <inkml:trace contextRef="#ctx0" brushRef="#br0" timeOffset="7">2945 0 14574,'0'0'3715,"0"0"-2145,0 0 768,0 0-1281,0 0-160,0 130 416,0-50-192,0 1-128,0 0-320,0-16-129,0 0-223,0-17-193,0-15-128,17-17-32,-1 16 0,0-32-64,0 16-769,0-16-769,17 0-512,-1 0-352,-15-32-1314,-1 0-3523</inkml:trace>
  <inkml:trace contextRef="#ctx0" brushRef="#br0" timeOffset="8">2799 275 705,'0'0'18449,"0"0"-16847,0 0-1122,0 0 513,0 0-320,146-65-385,-81 65-192,0 0-96,32 0-96,-32 0-3075,-1 0-1313,-31 16-4805</inkml:trace>
  <inkml:trace contextRef="#ctx0" brushRef="#br0" timeOffset="9">3366 340 12332,'0'0'4484,"0"0"-4164,0 0 609,0 0-128,0 0-641,113 0-128,-64-16-32,0 0 0,-17 0 64,0 0 32,-32-1-32,0 1 513,0 0 896,0 16 33,0-16-385,-32 0-96,16 16-32,-17 0-257,1 0-287,0 32-193,-1 0-160,1 33 320,16-16 193,0 16-97,16-17-223,0 1-289,16-17 0,16 0-160,0-15 31,17-1-799,16 0-930,-17-16-673,33 0-2625,-16-32-8137</inkml:trace>
  <inkml:trace contextRef="#ctx0" brushRef="#br0" timeOffset="10">1052 1262 12524,'0'0'5029,"0"0"-2659,0 0 288,0 0-608,0 0-672,0 0-514,-97 0-223,81 33-417,-32 15-224,15 17 32,1 0-32,16 0 321,0-1-65,16 1-160,16-32-96,16-1-64,0-16-96,17 0 32,16-16-737,-1 0-545,-15-16-575,-1-32-386,1-1-543,-17-16-642,1 0-2433,-33 1 287,16 15 2403,-16 1 3299,0 15 1409,0 17 2467,0 16 448,0 0 449,0 16-1346,0 17-2434,-16-1-769,16 17-192,0-1 0,0 17 192,0 0 0,16-17 65,-16-15 95,0-17-32,0 0 97,0-16-129,0 0-320,0-16-480,0-33 480,0 1 288,0-33-192,0 16-32,0 0-64,0 0 0,0 33 0,0 32-32,16 0-352,0-16-833,17 16-161,-17-16-287,32 16-1090,-15 0-672,15 0 832,-15 0 834,-17 0 1184,-16 0 577,0 0 2402,0 0 2531,0 0-1249,0 0-1666,0 16-993,-16 16-1,16 1-479,-17 15-129,17 1 1,0-1-65,0 1-96,17-1 129,31 1-161,1-17-224,-1-15 0,17-17-192,-17 0-129,1 0-255,0-33-449,-17-15-96,0-1-96,-16-16 160,1 17 320,-17-1 577,0-16 160,-17 33 32,1 16 705,16 0 191,-16 16 194,16 0 415,0 16-128,0 0-608,0 0-801,0 17 0,-16 15 0,16 33 160,16 0 0,0 16 161,17 0 95,-17 0-256,-16 1 64,0 15-95,0 0-33,0 0-64,-16-32 64,-33 0-96,17-16 0,-17-49-32,-16 1-96,1-17 96,-17-33 32,16-32-32,0 1-32,17-1 31,16 0 1,32 17-32,0-1 64,0 17 0,16-1-32,32-15 32,17 15-32,16 1-32,16-17 32,16 17 32,17 16-801,-33 0-2177,-16-1-2596</inkml:trace>
  <inkml:trace contextRef="#ctx0" brushRef="#br0" timeOffset="11">2233 1343 9161,'0'0'6053,"0"0"-4003,0 0 224,0 0 33,0 0-706,0 0-480,0 33-192,0 15-673,0 17 289,0 16 288,0 16-417,17 0-160,-17 0-64,0-16-95,0-16-97,0-16 0,0-17-32,0-16-257,0-16-191,0 0-353,0-16-704,0-16 416,0-33 1121,0-16-129,-17-16-511,17 0-65,0-17-128,0 17-96,17 33 321,-1-1 576,16 32 32,-16 17 288,1-16 225,15 16 159,0-1-95,1 17-65,15 0-95,1 0 287,0 0-95,-1 33 128,1-1 95,-33 1-351,0 15 31,0 1 33,-16-17-65,0 17-31,-16-1-161,-16 1-96,-1-17-128,-15 1-64,-1-17-128,1 0-577,-1-16-480,0 0-128,17-16-801,-17-17-961,33-15-1665,0-1-7784</inkml:trace>
  <inkml:trace contextRef="#ctx0" brushRef="#br0" timeOffset="12">2994 1068 14286,'0'0'4035,"0"0"-2369,0 0 768,0 0-416,0 0-705,0 0-960,0 113-33,0-48 321,0 16-161,0-16-192,0-1 129,0 1-129,0-16-64,0-17-224,0 1-32,16-17-32,1 0-160,-17-16-833,16 0-545,0 0-640,16 0-384,-15 0-321,-1-32-1345,0-1-4164</inkml:trace>
  <inkml:trace contextRef="#ctx0" brushRef="#br0" timeOffset="13">2880 1311 1922,'0'0'17649,"0"0"-14831,0 0-2305,0 0-417,0 0-96,0 0-192,49-48 160,-1 31 32,1 17 96,16 0-96,-17 17-64,1-1-2307,-1-16-2113,-15 16-5605</inkml:trace>
  <inkml:trace contextRef="#ctx0" brushRef="#br0" timeOffset="14">3641 1262 7079,'0'0'5669,"0"0"-3171,0 0-191,0 0 63,0 0-192,0 0-769,-81-16-256,49 16-64,16 0-416,-17 16-289,1 1-223,0 31 31,-17 1-64,33-1-96,-17 17 32,33 16-64,0-16-64,33-16 32,15-1-32,1-15-96,0-17-65,15 0-351,-15-16-33,16-32-95,-17-17 191,-15 0 385,-1 1 128,-16-17 0,1 0-64,-17 17 64,0-17 64,-17 16-64,1 1-192,-16 15-449,16 1-704,-1 32-1089,17 0-1058,0 0-5252</inkml:trace>
  <inkml:trace contextRef="#ctx0" brushRef="#br0" timeOffset="15">4223 1230 8584,'0'0'5990,"0"0"-3107,0 0-33,0 0-255,0 0-1090,0 0-768,-32 32-129,0 17-255,-1-17 95,17 17 129,-16 0-97,16-1-63,-1-15-97,1 15-256,16-15-64,0 15-64,16-32 0,17 17-64,-1-17 0,1-16-289,15 0-384,1 0-95,-1 0-482,1-16-768,-1-17-1697,-15 1-2948</inkml:trace>
  <inkml:trace contextRef="#ctx0" brushRef="#br0" timeOffset="16">4499 1311 10410,'0'0'4868,"0"0"-3138,0 0 512,0 0-224,0 0-769,0 0-160,-17 49-832,17-1 255,0 17-64,0 0-159,0-17-97,0 1-64,17-17-96,-1 1-32,0-17-64,16-16-224,1 0 160,-1 0-129,-16-16-127,33-17 0,-17-15-1,1-1-31,15 1 0,-15-17 63,-17 16 225,16 17 128,-32-17 0,17 33 0,-17 0 0,0 0 416,0 16 257,0 0 0,16 16 256,-16-16 128,0 0-161,0 16-127,0 0-513,0 33-192,0-1-64,0 1 65,0 0 31,0-17-96,0 0-32,0 1-97,0-1-639,32-16-1474,1 0-1506,15-16-1857,1 0-7335</inkml:trace>
  <inkml:trace contextRef="#ctx0" brushRef="#br0" timeOffset="17">5146 1279 11851,'0'0'5253,"0"0"-2819,0 0-896,0 0-1378,0 0-96,-17 129-64,17-64 96,17 0 193,-17 0 95,16-17-64,-16-15 129,0-1-33,0-32-96,0 0 33,0 0-353,0 0-417,0-49 257,0 1 160,0-17 192,0-16-160,0 16-32,0 0-384,0 17-257,16 15 193,0 17 288,1 16-96,-1 0-545,0 0-705,16-16-415,1 16-2307,16 0-3332</inkml:trace>
  <inkml:trace contextRef="#ctx0" brushRef="#br0" timeOffset="18">5583 1279 7079,'0'0'9321,"0"0"-6567,0 0-1601,0 0-672,0 0-321,-17 113-96,17-48 192,17 0 353,-17-17 256,0 17-225,0-33-159,0 1-161,0-17-160,0-16 32,0 0-192,0 0-128,0 0-288,0-32 31,0-33 385,0 0 128,0 0-128,0 0-192,0 1-256,0 15-289,16 0 353,0 49 320,0-16 0,0 16-32,0 0-225,17 0 33,-17 0 128,16 0 64,17 33 96,-1-1 64,1-16 0,-1 0 64,17 1-128,-16-17-64,-1 0 32,-15 0-64,-17 0 0,0-17-32,0 1 128,-16 16 64,0-16 288,0-16 289,0 15 95,-32-15 33,16 16-289,-17 0-223,1-1 127,0 17 449,-1 0-353,-15 33-95,15-1-193,17 33-160,-16 0 0,16 0 128,16-1-96,0 1 0,0-16-64,16-1-32,16 1-64,0-33-64,17 0-545,0-16-480,-1 0-416,1 0-609,-1-32-481,-15-17-2114,-17 1-1665</inkml:trace>
  <inkml:trace contextRef="#ctx0" brushRef="#br0" timeOffset="19">6310 1246 160,'0'0'4997,"0"0"-769,0 0 160,0 0-320,0 0-1762,0 0-1825,0 65-449,0-16 192,-16 15 352,16 1 65,-16 0 288,0-16-64,16-1-417,-16-15-128,16-17-224,0-16-64,0 0-32,0 0-320,0-16-481,0-33 417,0 0 384,0-15 96,16-1-96,16 0 0,-16 16 0,17 1 0,-17 15 0,16 1 32,-15 16 64,15-17 257,0 33-1,1-16 128,-1 16 129,1 16 384,-1 17 256,0 15-480,17 17-385,-33 0-224,0 0-32,-16-17-64,0 17-64,0-32-1345,0 15-1473,-16-15-2115,16-1-8584</inkml:trace>
  <inkml:trace contextRef="#ctx0" brushRef="#br0" timeOffset="20">7103 1181 6854,'0'0'5093,"0"0"-1858,0 0-672,0 0-449,0 0-288,0 0 63,0 0 161,-16 0-544,-17 0-1154,-15 0 0,-1 33 33,17-1-161,-17 0-96,33 17-96,-16 0 32,16-1-64,16 1-64,0-1 0,16 1-64,0-17 64,32-15-128,1-1-193,16 0-640,-1-16-224,17 0 0,-16-16-289,-16-33-223,-1 1 319,1-1 417,-17-16 609,0 0 256,-15 17 96,-1-1 64,-16 17 224,0 16 673,0 0 352,0 16 64,0 0 129,0 0 191,0 0-63,0 0-129,0 16-288,-16 16-1153,-1 17-96,1 15 96,16 1 0,0 0-64,0-16 0,0-17 64,16 0-224,17-15-513,-17-1-1217,16-16-1121,-15 0-1153,31-33-3331</inkml:trace>
  <inkml:trace contextRef="#ctx0" brushRef="#br0" timeOffset="21">7507 842 6406,'0'0'11371,"0"0"-10122,0 0-1249,0 0-1537,0 0-4485</inkml:trace>
  <inkml:trace contextRef="#ctx0" brushRef="#br0" timeOffset="22">7669 1376 6406,'0'0'6054,"0"0"-2755,0 0-1505,0 0-641,98 0-481,-66 0-319,0 0-193,1-16-96,-17-1 256,16 1-96,-16-16-31,-16 16 511,0-1 193,0-15 64,0 16 96,0 0 0,-32-1-192,16 1-257,0 16 33,-1 0-193,-15 0 1,16 0 63,0 16-352,-17 17-160,17 15-32,0 1 0,0 16 32,16 0-32,0-17 0,16 17-32,0-17 0,17-15 0,-1-1-608,0-16-353,1-16-545,31 0-128,1 0-832,0-32-1602,0 0-4484</inkml:trace>
  <inkml:trace contextRef="#ctx0" brushRef="#br0" timeOffset="23">8430 1214 10922,'0'0'6406,"0"0"-4484,0 0 480,0 0-95,0 0-706,0 0-31,-32-49-257,-1 49-480,1 0-417,0 16-192,-1 1-64,1-1-128,0 0 33,32 0-65,-17-16-32,17 16-65,0 0-31,0 1-128,17 15 32,15 0 32,16 1 96,-15-1-65,-1 0 97,1-15 64,-1 15 0,-16-16-32,0 0 64,1 0-32,-17 1 161,0-1 255,0 16-64,-17 1-288,-15-1-64,-17 0-128,1 1-929,-17-17-993,17 0-1313,-1 0-2466,0-16-11340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4:56.388"/>
    </inkml:context>
    <inkml:brush xml:id="br0">
      <inkml:brushProperty name="width" value="0.24" units="cm"/>
      <inkml:brushProperty name="height" value="0.48" units="cm"/>
      <inkml:brushProperty name="color" value="#A9D18E"/>
      <inkml:brushProperty name="tip" value="rectangle"/>
      <inkml:brushProperty name="rasterOp" value="maskPen"/>
    </inkml:brush>
  </inkml:definitions>
  <inkml:trace contextRef="#ctx0" brushRef="#br0">9061 7477 192,'0'0'897,"0"0"-417,0 0 289,-26-26-128,26 26-129,0 0-191,0 0-161,0 0 32,0 0-64,0 0 128,0 0 513,0 0 320,0 0 96,0 0 353,0 0 31,0 0-128,0 0 97,0 0-321,0 0-96,-27 26-160,27 27-320,-26-27-289,0 26-96,0 1 33,0 25 31,-27 1-64,1-1 96,-1 1 97,-25-1 191,26 1-223,-1 0-1,1-27-192,-1 0 33,1 1-33,0-1-32,-1 0-96,-25 1 0,-1 25 96,27-25-31,-1-1 63,1 0-64,0-25 32,26-1-64,-1 0-64,1 0 0,0-26 64,0 26-128,0 27 0,-27-27 0,1 26 0,-1 1 0,1 25 0,0-25 0,-1-27 0,1 26 0,26-26 0,0 1 0,-1-27-32,27 0 32,0 0-64,0 0-32,0 0 0,0 0 0,0 0-160,0 0-96,0 0 127,0-27 129,27-25 64,25 0 32,27-27 64,-1-26-64,27 27-32,-27-1 32,27-26-64,0 27-32,0-1-64,-27 1 0,27-1 32,-27 27-65,1-27 65,-27 27 96,1 26-32,-27-27 32,26 27 32,-52 26 0,27-26 0,-27 26 0,0 0 0,0 0 0,0 0 32,0 0-32,0 0 0,0 0 0,0 0 0,0 0 0,0 0 32,0 0-32,0 0 0,0 0 0,0 0 32,0 0 0,0 0 0,0 0 32,0 0 33,0 0 31,-27 26-32,1 0-64,0-26-32,0 27 0,0-1 32,-1 0-32,-25 0 0,0 0 0,25 27 0,-25-27 0,0 0 0,-1 26 64,1-25-64,0 25 0,-1-26 0,27 26 32,-26-25 0,-1-1-32,27 26 64,0-26-64,-26 1 0,25-1 32,1 0-32,0 26 0,0-25 0,-27-1 0,27 26 0,-26-26 0,26 27 32,-27-27-32,27 26 32,-26 1 0,-1-27-32,27 0 0,-26 0 0,26 0 0,-1 1 0,27-27 0,0 0 0,0 0 0,0 0-32,0 0 0,0 0-32,0 0-128,0 0 0,0 0 64,27-53 31,-1 27 97,52-26 32,1-53 0,0 26-32,25-25 0,27-1-128,-26 0-128,0 0 0,26 1 0,-53 51-33,1-25 97,-27 25 64,0 27 96,-25 0 32,-1 0 32,-26 0-32,0 26 0,26 0 0,-26 0 64,0-27-64,0 27 0,0 0 0,0 0 0,0 0 0,0 0 0,0 0 0,0 0 64,0 0-32,0 0 64,0 0-64,0 0 96,0 0 1,0 0 63,0 0-64,0 0 0,-26 0-128,0 27 0,-1-1 0,-25 0-64,0 26 64,-1-26 64,1 1-64,0 25 0,-1-26 0,1 0 0,26 1 0,0-1 0,-1 0 64,1 0-32,0-26 0,0 26-32,0 0 96,-27 27-64,27-27-32,-26 0 0,-1 27 32,27-27 0,-26 26 0,-1-26 32,27 27 0,0-27 1,-26 0-1,25 0-32,1 0-32,0 1 32,-26-1-32,25 26 32,1-26-32,0 1 0,0-1 64,0 0-64,0 0 32,-1 0 0,1 1 0,0-1 32,0 0-32,0 26 0,-1-26 32,1 1-64,0-1 0,0 0 64,0 26-64,0-52 64,-1 27-32,1-1 32,0 26 0,0-26-32,-27 0-32,27 1 32,-26 25-32,26-26 32,-1 0 32,1 1-32,-26-1-32,26 0 0,0 0 32,-27 0 33,27 1-33,0-1 32,0 0 0,-1 0 0,27-26-32,-26 26-32,0 0 0,0 1 0,0-1 0,-1-26 0,1 26 0,26 0 0,-26 0 0,0 1 0,0-1 32,0 0-32,-1 0 0,27 0 64,-26 1-64,0-1 0,0-26 32,0 26-32,26 0 32,-27 0-32,1 0 0,0 1 0,0-1 0,0-26 64,0 26-64,-1 0 32,1-26 64,26 26-32,-52 1-32,52-1 32,-26-26 32,-1 26-64,1-26 97,0 26-129,0-26 64,0 0-32,26 26 0,-27-26-32,1 26 32,26-26-32,-26 0 0,26 27 32,-26-27-32,26 0 32,-26 0-32,0 26 32,26-26-32,-27 0 0,1 26 0,26-26 32,-26 26-32,0-26 0,0 26 0,-1-26 0,1 0 0,26 0 0,-26 27 0,26-27 0,0 0 32,-26 0-32,26 0 0,0 0 0,-26 0 0,26 0 0,0 0 0,0 0 0,0 0 0,0 0 0,0 0 0,0 26 0,-27-26 0,27 0 0,0 0 0,-26 0-32,26 0 32,0 26 0,-26-26 0,26 0 0,-26 0 0,26 26 0,-26-26-32,26 0 32,0 0-32,0 0 32,0 0-64,0 0-32,0 0-33,0 0-63,0 0 0,0 0-32,0 0 96,0 0 0,0-26 96,26-26 32,26-1 32,1 1 0,-1-27 0,0 1-32,1-1 0,-1 27 0,-26-1 0,27 1 0,-27 26 0,0-26 0,0 25 32,0 1-32,1 0 0,-27 0 0,52-27 0,-26 27 0,0-26 32,1 26-32,-1-1 0,0 1-32,-26 0 32,26 26 0,-26-26 0,26 26 0,-26-26 0,0 26 0,27-26 0,-27 26 0,26-27 0,-26 27-32,26-26 32,0 26-32,-26-26 32,0 26-32,26 0 32,-26-26 0,26 26 0,-26-26 0,0 26 0,27-27 32,-27 27-32,26-26 0,0 26 0,-26-26 0,26 0 0,-26 26 0,26-26 0,1-1 0,-1 1 32,-26 0-32,52 0 0,-26 0 0,0 0 0,1-1 0,-1 1 0,26-26 0,-26 26 0,1-1 0,-1 1 0,0 0 0,0 26 0,-26-26 0,26 0 32,1 26-32,-1-26 0,0-1 0,0 1 0,-26 26-32,26-26 32,0 0 0,1 26 0,-1-26 0,-26 26 0,26-27 32,0 27-64,-26-26 32,0 26 0,26 0 0,-26 0-32,27-26 32,-27 26 0,0 0 0,0 0 0,26-26-32,0 26 32,-26 0 0,26 0 0,0-26 0,-26 26 0,27-27 0,-1 27 0,0-26-32,-26 26 32,26 0 0,0-26 0,-26 26 0,26 0 0,-26 0 0,27-26 0,-27 26 0,26 0 0,-26 0 32,26-26-32,0 26 0,0 0-32,-26-26 32,27 26 0,-1-27 0,0 27 32,-26 0-32,26-26 32,0 26-32,0-26 0,1 26 32,25-26-32,-26 0 0,0-1 0,1 27 0,-1-26 0,0 0 0,0 26 0,0-26 0,1 0 0,-27 26 32,26-27-32,-26 27 0,26-26 0,-26 26 0,26-26 0,-26 26 0,0 0 0,26-26 0,-26 26 0,26-26 32,1 0-32,-27 26 0,26-27 0,0 1 0,0 26 0,-26-26 0,26 0 0,1 26 0,-27-26 0,0 26 0,26 0 0,-26 0 0,0-27 0,26 27-32,-26 0 32,26-26 0,-26 26 0,26 0 0,-26-26 0,27 26 0,-27 0 0,26-26-32,0 26 32,-26 0 0,0 0-32,26 0 32,-26-26 0,0 26 0,26 0 0,0 0 0,-26-26 32,27 26-32,-1-27 0,0 27 0,-26-26 0,26 26 0,0 0 0,-26 0-32,0 0 32,27-26 0,-27 26 0,26 0 0,-26-26 32,26 0-32,0-1 32,0 27-32,0-26 0,1 0 0,-1 26 0,-26-26 0,26 26 0,-26 0-32,0 0 32,26-26 0,-26 26 0,0 0 0,26-27 0,1 27 0,-1-26 0,0 26 0,-26-26 0,26 26 0,0-26 0,1 26 0,-1-26 0,0 26 0,-26-26 0,26 26 0,0 0 0,-26-27 0,26 27 32,-26-26-32,27 26 0,-27-26 0,26 26 0,-26-26 32,26 26-32,-26-26 0,26 26 0,-26 0 0,0 0 0,0 0 32,0 0-32,0-27 32,26 27-64,-26 0 32,0-26 0,0 26 32,27-26-32,-27 26 0,0 0 32,0-26-32,0 26 0,26 0 0,-26-26 0,0 26 32,0-27-32,26 27 0,-26-26 0,0 0 32,0 26-32,26-26 0,-26 0 0,0 26 0,0-26 32,0 26 32,0 0-64,0-27 64,0 27 32,0-26-96,0 0 0,0 0 0,0 0-32,0-27 32,0 27 0,0 0 0,0 0 32,0 0-32,0-1 32,0 1-32,0 0 0,0 0 0,0-27 32,0 27 32,0 0 64,0 0 33,0-27-65,0 27 64,0-26-96,0 26 0,0 0 32,0-1 64,0-25 0,0 26-128,0 0 0,0-27 0,0 27-32,0 0 0,0 0 32,0-1 0,0-25 33,0 26-65,0 0 64,0 0 32,0-1-64,0 1 0,0-26-32,0 26 32,26-27-32,-26 27 32,0-26-32,0-1 32,0 1-32,0 26 64,0-27-32,0 1-32,0 0 32,0-1-32,0 1 96,0 0-96,0-1 0,0 27 0,0-26 0,0-1 0,0 27 0,0-26 0,0 25 0,0 1 0,0-26 0,0 26 0,0 0 32,0-27-32,27 27 0,-27-26 0,0 25 0,0-25 0,0 26 0,0 0 0,0 0 0,0-1 0,0 1 32,0 0-32,0 0 0,0-27 0,0 27 0,0 0 0,0 0 0,0-27 0,0 27 0,0-26 0,0 26 0,0-27 0,0 27 0,26-26 0,-26 26 0,0-27 0,0 27 0,0-26 0,0-1 0,0 27 0,0-26 0,0 26 0,0-27 0,0 1 0,0-1 0,0 27 0,0-26 0,0 0 0,0 25 0,0-25 0,0 26 0,0-27 0,0 27 0,0-26 0,0 26 0,0-27 0,0 1-32,0 26 32,0 0 0,0-1 0,0-25 0,0 26 0,0-27 0,0 27 0,0 0 0,0-26 0,0 25 0,-26 1 32,26 0-32,0 0-32,-27 0 32,27 0 0,0-1-32,0 1 32,-26 0 0,26 0-32,-26 0 32,26-27-64,-26 27 64,26 0 0,0 0 0,-26 0 0,26-1-32,0 1 32,-27 0 0,27 0-96,0 0 96,0 26 0,0-27-64,0 27 32,0-26-64,0 26 32,0 0 0,0-26-33,0 0 65,0 26-32,0-26 32,0-1 32,0 27 0,0-26 0,0 0-32,0 0 0,0 0-32,0 26-32,0-26 32,0-1 32,0 27 32,0-26 0,0 26 0,0 0 0,0-26 0,0 26 0,0 0 0,0 0 0,0 0 0,0-26 0,0 26 0,0 0 0,0-26 0,0 26 0,0 0 0,0 0-64,0 0 32,0-27 0,0 27 32,0 0-64,0 0-32,0 0-96,0 0-161,0 0-31,0 27 96,0-1 224,0 26 64,0-26 0,-26 27 0,26-27 0,0 26-33,0 1 33,0-1 0,0 0 0,0 1 0,0-1 0,0-26 0,0 27 0,0-1 0,0-26 0,0 27 0,0-27 0,-26 0 0,26 0 33,0 0-33,0 1 0,0-1 0,0 26 0,0-26 0,0 0 0,0 1 0,0-1 0,0 0 0,0 0 0,0 0 0,0 1-33,0-1 33,-26 0 0,26 0 0,0 0 33,0 27-33,0-27 0,0 0 0,0 0 0,0 0 0,0 1-33,0-27 33,0 26 0,0 0 0,0 0 0,0 0 0,0 1 0,0-1 0,26 0 0,-26 0 0,0 0 33,0 1-33,0-1 0,0 0 0,26 0 0,-26 0 0,0-26 0,0 26 0,0 1 0,0-1 0,0 0 0,0-26 32,0 26-32,0 0 0,0 1 0,0-1-32,0 0 64,0 0-32,0 0 0,0 0 0,0 1 0,0-1 0,0 0 0,0 0 0,0 0 0,0 1 32,0-1-32,0-26 0,0 26 0,0 0 0,0 0 0,0 27 0,0-27 0,0 0 0,0 26 32,-26-25 0,26-1-32,0 26 0,0-26 0,0 27 32,0-27-32,0 26 0,0-25 32,0 25 0,-26-26 64,26 26 32,0-25-64,0-1-64,0 26 0,0-26 32,0 1 0,0-1-32,-26 0 0,26 0 32,0 26 0,0-25-64,0-1 64,0 0 0,0 26-32,0 1 32,-27-1-32,27 1 32,0-27 0,0 26-32,-26 0 0,26 1 32,-26-27 0,26 26 0,0 1 0,0-27 0,-26 26 32,26-25-64,0 25 0,0-26 0,0 26 0,0-25 32,0 25-32,0-26 0,0 0 0,0 27-32,0-27 32,0 0 0,0 26 0,0-25 0,0-1 0,0 0 0,0 0 32,0 0-32,0 1-32,0-1 32,0 0 32,0 26-32,0-25 0,0-1 0,0-26 0,0 26 0,0 0 33,0 0-33,0 0 0,0 1-33,0-1 33,0-26 0,0 26 0,0 0 0,0-26 0,0 26 0,0 1 0,0-1 0,0 0 33,0 0-33,0 0 0,0 1 0,0-27-33,0 26 33,0 0 0,0 0 0,0 0-32,0-26 32,26 26 0,-26 1 0,0-1 0,0 0 0,0 0 0,0 0 0,0-26 0,0 27 0,0-1 0,0-26-64,0 0 64,0 26 0,0-26-32,0 0 0,0 0 32,0 0-32,0 0 0,0 26 32,0-26-64,26 0 64,-26 0-32,0 0 32,0 0 0,0 0-32,0 0 32,0 0 0,0 0 0,0 0-32,0 0 32,0 0-64,0 0 64,0 0 0,0 0 0,0 0 32,0 0 0,0-26 96,0 26-32,0-26-32,0 0 97,26-27-129,-26 1 0,0-1 0,0 1 0,27 26 0,-27-26 0,0-1 0,0 1-32,0-1 32,0 27 0,0-26-32,0-1 32,0 1 0,0 26 32,0-26 0,0 25 0,0-25-32,0 0 64,0 25-64,0-25 0,-27 0 32,27 25-64,0-25 0,-26 0 0,26 26 32,0-27-32,-26 27 32,26-26-32,0 25 0,-26-25 32,26 26 32,0 0 1,-26-27-1,26 27-64,0-26 0,-26-1 0,26 27 32,0-26-32,-27 26 0,27-1 0,0 1 0,0 0 0,0-26 0,-26 26 32,26-1-32,0 1 0,0 26-32,0-26 32,0 0 0,0 0 0,0-1 0,0 1-32,0 0 32,0 0 32,0 0-32,0-1 0,0 1 0,0 0 0,0 0 0,0 0 0,0 0 0,0-1 0,0 1 0,0 0-32,0 0 32,0 0 0,0-1 0,0 27 0,0-26 0,0 0 0,0 0 32,0 0-64,0 0 32,0-1 0,0 1 0,0 0 0,0 0 0,0 0 0,0-27 0,0 27 0,0 0 0,0 0 0,0-1 0,0 1 0,0 0 0,0 0 0,0 0 0,0 0 0,0-1 0,0 1 0,0 0 0,0-26 32,0 25-64,0 1 32,0 0 0,0 26 32,0-26-32,0 0 0,0-1 0,0 1-32,0 0 32,0 0 32,0 0-32,0-27 0,0 27-32,0 0 32,0 0 0,0 0 0,0-1 0,0 1 32,0 0-32,0 0 0,0 0 0,0 0 0,0 26 0,0-27 0,0-25-32,0 52 32,0-52 0,0 25 0,0 1 0,0 0 0,0 0 0,0 0 0,0-1 0,0 27 0,0-26 0,0 0 0,0 26 0,0-26 0,0 0 0,0 26 0,0-26 0,0-1 0,0 1 0,0 0 0,0 0 0,0 0 0,0-1 0,0 1 32,-26 26-32,26-26 0,0 26-32,0-26 32,0 0-32,0 26 32,0-27 0,0 1 32,0 26-64,0-26 64,0 0-64,0 26 32,0-26 0,0 0 32,0 26-32,0-27 0,0 1 0,0 0 0,0 26 0,-26-26 0,26 0 0,0-1 0,0 1 0,0 0 0,0 0 0,0 0 0,0 0 0,0-1 0,0 1 0,0 0 0,0 0 0,0 0 0,0-1 0,0 1 0,0-26 0,0 26 0,-26-1-32,26 1 32,0 0 32,0 26-32,0-26 0,0 0 0,0 26-32,0-26 32,0 26-32,0-27 32,0 1 0,0 26 0,0-26 0,0 26 0,0 0 0,0 0 0,0 0-33,0 0 33,0-26 0,0 26 0,0 0 0,0 0 0,0 0 0,0-26 0,0 26 0,0 0-32,0 0 32,0 0-32,0 0 32,0 0 32,0 0 0,0 0-32,0-27 0,0 27 0,0 0 0,0 0 0,0-26 33,0 26-33,0 0 0,0 0 0,0-26 0,0 26 0,0 0-33,0-26 33,0 0 0,0 26 0,0-27 0,0 27 0,0-26 0,0 26 0,0 0 0,0 0 0,0 0 0,0 0 0,0-26 0,0 26 0,0 0 0,0-26 0,0 26 0,0 0 0,0 0 0,0 0 0,0 0-32,0 0 0,0 0 0,0 0 32,0 0-32,0 0 0,0 0 32,0 0 32,0 0-32,0-26 32,0 26-32,0 0 0,0 0 0,0 0 32,0 0-32,0 0 0,0 0-32,0 0 32,0 0 0,0 0 0,0 0 0,0 0-32,0 0 32,0 0-32,0 0 32,0 0 0,0 0-32,0 0 32,0 0-32,0 0-32,0 0 0,0 0 32,0 0-64,0 0 0,0 0 0,0 0-32,0 0 96,0 0-32,0 0 64,0 0 0,26 0 0,-26 0 0,0 0 0,26 0 0,-26 0 0,26 26 0,-26-26 0,26 0 0,-26 26-32,27-26 32,-1 26 0,0 0 0,-26-26 0,26 27 0,0-27 0,-26 26 0,26-26 0,-26 0 0,27 26 0,-27-26 0,26 26 0,-26-26 0,26 26 0,-26-26 32,26 0-32,-26 27 0,26-27 0,-26 0 0,27 26 0,-27-26 0,26 0 0,0 26 0,0-26 32,0 0-32,1 26 0,-27-26 0,26 0 0,0 26 0,-26-26 0,26 0 0,0 0 0,-26 27 0,26-27 0,-26 0 0,27 0 0,-27 0 0,26 26 0,-26-26 0,26 0 0,-26 0 32,0 0-32,0 0 64,0 0-32,0 0 0,0 0 32,0 0 0,0 0 96,0 0 192,0 0 1,0 0 31,-26 0-288,0 0-64,-1 0 0,1 0 0,-26 0-32,0 0 0,25 0 0,-25 0 0,0 0 0,-1-26 0,27 26 0,-26 0 0,25 0 32,1-27-32,0 27 0,0 0 0,26 0 0,-26-26-32,26 26 32,-26 0 0,-1 0 0,27-26 0,-26 26-32,26 0 32,-26-26 0,26 26-32,0 0 32,0 0 0,0-26-32,-26 26-32,26-27 32,0 27 32,0-26 0,0 0 0,0 26-32,0 0 32,0 0 0,0-26-32,0 26 0,0 0 32,0 0-96,0 0 32,0 0-32,0 0 32,0-26 32,26 26 32,-26 0 0,26 0-32,0-27 32,1 27-32,-27-26 32,0 26 0,26 0 0,-26 0 0,0 0 0,0 0 32,0-26-32,0 26 0,0 0 0,0 0 32,0 0-32,26 0 32,-26 0 0,0-26 0,0 26 0,0 0-32,0 0 64,0-26-32,0 26-32,0 0 0,0-26 0,0 26 32,0 0-32,0 0 0,0 0 0,0 0 0,0 0-32,0 0 0,0 0-32,0 0 64,0 0-32,0 0-32,0 0 32,0 0 0,0 0-32,26 0-32,-26 0-33,26 0 129,-26 0-32,26 0 32,1 0 0,-27 0 0,26 0 0,0 0 0,0 0 0,-26 0 0,26 0-32,1 26 32,-1-26-32,-26 26 32,26-26 0,-26 0 0,26 26 32,-26-26-32,26 0 0,-26 26 0,0-26-32,0 0 32,27 26 0,-27-26 0,26 0 0,-26 27 0,26-27 0,-26 26 0,0-26 0,26 0 32,-26 26-32,26-26 0,-26 0-32,0 26 32,26-26 0,-26 26 32,27-26-64,-27 0 32,26 27 0,0-27 0,-26 0 32,26 0-32,-26 26 0,26-26 0,1 0 0,-27 26 0,26-26 0,-26 0 0,26 0 0,-26 26 0,0-26 0,26 0 32,0 0-32,-26 26 0,26-26 0,1 0 0,-1 27 32,0-27-32,0 0 0,0 0 0,-26 26 0,27-26 32,-1 0-32,0 0 0,-26 26 32,26-26-32,0 0 32,-26 0-32,27 0 33,-1 0-33,-26 0 0,0 0 0,0 0 0,0 0 64,0 0-32,0 0 0,0 0 32,0 0 0,0 0 0,0 0 64,0 0 96,0 0 128,0 0-63,0 0-33,0 0-128,-26 0-64,-1-26-64,1 26 32,0-26-32,-26 26 0,25-27 0,-25 1-32,0 0 32,25 26 0,1-26 0,-26 26 0,26-26-32,0 26 32,-1 0-32,1-27 32,0 27 0,0 0 0,0 0 0,26-26 0,-27 26 0,1 0 0,26 0 0,-26-26 32,26 26-32,0 0 0,0 0 0,-26 0 0,26 0 0,0 0 32,0 0-32,0 0-32,0 0 32,0 0 0,0 0 0,0 0 0,0 0-32,0 0 32,0 0 0,0 0 0,-26 0 32,26-26-32,0 26 0,-26 0 0,26 0 0,0 0 0,0 0 0,0 0 0,0 0 0,-27 0 0,27-26-32,0 26 32,0 0-32,0 0 0,0 0 32,0 0-64,0 0 64,0 0 0,0 0-96,0 0 32,0 0 0,0 0 0,0 0-32,0 0-32,0 0 31,0 0 1,27 0 64,-1 0 32,0 0-32,0 0 32,0 0 0,27 0 32,-27 0-32,26 0 0,-26 0 0,1 0 0,-1 0 0,0 0 0,0 26 0,0-26 0,-26 0 0,26 0 0,-26 0 0,27 0 0,-1 0 0,-26 26 0,26-26 0,-26 0 0,26 0 0,-26 0 0,26 0 0,-26 0 0,27 0 0,-27 0 0,26 26 0,0-26 0,-26 0 0,26 0 0,-26 0 0,26 0 0,1 0 0,-27 26 0,26-26 0,0 0 0,-26 0 0,26 27 0,0-27 0,0 0 0,1 26 0,-27-26 0,26 0 0,-26 26 0,26-26 0,0 0 0,0 26 0,-26-26 0,27 0 0,-27 26 0,26-26 0,-26 0-32,26 27 32,-26-27 0,26 0 0,0 26 0,-26-26 0,27 0 0,-1 26 0,0-26 0,0 0 32,0 26-32,0-26 0,1 26-32,-1-26 64,0 0-32,0 26 0,27-26 0,-27 27 0,26-27 0,-26 0 0,27 26 0,-27-26 0,26 0 0,-26 26 0,1-26 0,25 0 0,-26 26 0,0-26 32,1 0-32,-1 26 0,0-26 0,0 0 0,0 0 0,0 27 0,1-27 0,-1 0 0,0 26 0,0-26 0,0 0 0,1 26 0,-1-26 0,26 26 0,-26-26 0,1 26 32,-1-26-64,0 27 32,0-1 0,0-26 0,0 26 0,1-26 0,-1 26 32,-26-26-32,26 0 0,-26 26 0,26-26 0,-26 0 0,26 26 0,-26-26 0,27 27 0,-27-27 0,26 26 0,-26-26 32,26 26-32,-26-26 0,0 0 0,26 0 0,-26 0 0,0 0 0,0 0 64,0 0 1,0 0 31,0 0 64,0 0 32,0 0 320,-26 0-31,-26-26-353,-1 0-96,1-1-32,-1 27 0,-25-26 0,26 0 0,-27 0 0,-26 26 0,27-26 0,-27 0 0,26 26-32,-25 0 32,25 0 0,-26-27 32,27 27-32,-1 0 0,1-26 0,-1 26 32,27 0-32,-27-26 0,27 26 0,26 0-32,-27 0 0,27 0 32,0 0-64,0 0 32,-1 0-32,1 0 32,26 0 0,0 0-32,0 0 0,0 26-96,0-26 31,0 26 33,0 27-32,0-27 64,0 26 32,26 1-32,1-1 32,-1 0-32,26 1 64,1 25-32,25 1 64,-25-1-32,25 1 0,-26 0 0,1-1 0,-1 1 0,-26-1 0,27-25 0,-27-1-96,-26-26 32,26 0 0,-26-26 64,0 0-64,0 0 32,26 0 32,-26 0 96,0-52 64,-26 0-96,0-53 0,-26 0-64,-27-26 0,27 0 0,-27 0 0,27 27 0,-27-1-96,27 26 96,-1 27 0,27 26 0,-26 0 0,26-1 32,26 1 32,-27 26-64,1 0 0,0 0-96,26 0 32,-26 26-128,0 53 64,-27 26-1,27 26 65,-26 26 32,26 0 0,-27 0 32,53 0 0,-26-26-64,26 0 0,0-53-64,0-25-128,26-27-97,0-26 33,-26 0-64,0 0 160,27 0 192,-1-52 32,-26-53 192,0 0-64,0-26-64,0 0 0,-26-26-64,-1 0 0,1 26 0,-26 0 0,-1 26 0,27 27 0,-26 26 32,26-1-32,0 27 0,-1 26 32,27 0-32,-26 0 0,26 26-192,-26 53 0,26 25 128,-26 54 0,0 25 64,-1 0 0,1 27 32,0-1-32,0 1 0,26-27 0,0-26 0,0-52-32,0-53-32,0-26-65,0 1-95,26-27-64,-26 0 0,26-53 288,27-52 192,-27-52-128,26-26-32,-26-26 0,1 25 32,-1-25-64,-26 25 0,26 27-64,-26 0 64,0 52-32,0 1 32,0 25 0,0 53 0,0 0 0,0 26 0,0 0-128,0 26 0,0 53-193,0 51 321,0 28 0,0 77 0,0 1 64,0 52-32,-26 0-32,-27 26 0,1-26 0,-27 0-32,53-26-32,0-52 32,0-27 32,26-78 0,0-27-32,0-52 0,0-26-96,0 0-32,26-52 160,0-79 128,53-78-32,-27-53-64,27 0 0,-1-26-32,1 26 32,-1 0-32,-25 27 0,-1 25 0,1 53 0,-27 52 0,0 53 0,-26 26 0,0-1 0,0 27-128,0 27-32,26 51-64,-26 53 224,0 52 64,0 27 0,0 26 0,0 52-32,-52 0 0,-27 26 0,27 0-32,-27-26 0,27 0 0,-1-78 32,1-27-32,26-78 0,26-53 0,-26-26 32,26-26-32,0 0 0,0-26 32,0-52 160,0-80-64,0-25-128,0-53 0,26-25 0,26-1-32,-26 26 32,27 0-96,-1 27 0,-26 52 0,27 52 32,-27 26 32,-26 53 32,26 26-32,-26 0-256,0 105 160,0 26 128,0 52 0,-26 79 0,-26 0 32,25 52 0,-51 0-32,25 27 0,-25-27 32,26 0-32,-27-26 0,0-26 32,27-26-32,-26-53 0,51-78 32,1 0-32,0-79 0,26 0 64,0-26 0,0 0-64,0-26 0,0-53-32,0-25-96,0-27 64,0-26 32,0-1 0,26 28 32,0 25-64,-26 52 32,27 1 32,-27 26 0,0 26 32,0 0-32,0 0-64,0 0 32,0 26-65,-27 26 65,-25 27 0,0 0-96,-27 25 64,27-25 32,-1 26 32,1-27 0,-27 1 0,27-1 0,0 1 32,-1-27-32,27-26 0,0 1 0,0-1 0,26-26 0,0 0 0,0 0-96,0 0-480,0-26-65,0-27 545,0 27 32,26-26 64,0-27-32,0 27 32,27-1 0,-27 1 0,0 0-32,0-1 32,0 27 0,-26 26-64,0 0 0,0 0 64,0 0 0,0 0 192,0 26 32,0 0-32,-26 27-160,0 25 32,-26-25-32,-1 25-32,1 1 0,-27-1 32,1-25-32,25 25 32,-25 1-32,25-1 0,-25-25 0,26-1 32,-1 1-32,1-27 32,26 0-32,-1 0 0,1 0 0,0 0-64,0 1 64,26-27 0,-26 26-160,26-26-32,0 0 160,0 0-32,0 0-64,0 0-32,0 0-129,0 0-255,0-26 127,26-1 417,0 1 0,0 0 33,0 0-33,1 0 0,-1 0-33,-26 26 66,0 0-33,26 0 32,-26 0-32,0 0 256,0 0-96,0 0 128,0 0 65,0 0 63,-26 0-224,26 26-160,-26 26 0,-1-26-32,-25 0 32,26 1 32,-27 25-32,1-26-32,26 0 32,-26 1 0,-1 25 0,1-26 32,-1 0 33,27-26 31,-26 26-32,26-26-32,26 27 32,-27-27-64,27 0 32,0 0 0,0 0-64,0 0 0,0 0 0,0 0-64,0 0 64,0 0 0,0 0 160,0-27-128,0-25 0,27 0 0,25-27-32,0 27 0,27-27 0,-27-25 0,27 25-32,-27 0 32,27 27-32,-27 0 32,-26-1 0,1 27-32,-1 26 32,-26 0-32,0 0 64,0 0-32,0 0 32,0 0-32,0 0 64,0 0-64,0 0 32,0 0-32,0 0-32,0 0 0,0 0 32,0 0 0,0 0 64,0 0-32,0 0 32,0 0-64,-26 26 32,-1 0-32,-25 1 0,0-1 0,-1 26 32,1 1-32,-27-27 0,27 26 0,-27 1 32,27-27-64,0 26 32,25-26 0,-25 27 0,0-27-32,26 26 32,-1-26 0,-25 1 0,26-1 0,26 0 0,0-26 0,-26 0 0,26 0-32,0 0 0,0 0 0,0 0-32,0 0 32,0 0-32,0 0 0,0 0 32,0 0-96,0 0 64,0 0-32,0 0-64,0 0 96,26 0 64,-26 0 0,0 0 0,26 0 0,-26 0 32,0 0-32,0 0 0,0 0 32,0 0-32,0 0 0,26 0 0,-26 0 0,0 0 0,0 0 0,26 0 32,-26-26-32,27 26 64,-1-26 0,0-1 32,0 27-32,0-26 0,27 0 0,-1 0-64,0 0 32,1-27 0,25 27 32,-25-26 32,25-1-32,-25 1-32,-1 26 32,0-27-64,-25 27 32,25-26-32,-26 26 65,0-1-1,1 1 32,25 0 32,-26-26-32,0 26-64,0-1-32,1 1 0,-1 26 0,0-26 0,0 0 32,0 26-32,1-26 0,-1-1 0,-26 27 0,26-26-32,26 0 32,-26 26 0,1-26 0,-27 0 0,26 26 0,0-27 0,-26 27 0,26 0 0,-26 0 0,0-26 0,26 26 0,-26 0 0,27-26 0,-27 26 32,26-26-32,0 0 0,-26 26 0,26-26 64,0-1-64,-26 27 0,27 0-64,-27 0 32,0 0-64,0 0 32,0 0 32,0 0-32,0 0 64,0 0 0,0 0 0,0 0 0,0 0-32,0 0 32,0 0 0,0 0 0,0 0-32,0 0 32,0 0-32,0 0 32,0 0 0,0 0-32,0 0 0,0 0 32,0 27 32,-27-1 0,1 26 32,0-26-32,-26 27 0,-1-1 32,1 0-32,-1 1 0,-25-1-32,52-26 96,-27 27-64,1-27 32,26 0-64,-53 26 0,53 1 0,-26-1 0,-1 1 32,1-1-32,26-26 32,-27 27-32,27-27 32,0 0 0,0 0 64,0 0-32,-1 0-32,-25-26 32,26 27 0,0-1-64,0 0 32,-27 0-32,27 0 0,-26 27 0,-1-27 32,27-26-32,0 26 0,0 0 33,26-26 31,-27 26-32,1-26 0,26 0 0,-26 27-32,0-1 0,0 0 0,-27 0 0,27 0 0,0 1 0,0-1 0,0 0 32,-27 0-32,53-26 0,-26 26 0,0 1 0,0-1 0,0-26 0,-1 26 0,1 0 0,0 0 0,0 0 0,0 1 0,-27-1 32,27 0-32,0 0 0,0-26 0,-1 26 0,1 1-32,0-27 32,26 26 0,-26 0 0,26-26 0,-26 0 0,26 0 0,0 0 0,0 0-32,0 0 32,0 0-128,0 0-65,0 0 97,0 0 96,0 0 0,0 0-32,0 0 32,0 0 0,0 0 0,0 0 0,0 0 0,0 0-64,0 0 64,0 0 0,0 0 0,0 0 32,0 0 32,0 0-64,0 0 64,0 0-32,0 0 32,0 0-32,0 0 0,0 0 33,0 26-33,-26-26-32,-1 26 32,27 1-32,-26-1 0,0 0 0,0 0 32,0 0-32,-1 0 0,1 1 0,0 25 32,0-26-32,0 0 32,-1 1-32,1-1 0,0 0 0,0 0 0,26 0 0,-26 0 0,0 27 0,-27-27 0,27 0 32,0 0-32,0 1 32,-1-1-32,1 0 0,0-26 0,26 26 0,-26-26 0,26 26 0,-26 1 0,0-27 0,-1 26 0,1 0 0,0 26 0,0-26 0,0 1 0,-1-1 0,1 0 0,0 0 32,0 0-32,0 1 32,-1-1-32,1 0-32,0 0 32,0 0 0,26 1 0,-52-1 0,25 0 0,1 26 0,0-26 0,0 1 0,0-1 32,-1 0-32,1 0 0,26-26 0,-26 26 0,26 1-32,-26-1 32,0-26 0,26 26 0,0 0 0,-27-26-32,27 0 32,0 0 0,0 0 0,0 0 0,0 26 0,0-26 0,0 0-32,0 0 0,0 0 32,0 0 0,0 0-64,0 0 32,0 0-97,0 0 1,0 0 32,0 0 64,0-26 0,0 0 0,27 0 32,25 0 0,-26-1 0,0 1 0,1 0 0,-1 0 32,0 0-32,0-1 0,0 1 0,-26 26 32,27-26-32,-27 26 0,26-26 0,0 0 0,0 0 0,0 26 0,0-27 32,1 1-32,-1 26-32,-26-26 32,0 26 0,0 0 32,26 0-32,-26 0 0,0 0 0,26-26 0,-26 26 0,26-26 0,1 26 0,-1-27 0,-26 27 0,26-26 32,0 0-32,0 26 0,-26-26 0,27 26 0,-27 0 0,0 0 0,26-26 0,-26 26 0,26-27 0,0 27 0,-26-26 0,26 0 0,27 0 0,-27 0 0,-26 0 0,26-1 32,-26 27-32,0 0 0,0 0 0,0 0 32,0 0 64,0 0-96,0 0 65,0 0-65,0 0 128,0 0 32,-26 0-64,-27 0-96,1 27-64,-26 25 32,25 0-32,-25 27 64,-27-1-32,26 1 32,1-27 0,-1 27 0,27-27 32,-1 1-32,1-27 32,26 26-32,0-26-32,-27 1 32,27-1-32,0 0 32,26 0 0,0-26 32,-26 26-32,26-26 0,0 0-32,0 0-32,0 0-32,0 0-129,0-26 65,0 0 0,26 0 128,0-27 32,26-25 0,27-27 0,26 0 0,0 1 0,25-27-64,1 26 64,-26 0 0,0 0 0,0 27-32,-27 25 32,-25 1 0,-1 0 0,-26 52-32,0-26 32,-26 26-64,0 0 128,0-27-64,26 27 32,-26 0-32,0 0 32,0 0-32,0 0-128,0 0 64,0 0 32,0 0 32,0 0 0,0 0 32,0 0 0,0 0 96,0 0-32,0 0 0,-26 27-32,0-1-32,-26 26 0,-1 27-32,-25-1 0,-1-25 32,-25 25-32,25 1 0,0-27 0,27 0 32,0 1-32,-1-27 0,27 0 32,0-26-32,26 26 32,-26-26-64,26 0 32,0 0-160,0 0 0,0-26-96,0 26 128,26-26 96,0-26 64,26-1-32,27-25 0,0-1 0,-1 1 0,1-27 0,25 0 0,-25 27 0,0-1 0,-27 27 0,0-1 0,-26 27 0,1 26 0,-27 0 0,0 0 64,0 0 0,0 0 64,0 0 128,0 0 0,-27 0-160,1 52-96,-26 1-32,-27 25 32,1 1 0,-27-1 0,0 27 32,1-26 0,-1 26-32,26-27-32,1-26 32,-1 1 0,27-1 0,-1 1 0,27-27 0,26 26 0,-26-52-96,26 26 96,0-26-64,0 0 32,0 27-64,0-27 0,0 0 0,0 0-128,0 0-97,0-27 65,26 1 192,0-26 64,27-27 0,25 1 0,27-1 32,0-52-32,26 26 0,0-26 0,0 1 0,-27 25 0,1 26 32,-26 1-32,-1 25 0,-25 1 0,25 0 0,-52 25 0,27 1 0,-27 0 32,-26 0-32,0 26-32,0 0 32,0 0 0,0 0 0,0 0 32,0 0 32,0 0 32,0 26 129,-26 0-161,-27 27-64,1-1 32,-27 0-32,1 27 32,-27-1-32,0 27 32,27-26-32,-27 25 0,0 1 0,1 0 0,25-26 0,0-1 0,1-26 32,26 27-32,-27 0 64,27-27-128,-1 27 64,1-1 0,-1-26-32,27 1 32,0-27 0,0-26 0,26 26-32,0-26 32,0 0-96,0 0-32,0 0-97,0 0-127,0-26 32,52-26 288,1-1 32,-1-25 0,27-1 32,25-26-32,-25 27 32,26-1-32,-1 1 0,-51 25 0,-1 1 0,-26 52-32,-26-26 32,0 26 32,0 0-32,0 0 192,0 0 64,0 26 96,-52 26-319,0 1-33,-1-1 0,-25 27 0,-1-1 32,27 1-32,-27-1 32,1 1-32,25-27 0,1 1 32,-1-1 0,1-26-32,26 27 32,-26-27-32,25-26 0,1 26 0,26-26 0,0 0 0,0 0-32,0 0-96,0 0-129,0-26 97,0 0 32,53-27 128,-1-25 0,0-1 0,1-26 0,25 27 0,1-27 0,-1 0 0,1 1 0,26 25 0,-53 0 0,0 27 0,-25 26 0,-1 26 0,-26 0 0,0 0 64,0 0-32,0 0 32,0 0 128,0 0 161,-26 26-129,-1 0-224,-25 27 0,0 25 32,-27 1 0,1-1-32,-1 27 64,0-26-64,-25-1 0,25 1 0,27-1 32,-1-25-32,1-27 32,26 0-32,0 0 0,-1 0-32,27-26 0,0 27 32,0-27-64,0 0 0,0 0-64,0 0-64,0 0-129,0-27-191,27 1 256,-1-26 256,52-27 0,1 1 0,-1-27 32,27 0-32,-26 27 0,-1-1 0,-25 27 0,-1-1 0,-26 53 0,0-26 0,-26 26 32,0 0 32,0 0 128,0 0 192,-26 26 65,0 1-417,0-1-32,-26 52 0,-1-25 0,1 25 0,-27 1 32,1-1-32,-1 1 32,27-1 0,-27-25-32,27-1 32,26-26 0,-1 1-32,1-27 0,26 0-32,0 0 0,0 0 0,0 0-64,0 0-65,0 0-127,0 0 64,0-27 32,53 1 192,-27-26 0,26-1 0,27-25 0,-1-27 0,1 27 0,-27 25 0,1 1 0,-27 52 0,-26 0-32,0 0 32,0 0 0,0 0 128,0 0 64,0 0 128,-53 26-256,27 26-64,-26 1 0,-1-1 0,-25 27 32,-1-1 1,27-25-33,-27 25 0,27-25 0,26-27 0,0 0 0,0-26 0,26 0 32,0 0-64,0 0 32,0 0-33,0 0-31,0 0-64,0 0-64,0 0-96,0-26 128,0 0 160,26-1 0,26-25 0,0 0 0,1-1 0,-27 1-32,26 26 32,-25 0 0,-27 26-32,0 0 32,0 0 0,0 0 128,0 0 32,0 26 192,-27 0-256,1 0-64,0 0-32,-26 27 32,-1-1-32,27 0 0,-26 1 0,-1-1 32,27-26-32,0 0 0,0-26 32,26 0-32,0 0 0,0 0-32,0 0-32,0 0-64,0 0 32,0 0-64,0 0 0,0 0 32,0 0 0,0 0 32,26-26 31,26 0 65,-25 0 0,25-26 32,-26 25-32,0 27 0,0-26 0,1 26 0,-27 0 0,0 0 33,0 0 31,0 0 0,0 0 96,0 0 0,0 0 160,0 0-128,-27 0-128,1 26-64,0 1 0,-26-1 0,-1 0-32,1 0 64,0 0-32,25 0 0,1-26 0,26 0 0,0 0 0,0 27 0,0-27 0,0 0-32,0 0 32,0 0 0,0 0-32,0 0 0,0 0-32,0 0-96,0 0-128,0 0-128,0 0-129,0 0 321,0 0 192,26 0 0,-26 0 0,27 0 32,-27 0 0,0 0 0,0 0 0,0 0-32,0 0 32,0 0 0,0 0 32,0 0 0,0 0 128,0 0 192,-27 26-192,1 26-128,-26-26-32,26 27 32,-27-1-32,1-26 32,26-26 0,26 27-32,-26-27 33,26 0-33,0 0-65,0 0-95,0 0-128,0 0 128,0 0 0,0 0 64,26 0 96,0-27 0,26 1 0,-26 0 0,27 0 0,-1 0 32,1 26-32,-27-27 0,0 27 0,0-26 0,0 26 0,-26 0 32,0 0-32,0 0 0,0 0 64,0 0-64,0 0 64,0 0-32,0 0 0,0 0 0,0 0 96,0 0 128,0 0 1,0 0-161,-26 0-32,26 0-32,-26 26-32,26-26 0,0 0 0,0 0-64,0 0 0,0 0-33,0 0 33,0 0-32,0 27 32,0-27-32,0 0-64,0 0 128,0 0-64,26 26 0,27-26 64,-27 26 32,26-26 0,-26 0 32,0 26-32,1-26 0,-27 0 0,26 0 32,0 0-32,-26 0 0,0 0 0,26 26-32,-26-26 32,0 0 0,0 0 32,0 0-32,0 0 96,0 0-32,0 0 96,0 0 64,0 0-31,-26 0 31,0 0-192,-27 0 0,27 0 0,-26 0 0,0 0 0,25 0 64,1 0-96,0 0 64,26 0-32,-26 0 0,26 0-32,0 0 0,0 0-32,0 0 0,0 0-96,0 0 32,0 0-32,0 27 32,26-27 32,0 26-33,0 0 65,1 0 0,-1 0 32,26 0 0,-26-26 32,0 27-32,1-27 0,-1 26 0,0 0 0,0-26 0,0 0 0,1 26 0,-1-26 32,0 0 1,0 0-1,0 26 0,0-26 0,1 0-32,-1 0 32,0 0 0,26 0 96,1 0-32,-27 27 32,26-27-128,1 0 0,-27 0 0,0 0 0,26 0 64,-25 26-32,25-26-32,-26 0 32,0 0-32,1 0 0,-1 26 0,0-26 0,0 0 32,0 0 64,1 26 0,25-26 0,-26 0-96,0 0 32,0 0-32,1 0 0,-1 0 32,0 26-32,0-26 33,27 0-33,-27 0 0,0 27 32,26-27-32,-26 0 0,1 26 0,25-26 0,-26 0 32,-26 0-32,26 0 0,-26 26 32,0-26 0,0 0 0,0 0 64,0 0 64,0 0 128,0 0-32,0 0-63,0 0-33,0 0 256,0 0 1,-26 0-193,0 0-160,-26 0-32,-27 0-32,27-26 0,-27 26-32,1 0 32,-1 0 0,1 0 0,-1 0 0,27 0 0,-27-26 0,0 26 0,27 0 0,-26-27 0,25 27 32,1-26-64,-1 26 32,27-26-96,0 26 96,0 0 32,0 0-32,26-26 0,-27 26 0,27 0 32,-26 0-32,26 0 0,0 0 0,0 0 0,0 0 0,0 0-32,0 0 32,0 0-32,0 0 32,0 0-96,0 0 32,0 0-65,0 0-31,0 0 64,0 0 0,0 0 64,0 0-32,26 0 32,1 0 32,-1 26 0,26-26-64,-26 26 64,53 0 0,-27 1 64,1-1-64,-1 0 0,0-26 0,1 26 0,-1-26 0,1 26 0,-27-26 0,26 26 0,-26 1 0,27-27 0,-1 26 0,0-26 0,-25 26 32,-1-26-32,0 0 0,26 26 0,-25-26 0,-1 0 0,-26 0 0,26 0 32,0 0-32,0 0 0,0 0 0,1 0 0,-27 26 0,26-26 0,0 0 32,0 0-32,0 0 0,1 0 0,25 0 0,-26 0 32,0 0 0,1 0-32,25 0 0,-26 0 0,0 0 0,0 0-32,1 0 64,-1 0-32,0 0 0,0 0 0,0 0 0,1 0 0,-1 0 0,0 0 0,0 0 32,0 0 0,27 0-32,-27 0 32,0 0-32,0 0 0,0 27 0,1-27 0,-1 0 0,0 0 0,0 0 0,0 0 0,-26 0 0,27 0 0,-27 0 0,26 0 0,-26 0 0,0 0 32,0 0 0,0 0 0,0 0 32,0 26 65,0-26-33,0 0 32,0 0 192,0 0 193,-26 0-97,-1 0-288,-25 0-96,26 0-32,-27 0 0,1 0 32,-26 0-32,25 0 32,-25 0-32,-1 0 0,0 0 32,27 0-32,-26 0 0,25 0 0,1 0 0,-1 0 0,1-26 0,26 26-32,-27-27 32,27 27 0,0 0 32,0 0-32,0 0 0,0 0 0,-1 0 0,27 0 0,-26 0 0,26 0 0,-26 0 0,26 0 0,0 0-32,0 0 0,0 0 32,0 0-160,0 0 32,0 0 32,0 0 0,0 0-32,0 0 31,26 0 97,0 0-32,1 0 0,-1 27 0,26-27 0,-26 26 32,27-26 0,-1 26 0,-26-26 0,27 26 32,-27 0-32,26-26 0,-26 27 32,1-1-32,25-26 0,-26 26-32,0-26 32,0 0 0,1 0 32,-1 26-32,0-26 0,26 0 0,-25 26 0,-1-26 32,0 0-32,0 0 0,0 0 0,1 0 0,-1 0 32,0 0-32,0 0 32,0 0-32,27 0 0,-27 0 0,0 0 0,0 0 0,0 0 0,1 0 0,-1 0 0,26 0 32,-26 0-32,0 0 0,1 0 0,25 0 0,-26 0 0,0 0 0,1 0 0,25 0 0,-26 0 0,0 0 0,1 0 0,25 0 0,-26 0 0,26 0 0,-25 0-32,-1 0 32,0 0 0,0 0 32,27 0-32,-27 0 0,0 0 0,0 0 0,0 0 0,1 0 0,25 0 0,-26 26 0,0-26 0,0 0 0,1 0 0,-1 0 0,0 0 0,0 0 33,0 0-33,1 0 32,-1 0 32,0 0 32,0 0-64,0 0-32,27 0 32,-27 0 0,0 0-32,0 0 0,27 0 0,-27 0 32,0 0-32,0 0 0,0 0 64,27 0-32,-27 0-32,0 0 0,26 0 32,-25 0-32,-1-26 0,0 26 0,0 0 0,27 0 0,-27 0 0,0-26 64,0 26-64,0 0 0,1 0 0,-1 0 0,0 0 0,0-26 32,0 26 0,0 0-32,-26 0-32,27 0 32,-1 0 32,0 0-32,0-26 0,0 26 0,1 0 0,-1 0 0,-26 0 0,26 0 0,0 0 0,0-26 0,-26 26 0,26 0 32,-26 0-32,27 0 32,-1 0-32,-26 0 32,26 0-32,0-27 0,0 27 0,-26 0 32,27 0-32,-1 0 0,0 0 0,0 0 0,0 0 32,1-26-32,-1 26 0,0 0 0,0 0 0,0 0 32,0 0-32,1-26 0,-27 26 0,26 0 0,0 0 32,0 0-32,0-26 0,1 26 0,25 0 0,-26-26 32,0 26 0,27 0-32,-27 0 0,-26-27 0,0 27 0,0 0 0,0 0 0,0 0 0,0 0 64,0 0-32,0 0 32,0 0 1,0 0-1,0 0 32,0 0 0,0 0 128,0 0-64,0 27-64,-52-27 0,25 26-64,1 0 64,-26-26 33,-1 26-97,27 0-32,-26 1 0,26-27 0,-27 26 32,1-26-32,26 26 0,-27-26 32,27 0-32,-26 26 32,26-26-32,-27 0 32,27 0-32,-26 0 0,25 0 0,1 0 0,-26 0 0,26 0 0,0 0 0,-27 0 0,27 0 0,-26 0 0,25 0 0,1 0 0,0 0 32,26 0-32,-26 0 0,26 0 0,0 0-32,0 0 32,0 0-32,0 0 0,0 0-64,0 0-1,0 0 1,0 0 0,0 0-32,0 0 0,0 0-32,0 0 128,0 0-32,26 0 64,0 0-32,0-26 32,27 26 0,-27 0 0,26-26 0,1 26 0,-1-26 32,-26 26-32,27-27 32,-1 1-32,0 26 0,-25-26 32,25 26-32,0-26 0,-25 26 0,25-26 32,-26-1-32,26 27 32,1-26-32,-1 0 0,-26 26 0,27-26 0,-1 26 64,-26-26-64,27-1-64,-1 27 64,-26-26 0,27 26 64,-27 0-64,0-26 0,0 0 0,27 26 0,-53 0 0,26-26 0,0 26 0,0 0 0,0-26 0,0 26 0,-26 0 0,27 0 0,-1-27 0,0 27 0,-26 0 0,26 0 0,-26 0 0,26-26 0,-26 26 32,0 0-32,0 0 0,0 0 0,0 0-32,0 0 32,0 0 0,0 0 0,0 0 0,0 0 0,0 26 0,0-26 0,-26 27 32,0 25 0,-26-26 0,-1 26 64,-25 1-96,25-27 32,1 0-32,0 0 64,-1 1-64,1-1 0,0 0 0,-1 0 0,1-26 0,26 26 0,-27-26 0,27 0 0,0 27-32,0-27 32,26 0 0,-27 0 0,27 0 0,0 0-32,0 0-32,0 0-32,0 0 96,0 0-64,0 0 64,0 0 0,0 0-96,0 0 32,0 0-32,0 0-96,0 0-1,0 0 1,0 0 96,0 0 0,0 0 96,27 0 0,25-27 0,0 27 0,1-26 0,25 0 0,-25 0 0,25 0 0,-25-1 0,-1 1 0,27 0 0,-53 26 0,26-26-32,-26 26 32,0-26 0,27 26 0,-27 0 32,0-27-32,-26 27 0,26 0 0,27-26-32,-27 26 64,0 0-32,0-26 0,27 26 0,-27 0 0,-26-26 0,26 26 0,0 0 0,-26 0 0,26 0 0,1 0 0,-27 0 0,26-26 0,-26 26 0,26 0 32,0 0-32,0-26 0,1 26 32,-27 0-32,26-27 0,0 27 0,0 0 0,-26 0 0,0-26 0,26 26 0,-26 0-32,0 0 32,0 0-32,0 0 32,0 0 0,0 0 0,0 0 0,0 0-32,0 0 32,0 0 0,0 0 32,0 0-32,0 26 64,-26-26-64,-26 27 32,26-1-32,-27 0 32,1 0 0,-1 0-32,1 0 0,0-26 0,-1 27 32,27-1-32,-26 0 0,26-26 0,-27 26 0,27 0 32,0 1-64,0-27 32,-1 26 0,-25 0 32,26-26-32,0 0 0,0 0 32,-1 0-32,1 26 32,0-26-32,0 0-32,26 0 32,-26 0-32,-1 26 32,1-26 0,0 0 0,26 0-32,0 27 0,0-27 32,-26 0-32,26 0-96,0 0-32,0 0 32,0 0 0,0 0 0,0 0 95,26 0-31,-26 0 64,26 0-32,27 0-64,-27 0 96,26-27-64,1 27 64,25-26-32,-26 0 32,27 0 0,0 0 0,-1-1 0,-25 1 0,-1 26 0,-26-26 0,0 26 0,0 0 0,-26 0 0,27-26 32,-1 26-32,-26 0 0,26 0 0,0-26 0,0 26 0,1 0 32,-1 0-32,0-27 32,0 27-32,0 0 0,1-26 0,-27 26 0,26 0 0,0 0 0,0-26 64,0 26-64,0-26 32,1 26 32,-1 0-64,0 0 0,0-26 0,0 26 32,1 0-32,-27-26 0,26 26 33,0 0-33,0-27 0,0 27 128,-26-26-64,26 26-32,1-26 0,-1 26-32,0-26 64,0 26-64,-26-26 0,26 26 0,1-27 0,-1 1 0,0 26 64,-26-26-64,26 26 0,0-26 32,1 0-32,-1 26 0,-26-27-32,26 27 64,0-26-64,-26 26 32,26 0 0,0-26 0,1 26 32,-1-26-32,-26 26 0,26-26 0,0 26 0,0-26 0,1-1 0,-1 27 0,0 0 0,-26-26 0,26 26 0,0 0 0,-26-26 0,27 26 0,-1 0 0,-26-26 0,26 26 0,0-26 0,0 26 0,0-27 0,1 27 0,-1 0 0,-26 0-32,26 0-32,-26 0 32,0 0 0,0 0 32,0 0 0,0 0 32,0 0-32,0 0 0,0 0-32,0 0 32,0 0 0,-26 27 0,-27-1 0,1 26 32,0 1 0,-1-1 32,1-26-64,0 0 32,25 0-32,-25 1 0,26-1 0,-27 0 32,27 0-32,-26-26 64,26 26-64,0-26 32,-1 27-32,1-27 0,0 0 0,0 26 0,26-26-32,-26 0 32,26 26 0,0-26 0,0 0 0,-27 0 0,27 0 0,0 0-64,0 0 0,0 0-32,0 0 0,0 0-32,0 0-1,0 0-31,0 0-64,0 0 128,0 0-64,27-26 160,-1 26 0,26-26-32,1-1 32,-27 1 32,52 0-32,-25-26 32,-1 25-32,0 1 0,-25 0 0,25 0 0,-26 0 0,0 0 0,1 26 32,25-27-32,-26 1 0,0 26 32,0-26-32,1 0 64,-1 26-128,0-26 128,0-1-64,0 1 64,1 26-32,-1-26 32,26 0-64,-26 0 32,0-1 0,1 27-32,-1-26 0,0 0 0,0 26 32,0-26 0,1 0-32,25 26 0,-26-26 32,0-1-32,1 1 32,-1 0 64,0 26-64,0-26 0,0 26-32,0-26 0,-26 26 0,27-27 33,-1 27-33,-26-26 64,26 26-32,0-26 32,0 0-32,1 0-32,-1 0 32,0-1-32,26 1 0,-25 0 0,-1 0 0,0 0 0,0-1 0,0 27 0,-26 0 0,26-26 0,-26 26 0,0 0 32,27 0-32,-27 0 0,0-26 32,26 26-32,-26 0 0,0 0 0,0 0 32,0 0-32,0 0-32,0 0 32,0 0 96,0 0-96,0 0 0,0 26-64,0 0 64,-26-26 0,-1 53-64,1-27 32,-26 26-96,0 1 128,-1-1 0,1-26 0,26 27 32,-27-27 32,1 0-64,-1 0 64,1 0-64,26 1 0,-26-27 0,-1 26 0,27 0 0,-26-26 0,-1 26 0,1 26 32,-1-25-32,-25-27-32,52 26 32,-27 0 0,1 0 0,26-26 0,26 26 0,-26-26-32,26 0 32,-27 27 0,1-27-32,26 26 0,-26-26 32,0 26 0,0 0-32,26-26 0,-26 0 32,26 0 0,0 0 0,0 0-129,0 0-63,0 0 32,0 0 32,0 0 0,0 0 64,0 0-32,0 0 0,0 0-64,26 0 160,0-26-33,26 0 66,27-27-1,-27 1 32,27 0-32,-1-27-32,1 27 0,-27 26 0,1-27 0,-1 27 32,-26-26-32,27 25 0,-27 1 32,-26 0-32,26-26 32,0 26-32,26-27 64,-25 27-64,-1-26 64,0 25-64,0 1 32,0 0-32,1 0 0,-27 0 0,26-1 0,0-25 0,0 26 0,0 0 32,27-27-32,-27 27-32,26-26 32,1-1 0,-27 27 0,0 0 0,0-26 32,0 25 0,-26 1 192,27-26 0,-1 0-160,-26-1-32,52 1-32,-26-1 32,0 1-32,1 26 0,-1-26 0,0 25 65,-26 1-65,26 0 32,-26 26-32,0-26 32,26 0 64,-26 26-32,0-27 64,0 1-96,27 0 0,-27 0-32,0 26 0,0 0-32,0 0 0,0 0-32,0 0 64,0 0 0,0 0 0,0 0-96,0 26 0,0 0 64,0 0 0,0 1 32,0-1-97,0 26 33,0 1 0,0-1 64,-27 0 0,1 27 0,0-27 0,0 1 0,0 25 32,-1 1-32,1-27 0,-26 27 0,26-27 32,0 0-32,-1 1 0,-25-1 32,26-26-32,0 27 0,-27-27 0,1 0 65,26 0-65,-27 0 0,27 27 0,-26-27-33,26 0-63,-27 0 32,27 27 32,0-27 32,0 0 0,-1-26 0,27 26 0,0-26-32,0 0-32,0 0-96,0 0-288,0 0 127,0-26 225,0 0 96,27 0 0,-1 0 32,26-27-32,-26 1 64,27-1-32,-1 1 96,1-27-63,25 1-33,1-1 32,-27 1-64,0 25 0,1-25 0,-27 25 0,26 1 64,-26 0-64,1-1 32,-1 1 32,0 0 64,0-1-32,0 1-64,27 0-32,-27-1 64,-26 27-32,26-26 64,0 25 32,1 1-64,-27-26 65,26 26 63,-26-27-128,26 1-32,-26 26 64,26-27-64,-26 1 0,26 26-32,-26 0 96,0-1-64,0 1 96,26 0 64,-26 0 1,0 0-97,0-1-32,0-25-64,27 26 0,-27-26 32,0-1-32,26 27 0,-26-26 0,0 25 32,0 1-32,0 26 96,0-26 64,0 0 32,0 0-64,0 0-32,0-27-96,0 1-32,0-1 32,0 1 32,0 26-32,26-27 0,-26 27 0,0 0 0,0-26 0,0 26 32,0-27-32,0 27 0,0-26 0,0-1 0,26 1 0,-26-1 0,0 1 0,0 0-32,0 26 32,0-27 0,0 27 64,0 0 97,0 0-65,0-27-64,0 27 0,0-26-32,0-1 0,0 27 0,0-26 0,0 26 0,0-1 32,0 1 0,0 0 96,26 0 32,-26-27-64,0 27-64,0-26 0,0 0-32,0 25 0,0-25 32,0 0-32,0-1 32,0 27-32,0 0 128,0-27 1,0 27 63,0 0-96,0 0 32,0-26-128,0 25 64,0-25-64,0 26 0,-26 0 0,26-27 0,-26 27 0,26-26 32,-26 26-32,26-27-32,0 27 32,-26 0 0,-1-27 0,27 1 0,-26 26 32,0-27-32,26 1 0,-26 0 0,0-1-32,26 1 64,0 26-32,-26 0 0,26-1 0,-27-25 0,1 26 0,26 0 32,-26-27-32,0 27 0,26-26 96,-26-1-96,-1 27 0,27 0 0,-26 0 0,26 0 0,-26-1 32,26 1 0,-26 0 32,26 0 32,-26 0-64,26 0 0,-27-1 0,27 1-32,-26 0 0,26 0 0,-26 0 0,26-1 32,-26 1-32,0 0 0,26 0 33,-26 0 31,-1-1-64,27 1 64,-26 0-64,0 0 0,0-26 32,0 25-32,-1 1 0,1-26 32,0 26-32,0-1 32,26-25-32,-52 26 0,25 0 32,1-1 32,0 1-32,0-26 0,0 26-32,-1-27 0,-25 27 0,26 0 0,0 0 32,-1 0 0,1-1-32,0 1 0,0 0 64,0 0-32,0 0 0,-1 0 96,1-1-128,0 1 32,-26 0-32,25 0 0,1 0-32,0 26 64,0-27-32,0-25 0,-1 52 32,1-26-64,-26 0 32,26-1 0,0 1 0,-27 0 0,27 26 0,0-26 0,0 0 32,-1 0-32,-25-1 0,26 1 0,0 0-32,-27 0 32,27 0 0,0-1 0,-26 1 32,-1 0 0,27 0-32,-26 0 0,25-1 0,-25 1 0,0 0 0,26 0 0,-27 0 0,27 0 0,0 26 0,0-27 0,-1 1 0,1 26 0,0-26 32,0 26-64,0-26 32,-1 0 0,1-1 0,-26 1 0,26 0 0,0 26 32,-1-26-32,1 0 0,0 26 0,0-26 0,0-1 0,-1 27 0,1-26 0,0 0 0,0 0 0,-26 0 0,25-1 0,1 1 0,0 0 0,0 0 0,0 0 32,-27 26-32,27-27 0,0 1-32,-27 26 32,27-26 0,0 0 0,0 26 0,0-26 0,0 26 0,-1-26 0,1 26 0,0 0-64,0 0 64,0-27 0,-1 27 0,1 0 0,0-26 0,0 26 0,0 0 0,-1 0 0,1-26 0,0 26 0,-26 0 0,26 0 32,-1 0-32,1-26 0,0 26 0,0 0 0,0 0 0,-27-26 0,27 26 0,0 0 0,0 0 0,0 0 0,-1 0 0,1 0-32,-26-27 32,26 27 0,-1 0 0,27 0 0,-26 0 0,0 0 0,26-26 0,-26 26-32,26 0 32,-26 0 0,26 0 0,0 0 0,0 0 0,-27 0-32,27 0 32,0 0-32,0 0 32,-26 0-32,26 0-32,0 0 32,-26 0-96,26 0-32,0 0 96,0 0-64,0 26 64,0 1-33,-26-1 33,26 0 32,0 26-32,0 1 0,0 25 32,0 1-32,0 26-32,26-1 64,0 1-64,0 0 64,-26 0-32,27 25 32,-1-25 0,26 52 0,-26-26 32,1 26 0,-27-26-32,26 26 32,-26 27-96,0-27-65,0 0-63,0 0 64,0-26 64,0-26 32,0 0 0,0-27 32,0 1-32,26-53-64,-26 26-161,0-52 1,26 0 0,-26 0-32,0 0 31,0 0 161,26 0-32,1-52 32,-1-53 128,26 0 32,27-26 0,-27-26 32,27 0-64,-1 0 0,1 0 0,-1 26-64,-25-26 64,25 52-32,-25 0 32,-27 27 32,0 25-32,0 1 64,-26 0-64,0 52 0,0-26 0,0 26 0,0 0-128,0 26-32,0 0-32,0 79 63,0-1 129,0 54 32,-26 25-32,0 0-128,-53 0 64,27 1-32,-27-1 96,1 27-32,25-53 64,1 0-32,0-26 0,-1-27-32,27-25 32,0-53 32,26 0-32,0-26 0,0 0 64,-26-26 128,-1-26-192,-25-53-64,26-26 64,-26-26 0,25-26-32,1-1 0,0 27 32,0 0-32,26 26 32,0 26 0,0 53 32,-26 0-32,26 26 32,0 26-32,0 0 0,0 0 0,-27 26-64,27 26-192,0 53 256,-52 26 0,0 52 0,-1 27 0,1 25 0,-27 1 32,1 26-32,-1-27 32,1 1-32,-1-26 0,27-53 0,26-53 0,-1-25 0,1-53 0,26-26 0,0 0-32,0 0 32,0-26 64,-26-26 32,26-79-32,0 0-64,0-52 0,0 25-32,-26-25 0,26 26 32,0 26 0,-26 52 0,26 27 32,0 26-32,-27 26 96,27 0-96,0 0-160,0 0 96,-26 78-224,26 27 160,-26 52 64,26 27 64,-26-1-32,26-26 32,0 26-32,0-26 32,0-26 0,26 0 0,0-26-64,27-26-1,-27-1-319,26-25 160,-26-27-64,1 0-33,-27-26 33,26 0-32,-26-26 256,0-53 64,26-52 256,26-52-64,-26-53-96,1 1-32,25-27-32,0-26 0,27 26-64,-27-26 32,1 52 0,-1 27 0,27 52 32,-53 26-32,0 52 0,0 0 0,0 53 0,-26 26 0,0 0-128,0 0 32,0 79-224,27 26 256,-27 52 32,0 52 32,0 27-96,-27 0-97,1 25 1,-26-25 96,26 0-160,-27-27 160,27-25 32,0-54 32,26-51 0,0-27-32,0-52-64,0 0-673,0 0 160,26-52 385,0-27 256,0-25 96,1-53 0,-1-27-64,26 1 64,-26 26-64,27-26 32,-1 25-32,-26 1 0,27 0-32,-27 26 32,0 53 32,26-27 33,-25 53-1,-1-27-32,-26 27 64,26-1-96,0 27 0,0-26 0,1-1 64,-27 27 160,26-26-64,0-1-127,-26 27-1,26-26 32,0 26 0,0-27 0,-26 1 0,27 0-32,-1-1-64,0 1 64,-26 0 0,26-1-32,-26 1 0,0-1 32,0 1 0,0 26 64,0-27-31,0 27 127,0 0-64,0 0-128,-26 0-32,26 26 0,-26-26 32,0 26-32,-1 26-128,-51 26-257,26 27 97,-27 25 0,0 27 192,-25 0 32,25 0 32,1 0 0,25 0 32,-25 0-64,51 0 32,1 0 0,0-53-129,26-25 1,0-1-96,0-52-160,0 0-129,0 0 289,52-52 256,-25-27 128,25 1 64,27-1-32,-1-26-64,-25 1-64,25-1 33,1 0-65,-1 0 0,1 1 0,-1-1 32,1 26-32,-27-25 0,27-1 32,-27 26-32,1 1 0,-1 25 32,-26 1 0,0 0 0,-26 25-32,0 27 64,0 0 160,0 0 224,0 0-287,0 0 63,0 0-32,-26 0-192,0 27-320,0-1 63,-53 26 97,27 1 64,-1 25-32,-25-26 32,25 1 32,-25-1 32,52-26 32,0 1 0,-1-27 32,27 0 0,0 0 0,0-27 0,0 1 32,0-26-64,0-27-64,27 1 32,-27-1 32,26 1 0,26-1-32,-26 0 32,0 27 0,1 26 0,-27 0 0,0 26-32,0 0-32,0 0-128,0 0 63,0 26 97,0 26 32,0 27 65,0-1-33,0 1 0,0 26 0,-27-1 0,1 1-32,-26 26 32,0-26 0,25 0-32,-25-27 64,26 1-32,0-53 0,26 0 0,0-26-32,0 0 0,0 0 0,0 0-32,0 0 32,0-26 0,0-26 224,0 25-128,26-25-96,0-27 0,0 27 0,27 0 32,-27-1-64,0 27 32,26-26 0,-26 26 0,1-1-96,25 1 96,-26 0-32,-26 26 32,26-26-96,-26 26 32,27 0 0,-27 0-32,26 0 0,0 0 96,-26 0 0,26 0 32,-26 0 0,0 0-32,0 0 64,0 0-32,26-26-32,-26 26 32,27 0 0,-1 0-32,-26 0-32,26 0 0,-26 0 0,0 0-64,0 0 32,0 0 64,0 26 32,0 26 96,0 1 64,0 25-32,-26 27 64,-53 26-96,1-26-64,-1 52 1,0-26-1,-51 26 0,25 0-32,0 0 0,-26 0 64,53-26 64,-1-26-96,27-1-64,25-25 0,1 0 0,0-27-64,0 0 0,26 1 64,0-1 0,0-52 0,0 26-32,0-26-32,0 0-32,0 0 96,0 0 0,0-26 160,0 0 128,78-53-160,-25 1-32,52-27-32,-1 0-32,1-26 0,26 0-32,-26 1 0,26 25 0,-27-26-32,1 52 32,0 1 32,-27-1-32,1 1 0,0-1 0,-1 27 32,-25-1-32,-1 1 0,-26 0 0,0 25 0,0 1 0,1 0 0,-1 0 0,0 0 33,0-1-33,0 1-33,1 0 33,-1 0-32,0 26 32,0-26-32,-26 26 0,0 0 0,0 0 0,0 0-32,0 0 32,0 0-64,0 0 96,0 0 0,0 0-32,0 0 32,0 0-32,0 26 32,0 0 96,0 0 32,-26 27 32,0-1-31,0 0-33,-27 1-32,27-1 0,-26-26-32,-1 0 64,1 1 0,26-27-64,0 26 64,26-26-64,0 0 96,-27 0-96,27-26-32,0-1-128,0 1 128,0-26 64,0 0-32,0-1-32,0-52 0,0 27 0,27-1-32,-1 27 32,0-27 0,0 27-32,0 0 32,-26 25-32,26 1 32,1 0-32,-27 26 0,0 0 0,0 0-64,0 0 96,0 0-96,0 0 64,0 26-96,0 0 128,-27 1 0,1 25 32,-26 0 0,0 1 32,-1-27-32,1 26 0,26-25 32,-27-1-64,27 0 0,26-26 32,0 0 0,0 0-32,0 0 0,0 0-160,0-26 64,0 26 0,0-26 64,26-1 32,0-25 0,1 26 0,-1-27 0,0 1 0,26 0 0,-25-1 0,25 1 0,-26 0 0,-26 25 0,26 1 32,-26 26 0,0-26 0,0 26 64,0 0 32,0 0-128,0 0 32,0 0 32,-26 0-32,0 0-32,0 26-64,-27 0 0,1 27-160,0-27 160,-1 26 64,27-26 32,0 1-32,0-27 32,26 0-32,0 0 32,0 0-32,0 0 0,0 0-96,0 0 0,0 0 32,0-27 0,0 27 31,26-26-31,0 0 32,0 0-32,27 0 32,-27 0-32,52-1 32,-25 1 0,-1 0 0,0 0 0,1 0 32,-1 26 0,-26-27 0,27 1 0,-27 26 0,0 0 0,0-26 0,-26 26 0,0 0 0,0 0-128,26 0 32,-26 0-32,0 0 128,27 0-32,-1 0 32,-26 0 32,26 0-32,0 26 0,0-26 0,-26 0 0,27 26 0,-1 1 0,0-27-32,-26 26 0,0 0-32,26 0 0,-26 0 0,0 1 64,0-1 0,0 0 32,0 26-32,0 1 32,0-27 0,0 26-32,-26 1 32,0-27 0,0 26 0,-1 1 0,27-27 0,-26 26 0,0-26 32,0 0-64,0 27 32,26-27-32,-27 0 0,1 0 32,0 1-32,0 25 0,0-26 0,0 26 0,-1-25 64,1-1-64,26 0 0,-26-26 0,26 26 0,0 0 0,-26-26 0,26 27 0,-26-1 0,-1-26 0,27 26 0,-26 0 0,26-26-64,0 0 64,0 0 0,0 0-64,0 0-64,0 0-128,0 0 95,0-26 97,26 0 64,27-27 32,-27 1 0,26 0 0,1-27-32,-27 27 0,26-27 0,27 1 32,-27-1-32,27 1 0,-27-1 0,1 0 0,-1 27 0,0 26 0,-26-27 0,1 27 0,-1 0 0,-26 26 32,0 0-64,0 0 0,0 0 0,26 0 0,-26 0-96,0 0 32,0 0-32,26 0 128,-26 0 0,26 0 0,-26 0-64,0 0 32,0 0 32,0 0 0,0 0 0,0 0 0,0 0 0,0 0 0,0 0 32,0 0-32,0 0 0,0 0 64,0 0-64,0 0 64,0 0 64,0 0-128,0 0 128,0 0-32,0 0 65,0 0 31,-26 26-128,-26-26-32,-1 26 0,1 1-32,0-1 32,-53 0-32,26 26 0,-25 1 0,-1-27 0,0 26 0,0 1 0,53-27-32,-26 0 32,51 0 0,1 0 0,0 1-32,0-1-32,0 0 64,26 0-32,-27 27-32,27-53 32,0 26 32,0-26 0,0 0-64,0 0-129,0 0-31,0 0-32,27 0 128,-1-26 128,0-1 64,26 1-32,27 0 64,-27-26-96,27 25 0,-1-25 0,1 0 0,26 26 0,-27-27 0,1 27 0,-27 0 0,1 26 0,-27-26-64,0 26 64,0 0-128,-26 0 0,26 0 128,-26 26 0,0 0 64,0 26 0,0 1 0,0-1 64,0 27-64,-26-1 32,0 27-64,0-27 0,-27 27 64,1 0-96,0-26 32,-1-1 64,27 1-64,-26-1 33,-1 1-65,27-27 0,0 1 32,26-27-32,0 0 0,0-26 0,0 0-97,0 0-31,0 0 128,0-26 0,26-27 289,0 1-65,0-27-128,53 1 0,-27-1-96,1 1 64,25-1-64,1-26 32,-1 27-32,-25 25 0,-1 1 0,-26 0 0,1 26 0,-1 26 32,-26 0 0,0 0 0,0 0-32,0 0 32,0 0-32,0 0 0,0 0 0,0 0 0,0 0 96,-26 52-64,-1 0 0,-51 1-32,25 25 32,-25 27-32,-27-26 0,27 25 0,-27 1 0,26-26 32,27-53-32,26 26 0,26-52 0,0 0-64,0 0-128,0-26-256,0-26 384,52-27 64,0 0 64,27-25-64,-27-1 32,27 0-32,-27 0 0,27 1 32,-27 25-32,1 1 0,-1 25 0,-26 1 32,0 26-32,1 0 0,-27 26-32,0 0 0,0 0 0,0 0-160,0 0 128,0 26-1,0 26 65,0 27 97,-27 25-33,1 27-32,-52 0 0,-1 53-32,1-1 32,-53 53 0,0-27-32,0 27 0,0-53 0,26 0-32,27-52 64,51-52-32,1-53 0,26-26-128,0 0-225,26-26-31,27-53 384,25-26 224,27-25-64,0-54-96,-1 27-32,27 0 0,-26 0-32,0 52 0,-27 0 0,1 53 0,-53 26 0,0 26-32,-26 0 64,0 0 64,0 52 321,-52 27-225,0 52-192,-1 52 64,-51 0-32,-27 53 0,0 0 0,-26 26-32,-27 26 32,-25-27 0,25 1 0,1-26-32,52-53 64,26-52 0,27-52-64,78-53-64,0-26-64,0-26-416,78-53 544,27-78 0,52-52 96,0-1-32,27-52-32,-1 0 0,-26 1 32,0-1-64,-26 52 0,-26 53 0,-26 26 0,-53 53 0,-26 51 128,0 27 0,0 0 705,0 27-192,-79 25-513,1 53-128,-53 78-64,-26 26 64,-53 53-32,1 0 32,-27 26 0,-26 0 32,26-26 0,53-52-64,0-27 64,78-78-32,53-53 0,25-52-32,27 0-353,53-105-319,25-52 704,53-52 0,26-53 64,1-26-64,25 26 0,0-26 0,0 26 0,-25 26 0,-27 53 0,-27 52 0,-51 53 0,-27 25 32,0 27 32,-26 26 128,0 0 128,-26 52 161,0 1-385,-53 78-96,-26 26-32,1 52-96,-80 53 32,1 0-225,-27 26 129,1-26 96,26-26 64,26-53-32,52-52 64,52-79 0,27-52 0,26 0-64,0-26-128,53-79 192,25 1 0,27-80 32,26-25-32,26-27 32,-26 0-32,26 1 0,0-27 0,0 26 0,0 27 0,-26-1-32,-26 53 32,-53 52 32,1 53 0,-53 52-32,0 0 96,0 0 32,-26 52 160,-53 53-288,-26 26-128,-26 78 0,-26 1 96,0 26-32,-52-1 0,52 1 64,-1-27 0,1-51 0,53-27 0,25-53 0,53-26 0,26-52-64,0 0-96,0-52-257,78-53 417,1-52 96,26-52-64,26-1-32,0 1-32,-1-1 32,-25 53 0,0 0 0,-26 52 0,-27 27 32,-26 25 0,-26 53 32,0 0 513,0 0-225,0 0 33,0 27-225,-78 51-160,-1 53-96,-26 26 32,-26 53 64,-26-1-96,0 27-97,-26 26 65,26-53 32,26 1 0,0-1 32,52-26 64,1-25 0,25-54-32,27-51 0,0-53 32,26 0-224,0 0-449,0 0 1,26-79 511,0-26 161,27-52 161,25-26-65,1-27 64,-1 1-64,27-1-64,0-25 64,26 25-96,-26 1 0,25 26 0,-25-1 0,-26 53 0,-1 0 0,-25 27 0,-1 25 0,-26 1 0,0 25 64,1 27 0,-27 0-64,26 0 32,-26-1-32,26 27-32,0-26 0,0 0 32,1 0 0,-1 0 0,0-1 0,0 1 0,26 0 32,-25-26-32,-1 26 0,0-1 0,0 1 32,0 0-32,-26 26 32,27-26-32,-1-27 32,0 27-32,0 0 0,0 0-32,1 0-32,-27 26 0,0-27-192,0 27 96,0 0 64,0 53 32,0 25 64,0 27 64,0 0 32,-53 52-32,1 0-32,-1 53 0,-51 25 0,-1 53-32,-26 0 32,0 53 0,-26-27 0,0 0 0,26 1-32,-26-54 64,52 1 32,26-26-64,1 0 32,-1-27-64,27 1 0,0-27 0,-1 0 32,-25 0-32,51 1 32,-25-53-32,0 0 32,-1-27-32,27 1 0,0-26 0,-26-1 32,25 1 0,-25-27-32,26 1 0,-26-1 32,25 0-32,1-26 32,0 1-32,26-1-32,0-26 32,-26 0-32,26 0-64,0 0 32,0 0 0,0 0-64,0 0-96,0-26 224,26-53 0,26-26 64,1-26-32,-1-52 0,27-26 0,25 25 32,-25-25-64,26-1 0,-1 1 0,-25-1 0,0 1-64,-1 26 32,-26 25 64,1 1-32,-27 53 0,0-1 0,-26 26 0,26 27 64,-26 26-64,0 26 96,0 0 0,0 0 0,-26 0 321,0 26-417,-26 26-128,-27 53-1,1 26 65,-1 26 32,-26 53 0,-26-1 32,27 27 0,-27-1 0,-26 1 0,26 26 0,0 26 0,-26 0 0,-1-26 0,27 0 32,-26-27 0,53 1 0,-1-53-32,26-25 32,1-28-32,52-51-32,26-27 0,-27-52 32,27 0-32,0 0-32,0 0-64,0 0-288,0 0-1,0 0 225,0-52 192,27-27 128,-1-25-96,26-53-32,27-53 0,25 1 0,1-1 0,26-26 0,0 1 0,-26 25 0,26 1 0,-27-27 0,1 53 0,0-27 0,0 27 0,-27 0 32,1 26-32,-27 0 0,1 26 0,-27 26 32,-26 26 0,26 27-32,-26 0 64,0 52 33,0-27 63,0 27 0,-26 0 32,26 0-160,-26 0-32,-27 53-32,-25 25-224,-1 53 160,-26 0 64,1 26 0,-1 27 32,-26-1-32,0 26 32,0-25 0,-26 25-32,26-26 32,26 1 64,-26-1-64,53-26 0,-1-52 32,27 0-64,-1-27 32,27-25-32,0 25 32,26-52-32,0 27 32,0-53-32,0 26 0,0-26-33,0 0-255,0 0-192,0-26 223,0-27 289,26-51 0,27-1 0,-1-52 0,27 0 0,25-27 0,1 27 0,0 0 0,26 0 0,-27 26 0,1 26 0,-52 27 0,-1 25 0,-26 27 0,-26 26 0,0 0 64,0 0 1,0 26 575,-52 53-608,-27 26 0,1 26-64,-27 0 64,-26 52-64,26-26 64,-26 26 32,0 1-32,0-1-32,27-26 0,-1 0 0,0-26 0,0-26 32,53-27-32,0-52 32,52 1 193,-26-27-193,26 0-32,0 0-129,0-53 1,26 1 128,0-79 32,26 0-32,1-26 0,-1-26 64,27-27-64,25 1-32,1-1 0,0 27 32,0 52-32,-27 26 32,-25 53 0,-27 26-32,0-1-96,-26 27 128,0 27 288,-26-1-95,-27 52-193,-25 27-32,-1 26 32,-26 26 32,1 0-32,-1 0 32,-26 27-32,26-27-32,1 0 32,-1 0 0,0-26 32,27-26-32,-1-27 0,53-52 64,0 1 0,-1-27-64,27 0-32,0 0-289,0-53 129,0-25 192,27-27-128,25-26 128,0 0 0,1 0-32,25 0 32,1 0 0,-1 0 0,1 0 0,-1 27-32,-25 51 32,-1 27-64,-52 26-64,0 0 128,0 0 256,0 26-32,-52 53-224,-1 26 0,-51 26 0,-1 0 32,26 26-32,-25-26 0,-1 0 0,0-1 0,0-25 32,1-26-32,25-1 0,27-52 97,26 1-65,-1-27 32,27 0-64,0 0-64,0-53-321,0 1 193,27-27 160,25-25-32,27-1 32,-1 0-32,1-26 64,-1 26 0,27 1 0,-26-27 0,25 52 32,-51 1-32,-1 51-64,-26 1 0,0 26-128,-26 0 192,0 26 96,0 53 32,-52 0-32,0 52-32,-53-1 0,26 28-64,-25-27 32,-1-1-32,0 1 32,0-26 32,27 26-64,-1-52 32,1-1-32,-1 1 32,27-53-32,26 0 32,-1 0 64,1-26-64,26 0 32,0 0 97,0 0-129,0 0-32,0 0-32,0 0-65,0-26 1,0 0 96,0-26-32,26 25 32,-26-25 0,27 26-32,-27-27 64,26 1-32,-26 0 32,0 25 0,0 1-32,0 0 64,0 26 33,0-26-1,-26 26-32,26 0 0,-27 0 64,1 0-64,26 0 64,-26 0-32,0 0-64,0 0 0,26 0-32,0 0 0,-27 0 0,27 0-32,0 0 0,0 0-32,0 0-96,0 0 64,0 26-64,0 0 128,0 0 0,27 1 32,-27-1 0,26 0-32,-26 0 32,26-26 0,-26 26 0,0-26 32,0 0-32,0 0 0,0 0-32,0 27 32,0-27-32,26 26 32,0 26 0,1-26-64,-1 1 31,26-1-31,-26-26 32,0 26 0,27-26-32,-27 0-64,0 26 64,0-26 64,27 0 0,-1 0 0,-26 0 0,27 0 0,-1 0 0,-26 0 0,0 0 0,1 0 0,-1 0 32,-26 0-32,26 0 0,-26 0 32,0 0-32,0 0 160,0 0 65,-26 0 127,0-26 128,-53 0-480,1 0 0,-27-1 0,0 1 32,26 0-32,-25 26 0,-1-26 0,0 26 64,27-26-64,-27 26 32,26 0 33,1-27-1,52 27 0,-27 0-32,27 0-32,26 0 0,0 0 0,0 0-128,0 0-1,0 0-63,0 0 64,0 0 0,26 0 32,27 0 64,-27 0 0,52 0 32,-25 0-32,25 0 32,1 0 0,-1 27 0,1-27 32,26 26-32,-1 0 32,-25-26-32,0 26 0,-27 0 0,0-26 0,27 27 0,-1-1 0,-25 0 32,25-26-32,1 26 32,-27 0-32,27-26 0,-1 26-32,1-26 32,26 0 96,-1 0-96,1 0 0,-26 0-64,-1 0 64,1 0 0,-1 0 0,1 0 0,-27 0 0,27 0 0,0 0-32,-1-26 32,1 26 0,25-26 0,1 0 0,0 0 0,26 0 0,-26-1 32,-27 1-32,27 0 0,-27 26 0,-25-26 0,-1 26-32,1 0 32,-27 0 32,26 0 32,-26 0-64,27-26 0,-27 26 0,0-27 0,0 27 0,0 0 0,-26 0 0,0 0 0,0 0 0,0 0 128,0 0-96,0 0-32,-26 27 96,-26-1-64,-1 0 32,-51 0-32,-1 0-32,-26 27 64,-26-27-32,0 0 0,-53 0 1,27 0-1,0-26 96,26 0 0,-1 0 32,1 0-64,0 0 32,52 0-64,27 0-64,26-26 32,-1 26-32,53 0 0,-26 0-32,26 0 32,0 0-32,0 0-96,0 0 0,0 0-64,0 0 32,52 0 96,1 26-1,-1 1 33,53-27 0,26 0 32,26 26 32,0-26-32,0 0 0,26 0 0,-25 0 0,-1 0 0,-26 0 0,0 0 0,-1 0 0,-51 0 0,26 0 0,-27 0 0,27 26 32,-26 0-32,-1-26 0,-25 26 33,-1-26-33,-26 27 0,0-27 0,-26 0 0,0 0 32,0 0 0,0 0 64,0 0 64,-26 0 96,-52 0-160,-27 0-96,-52 0 0,0 0-32,-27 26 32,27-26 0,0 26 32,0 0-32,0-26 32,26 26 0,0 1 0,26-1 0,27 0 64,-1-26-96,27 0 64,26 26-64,-1-26 0,27 0-64,0 0 32,0 0-96,0 0-64,0 0-64,27 0 128,51 26 96,1-26 0,25 0 0,1 0 0,52 0 32,-26 0-32,0 0 32,0-26 0,0 0 0,-52 26-33,-27-26 33,-26 26-32,0 0 0,-26 0 32,0 0 64,0 0 33,0 0 127,-52 0 160,-27 0-256,-52 0-96,-26 0 0,-26 0-32,-26 0 0,-1 0 32,-26 0-32,27 0 0,26 0-32,25 0 32,28 0 32,25 0 161,26 0-33,1 0-96,25 0-32,27 0 0,26 0-32,0 0-128,0 0-129,0 0-63,26 26 224,27-26 96,25 26 0,27-26-64,26 26 64,26-26 64,26 0-64,27 0 32,-1-26 0,1 0-32,-27 0 0,0 0-32,-26 26 32,-26-27 0,-26 27 32,-26 0-32,-27 0 0,0-26 0,-25 26 32,-1 0-32,0 0 32,0-26-32,0 26 0,-26-26-32,27 0 32,-1-1-32,-26 27-64,26-26-448,-26 26-353,0-26-577,0-26-1280,0-1-6599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46.477"/>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5692 2141 7879,'0'0'3107,"0"0"32,0 0-864,0 0-866,0 0-1025,0 0-320,-25 121 225,25-24 287,0 0 33,0 0-33,0 24-63,0 24 127,0-24-255,0 0-33,-24 0-64,24-49-64,0 1-95,0-1-1,0-23-96,0-25-32,0 24 0,0-23-32,24-1 32,1 0 64,-1 0-64,24 0 64,1 1 96,47-1-160,-23-24 160,24 24-96,-25-24-64,25 24-32,-49-24 32,25 0 0,-25 0 0,-23 0-96,23 0-288,0-48-609,25-1-769,-25 25-704,25-24-1890,-25-1-5061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05.398"/>
    </inkml:context>
    <inkml:brush xml:id="br0">
      <inkml:brushProperty name="width" value="0.4" units="cm"/>
      <inkml:brushProperty name="height" value="0.8" units="cm"/>
      <inkml:brushProperty name="color" value="#A9D18E"/>
      <inkml:brushProperty name="tip" value="rectangle"/>
      <inkml:brushProperty name="rasterOp" value="maskPen"/>
    </inkml:brush>
  </inkml:definitions>
  <inkml:trace contextRef="#ctx0" brushRef="#br0">9389 3196 12940,'0'0'96,"52"-131"-96,-26 26 929,0 27 128,1-1-288,-1 27-257,-26-27-191,26 1 159,-26 25 65,0 1-33,0-1 97,0 27 31,0 0 33,0 26-32,0 0-385,0 0-96,0 0-96,0 0 64,0 0-32,-26 0-96,26 26-160,0 27 96,0 25 0,0 1-32,0-1 64,26 27-128,0 0 64,0-27 0,27 27-97,-27-26-63,26-1 0,1 1 128,-1-27-32,0 1-65,-25-27 33,25-26 64,-26 0 32,-26 0-64,0 0-64,0 0 128,0 0 96,0-26 256,0-27-32,0-25 64,-26-27-96,-26-26 33,-1 0 127,1 26-192,26-26-96,-1 27 0,1 25 0,26 0-32,0 27 64,0 0 33,0 26-65,0 26-64,0 0-32,0 0-193,0 0-31,53 26 256,-1 26 160,27 0-64,-1 27 0,27 0-63,-27-1-1,1 1-32,0 25 0,-1-25 0,-25 26-65,-1-27-31,0 27 32,1-26 32,-27-1 0,-26 1 32,26-53-64,-26 0 32,0-26 32,0 26-32,0-26 32,0 0 224,-26-52-160,-27 0-64,-51-53 64,-1-26-64,-26-26-32,0 0 0,26 0-64,27 26-64,25 26 160,1 26-32,52 53 32,0 0 64,0 26 0,0 0-64,0 0-128,0 26-352,52 0 480,1 53 256,52-1 0,-1 27-96,1 0-32,0 26 33,0 0-1,-27-26-64,27 25 0,-27-25-96,1 26 160,0-52-96,-1 25 0,-25 1 32,25 0 0,-26 26 0,1-26 1,-27-1-65,0-25 0,-26 26 64,0-53 0,0 27 96,0-27-64,-26-26 32,0 27-96,0-1-64,-1-26 32,-25 26 32,26 1-64,0-1 0,0 27-64,26-27 64,-27-26 0,27 27-32,-26-1 32,0-26 0,26 27 0,-26-1 0,26 0 0,-26-25-32,26 25 0,0-52 0,0 26 0,0-26-96,0 0-288,0 0-33,0 0 65,0-26 384,0-26 0,26-1 96,0-25 0,-26-1 0,26-26-96,0-26 32,1-26 0,-1 0-32,-26-26 32,26 0-32,0 25 32,-26 1 0,26 26-32,-26 53 128,26 25 1,-26 53-65,0 0 32,0 0 64,0 0-32,0 0 0,0 27 64,27 25-192,25 27 64,-26 25 32,27 27-31,-1 0-33,0 26 32,1 0-32,-27 27-32,26-1 32,-26-26 0,1 26 0,-27 1 32,0-27-64,0 26 64,0-26 32,-27-26 32,1 26-32,-52-26-32,-1 0 0,1-26 32,-1-26-96,0-1 32,27-52-32,26 0 0,0 1 64,0-27-64,-1 0 0,27 0-64,-26 0-192,26-53 128,-26 1-96,0-27 96,0-25 32,26 25 0,0 1 31,0-27 33,0-26-32,26 0 0,26 0 32,1 0-64,-1 0 32,0 26 0,27 27 0,-27 25 0,1 27-96,-27 0 96,0 26-128,0 0-33,-26 26 97,26 53 128,-26-1 160,27 53 1,-27 26-129,0 27 64,-27-27-64,-25 52 0,0 1 64,-27-1-96,-26-25 0,1-1 160,-1-52-160,0-26 128,26-27 0,1-25 160,25-1 1,27-52-65,0 0-128,-26 0 64,26-52-160,-27-53-64,27-26-64,-26-26 64,25-27 0,27-25-32,-26-1 32,26 1 32,26 26-32,1 26 64,25-1 0,0 54-64,27-1 32,-27 53-97,1 25 1,-1 27-32,-26 0-192,0 79 160,27 26 192,-1 26 64,-26 52 64,1 0 0,-27 53 32,0 0-64,-79 25 0,0 1-64,-52 0 96,1-26-96,-1-27 97,-27-52 31,28-26 320,25-78-160,0-1-223,53-52 31,-27 0 64,27-52-192,-1-1-64,-25-25 0,25-53 0,1 26-64,26-52-97,0 0 65,-1-26-32,27 25-64,0 28 160,53-1 32,-1 26 0,27 26-33,-27 1-223,27 25 64,-27 53-32,0 0-65,-25 0-63,25 79 160,-26-1 256,0 80 96,-26-1-64,0 26 32,-26 0 0,-26 1-64,-27 25 64,-25 1-64,-1-1 128,-52-26 96,26-25 129,-26-54 63,52 1-96,0-53 129,53-52-161,-1 0-32,53 0-160,-26 0-96,0-78-192,0-1 32,26-52-32,0 27 96,52-27-32,1 0 32,25 0-33,27 26 1,0 0 0,26 1 128,26-1-32,-26 26-32,26 27-160,-26 26 32,-27 0-65,1 26 97,-26 26-192,-27 52 352,-26 1 64,0 26 32,-26 26 96,0-1-64,-52 28 129,-53-27 63,1-1-224,-54 1 96,28-26 32,25-26-95,-26-1 31,52-25 32,1-27 0,25 0-64,1 0-96,26-26 32,26 0 0,0 0-64,-26 0-96,26-52-224,0-1 160,0-25 128,52-27-64,0 27 32,1-27-64,25 26 31,27-25-63,0 25-64,26-26 64,0 27-160,0 25-1,0 1 97,-27 26-128,1 0 160,-26-1 96,-1 27-33,-25 0 129,-1 0 0,0 0 0,1 0 0,-27 27 32,26-27-32,-26 0 0,-26 0 32,27 0-32,-27 0 65,0 0-1,0 0 32,0 0-32,0 0-64,0 0 0,0 0 0,0 0 0,0 0 32,0 26-32,0-26 32,0 0 64,0 0 96,0 0 0,0 0 0,0 0 33,0 26-33,0 0 0,0 26-96,-27 1-64,1 25 32,-26 1 0,-27 0 0,1-1 64,-1 1 161,-26-27-225,1 27 64,-27-27-64,26 0-64,-26 1 64,0 25-64,0-25 0,0-1 160,0 0-160,0 1 128,0-27 64,0 0-31,1 0 63,-1-26-96,-27 0 32,1 0-32,26 0-64,0 0 0,1 0 64,25 0 33,0 0-129,-26 0 0,26 0-32,1-26 0,-1 0 0,0-26-32,0-1 0,-26 1-32,27-1-1,25 1 1,0 26 64,27 0 0,0 26 0,26-26-32,-1 26 32,1 0-32,26 0 0,0 0-96,0 0 0,0 0-160,0 0-193,26 0 225,27 0 128,-1 26 128,53 0 0,26 0 0,0-26 0,52 0 0,0-52 0,27-1 0,-27 1 0,1 0-96,-1-1 0,-26 27-32,-26 26 64,-53 0 0,-25 0 0,-27 0-33,-26 26 97,0 27 193,0-27 63,-52 26-64,-27 1 64,-26-1-160,-26 0 0,-26 1 1,0-1-97,-26 0 32,26 27 128,-27-53 0,27 0 64,26 1-128,0-1 0,53-26-64,-27 0 64,53 0-32,-1 0-64,27 0 0,26 0-32,0 0-32,0 0-160,0 0 64,0 0-192,26 0 31,27 0 289,-1 0 32,27 0 0,25 0 0,1 0 0,0 0 32,0 26-32,-1 0 0,1 0-64,-52 27-32,-1-27 64,-26 0-32,-26-26 0,0 0 64,0 26 64,0-26 128,-26 26 0,-26 1-127,-53-27-1,-26 26-64,-26 0 32,0-26-32,-53 0 192,1-26-64,-1-27-64,1 1-64,25 0 32,27-27 0,26 27 0,0-1 0,53 27-32,25-26 0,1 26 32,26 26 0,26-27-32,0 27 0,-26 0-96,26 0 0,0 0-32,0 0-160,52 0-225,53 0 321,-1 27 192,27-1 0,0 0 0,26 0 64,-26 0-64,0-26-64,-26 27-32,-26-27 32,-1 26-64,-52-26-65,1 0 1,-27 0 192,0 0 32,-27 26 161,-25-26 159,-53 0-288,-26-26-64,-52 0-32,-27-27-96,1 1 0,26-1-33,-1 27 161,53 0 33,27 26-1,25 0 0,53 0 64,0 0-96,26 0 0,0 0-32,0 0-96,0 0-97,0 0-31,52 0 128,0 26 64,27 0 0,0 27 64,-1-1 0,1-26 0,-27 1-32,-26-1 32,0 0 0,1-26 0,-27 0 32,0 0 160,0 0 0,-53 26 96,1-26-256,0 26-32,25-26 33,1 26 31,0-26-64,26 0 0,0 0-129,0 0-127,0 0 32,26-26 32,27 0 192,25-26 64,53-27-64,0-26 128,26 1 0,26-53-32,27-1-32,-1 1-64,1-52 64,-1 25-32,-51 1 32,-1 0-32,-26 26 33,-27-27 63,-25 1 128,0-26-128,-1-1-64,-26 1 0,27 25-64,0 1 0,-27 0 0,27-1-32,-1 27 0,1 26 32,-27 27 0,0 51 0,1 1 0,-53 26 32,26 26-32,-26 0 0,0 0 32,0 0 96,0 0 128,0 26-95,0 52-161,-26 27 32,-27 26-32,1 52 32,-53 27-32,-26 52 64,0 0-64,-52 26 0,0 0-64,-1 0 32,1-26-96,0-53 128,52-26 0,26-25 32,53-54-64,-1-51 32,53-53-65,0 0 33,0 0-640,27 0-193,25-79 577,26-52 288,27-26 0,26-26 64,0-53-32,52 0 32,1-52-64,25 26 32,27-52-32,0 26 0,26 0 0,-27 26-32,1 27 32,-53 51 0,-26 27 0,-26 26 0,-52 26 64,-27 27-64,1 52 64,-53 0-64,0 26 0,0 0 288,0 0 1,0 0-257,0 26 256,0 26-288,0 79 32,-27 26-64,1 53-64,-52 25 0,25 27-64,-51 26-1,-1 53-159,-26-27 0,-26 26 96,0-52 63,-1-26 97,28-26 64,-1-53 64,26-78-32,52-53 257,27-52 287,0-52-63,26-79-513,0-78-224,26-53 159,53-53 65,26-25-96,26 0 0,-1-53 96,28 0 0,25 0 0,0 0-32,27 79 32,-27 26 0,27 52 0,-53 53-32,-26 78 0,-53 53 32,-25 26-64,-27 26-32,-26 26 96,26 26 64,-26 53 0,0 26-64,0 26-32,0 53 32,-52 25 0,-27 27 0,-26 52-32,0 1 0,-25 25 0,-28 1-128,1-53-64,0-27 224,0-51 0,26-27 0,0-78 64,53-26 0,-1-53 192,27-26 289,25-53-289,1-51-256,26-80-128,0-78 64,0 1 0,79-80-33,26 1 1,-1-27 32,53 27 32,1 52 32,25 26-32,-26 26 32,0 27 0,26 25 0,-25 53-64,-1 53 64,0 25-96,-52 53 0,-27 0 96,-25 53 0,-1 52 0,-26 52 0,0 26 96,-26 53-32,-26-1-64,-52 27 32,-27 0 32,-26 26-64,-26-26 64,-27 0-32,27-53 0,26-51 32,0-54-32,53-51 65,25-53 95,27 0 160,0-105-320,0-52-32,26-27-96,26-51 32,53-27-32,25 0-224,1 0 191,26 26-31,26 1 160,-26 25-32,26 27-32,0 26 64,-26 52-32,-26 53-32,-53 26 0,1 26-96,-53 52 160,26 79 128,-26 26 128,-26 79-192,-27 52-64,-25-26 128,-53 78 1,-26-26-129,-26 53 96,-27-27-64,-26 1-32,27-53 96,-27-26-64,0-27 32,27-78 256,-1-52 32,1-26 33,26-53-161,52-26-64,0 0-32,52-52-128,-26-27-64,27-26-96,26 1-160,-1-54 128,27 27-97,26-26 1,0 26 96,52-26 64,27 26 32,-1 0 32,27 27 0,0-1 0,26 0 31,0 27-95,0 25-32,-26 27-192,-27 26-32,-26 0 31,-52 26-191,0 79 544,0 0 96,0 52-32,-78 0 0,-1 52 0,-52 1 64,0 26-32,-26-1-96,-26 1 96,-26 0 417,25-27 255,27-52-287,52-26-161,27-78-128,25-27 1,53-26-33,0 0-160,0-79-385,0-25 33,27-27 320,51-53 32,27 1-128,26 26 32,26-26 32,26 52 64,-26-27-64,27 28 32,-1-1 0,-26 26 0,-26 26 0,-26 27 32,-53 26-65,-26 0 1,-26 26 64,0 0 0,0 0 0,0 0-224,0 0-1057,0 0-2499,0 0-5444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35.842"/>
    </inkml:context>
    <inkml:brush xml:id="br0">
      <inkml:brushProperty name="width" value="0.4" units="cm"/>
      <inkml:brushProperty name="height" value="0.8" units="cm"/>
      <inkml:brushProperty name="color" value="#9DC3E6"/>
      <inkml:brushProperty name="tip" value="rectangle"/>
      <inkml:brushProperty name="rasterOp" value="maskPen"/>
    </inkml:brush>
  </inkml:definitions>
  <inkml:trace contextRef="#ctx0" brushRef="#br0">4511 3025 4997,'0'0'1633,"0"0"33,0 0 256,0 0-257,0 0-640,0 0-160,26-27 32,-26 27 128,0 0-160,0 0-97,0 0-127,0 0 32,0 0-129,0 0 65,0 0-129,0 0-127,0 0-65,0 0-128,0 0 32,-26 27 96,0-27-224,0 26 33,-1 0-33,1 0 96,0 26-128,0-25 64,0 25 32,-1 0-128,1-25 64,0 25 0,0 0-32,0 1 32,26-1-64,-26 0 32,26 1-32,0 25 0,0 1 0,0-27-32,0 27 32,0-1 32,0-25-32,0-27-32,0 0 32,0 0 0,0-26-32,0 0 32,0 0-64,0 0 0,0 0 32,0 0-128,0 0 160,0 0 128,0-52-64,0 0 0,0-27-32,0 0 32,0-25-64,0 25 0,26-26-32,-26 27 32,52-1 0,-26 1 0,0-1 0,1 1-32,-1 25 32,0 1-32,26 0 32,-25-1-64,-1 27 0,0 0 64,-26 0-64,26-1 32,-26 27 32,0 0 0,0 0-32,0 0 64,0 0-32,0 0 0,0 0 0,0 0 96,0 0-96,0 0 0,0 0 64,0 0-64,0 0 0,-26 0 64,0 27-64,0-1 0,-1 0 0,-25 26-32,26 1 32,-27-1-64,27 27 64,0-27-32,0 27 32,0-27 32,0 0-32,-1 27-32,27-27 32,0-26 0,0 27 0,0-27 0,0 0 0,0 0 0,0-26 0,0 0-128,0 0 64,0 0-64,0 0-64,0-26-129,0 26 257,0-52 32,0 26 32,0-27 0,0-25 64,27 25-64,-1-25 0,-26-1 0,26 1 0,0 25 0,-26-25-32,26 52 32,0-27 32,-26 1-32,0 26 0,0-1 0,27 27-32,-27 0 32,0 0 32,0 0-32,0 0 0,0 0 32,0 0-32,0 0 32,0 0 0,0 0-32,0 0-64,0 0-160,0 0 32,-27 27-32,27-27 192,-26 26 0,26 0 0,-26 0 64,0-26-32,26 26 32,-26-26-32,26 27 0,0-27 32,0 0-32,0 0-32,0 0-65,0-27-191,0 1 0,0 0 288,0 0 0,0-27 0,0 27-32,0 0 64,0 0-32,0 0 0,0-1 0,0 27-32,0-26 32,0 26 0,0 0-32,0 0 32,0 0 0,0 0-32,0 0-96,0 0 64,0 0 0,0 0 32,26 0 32,-26 0 0,0-26 0,0 26 0,0 0 32,0 0-32,0 0 0,26 0 0,-26 0 32,0 0-32,0 0 32,0 0 32,0 0-64,0 0 0,0 0-64,0 0 64,-26 26 0,26 0 0,0 1 64,-26 25-32,26-26 0,-26 27 64,-1-1-96,1 0 32,0 1 64,0-1-96,26 0 0,-26-25 32,26 25-32,-27-26 32,27 0-32,0 1 64,0-1-64,-26 0 0,26 26 0,0-26 64,-26 1-64,26 25 32,0-26 32,-26 27-64,26-27 0,0 26 32,0 1-32,0-27 0,0 26 0,0-26 0,0 0 0,0 1 0,0-27-32,0 0-32,0 0 32,0 0-96,0 0-224,0 0-33,0-27 129,0 1 256,0-26 96,26-27-64,-26 1 96,0-1-128,0 1 0,26-27 0,-26 0-96,26 27 96,1-1 0,-27 27 0,26-1 0,-26 1 0,26 0 0,-26-1 0,26 27 0,-26-26 0,26 25 64,-26 1-64,0 0 0,27 26 0,-27 0 32,0 0-32,0 0 64,0 0 193,0 0 31,0 0-64,0 0 64,0 0-95,0 26-33,-27-26 192,1 26-288,0 1 0,-26 25 0,25-26-32,-25 27 32,0-27 64,25 26-95,1-26 31,0 1-32,-26 25 0,26-26-32,-1 26 32,27 1-32,-26-1 0,0 27-32,0-27 32,26 27 32,-26-27-32,26 0 0,0 27 0,0-27-32,0 1 32,0 25 0,0-25 0,0-1 0,0 27 0,26-1-32,-26-25 64,0-1-32,26-26 0,-26 26-32,26-25 0,-26-1 0,0-26 0,0 0-1,26 0-127,-26 0-64,0 0-32,0 0 64,0 0-65,0 0 161,0-26 32,27-27 64,-27 1 32,26-27-32,0-25-32,0 25-224,26-26-192,-25 27 127,-1-1-31,26 1 128,-26 25 160,1 1 64,-27 26 0,26-1 0,-26 1 32,0 0 0,0 26 0,0 0 0,0 0 64,0 0 256,0 0 129,0 0-161,0 0 32,0 0-159,0 26-129,-26 0 32,-1 27-96,1-27 32,0 26 64,0 1-96,0-1 128,-1 1 64,1-1-128,26 0 64,-26 1-64,0-1 0,26 0-32,-26-25 0,26 25 1,-26-26 31,26 27 32,0-1 0,-27-26-96,27 26 64,0 1-64,0-27 64,0 26-128,0 1 128,0-1-32,0 27-32,27-27 0,-27 0 0,26 1 32,-26-1-32,26 1 0,0-1 0,0 27 0,0-27-32,27 0 32,-27 1 0,0-1 0,0 0 32,1 1-64,-1-27 32,0 0 0,-26 0 0,0-26-96,0 0 32,0 0 0,0 0-32,0 0 64,0 0 32,0 0 96,0-26-32,0 0-32,-26 0 32,0-53 0,-27 27-64,27-27 0,0-25-128,-27 25-32,27 0-1,0-25 1,26 25 0,-26 1 64,26 25 32,0 1 64,0-27 0,0 53 0,0-26 0,0 25 0,0 1 0,0 26 0,0 0 0,0 0 96,0 0 32,0 0-32,0 0-32,0 0-32,-26 26 97,26 1-129,0-1 0,0 26 32,0 27 0,-26-27 0,26 27 0,0-1-32,0 1 0,0-1 32,0-25-32,0 25 64,0-25-64,0 25 0,26-25 32,-26-1-32,26 0 32,0 27 0,-26-27 32,26 27 0,-26-27 0,0 1-32,26-1 32,1 0-64,-1-25 96,-26 25-96,26-26 0,0 0 0,0 27 0,1-27 0,-27 0 0,26-26-32,-26 0 32,0 0 0,0 0-32,0 0 32,0 0-64,0 0 32,0 0 32,0 0 0,0-52 128,-26-1-32,-1-25-96,1 25 0,-26-25-32,-1-27 0,27 26-32,-26-25 0,26 25 32,0-26 0,-1 27 32,27 26 0,0-27 0,0 27-64,-26-1 64,26 1 0,0-1 0,0 27 0,0 0 0,0 0 64,0 26-64,0 0 0,0 0 0,0 0-64,0 0 64,0 0 0,0 0 0,0 0 64,0 0-64,-26 0 0,26 0 0,0 0 0,0 0 32,0 0 160,0 26-192,-26 0 0,26 27 0,0-1 32,0 0-32,0 1 0,0-27 0,0 26 0,0 1 0,0-1-32,0-26 32,0 27 0,26-1-32,0 27 32,27-27 0,-27 26 0,0 1 0,26-27 0,-26 27 0,27-27 0,-27 1 0,0-1 0,0 0 0,27 1 0,-27-1-32,26 1 32,1-1 0,-27 0 32,26-25-32,-26-1 32,1 0-32,-27 0 0,0-26-32,0 0-96,0 0 64,0-26 64,0-26 0,0-1 32,-27-25 64,-25-1-96,0 0 0,-1 1 0,1-27-64,-27 0 32,27 1 0,0-27-32,-1 26 64,1 0 0,26 1-64,0 25 64,-1 27-64,27-1 64,0 27 0,-26 26 0,26 0 64,0 0-64,0 0 0,0 0-64,0 0 0,0 0-192,0 26 256,26 27 64,27-1 0,-1 27 64,0-1 0,1 27-64,-27-27 0,26 27 32,-25 0-32,-1-27 0,26 1 32,1 0-32,-27-27 0,0 26-32,0-25 0,26-1-32,-25 27 0,-1-27 33,0 27-33,26-27 32,-25 0 0,25 1 0,-26-1-32,0 1 32,0-27-64,1 26 32,-27-26 0,26 1 0,0-1 0,0 0 0,0 0 0,-26 0 0,27-26 0,-27 26 32,0-26-32,0 0 0,0 0 0,0 0-32,0 0-32,0-26-1,-27-26 33,-25 0 32,-27-27 0,27 0-32,-26 1 32,25 25-64,27 1 64,0 26 0,0 26 128,26 0-128,0 0 129,0 0-1,0 0-128,0 0-64,0 0 64,0 26 0,0 26 0,0 1 32,0-1-32,26 27 32,0-1-32,26-25 32,-25-1-32,-1 0 0,0 1 0,26 25 0,-26-25 0,27-1 0,-27 27 32,26-27-32,-25 0 0,25 1 0,-26-1 0,27-26 0,-27 27-32,0-27 32,26 0 0,-26 0 0,1 0 32,-1 1-32,-26-1 32,26 0-32,-26-26 32,0 26-32,26-26 0,-26 0 32,0 0-32,0 0 32,0 0-32,0 0-32,0 0 32,0 0 0,0 0 0,0 0 0,0 0 0,0 0 32,0 26-32,0-26 32,0 0-32,0 0 0,0 0 0,0 0-32,0 0 32,0 0 0,0 0 0,26 27 0,-26-27 0,0 26-32,27-26 32,-27 26 0,0-26 0,0 0-32,0 0 32,26 0-96,-26 0 64,0 0 32,0 0-32,0 0 32,0 0 0,0 0 0,0 0-32,0 0 64,0 0-64,0 0 32,0 0-64,0 0 32,0 0 32,0 0 0,0 0 0,0 0 32,26 26-32,-26-26 32,0 0-32,0 0 0,26 0 0,-26 0-32,0 0 0,0 0-97,0 0 129,0 0 0,0 0 32,0 0 33,0 0-65,0 0 0,0 0 32,0 0 0,0 0-32,0 0 0,0 0 0,0 0 0,0 0 0,0 0 0,0 0 0,0 0 0,0 0 0,0 0 64,0 0 0,0 0-32,0 0 0,0 0 32,0 0-32,0 0-32,0 0 32,0 0 64,0 0 32,0 0 0,0 0-32,0 26-96,0-26 0,0 0-32,0 0 32,0 0 0,0 0-32,0 0 32,0 0 32,0 27 0,0-27-32,0 0-32,0 26 32,0-26 0,0 0 0,0 0 0,0 0 0,0 26 0,0-26-32,0 0 32,0 0-32,0 0 32,0 0-32,0 0 32,0 0-96,0 0 32,0 0 0,0 0-160,0 0 128,0-26 96,0 26 0,0-26 32,0-1 0,0-25 64,26 26-64,-26-27 0,0 27 0,26-26-32,-26-1 0,0 1 64,27 0-128,-27 26 128,26-27-128,0 27 64,-26 0 0,26 0 0,-26 26 0,26-27 0,-26 1 0,0 26 0,27-26-32,-27 26 32,26-26 0,0 0 0,-26-1 0,26 1 0,-26 0-32,0 26 32,26-26-32,1 0 32,-1 0 0,-26-1 0,26 1 32,0 0-32,0 0 0,0 0 0,-26 26-32,0-27-32,27 27 0,-27 0 32,0 0-32,0 0 0,0 0 32,0 0-33,0 0 65,0 27 0,-27-1 65,1 0-33,0 26-32,-26 1 0,26-1 32,-27 27-32,27-1 0,-26 1-32,25-1 32,27-25 32,-26-1-32,26 0 32,-26-25-32,26 25 32,-26-26-32,26-26 0,0 0 0,0 0 0,0 0-96,0 0-1,0 0-31,0 0 0,0 0 128,26-26 32,0 0 32,0-27 32,27 1-32,-1-26-31,27-1-33,-1-26 0,-25 27-33,25-1-159,-25 27 64,-1-1-32,0 27 64,-25 0 32,-1-26 0,0 25 64,0-25 0,0 0-64,0-1-32,1 1 32,-1 26 0,0 0 32,-26-1-1,26 1 33,-26 26-32,0 0 64,0 0-32,0 0 0,0 0 0,0 0 0,0 0-32,0 0-32,0 0 0,0 0-96,0 0-96,0 26 224,-26 1-32,0-1 64,0 0 0,-27 26 64,27 1-64,-52-1 32,25 0-32,1 27 128,-1-27-96,27 1 96,0-27 96,0 0-31,26-26-65,0 0-64,0 0-64,0 0-64,0 0 64,0 0-257,0-26 257,0 0 65,26-27-1,26 1-32,-25-27 32,51 1-64,1-1 0,-1-25 0,27 25 0,0-26-32,-27 27-64,27-1-1,-26 1 65,-27-1-32,27 27-32,-27 25 64,-26 1 0,0 0 32,0 0 0,-26 26 32,27 0-32,-27 0 96,0 0-32,0 0 33,0 0 63,0 0-32,-27 0 0,-25 26-128,0 0-160,-1 27 160,-25 25-64,-1-25 64,-26 25 32,27 1 0,-1-1 0,27-25 0,0-27 160,25 0-160,1-26 32,26 0-32,0 0-32,0 0-128,0 0-192,0 0-97,26 0 385,1-52 32,25 25 64,27-51-64,-1-1 0,1 1 32,25-27-32,-25 26-32,26 1 32,-27 26 0,1-1-32,-1 1 32,-25 26-32,-27 26-96,-26 0 96,0 0-96,0 0 128,0 26 192,-26 26-64,-27 27-32,-25-1-64,25 27 32,-51 0-31,25 0-1,-26-1-32,27-25 32,-1-1 0,1 1-32,-1-27 32,53-25 0,-26-1 32,25 0-32,27-26 32,0 0-64,0 0 0,0 0-64,0 0-64,0 0-129,0-26-159,27 0 416,-1-1 96,0-51-64,53 25-32,-1-25 0,1-27 0,-1 27-64,27-1 64,-26-26-192,-1 27 32,1 25-32,-53-25 63,26 52 129,-26-27 0,1 53 0,-1-26 32,-26 0-32,26 26 65,0-26-65,0-1 32,-26 27-32,26-26 0,-26 26 0,0 0 0,0 0 0,0 0-97,-26 26 33,0 27 64,-52-27-32,-1 53 32,0-27 32,1 26-32,-1 1 32,27 0-32,-27-27 161,27 0-33,0-25 96,25-1 96,27-26-160,0 0-128,0 0-32,0 0-256,0-26 32,53-27 224,-1 1 64,1-27-64,51 1 0,-25-1 0,26 1 0,26-27 0,-1 0 0,1 0 0,27 1 0,-28-1 0,1 26 0,0 1 0,-52 25 0,-1 27-64,-51 0 64,-1 26-64,-26 0-160,0 0 224,0 0 352,-26 52-32,-27-25-224,1 25 65,-53 0-65,27 27-96,-27-1 0,0 27 0,0-26 0,27-1 0,-27 1 32,26-27-32,27 1 32,0-1-32,-1-26-32,27 26 0,0-25 0,0-1-32,26-26-33,0 0 1,0 0-480,0 0-353,0 0 128,26-26 673,26-27 128,27-25 96,-1-1-96,1 1 0,26-1 0,0 0 32,-1 1-64,1-1 32,-26 27 0,-27 0 32,0 25 0,-26 1-32,1 26 32,-27 0 64,0 0 193,-27 0 607,1 26-831,-26 27-65,-27-1-161,-25 53 129,-1-27 32,0 27 32,-26 0-32,26 0 32,-25-1 97,51-25 31,0 0-32,27-53 160,52 0-96,0-26-128,0 0-64,0 0-320,0-26-128,0 0 416,52-1 64,1-51 32,-1-1 0,53 1-32,-27-27-32,53 0 0,0-26 0,0 27 0,0-1 32,0 26-32,-26 1 0,0 25 0,-1 1 0,-25-27 32,-1 27 0,1-27-32,0 27 0,-27-26 0,0 25 32,1 27-32,-27 0 0,-26 26 0,0 0 32,0 0 96,0 0 0,0 26 192,-26 0-256,0 0-64,-53 27-64,27-1-96,-1 27-32,-25-1 32,-1 1-32,1-1 160,-27 1 0,26 26 32,1-27-32,25 1 64,1-27-32,26-26 0,0 0 0,26-26 0,0 0-96,0 0-417,0 0-127,0-26-65,52 0 609,-26 0 96,26-26 32,1-1 0,25-25 0,1 25-32,0-25 0,-27 25 32,26 1-32,-25 0 0,-1 25 0,-26 1 32,-26 0-32,0 26 32,0 0 96,0 0 385,0 26-161,-26 27-224,-26-1-128,-1 0 0,-51 27 0,25-1 32,-26 1 64,1 0-64,25-1 96,1-26-32,25 1 0,27-53 1,26 26-33,0-26-64,0 0-96,0 0-129,0 0-287,0-26 288,0 0 224,52-27 32,-25 1-32,25-27 32,26-25-32,1 25 0,26 1 0,-27-1 0,27 0-32,-26 1 32,-1-1 0,1 27-32,-53 26 32,26 0 0,-25-1-32,-1 27 32,0-26-64,0 26 64,-26 0 0,26-26 0,0 26 0,1 0 0,25-26 0,-26 26-33,-26-26 1,26 26 0,-26 0 32,27 0 0,-27 0 0,0 0 0,0 0 0,0-27 0,0 27-32,0 0 32,0 0 32,0 0-32,0 0 129,0 0-97,0 0 0,0 0 256,0 27-224,-27-27 32,1 26-96,0 0 0,0 0 0,-27 27 96,27-27-96,-26 0 160,0 26-96,25-26 0,-25 27-32,0-27 0,25 0-32,1 0 32,0 1 1,0-1-33,0 0 32,-1-26 0,1 0 0,26 0-32,-26 26-64,26-26-1,-26 0 33,0 26 32,0-26-32,-27 27 32,27-27 0,-26 26 0,25-26 0,-25 26 32,26-26-32,-27 26 0,1-26 0,0 26 65,-1-26-33,1 26 32,-27 1-64,1-1 64,26 26 0,-27-26-32,27 1 32,-1-1 32,27 0 0,0-26-32,26 0-32,0 0 0,0 0-32,0 0-320,0 0-129,0 0 193,26-26 224,26 0 64,1-1-64,-1-25 64,53 0-32,-27-1 0,27-25-32,26-1-192,-26 1-257,0-1-95,-1 53-1,-51 0 129,-27-1 0,0 27 223,-26 0 161,0 0 64,0 0 256,0 0 225,0 0 95,0 0 33,-26-26 64,-26 0-449,-27 0-64,0 0 256,-25 0 1,-1-1-193,-26 1 0,0 0 353,26 26-225,-26-26 161,27 0-225,-1 26 32,0-53 1,27 27-225,-1 0 32,27 0-96,-27-1 32,53 1 0,0 26-64,0 0 0,26 0 0,0 0-64,0 0-64,0 0-64,26 0-129,26 0 129,53 0 32,0 0 96,26 26-32,-1-26-96,28 27-65,-27-1-63,-1-26-96,1 26-97,-52 0 129,-1 27 160,1-27 192,-53-26-65,-26 26 97,26-26 64,-26 0 257,0 0 159,0 0-95,-26 0 319,-26-26-351,-53 0-193,0-27-96,1 1 320,-53-1-192,26 1 97,0 26-193,0-26 96,26-1 32,26 27-192,27 0 64,26 0 64,0 26-96,26-27-64,0 27-32,0 0 32,0 0-64,0 0-96,26 0 0,26 0 0,27 27 64,26-1 64,-1-26 64,27 26-32,26 0 0,-26-26 0,0 26-32,-26 1-160,26-1-129,-26 0 33,-27 0-32,-25 0 128,-1 0 63,-26-26-63,0 27 0,-26-27 64,0 0 64,0 0 0,0 0 64,0 0 0,0 0 128,0 0-128,-52 0 64,0-27-64,-1 1 32,-25 0 32,-27-26 96,26 26 96,-25-1-95,51 1-1,-25 0 64,25 0-96,27 26-96,0-26 64,26 26-64,0 0-32,0 0 0,0 0-128,0 0-32,0 0 96,0 0-64,26 26 0,26 0 96,1 0 32,-1 0 0,27 1-32,-1-1 0,27 26 32,-26-26 0,25 0 0,-25 27 0,-1-27-193,-25 0-63,-27 27 0,0-27 0,0-26 96,1 0 95,-27 0 65,0 0-64,0 0 64,0 0 32,0 0 65,-27 0-1,1 0-64,-26-26 0,-27-1 96,1-25 64,-1 26-64,1 0 32,-1-27 32,-26 27 33,53 0-129,-27-26 64,27 25-64,0 1-64,25 0 64,-25 0-64,0 26 0,-1-26 128,1-1 0,-27 27 97,1-52 31,-27 26-288,27 0 64,25-1 0,1 27 64,26-26 32,-1 26-128,1 0 65,26 0-33,0 0-32,0 0-64,0 0 32,0 0-129,0 0-31,0 0 32,0 0-128,26 26-32,27 1 192,52 25 96,-1 0 0,1 1-32,0-27 32,0 26-65,-27-25-31,27-1 64,-53-26-192,1 26 64,-27-26 32,-26 0 96,0 0 32,0 0 64,0 0 64,-26 0 128,-27-26-64,-52-27-31,-25-25-129,-28-1 64,1 1-32,0-1 0,0 1 96,0 25 96,26 1-96,-26-1 65,26 27-129,26 0 256,27 0 0,-1 0-288,1-1-64,25 27 32,27 0-32,0 0 0,0 0-32,26 0-32,0 0 64,0 0-32,0 0-64,0 0-64,0 0-160,0 0 96,26 0 31,0 53 97,53-27 32,-1 26 32,27 1 0,0-1 0,-1-26-96,1 1-160,-26-1 128,-1 0 64,-52-26-65,1 26 1,-27-26 128,26 0 32,-26 0 0,0 0 128,0 0 161,-53-26-65,-25-26-224,-53-1 0,0-25 0,-26-1 0,0 0 64,26 1-64,-26-1 64,26 27 32,26 0-32,0-1 64,27 27-32,-1 0-32,53 0 0,-26 26 65,25 0-129,1 0-33,26 0-31,0 0 32,0 0-64,0 0 0,0 0-128,0 26-192,0 0 320,53 26 63,-1 1 33,27 25-32,-27-25 32,0-27 0,27 26-64,-27 1 64,1-27 0,-27 0 0,0-26 0,-26 26 0,0-26 0,0 0 161,0 0-97,0 0 160,0-26 128,-52-26-128,-27 25-192,0-25-32,1 0 96,-1 26-31,1-27-1,25 27-64,-25 0 96,26 0 32,-1-27-32,1 27-96,26 0 0,-1 26 0,1-26-96,0 26 96,26-26 64,0 26-64,0 0 0,0 0-96,0 0-32,0 0 32,0 0-193,0 0 1,26 26 96,27 0 128,-1-26-32,0 26-96,1 0-1,-1 27 97,0-27-160,1-26 192,-27 26-32,-26-26-32,0 0 128,0 0 32,0 0 0,0 0 128,0 0-32,0-26 224,-52-27-191,-27 1-97,1 0 0,25-1 0,-25 1-64,25 0 0,1 25 32,26 1-32,-1 26 160,27 0 0,0 0-128,0 0-32,0 0-96,0 0 32,0 0-96,0 0 32,27 26 0,-1 1 128,52-1 32,-25 26 0,25-26-32,-25 1 32,-1-1-32,27 0 0,-27 0 0,0 0-32,1 0 32,-1 1-64,0-1-33,1 26-31,-1-26-64,-26 27 192,27-27-128,-1 0-64,-26 26 128,1-25-96,25-1-65,-26 26 1,26-26 0,-25 1 96,-1 25 32,26-26-32,-52 0 64,26-26 32,-26 0 32,0 27 0,0-27 0,0 0 0,0 0 0,0 0 0,0 0 32,0 0 64,0 0 224,0 0-160,-52 26-64,26-26 0,0 26 0,-27 26-32,1-26-31,0 53-33,-1 26-65,27 0 65,-26 25-96,25 28 96,27-27 0,-26 26-32,26-53 32,0 1-32,0 0 32,0-53-32,0-26 0,0 1 0,0-27-64,0 0-224,0 0-97,0-53 417,0 1 0,0-53 193,0-52-97,0 0-64,-26-26 0,26-1-32,0 27 0,0 52 0,0 1 64,0 77 128,0 1 192,-26 26 161,26 0-129,0 0-224,-26 26-95,-1 1-33,1 51-64,-26 27-64,26 0-33,-27 26 33,27 0 64,0 0-64,-26-1 32,25 1-32,1-26-64,0-26 0,0-1-64,0-52 192,26-26 0,0 0 0,0 0-96,-26-26-353,26-26 449,-53-27-32,27-52 64,-26-26-32,-1 0 0,1-26 32,-1 26-32,27 26 0,0 26 0,0 26 32,0 27 32,26 52 0,0 0-31,0 0-33,0 0-33,-26 26-95,26 79 32,0 0 96,0 52 0,0 0-32,0 26 32,26 1-64,-26 25-64,0-26-192,0-25 31,0-28 289,0-51-32,0-53 32,0-26-64,0 0-128,0 0-416,26-52 319,0-1 289,0-51 0,0-1 64,1-26-32,-1 26 0,26-52 1,1 26-33,25-26 32,1 0-32,25 52 0,1 27-32,0-1 32,0 53-33,-27 0 33,1 26-128,-1 26-32,1 26 128,-1 1 0,-25-1-192,25 27 128,-25-1 0,-1-25-128,-26 25-129,1 1 129,-27-1 32,0 27 96,0 0 96,-79 0 0,0 25 32,-52-25-32,1 0 96,-1-27 256,26-25 161,0-1 31,27-26-95,-1-26-33,53 0-192,0 0-64,26 0-128,0 0-32,0 0-64,0-26 32,0-26 32,26-53 0,26 27-32,27-27 0,-1 0 32,27 0 0,0 1 0,0-27 32,25 26-32,1 0-32,-52 53 32,0 26-128,-53-1-384,-26 27-225,0 79 737,0 0 192,-53 51-192,-25 1 32,-1 0-32,-26 26 32,1-26 0,-27 0-32,26-26 96,0 26-64,27-26 0,25-27 96,1 1 1,26-27 63,26-26-160,0-26-32,0 0-192,0 0-1,0-26 33,26-26 160,26-53 257,1-26-65,-1-52-64,27 0-64,25-27-32,1 1-32,0-27 64,26 53-64,26-1 0,0 53 0,0 53-64,-26 25-64,-26 27-289,-27 26-31,-25 26-161,-27 53 449,0 0 160,-26 51 160,0 28-96,-26-1 33,-53 26-65,1 0 0,-53 27 0,0-27-32,0 0 64,-26 1-32,52-53 32,0-53 64,27 1 128,26-53 32,25 0-95,27-26-33,-26 0-128,26 0-32,0-52-160,0-27 128,0-26 32,0-25-32,26-1 0,27 0 32,-1 0-32,53-26 32,0 26-32,26 26-1,-27 0 1,1 27 0,-26 51-544,-27 1 127,-52 26-511,0 53 799,0 51 161,-26 1 64,-27 26-64,-51 0 0,25 0 0,-52 0 32,26 0 1,1 0-33,-27 0 32,26 0 128,0-53 64,0 1 0,27-27 64,26 0-192,-1-25 225,1-27-65,52 0-128,-26 0-128,26 0-32,-27-53-160,27 1 160,0-27 0,0-25 32,0-1-32,0 26 32,53 1-64,-27 25 64,26 1-32,1 26-64,-27 0-32,0 26-33,0 0-127,-26 26 160,26 52 128,-26 1 128,0 26-128,0-27 32,0 27-32,-52-53 96,26 1 0,0-1 161,-27-26 31,27 0-192,26-26 0,-26 0 96,26 0-128,0 0-64,0-26-128,0-26 128,0 0 32,26-53-32,27-26 0,-1 0-32,26 0 32,27 0 0,0 0 0,26 26 32,26 1-32,0 25 0,0 1 0,-26 25-32,0 1 32,0 26-224,-52-1-32,-1 27 128,-25 0-65,-1 0 129,-26 0-96,26 0 0,1 27 160,-27-1 32,26 0 0,-25 0-32,25 0 0,-26-26 0,0 27-64,0-27-96,-26 0-96,27 0 63,-27 0 33,26 0 160,-26 0 96,26 0-96,-26 0 32,26 0 0,0 0 33,-26 0 191,0 0-96,0 0 224,0 0 1,0 0-129,0 0 0,0 0-256,-52 0-288,-27-27-1314,-25 1-1248,-1-52-3076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42.674"/>
    </inkml:context>
    <inkml:brush xml:id="br0">
      <inkml:brushProperty name="width" value="0.08" units="cm"/>
      <inkml:brushProperty name="height" value="0.16" units="cm"/>
      <inkml:brushProperty name="color" value="#9DC3E6"/>
      <inkml:brushProperty name="tip" value="rectangle"/>
      <inkml:brushProperty name="rasterOp" value="maskPen"/>
    </inkml:brush>
  </inkml:definitions>
  <inkml:trace contextRef="#ctx0" brushRef="#br0">4839 3143 6374,'0'0'2819,"0"0"-1890,0 0 320,0 0 96,0 0-608,0 0-353,183 52-224,-130-25-96,-1-1-64,27-26 64,-27 26-32,0 0 64,1-26-31,-1 26-1,1-26-32,-27 27 0,0-27 0,0 0 64,0 26-32,1-26-32,-27 0 0,0 0 0,0 0 32,0 0 0,0 0 64,0 0 449,0 0 223,-27-26-63,-25-1-481,0 1-224,-1-26 0,1 26-32,26 26 33,26 0 63,-27 0 0,27 0 32,0 0-96,0-27-32,0 27 0,0 0-96,0 0-96,0 0-1,0 0-95,27 0 192,25 27 96,-26-27 0,27 26 0,-27-26 64,26 26-32,-26-26 64,1 0-96,-1 26 32,0-26-32,-26 0 0,0 0 0,0 0-32,0 0-64,0 0 32,0 0 32,0 0 32,0 0 0,0 0 64,0 0 64,0-26-32,-26 26-32,26 0 32,-26-26 225,-1 26-161,1 0 96,0-26-160,0 26-32,26-27-32,0 27 0,0 0 0,0 0-32,0 0 0,0 0 0,0 0 0,0 0 0,0 0-64,0 0-96,0 0 32,26 0-32,0 0 160,0 0 0,27 0 32,-27 0-32,0 0-32,0 0 32,1 0 96,-1 0-96,-26 0 0,26 0 0,-26 0 0,26 0 0,-26 0 0,0 0-64,0 0 64,0 0-32,0 0 32,0 0 160,-26 0-64,0-26 0,0 26-64,-1-26 0,-25 0 32,26 26-32,-27-26 0,27 26-32,0-27 32,0 27 161,26 0-1,-26 0 0,26 0-160,0 0-32,0 0 0,0 0-32,0 0-32,0 0 32,0 0-64,0 0 32,0 0 0,0 0-161,26 0 193,-26 0 32,26 0 0,0 0-32,27 27 64,-53-27-32,26 0 0,26 0 0,-26 26 0,-26-26 0,27 0 0,-1 0 0,0 26 0,0-26-32,0 0 32,-26 26 0,27-26 0,-1 0 32,0 0-32,-26 26 0,26-26-64,0 0 32,-26 27 32,27-27 0,-1 0 32,-26 0 0,0 0-32,26 0 0,-26 0 32,0 0-32,0 0 0,26 0 0,-26 0 0,0 0 32,0 0-32,0 0 33,0 0-1,0 0-32,0 26-97,0-26 97,0 0 32,0 0 65,-26 0 31,26 0 0,-52 26-64,25-26-64,-25 26 128,0 0-128,-1-26 96,27 27 0,-26-1 0,-1 0 64,1 0-31,26 0-1,-27-26 96,1 27-32,-1-1 96,1 0 97,26-26-161,-27 26-32,27-26-96,0 0-96,-26 26 32,25-26 0,1 0-32,0 0 0,26 27 0,-26-27 0,26 0 0,0 0-32,0 0 0,0 0 0,0 0-128,0 0 32,0 0-96,0 0 64,0 0-161,0 0 1,0 0 64,26-27 256,26 1 96,1 0-64,-27 0-32,26-27 0,1 27-96,-27-26-96,26 26 63,-52 26-31,27-27 160,-1 27-64,-26 0 32,0 0 32,0 0-32,0 0-32,0 0 0,0 0-32,0 0 96,0 0-32,0 0 32,0 27 0,0-27 224,0 26 160,-26 26-223,-1-26-97,1 1 96,0 25-96,26-26-32,-26-26 64,26 0-96,0 0 0,0 0 0,0 0 0,0 0-96,0 0-256,0 0-353,0 0-32,26 0 545,0 0 192,27-26 32,-1 26-32,0-26-128,-25 26-64,25 0 0,-26-26 95,-26 26 1,26 0 96,-26 0 64,0 0 161,0 0 31,-26 0 224,0 26-255,0 0-65,-27 26-32,1-25-96,0 25 32,-1-26-64,1 0-96,-27-26-385,27 27-960,-27-27-3075,53 0-3300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18.264"/>
    </inkml:context>
    <inkml:brush xml:id="br0">
      <inkml:brushProperty name="width" value="0.08" units="cm"/>
      <inkml:brushProperty name="height" value="0.16" units="cm"/>
      <inkml:brushProperty name="color" value="#FFD966"/>
      <inkml:brushProperty name="tip" value="rectangle"/>
      <inkml:brushProperty name="rasterOp" value="maskPen"/>
    </inkml:brush>
  </inkml:definitions>
  <inkml:trace contextRef="#ctx0" brushRef="#br0">4412 2868 384,'0'26'737,"0"-26"160,0 0 256,0 0 737,0 0 448,0 0 64,0 0-512,0 0-352,0 0-417,0 0-289,0-26-319,-26 26-33,26-26 65,-26 26-97,0-27 65,26 27-193,-26-26-96,26 26-32,0 0 193,0 0-161,0 0-128,0 0-96,0 0-32,0 0-32,0 0-128,0 0 0,0 0 64,52 0 128,-26 0 0,27 0 32,-27 26-32,26-26 0,-26 0 0,0 27 0,1-27-32,-1 0 32,-26 26 0,0-26 0,0 0 64,0 0 0,0 0 32,0 0 32,0 0-32,0 0 32,0 0 0,0-26 128,0 26-31,0-27-161,0 1-64,-26 0 64,-1 0-64,27 0 32,-26 26-32,0-27 32,26 27-32,0-26 0,-26 26 96,26 0 32,-26 0 64,26 0 64,-26 0-159,-1 0-33,27 0-32,-26 0-32,0 26 0,26 1 0,-26-27 0,0 26-32,26-26 32,0 26 0,0-26 32,0 0-32,0 0-32,0 0-64,0 0-129,0-26-351,0 26 127,0-26 161,0-1 288,26 1 0,0 0 32,0 0-32,-26 0 0,26 0-32,-26 26 32,27-27 0,-27 27 0,0 0-32,0 0 32,0 0 0,0 0 0,0 27 64,0-1 32,-27 26-96,1 0 96,0-25-32,0 25-32,0-26 32,-1 27-64,1-27 97,26-26-65,0 26 0,0-26 0,0 0-32,0 0-32,0 0-97,0-26-159,0 0 224,26-1 64,-26-25 0,27 0 0,25 25 32,-52-25-32,26 26 0,0 0 0,-26 26 64,0-26-64,0 26 32,0 0 128,0 0 1,0 0-65,0 0 96,0 26 0,-26 0-64,0 0-128,0 26-96,-27 1 64,27-27 32,-26 26 0,26 1 0,-1-27 0,1 0 0,0 0 32,0 1-32,26-27 0,0 0-96,0 0-128,0-27-385,0 27-31,26-26 511,0-26 97,0 26 32,1-27-32,-1 1 32,0-1 0,0 27 0,0-26 0,-26 52 32,27-26-32,-27 26 0,0 0 64,0 0 225,0 0-97,0 0-96,0 26 128,-27 0-64,1 26-160,-26 1 32,26-1-32,-27 1 0,27-1 0,0 0 0,0-25 0,-1-1 32,1-26-32,26 0 0,0 0 0,0 0-160,0 0-320,26-26-1,-26-27 449,53 1 0,-27-1 0,0 1 32,0 0 0,1-1 0,-1 1 32,0 0-32,0-1-32,0 27 32,-26 0 32,27 26-32,-27-26 32,0 26 64,0 0 257,0 0-97,0 0-224,-27 26 416,1 26-448,0 1-64,-26-1 0,25 0 0,-25 1 64,26-1 64,0 0-64,-1 1 0,-25-27 0,52 26 0,-26-52 0,26 0-64,0 0 64,0 0-192,0 0-352,0 0-161,0-26-64,26 0 513,26-26 256,-25-1 64,25-25-64,-26 25 0,27-25 32,-27 25-64,26 1 32,-26 26 0,1 0 0,-27-1 0,0 27 32,0 0 128,0 0 225,0 0 31,0 0 32,-27 27-223,1-1-161,0 26-64,-26 1 0,25-1-64,-25 26 64,0-25 0,-1 25 64,27-51-64,-26 25 0,26-26 64,26 0-64,0-26 0,0 0-128,0 0 31,0 0-223,0 0-320,0-26 127,26-26 513,0-1 0,0 1 32,26-27 32,1 1-64,-27 26 0,26-1-64,-25 1 64,-1 26 0,0-1 0,-26 1 0,0 26 0,0 0 96,0 0 96,0 0-96,0 26 161,0 1-129,0 25-64,-26-26-64,26 27 0,-26-1 0,26 0 32,-27 1-32,1-27 64,26 26-64,-26-26 0,26-26 0,0 0 32,0 0-64,0 0 32,0 0-96,0 0-128,0 0-129,0-26 193,26-26 160,0 26 32,1-27 0,-1 1-32,0 0 64,0-1-64,27 1 0,-27-1 0,0 1-32,0 0 32,0 25 0,-26 27 0,27 0 0,-27 0 0,0 0-32,0 0 0,0 0 32,0 0 96,0 27 32,0-1-31,0 26-33,0-26 32,0 1-96,0-27 0,0 26 0,0 0 0,0-26 0,0 26 0,0-26-32,26 26-32,0 1 32,0-27 0,0 26 32,0 0 0,27 0 0,-27-26 0,0 26 32,27 0-32,-53-26 32,26 27-32,0-27 0,0 0 0,-26 0-32,0 0 32,0 0 0,0 0 128,0 0 96,0 0 320,-52-27-191,-1-25-97,-25 0-128,-1-1-96,27 1 0,0 0 32,-1 25 64,27-25-128,0 52 161,0-26-1,26 0 0,-27 26-128,27 0-32,0 0 0,0 0-128,0 0 32,0 0-65,27 0-95,-1 0 128,0 26 64,26-26 64,1 26 32,-27-26-32,26 26 32,1 0-32,-27-26 0,0 0 0,0 27-96,0-27-32,-26 0 32,0 0 32,0 0 64,0 0 96,0 0 64,0 0 32,-26-27 32,0 1-224,-26-26 32,-1 26-32,27-1 0,0 1 0,26 26 64,0 0 97,0 0-1,0 0-160,0 0 0,0 0-128,0 0 0,0 0-33,0 0-63,0 26 192,26 1 0,26-1 64,-25 26-32,25-26 0,-26 1 32,27 25-32,-27-26 0,0 0 0,0-26 32,0 27-32,1-27 0,-27 26 0,0-26 0,0 0 32,0 0-32,0 0 160,0 0 65,0 0-65,-53-26-96,1-1-64,-1 1 32,27 26-32,0 0 0,0 0-32,26 0 32,0 0-32,0 0 32,0 0-128,0 26 32,0 27 32,26 25 31,26-25 1,1 25 0,-1 1 32,1-27 0,25 1 0,-26-27 0,-25 0-32,25 0 32,-52 0 0,0-26 32,0 0 65,0 0 63,0 0 192,-52 0 32,-27-26-320,1 0-32,-27-26-64,0 25 96,0-25-31,27 26 31,25 26 64,1-26 64,0 26 64,52 0-192,-27 0 0,27 0-64,0 0 0,0 0-64,0 0-32,0 26-128,0 0-32,0 26 95,27 1 129,25-1-160,0-26 64,1 0 32,-1 1 32,0-1 64,-25 0 0,-1-26 0,-26 0 32,0 0 64,0 0 0,0 0 96,0 0 65,-53 0 63,1 0-320,-53-26 64,27 0-128,-1-1 128,27 27-64,-1-26 0,27 26 0,0 0 0,0 0 0,26 0 0,0 0 0,0 0-128,0 0-96,0 0-65,26 0 33,0 26 96,27 1 160,25-1-64,-25 0 0,-1 0 32,0-26 32,1 26 32,-27-26-32,-26 0 32,0 0 0,0 0 96,0 0 160,0 0 193,-52 0 95,-1 0-448,1-52-96,-27 26-64,1 0 64,-1-1-32,0 1 33,27 0-33,26 26 0,26-26 0,-26 26 32,26 0-32,0 0-32,0 0-33,0 0 1,0 0-64,0 0-64,0 0-96,26 26 32,0 0 192,26 0-1,1 1-31,-1-27 0,1 26 0,-27-26 64,0 0 32,0 0 0,-26 26 32,0-26 128,0 0-32,0 0 193,-52 0 31,26-26-256,-27 0-96,-25-1 0,51 27-32,-25-26 32,26 26 0,26 0 32,-26 0-32,0-26 0,-1 26 0,27 0 0,-26 0 0,0-26 0,26 26-32,0 0 0,0 0-96,0 0-32,0 0-64,0 0-97,52 0 193,1 26 96,-1 0 32,0 0 0,27 1 0,-27-1 0,27 0 0,0-26-64,-27 0 0,27 0 32,-27 26 32,0-26 0,-26 0 0,-26 26-32,27-26 32,-27 0 0,0 0 64,0 0 160,0 0 0,-27 0 65,-25-26-225,26 0-64,-53 0 64,27 26-32,0-26-32,-1-1 0,27 27 0,0 0 32,26-26-32,0 26-32,0 0 0,0 0 0,0 0-128,0 0-129,52 26-127,1 1 416,25 25 32,1 0 32,25 1-64,-25-1 0,26 1 64,-27-27-64,27 0 0,-26 0 32,-27 0 32,0 1-64,1-27 0,-27 26-64,-26-26 64,0 0 0,0 0 0,0 0 128,0 0 0,0 0-31,-52-26-65,-1-27-32,-25 27 32,-1-26-32,-26-27 0,1 27 32,-1-1-32,26 1-32,1-1 32,-1 1 64,53 26 0,-26 0 0,25 0 32,27 26-96,0-27 0,0 27 0,0 0-64,0 0-96,0 0-33,53 0-31,25 27 64,1 25 160,26-26 64,-1 0-64,-25 0 32,26 1 64,-1-1-96,-25-26 32,-27 26-32,1 0-64,-27-26 64,0 26 0,-26-26 32,0 0 0,0 0 128,0 0 65,-26 0 95,0-52-224,-53 0-96,-26-1 0,27 1 32,-1 0-32,1-1 32,25 27-32,27-26 32,0 52-32,0-27 0,26 27 0,0 0 0,0 0-32,0 0-128,0 0-192,26 27 31,26 25 321,1 0 32,25 1 0,-25-1-32,25 0 32,1 1-32,-27-27 0,27 26 0,-53-25 32,0-27-32,0 26 33,-26-26-33,0 0 64,0 0 64,0-26 64,-26-27 128,-26 1-256,-27-27 0,1 1-64,-1-1 32,1 1-32,-1 25 0,27 1 0,25 26 0,1-1 0,26 27 128,0 0-96,0 0-32,0 0-96,0 0-64,0 0-96,26 27 0,27 25 256,25 0 32,-25 1 0,25-1 0,1-26 0,-27 27-32,27-27 32,-27 26-32,1-26 0,-27-26 32,-26 27-32,26-27 0,-26 0 0,0 0 128,0 0 64,0-27-32,-52-25-128,-1 0-32,-25-1 0,-1 1 32,0-27-32,27 27 0,-26 0 0,51 25-32,-25 1 32,26 0 0,26 26 0,0-26 0,-26 26-32,26 0-128,0 0-192,26 26 0,0 26 352,26 1 0,27-1 0,-27 1 32,1-1-32,-1 0 0,27-25 0,-27 25 32,-26-26-32,27 0 0,-27-26 0,-26 0 32,0 0-32,0 0 64,0 0 64,0 0 32,-26-26 64,-27 0-160,1-53-32,-27 27 0,1-27-32,-1 1 0,1 25 0,25 1 0,27 26 0,0 0 0,0 0 0,26 26-32,0 0 32,0 0-96,0 0 0,0 0-192,0 26-32,52 0 127,0 0 193,27 26 32,-1 27 32,1-27-32,0 1 1,-1-1-33,-25 1 64,-1-27-32,0 0-32,-26 0 32,1 0-32,-27-26 0,0 0 64,0 0-32,0 0 96,0 0 128,-27-26-96,-51-26-160,-1-1 0,1-25-32,-1 25 32,27-25 0,-1 52 0,27-1 64,0 27-32,26-26 0,0 26 0,0 0 0,0 0-32,0 0-128,0 0-32,0 0-288,0 53 320,52-27 128,1 26 0,-1 1 32,1-27-32,-1 26 32,0 1 0,1-27-32,-1 26 0,27 0 32,-27-25-32,0-1 0,1 0 0,-27 0 0,0-26 0,-26 0 0,26 0 32,-26 0-32,0 0 64,0 0 64,-52 0 64,0-26-192,-27-26 0,0 25 0,-25-25 0,25 0-32,27 26 32,-27-1 64,27 1-32,-1 0 0,1 0 128,0 26-64,26-26-32,-27-1 65,27 27-65,0 0 0,0 0-32,26 0 0,-27 0 0,27 0 96,0 0-128,0 0-64,0 0-128,0 27 0,27 25 95,25 0 1,-26 1 96,27-1-32,25 0 32,-26 1-32,1-1 32,-1 1 0,1-27-32,-1 0 32,-26 0 0,0 0 0,1-26 0,-27 0 32,0 0 0,0 0 96,0 0 33,0 0 31,-27 0 128,-25-26-224,-27-26-96,-25-1 0,25 27 128,1-26-64,-1 26-32,27-1 129,25 27 31,-25-26-64,52 26-64,-26 0 0,26 0-64,0 0-32,0 0 0,0 0-64,0 0-64,0 26-33,26 1 65,26 51 96,1-25 0,25-27 32,-25 26 0,-1 1-32,0-27 32,1 0-32,-1 0 0,-26 0 32,1-26 32,-27 0 0,0 0 0,0 0 32,0 0 32,0 0 97,-27-26-1,-25 0-96,0-26-96,-53-1 0,26 1 0,1 26 0,-1-27 0,27 27 32,-1 0-32,27 26 32,0 0 32,26-26-64,-26 26 0,26 0-64,0 0 32,0 0-32,0 0-96,0 26 32,26 26 64,26-26-1,1 27 33,-1-1-32,1-26 64,-27 27 0,52-27-32,-25 0 32,-1 0 0,-26-26 0,27 27 0,-27-27 0,-26 0 32,0 0-32,0 0 64,0 0 33,0 0 31,0 0 96,-53-53-64,1 27-160,-26-26 0,-1-1 32,27 27-32,-27 0 0,27 0 64,-1-1 32,1 1-32,0 0-32,25 0 32,-25 26-64,0-26 0,25-1 0,1 27 0,0-26 32,0 26-32,26 0 32,-26 0-32,26 0 0,0 0 0,0 0-32,0 0 0,0 0-32,0 0-32,0 0-32,0 0 0,0 0-64,0 0 64,26 0 64,0 0 32,0 0 32,-26 0 0,26 0-32,1 0-1,-1 26 1,0-26-64,0 27 96,0-27-32,1 26 32,25-26 0,-26 26 0,26 0 0,1 0 0,-27 1 0,53-1 0,-1 0 0,-25 0 32,25 27-32,27-27 0,-27 26 0,1 1 64,0-27-64,-1 26 0,1 0 0,-1-25 0,1-1 0,-27 26-64,1-26 64,-1 1 64,-26-1-64,0-26 0,0 0 0,-26 26 0,0-26 0,0 0 0,0 0 32,0 0 33,0 0 31,0 0 64,-26 0 0,0-26-128,-52 0-32,25-27-32,1 1 32,-27-1-64,27 1 0,-27 0 32,27-1 32,0 27-32,25-26 32,-25 26 0,52-1 0,-26 1 0,26 26 0,0 0-32,0 0-32,0 0-97,0 0-95,0 26 0,52 1 128,1 25 128,-1 0 32,53 1 64,-27-1-96,1-26 0,-1 27 0,1-1 0,-27-26 0,27 0 0,-53 1 0,26-1 0,-52-26 0,27 0 0,-27 0-64,0 0 128,0 0-64,0 0 192,-53-53-32,-25-25-64,-53-27-96,26 0 0,-26 1 0,26-1-64,27 26 64,-1 27 0,53 26 64,0-1-64,0 27 129,26 0-65,0 0-64,0 0-96,0 0-97,0 0-95,0 27 128,52 25 160,0 27 32,1-1 32,25-25-64,1 25 0,-1-25 0,1-1 32,0 0-32,-27-26 0,0 1 0,1-1 0,-27-26-32,-26 0 32,0 0 0,0 0 32,0 0 32,0 0 128,0 0 97,-53-53-65,-25-25-128,-27-1-96,0-25 0,1-1 0,51 26-96,-25 27 96,52-1 0,-1 27 0,1 0 0,0 26 0,26 0 0,0 0-32,0 0-64,0 0-65,0 0-127,26 26 64,27 0 224,-1 27 0,26-1 0,1 1 32,0-1-32,-1-26 0,1 27 32,-27-27-32,0 0 0,1-26 0,-53 26 32,0-26-32,0 0 0,0 0 128,0 0 0,0-26 65,-26-26-1,-27-1-128,-51-25-32,25-1 32,-26 0-64,27 27-32,-1-26 0,27 51 32,26-25 0,-1 52 0,1-26 0,26 26 64,0 0 0,0 0-64,0 0 0,0 0-96,0 0-64,0 26-257,53 0 417,-27 27 0,52-27 32,-25 26-32,25 0 32,-25-25-32,25-1 0,-25 0 0,-1 0 0,-26 0 0,-26-26 32,26 0-32,-26 0 64,0 0 0,0 0 65,0 0 31,-52-26 96,0-26-96,-53-27-160,26 27 0,1 0-32,-1-1 32,53 27 0,0 0 0,26 26 32,-26 0-32,26 0 0,0 0-128,0 0-96,0 0 128,26 26 0,0 26 64,52 1 32,-25 25 32,25-25-32,-25-1 0,25 0 32,1 1-32,-27-1 0,27-26 0,-27 27-32,-26-27 32,1-26 0,-1 26 0,0-26 0,-26 0 0,0 0 64,0 0 0,0 0 128,0 0 96,-52-26-224,-1-26 0,-25-1-64,-1 1 0,-26-27 0,27 27 0,-1-1 0,1 1-32,-1 0 32,27 26 0,-1-27 0,27 27 0,0 0 0,0 26 0,26 0-32,0 0 32,0 0-64,0 0-32,0 0-128,0 0-64,26 52 224,26 1 64,27-1 32,-1 26-32,27 1 32,0 0-32,-26-1 32,25-25-32,1 25 0,-26 1 0,-1-27 0,1 27 0,-1-27 0,1 0 0,-27 1 0,1-1 32,-1-26-32,-26 1 0,0-1 0,-26-26 32,0 0-32,0 0 96,0 0 32,0 0 96,0-26-32,-52-27-64,-27 1-31,-25-27-65,25-26-32,-26 27 0,27-1-32,-1 1 0,53 52 32,0-1-33,26 27 1,0 0 32,0 0-128,0 0 0,0 0-64,0 27 32,26 25 128,53 0 32,-27 1 0,27 25 32,-1-25-32,27 25 0,-27 1 32,1-27-32,0 1 0,-27-1 32,0-26-32,-26-26 0,-26 26 0,27-26 64,-27 0-32,0 0 32,0-26 96,-27-26-64,-25-27 97,-53 1-161,27-27-32,-27 0 0,26 27 32,1-1 0,26 0-32,-1 27 0,1 26 32,26-27-32,-1 53 0,1-26 0,26 26-32,0 0 32,0 0-32,0 0-193,0 0-95,26 53 192,27-1 128,-1 0 64,27 27-64,-1-27 0,1 27 0,-1-27 0,1 1 32,0 25-32,-1-25 0,-26-27 0,1 26 0,-1-26 32,-26 1-32,1-27 0,-27 0 0,0 0 32,0 0 0,0 0 96,-27-27-32,-25 1 64,-27-52-160,1 25 33,-1-25-33,1 25 0,-1-25 32,1-1-32,-1 27 0,1-1 0,25 1 0,1 0 0,26 52-32,26-27 32,0 27-33,0 0-63,0 0-64,0 0-32,0 27 128,26 25-32,52 27 64,-25-1 32,25 1-32,1-1 32,26 27 32,-27-26-32,1-1 0,-1 1 0,27-1 32,-26 1-32,-27-1 0,0-25 0,1 25 0,-1-25 32,-26-27-32,-26 0 0,26 0 0,-26-26 0,0 0 64,0 0 0,0 0 64,-52-26-32,26 0-32,-53-26-64,1-1 64,25 1-64,1-1 0,-27 27-32,27-26 64,26 26-32,0-1 0,0 27 0,26 0 0,0 0 0,0 0-64,0 0-32,0 0-160,0 27 160,26-1 96,26 26 0,27 1 0,-27 25 0,27-25 0,-27-1 0,27 0 32,-1 1-32,-26-1 0,1-26 0,-1 27 0,-26-53 0,1 26 0,-1-26 0,-26 0 0,0 0 64,0 0 32,0-53 96,-53-25 32,1-1-127,-27-25-97,-25-27 0,-1 26-97,53 0-31,-1 53 128,1-1 0,26 27 32,-1 0 97,1 0-65,26 26 32,0 0 0,0 0-64,0 0-32,0 0-96,0 0 64,0 26 32,53 0 0,-1 27 0,0-1 32,27 0 0,-27 27-32,27-27-32,-27 27 32,1-27 0,25 1 0,-25-1 0,-1 0 0,0-26-32,-25 1-32,-1-1 0,-26-26 32,0 0 32,0 0 0,0 0 32,0 0-32,0-26 32,-79-27 32,1-25-64,-1 25 32,27-25 0,-27 25-32,53 27 0,0 0 64,0 0-32,-1 26 64,27-26 32,0 26-64,0 0-32,0 0-32,0 0-96,0 0-64,0 26 32,27 0 96,25 26 32,26 1 0,-25-1 0,25 27 32,1-27-32,-27 0 0,27 1 0,-27-1 0,27-26 0,-27 27-32,1-27-64,-1 0 0,-26 0 31,0-26-63,-26 27 64,0-27 64,0 0 0,0 0 32,0 0 0,0-27 32,-26-25 0,-52 26 1,25-27-33,-25-25 0,25 52-32,-25-53 0,25 27 0,1-1 0,0 27 0,25-26 0,1 52 32,26 0 0,0 0 0,0 0-64,0 0-32,0 0-65,0 0-63,0 0 64,26 26 64,27 26 32,25 1 32,-25-1 64,25 0-64,1 1 32,-27-1-32,1 1 0,-1-27 0,0 0 0,-25 0 0,-27 0 0,26-26 0,-26 0 0,0 0-32,0 0-96,0 0 64,0-26 64,-53-26 0,1-1 64,-27 1-64,1-27 0,25 27 0,-25 0 0,-1-1 32,27 1-32,0 0 0,25 25 0,1 1-32,26 26 64,-26 0-32,26 0 0,0 0-96,0 0 32,0 0 0,26 53 64,0-27-32,27 52 32,-1-25 0,27-1 0,-27 27 32,0-27-32,1 0 0,25 1 0,-25 25 32,25-25-32,-25-1 0,-1-26 32,-26 27-32,27-27 0,-27 0 0,0 0 0,0-26 0,0 26 0,-26-26-32,0 0 32,27 0 0,-27 0 0,0 0-32,0 0 32,0 0 32,0 0-32,0 0 0,0 0 32,0-26 96,-27 26-96,-25-52 0,26 26-32,0 0 0,-1-1 0,1 1 0,0 26 0,26 0 32,0 0-32,0 0 0,0 0 0,0 0-32,0 0 0,0 0-96,0 0-32,0 0 96,0 0-32,26 26 64,27 1 0,-1-1 64,-26 0-32,0 26 32,27-26-32,-27 1 0,26-27 0,-25 26 0,-1-26 0,-26 26 0,26-26 0,-26 0 0,0 0 0,0 0 0,0 0 0,0 0 32,-26-26-32,0 0 64,-27-1-32,1-25-32,-27-26 0,27 25-32,-27 1 0,27-1 32,26 1 0,0 26 0,-1 0 0,1-1 64,26 27-64,-26 0 128,26-26-32,0 26-96,0 0 64,0 0-64,0 0-64,0 0-64,0 0 128,0 0 0,26 26-32,0 1 32,27 25 32,-27-26 0,26 27-32,1-27 0,-1 0 0,-26 26 32,27-25-32,-1 25 32,0-26-32,1 26 0,-27-25 0,26-1-32,-26 0 32,27 0 0,-27 0 0,0 1-64,0-27 64,-26 0-64,0 0 32,0 0 32,0 0-32,0 0-32,0 0 0,0 0-65,0 0 33,0 0 32,0 0 32,0 0 32,-26-27 0,0 1 0,0 0 0,0 0 0,-1 26 0,27-26 0,-26 26-32,26-27 32,-26 27 0,26 0 32,0 0-32,0 0 0,0 0 0,0 0 64,0 0-64,0 0-32,0 0-32,0 0 0,0 0 64,52 27-32,-25-1 32,25 0 32,-26 0-32,27 0 0,-27 27 0,26-27 32,-26 26-32,27-25 0,-27-1 0,26 0 0,-26 0 0,1-26 0,-1 26 0,0-26 0,-26 0 0,0 0 0,26 0 0,-26 0 0,26 0 0,-26 0-32,0 0 32,0 0 0,27 0-32,-27 0 32,0 0 0,0 26 32,0-26 0,26 0-64,-26 0 64,26 0-32,-26 0 0,0 0-32,26 0 32,-26 0-32,0 0 0,0 0 0,0 0-32,26 0 64,-26 27-32,0-27-64,0 0 64,0 0 32,27 26 0,-27-26 0,0 0 0,0 0 0,0 0 32,0 0 0,0 0 32,0 0-32,0 0-32,0 0 64,-27 0-64,-25-26 32,0-1 0,-27 1-32,27-26 32,-27 26 64,27 0 96,-1-27 33,-25 27-65,25 0 64,1 0-64,0-1 0,-1 1 0,1 0-63,0 0-33,-1-27 0,1 27-32,-1-26 32,1 26 64,26 0-32,-27-1-64,27 1 32,-26 0 0,26 0 96,0 0 0,-1-1 1,-25 1-1,26 0-32,-27 0 32,27 0-32,-26-1-32,26 1-32,-27 0 32,27 0 33,-26 0-1,26-1-32,-27 1 32,1 0-32,26 0-32,-1 0-64,1 0 64,0 26 96,0-27-32,0 27-64,-1-26 65,-25 0 63,26 26-96,-26-26-64,-1 0 32,1-1-32,-1-25-32,1 26 0,-27-27 0,27 27 0,-26-26 0,25 26 0,-25 0 0,25-1 0,1 1 32,26 0-32,-27 0-32,27-27 32,-26 27-64,-1 0 64,27 26-96,26-26 96,-26 0-32,26 26 64,0 0-32,-26 0 0,26-27 0,-26 27-32,26 0 64,0-26 0,-27 26-32,27 0-32,-26-26 0,26 26 0,0 0 0,0 0-32,0 0-65,0 0 1,0 0 0,0 0-128,0 0-64,0 0 63,0 0 1,0 0 32,26 26 32,27 27 160,25-1 32,1 0-32,-27 1 32,27-1 0,26 1 0,-53-1 0,27 0-32,-1 1 0,-26-27-32,1 0 0,-27 26 64,0-52-64,0 27 64,-26-27-33,0 0 33,0 0 33,0 0 63,0 0-32,0 0 64,-26 0 0,-26-53-96,-27 27-32,-25-26-32,-27-27 32,0 1-32,0 25-64,52 1 64,1-1 32,51 27-32,-25 0 32,52 26 0,-26 0 0,26 0 0,0 0-160,0 0-1,0 0 97,0 0-96,26 52 96,26 1 0,1-1 64,25 1 0,1-1-32,-27 0 32,27 27 0,-1-27 0,1 1 0,-27-27 32,1 26-32,-1-26 0,27 27 0,-53-27 0,26-26 0,-26 26 0,-26-26-32,0 0 32,0 0 32,0 0 32,0 0 0,0 0 128,-26-26-31,-26-26-97,-53-27-64,0 0 32,1 1-64,-1 25 64,26 1-64,27 0 64,0 26-64,25-1 32,1 27 0,26-26 32,-26 26-32,26 0 0,0 0 0,0 0-64,0 0-97,0 0-31,0 0 0,26 26 64,0 1 128,27 25-32,-1-26 0,0 26 32,27 1-32,-27-27 32,27 26 0,0-25 0,-27 25 0,0-26 0,-26-26 0,1 26 0,-1-26 32,-26 0-32,0 0 32,0 0 64,0 0 64,0 0 128,-26 0-127,-27-26-97,-51-26-64,25-1 0,0 1 0,-25 0 32,25 25 64,27-25 64,-27 0-32,1 26 0,-1-27-32,0 1-96,1-1 0,-1-25 64,1 25-64,25 1 32,1 26-32,0-26 32,-1 25 32,1 1-32,26 0 33,0 0-65,-1 26 32,1-26-32,0 26 0,26 0 0,0 0 0,0 0-65,0 0-63,-26 0-96,26 0 64,0 0-32,0 26 0,26 0 128,0 26 0,27-25 31,-1 25 1,26 0 32,-25-26 0,-1 27 0,1-27 32,-1 0-32,0 0 0,-25 1 0,-1-27 0,0 26 0,-26-26 0,0 0 33,0 0-1,0 0 128,-26-26 64,0-1-96,-53 1-128,0-26 0,1-1 0,25 1 0,-25 0-32,26 26 32,-1-1 32,27 1-32,0 26 0,0-26 0,-1 26 0,27 0 0,0 0-96,0 0-128,0 0-33,0 26 129,0 0 64,53 27 64,-27-27 0,26 26 0,1-26 0,-1 27 0,0-27 0,-25 0 0,51 0-32,-25 1 32,-1-1 32,27 0-32,-1 26 0,1-25 0,-27-1 0,27 0 0,-27 0 0,0 0 0,-25 0 0,25 27 0,0-27 0,-26 0 0,27 0 0,-27 1 0,0-1 32,27 0-32,-27-26 0,0 26 0,0-26 0,-26 0 0,26 26 0,-26-26 0,0 0 0,0 0 32,0 0-32,0 0 64,0 0 0,0 0 65,0 0-1,0 0 32,0 0-32,-52-26-32,26 0-32,-27 0 0,1 0-64,0-27 0,-1 27 0,1 0 0,0-27 0,-1 27 0,1 0 0,-1 0-32,-25 0 32,25-27 32,1 27-32,-26 0 32,-1-26-32,0-1 0,27 27 0,-27 0 0,27-27 0,26 53 0,-26-26 64,25 0 64,1 26 33,0-26-129,0 0 0,-27 0 0,27 26 0,0-27-32,-26 1 32,25 0-32,1 26 0,-26-26 0,26 0 0,0 26 32,-1-27 0,1 27 0,-26 0 0,26-26 0,-1 0 0,1 26 0,0-26-32,-26 0 64,25-1-64,1 27 64,0-26-32,0 0-32,-26 0 32,25 0-32,1-1 0,0 27 0,26-26 32,-26 0-32,0 26 0,26-26 0,0 26-32,0 0 32,0-26 32,-27 26-32,27-26 0,0 26 32,-26-27-32,26 27 0,0 0 0,-26-26-32,26 26 32,0 0 0,0 0-64,0 0 0,0 0-256,0 0-353,0 0-352,0 0-961,0-26-1217,0 26-3459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2.501"/>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4688 2599 9417,'0'0'1858,"-26"0"-289,26-26-160,0 26-544,-26-26-320,26 26-129,0-26-160,-26 26 353,26-26 0,-27 26-97,1-27 161,26 1-353,-26 0 64,0 0 1,0 0-193,26-1 160,0 27-192,-26 0-160,26-26 97,0 26-97,0 0-33,0 0-63,0 0-32,0 0 0,0 0-32,0 26 160,26-26 0,0 53 0,26-27 0,-26 26 0,27 1-64,-1-1 64,1 0-32,-27 1-32,26-27 64,-26 26-32,1-25 32,-1-27-32,-26 26 64,0-26-32,0 0 32,0 0 32,0 0 64,0 0 128,0 0 193,-26-26-1,-27-27-224,1 1-96,-1-1 33,-25-25-97,25 26-64,27-1 32,-26 1 32,26-1 0,0 27 0,-1 0 64,27 0-128,0 26 0,0 0 0,0 0 0,0 0-192,0 0 64,0 0-64,0 26 159,27 0 33,-1 0 0,26 27 65,-26-1-65,27-26 0,-1 27 0,-26-27 0,0 0 0,1 0-65,-1-26 1,-26 0 0,0 0 32,0 0 32,0 0 96,0 0-32,0 0 33,-26-52-97,-1 0 0,-25-1 96,0 1-32,-1 26 0,27-1 32,26 1-64,-26 0 64,0 0-64,26 26-32,0 0 0,0 0 0,0 0-32,0 0 32,0 0-224,0 0 96,0 0-65,0 0 33,52 52 160,0 1 32,1-27 0,-1 26 0,1 1 0,-1-27-32,-26 26 0,0-52-96,1 26 64,-27-26 0,0 0 32,0 0 96,0 0-32,0-26 97,-27 0-161,-25-26 64,0-1 32,-1 1-96,-25-1 32,25 1-32,27 26 0,-26-27 0,26 27 0,26 0-32,-27 26 32,27-26-32,0 26 0,0 0 0,0 0-32,0 0 64,0 0-96,0 0-193,0 0 97,27 26 128,-1 26 64,26-25 64,0-1-64,-25 0 32,25 0 0,-26 0-32,27 1 0,-53-1-32,26-26 32,-26 0-32,0 0 32,0 0 0,0 0 96,0 0 32,0 0 32,-26-26-128,-27-1-32,1-25 32,-1 26 1,27-27-33,-26 27 0,26 0-33,0-26 1,-1 26 32,1 26 32,0-27-32,26 27-64,0 0 64,0 0-32,0 0-64,0 0 32,0 0-96,0 0 0,0 0 32,0 0 96,26 0 32,-26 0 0,26 0-32,1 0 32,-27 0-32,0 0 32,0 0 0,0 0 0,0 0 0,0 0 0,0 0 0,0 0 0,0 0 0,0 0 0,0 0 32,0 27 0,0-27 0,0 26 0,0 0-32,-27 26 64,-25-26-64,26 1 32,0-1 32,26 0-64,-27 0 0,1 0 0,26-26 64,-26 0-64,26 0 0,0 0-64,0 0-32,0 0-96,0 0 0,0 0-193,0 0-255,0 0 63,0 0 97,26 0 480,-26-26-32,26 0 64,-26 26 128,0-26-160,0 0 96,27 26-64,-27 0 0,0 0 0,0 0 64,0 0 64,0 0 64,0 0-160,0 0-64,-27 0 385,27 0-321,-26 26-32,0 0 32,0-26-64,26 0 64,-26 26-32,26-26 0,-27 0 64,27 0-64,0 0-32,0 0 0,0 0-32,0 0 0,0 0-224,0 0-257,0 0-31,27 0 127,-27-26 417,26 0 65,-26 0-33,26 26-32,0-27 0,0 1 0,1 26 0,-27-26 64,26 26-64,-26 0 0,0 0 0,0 0 0,0 0 64,0 0 0,0 0-32,0 0 192,-26 0 128,-1 26-256,1-26-96,-26 26 32,26 1 0,-27-1 1,27-26-1,0 26 32,26-26 32,-26 26-32,26-26-64,0 0 32,0 0-32,0 0-32,0 0-32,0 0-64,0 26-1,26 1 65,0-1 32,0 0 0,27 0 64,-1 27-64,0-27 32,1 0 0,25 26 32,-25-26 0,25 1 0,-25-1 0,-1 0-32,0 0 0,1 0 32,-27 1-32,0-27 33,-26 0-33,0 0 0,0 0 0,0 0 32,0 0 0,0 0 64,0 0-64,-52-27 32,-1 1-64,-25-26 0,-1-27 64,1 27-64,-1 0 0,27-1-32,26 1-32,-27-1 64,27 53 32,26-26-32,0 26 64,0 0-64,-26 0-32,26 0-96,0 0-129,26 26-31,26 27 288,1-1 0,52 27 96,-27-1-64,27 1 64,-27-27-96,1 1 0,26 25 0,-27-25 32,-25-1-32,-1-26 0,1 27 0,-1-27 0,-26-26 0,-26 0 32,26 0-32,-26 0 64,0 0 65,0 0 127,0 0 224,-52-53-255,0-25 31,-27 25-192,27-25-64,-27-1 0,27 1-96,-1 25 32,1 1 64,26 26 0,26 0 0,-27-1 0,27 27 32,0 0-32,0 0-96,0 0-33,0 0-191,27 53 32,25-27 288,0 26 0,1 1 32,-1-1-32,1-26 64,-27 27-64,-26-53 0,26 26-96,-26-26 96,0 0 32,0 0 160,0 0 64,-26-26-31,0-27-161,-53 1-64,0-27 64,1 1-32,25 25-32,-25-25 0,25 25 0,27 1 0,0 0 32,-26-1-32,26 27 0,26 0-32,0 26 32,0 0-32,0 0 0,0 0-161,0 0-127,0 26 128,52 0 192,0 27 128,27-1-96,-27 0 32,27 1-64,-1-1 64,-25 1-64,-1-1 0,-26-26 0,1 0 0,-1-26 0,-26 26 0,0-26 32,0 0 0,0 0 128,0-26-31,0 0-129,-79-26 64,27-27 32,-27 27-64,27-27-32,-27 27 0,27-1 32,-1 1-32,27 26 32,26-26-32,-26 25 0,26 1 96,-26 26-32,26 0-64,0 0 64,0 0-64,0 0-64,0 0-96,0 0-160,26 26 255,0 27 65,53 25 33,-27-25 31,27-1-32,-27 0 0,1 1-32,-1-1 0,-26 1 0,0-27 0,1 0 0,-27 0-32,0-26 0,0 0 32,0 0 0,0 0 64,0 0 160,0-26-224,-53-26 0,1-1 0,-27 1 0,27-1 0,-1 1 32,1 0 0,26-1-32,-27 27 0,53 0 0,-26 0 0,26 26 0,0 0 0,0 0-64,0 0-192,0 26-33,26 26 289,27 1 0,-1 25 64,27 1-32,-27-1-32,27 1 32,-27-1-32,27 1 0,-27-27 0,1 27 0,-1-27 0,-26-25 32,0 25-32,-26-52-32,26 26-64,-26-26 0,0 0 96,0 0 0,0 0 192,-26-26-160,-52-26 1,-27-1 95,0-25-96,0-1 256,1 0-128,-1 27-160,26-26 64,27 51 0,26 1 32,0 0-32,-1 0 64,27 26 33,-26 0-161,26 0 0,0 0-128,0 26-1,0 26 1,53 1 128,-1 51 0,0 1 32,27-26-32,-1-1 32,1 1-32,0 0 0,-1-27 0,-25 0 0,-27-26-32,0-26 32,-26 27 32,0-27-32,0 0 64,0 0 97,0-27-97,0 1-32,-52-26 64,-53-27 128,0 1-128,0-27-64,0 26-32,27 1 32,26 25-32,-1 1 0,1 26 0,52 0 32,-26 26 64,26 0-96,0 0 0,0 0 0,0 0-96,0 0-96,0 0-64,0 52 224,52 0 0,0 27 64,27 0-32,-1-27 0,1 27 0,0-27 0,-27 0 32,27-25-32,-53-1 0,0 0 0,-26-26 0,0 0 32,0 0 32,0 0 32,0-26 32,-26 0-32,-27-27-64,-25-25 64,-27-1-64,0 0 0,27 1-32,25 25 0,1 1 0,0 0 32,-1-1-32,27 27 32,0 0-32,0 0 0,-1 0 0,27 26 32,0 0-32,0 0 0,0 0-64,0 0-128,0 0-32,0 26-64,27 0 288,25 26 0,0 27 0,27-1 32,0-25 0,25 25-32,-25-25 32,-1-1-32,1 27 0,26-27 0,-53-26 0,1 27 0,-1-27 0,-26-26 32,0 26-32,-26-26 0,0 0 64,0 0 64,0 0-32,0-26-32,-78-26 64,-1-27-32,1-26 96,-27 27-192,26-1-32,1 0 32,25 27 0,1 0 0,26 26 0,26 26 0,0 0-32,0 0 32,0 0-192,0 0-32,0 0-64,52 52 288,27 26 64,-1 1 0,27 0-32,-26-1 0,25 1-32,-25-27 0,0 27 0,-1-27 0,1 27 0,-27-27 64,27 0-64,-27-25 0,27 25 0,-53-26-64,26 0 128,-26-26-64,1 0 0,-27 0 0,0 0 128,0 0-64,0 0 64,0-52 257,-53 0-161,-25-53 0,-27 0-96,0 0-128,0 1 0,27 25-32,-1 0 32,53 53-32,0 26 64,26 0-32,0 0 0,0 0-160,0 0 64,0 0-128,0 26 0,0 1 159,52 25 33,1 27 32,25-1-64,1 1 128,-1-1-64,1 1 0,-1 26 0,1-53 0,0 27 32,-1-27-32,-52-26 0,27 0 0,-27 0 0,-26-26 32,26 0 1,-26 0 63,0 0 0,0-26 224,0 0 96,-52-52-255,-53-27 127,0 0-224,0 0 0,1 1-64,25 25 0,27 27 64,-27-1-64,53 1 0,-26 26 160,25-27-128,1 53-32,26-26 0,-26 26 0,26 0-64,0 0-32,0 0-192,0 26 64,26 27-65,27 25 257,25 1 0,1-1 32,-27 1 0,27 26 0,-27-53 0,0 27 0,1-27 0,-1-26-160,-26 0 32,-26 1 32,0-27 64,0 0 32,0 0 0,0 0 128,0-27-64,-78-51-32,-1-1-64,-26 1 96,1-27-64,-1 0 32,0 0 0,0 27-32,27 25 0,52 27 128,-1 0-96,27 26-32,0 0-64,0 0-64,0 0-128,27 52 160,25 27 96,27 0 64,25 25-64,1 1 32,0 0-32,-27 0 0,27-1 0,0 1 0,-26-26 0,-1 25 0,1-51 0,-27-1 0,-26 1 0,-26-27 0,0-26-32,0 0 32,0 0 64,0 0 64,0-26-96,-52-27 0,-27 1 32,-25-53 64,-1 26-96,26 1 0,-26-1 0,53 1 32,-27 25 65,27 1-33,26 0 64,-26 25-96,25-25-32,1 26 32,-26 0-32,52 0-32,-26 26 0,26 0-64,0 0 0,0 0-128,0 0-97,0 52 65,52 0 96,0 27 96,53 26 32,-26-27-64,-1 1 64,1-27 0,-1 27 0,1-27 0,-27-26 0,1 0 64,-53-26-64,26 0 0,-26 0 32,0 0 96,0 0-32,0-26 128,-52-26 1,-27-27-129,-52-25 64,26-1-160,-26-26 32,27 26 32,-1 0-64,0 27 0,26-1 0,27 27 0,0-1 0,52 53 0,-27-26-64,27 26 64,0 0-224,0 0 64,27 26-129,25 53 289,53 0 64,0 25-32,26 1 64,-27-26-96,1 25 0,0-25 0,0 26 0,-1-1 33,-25-25-66,26 0 66,-27-1-33,1 1 0,-1-1-65,-25-25 65,-27-27 0,0 0 0,0 0 0,-26-26 32,0 0-32,0 0 65,0 0-65,0-52-32,-52-1 32,0-51 64,-53-1 32,-26-52-96,0 26 96,0 0-96,26 26 0,53 27 32,-1 25-32,53 27 32,-26 0-32,26 26 0,0 0 0,0 0-64,0 0-128,0 0-1,26 26 193,27 26 0,-1 27 64,27 26-32,26 0-32,-27-27 33,1 1-33,-1 25 0,1-25 0,-27 0 0,27-1 0,-27 1-33,1-1 33,-27-25 0,26-27-96,-52-26 64,26 26 32,-26-26 0,0 0 0,0 0 32,0-26-64,0 0 64,-52-53 32,-53-26 33,0-26-1,-26 0-64,1 27-32,51-1 0,27 26 0,-1 27 0,27 0 0,0 25 32,26 27 0,0 0-32,0 0 0,0 0-160,0 0-33,26 27 129,26 25 64,27 27 64,26 25-64,-1 1 64,1-26-64,-26 25 0,-1-25 0,1-1 0,-27 27-64,27-26 32,-27-27 0,-25 1 32,25-1-32,-26-26 32,-26 0 0,26-26 0,-26 0-64,0 0 64,0 0-32,0 0-64,0-26 64,-52-52 32,-27-27 64,1 0 32,-27-26-64,0 26-32,0-26 0,27 27 0,-1 25 32,27 27 0,26 26-32,0-1 0,26 27 0,0 0-128,0 0 32,0 0 64,0 0-32,26 79 64,26-1 0,53 1 0,-27 52 0,1-26 0,0-1 0,-1 1 0,1 0 0,-27 0 0,1-27-32,25 1 32,-26-1-128,1-25 32,-1-1 0,1 1 0,-27-27 64,0 0-32,0 0 64,-26-26 0,0 0-33,0 0 1,0 0 64,0 0 65,0-52 31,-52-1 32,-27-25 0,1-53 64,-27 26-192,0 0 0,27 27-32,25 25 32,53 53-32,0 0 0,0 0 160,0 0-95,0 0-65,0 0 0,0 0 0,0 0-33,26 53 1,1-1-64,25 1 96,0 25 0,27-25 32,-27 25 32,1-26-64,-1 1 0,0-1-64,1 1 64,-1-1-128,1 0-32,-27 1-32,26-27 96,-52 0 0,26 0 96,-26-26 0,0 0 0,0 0 32,0 0-32,0 0 0,0 0 0,0 0 0,0 0 0,0 0 0,0 0 0,0 0 64,0 0-32,0 0 0,0 0-32,0 0 0,0 0-64,0 0 64,0 0-64,0 0 32,0 0-32,0 26 64,27-26 0,-27 27 0,52-1 0,-52 26 0,26-26-32,0 1 32,1-1-96,-1 0 32,-26-26 64,0 0 0,0 0 0,0 0 0,0 0-65,0 0 65,0 0 32,-26-52-32,-27-1 33,-25 1 127,-1-27-96,0 1 32,1-1-96,25 27 128,-25-27 64,25 1-96,-25-1 160,-1 1-159,27-1-1,-27 0 0,1 1-64,25-1 0,1 27 0,26-1 0,0 27 64,-1 0 0,1-26 0,0 26-32,0-1 0,-27 1-32,27 0 128,0 0-160,0 0 64,0-1-31,0 1-33,-27-26 32,27 26 0,0-1-32,0 1 0,-1 0 32,1 0 64,0 0-64,0 26 0,0-26-32,26-1 32,-27 27-32,1-26 32,0 0-32,-26-26 0,-1 25 0,1 1 0,-1-26 64,27 26-64,-26-1 0,26 1 0,-27-26 0,27 26 0,-26 0 0,26-1 0,-27 1-64,27 0 32,-26-26 32,-1 25 0,27 1 0,-26-26 0,-1 26 0,27-1 0,0-25 0,0 52 0,-27-26 0,53 0 0,-26-1 0,-26 1 0,52 0 0,-26 26 0,-1-26 0,1 0-32,26 26 32,-26-26-32,26 26 64,-26 0-32,26 0 0,-26-27 0,26 27 0,-27-26-64,1 26 32,0-26 32,0 0-32,0 26 32,26 0 0,-27 0 0,27 0 0,0 0-64,0 0-33,0 0 1,0 0-64,0 0 64,-26 0-32,26 0 32,0 0-32,0 0-64,0 0-1,0 0-223,0 0-96,0 26-33,0 0-864,26 27-801,-26-1-1378,27 0-3330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19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4125 2194 2018,'0'0'1537,"0"0"641,0 0-448,0 0-449,0 0 0,0 0-191,0 0-130,-52-52 1,52 52 32,-26 0-224,26 0 0,0 0-161,0-27-159,0 27-33,0 0-64,0 0 1,0 0-97,0 0-32,-27 0 0,27 0-127,0 0-65,0 0-32,0 0-161,0 27 65,27-1 96,25 26 96,0 27-32,1-27 1,25 27 95,-25-27-64,25 27 64,1-1 0,-1-25 0,27 25-64,-26-25-64,25-1-32,-25 0 32,-1 1-64,1-1 64,-27 0 0,27-25-32,-53-1 0,26 0 0,-25 0 0,-27-26 64,0 0 1,26 0-1,-26 0 32,0 0 96,-26 0 288,-1-26-287,-51-26-129,-1-1 96,1 1-64,-27-1-96,0-25 64,1-1-64,-1 27-32,26-27 32,1 27 0,25 0 64,27-1 32,-26 27-96,52 26 64,-26-26 0,26 0 0,-27 26 0,27 0-32,0 0 32,0 0-64,0 0 0,0 0-96,0 0-96,0 0-96,27 52 256,25-26 32,26 53 64,1-27 32,26 27-96,0-1 32,-1 1-32,1-27 64,0 27-64,-27-27 0,27 27 0,0-1 0,0 1 64,-1 0-64,1-27 0,0 0 0,-27 1 32,1-1-32,-1 0 32,1 1-32,-27-1 32,27-26-32,-27 1 0,1 25 0,-1-26 32,-26 0-32,0-26 0,-26 0 0,27 0-32,-27 0 32,0 0 0,0 0 0,0 0 0,0 0-256,0 0 64,0 0-65,0 0-383,0 0-129,0 0-256,0 0-544,0 0-609,-27-26-353,-25-26-2081,-27-27-1538</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74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4263 2096 929,'0'0'1025,"0"0"512,0 0-191,0 0-33,0 0-384,0 0 160,-27-79-128,27 79-321,0 0-576,0 0 0,0 0 353,0 53-1,53-27 193,25 53-33,1-27 97,26 26 160,-27 27-65,1-26-255,26 26 224,-27-27-225,-25 1-160,25-1-95,-25 1-129,25-1-64,-25-25 0,25 25 128,-25 1-64,25-27 0,-25 27 32,25 0 33,-25-27-129,-1 0 0,0 27-64,-25-53 0,-1 26 0,0-25-32,0-1-577,-26 0-832,26 0-1506,-26 0-3843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8:29.062"/>
    </inkml:context>
    <inkml:brush xml:id="br0">
      <inkml:brushProperty name="width" value="0.24" units="cm"/>
      <inkml:brushProperty name="height" value="0.48" units="cm"/>
      <inkml:brushProperty name="color" value="#FFACD5"/>
      <inkml:brushProperty name="tip" value="rectangle"/>
      <inkml:brushProperty name="rasterOp" value="maskPen"/>
    </inkml:brush>
  </inkml:definitions>
  <inkml:trace contextRef="#ctx0" brushRef="#br0">5938 2272 1153,'0'0'961,"0"0"-288,0 0 31,0 0-351,0 0-33,0 0 64,0 0-95,0 0 191,0 0-160,0 0-95,0 0 95,0 0-224,0 0 192,0 0 129,0 0 95,0 0 257,0 0-161,0-26-95,0 26 288,0 0-225,0 0 129,0 0 96,0 0 480,0 0 288,0 0-223,-26 0-321,26 0-97,-27 0-639,-25 0-65,26 0-128,-27 0 0,1 26-32,26-26-64,-26 26 0,25 1 128,-25-1-128,26 26 0,-27-26 128,27 27-128,-26-27 96,26 0-96,26-26 0,0 0 193,0 0-161,0 0 0,0 0-32,0 0-64,0 0 32,0 0 0,0 0 64,0-26 0,26 0 0,0 0 0,26-27 0,1 1 32,-1-1-96,1 27 32,25 0 0,-26 0 0,1 0 0,-1 0-64,1 26 64,-27 0 0,0 0-64,0 0 0,0 0 64,-26 0-64,0 0 128,0 0-64,0 0 0,0 0 32,0 0 96,0 0-64,0 0 64,0 0 769,0-27-64,-52 27-385,0 0-320,-1 0-128,-25 0 64,-1 0-64,-26 0 0,27 0 128,-1 0-128,-25 27 0,25-1 32,0 0 0,1 0 32,-1 0-64,27-26 0,26 26-160,-27 1 192,27-27-32,26 26 0,0-26 0,0 0-32,0 0 0,0 0-128,0 0 96,0 0-224,0 0 224,0 0 0,0 0-64,53-26 63,-27 26 1,52-53 64,-25 27-64,51 0 64,-25-26 0,26 25-64,-27-25-96,1 26-64,-1 0-32,-25-27 256,-1 27-96,0 26 96,-25-26-32,-27 26 32,0 0 0,0 0 32,0 0-32,0 0 0,0 0-64,0 26-1,-53-26 65,27 26 97,-26 0-65,-27 27 64,1-1-96,-1 1 0,1-1 0,-1-26 64,0 26-32,27 1-32,0-27 32,-1 0 96,27-26-128,26 0 0,0 0 32,0 0-32,0 0-32,0 0-64,0 0 160,0-26-96,26 0 32,27 0 0,-1-27-32,0 1 64,27 26-32,0-53 0,25 27 32,-25-1-64,26 1 32,25 26 0,-25-26-32,-26 25 32,26 1 0,-27 0 0,-26 26 0,1-26-32,-1 26 32,-26 0 0,27 0-64,-27 0 96,0 0-32,0 0 0,1 0 0,-1 0 0,-26 0 0,26 0 0,-26 0 0,0 0 0,0 0 0,0 0-32,-26 0 64,0 0 160,-1 0 160,-25 26-352,0-26 96,-27 0-96,27 26 0,-27 0-32,1 1 32,25-1-96,1-26 96,-1 26 0,27 0 64,0-26-32,26 0-32,0 0 0,0 0-64,0 0 0,0 0-384,0 0 384,0 0 0,26 0 0,0 0 64,1 0 0,25-26 32,0 26 0,27-26-32,-1 0 0,1-1 0,26 27 32,-27-26-32,27 0 0,-26 0 32,-1 0 0,1 26-32,-27-27 0,0 27-32,-25 0 32,-1 0-32,0 0 32,0 0 0,0 0-96,1 0 96,-1 0 0,0 0 32,26 27-32,-25-27 0,-1 0 0,-26 0 0,26 0 0,-26 0 0,0 0 0,26 0 0,-26 0 32,0 0-32,0 0 0,0 0 32,0 0 32,0 0-64,0 0 0,0 0 352,0 0-288,-52 0 32,26 0-96,-1 0-32,-25 0-64,0 0 64,-1 26 32,1-26 64,26 26-64,-27-26-32,27 0 0,0 0 64,0 0 32,26 0-64,0 0 0,0 0-96,0 0 96,0 0-192,0 0 32,0 0 160,0 0-128,0 0 128,26 0 0,0 0-96,0 0 96,27 0 0,-27 0-32,26 0 64,1 0 32,-1 0-64,0 0 0,1 0 0,-1 0 0,-26 0 0,27 0 0,-27 0 32,0 0-32,0 0 0,0 0 0,-26 0 0,27 0 32,-27 0-32,0 0 0,0 0 32,0 0 64,0 0-96,0 0 0,0 0 416,0 0-352,0 0 128,0 0-95,0 26-65,0-26-32,0 0 0,0 0 0,0 26-32,0 1 64,0-1-32,0 26 32,0 0-32,0 1 96,0-1-96,0 1 0,0-1 0,0 0 32,0 1-32,0-1 0,0 0 32,0 27-32,0 0 0,0-27 0,0 26 64,0-25-32,0 25-32,26-25 96,-26 25-64,0-25 32,26 25-64,-26 1 0,0-1 192,0 1-160,26-27 32,-26 27-64,0-27 64,0 27-32,0-27-32,0 1 0,0 25 128,0 1-128,0-27 0,0 27 65,0-1-1,0 1-32,0-27-32,0 27 0,0-1-32,0-25 64,0-1-32,0 0 0,0 1 64,0 25-64,0-25 0,0 25 0,0-26-32,0 27 32,0-27 0,26 27-32,-26-27 96,26 1-64,-26-1 0,0-26 0,0 27 96,27-1-96,-27 0 0,0 1 0,0-1 32,0 0-32,0 1 0,0-1 0,0-26 32,0 27 32,0-27-64,0 26 0,0-25 32,0-1-64,0 0 32,0 0 0,-27 0 0,27-26 0,0 26 0,0 1 0,0-27 32,0 26-64,0 0 32,0 0 0,0-26 0,0 26 0,0 1 0,0 25 0,0-26 96,-26 0-160,26 1 64,0-27 0,0 26-32,0-26 32,0 26 0,0-26 0,0 0 32,0 0-64,0 0 32,0 0 0,0 0 0,0 0 0,0 0 0,0 0 0,0 0 32,0 26-64,0-26 32,0 0 0,0 0-64,0 0 96,0 0-32,0 26 0,0-26 0,0 0-32,0 26 32,0-26 0,0 0-64,0 0 64,26 0 0,-26 27 0,0-27 0,0 0-32,0 0 32,0 0 0,0 0-96,0 0 160,0 0-64,0 0 0,0 0 32,0 0-32,0 0 0,0 0 0,0 0-32,0 0 32,0 0-32,0 0 32,0 0 0,0 0-32,0 0 32,0 0 0,0 0-32,0 0 32,0 0 0,27 0 0,-27 0 32,0 0-96,0 0 0,0 0 32,0 0-65,0 0 129,0 0-32,0 0 32,0 0-32,0 0 321,0-27-193,0 27 64,-27-52 0,-25 26-160,26-53-32,-26 27 160,-1 0-128,27-1 129,-26 1-161,-1-1 0,27 1 224,-26 0-160,-1-1 64,27 1 32,-26 0-160,26-1 224,-27 1-224,27 26 0,-26-27 193,25 1-129,1 0-32,-26 25 64,26-25-64,0 0 256,-1 25-224,1 1-64,0-26 224,26 26-160,-26-27 0,0 27-32,-1-26 33,-25-1 95,26 27-160,0-26 32,0-1 160,-1 27-96,1-26-32,0 26 96,0 0-128,0-27 128,-1 27-160,1-26 0,0-1 0,0 1 32,26 26-32,-26-27 97,26 27-97,-27-26 320,27 26-320,-26-1 0,26-25 192,0 26-160,-26 0-32,26-27 0,-26 27 64,26 0-96,-26-26 32,26 25 0,-26 1 32,26 0 0,-27 0-32,27 0 0,-26-1 32,0-25 32,26 26-64,-26 0 0,0 0-32,26-1 64,-27 1-32,1 0 0,26 0 32,-26 0-32,0-1 0,26 1 0,-26 0 0,-1 0 0,27 0 0,-26 26 0,26-27 64,-26 1-96,0 0 32,26 26 0,-26-26 0,0 0 32,26 0-32,-27-1 0,27 1 32,-26 0-64,0 0 32,0-27 0,0 27 32,-1 0-32,1 0 0,-26 0-32,52-1 96,-26 1-32,0 0-32,-1 0 0,1 0-32,26 0 64,-26-1-32,0 1 0,26 26 0,-26-26-32,26 26 32,0 0 0,0 0-64,0 0 64,0 0-64,0 0 0,0 0-128,0 0 128,0 0-224,0 26-65,0 0 353,0 27-96,26-1 96,0 27 0,0-27 0,27 27-64,-27-1 64,26 27 0,0-27-96,-25 27 96,25 0 0,0-26-32,1-1 32,-1 27-64,-26-27-64,27-25 96,-1 25-96,0-25 128,-25-1-64,25 0 32,-26 1 32,0-27-32,1 26 32,25 1 0,-26-27 0,0 26 0,-26-26 0,26 1 0,1 25 32,-1-26-96,0 0 64,-26 1 0,0-1 0,26 0 0,-26 0 0,0-26 0,26 26 32,-26-26-128,0 0 96,0 0 0,0 0-161,0 0 161,0 0 0,0 0-32,0 0 64,0 0 0,0 0-32,0 0 0,0 0 129,0 0-97,0 0-32,0-26 64,0 0-32,-26-26 96,0 25-128,0-25 0,0 0 0,-27 25 32,27-25-32,0 0 64,-26-1-32,25-25 96,1 25-128,-26 1 0,26 0 32,-1-1 0,1 1-32,0 0 0,-26-1 32,25 1 96,-25-1-128,26 1 0,0 0 96,-27-1-64,27 27-32,0-26 64,-26 26-32,25-1 257,1-25-289,-26 26 0,26 0 96,0-1-64,-1 1-32,1 0 0,0 0 32,26 0-32,-26 0 0,0-1 0,-1 27 160,1-26-128,0 0-32,26 26 0,-26-26 64,0 0 32,-1 26-96,27-27 0,-26 1 64,0 26-64,0-26 0,26 0 0,-26 26 64,0-26-64,-1-1 0,27 27 0,-26-26-32,0 0 32,0 26 0,0-26 0,26 0 32,-27 26 0,1-26-32,0-1 0,0 27-32,0-26 64,26 0-32,-26 0 0,-1 0 32,1 26-96,0-27 64,0 1 0,26 26-32,-26-26 32,-1 26 0,27-26 0,-26 26 96,26 0-128,0 0 32,-26-26 0,26 26-64,0 0 64,-26 0 0,26 0 0,0 0 32,0 0-64,-26 0 32,26 0 0,0-26-32,0 26 64,0 0-32,0 0 0,0 0 32,0 0-128,-27 0 96,27 0 0,0 0-64,0 0 64,0 0 0,0 0 0,0 0 32,0 0-160,-26 0 128,26 0 0,0 0-64,0 0-32,0 0 0,0 0 0,0 0 0,0 0-65,0 0 33,0 0 96,0 0-128,0 0 160,0 0 0,0 0-32,0 0 64,0 0-64,0 0 32,0 0 0,0 0-160,0 0 160,0 0 0,0 0-64,0 0 64,0 0-160,0 0 160,0 0-32,0-27-96,0 27 0,53-26 128,-27 0-33,26-26 66,1 25-130,25 1 97,1-26 0,-1 26-96,1-27 96,-1 27-32,-25 0-32,25 0 0,-25 0-96,-1-1 160,0 27 0,1-26-160,-27 26 160,26 0 0,-25-26-64,-1 26-32,0 0 0,26 0-65,-26 0-31,27 0 160,-1 0-256,-26 0 160,27 0 96,-27 0-32,0 0-96,0 0 160,-26 0 0,0 0-64,26 0 64,-26 0 0,0 0 0,0 0 32,0 0-32,0 0 0,0 0 0,0 0-64,0 0 64,0 0 0,0 0 0,0 0 0,0 26 32,0-26-32,-26 0 0,0 26 160,0 27-160,-26-1 0,-1 0 0,1 27 64,26 26-96,-53 0 32,27-1 0,26 27 0,-1-26 0,1-27 0,0 1-32,26 0 32,0-53-128,0 0 128,0-26-129,0 0 97,0 0-224,0-26 256,0-27 32,26-25 0,27-27 321,-1-52-353,26 0 0,-25 0 32,25 26-32,-25 26 0,-1 27 0,0 25 32,-25 1 0,-1 52-32,-26-26 0,0 26 32,0 0-32,26 26-128,-26 26-1,26 27 129,-26 52 289,0 26-289,0 0 0,0 52 96,0-52-32,0 1-64,0-1 0,-26-53 32,26-25 32,0-53-64,0 0 0,0-26-160,0 0 64,0 0 0,0-52 64,0 0 64,26-53 320,27-52-352,-27 0 0,0-27 0,26 27 32,-25 26-32,-1 0 0,26 53 64,-52 25-96,26 27 32,-26 26 0,0 0-64,0 0 0,0 53-160,0 25 128,26 53 96,-26 52 288,27-25-288,-27 51 0,0 1 32,0 25 32,0-51-64,0-1 0,0-78 0,0-27-64,0-26 64,0-52-96,0 0 64,0-26-224,0-26 256,26-53 192,0-78-160,-26-27 192,52 1-224,-25-53 0,-1 26 0,26 27 0,1 26 0,-27 25 0,0 54 32,0 51 0,0 1-32,-26 52 0,0 0 224,0 0-224,0 0-64,26 79-160,1 51 224,-27 54 224,26 51-224,0 27 0,-26 0 128,0 26-128,26 0-32,-26-26 32,0-26-32,0-53-96,0-52 128,0-52 0,26-53-128,-26-26 128,0 0-256,27-53 32,-27-51 224,0-53 256,0-79-256,0-26 0,0-52 32,0-27-32,26 53 0,0 0 0,26 53 64,1 51-96,-27 53 32,0 53 0,0 25 160,-26 27-64,26 26 96,-26 0-192,0 26-64,27 53 64,-1 78 0,-26 53 32,26 25 160,-26 53-160,0 27-32,0 25 0,0-26 97,0-26-194,0-52 97,0-53 0,0 0-32,0-78 32,0 0 0,0-53 0,0-52 0,26 0-128,-26 0-128,0-26-160,0-79 416,0-52 0,0-26 128,0-53-128,0 1 32,0-27 0,0 26-32,0 0 0,0 53 0,0 26 0,0 26 0,0 26-32,26 53 128,-26 26 32,0 0-128,0 26 32,0 52-32,0 53-32,0 78 32,27 27 32,-1 51 64,-26 1-32,26 26-64,0 0 0,0-26 0,-26-26 0,26-27 0,-26-25 0,0-27 0,0-53-128,27-51 128,-27-27-96,0-26 64,0 0-480,0-52 159,0-79 353,0-26 0,0-79 96,0-26-96,-27 0 0,1-26-32,26 26 96,0 1-64,0 25 0,0 26 0,0 53 0,0 0 0,0 52 0,0 1 257,0 51-225,0 27 64,0 0-96,0 26 64,0 26-128,0 26-64,0 53 128,26 52 64,1 27-32,-27 25 0,26 1-32,-26 25 64,26-25-224,-26-1 96,26-25 31,-26-54-127,0-25 96,26-52 32,-26-27 32,0-26-128,27 0 96,-27-79-384,0-26 416,-27-52 0,-25-52 0,26-27 0,-27 1 0,27-1 64,-26 26-96,26 1 32,0-1 0,-1 27 0,1 26 32,26 26-32,0 26 0,0 27 32,0-1 192,0 53-224,0 0 0,26 26 0,-26 0 0,0 0-64,0 0 0,27 26-160,25 0 128,-26 53 96,26-1 0,-25 27 128,25 0-96,-26 0-64,0-1 32,1 27 0,-27-26-32,0-27 32,26 27 0,-26-52 0,0-1 0,0 0-64,0-25 0,0-27-129,0 0 97,0 0 32,0 0 32,0-27 0,0-25-224,0-27-96,-26 1 223,26-1 129,0 1-64,0 25 64,0 1 0,-27 0 32,27 25 0,0 27-32,0 0 65,0 0-33,0 0-32,-26 53-32,26-1 32,0 53 32,-26 26-32,26 0 0,-26 26 0,26 0 64,-26 0-32,26 26-32,0-25 0,-27-1-96,27 0 96,-26 0-65,26-52 1,-26-1-32,26-25-64,-26-27 160,26-52 0,0 0-96,0 0 96,-26-26-32,0-52-96,-27-53 256,1-26-64,-27-1-64,1-25 0,-1 0 32,27 26-32,-27 26 0,27 26 128,-1 26-64,53 27 513,-26 52-225,0 0 1,26 0-289,0 26-64,0 27-161,0 51 65,0 54 192,26-1 33,0 26-129,27 0 0,-1 1 0,-26-27 0,27-26 0,-27-1 0,0-25 32,0-26-64,-26-53 32,26 0 0,-26-26-32,0 0 32,0-52 0,-26-53 192,0-26-192,-52-26 288,25-26-288,-25-1 0,25 1-64,-25 26 64,25 0 0,1 26 0,26 26 64,0 53-64,-1-1 0,1 53 0,26 0 96,0 0-96,0 79-352,0 0-1,26 52 353,27 26 161,-27 0-161,53 0 0,-27-26 64,0 0-32,1-27-32,-27-51 0,26-27 0,-26-26-160,1 0 95,-1 0-159,0-52 224,-26-27 64,26-26 128,0-26-127,0-26 31,1 0 0,-1-26-96,0 0 0,0 25 0,0 1 32,1 26-32,-1 27 0,0-1 32,0 26 288,-26 1-288,0 25 32,26-25 256,-26 26-255,0 25 127,0-25-96,0 26-32,0 26 128,0-26-192,0 26 0,0 0 96,0 0-96,0 0 0,0 0 0,0 0 32,0 0-160,-26 0 128,26 0-320,0 0 160,-26 0-609,26 26-833,-26 26-1056,26 1-1346,0 25-5028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03:27.085"/>
    </inkml:context>
    <inkml:brush xml:id="br0">
      <inkml:brushProperty name="width" value="0.16" units="cm"/>
      <inkml:brushProperty name="height" value="0.16" units="cm"/>
      <inkml:brushProperty name="color" value="#767171"/>
    </inkml:brush>
    <inkml:brush xml:id="br1">
      <inkml:brushProperty name="width" value="0.16" units="cm"/>
      <inkml:brushProperty name="height" value="0.16" units="cm"/>
    </inkml:brush>
  </inkml:definitions>
  <inkml:trace contextRef="#ctx0" brushRef="#br0">7830 236 7687,'0'0'1281,"0"0"-256,-262-78 865,157 51 64,-26 1-384,-26 0-385,-26 0-256,0 0 256,-53 26-96,-26-27-64,0 27-449,-26 0-31,0 0-97,26 27-160,27-1-95,-27 52-97,-26 1 0,0 26-64,-27-1 32,-25 54 32,26-1 0,0 52 96,-1 27 32,53 26-159,-26 26-1,53 0 0,-27 0-64,26 26 32,27 0 0,-27 0 32,53 53-64,-1 26 64,27 0 96,26 26-160,27-27 0,51 1 0,53 0 32,0 26-64,26-26 32,53-27 0,78 1 0,26 0-64,27 25 128,52-25-64,0 0 0,26-1 0,26-52 0,26 1 0,27-53-64,26-27 64,52-51-32,26-1 32,1-52-32,-1-53 32,0 1 0,53-27 32,-26-26 64,51-26-96,-25 0 0,0-26 64,-27-52 64,27-1-64,-26-52-64,-53-26 0,-26-26 0,0-1 32,-53-25 64,-25-1-32,-53 1-32,0-53 97,-52 26 63,-53-25-32,0-27 0,-52-53-128,0 1 32,-26-53-32,-27 0 0,-25 0 32,-1-26 0,-26 27-32,-26 25 0,0 27 0,0-27 0,-78 27 0,-1-1-32,-52-25 0,-26-1-32,0-26 0,-52 53 32,-53-1-32,0 1 32,-52 26-32,-27 26-64,1 26-256,-27 26-64,1 27-257,-27 25-160,0 53-352,0 27-737,-26 25-1601,-26 27-4453</inkml:trace>
  <inkml:trace contextRef="#ctx0" brushRef="#br0" timeOffset="7118.912">6495 158 8808,'0'0'1506,"0"0"-705,0 0-385,0 0 481,0 0-129,0 0-223,0 183 160,0-78-257,0 0 33,0 25 127,26 1-224,-26 0-127,26 53 127,-26-27-160,26 52 193,-26-25-321,0-1 64,0 26 192,0 27-160,0-26 1,0-1-1,0 27 0,0-27 192,0 1-320,0-1 33,0-25 127,0 25-96,0 1 32,27-27 32,-27 27-160,0-27 289,26-26-321,-26 0 0,0 0 96,0-26-96,0-26 32,0 0-32,26-1 32,-26-25-160,0-27-321,0 27-384,0-27 1,0-25-225,0 25-577,0-26-1313,0 0-864,0-26-1923</inkml:trace>
  <inkml:trace contextRef="#ctx0" brushRef="#br0" timeOffset="15678.4258">6652 5866 1377,'0'0'737,"0"0"192,0 0 256,0 0 352,0 0-351,0 0-546,0 0 33,0 0 288,0 0 160,0 0-96,0 0-417,0 0-127,0 0 31,0 0 193,-26 27 256,0 25-289,-27 0 65,1 1 352,-53 51-320,-26 1 32,-78 26-321,-27 26-95,-52 53 191,-26 25-352,-1 1-224,-25 26 321,0-26-225,51 25 32,-25-25-96,52 26-32,27-26 0,-1-27-128,26 27-737,27-1-64,0-25-1377,26-27-1025,0-52-2371,52-26-1889</inkml:trace>
  <inkml:trace contextRef="#ctx0" brushRef="#br0" timeOffset="34115.6866">6756 5867 5189,'0'0'2851,"0"0"-1218,0 0-384,0 0-64,0 0-63,0 0-98,-183-27-223,104 1-96,1 0-64,-27 0 95,-26-27-127,-52 1 63,-1-27-255,-25-25-33,-1-1 97,1 0-97,-1 0 257,1 27-65,-1-27-31,1 27-65,-27-27-31,-26 26-129,0-26-128,1 1-96,-1-1 0,26-26-96,26 26 32,1 27 0,52-1 32,0 1 64,26 25-63,0 1 31,0-1 64,26 27-32,27-26-64,-1 26 0,0-1 0,53 27 0,0-26 64,0 26-128,0 0 32,26 0-32,-26 0 32,-1-26-64,27 26 32,-26 0 0,26 0 0,-26 0 0,26 0 0,0 0 0,-26 0 32,0 0-32,26 0 32,0 0-32,-27 0 0,27 0 0,-26 0 0,26-26 32,0 26-32,0 0 0,0 0 0,0 0 0,-26 0 0,26 0 0,0 0 0,0 0 0,0 0 0,0 0-32,0 0 32,0 0 0,0 0 32,0 0-32,0 0 0,0 0 0,0 0 32,0 0-32,0 0 32,0 0-32,0 0 0,-26 0 0,26 0 0,0 0 0,0 0 0,0 0 0,0 0 0,0 0 0,0 0 0,0 0 0,0-26 0,0 26 0,-26 0 0,26 0 0,0 0 0,0 0 0,0 0 0,0 0-32,0 0 32,0 0 0,0 0 0,0 0 0,0 0 32,0 0-32,0 0 0,0 0 32,0 0-32,0 0 0,0 0 0,0 0 0,0 0-32,0 0 32,0 0 0,-27 0 0,27 0 0,0-27 0,0 27 0,0 0 0,0 0 0,0 0 0,0 0 0,0 0 0,0 0-32,0 0 32,0 0 0,0 0 0,0 0 0,0 0 0,0 0 0,0 0-64,0 0 0,0 0-128,0 0-96,0 0-65,0 0-383,0 0-481,0 0-1218,0 0-1600,27 0-8361</inkml:trace>
  <inkml:trace contextRef="#ctx0" brushRef="#br0" timeOffset="79411.0447">6652 5762 641,'0'0'672,"0"0"-223,0 0-193,0 0 128,0 0 385,0 0 64,0 0 128,0 0 160,0 0 192,0 0 0,0 0 65,0 0-353,0 0-129,0 0-287,-26 0-65,0 0 353,0-27-160,-1 27-192,1-26-193,0 0-32,0 0 129,0 26-129,-1-26 128,1 0-63,0 26-129,-26-27-64,26 1 96,-1 0-127,1 0 127,-26 0-128,-1-1-64,1 1 128,26-26-128,-27 26 0,1-1 65,26 1-1,-26 0 128,25 0-64,1 0-64,-26 0-32,26-1-95,-1 1 31,-25 0 32,26 0 0,-27 0 32,1-1-64,26-25 0,-26 26 0,-1 0-64,27 0 64,-26-1 0,25 1-64,1 0 64,0 0-32,0 0 32,0-1-32,-1 1-32,1 0 64,0 0-32,-26 26-32,52-26 65,-53-1-33,27 1 32,0 0 0,0 0-32,0 0 32,-1 26 0,1-26 32,0-1 0,0 1-96,0 0 0,-27 0 0,27 0 32,-26-1-32,26 1 32,-27 0 0,27 0 0,0 0 0,-27 26 0,27-26 32,0-1 0,0 27-32,0-26 0,-1 0-32,1 0 64,-26 0-64,26-1 0,-1 27 0,1-26 32,0 0-32,-26 0 65,26 0-65,-1-1 0,1 1 32,0 0-32,0 26 64,0-26-32,-1 0-32,1 0 32,0-1-32,-26 1 0,25-26 0,1 26 0,-26-1 0,26 27 0,0-26 0,-1 0 32,1 0-32,0 0 32,-26 0-32,25 26 0,1-27 0,0 1 0,0 0 0,0 0 0,-27 0 0,27-1 0,0 27 0,-26-26 32,25 0-64,1 0 0,0 0 32,0-1 0,0 27 0,-1-26 32,1 0-32,-26 0 0,26 0 0,-1 0 0,-25-1 0,0 1 0,26 0-32,-27 0 32,27 0 0,-26 26 0,25-27 0,1 1 0,0 0 0,0 0-32,-27 26 32,27-26 0,0-1 0,0 27 32,0-26-64,0 0 32,-1 0 0,1 0 0,0 0 0,0-1 0,0 1 0,-1 26 0,1-26 0,0 0 0,0 0 0,0-1 0,-1 27-32,27-26 32,-26 0 32,0 26-32,0-26 0,26 26 0,-26-26 0,0 0 0,-1 26 0,1-27 0,26 27 0,-26-26 0,26 26 0,-26-26 0,0 26 0,26 0 0,-27-26 32,27 26-32,0-26 0,-26 26-32,26 0 32,0-27 0,-26 27 0,26 0 0,-26-26 0,26 26 0,0 0 0,0 0 0,-26 0 0,26 0-64,0 0-481,0 0-1217,0 0-1537,52 26-3747,-26 27-962</inkml:trace>
  <inkml:trace contextRef="#ctx0" brushRef="#br0" timeOffset="386578.6566">2567 1126 8776,'0'0'3203,"0"0"-2658,0 0 512,0 0 96,0 0-288,78 157-513,-25-105-160,-1 1 65,27-1 95,-27 27 96,0-27 1,27 27-33,-27-1 33,27 1 63,-1-1-96,-25 1-31,52 26-97,-27-27 32,1 1-95,-1 26-65,1-27-64,-27 1 0,27-1 32,-1 1-32,-25-27-32,25 27 64,-25-1-64,-1 1 0,0-27 0,1 27-32,-1-27 1,0 1 63,1-1-96,-1 26 32,1-25 0,-27-1 0,26 1 0,1-1-32,-1 0 32,-26 1 0,0-1-32,27 0 96,-27 27-96,26-27 32,-26 1-32,27-1 32,-27 1-32,26 25 64,-25-26-64,25 1 0,0-1 32,1 27 64,-1-27-32,-26 1-32,27-27 64,-1 26-96,-26 0 32,27 1 0,-27-27-32,26 26 0,0 1 0,-25-1 64,25 0-64,0 1 64,-25-1-31,25 1 31,0-1 0,-25 0-32,-1-25-32,26 25 32,-26 0-32,27-26 0,-27 27 0,26-1 0,1 1 0,-1-27 0,0 26-32,-25 1 64,25-27-32,0 26 32,-26-26-32,27 27 0,-27-27 0,26 26 32,-25-26-64,25 27-32,-26-1-321,26 1-383,-25-1-994,-1 26-1121,26-25-3427</inkml:trace>
  <inkml:trace contextRef="#ctx0" brushRef="#br1" timeOffset="2.62749E6">7620 5185 21556,'0'0'1378,"0"0"-97,0 0-64,0 0-352,0 0-737,131 236-96,-78-131 0,-1 0 160,1 26-192,-1-26 0,-26 26 160,0 0-160,1-27 96,-1 27-96,-26-52-160,0 26-288,0-53-1025,0-26-738,0 1-1120,0-27-2146,0 0-6662</inkml:trace>
  <inkml:trace contextRef="#ctx0" brushRef="#br1" timeOffset="2.62812E6">7515 5264 15919,'0'0'1217,"0"0"-192,0 0 352,0-157-960,53 105-161,-1 25-64,27-25 97,25 26 255,1 0-320,0-1-160,-26 27-64,-27 0 193,0 27-65,-52 51 993,0-25-417,0 51-127,-26 1-257,-26 0-256,-1-26 64,-25-1-128,25-52 0,1 27 0,26-27-128,0-26 128,-1 0-96,27 26 0,0-26 64,0 0-865,0 0-192,53 0 481,-1 0 415,53-26 193,26 0-64,26 0 64,-26 26 0,0 0 0,0 0-96,-52 26 32,-27 52 64,1 1 513,-53-1 287,0 1-255,0 0 96,-27-1-481,1 1 0,-26-27 128,-27 27-256,1-27-32,-1-26-96,0 27-352,-25-53-257,51 0-352,-25 0-448,-1 0-1346,27-53-2018,25-25-4516</inkml:trace>
  <inkml:trace contextRef="#ctx0" brushRef="#br1" timeOffset="2.62867E6">8825 4609 12236,'0'0'4740,"0"0"-1921,0 0-97,0 0-672,0 0-1025,0 0-192,52 53-609,0 25 417,27 27-33,0 0-159,25 26 95,-51 0-416,25 0-31,-25-27 255,-1 27-288,-26-52-64,0 0 0,1-27-64,-1-26-224,-26-26-1218,0 0-1216,0 0-1218,0-52-160,0-53-3908</inkml:trace>
  <inkml:trace contextRef="#ctx0" brushRef="#br1" timeOffset="2.62924E6">9584 4164 15118,'0'0'3331,"0"0"-576,0 0-353,0 0-960,0 0-353,0 0-417,105 78 385,-53 1-160,27-1-256,-27 27-65,1 0-255,25 0-225,-51-1 256,25 1-320,0 0 0,-25-26-32,-1-1 32,0-25-64,-26-1-256,0-26-641,0-26-128,0 0-1121,0 0-865,0-26-1089,0-53-192,-26 1-6502</inkml:trace>
  <inkml:trace contextRef="#ctx0" brushRef="#br1" timeOffset="2.62964E6">9244 4242 10954,'0'0'5189,"0"0"-2626,0 0-513,0 0-673,0 0-544,0 0-257,130-104 417,-25 51 288,-26 1-800,25-1-65,-25 1-288,0 0-128,-1 25 64,-25 1-64,-27 26-224,-26 0-1185,0 0-993,0 0-2243,26 0-6726</inkml:trace>
  <inkml:trace contextRef="#ctx0" brushRef="#br1" timeOffset="2.63029E6">10737 3274 12396,'0'0'4740,"0"0"-2305,0 0 511,0 0-1216,0 0-705,0 0-352,-79 52-193,53 1 0,0-1-191,-1 27-65,27 26 320,-26 26-287,26 0 63,0-1 32,0 1-256,0 0 225,26 0-33,1 0-288,25-26 128,27 0-128,-1-53-64,27 1 64,0-27-128,0-26 64,-1 0-96,1-52 0,0-1 128,-26-25-129,25-1-383,-51 0-97,25 1-384,-25-1-224,-27 1-865,0-1-865,-26 0-1249,0 1-6021</inkml:trace>
  <inkml:trace contextRef="#ctx0" brushRef="#br1" timeOffset="2.63105E6">11574 2907 11499,'0'0'4036,"0"0"-1858,0 0 32,0 0-641,0 0-704,0 0 32,-52 0-96,26 0-65,0 0 225,-1 26-384,1 26-97,0 27-127,26-1-321,-26 27 96,26 26-128,0 0 0,0 0 64,52 26-64,1-26 0,25-26-64,27-1 64,0-51-96,0-1 0,26-52-64,-53 0 127,27-26-255,-26-26-128,-27-53 128,0 0-1,-25-26 225,-27 0-64,0 0 128,0 0 0,-53 0 0,27 27 0,-26 25 64,-1 1-64,1 25 160,-27 27-160,27 0-160,-1 0-224,1 26-833,26 0-1474,-27 0-1441,53 0-4932</inkml:trace>
  <inkml:trace contextRef="#ctx0" brushRef="#br1" timeOffset="2.63158E6">12490 2357 8712,'0'0'7976,"0"0"-5286,0 0-127,0 0-577,0 0-929,0 0-353,53 53-31,-1-1 576,1 53-416,25-26-96,1 25-97,-27 27-223,27-26 127,-27 26-192,1-26-255,-1 0-33,0-27-64,-52-25-129,27-1-447,-27-26-577,0-26-224,0 0-898,0 0-1408,0-52-961,-27-27-3812</inkml:trace>
  <inkml:trace contextRef="#ctx0" brushRef="#br1" timeOffset="2.6321E6">12988 2122 14542,'0'0'3235,"0"0"-1474,0 0 450,0 0-898,0 0-448,0 0 64,0-53 31,0 53 290,0 0-642,0 26 1,26 27-33,1-1-223,51 27 351,1-1-159,-1 27-353,27 0 481,-26-27-481,-1 27-64,-25-26 96,25-27-160,-52 0-64,0 1 0,1-27-192,-27 0-128,0 0-897,0-26-449,0 0-704,0 0-929,0 0-1154,-27 0-2689</inkml:trace>
  <inkml:trace contextRef="#ctx0" brushRef="#br1" timeOffset="2.63272E6">12988 2122 10282,'0'0'5317,"0"0"-3107,0 0 128,0 0-288,0 0-993,0 0-577,0-26 97,0 26 64,0 0-321,26 0 64,27 26 481,25 0 224,27 27-352,0-1-673,26 0 128,-26 1 32,26-1-192,-26-26-64,-1 27 32,1-27 0,-26 0-64,-1 0 64,1-26-32,-53 0-32,27 0-32,-27 0 64,-26-26-64,26 0 96,-26-26 0,0-1 0,0 1 96,-26-27 128,0-26-96,-53 27 97,27-1 159,-27 1-192,0-1 321,1 0-225,25 27-64,-25 0 32,25 25-192,1-25 32,0 26-96,-1 0 32,1-1 1,-1 27-33,27-26-289,-26 26-255,26 0-834,-1 26-1248,1 1-1186,26 25-3875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0"/>
    </inkml:context>
    <inkml:brush xml:id="br0">
      <inkml:brushProperty name="width" value="0.16" units="cm"/>
      <inkml:brushProperty name="height" value="0.16" units="cm"/>
    </inkml:brush>
  </inkml:definitions>
  <inkml:trace contextRef="#ctx0" brushRef="#br0">90 112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1">67 90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1984 45 2178,'0'0'6630,"0"0"-2978,0 0-769,0 0 31,0 0-415,0 0-513,22 0-577,-22 22 0,0 45-832,-22 45-513,0-1 352,-23 23 33,23 0-225,-23 22 96,23-1-96,-23-21 33,-21 22-33,21-44-160,0 21 32,1-21-32,22-23-32,-1-22-32,23-23-32,0-21 32,0-23-192,0 0-481,0 0-544,0 0-449,0 0-672,0-23-1089,0-21 833,0-23-1506,0-45-5285</inkml:trace>
  <inkml:trace contextRef="#ctx0" brushRef="#br0" timeOffset="3">2117 0 11627,'0'0'4548,"0"0"-3202,0 0 95,0 0 641,0 0-1377,0 0-321,67 156 449,-22-44 128,0 22-321,21-1-95,1 23 127,-22 0-95,0 23-65,-1-23-63,-22 0-129,23-23-192,-23-21 0,1-23-96,-23-22-32,22-23 0,0 1-64,-22-23-448,0-22-481,23 0-545,-23 0-1056,0 0-1346,0-67-384,-45-22-7239</inkml:trace>
  <inkml:trace contextRef="#ctx0" brushRef="#br0" timeOffset="4">1650 736 16848,'0'0'2883,"0"0"-2147,0 0 225,0 0-384,0 0-289,200 0 128,-66 0-287,0 0-129,-1-23-449,-44 23-2145,1-22-3172</inkml:trace>
  <inkml:trace contextRef="#ctx0" brushRef="#br0" timeOffset="5">3031 22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0:29.444"/>
    </inkml:context>
    <inkml:brush xml:id="br0">
      <inkml:brushProperty name="width" value="0.16" units="cm"/>
      <inkml:brushProperty name="height" value="0.16" units="cm"/>
    </inkml:brush>
  </inkml:definitions>
  <inkml:trace contextRef="#ctx0" brushRef="#br0">6562 1530 2498,'0'0'6406,"0"0"-5893,0 0-129,0 0-352,0 0 449,0 0-225,-30-30-32,30 30-32,0 0 65,0-30 255,0 30-95,30 0-1,-30-30-160,31 30-64,-1-30 65,0 30-65,-30 0-128,30 0 160,-30 0 321,0 0 255,0 0 97,31 30-512,-31 0-97,0-30-64,0 30-32,0-30-64,0 30 0,0 1 1,0-31 127,0 30 32,0 0 96,-31-30-159,31 0-65,-30 0-160,30 0-160,0 0-193,0 0 321,-30-30 64,30 0-64,0-1 32,0 1-64,0 0 32,0 30 0,30-30-32,0 30 0,1-30-32,-1-1 96,30 31-32,-29 0-64,-1 0 96,0 0 64,-30 0 416,30 31 129,-30-1-257,30 0-96,-30 0-95,0 0-97,0 1 0,0 29 0,0-30 0,-60 31 0,30-31 0,-31 0-64,31-30 0,0 31-64,0-31-32,-1 0-32,1 0 128,0-31 0,0 1-32,30 0 0,-31 0-32,31-1-32,0 1 96,0 0-65,31 0 1,-1-1 64,0 1 0,0 30 64,1-30 97,-1 30-97,-30 0 288,0 0 929,0 0-448,0 30-513,0 0-160,0 1-128,0-1-32,-30 0-1633,-1 0-1794,-29 1-6214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46.901"/>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5679 2365 10410,'0'0'2210,"0"0"384,0 0-576,0 0-929,0 0-961,0 0-31,0 0 95,0-24 0,73 24-96,0 0 128,23 0-32,1-24-128,0 24-32,0 0 1,-1-24-33,1 24-609,0 0-1505,-24 0-1313,-25-25-3428</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6"/>
    </inkml:context>
    <inkml:brush xml:id="br0">
      <inkml:brushProperty name="width" value="0.16" units="cm"/>
      <inkml:brushProperty name="height" value="0.16" units="cm"/>
    </inkml:brush>
  </inkml:definitions>
  <inkml:trace contextRef="#ctx0" brushRef="#br0">0 246 2691,'0'0'11466,"0"0"-7878,0 0-1218,0 0 96,0 0-1409,0 0-448,0 133-385,0 1 353,0 22 320,23 22-353,-1 0 65,-22 23 31,0-45-351,0 0-129,0-22-96,-22-23-32,-1-22-32,23-44-64,0-1-641,0-44-864,0 0-1474,0 0-1666,0-67-1953</inkml:trace>
  <inkml:trace contextRef="#ctx0" brushRef="#br0" timeOffset="1">892 313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2">1872 267 15791,'0'0'3587,"0"0"-1633,0 0 96,0 0-769,0 0-896,-22 223-33,-1-89 481,23 22 64,0 22-289,0-22-127,0 22 63,0-44-223,0 0-225,-22-1-64,22-44 0,0-22-32,0-22-321,0-23-864,0 0-673,0-22-928,0-22-2083,0-45-4227</inkml:trace>
  <inkml:trace contextRef="#ctx0" brushRef="#br0" timeOffset="3">1181 134 16015,'0'0'1281,"0"0"-1024,0 0 2049,201-23-609,-23 23-255,0 0-577,23 0-769,-23 0-96,-44 0 0,-22 0-705,-1 0-1409,-44 23-1313,0-1-2371</inkml:trace>
  <inkml:trace contextRef="#ctx0" brushRef="#br0" timeOffset="4">3030 156 13164,'0'0'3268,"0"0"-1283,0 0 1090,0 0-672,0 0-770,0 0-544,-44 223-833,-1-67 33,-22 22 31,0 23-256,0-23 64,1 0-32,-1 0-32,0-44-32,0-22 0,45-46-32,-1-21 0,1-23-544,22-22-641,0 0-1250,22-67-2017,23-22 2466,-23-67-2818,23-22-5286</inkml:trace>
  <inkml:trace contextRef="#ctx0" brushRef="#br0" timeOffset="5">3187 0 3299,'0'0'5862,"0"0"-1442,0 0-1473,0 0-97,0 0-928,0 0-1089,89 134 1281,-44 0-801,21-1-640,1 46-161,0-23-63,0 22-257,-22 0 0,-1-22-128,1 0 32,-23-44-96,1-23-32,-1-22-512,0-23-513,1-21-609,-23-23-1505,0-23-1826,0-43-2338</inkml:trace>
  <inkml:trace contextRef="#ctx0" brushRef="#br0" timeOffset="6">2741 937 19282,'0'0'3460,"0"0"-2436,0 0-1024,0 0-384,156-22 384,0-1 96,45 1-96,-23-23-1473,-22 23-2243,-44 22-4291</inkml:trace>
  <inkml:trace contextRef="#ctx0" brushRef="#br0" timeOffset="7">4523 134 17681,'0'0'3107,"0"0"-1762,0 0 833,0 0-769,0 0-896,-89 156-321,44-44 224,1 21 33,-23 46-129,0-1-64,-22 22-31,0-21-129,0-1-32,-1-22-32,24-22-32,-1-45 0,44-22-256,23-67-866,0 0-511,23-23-2435,-1-21-1089,45-45 929,-23-45-5701</inkml:trace>
  <inkml:trace contextRef="#ctx0" brushRef="#br0" timeOffset="8">4590 45 13965,'0'0'4260,"0"0"-2210,0 0-320,0 0-1,67 156-351,0-45-513,0 23-417,0 0 97,-23 22-97,23 22-96,-22-22 129,0 22-353,21-44-96,-43-23-32,-1-21 0,23-24-417,-23-21-704,0-45-704,0 0-1282,1 0-1281,-23-22-1986</inkml:trace>
  <inkml:trace contextRef="#ctx0" brushRef="#br0" timeOffset="9">4345 958 17136,'0'0'3427,"0"0"-1505,0 0-1569,0 0-353,0 0 0,223-22 96,-89 22-64,22-22-32,-22-1-2178,-23 23-2018,0 0-6887</inkml:trace>
  <inkml:trace contextRef="#ctx0" brushRef="#br0" timeOffset="10">5593 112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1">7242 156 9001,'0'0'4420,"0"0"-1826,0 0 321,0 0-577,0 0-832,0 0-289,0 0-224,-23 67 96,23 0-641,0 22-128,-22 45 321,22-1-449,0 23 96,0 0 33,-22 0-225,-1-22 64,1 0-32,0-23-128,22-44 32,-23 0-32,23-45 0,0 23 0,-22-23-480,22-22-257,0 0-480,0 0-833,0-22-929,0-45 513,22 0-353,-22-44-4452</inkml:trace>
  <inkml:trace contextRef="#ctx0" brushRef="#br0" timeOffset="12">7063 246 9001,'0'0'4324,"0"0"-3684,0 0 962,0 0-1,200-89-416,-110 66-288,21 23-160,23 0-32,-23 0 31,-22 23-159,1-1 95,-1 22-159,-22 1 96,0 0-97,-1 22-224,1-1 1,-22 1-65,0 22-96,-23 1 96,0 21-64,-22-22 32,0 0-63,0 1-1,-22-1 64,-23 22 32,-22-22-32,0 1-32,-22-1-31,0-22 63,0-23-96,0 1-96,-23-1 64,1-21-32,22-23 0,-1 0-32,24 0-352,21 0-513,0 0-609,1 0-1152,22 0-1442,-1-23-3427</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39"/>
    </inkml:context>
    <inkml:brush xml:id="br0">
      <inkml:brushProperty name="width" value="0.16" units="cm"/>
      <inkml:brushProperty name="height" value="0.16" units="cm"/>
    </inkml:brush>
  </inkml:definitions>
  <inkml:trace contextRef="#ctx0" brushRef="#br0">67 89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90 781 12844,'0'0'4901,"0"0"-3396,0 0-1377,0 0 32,0 0 1,178-45 95,-44 45-224,0-22-32,22 22-32,-22-23-673,-23 23-1697,-44-22-2371,-22 22-4419</inkml:trace>
  <inkml:trace contextRef="#ctx0" brushRef="#br0" timeOffset="2">112 24 801,'0'0'7303,"0"0"-4196,0 0-801,0 0-128,0 0-1249,0 0-385,0 0 161,-22-23 448,22 23-160,0 0-320,22 0-225,1 0 545,21 0-320,45 0-97,23 0-288,-1 23-159,-21-23-33,-1 0-96,0 0-32,0 0-769,-22 0-1121,0 0-1313,0 0-2498</inkml:trace>
  <inkml:trace contextRef="#ctx0" brushRef="#br0" timeOffset="3">1516 134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1671 802 14125,'0'0'3492,"0"0"-2019,0 0-736,0 0-641,0 0-64,0 0 897,201-44-321,-112 22-448,23-1-127,-23 1-66,-22 0-287,-23-1-1089,1 1-961,-45 0-1506,22 0-4964</inkml:trace>
  <inkml:trace contextRef="#ctx0" brushRef="#br0" timeOffset="5">1716 112 14798,'0'0'2338,"0"0"-1505,0 0 320,0 0-512,0 0-1,179-45-191,-90 45-321,0-22-128,-22 22 0,0-23-385,0 23-1504,-23 0-2371,23 0-6887</inkml:trace>
  <inkml:trace contextRef="#ctx0" brushRef="#br0" timeOffset="6">2875 1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7:47.741"/>
    </inkml:context>
    <inkml:brush xml:id="br0">
      <inkml:brushProperty name="width" value="0.16" units="cm"/>
      <inkml:brushProperty name="height" value="0.16" units="cm"/>
    </inkml:brush>
  </inkml:definitions>
  <inkml:trace contextRef="#ctx0" brushRef="#br0">13917 281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13940 973 12844,'0'0'4901,"0"0"-3396,0 0-1377,0 0 32,0 0 1,178-45 95,-44 45-224,0-22-32,22 22-32,-22-23-673,-23 23-1697,-44-22-2371,-22 22-4419</inkml:trace>
  <inkml:trace contextRef="#ctx0" brushRef="#br0" timeOffset="2">13962 216 801,'0'0'7303,"0"0"-4196,0 0-801,0 0-128,0 0-1249,0 0-385,0 0 161,-22-23 448,22 23-160,0 0-320,22 0-225,1 0 545,21 0-320,45 0-97,23 0-288,-1 23-159,-21-23-33,-1 0-96,0 0-32,0 0-769,-22 0-1121,0 0-1313,0 0-2498</inkml:trace>
  <inkml:trace contextRef="#ctx0" brushRef="#br0" timeOffset="3">15366 326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15521 994 14125,'0'0'3492,"0"0"-2019,0 0-736,0 0-641,0 0-64,0 0 897,201-44-321,-112 22-448,23-1-127,-23 1-66,-22 0-287,-23-1-1089,1 1-961,-45 0-1506,22 0-4964</inkml:trace>
  <inkml:trace contextRef="#ctx0" brushRef="#br0" timeOffset="5">15566 304 14798,'0'0'2338,"0"0"-1505,0 0 320,0 0-512,0 0-1,179-45-191,-90 45-321,0-22-128,-22 22 0,0-23-385,0 23-1504,-23 0-2371,23 0-6887</inkml:trace>
  <inkml:trace contextRef="#ctx0" brushRef="#br0" timeOffset="6">16725 193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trace contextRef="#ctx0" brushRef="#br0" timeOffset="7">4960 349 2691,'0'0'11466,"0"0"-7878,0 0-1218,0 0 96,0 0-1409,0 0-448,0 133-385,0 1 353,0 22 320,23 22-353,-1 0 65,-22 23 31,0-45-351,0 0-129,0-22-96,-22-23-32,-1-22-32,23-44-64,0-1-641,0-44-864,0 0-1474,0 0-1666,0-67-1953</inkml:trace>
  <inkml:trace contextRef="#ctx0" brushRef="#br0" timeOffset="8">5852 416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9">6832 370 15791,'0'0'3587,"0"0"-1633,0 0 96,0 0-769,0 0-896,-22 223-33,-1-89 481,23 22 64,0 22-289,0-22-127,0 22 63,0-44-223,0 0-225,-22-1-64,22-44 0,0-22-32,0-22-321,0-23-864,0 0-673,0-22-928,0-22-2083,0-45-4227</inkml:trace>
  <inkml:trace contextRef="#ctx0" brushRef="#br0" timeOffset="10">6141 237 16015,'0'0'1281,"0"0"-1024,0 0 2049,201-23-609,-23 23-255,0 0-577,23 0-769,-23 0-96,-44 0 0,-22 0-705,-1 0-1409,-44 23-1313,0-1-2371</inkml:trace>
  <inkml:trace contextRef="#ctx0" brushRef="#br0" timeOffset="11">7990 259 13164,'0'0'3268,"0"0"-1283,0 0 1090,0 0-672,0 0-770,0 0-544,-44 223-833,-1-67 33,-22 22 31,0 23-256,0-23 64,1 0-32,-1 0-32,0-44-32,0-22 0,45-46-32,-1-21 0,1-23-544,22-22-641,0 0-1250,22-67-2017,23-22 2466,-23-67-2818,23-22-5286</inkml:trace>
  <inkml:trace contextRef="#ctx0" brushRef="#br0" timeOffset="12">8147 103 3299,'0'0'5862,"0"0"-1442,0 0-1473,0 0-97,0 0-928,0 0-1089,89 134 1281,-44 0-801,21-1-640,1 46-161,0-23-63,0 22-257,-22 0 0,-1-22-128,1 0 32,-23-44-96,1-23-32,-1-22-512,0-23-513,1-21-609,-23-23-1505,0-23-1826,0-43-2338</inkml:trace>
  <inkml:trace contextRef="#ctx0" brushRef="#br0" timeOffset="13">7701 1040 19282,'0'0'3460,"0"0"-2436,0 0-1024,0 0-384,156-22 384,0-1 96,45 1-96,-23-23-1473,-22 23-2243,-44 22-4291</inkml:trace>
  <inkml:trace contextRef="#ctx0" brushRef="#br0" timeOffset="14">9483 237 17681,'0'0'3107,"0"0"-1762,0 0 833,0 0-769,0 0-896,-89 156-321,44-44 224,1 21 33,-23 46-129,0-1-64,-22 22-31,0-21-129,0-1-32,-1-22-32,24-22-32,-1-45 0,44-22-256,23-67-866,0 0-511,23-23-2435,-1-21-1089,45-45 929,-23-45-5701</inkml:trace>
  <inkml:trace contextRef="#ctx0" brushRef="#br0" timeOffset="15">9550 148 13965,'0'0'4260,"0"0"-2210,0 0-320,0 0-1,67 156-351,0-45-513,0 23-417,0 0 97,-23 22-97,23 22-96,-22-22 129,0 22-353,21-44-96,-43-23-32,-1-21 0,23-24-417,-23-21-704,0-45-704,0 0-1282,1 0-1281,-23-22-1986</inkml:trace>
  <inkml:trace contextRef="#ctx0" brushRef="#br0" timeOffset="16">9305 1061 17136,'0'0'3427,"0"0"-1505,0 0-1569,0 0-353,0 0 0,223-22 96,-89 22-64,22-22-32,-22-1-2178,-23 23-2018,0 0-6887</inkml:trace>
  <inkml:trace contextRef="#ctx0" brushRef="#br0" timeOffset="17">10553 215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8">12202 259 9001,'0'0'4420,"0"0"-1826,0 0 321,0 0-577,0 0-832,0 0-289,0 0-224,-23 67 96,23 0-641,0 22-128,-22 45 321,22-1-449,0 23 96,0 0 33,-22 0-225,-1-22 64,1 0-32,0-23-128,22-44 32,-23 0-32,23-45 0,0 23 0,-22-23-480,22-22-257,0 0-480,0 0-833,0-22-929,0-45 513,22 0-353,-22-44-4452</inkml:trace>
  <inkml:trace contextRef="#ctx0" brushRef="#br0" timeOffset="19">12023 349 9001,'0'0'4324,"0"0"-3684,0 0 962,0 0-1,200-89-416,-110 66-288,21 23-160,23 0-32,-23 0 31,-22 23-159,1-1 95,-1 22-159,-22 1 96,0 0-97,-1 22-224,1-1 1,-22 1-65,0 22-96,-23 1 96,0 21-64,-22-22 32,0 0-63,0 1-1,-22-1 64,-23 22 32,-22-22-32,0 1-32,-22-1-31,0-22 63,0-23-96,0 1-96,-23-1 64,1-21-32,22-23 0,-1 0-32,24 0-352,21 0-513,0 0-609,1 0-1152,22 0-1442,-1-23-3427</inkml:trace>
  <inkml:trace contextRef="#ctx0" brushRef="#br0" timeOffset="20">349 482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21">326 460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2">2243 415 2178,'0'0'6630,"0"0"-2978,0 0-769,0 0 31,0 0-415,0 0-513,22 0-577,-22 22 0,0 45-832,-22 45-513,0-1 352,-23 23 33,23 0-225,-23 22 96,23-1-96,-23-21 33,-21 22-33,21-44-160,0 21 32,1-21-32,22-23-32,-1-22-32,23-23-32,0-21 32,0-23-192,0 0-481,0 0-544,0 0-449,0 0-672,0-23-1089,0-21 833,0-23-1506,0-45-5285</inkml:trace>
  <inkml:trace contextRef="#ctx0" brushRef="#br0" timeOffset="23">2376 370 11627,'0'0'4548,"0"0"-3202,0 0 95,0 0 641,0 0-1377,0 0-321,67 156 449,-22-44 128,0 22-321,21-1-95,1 23 127,-22 0-95,0 23-65,-1-23-63,-22 0-129,23-23-192,-23-21 0,1-23-96,-23-22-32,22-23 0,0 1-64,-22-23-448,0-22-481,23 0-545,-23 0-1056,0 0-1346,0-67-384,-45-22-7239</inkml:trace>
  <inkml:trace contextRef="#ctx0" brushRef="#br0" timeOffset="24">1909 1106 16848,'0'0'2883,"0"0"-2147,0 0 225,0 0-384,0 0-289,200 0 128,-66 0-287,0 0-129,-1-23-449,-44 23-2145,1-22-3172</inkml:trace>
  <inkml:trace contextRef="#ctx0" brushRef="#br0" timeOffset="25">3290 392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trace contextRef="#ctx0" brushRef="#br0" timeOffset="26">258 514 4740,'-11'0'1666,"11"-10"-385,-10-1 321,10-10-1250,0 10 129,-11 0-321,11 0 192,0 1 353,0 10 352,-11 0 160,11 0 480,0 0-63,0 0-417,0 0-416,0 0-321,0 0 33,0 0-97,0 0-416,0 21 32,0 1 128,-11 10 129,11 0 255,-10 21-223,-1-10 383,0 11-319,0 10-1,1-10-96,-1 10-32,0 1-95,0-12-65,11 1-32,0-1-64,-10 1 96,10-11-96,0 0 32,-11-11-32,11 0 0,0-10 32,-11-1-32,11 0 0,0-10 0,0-11 0,0 0 0,0 0 0,0 0 96,0 0-32,0 0 0,0 0 0,-11-11 224,11-10 193,0-11-289,-10-11-160,10 0 0,0-21-32,0 10 0,0-10 0,0 10 32,0 1-32,0-1 0,0 11 0,0 11 32,0-11 0,10 11 0,-10 10-64,0-10 64,0 0-64,11 11 64,-11-1-64,11 1 64,-11-1-64,11 12 32,-11-1 0,0 11 32,0 0-32,10 0-96,-10 0 0,0 0 32,0 0-96,0 0 0,0 0 64,0 0 96,0-11-32,11 11 32,-11 0-32,0 0 64,0 0-64,0 0 32,0 0-32,0 0 32,0 0 0,0 0 0,0 0 0,0 0 0,11-11 0,-11 11 64,11-10-32,-11-1 0,10 11-32,-10-11 0,0 11 0,0 0 0,11 0 0,-11 0 0,0-10 32,11 10-64,-11 0 64,11-11-64,-11 11 32,0 0 0,0 0 0,10 0-96,-10-11 64,0 11 32,0 0-65,0 0 33,0 0 0,0 0 32,0 0 0,0 0 32,0 0-32,0 0 0,0 0-32,11 0 32,-11 0 0,11 0-96,-11 0 32,11 0-32,-11 0 96,10 0-32,1 0-32,-11 0 32,11 11 32,0-11 0,-11 0 0,0 0 0,10 0 0,-10 0 0,0 0 0,0 0 32,0 0-32,0 0 32,0 0 0,0 0 0,0 0 96,0 0-96,0 0 32,0 0 65,0 0 31,0 0 0,0 0-32,0 0 0,0 0-96,0 0 64,0 0-96,0 0 0,0 0 0,0 0-128,0 0 64,0 0 64,0 0 0,0 0 0,-10 11-64,10-11 64,-11 0 0,11 10 0,-11 1 0,11 0-128,-11-1 96,11 12 32,-10-1 0,-1 1 0,11-1 0,-11 1 0,0-12 0,11 12 0,0-1 0,0 11 0,-10-10 32,10-1-32,0 1 0,-11 10 0,11-11 0,0 12 64,0-1-64,0 0 0,0-11 32,0 11-32,-11 11 0,11-11 0,-11 11 32,11 11 32,-10-11 32,10 0 0,-11 10 0,11-20-32,-11 9 0,11 1-32,-11 0 32,11-11-31,0 11 31,0 0-64,-10-11 32,10 0 0,0 1-32,0-1 0,-11 0 64,11-11-64,0 1 0,0-1 0,0 1 0,0-12 0,0 1 0,0-11-32,0 0 0,0 0 32,0 0-32,0 0 32,0-11-96,0 1 96,0-22 96,0-1-96,0-20 0,0-12 0,0 12-32,0-11 0,0-1 0,0 1-33,0 21 65,0 0 32,0 11-32,0 10 0,0 1 0,0 10 65,0 1-65,0 10 32,0 0 0,0 0-32,-11 0 0,11 0-64,0 0-65,0 0 65,0 10 0,0 1-64,0 0 64,0 21 64,0 0 0,0 0 64,0 11-64,0-11 0,0 11 0,-11-11 0,11-10 0,0-1 0,0-10 0,0 0-32,0-1 32,0-10-32,0 0-64,0 0 64,0 0-32,0-10-160,0-12 96,0-21 128,0-10 64,0-1-64,0 1-32,0 10 32,0-11 32,0 11-32,0 0 0,0 11 32,0 0-32,0 0 32,0 21-32,0 0 32,-10 1-32,10 10 64,0 0-64,0 0-128,0 0-64,0 10 63,0 1 1,0 0 128,0 10 32,0 1 0,0-1 32,0 11-32,0-10-32,0-1 32,0 11 0,-11-10-32,11-1 65,0 1-65,0-1 32,0 1 0,0 10-32,0-11 0,0 1 0,0 10 0,0-11 32,0 1-32,0 10 0,0 0 0,0-11 0,0 12 32,0-12-32,0 0 0,0 1 0,0 10 0,0-11 32,0 1 0,0-1 32,0 1 64,0-1-32,0-10-64,0 0-32,0-1 32,0 1-32,0 0 0,0 0 0,0-1 64,0-10-64,0 11 32,0 0-32,0-1 0,0 1 0,0 0 0,0 0 0,0-1 0,0 1 0,0 11 0,0-12 32,0 12-32,0-12 0,0 12 0,0-11 0,0 10 0,0-10 0,0-1 64,0 1-64,0 0 0,0 0 0,0-1 0,0 12 32,0-11 0,0-1-32,0 1 0,0 0 0,0-1 0,0 1 32,0 0-32,0 0 0,0-1 0,0 1 32,0-11-32,0 11 0,0-1 0,0 1 0,0 0 0,0 0 0,0-1 0,0 1 0,11-11 0,-11 11 0,0-11-32,0 10 0,10-10-32,-10 11 64,11-11-96,-11 0 64,11 11 0,0-11 32,-1 11-32,1-11 32,0 0 0,0 10 0,-1-10 0,12 0 32,-11 11-32,-11-11 0,10 0 0,-10 0 0,0 0 0,11 0 0,-11 0 0,0 0 32,0 0-32,11 0 0,-11 0 0,0 11 0,0-11 32,0 0-32,11 0 0,-11 0 0,0 0 0,0 11 32,0-11-32,0 0 64,10 10-32,-10-10-32,0 0 0,0 11 0,0-11 32,0 0 0,0 0 0,0 0 64,0 0-96,0 0 97,0 0-33,0 0-32,0 0 0,0 0 32,0 0 64,0 0-32,0 0-32,0 0 64,0 0-64,-10 0-32,-1 11 0,0-11 0,11 0-32,-11 0 32,1 10-32,-1-10 32,11 0-32,-11 0 32,0 0 0,11 11-32,-10-11 0,10 0 0,-11 11 0,11-11 0,0 0 0,-11 0-32,11 0 0,0 0-32,0 0 0,0 0 32,0 0-64,0 11 32,0-11 32,0 0-128,11 10 64,-11 1 0,11-11 0,-1 11 64,-10-1 0,11-10 32,-11 0-65,0 0 33,0 0 0,0 0-32,0 0-32,0 0 96,0 0-160,0 0 128,0 0 32,0 0 32,0 0 128,0 0 0,0 0-64,0 0 33,0 0-33,0 0-32,0 0 0,0 0-32,0 0 32,0 0-64,0 0 96,0 0-96,0 0 0,0 0 0,0 0 0,0 0-64,0 0 32,0 0 32,0 0 0,0 0 0,0 0 32,0 0-32,0 0 64,0 0-64,0 0 0,0 0 32,0 0 64,0 0 0,-11 0-96,11 0 0,-10 0 32,-1 0-32,11 0 64,-11-10-64,0 10 0,1 0 32,-1 0 0,0 0-32,0 0 64,1-11-32,10 11 97,-11 0-97,0 0-32,11-11 0,-10 11 0,-1 0 32,0 0-32,11 0 32,-11-10 0,11 10-32,0 0 0,0 0 0,0 0 0,0 0-32,0 0 0,0 0 0,0 0 0,0 0-65,0 0 97,0 0 0,0 0 0,0 0-96,0 0 96,0 0-128,0 0 32,0-11 32,0 0 64,0-10 0,11 10 0,-11-10 0,0-1 0,11 1 32,-11-1-32,11 1 0,-11-1 0,10 1 32,-10 10-32,0-10 0,0-1 0,11-10 0,-11 11 0,0-11 0,11 10 0,-11-10-32,0 10 32,10-10 0,-10 11 0,0-1 0,11-10 0,-11 11 0,0-1 0,0 1 0,11 10 0,-11-10 0,0 10 0,0-10 0,11 10 0,-11 11-32,0-11 0,0 0 0,10 11-32,-10 0 0,0-10 64,0 10-96,0 0 32,11-11 0,-11 11 64,0-11-32,11 11 32,-11 0 0,0 0 0,0 0-96,0 0-33,0 0-31,0 0-32,0 0 128,0 11-96,0 0 128,11 10 32,-11 11 32,0-10-32,10 21 64,-10 0-32,0-11 0,0 11-32,0-1 0,11-9 0,-11-1 0,0 0 0,11-11 32,-11 1-32,0-11 0,0-1 0,0 1 0,0-11 0,0 11 32,0-11 0,0 0-32,0 0 0,0 0 0,0 0 0,0 0 0,0 0 32,0 0 0,0 0-32,0 0 0,0 0 32,0 0-32,0 0 32,0 10-64,0-10 0,0 11 0,0-11 64,0 11-64,0 0 32,11-11 0,-11 10-32,0-10 32,0 0-993,0 0-1217,0 0-1345,0-10-3524</inkml:trace>
  <inkml:trace contextRef="#ctx0" brushRef="#br0" timeOffset="27">2209 300 192,'0'0'5349,"0"0"-2722,0 0-353,0 0-320,0 0-353,0 0-544,-11 0-32,11 0 96,0 0 96,0 0-192,0 0-352,0 0 32,0 0-161,0 0-159,0 11-193,-11-11 0,11 10 0,0 12-32,-11-1 64,1 1 1,-1-1-65,0 1 0,1 10 32,10-11-32,-11 11-96,0-10 65,0 10-1,11 0 32,-10-10 64,-1 10-64,11-11 32,-11 1-32,0 10 1,11-11-97,-10 1 64,10-1-32,-11 1 32,11-12-64,0 12 32,-11-1 0,1 1 64,10-12-31,-11 12-33,11-1-64,-11 11 32,0-21-32,11 11 64,-10-1 0,-1 0-32,0 1-64,11 10 32,-11-10 0,1-1 32,-1 11 0,0-10-32,1 10 128,-1 0-96,0 0 33,0-10-1,11-1-32,-10 11 0,10-21-32,0 10-32,-11 1 64,11-12-64,0 12 0,0-1 32,-11 1 0,11-1-32,-11 11 64,11-21-64,0 11 64,-10-1-64,10-10 32,0-1 0,-11 1-32,11 0 64,0 10-32,-11-10-32,11 0 0,-10 10 32,10 1-32,-11 10 32,11-11-32,-11 1 0,11-12 32,0 1-32,-11 0 0,11 0 0,0-1 0,0 1 0,-10 10 0,10-10 32,0 11-32,-11-1 0,11 0 0,0-10 0,-11 0 0,11 0 0,0-11 0,0 10 32,-11-10-64,11 11 32,0 0 0,0-1 0,-10 12 32,10-1-32,-11-10 32,11 0-32,0 0 0,-11-11 0,11 10 0,0-10 32,0 11-32,0-11 0,-10 11 0,10-1 0,0 1 0,-11 0 0,11 0 32,0-1-32,0 1-32,-11-11 32,11 0 0,0 11-32,0-11-32,0 0 32,0 0 0,0 10 32,0-10-32,0 11 0,0-11 0,0 0 32,0 0-64,0 11 0,11-11-32,-11 0 32,0 0 0,11 0 64,-11 11 0,10-11 0,1 10 64,0-10-64,-1 11 0,1-11-32,0 0 32,-11 0 32,11 0-32,-11 0 0,0 0 0,0 0 0,0 0 0,0 0 0,0 0 0,10 0 0,-10 0 0,0 0 32,0 0 32,0-11-64,11 1 96,-11-1-32,11 0-32,-11-10 0,11 10 0,-11-10 32,0-1 0,10 1-64,-10-1 32,0 1 0,11-1-32,-11 1 0,0-1 64,11 1-64,-11-11 0,10 10 0,-10 1 0,0-11 32,11 10-32,-11-10 0,11 11 0,-11-1 32,11 1-32,-11-1 0,0 1 33,0 0-33,10-1 0,-10 1 0,0-1 0,11 1 0,0-11 0,0 10 0,-11 1 0,10-1 0,1 1 32,-11-1 0,11 1-32,-1 0 0,-10-12 0,11 12 0,-11-11 0,11 0 0,-11 0 32,11 10-64,-11-10 32,0 10 0,10 1 0,-10 0 32,0 10-32,0-11 0,0-10 0,0 11 0,0-1 0,0-10 0,11 11 0,-11-1 0,0 1 0,11 10 0,-11-10 32,0 10-32,0 0 0,0 1 32,0-1-32,0 0 0,0 0-32,0 1 32,11-12-32,-11 12 32,0-1 0,10-11 0,-10 12 0,0-1 0,11 0 32,-11 0-32,0 1-32,0 10 32,0-11 0,0 11 0,0 0 0,0 0-32,0 0 32,0-11 0,0 11 0,0-10 0,0 10 0,11 0-32,-11-11 32,0 11 32,0-11-32,0 11 0,10 0-32,-10-11 32,0 11 0,0-10 0,11-1-32,-11 0 64,11 1-32,-11-1 0,11 0-32,-11 0 32,10 1 0,1-1 0,-11 0 0,11 1 64,-11-1-96,11-11 32,-1 12 0,1-12-32,0 11 64,-1 1-32,-10-1 0,0 0 0,11 11 0,-11-10 0,0 10 0,11-11 0,-11 0 0,11 0 0,-11 1-32,10-1 32,-10 0 0,11 1 0,-11 10-65,0-11 65,0 11 0,11-11 32,-11 11-32,0 0 0,0 0 0,0-11 0,11 11-64,-11-10 64,0 10-32,10-11 0,-10 11 0,11-11-32,-11 11 0,0 0-32,0 0 0,0 0 96,0 0 0,0 0 0,0 0 0,11 0 0,-11-11 0,0 11-32,0 0-64,10 0 0,-10 0-32,0 0 64,0 0-64,0 0 63,0 0 65,0 0-32,0 0-32,0 0 32,0 0-32,0 0 32,0 0 0,0 0 64,0 11-32,0-11 0,0 0 32,0 0-32,0 0 32,0 0-32,0 0-32,0 0-192,0 11-417,0-11-736,0 11-1377,-10-11-2852</inkml:trace>
  <inkml:trace contextRef="#ctx0" brushRef="#br0" timeOffset="28">3108 353 4228,'0'0'2178,"0"0"705,0 0-481,0 0-96,0 0-640,0 0-641,0 0-160,-11-10-1,11 10-127,0 0-64,0 10-1,0 1-255,0 0-1,0 21-96,0-11 257,0 22-161,0-11 129,0 11-257,0-11 225,0 11-97,0-11-64,0 1-127,0-1 31,0 0 160,0 0-352,0 11 32,0-11 97,0 11 63,0-11-64,0 11 0,0 0 64,-10 0-127,10 0-1,0 0 0,-11-11 0,0 11-64,11-22 0,0 11-32,0 0 32,-11 1 0,11-12 0,0 11-32,0-10 32,0 10-32,0-11 0,0 1-32,0-1 32,0 1-32,0-1 32,0 1-32,0-1 33,0 0-1,0 1-32,0-1 0,0 1 0,0-1 0,0 1 32,0-12-64,0 12 64,0-1-32,0-10 0,0 10 0,0 1 0,0-1 0,0 1 0,0-1 0,0 1 32,0-1-32,0-10 0,0 10 0,0-10-32,0 0 32,0-1 0,-10 1 0,10 0 0,0 0 0,0-1 32,0 12-32,0-12 0,-11-10 0,11 11-32,0-11 32,0 11 0,0-11 0,0 11 0,0-1 0,0 12 0,0-1 0,-11 1 0,11-1 0,0-10 0,0 0-32,0-11 0,0 0-33,0 0 1,0 0 0,0 0-96,0 0 96,0 0-64,0 0 32,0 0 64,0 0 32,0 0 0,11 0 0,0 0-64,-1-11 64,1 11 32,0-11-32,0 0 0,-1 11 32,1 0-64,-11 0-32,0 0 0,11 0 0,-11 0 32,11 0 0,-11-10 0,0 10-65,10 0 65,-10 0 32,0 0-64,11 0 32,-11 0 32,0-11 0,0 11-32,0-11 32,11 11 0,0-10 0,-11-1 0,10-11 0,1 12 32,-11-12 0,0-10-32,11 11 32,-11-1 0,0-10 0,0 11 1,0-12 31,0 12-64,0-11 32,-11-11-32,11 11 0,0-11 0,-11 11 0,11-1 32,0 1-32,-10 11 0,10-1 64,0 1 0,0 0-32,0-1 128,0 1-64,0-12-96,0 12 32,0 0-32,0-12 32,10 12-64,-10 0 32,11 10 0,-11-11 0,0 1 32,0 10 0,0 0-32,0-10 0,11 0 0,-11 10 0,0-11 0,0 1 0,11 0 0,-11-1 0,0 1 32,0-1 0,0 1-32,0-1 0,0 1 0,0-1 0,0 12-32,0-12 32,0 1 32,0 10 0,0 0 0,0-10-32,0 10 0,0 0 32,0-10-32,0 10 32,0 1-32,0-12-32,-11 1 32,11 10 0,0-10 0,0 10 0,0-11 0,0 12 0,0-12 0,0 12 0,-11-12 0,11 11 0,0-10 0,0 10 0,0-10 0,0 10 0,0 0 0,0-10 0,0 10 0,0 11 0,0-11 0,0 1 0,0-1 32,0 0-32,0 1 0,11-1 32,-11 0-32,0 11 0,0-11 0,0 1 0,0 10-32,0-11 32,0 11 32,0-11-32,0 11 0,0-11 32,0 11-32,0-10 0,0-1-32,0 11 32,0-11 0,0 11 0,0 0-32,0 0 64,0 0-32,0 0 0,0 0 0,0-10 0,0 10 0,0-11 0,0 11 0,0-11-32,-11 11 32,11-11 0,0 11 0,0-10 0,0 10 0,0 0 32,0-11-32,0 11 0,0-11 0,0 11 0,0 0 0,0 0 0,-11 0 0,11 0-32,0 0 0,0 0-96,0 0 128,0 0 0,0 0-32,0 0 32,0 0 0,0 0 0,0 0 0,0 0 0,0 0 0,0 0 0,0 0 0,0 0 0,0 0 0,0 0 32,-10 0 0,10 0 0,0 0-32,0 0 64,0 0-64,0 0 64,0 0-32,0 0-32,-11 0 64,11 0-64,-11 11 0,11-11 0,-11 0 0,11 0 0,0 0 0,0 0-32,0 0 32,0 0-160,0 0-961,0 0-1121,0 0-2114,0 0-5157</inkml:trace>
  <inkml:trace contextRef="#ctx0" brushRef="#br0" timeOffset="29">4759 343 5926,'0'0'3651,"0"0"-1249,0 0-288,0 0-448,0 0-449,0 0-288,0-11-128,0 22-289,0 0 97,0-1 384,0 23-128,0-12 224,0 22-545,11-11-63,-11 11-353,10-11 128,-10 11 0,11-11 32,-11 11 1,0-11 223,0 11-256,0 0 1,11 0-97,-11 0 64,0-1-32,0 1-96,0-11 32,0 11-32,0-11-63,0 1 127,0 10-128,0-11 192,0 11 32,-11-11-96,11 0-96,0 11 0,-11-11-32,11 0 33,0 0-65,0 0 0,0-10 64,0 10-64,-10 0 0,10 0 0,0 0 32,0 1-32,0-12 32,0 11-32,-11-10 32,11 10-64,0-11 64,0 11-64,0-10 64,0 10 0,0-11-32,0 12 0,0-12 0,-11 0 0,11-10 0,0 11-32,0-12 32,0 1-32,0 10 32,0 1 0,0-1 0,-10 1 32,10-1-32,-11 1 0,11-12 0,0 1 0,-11 0-32,11-1 32,0-10-32,0 0 0,0 0-32,-11 0 31,11 0-31,0 0 64,0 0-32,0 0 32,0 0-32,0 0-32,0 0 64,0 0 0,11 0 32,11-10-32,-12 10 32,1-11 0,10 11-32,-10-11 0,0 11 0,0 0-32,-1 0 0,-10 0 0,11 0 32,0 0 0,-11-10 0,0 10 0,0 0 0,0 0 32,11 0-32,-11-11 0,0 11 0,0 0 0,0 0 0,10 0 32,-10-11-32,0 11 0,0 0-32,0-11 32,11 1 0,-11-1 0,0 0 0,11 1 32,-11 10-32,0-11 0,0 0 32,0 0 32,0 1-32,0-1 1,0-10-33,0 10 0,0-21 32,0 10-32,0-10 0,0 0 32,-11 0-32,11 0 0,0 10 0,0-10 0,0 11 0,0-12 0,0 12 32,0 0-32,0-12 0,0 12 0,0-11 0,0 10 0,0 1 0,11 0 0,-11-1 0,0 1 32,10-1-32,-10 1 128,0-1 0,0 1-96,0-11-32,0 10 0,0-10 32,0 0-32,0 0 0,0 0 0,0 0 0,0 10 0,0-10 64,-10 10-32,10 1-32,-11 0 0,0-12 32,11 12-64,-10 0 64,10-12-64,-11 1 32,11 11 0,0-1 0,0 1 0,-11 10 32,11 1-32,-11-12 0,11 11 64,0 1-64,0-1-64,-10 0 64,10 1 0,0-1 0,0 0 0,0 0 0,0 1 0,0-1 0,-11 11 0,11-11 0,0 0 0,0 1-32,0 10 32,0-11 0,0 0 0,0 1 0,0-1-32,0 0 32,0 0 0,11 1 0,-11-1 0,0 11 0,0-11 0,0 1 0,0 10 0,0-11 0,0 0 0,0 0 32,0 1-64,0-1 32,0 0 0,0 11 0,0-10 0,0 10 0,0 0 0,0 0-64,0 0 64,0 0-32,10-11 0,-10 11-32,0 0 64,0 0 0,0 0 32,0 0-32,0 0 32,0 0 0,0 0-32,0 0 0,0 0 0,0 0 0,0-11 0,0 11 32,-10-11-64,10 11 32,-11-10-64,11-1 64,0 11 0,-11-11 0,11 11 0,0-10 0,0 10-32,0 0 32,-11 0-32,11-11 32,0 11-32,0 0 32,0-11-96,0 11-32,0-11 128,0 11-32,0 0 32,0-10-33,-10 10 33,10 0-32,0 0 32,0 0-64,0 0 64,0 0-32,0-11-32,0 11 32,0 0 0,0-11 0,0 11 32,0 0-32,0 0 32,0 0-32,0 0 32,0 0-32,0 0-32,0 0 0,0 0-64,0 0 64,0 0 0,0 0 0,0 0 32,0 0 0,0 0 32,0 0 0,0 0 0,0 0 32,0 0-64,0 0 0,0 0-64,0 0 63,0 0-63,0 0 64,0 0 0,10 0-32,1 0 32,0 0 0,-11 0 0,11 0 32,-1 0 0,1 0 0,0 0 0,-11 0 32,0 0-64,0 0 32,11 0 0,-11 0 0,0 0 0,10 0 0,-10 0 0,0 0 0,0 0 0,11 0 0,-11 0 0,0 0-32,11 0 32,-11 0 0,0 0 0,0 0 0,0 0-32,0 0 32,10 0-64,-10 0 32,0 0 0,0 0-64,11 0 64,-11 0-32,0 0 64,0 0-32,0 0 32,0 0 0,0 0-32,0 11 32,0-11 0,0 0 32,0 0-32,0 11 0,0-11 0,0 10 0,0 12 0,0-11 32,-11 21-32,11-11 0,0 1 0,0-1 0,0 0 0,0 12 0,0-12 0,0-10 0,0 10 0,0 1 0,0-1 0,0 0 0,0 1 0,0-1 0,0 1 0,0 10 32,0-11-32,0 12 0,0-12 0,0 11 0,0-10 0,0 10 0,0-11 0,0 11 32,0-10-32,0-1 0,0 1 0,0 10 32,-10-11-32,10 11-32,-11 1 32,11 9 0,-11-9 32,11-12-32,0 11 0,0-10 0,0-1 0,0 0 0,0 1 32,0-11-32,-10 10 64,10 0-64,0-10 0,0 11 0,0-1 32,0-10 0,0 0-32,0-1 0,0 1 0,0 0-32,0-1 32,0 1 32,0 0-32,0-11 0,0 11 0,0-1 0,0 1 32,0 0 0,0-1-32,0 1 0,0 0 0,0 0 0,0-1 0,0 1 0,0-11 0,0 21 0,0-10 0,0 0 0,0 0 0,0-1 0,0 1 32,0 0-32,0-1 0,0-10 0,0 0 32,0 11-32,0-11-32,0 11 32,0-11 0,0 11 0,0-1 0,0 1 0,0-11 0,0 11 0,0 0 0,0-11-32,0 0 32,0 10 32,0 1-32,0-11-32,0 11 32,0-11 0,0 10 0,0-10 0,0 11 0,0-11 0,0 0 0,0 11 0,0-11-32,0 0 0,0 0 32,0 0 0,0 0 32,0 11-32,0-11 0,0 0 0,0 10 0,0-10 0,0 0 0,0 11-32,0-11 32,0 0 0,0 11 32,0-11 0,0 0-32,0 10 0,0-10 0,0 0 0,0 11 0,0 0 0,0-11 0,0 11-32,0-1 32,0-10 0,0 11 0,0-11-32,0 0 0,0 0 32,0 0 0,0 11 0,0-11 64,0 0-64,0 10 0,0-10-32,0 11 32,0-11 0,0 0 0,0 0 32,0 11-32,0-11 0,0 0-32,0 0 0,0 0 32,0 0 0,0 0 32,0 0-32,0 11 0,0-11 32,0 10-32,0 1 0,0-11 0,0 11 0,0-11 0,0 0 0,0 10 0,0-10 0,0 0 32,0 0-96,0 0 128,0 11-64,0 0 0,0-11-32,0 11 32,0-11 32,0 0-32,-11 0-32,11 0 32,0 0-32,0 0 32,0 0-32,0 0 32,0 0 0,0 0 32,0 0-32,0 0 0,0 0 0,0 0 32,0 0-32,0 0 0,0 0 0,0 0 0,0 0 0,0 0 0,0 10 0,0-10 0,0 0 0,0 0 0,0 11 32,0-11-32,0 11 0,0-1-32,0 1 32,0-11 0,0 11 0,0 0 0,0-11 32,0 0-32,0 0-32,0 10 32,0-10-32,0 0 32,0 0 0,0 0 64,0 11-64,0-11 0,0 0 0,0 0-32,0 0 32,0 0 0,0 0-64,0 0 64,0 0 0,0 0 0,0 0-32,0 0 32,0 0 0,0 0 0,0 0-64,0 0 32,0 0 32,0 0-32,0 0 32,0 0-64,0 0 64,0 0 0,0 0 0,0 0 0,0-11 0,0 11 0,0 0-32,0 0 32,0 0 0,0 0 0,0 0 0,0 0 0,0 0-64,0 0 32,0 0 32,0 0-64,0 0 32,11 0 32,-11-10 0,0 10 32,0 0-32,10 0 0,-10 0-32,0 0 32,11 0 0,-11 0 0,0 0 0,0-11 0,11 11 0,-11 0 32,0 0-32,10 0 0,-10 0 0,0 0 0,0 0-32,11 0 32,-11-11 32,11 11-32,-11 0 0,0 0 0,11-11 0,-11 11 0,0 0 0,10 0 0,-10 0 0,0 0 0,0 0-32,0 0 32,0 0 0,0 0 0,0 0 0,0 0 0,0 0 0,0 0 0,0 0 0,0 0 0,0 0 0,0 0 0,0 0-32,11 0 32,-11 0 0,0 0 32,0 0-64,0 0 64,0 0-32,0 0 0,11 0-32,-11 0 32,0 0 0,0 0 0,0 0 32,0 0-32,0 0 0,0 0 0,0 0 0,0 0 0,0 0 0,0 0 0,0 0-32,0 0 64,0 0-64,11 0 0,-11 0 0,0 0 32,0 0 32,0 0-32,0 0 0,0 0-32,0 0 32,0 0 32,0 0 0,0 0-32,0 0 32,0 0-32,0 0 64,0 0-32,0 0 64,0 0 32,0 0-96,0 0 64,0 0-96,-11 0 64,11 0-64,-11 0 32,0 0-32,1 0 64,-1 0-64,0 0 32,0 0-32,1 0 32,-1-10 0,0 10-32,11 0 96,-10 0 32,-1 0-31,11 0-1,-11 0-32,11-11-32,-11 11 0,1 0-32,10 0 0,-11 0 32,11 0 0,0 0 0,0 0 0,0 0-32,-11 0 0,11 0 96,0 0-96,0 0 0,0 0 0,0 0 0,0 0 0,0 0 0,0 0-64,0 0 128,0 0-64,0 0 0,0 0 0,0 0 32,0 0 0,0 0-32,-11 0 64,11 0-32,0 0-32,-10-11 0,10 11 32,0 0-32,0 0 96,0 0-64,-11 0 32,11 0-64,0 0 32,0 0 0,0 0 0,0 0 0,0 0-32,0 0 0,0 0-32,0 0 32,-11 0 0,11 0-32,0 0 32,0 0-32,0 0 32,0 0-64,0 0 64,0 0 0,0 0-64,0 0 64,0 0-128,0 0 96,0 0-544,0 0-866,11-10-1697,0-1-1505,-1-11-7880</inkml:trace>
  <inkml:trace contextRef="#ctx0" brushRef="#br0" timeOffset="30">6645 332 6022,'0'0'3747,"0"0"-928,0 0-769,0 0-705,0 0-608,0 0-65,0 0 161,0 0 64,0 0-416,0 0-65,0 11 225,0 0-33,0-1 385,0 12-96,0 10-96,0 0-385,0 0-192,-11 0-64,11 11 33,0-10-65,0 9 32,0-9 96,-10 9-128,10 1 64,0 0-95,-11 0-33,11 0 32,0 0-32,0-11 32,-11 11 96,11-11-192,0 0 0,-11 11 64,11 0-32,-10-11 128,10 11-64,-11-11 64,0 11-31,0-11-1,11 0-64,-10-10 0,10 10-32,0 0 32,-11 0 0,11 1-64,0-12 32,-11 11 0,11-10 0,0-1-32,0 1 32,-11-1-64,11 11 64,0-10-32,0-1 0,0 11 32,-10-10-32,10 10 0,0-11-32,0-10 32,0 10 0,0 1 0,0-11 0,0-1 0,0 1-32,0 0 32,0 10 0,0-10 0,0 10 0,-11 1 0,11-11 0,0 10 32,-11-10-64,11-1 32,0 12 0,0-11 0,0-1 0,0-10 0,0 11-32,-11 0 32,11-11 0,0 10 0,0 1 0,0 0 0,0-11 0,0 11 0,0-11 0,0 10-64,0-10 64,0 0-64,0 11 32,0-11-64,0 0 64,0 11-32,11-11 64,-11 0 0,11 11-32,10-11 0,-10 0 32,0 0-32,10 0 0,-10 0 32,11 0 0,-12 0 64,12 0-64,-1 0 32,1 0-32,-11 0 32,10 0-32,-10 0 0,-1 0 0,-10 0 32,11 0-32,-11 0 0,11 0 0,-11 0 32,0 0-32,0 0 0,0 0 0,0 0 64,0 0-96,0 0 32,0 0 0,0 0 32,0 0-32,0 0 32,0 0-32,0 0 32,0 0-32,0 0 96,0-11-96,0 11 128,0-11-64,0-10-32,0 10 64,0 0-96,0-10 32,0 10 0,0-10-32,-11-1 0,11 1 0,0-1 0,-11 1 0,11-1-32,0-10 32,0 11 0,0-1 0,0-10 0,0 11 0,0-11 0,0-1 0,0 1 32,0 11-32,0-11 0,0 10 0,0-10 0,0 11 0,0-1 0,0 11-32,0-10 64,0 10-32,0 0 0,0 1 32,11-1-32,-11 0 0,0 1-32,11-1 32,-11 11 0,0-11 32,0 0-32,0 11-64,0 0 64,11-10 0,-11 10 32,0-11-32,0 0 0,0 1 0,10-1 0,-10 0 0,0 0 0,0 11 0,0-10 0,0-1-32,0 11 64,0-11-32,0 11 32,0 0-32,0-11 0,0 11-32,0 0 32,0 0-64,0 0-32,0 11 96,0 0-128,0 21 128,0-10 0,0 10 0,-10 0 64,10 0-64,0 0 32,-11 0-32,11 1 0,0 9 0,-11-9 0,11-1 0,-11 0 0,11-11 32,-10 12 0,-1-12-32,11 0 0,-11 1 0,11-11 0,0 10 0,-10 0 0,10-10 0,-11 11 0,0-12 0,11 12 32,0-11-32,-11-1 0,11-10 0,0 11 0,-10-11 0,10 11 0,0-1 0,-11-10 0,11 22 0,-11-11 0,11-1 0,-11 1 0,11 0 0,0-1-64,-10 1 64,10-11 0,0 11-32,0 0 0,0-11 0,0 10 0,0 1 32,0-11-96,0 11 96,0 0-192,0-11-64,0 10-65,0-10 33,0 0-96,0 0-353,0 0-833,0-21-832,0-11-961,0-11-4869</inkml:trace>
  <inkml:trace contextRef="#ctx0" brushRef="#br0" timeOffset="31">8082 118 3299,'0'0'3331,"0"0"129,0 0-610,0 0-608,0 0-608,0 0-545,0-10-352,0 10 31,0 0-63,0 0-32,0 0-129,0 0-159,0 10-1,-11 12-160,0-1-96,-10 1 193,10 10 159,-10 11-96,-1-11 33,1 11-257,10 0 0,-11 0-32,12-1-96,-1-9 32,0 9 0,-10-9-32,21-1 129,-22-11-65,12 11-32,-1 0 32,0 11-64,1-11 64,-1 1-64,0-1-32,0 11 128,1-11 160,-12 0-31,12 0-33,-1 11 32,-11-11-32,1 11 0,10-11-160,-10 0 33,10 0-97,0 1 0,1-1 32,-1-11-32,0 11 0,0-10 32,1-1-32,-1 11 32,11-10 0,-11-1-32,1 1 32,10-1 0,-11 1-32,0-1 0,11 0 32,-11-10-32,11 11 0,0-1 0,-10-10 0,-1 10 0,11-10 0,-11 10 0,11-10 32,-10 10-32,10-10 0,0 11 0,-11-12 0,11 12 0,-11-1 0,0-10 32,11 10-32,-10 1 0,-1-1 0,11-10 0,-11 10 0,11 1 0,-11-1 0,1-10-32,10 0 32,-11 10 0,11-10 0,-11 10 0,11-10 0,-10 0 0,10 10 0,-11 1 0,11-12 0,-11 1 0,11 0 0,-11-11-32,11 10 32,0 1 0,0-11 0,-10 11 0,10 0 0,0-1 0,-11 1 0,11 10 0,0-10 0,-11 0 0,11 0-32,0-11 32,0 0-32,0 10 32,0-10-32,-10 0-32,10 0 32,0 0-64,0 0 96,0 0-33,0 0-63,0 0 64,0 11 64,0-11-32,10 0 32,-10 0-32,11 0 64,0 0-64,-11 0 33,10 0-33,1 0 64,0 0-64,-11 0 32,11 0-32,-11 0 32,10 0-32,-10 0 0,0 0 32,0 0-32,11 0 32,-11 0-32,0 0 0,0 0 32,0 0-32,0 0 0,11 0-32,-11 0 64,0-11-32,10 11 0,-10 0 32,0 0 0,11-10-32,-11 10 32,0 0 0,11-11-32,-11 0 96,0 0-32,11 1-32,-1-1 32,-10 0-64,11-10 0,-11 10 0,11 0 0,-11 1 32,11-12 0,-11 1-32,10 10 0,1-10 32,-11-1-32,11 1 0,-1-1 0,1 1 0,-11 0 0,11 10 0,-11 0 0,11-10 32,-11 10-32,10-10 0,1-1 0,-11 1 0,11-1 0,-1 1-32,12-1 32,-11 1 0,-11 10 32,21-10-32,-21 10 0,11 0 0,-1 1 0,-10-1 0,11-11 0,0 1 0,0 0 0,-1-1 0,12-10-32,-11 11 64,-1-1-64,1 1 96,0-1-64,-11 1 0,10 10 0,1 0 32,-11-10-32,11 0 0,-11-1 0,11 1-32,-1-1 32,-10 1 0,11 10 32,-11-10-32,11 10 32,-11 0-32,0-10 0,0 10 0,10-10 0,-10-1 0,11 1 0,-11-1 0,11 1 0,-11 10 0,11-10 0,-11-1 0,10 1 0,1-1 0,-11 12 0,11-12 0,-11 1 0,10-1 32,-10 1-32,11 0-32,0-1 32,-11-10 32,11 21-32,-11-10 0,10-1 0,-10 12 0,0-1 0,11-11 0,-11 12 0,11-1 0,0-10 0,-1-1 0,-10 1-32,11-1 64,0 12-96,-1-12 96,1 11-32,-11 1 0,11-1 0,-11 0 0,11-10 0,-1 10 32,-10 0-32,11-10-32,0 10 32,-11-10 0,10 10 32,-10 0-32,11-10 0,-11 10 0,11 1 0,-11-1 0,11 0 0,-11 0 0,0 1 0,10-12 0,-10 11 0,11 1 0,-11-1-32,0 0 64,0 11-32,0-10 32,0 10-32,0 0 64,0 0-64,0 0 32,0 0-32,0 0 0,0 0 0,0 0 0,0 0 0,0 0 65,0 0-65,0 0 0,0 0 0,0 0 0,0 0 0,0 0-161,0 0-351,0 0-417,0 0-737,0 10-800,0-10-641,-11 11-2210,11-11-5573</inkml:trace>
  <inkml:trace contextRef="#ctx0" brushRef="#br0" timeOffset="32">9571 215 3555,'0'0'5413,"0"0"-3331,0 0-96,0 0-64,0 0-801,0 0-480,0 21 96,-10-10 95,10 10-95,-11-10 192,0 21-64,1-10-129,-12 10-159,1 0-33,-1 0-255,11 0-65,1 0-64,-12 1 32,12-12-96,-1 1 65,0 10 95,0-11-64,1 11 192,-12 11-192,1-11 161,-1 11 31,12 0-160,-12-11-95,1 0-1,10-10 32,-10 10-32,10 0-32,-11 0-32,12 1 96,-12-1 0,1 0 65,-1 0-97,1 0 0,10 0-64,-10-10-32,10-1 0,0 11-32,0-10 64,1-11-64,-1 10 32,0 0 0,-10 1 0,10-1 0,0 1-32,1-1 0,-1 1 32,-11-1-32,12 1 0,-1-12 0,0 12 32,-10-1-32,10-10 0,0 10 0,-10-10 32,10 11-32,-10-1 0,10-10-64,0 10 64,-10 1 0,10-1 0,0-10 0,1 10 32,-1 1-32,0-12 0,1 12 0,-1-11 0,11-1 0,-11 12-32,0-12 32,1 1 0,10 11 0,-11-12 0,11 12 0,-11-12 0,0 1 0,11 0 0,-10 0 0,10-1-32,-11 12 32,11-11 0,-11-1 0,11 12 0,-10-12-32,10 12 32,-11-11 0,11-1 0,0 1 0,-11 0-32,11-1 0,0-10 0,0 11 32,0-11-64,0 0 32,0 11-128,0-11 128,0 11 0,0-1 0,0-10 32,0 11 32,0 0 32,11-11-64,-11 10 0,11-10 0,-1 0 32,-10 0-32,11 0 0,-11 11 64,11-11-64,-11 0 32,10 0-32,-10 0 0,11 0 32,0 0 0,-11 0-32,11 0 0,-11 0 64,10 0-64,-10 0 0,11 0 0,-11 0 0,11 0 32,-11 0-32,11 0 0,-11 0 0,10 0 32,-10 0 0,11-11 0,0 1 32,-1-1-32,12 0 32,-11 1 0,-1-12-64,1 11 0,0 1 32,0-1-32,-1-10 32,1-1-32,10 1 0,-10-1 0,0 1 32,10-1-32,-10 1 0,0-1 0,-1 1-32,1 10 64,0-10-32,0-1 32,-1 1-32,-10 0 0,11-1 65,0 1-65,10-1 0,-10-10 0,0 11-33,-1 10 98,1-11-65,0 1 0,0 10-32,-1-10 32,1 10 32,0-10-32,0-1 32,-1 1-32,1-1 0,0-10 0,10 11 0,-10-1 0,0-10 0,-1 11 32,1 10-32,0-11 32,-11 1 0,11 10-32,-11-10 0,10-1 0,1 1 0,0 0 0,-1-1 0,-10 11 0,11-10 0,0-1-32,-11 1 64,11 10-32,-11-10 32,10-1-32,-10 1 0,11 10 0,-11-10 0,11-1 0,-1 12-32,-10-12 32,11 12 0,-11-1 32,11-11-32,0 12 32,-11-1-32,10-11 0,-10 12 0,11-1-32,-11-10 64,11-1-32,-11 11 0,0-10 0,11 10 0,-11-10 0,10 10 0,-10 0 0,11 1 0,-11-12 0,0 11 0,11 1 0,-11-1 0,0 0 0,10 1 0,-10-1 0,0 0 0,11 0 0,-11 11 0,0-10 0,11-1 0,-11 0 0,11 1-32,-11-1 32,10 0 0,-10 0-32,0 1 32,11-1 0,0 0 0,-11 0 32,0 1 0,11 10-64,-11-11 64,10 0-32,-10-10 0,11 10-64,-11-10 64,11 10 0,-1 0 0,-10 1 0,11-1 0,-11 0 0,0 11 0,0 0 32,0 0 0,0-11-32,0 11 0,0 0 0,0 0 0,0 0-224,0 0-673,0 0-1185,0 0-1954,0 0-3459</inkml:trace>
  <inkml:trace contextRef="#ctx0" brushRef="#br0" timeOffset="33">10032 1512 3940,'0'0'1377,"0"0"-640,0 0 480,0 0 160,0 0-160,0 0 97,0 67-129,0-54-32,13 1-224,-13 12 32,13 1-161,-13 0-191,0 0-193,14 0 65,-14-1-161,13 1 0,1-13-95,-14 12 159,13-12-224,0-1 0,-13 14-32,14 0 97,-14-14 127,13 1-256,-13-1-64,14 0 64,-14-13-96,13 14 32,-13-1 96,0 1 96,13-1-31,-13 14 63,14-14 0,-14 1-192,0-14-32,0 13 0,0-13-32,13 13 0,-13-13 0,0 14 32,0-14 0,0 13 0,0-13 0,0 14 0,0-14 0,0 0 33,0 0 31,0 0 32,0 0 160,0 0-160,0 0-32,0 0-32,0 13-64,0-13 0,14 0 32,-14 0-32,0 13 0,0-13 0,13 0 0,-13 0 32,0 0-32,0 14 0,13-14 0,-13 13 0,0 1 32,14-14-32,-14 0 0,0 0 0,0 0 0,0 13 0,0-13 0,0 0-32,0 0 32,0 0 0,0 0-64,0 0 32,0 0 0,13 0-96,-13 0 32,0 0 96,0 0 0,14 0 64,-14-13 0,13 13 32,-13-14 32,13 14-32,-13-13 33,0 13-65,14-14 0,-14 14-32,0-13-32,0 13 32,13 0-32,-13-13 0,0 13 0,0-14 0,14 14 32,-14-13-32,13-1 32,-13 1 0,0 13 0,0 0 0,13 0-32,-13-13 32,0 13-32,0 0 0,0 0 32,0 0-32,0 0 64,0 0 128,0 0-32,0-14 33,0 14-1,0 0 0,0 0 0,0 0-32,0 0-32,0-13-96,0 13 0,-13-14 64,13 1 33,0 13-65,0-13-32,0 13 0,0 0 0,-13-14-32,13 14 0,0 0-32,0 0 32,0 0-32,0 0-64,0 0 64,0 0 0,0 0 0,0 0 32,0 0 0,0 0 0,0 0 0,0 0-33,0 0 33,0 0 0,0 0 0,0 0-32,0 0 32,0 0 0,0 0 0,0 0 0,0 0-32,0 0 32,0 0 0,0 0 32,0 0 0,0-13 1,0 13-1,0 0-32,0-14 0,0 14 32,0-13-32,0 13 0,0-13 0,13 13-32,-13 0 32,0 0 0,0 0-32,0 0-65,0 0-1024,0 0-993,0 0-929,13 0-544,1 0-1538,-1 0-3139</inkml:trace>
  <inkml:trace contextRef="#ctx0" brushRef="#br0" timeOffset="34">10407 237 6022,'0'0'3107,"0"0"-513,0 0-352,0 0-1025,0 0-512,0 0-257,0 10-63,0 1-97,0 10 833,0 1-64,0 10 32,0-11-352,0 12-257,0-12-95,0 11-65,0 0-64,0 1 129,0 9 31,0-9-96,0-1 97,0 0-257,0 11 128,0-11-192,0 11 32,-11-11-32,11 0-32,0 0 97,-11-10-1,11 10-32,0 0 0,-11 0-32,11 0 321,-10 1-257,10-1 0,-11 0-96,11 0-64,-11 0 128,11 0-96,-10-10-32,10 10 96,-11 0-64,11-10 0,0 10 32,-11-11-64,11 1 64,-11-1 0,11 1-64,0 10 64,-10-11-64,10 1 0,0-1 32,-11 1-32,11-1 0,0-10 0,0 10-32,0-10 32,0 10 0,0-10 0,-11 10 32,11-10-64,0 11 64,0-12-64,0 1 64,0 10-64,0-10 32,0 0-32,0 0 0,0-1 64,0 1-32,0 0 0,0 10-32,0-10 32,0 0 0,0-11 32,0 10-32,0 1-32,0-11 32,0 11 0,0 0 0,0-11 0,0 10 0,0 1 0,0-11 0,0 11 32,0-1-32,11-10 0,-11 11-32,0-11 32,0 0-32,0 0 0,0 11 0,0-11 32,0 0 0,0 11 0,0-11-32,0 0 32,0 0 0,0 0-32,0 0 0,0 0 0,0 0 0,0 0 32,0 0-32,0 0 32,0 0-64,0 0 64,0 0-32,0 0-448,0 0-417,11 0-320,-11 0-481,10 0-1249,1 0-1121,0 0-6342</inkml:trace>
  <inkml:trace contextRef="#ctx0" brushRef="#br0" timeOffset="35">10600 356 2691,'0'0'1409,"0"0"-352,0 0 160,0 0 32,0 0-512,0 0-321,0 0 97,-40 0 256,40 0 95,0 0 289,-14 0-32,14-13-31,0 13-386,0 0-223,0-13 127,-13 13 129,13-14-353,0 14-256,0-13 33,0-1 127,-14 14 64,14-13 0,-13 0 1,0-1-65,13 14-32,0-13-96,0 13-31,0 0-97,0-14 0,0 14-32,0-13 64,0 13-32,0 0 224,0-13 96,0 13-192,0 0-127,0-14-33,0 14-33,13-13 1,-13 13-32,27-13 64,-14-1 0,1 1-64,-1 13 64,0 0 0,-13 0-32,0 0 32,0 0 0,0 0 32,0 0 96,0 0-128,0 0 32,0 0-32,0 0-32,0 0-64,0 0-128,0 0-64,14 13-96,-14 1-1442,13 12-2338,-13-12-5669</inkml:trace>
  <inkml:trace contextRef="#ctx0" brushRef="#br0" timeOffset="36">12658 1790 1634,'0'0'3523,"0"0"-576,0 0-1026,0 0-63,0 0-128,0 0-65,-43 32-127,43-32-161,-22 11-256,12-11-288,-1 11 0,-10-11-32,-1 10-33,1 1-63,-12 0-32,-9 0-65,9 10-287,-10-10 191,11-11-192,0 10-31,11 1-33,-1-11-64,1 0-32,-1 0 64,-10 0 1,21 11-65,-10-11-128,-1 0 96,12 0-96,-12 0 64,1 11-160,10-11 128,0 0-64,1 0 128,10 0 32,-11 0-64,11 0-64,0 0-32,-11 0 32,11 0-32,0 0 0,-11 0-32,11 0 32,0 0 0,0 0 0,0 0-32,0 0 32,0 0 0,0 0 0,0 0 0,0 0-32,0 0 0,0 0 32,0 0-64,0 0-32,0 0-288,0 0-417,0-11-640,11 11-1442,0-11-2274,10 0-5669</inkml:trace>
  <inkml:trace contextRef="#ctx0" brushRef="#br0" timeOffset="37">12433 247 5381,'0'0'3620,"0"0"-1571,0 0 65,0 0-480,0 0-673,0 0-320,-11 43-33,0-32 33,11 21 95,0-11 97,-11 22 32,1 0 64,-1 0 32,0 0-192,-10 0-161,10 10-127,0-10-257,1 11-64,-1-12 0,0 12-128,0-11 64,1 11-32,-1-1 96,0 11 33,0-10 319,1 10-288,-12-10 65,22-1-161,-10-10 64,-1 11-32,0-22-128,0 11 96,1-11-32,-1 11 96,0-11 65,0 0-129,1-10-64,-1 10 0,11-11-64,-11 1 0,1-1 32,10 11-32,0-10 0,-11-1 64,11 1-64,-11-1 0,11 1 0,-11-1 0,11-10 32,0-11-32,0 0 0,0 0-96,-10 0-96,10 0-577,0 0-512,0 0-257,0-11-512,0 0-768,10-21-577,-10-11-5029</inkml:trace>
  <inkml:trace contextRef="#ctx0" brushRef="#br0" timeOffset="38">12369 322 5765,'0'0'3844,"0"0"-737,0 0-801,0 0-1185,0 0-416,0 0 64,0-11 31,0 11-63,0 0-160,-10 0-65,10 22-192,-11 10 257,11 11 256,-11 0 128,0 10-321,11 12-191,-11-12-257,11 11-32,0 1-32,0-1-64,-10 0 64,10 11-64,-11-10 33,11-1-1,-11 11-32,11-21 96,-11 10 64,11-10-224,0-1 32,-10-10 0,10 0 0,0 0 0,0-11-32,0-11 32,0 11 32,-11-10-32,11-1 0,0-10-32,0 10 0,0-10 0,-11 0 32,11 0-32,0-1 0,0-10 32,0 11-32,0 0 0,0-1 0,0 1 0,-11 0 0,11 0 0,0-1 0,0 1 32,-11 0 0,11 0-32,0-1 0,0 1 0,0 0-32,0-1 32,0 1 0,0 0 32,0-11-32,0 0 0,0 0 0,0 0 0,0 0 0,0 0-64,0 0-192,0 0-577,0-11-672,0 0-769,0-21-609,0 11-2434</inkml:trace>
  <inkml:trace contextRef="#ctx0" brushRef="#br0" timeOffset="39">12133 332 1698,'0'0'1729,"0"0"-351,0 0-129,0 0-288,0 0 32,0 0 192,-22-10 96,22 10 352,0 0-287,0 0-193,0 0-64,0 0-384,0 0 95,0 0-95,0 21-257,-11-10 289,1 21 320,-1-11-64,0 12-352,11-1-225,-11 11-96,11 10 97,0 1 31,-10 10 65,10 1-225,0 10 32,-11-11-32,0 11-31,11-11-129,-10 1-32,-1-1-96,0 0 96,0 1-64,1-1-32,-1-10 64,0-1-32,0 1 32,1-11-32,10 0 0,-11-1-32,11-9 0,-11-1 32,11 0-64,0-11 32,0 1-192,-10-11-801,10-1-1089,0 1-1185,10-11-1698,1 0-5733</inkml:trace>
  <inkml:trace contextRef="#ctx0" brushRef="#br0" timeOffset="40">13687 247 6854,'0'0'2018,"0"0"1506,0 0-1282,0 0-513,0 0-607,0 0-97,0 0-289,-11-54-383,11 54-353,0 11 0,0 21 192,0 0 1537,11 22-383,-1-1-321,1 12-129,-11-1-415,11 11-33,-11 11-191,0-1-33,0 12 0,0-1-64,0-10 96,-11 10-127,0-10 63,1-11-32,-1 0 0,0-10-96,0-1 0,11-21-32,-10 0-32,10-11 0,0 0 0,0 11 32,0-11 0,0 0 32,0-10-64,0-1 64,0-21-64,0 0 0,0 0-32,0 0 32,0 0-32,0 11 32,0-11 0,0 0 32,0 0-32,0 0 32,0 0-32,0 0 0,0 0 32,0 0-32,0 0 0,0 0-64,0 0 32,0 0-32,0 0 64,0 0 0,0 0 0,0 0 32,0 0-32,0 0-32,0 0 32,0 0-160,0 0 96,0 0-32,0 0 96,10 0 0,-10 0 0,0 0 0,0 0 0,11 0 0,-11 0-32,0 0 0,0 0-32,0 0 32,0 0 32,0 0-32,0 0 32,0 0-32,0 0-32,0 0 32,0 0-64,0 0 63,0 10 33,0-10 0,0 11 97,0 0-33,0 0-64,0-1 0,0 1 0,0 0 0,0-1 32,0 1 32,0 0-64,0 0 0,0-1 0,0-10 0,0 0-32,0 11 32,0-11-32,0 0-32,0 0 64,0 11-96,0-11 31,11 0 1,0 10 0,-1-10 64,-10 0 0,11 11 0,0-11-32,10 0 32,-10 0 0,10 0 32,1 0-32,10 0 32,-21 0-32,10 0-128,1 0 96,-12 0 0,1 0 0,0 0-32,-1 0-32,-10 0 96,11-11-64,-11 11 0,11 0 64,-11 0 0,0 0 0,0 0 0,0 0 32,0 0-64,0 0 32,0 0-160,0 0 128,0 0-32,0 0 64,0 0 0,0 0 0,0 0 0,0 0-96,0 0-129,-11 0 1,0 0-513,1 0-512,-12-10-448,12 10-1026,-12-11-1697,1-21-4324</inkml:trace>
  <inkml:trace contextRef="#ctx0" brushRef="#br0" timeOffset="41">13810 332 5317,'0'0'3139,"0"0"-352,0 0-834,0 0-671,0 0-546,0 0-479,-27-80-1,27 80-96,0-13-64,13 13 32,-13 0 128,0 0 1,0 0 31,0 0-256,14 0-32,-1 0 0,14 0 32,-14-14 32,14 14 32,-13 0 0,12 0-32,1 0-64,-13 0 0,-1 0-96,0 0 96,1 0-96,-1 0 0,-13 14 64,13-14-160,-13 0-1538,14 13-1152,-14-13-1411,0 13-639</inkml:trace>
  <inkml:trace contextRef="#ctx0" brushRef="#br0" timeOffset="42">13971 263 1505,'0'0'2883,"0"0"640,0 0-255,0 0-1315,0 0-639,0 0-97,-81-67-384,68 67 224,-1 0-225,14 0-159,-13 0-225,0-13-63,-1 13-161,14 0 128,-13 0-95,13 0-97,0 0 0,0 0-64,0 0-96,0 0 0,0 0-64,0 0 64,0 0-32,0 0 0,0 0-32,0 0 0,0 0 0,0 0 0,0 0 0,0 0 32,0 0-193,0 0-191,0 0 96,0 0-225,0 0-224,0 0-384,-14 0-1025,1 13-2979</inkml:trace>
  <inkml:trace contextRef="#ctx0" brushRef="#br0" timeOffset="43">15272 268 2979,'0'0'5701,"0"0"-1985,0 0-834,0 0-415,0 0-930,0 0-736,0-11-449,0 11-127,0 22-129,0-1 384,-11 22 545,11 11-128,0-1-224,-10 1-129,10 10-96,0 1-159,-11 10 63,11 0-192,-11 0 64,0 0-63,1 11-33,-1-11 0,0 0 32,1-11-64,-1-10 32,0-1-96,0-10 0,11 0-32,0 0 0,-10 0 32,10-11-32,0 11 32,0-11-32,0 0 64,0-10-64,0-1 32,0-10-32,0 0 32,0-1 33,0 12-1,0-11 0,0-1 32,0 12-32,0-1 32,0-10-96,0 10 32,0-21 0,0 11 32,0 0 0,0-11-32,0 0-32,0 10 0,0-10 32,0 0-32,0 11 0,0-11 0,0 11 0,0-11 0,0 0-64,0 0 0,0 11-64,10-11 64,1 0 64,0 0 32,0 10 128,-1-10-160,12 11 64,-12-11-64,23 0 0,-12 11 32,11-11-32,-10 0 64,-1 0-64,1 0 0,-1 0 0,-10 0 32,-1 0 0,-10 0 32,0 0-32,11 0 0,-11 0-32,0 0 0,0 0 32,0 0-32,0 0 0,0 0 32,0 0-32,0 0 0,0 0 0,0 0 0,0 0-32,0 0 32,11 0 0,-11 0 32,0 0-32,11 0-32,-11 0 0,0 0-128,0 0-192,0 0-545,0-11-897,0 0-1377,0-21-3107</inkml:trace>
  <inkml:trace contextRef="#ctx0" brushRef="#br0" timeOffset="44">15336 296 10890,'0'0'2082,"0"0"-1121,0 0 320,0 0-800,0 0-449,0 0 32,67-14 32,-40 14-32,27 0-64,-1-13-192,1 13-2274,-14 0-5158</inkml:trace>
  <inkml:trace contextRef="#ctx0" brushRef="#br0" timeOffset="45">16484 215 8040,'0'0'3075,"0"0"-225,0 0-960,0 0-769,0 0-1121,0 0 64,-11 43 385,11-11 896,0 0-96,0 22-192,0-1-96,0 1-96,0 10-225,-10 0-159,-1 12-161,0 9-160,0-10 64,11 11 1,-10-22-65,-1 1 192,11-1-192,-11 0 32,11-10-127,-11 10-1,11-21 64,-10 11-32,-1-11 224,11 0-64,-11 0-192,11-1 0,0 1 65,0-10-97,-10-1 0,10-11-32,0 1 64,0-1 64,0-10-96,0-1-32,0 1 0,0-11-64,0 0 0,10 11-32,-10-11 64,11 11 32,10-1 0,1-10 64,10 11-32,0-11 64,0 11-32,11-11-64,0 0 32,-11 0 64,11 0-96,0 0 0,-11 0 0,1 0 0,-1 0 0,0-11 0,-11 11-96,-10 0 0,-11 0-417,0 0 193,0 0-64,0 0-513,0-11-352,0 11-353,0 0-992,0-10-1122,0-12-5060</inkml:trace>
  <inkml:trace contextRef="#ctx0" brushRef="#br0" timeOffset="46">16762 193 1698,'0'0'3107,"0"0"896,-32-64-543,32 53-1186,-11-10-609,1 10-255,10 11 31,0 0-288,0 0-320,0 0-321,0 0-255,0 0-225,0 11-32,-11 10 0,11 11 128,-11 11 384,1 11-31,10 10-129,-11 1 64,0 10-255,0 10 31,11-9-64,-10 9-32,-1 1-64,0 0-32,0 0 96,-10-1 0,10-10-64,-10 11 32,10-11-32,0 0-32,1-21 0,-1 10 32,11-21-32,-11 0 0,11 0 0,0 0-32,0-11 32,0 0 0,0-10 0,0-12-128,0-10-288,0 0-449,0 0-544,0-10-577,0-1-641,0-21-864,0-11-5542</inkml:trace>
  <inkml:trace contextRef="#ctx0" brushRef="#br0" timeOffset="47">16644 244 1762,'0'0'3907,"0"0"-1120,0 0-64,-27-80-1122,27 53 33,-13 14-417,13 0-513,0-1-223,0 14 224,0 0 127,0 0-95,0 0-192,0 0-321,0 0 0,0 0 417,0 0 191,0 0-159,0 0-160,0 0-353,0 0-64,0 0-32,0 0-32,0 0 0,0 0 0,0 0 128,0 0 673,-14-13-161,1-1-607,0 1-65,-1 0 0,14 13 0,0 0-32,0 0-1,0 0-63,-13 0-32,13 0 128,0 0 0,0 0-32,0 0 0,0 0-544,0 0-1410,0 0-1826,0 26 705,0 15-3299</inkml:trace>
  <inkml:trace contextRef="#ctx0" brushRef="#br0" timeOffset="48">16583 60 3780,'0'0'2178,"0"0"1729,0 0-1184,0 0-673,0 0-929,0 0-577,-27-27-512,27 27 97,-13 0-129,13 14 160,-14 12 0,14 1 96,-13 0-64,13 0-96,0 0-64,0 13 0,0 0 0,0 0-32,0 14-32,0-14-352,0 0-705,0 0-897,0 0-1857,0-26-2147</inkml:trace>
  <inkml:trace contextRef="#ctx0" brushRef="#br0" timeOffset="49">16518 1 2947,'0'0'224,"0"0"-160,0 0-64,0 0 320,0 0 449,0 0 320,0 0 1089,0 0-96,0 0-576,0 0-802,0 13-672,-13 1 513,13 13 288,0-1-97,0 15-351,0-1 191,0 0-31,0 0-33,0 0 65,0 0-161,0 1-288,0-15-96,0 15-32,0-1-96,0 13-1409,0-12-2179,0-1-5444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1:11.239"/>
    </inkml:context>
    <inkml:brush xml:id="br0">
      <inkml:brushProperty name="width" value="0.08" units="cm"/>
      <inkml:brushProperty name="height" value="0.08" units="cm"/>
    </inkml:brush>
  </inkml:definitions>
  <inkml:trace contextRef="#ctx0" brushRef="#br0">69 1718 6438,'0'0'10698,"0"0"-8648,0 0-1153,0 0 1281,0 0-480,0 0-801,0 0-257,17 0 129,-17 0 288,17 17-192,-17 0-129,17 17 1,0 18-96,1-1-289,-1 1-160,-17 17-32,17-1-96,0 1 0,-17 0 1,0 0-33,17-35 32,-17 17 32,0-33 0,0-1 32,17-17 0,-17 0-128,0 0-32,0 0-64,18 0-128,-1 0-1,0-17 225,35-1 0,16 1 33,-16 0 31,-18 0-32,0 0-32,-16 17 0,-1 0-161,0 0-607,-17 0-578,17 0-639,-17-17-738,17 17-1441,-17-18-1313,0 1-7367</inkml:trace>
  <inkml:trace contextRef="#ctx0" brushRef="#br0" timeOffset="300.5356">223 2095 14382,'0'0'3779,"0"0"-1857,0 0 448,0 0-1089,0 0-1088,0 0 191,86-65 96,-22 44-351,-42 0-129,20 21-97,-20-22-1248,-1 22-1473,1-21-1507,-22-1-6148</inkml:trace>
  <inkml:trace contextRef="#ctx0" brushRef="#br0" timeOffset="516.5083">0 1735 19442,'0'0'2339,"0"0"-1795,0 0 257,0 0-801,0 0 0,120-69 160,-68 18 0,17 16-128,-18 1 32,1-1-64,-18 18-384,0 0-2146,1 0-2115,-1 17-7366</inkml:trace>
  <inkml:trace contextRef="#ctx0" brushRef="#br0" timeOffset="983.8668">824 1408 17969,'0'0'3491,"0"0"-1825,0 0 736,0 0-864,0 0-834,0 0-287,34 69 127,0-17-31,-16 16 191,-1 18-191,17-17-257,-16-18-96,-1 18-64,-17-18-64,17-16-32,0-1-96,-17 0-705,0-16-640,0-1-865,0-17-897,0 0-1986,0-17-6694</inkml:trace>
  <inkml:trace contextRef="#ctx0" brushRef="#br0" timeOffset="1267.8629">635 1426 5285,'0'0'11499,"0"0"-9161,0 0-192,0 0 160,0 0-1089,0 0-608,34-34 416,17 34-96,1-18-449,-18 1-159,18 0-257,-1 17-64,-16 0-64,16-17-1346,-17 17-1601,1-17-2530,-1-1-9097</inkml:trace>
  <inkml:trace contextRef="#ctx0" brushRef="#br0" timeOffset="1921.154">1304 1254 9001,'0'0'7206,"0"0"-4035,0 0-800,0 0 223,0 0-864,0 0-673,0 0-257,0 18 1,0 16-320,18 17-161,16 35-96,-17 17 0,0-17-192,-17-17 0,17 0-32,-17-1-128,0-16-544,0-18-545,0 0-705,-17-16-769,0-18-1056,0 0-2820</inkml:trace>
  <inkml:trace contextRef="#ctx0" brushRef="#br0" timeOffset="2320.9638">1527 1460 7944,'0'0'4644,"0"0"-1954,120-103-1280,-85 69-930,-18 0-320,0 17-64,-17-18 193,17 18 287,-17-17 257,0 17 128,0-18 224,-17 1-160,0 0-352,17-1-33,-17 1-127,0 17 31,17 0 97,-18 17 128,18 0-65,0 0 33,0 0 32,0 0-33,0 0-31,0 0-192,0 17-225,0 0-64,35 17-64,-18 35 0,17 17 161,1-18-65,-1 18-128,-17 0-32,0-17 0,0-1-96,-17 1 0,18-35-352,-18 1-609,0-18-544,0 0-866,0-17-768,0 0-1313,0 0-3395</inkml:trace>
  <inkml:trace contextRef="#ctx0" brushRef="#br0" timeOffset="8127.1863">1990 894 2498,'0'0'1730,"0"0"-289,0 0 1218,0 0-225,0 0 97,0 0-129,0 0-96,0-18 192,0 18-416,0 0-512,0 0-353,0 0-320,0 0-257,0 18-223,0-1-65,35 0 161,-18 34-33,17 18-192,1 0 1,-18-18-225,17 18 64,-17-18 32,1 1-96,-1-1 0,-17-16-32,17-1 0,0-17-32,-17 0-32,17 1 0,-17-18-96,0 0 32,18 0-64,16 0 0,-17 17 96,17-17 32,1 0-1,-1 0-31,18-17 0,-18-1 0,0 1 32,1 0-32,-1 0 0,-17 0-288,1 17-513,-1-17-640,-17-1-481,0-16-705,0 0-1345,0 17-3427</inkml:trace>
  <inkml:trace contextRef="#ctx0" brushRef="#br0" timeOffset="8345.9165">2180 1242 14990,'0'0'2434,"0"0"-1857,0 0-257,0 0-320,0 0-32,0 0 32,42-43 0,-20 21-384,21 1-1666,-22-1-3235</inkml:trace>
  <inkml:trace contextRef="#ctx0" brushRef="#br0" timeOffset="8629.9792">2043 1013 11467,'0'0'5061,"0"0"-3043,0 0-705,0 0-384,0 0-289,0 0 353,0 0-128,154-120-609,-102 86-128,-18 17-64,-17 0-64,18-1-160,-18 18-1217,0-17-1570,0 17-1089,-17 0-4548</inkml:trace>
  <inkml:trace contextRef="#ctx0" brushRef="#br0" timeOffset="9561.3957">2609 773 16432,'0'0'3010,"0"0"-1504,0 0 576,0 0-1089,0 0-833,0 0 64,86 137-32,-52-68 225,0 17-65,1 0 0,-1-17-95,0-18-129,-16 1-128,-1-18 64,-17 0-64,17-34 0,-17 0-160,0 0-865,0 0-96,0-17-161,0-17 770,0-18 416,-34 1-96,16-18 128,1-17 32,0 17 32,0-16 0,0 16 0,17 0 0,0 18-33,0 16 33,34 18 33,0-17 159,1 17 32,-1-1-96,0 18 64,18-17 64,-18 17-63,1 0 95,-1 0 160,-17 17 289,-17-17-96,17 18-129,-17-1-256,0 0-31,0 17-97,-34 1-128,0-1-289,-18 0-31,1 1 64,-1-1 256,1 0 192,33-16 32,1-18 97,17 17-129,0-17-192,17 0-160,1 34 160,33 0 64,1 1 128,16-1-32,-16 0 64,16 1 0,-16-18-127,0 17-97,-18-16 128,0 16-128,-17-17-161,1 0-511,-1 0-737,-17-17-1122,0 0-1537,0-34-1825,0 0-3588</inkml:trace>
  <inkml:trace contextRef="#ctx0" brushRef="#br0" timeOffset="9893.471">3381 670 19090,'0'0'2498,"0"0"-1825,0 0 1057,0 0-1250,0 0-320,0 0-96,69 52 225,-52 16 223,17 1-31,-16 0-33,-1 0-64,0-1-159,0-16-129,0-18 0,-17-17-64,17 18-32,18-18-64,-18-17-64,0 17-1,0-17-31,17 0 0,1 0-32,-18-17 32,17 0-449,1 0-736,-18-18-897,17-16-1858,-34-1-5317</inkml:trace>
  <inkml:trace contextRef="#ctx0" brushRef="#br0" timeOffset="10115.6123">3519 928 17617,'0'0'3139,"0"0"-2979,0 0 384,0 0-127,155-121-417,-87 87-545,-16 0-2594,-18 16-2338,-16 18-5445</inkml:trace>
  <inkml:trace contextRef="#ctx0" brushRef="#br0" timeOffset="10279.687">3433 734 5189,'0'0'15086,"0"0"-14509,0 0 864,43-129-320,21 65-1025,0 21-96,-21 0-224,22 22-1089,-44-1-1186,22 22-1024,-22 0-1922,1 0-4100</inkml:trace>
  <inkml:trace contextRef="#ctx0" brushRef="#br0" timeOffset="23092.9646">3896 395 801,'0'0'768,"0"0"1,0 0-192,0 0-193,0 0-256,0 0-64,0-52 257,0 52 191,0 0 97,0-17 320,0 17 192,0 0 128,0 0 288,0 0 225,0 0 672,0 0-512,0 0-513,0 0-256,0 0 97,0 0-161,0 0-160,0 0-97,0 0-95,0 35 32,17-1-129,0 17 33,17 18-96,-16-17-33,16-1-96,0 18-287,-17-18 63,18 1-32,-1-1-64,0 1-96,-16-18-32,-1-17-32,17 0 0,-17 1-32,1-18 0,-18 17-96,34-17-64,-17 0-33,0-17 97,18 17 32,-18-18 96,0-16-64,0 0 96,0-1 32,-17 1 32,0-17 32,0-1 0,0-17 0,-17 1-32,-17-1-32,-1 0-32,1 1-64,17 33 0,0-16 0,0 34 32,-1 0 32,1 17-224,0-18-513,17 1-800,-17 17-801,0-17-545,17 0-544,-18 17-2147,18-17-800</inkml:trace>
  <inkml:trace contextRef="#ctx0" brushRef="#br0" timeOffset="24203.2509">4754 859 7303,'0'0'3523,"0"0"-1569,0 0-448,0 0-417,0 0-513,0 0-192,0 0 321,0 0 128,0-17-481,0-17 193,0-1 608,0-33 0,0-1-224,0 0-289,-17-17-287,-18 0-161,18 1-64,-17 16-96,17 17 96,-1 1 0,1 16 577,17 18-289,0 17-63,0 0 223,0 0-127,0 0-257,0 0-192,0 17 32,35 18 64,-1 16 128,18 1-128,-18-18-32,0 1-64,-17-18 32,18 0-32,-18-17-64,0 0-128,0 0-256,18-34-161,-18-1 65,0-34 63,-17 18 161,0-1 0,0 18 288,0 0 0,0 17 64,0-1 160,0 18 384,0 0 65,0 0-225,0 0-159,0 0-1,17 18-96,18 33 192,-1 18 97,0-1-1,18 18 97,-35-17-65,34 0 33,-33 0-97,-1-18-288,17-17-128,-34 1 0,17-18-288,1 0-1186,-18 0-1889,17-17-2755,0 0-9416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38.437"/>
    </inkml:context>
    <inkml:brush xml:id="br0">
      <inkml:brushProperty name="width" value="0.04" units="cm"/>
      <inkml:brushProperty name="height" value="0.04" units="cm"/>
    </inkml:brush>
  </inkml:definitions>
  <inkml:trace contextRef="#ctx0" brushRef="#br0">1100 498 15919,'0'0'1025,"0"0"-769,0 0-256,0 0-480,0 0-4485,0 0-4164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34.491"/>
    </inkml:context>
    <inkml:brush xml:id="br0">
      <inkml:brushProperty name="width" value="0.04" units="cm"/>
      <inkml:brushProperty name="height" value="0.04" units="cm"/>
    </inkml:brush>
  </inkml:definitions>
  <inkml:trace contextRef="#ctx0" brushRef="#br0">90 179 15118,'0'0'4356,"0"0"-1857,0 0-1218,0 0 833,0 0-641,0 0-832,0 0-609,-19 63-32,28-27 64,1-9 128,-1 8-192,0 1 64,0 0-64,0 0 32,-9-9-32,9 0-96,-9 8-576,0-8-385,0 0-513,0 0-224,0-9-320,0 0-736,0-18-257,-9 0-3684</inkml:trace>
  <inkml:trace contextRef="#ctx0" brushRef="#br0" timeOffset="636.9424">0 233 14189,'0'0'1186,"0"0"-866,0 0 160,0 0 65,0 0-97,0 0-256,99-63 449,-46 54 160,-8 0-129,0 9-415,-9 0-257,-18 0 0,-9 9 864,-9 9 834,0 0-160,0 9-706,-18 9-127,0-9-321,-9 0-223,0-10-161,-9-8 32,9 9-64,9-18-33,1 9 1,8-9 64,0 0 32,9 0 0,0 0-32,0 0-128,0 0-224,18 9-577,-1-9 417,19 0 512,9 0 32,9 0-32,-9 0 0,-1 0-32,-17 18-32,0-9 64,-9 9 96,-9 0 160,-9 9 64,0-1 289,0-8 63,-9 9-31,-18 0-353,0-9-63,1 0-129,-1 0-96,0-9-96,0 0-65,9 0-223,0-9-321,0 0-832,0 0-833,9-9-1602,-9-9-3299</inkml:trace>
  <inkml:trace contextRef="#ctx0" brushRef="#br0" timeOffset="1201.8762">474 269 8360,'0'0'3491,"0"0"-1056,0 0 63,0 0-736,0 0-161,0 0 513,0 0-512,0 0-513,0 0-193,9 18-223,0 0 32,0 9-33,9-1-191,1 10-97,-10-9-288,0 0-32,-9 0 0,9 0-64,-9-9 0,0 0-448,0-9-449,0-9-832,0 0-1314,0 0-2915,-9-9-10538</inkml:trace>
  <inkml:trace contextRef="#ctx0" brushRef="#br0" timeOffset="1402.5202">439 81 17360,'0'0'1346,"0"0"-1346,0 0-128,0 0-2115,0 0-8551</inkml:trace>
  <inkml:trace contextRef="#ctx0" brushRef="#br0" timeOffset="1923.3983">627 117 10282,'0'0'6662,"0"0"-5028,0 0 576,0 0-545,0 0-1344,0 0 31,0 9 609,8 9-96,1 8-1,0 1-63,0 9-192,0 9-417,0-9 96,0 0-128,0-1-160,-9-8 0,9-9 32,0 0-32,-9 0-32,9 0 0,9-9-64,-9 9-96,0-18-513,0 0-416,9 0-288,-9-9-705,9-9-673,-9 0-1313,0-9-8295</inkml:trace>
  <inkml:trace contextRef="#ctx0" brushRef="#br0" timeOffset="2102.4777">599 269 1313,'0'0'19571,"0"0"-18899,0 0-255,0 0-97,0 0-256,0 0-64,81-45 0,-46 27-961,1 9-1954,-18 0-2177,-9 9-7496</inkml:trace>
  <inkml:trace contextRef="#ctx0" brushRef="#br0" timeOffset="2885.9406">957 180 801,'0'0'8808,"0"0"-5893,0 0-705,0 0-128,0 0-545,0 0-95,0-18 512,0 18 256,-9 0-449,1 9-896,-1 0-641,0 8-192,0 1 32,-9 9 65,18 0 31,-9 9 128,9-9-224,0 8 128,0-8-192,0-9-32,9 9-64,0-18-32,18 9-192,-10-18-705,1 0-417,9 0-383,0-18-353,0 0-641,0-9-1473,-9 9-5702</inkml:trace>
  <inkml:trace contextRef="#ctx0" brushRef="#br0" timeOffset="3429.908">1234 99 8104,'0'0'7239,"0"0"-5574,0 0 193,0 0-321,0 0-800,0 0 224,-18 0 192,18 0 128,-9 18-352,0 0-545,0 9-95,0 0-65,0 9 32,9-1-192,0 1-64,0-9 0,0 9-64,9-18 0,9 0 0,0-18-96,0 0-32,9 0-129,-9-9-63,9-18 32,-9 0-1,0-9 33,-18 0-224,0 1 95,-9-1 385,-9 9 32,9 0 64,-9 9 64,9 0-96,-9 9 0,9-9-544,9 9-1346,-9 9-1057,9 0-3043,0-8-6085</inkml:trace>
  <inkml:trace contextRef="#ctx0" brushRef="#br0" timeOffset="3777.5043">1431 36 2787,'0'0'14413,"0"0"-12587,0 0-192,0 0 351,0 0-1568,0 0-225,18 36 481,-9-9 256,0 9-129,-9-10-191,9 10-129,0-9-288,0 9-95,0-18-97,-9 9-97,18-19-383,-9 10-961,0-18-1474,0 0-1313,9 0-2659</inkml:trace>
  <inkml:trace contextRef="#ctx0" brushRef="#br0" timeOffset="4462.1369">1637 144 4548,'0'0'2403,"0"0"-257,18 71-64,-9-53-481,-9-9 97,0 0 95,0 0-159,0-9-225,0 0-256,0 0-832,0 0-321,0-9-705,-9 0 705,9-18 384,0 0-127,0-17-97,0 8-96,0 9 288,0 9-64,0 0 65,9 9-33,0-9 0,0 9-192,0 0 65,8 9 255,10 0 257,-9 0 63,9 0-95,-9 9-192,0 9 383,0 9-191,0 0-225,0 9 33,-9 0-257,0-1-160,0 1-64,-9 0-384,0-9-1122,0 0-1601,9-9-2658,0-9-10090</inkml:trace>
  <inkml:trace contextRef="#ctx0" brushRef="#br0" timeOffset="5596.4158">859 850 7111,'0'0'3939,"0"0"-95,0 0-1378,0 0-31,0 0-1,0 0-352,-9-27-673,-9 27-256,9 0-256,0 0-448,0 9-97,-9 0-224,9 18-128,0 9-32,0 0 32,0-1 32,9 10 64,0-9-64,0 0-32,18-9-64,0-9-128,0-9 64,9-9-385,0 0-544,9 0 97,-10 0-610,-8-9-352,9-9-64,-18-9 97,0 0-866,0-18-3075</inkml:trace>
  <inkml:trace contextRef="#ctx0" brushRef="#br0" timeOffset="6284.4263">1172 814 12396,'0'0'4388,"0"0"-3011,0 0-320,0 0-672,0 0-289,0 0-64,-63-27 256,54 27 1089,-9 0-128,0 9-640,0 9-129,9 9-287,0 9-65,0-9 32,9 17 0,0-8-160,0 0 0,9 0 0,9-18-128,0 0 32,9-9-64,0-9 96,0-9-225,-9-9-319,0-18 31,-10-9 33,1 0-417,-9-8-32,0 8 320,0 18 641,0 9 32,0 9 32,0 0 353,-9 9 543,9 0 162,0 0 31,0 0-641,0 9-352,9 9 192,0 9-191,9 0 31,0 0-128,-9 0-32,9-9 0,0-1-32,0 1-513,9-9-1409,-9-9-1505,8 0-2210,-8 0-4837</inkml:trace>
  <inkml:trace contextRef="#ctx0" brushRef="#br0" timeOffset="6737.4306">1485 680 2947,'0'0'11691,"0"0"-8424,0 0-416,0 0-353,0 0-1409,0 0-192,-62 27-160,35-18-225,9 9 353,0-9-289,9 0-287,0 0-193,9 0-96,0 0-128,0 0-65,18 0 1,0 0 96,9-1 64,0 1-64,18 0 0,-10 0 0,1 0 96,-9 0 0,-18 0 0,-9 9 288,0-9-64,0 9 1,0 0-65,-18 0-128,0 0-32,-9-9-256,-9 0-225,10 0-224,-10-9-736,9 0-897,9-18-769,9-9-1537,9 0-8457</inkml:trace>
  <inkml:trace contextRef="#ctx0" brushRef="#br0" timeOffset="7405.5442">1547 501 8456,'0'0'8872,"0"0"-6117,0 0-513,0 0-1313,0 0-929,0 0 96,9 36 737,9 0 64,-9 0 0,9 9-385,-9 0 65,9-1-257,0 1 0,-18 0-96,9-9-160,-9-9-31,0-18-33,0-9 0,0 0 0,0 0-193,0-9-543,0 0-385,0-9 832,0-9 257,0-9-480,9 0 31,9 9 193,-9 1-32,8-1 224,1 0 32,0 9 32,0 9 32,-9 9-32,0 0 32,0 0 384,-9 18 897,9 9-288,0 0-160,-9 8-161,9 1 33,-9-9-224,0 0-65,9-9-416,0-9 0,-9 0-160,18-9-225,-9 0-1184,9-9-1057,18-9-1250,-1-9-3363</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43.289"/>
    </inkml:context>
    <inkml:brush xml:id="br0">
      <inkml:brushProperty name="width" value="0.04" units="cm"/>
      <inkml:brushProperty name="height" value="0.04" units="cm"/>
    </inkml:brush>
  </inkml:definitions>
  <inkml:trace contextRef="#ctx0" brushRef="#br0">1 368 11050,'0'0'3011,"0"0"-1794,0 0 513,0 0 160,0 0-353,0 0-640,9 27-32,8 8 32,10 10-32,-9 9-257,9-9-255,-18-1-129,0 1 0,-9-9-160,9-18 0,-9 0-64,0-9 64,0-9-64,0 0-128,0-18-288,-18-9 191,0-9-159,-9-9 64,0-17-289,10-1 65,-1 18 63,18 0 321,0 10 128,0 17 32,9-9-32,8 18 0,1-9-64,9 9 96,9 0 0,0 9 384,17 0 65,-17 0-225,0 0-96,-9 9 160,-18 0 545,-9 9-288,0-9-33,0 9-256,-18 0-31,0-9-161,0 0-64,-9 0 0,0 0 32,1-9 32,-1 8 0,18 1 0,-9-9 32,18 0-96,0 0 0,0 9-128,9 0-160,0 0 255,0 9 33,18 9 257,-1-9 63,1 9 64,9 0 33,-9 8-1,0-8-224,-9 0-31,0-9-161,-9-9 0,-1 0-33,1-9 1,-9 0-96,9 0-480,-9 0-609,9-9-641,9 0-705,0-9-447,0-9-1731,-9 0-7142</inkml:trace>
  <inkml:trace contextRef="#ctx0" brushRef="#br0" timeOffset="286.7878">474 385 14574,'0'0'4580,"0"0"-2274,0 0-768,0 54-225,9-27-833,0 9-287,0-10-33,0 10-32,-9-9-128,9 9 0,-9-18-801,0 0-1089,0-10-1665,0 1-2947</inkml:trace>
  <inkml:trace contextRef="#ctx0" brushRef="#br0" timeOffset="417.7097">421 243 9545,'0'0'1922,"0"0"-1922,0 0-6246</inkml:trace>
  <inkml:trace contextRef="#ctx0" brushRef="#br0" timeOffset="1221.3675">600 413 11243,'0'0'5060,"0"0"-2817,0 0 95,0 0-801,0 0-896,0 0-321,0 53 32,9-8 289,0-9-225,0 18-95,-1-1 31,-8-8-32,9 0-159,-9-9-65,9-10-64,-9-8-32,0-18 0,0 0 0,0 0-96,0-9-513,0 0-448,0-17 705,-9-10 352,0-18 64,1-8-32,-10-1-64,18 0 0,0 10-128,0 8-33,9 9 65,8 9 128,-8 9-32,0 9 32,9 0 288,0 0 65,9 9 127,0 0-95,0 9 31,0 0-64,-9 18 193,0-9 192,-18 9 31,0 9-31,0-9-225,0-1-127,-18 1-225,0-9-32,-9 0-128,9 0-32,-9-9-448,18-9-513,-9 0-705,9 0-1377,9-9-1954,0-18-5477</inkml:trace>
  <inkml:trace contextRef="#ctx0" brushRef="#br0" timeOffset="1739.802">913 314 14670,'0'0'4997,"0"0"-2595,0 0-1441,-18 54-385,36-27-287,-10 18-129,1 0 352,-9-1 33,0 10 31,0 0-95,0-9-65,0-10-288,0-8-128,0-9 0,0-9 0,0-9-224,0-9-769,0-9-1121,0-9 1281,0-17 801,-9-10-160,9-18-481,-8 10-191,8 8-129,0 9 128,0 9 769,8 9 96,1 9 192,0 1 449,9-1 320,0 9-321,0 9 193,9 0-96,-9 0 224,9 0 160,0 18-128,-9 0-1,9 8-159,-18 10-96,-9-9-64,0 9-321,0-9-192,-18 9-32,-9-10-128,0-8 0,0-9-640,0-9-770,0-9-832,0-9-929,9-8-1794,0-19-7206</inkml:trace>
  <inkml:trace contextRef="#ctx0" brushRef="#br0" timeOffset="2162.0781">1146 242 1890,'0'0'8744,"0"0"-5445,0 0-1825,80-18-546,-44 9-639,-9-9-193,-9 0-64,-9 1 544,-1-10 417,-8 0 96,0 0 64,-17 0 385,8 9-481,-18 0 96,9 9-384,9 1-65,0 8 129,0 0-128,0 0-385,9 17-224,-9 10-64,9 9-32,0 9 353,0-1-193,0 10 128,9 0-32,-9-1 97,9 1-129,0-18-224,9-9 0,-9-9-320,0-9-994,0-1-1184,9-8-929,-9 0-513,0-17-2082</inkml:trace>
  <inkml:trace contextRef="#ctx0" brushRef="#br0" timeOffset="2543.2407">1387 368 1089,'0'0'7431,"0"0"-4068,0 0-1665,0 0-481,63-9-576,-46 0 95,10-9-223,-18 0 320,9-9-481,-18 9 481,9 0-129,-9 9 193,0-9-192,0 9 352,-9 0 512,-9 0-159,0 0-578,-9 9 1,10 0-288,-1 0-33,9 18-223,-9 9-97,9 0-192,-9 9 288,18 0 353,-9 0-65,9-10-288,18 1-288,0-9 0,9 0-32,0-9-64,8-9-288,-8 0-897,18-9-705,0-9-865,-10 0-2658,-8-9-8264</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47.110"/>
    </inkml:context>
    <inkml:brush xml:id="br0">
      <inkml:brushProperty name="width" value="0.04" units="cm"/>
      <inkml:brushProperty name="height" value="0.04" units="cm"/>
    </inkml:brush>
  </inkml:definitions>
  <inkml:trace contextRef="#ctx0" brushRef="#br0">162 118 8968,'0'0'5029,"0"0"-2626,0 0-65,0 0-256,0 0-449,0 0-448,0 0-192,-36-27-96,18 36-320,0 9-257,0 8-128,-9 1 32,9 9-192,1 18 0,8-9 33,9 8-1,0 1-64,0-18-97,17-9 1,10-9-64,0-9 64,9 0-64,0-9-577,0-18-128,-10-18 353,1-9-161,-18-9-31,9 1-97,-18-1 385,0 9 223,-18 9 129,0 9 64,9 1 64,-9 8 0,10 9-32,-10 0-32,9 0-384,9 9-2883,0 0-3652</inkml:trace>
  <inkml:trace contextRef="#ctx0" brushRef="#br0" timeOffset="1202.9908">296 198 7879,'0'0'3588,"0"0"-417,27-63-1121,-1 54-545,1 9-640,-9 0-385,0 0 289,-18 18 544,9 0 33,-9 18-674,0 8-351,0 1-161,0 0-64,0-1 0,0-17-64,0-9 160,0-9-192,0-9 0,0 0-192,18 0-128,-9 0 31,0-18 129,9 0 160,0-9 160,-9-8-95,9-1 31,-9-9-96,-9 0 0,8 19 0,-8-10 0,0 27-129,0-9-31,0 18 160,0 0 32,0 0-32,9 9-32,-9 9-32,9 0 64,9 9 0,0-10-64,0-8 0,9 0-96,-9-9 96,0 0-96,0-9-64,0-8-97,0-1 257,-10 0 32,1-18 32,0 9 0,-9-9 64,0 19 0,-9-1 64,0 9 65,1 9 543,-1 0 321,0 0-128,0 18-737,-9 17-160,0 1-32,9 9 64,-9 8 1,18-8-1,0-9 96,0-9-64,9 0-96,9-18-128,9 0 32,9-9-129,-10 0-479,10-9-417,0-9-385,0-18-736,-18 0-641,0 0-1120,-9 1-1282,0 8 2754,-9 9 2531,0 9 865,0 0 2370,0 9 128,0 0-704,0 0-449,0 18-1922,-9 9-128,9 8-96,-9 10 64,9 0 161,0-9 319,0-9 257,0-10 32,0-17-320,0 0-577,0-9-289,0-8 289,0-19 192,0-9 385,0-9-513,0 10-64,9-1 0,-9 9 0,9 9-192,0 10-64,-1-1-737,10 9-1313,0 9-641,0 0-4260</inkml:trace>
  <inkml:trace contextRef="#ctx0" brushRef="#br0" timeOffset="1404.8545">1129 10 4580,'0'0'12973,"0"0"-9514,0 0-961,0 0-832,0 0-1154,-18 80-223,18-44 95,0 9-288,0-9-64,0-1-32,0 1-32,18-9-64,-9-18-737,0 0-1025,0-9-2722,-9-18-4549</inkml:trace>
  <inkml:trace contextRef="#ctx0" brushRef="#br0" timeOffset="2178.8442">1460 18 15439,'0'0'3779,"0"0"-2305,0 0 383,0 0-736,0 0-896,0 0-33,-54-9 448,27 27-287,0 9-321,0 9 0,9 9 64,0-9 64,18-1-64,0-8-96,0 0-64,18-9-96,0-9-32,9-9-641,0 0-96,0-9 32,0-18-800,0-9-97,-9-8-704,-18-10-545,0 9 224,0 9 2819,0 18 256,-9 0 3043,0 18-32,9 0-448,0 0-160,-9 9-802,9 9-1632,-9 18-193,9 0 64,0 9 224,0 8-160,0 10 64,0 0 33,0 8 63,0 1-96,-9-9-128,0-10 32,0 1-128,-18-9 0,-9-9-640,-9-18-65,0-9-544,-8-9 480,8-27 513,9-18 0,9 0 224,18 0 32,9 10-64,0-1 0,9 9-33,18 0 65,0 9 32,18 0 513,8 0-1,10 0-287,9 0-161,0 1-64,-10-1-225,1 9-1857,-27 0-1889,-9 9-5126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53.554"/>
    </inkml:context>
    <inkml:brush xml:id="br0">
      <inkml:brushProperty name="width" value="0.04" units="cm"/>
      <inkml:brushProperty name="height" value="0.04" units="cm"/>
    </inkml:brush>
  </inkml:definitions>
  <inkml:trace contextRef="#ctx0" brushRef="#br0">2084 36 1345,'0'0'1634,"0"0"-321,0 0 545,0 0 128,0 0-545,0 0-352,0 0 128,0 0 0,0 0-31,0 0-162,0 0-447,0 0-417,0 0-32,0 0 129,0 0 31,0 0-96,0 0-64,0 0 64,0 0-32,0 0-128,0 0-32,0 0 0,0 0-64,10 0-32,-10 0 64,0 0 32,0 0 0,0 0 0,0 0 0,0 0 0,0 0 0,0 0 32,0 0 0,0 0 0,0 0 0,0 0 32,0 0 33,0 0-1,0 0-32,0 0-64,0 0 32,0 0 0,0 0 0,0 0 64,0 0 320,0 0-63,0 0-193,0 0-128,0 0 0,0 0-32,0 0 0,0 0-32,0 0-32,0 0-225,0 0 33,0 0 192,0 0-96,0 0 32,0 0 64,0 0 0,0 0 0,0-10-64,0 10 64,0 0-33,0 0 33,0 0 64,0 0-96,0 0 96,0 0 0,0 0-32,0 0 32,0 0 257,0 0 287,0 0-64,0 0 65,0 0-385,0 0-32,0 0-128,0 0-256,0 0-1345,-10 0-2948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1"/>
    </inkml:context>
    <inkml:brush xml:id="br0">
      <inkml:brushProperty name="width" value="0.16" units="cm"/>
      <inkml:brushProperty name="height" value="0.16" units="cm"/>
      <inkml:brushProperty name="color" value="#E71224"/>
    </inkml:brush>
  </inkml:definitions>
  <inkml:trace contextRef="#ctx0" brushRef="#br0">0 226 8072,'0'0'5221,"0"0"-2755,0 0-448,0 0-417,0 0-832,0 0-128,0 22-289,0-1-64,0 0 193,0 12-129,11-1 96,0-11 1,-11 11-161,10 0 129,1-10-97,-11-1-128,11 1-96,-11-12-32,0-10-32,0 0-32,0 0 0,0 0-192,11 0-224,-11 0 31,10 0 353,1-10 32,11-1 64,-1 0 0,0 1 0,1-1-32,-1 0-32,11 11 33,1 0-33,-12 0-33,11 0 33,-10 0 0,10 0 33,-11 0-33,1 0 32,-1 0-32,11 11 32,1 0-32,-12-1 32,11 1-32,-10 0 32,10-1-32,-21 1 32,10 0 0,0 0 0,-10-1 64,11 1 0,-12 0 32,1 10 0,0-10 0,-1 10 32,1 1-96,0-1 161,-11 1-1,11-12 0,-11 12 0,0-11-128,0 10 33,0-10-97,0 10 32,0 1 32,0-1-64,0 0 0,0 1 0,0-1 0,-11 1 0,0-12 0,11 1 128,-11 0 0,-10 10-64,10-10 32,-10 0-128,-1 10 32,1-10-64,-11 0 64,0 10-32,10-10 65,-10-1-65,0-10 0,-11 11 0,11-11-33,-11 11 33,11-11 0,0 0-128,-1 0-32,1 0-128,0-11-193,11 0-383,-12-10-706,23 0-416,-12-12-1441,1 1-2979</inkml:trace>
  <inkml:trace contextRef="#ctx0" brushRef="#br0" timeOffset="1">33 269 2626,'0'0'9353,"0"0"-5861,0 0-1603,0 0-351,0 0-962,0 0-447,0 0 31,13-14 897,14-12 320,13-1-416,0 0-96,0 0-321,1-13-223,12 13-33,-13 0-32,1 14-256,-28 0 32,0-1 0,1 14-32,-14 0 0,0 0-32,0 0-448,0 0-1250,0-13-1921,0 13-3588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47.201"/>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5697 2159 12332,'0'0'1505,"0"0"737,0 0-512,0 0-993,0 0-577,0 0-160,73-24 192,24 24-64,-25 0-128,25 0 32,-24 24-32,24 1-288,0 23-1954,-1-24-4421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3"/>
    </inkml:context>
    <inkml:brush xml:id="br0">
      <inkml:brushProperty name="width" value="0.16" units="cm"/>
      <inkml:brushProperty name="height" value="0.16" units="cm"/>
      <inkml:brushProperty name="color" value="#E71224"/>
    </inkml:brush>
  </inkml:definitions>
  <inkml:trace contextRef="#ctx0" brushRef="#br0">3506 1163 3171,'0'0'10666,"0"0"-7911,0 0-1122,0 0 577,0 0-448,0 0-865,0 0-225,0 0-63,0 11-128,0 10 127,-11-10-192,11 10-31,0 12-33,-11-1 129,11 0-97,-10 11-64,10 0-63,-11 0-97,0-1 64,11 1-96,-11-10 64,1-1-128,10 11-64,-11-11 0,0 11 32,11-11-32,-10 11 0,10-11 32,-11 0-32,11 0 0,-11-10-32,11-1 32,0 1 0,-11-1 0,11 0 0,0 1 0,0-1 0,-10 1 0,10-1 0,0-10-32,0 10-64,0-10-192,0 0-64,0-1-257,0 1-192,0-11-192,-11 0-544,11 0-769,0 0-1346,0 0-2466,0 0-4131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4"/>
    </inkml:context>
    <inkml:brush xml:id="br0">
      <inkml:brushProperty name="width" value="0.16" units="cm"/>
      <inkml:brushProperty name="height" value="0.16" units="cm"/>
      <inkml:brushProperty name="color" value="#E71224"/>
    </inkml:brush>
  </inkml:definitions>
  <inkml:trace contextRef="#ctx0" brushRef="#br0">3251 1273 9545,'0'0'2627,"0"0"-2019,0 0 225,0 0 32,0 0-609,0 0 0,0-53 289,13 53 255,1 0-31,13-14 160,-14 14-96,14 0-64,-14 0 95,-13 14 129,0 13-192,0-14-385,0 0-287,0 14-1,0-27 64,-13 14-96,-1-14 32,-12 0-96,12 0-64,-13 0 32,14 0-128,0-27 128,-1 13-64,14 1 32,0 13 0,0-13 0,0 13-32,0 0-32,0 0-129,0 0 1,0 0-576,27 0-1282,0 0-1378,0 0-6950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5"/>
    </inkml:context>
    <inkml:brush xml:id="br0">
      <inkml:brushProperty name="width" value="0.16" units="cm"/>
      <inkml:brushProperty name="height" value="0.16" units="cm"/>
      <inkml:brushProperty name="color" value="#E71224"/>
    </inkml:brush>
  </inkml:definitions>
  <inkml:trace contextRef="#ctx0" brushRef="#br0">3599 1344 2819,'0'0'5701,"0"0"-3042,0 0-1378,0 0-769,0 0 1,0 0-161,-27-27-320,27 27 32,0-13 0,0 13 225,0 0 159,0-14-64,0 14-159,14 0-33,-14-13-32,13 13 352,1 0 33,-14 0-33,13 13 97,0-13 32,-13 14-97,14 12-224,-14-12-160,0 13 33,0-14-1,0 14-96,-14-14 256,1 1-192,-14-1-63,14-13-33,-1 0-64,-12 0 0,12 0 0,1-13 32,-1-1-64,14-13 0,0 14-65,0 0 33,0-1 64,0 14 96,0-13-31,14-1 31,13 1 96,-14 13 64,0 0 192,1 0 97,-14 0 32,13 0 287,-13 0 289,0 13-448,0 1-385,0 13-191,-27-14-129,14 0-801,-27-13-1025,13 0-1825,-13 0-3396</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6"/>
    </inkml:context>
    <inkml:brush xml:id="br0">
      <inkml:brushProperty name="width" value="0.16" units="cm"/>
      <inkml:brushProperty name="height" value="0.16" units="cm"/>
      <inkml:brushProperty name="color" value="#E71224"/>
    </inkml:brush>
  </inkml:definitions>
  <inkml:trace contextRef="#ctx0" brushRef="#br0">0 279 14478,'0'0'2979,"0"0"-1666,0 0 1057,0 0-320,0 0-1185,0 0-417,0 0 33,0 0 95,0 0-31,0 0-33,0 11 161,11 10-225,0 11-159,-1 1 31,1-1-64,0 11-128,0 0-32,-1-11-64,1 11 0,0 0 0,-1-1 0,-10 1-32,11-10 0,-11-1 0,11 0 32,-11-21-32,0-1 0,0-10 0,0 0-64,0 0-160,0 0-32,0 0-128,0 0 255,0 0 129,11-10-32,-1-12 0,-10 11 0,22-10 0,-1 0 32,1-1-96,-1-10 96,11 21-32,0-10 0,1 10 0,-1 0-64,0 11 96,-11 0 0,1 0 0,10 11 128,-11 0-96,12-1-32,-12 1 0,0 0 32,-10 0-32,21-1 32,-21 1 0,10 11-32,-10-12 32,11 12 32,-12-1 0,1-10-64,11 10 32,-12-10 65,1 11-97,-11-12 0,11 1 64,-1 10-32,-10-10 96,11 11-96,-11-12 32,0 12-32,0-12-32,0 12 64,0-11 0,0-1-64,0 1 64,-11 11-64,1-1 64,-1 0-32,-10 1 0,10-1 32,-11 1-64,12-1 0,-12 1-32,11-12 0,-10 1-32,10 0-32,1 0-128,-12-1 32,11 1-225,-10 0-512,0-11-352,-1 0-577,-10 0-992,0-11-1218,0 0-6150</inkml:trace>
  <inkml:trace contextRef="#ctx0" brushRef="#br0" timeOffset="1">22 336 5285,'0'0'4292,"0"0"-1473,0 0-353,0 0-832,0 0-673,0 0-449,0 0-192,0 0-95,0 0 127,0-14 449,14 1 256,12 0-96,1-1-161,13-13-191,0 14-65,1-14-63,12 0-289,1 1 160,13-1-224,-14 0-96,1 0 1,-14 14 31,14-14-64,-27 14 64,-1-1 96,-12 14 64,-1 0-32,-13 0 385,0 0-129,0 0-352,0-13 0,0 13-96,0 0 0,0 0-768,0 0-1571,0 0-1472,0 0-2211</inkml:trace>
  <inkml:trace contextRef="#ctx0" brushRef="#br0" timeOffset="2">206 1318 545,'0'0'5381,"0"0"-2659,0 0-672,0 0 545,0 0-866,0 0-768,0 0-192,0 12 224,0-12 96,0 0 288,0 0 64,0 0-95,0 0-225,0 0-320,0 0-257,0 0-288,0 0-192,0 0-64,0 0-32,0 0-96,0 0 0,12 0 64,0 0 64,1 12 64,-1-12-32,13 0 0,-12 0 0,12 0 0,0 13-32,-1-13-32,1 0 0,0 0 32,0 0-32,-12 0 32,11-13 0,-11 13 0,-1 0 0,1-12-32,-1 12 64,1-12-32,-1 12 0,1-13 0,-1 1 0,1 12-32,-1-13 32,0 1 0,1 12 0,-13-13 0,12 1 0,1 12 0,-13 0 0,0-13 0,12 13 32,-12 0-32,0 0 32,0 0-32,0 0 0,0 0 0,0 0 32,0 0 0,0 0-32,0 0 32,0 0 0,0 0-32,0 0 0,0 0-32,0 0 0,0 0 32,0 0-96,0 0 96,0 0 32,0 0 0,0 0-32,0 0 32,0 0-32,0 0 0,0 0 0,0 0 0,0 0 0,0 0 0,0 0 0,0 0-32,0 0-512,0 0-770,0-12-1921,-12-1-5445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19.794"/>
    </inkml:context>
    <inkml:brush xml:id="br0">
      <inkml:brushProperty name="width" value="0.08" units="cm"/>
      <inkml:brushProperty name="height" value="0.08" units="cm"/>
    </inkml:brush>
  </inkml:definitions>
  <inkml:trace contextRef="#ctx0" brushRef="#br0">341 98 7655,'0'0'9257,"0"0"-6406,0 0-1730,0 0 993,0 0-737,0 0-672,0 81-481,0 0-160,16 32 96,0-16-96,0 0-32,0-16 32,-16 0-64,0 0 32,0-32 64,0-1-64,0-15-32,0-33 0,0 0-32,0 0-288,0-17-449,0-47 353,-16-34 320,0-15 0,16 0-64,0-1 96,0 17 64,-16 16 0,16 17 0,0 15 0,0 1 32,0 31 0,-16 1 64,16 16 64,0 0 256,0 0 417,0 16-64,-17 17 192,1 15-577,-16 17-288,-17 0 0,17 0-32,-17-33 32,1 0-96,15-16-192,17 1-224,-16-1-545,16-16-865,16 0-992,0 0-1635,0 0-5957</inkml:trace>
  <inkml:trace contextRef="#ctx0" brushRef="#br0" timeOffset="0.5008">777 81 10698,'0'0'4580,"0"0"-2626,0 0-256,0 0 384,0 0-449,0 0-864,-32-32-128,-1 64-129,1 1-127,16 15 63,-17 1-320,1 32-96,16 16 64,-1 0-32,1 17-64,16-17 32,0-16-32,16-17-32,33-15-96,0-17 0,-1-15-32,1-17-64,-1 0-97,1-33-191,0-15 64,-17-33 159,0 0 289,-32-16 32,0-1-32,-16 17 64,0-16-32,-16 32-32,-1 1 0,1-1 0,-1 33-160,1-17-416,0 33-802,15-17-992,1 33-1602,16 0-5380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19.796"/>
    </inkml:context>
    <inkml:brush xml:id="br0">
      <inkml:brushProperty name="width" value="0.08" units="cm"/>
      <inkml:brushProperty name="height" value="0.08" units="cm"/>
    </inkml:brush>
  </inkml:definitions>
  <inkml:trace contextRef="#ctx0" brushRef="#br0">421 291 9961,'0'0'4741,"0"0"-2659,0 0 96,0 0 256,0 0-1024,-113-49-321,65 49-289,15 0-95,-15 33-289,-1-17-255,17 33 95,-17 15-160,33 17 0,-16-16 0,32 16-96,0-33-64,0 1 32,32-17-64,0-15 0,1-17-192,31 0-737,1-33 128,0-15 32,-17-17 288,1-16-31,-17 0 31,-32 0 417,0 16 64,0 17 96,0-1 96,-16 33 0,16 16 289,-16 0 640,16 0 160,-16 0-160,16 49-929,0 15-96,0 17 0,0 33 32,16-1-32,0 33 0,0-17 64,1 17-64,-1-17 0,0-16 0,-16-15-160,-16-1 64,-17-16 64,-15-1 32,15-15 0,-15-16-33,16-33 33,-1-16-96,1-16 0,-1-33-32,-15 1 32,32-33-64,0 16 96,-1 0-32,17 1 0,0 15 32,33 0 32,-1 1-64,17 15 31,-1-15-63,17-1-32,16 1-737,0-1-704,0-15-769,0 15-962,0 0-3682</inkml:trace>
  <inkml:trace contextRef="#ctx0" brushRef="#br0" timeOffset="1">745 388 5958,'0'0'3395,"0"0"-1409,16 129-481,0-80-352,1 16-544,15-1-161,-32 1 257,0-16 160,0-17 224,0-16 288,-16 0 96,16-16-255,-16 0-1058,16-32-160,-17-17 0,1-15 0,0-17 64,16 16 64,0-16-128,0 33 0,16 15-32,0-15 32,1 15-128,15 1 32,17 0-289,-1-1-1024,17 33-128,0-16-417,-1 16-1313,-15 33-1730,0-17-1922</inkml:trace>
  <inkml:trace contextRef="#ctx0" brushRef="#br0" timeOffset="2">1327 259 7687,'0'0'7111,"0"0"-4132,0 0-64,0 0-1378,0 0-512,0 0-480,-113 32-33,81 17-192,-1-1-320,17 17 192,0 0-95,0 16-65,16-17-32,0-15-96,32 0-1,0-33-95,17 0 32,-17-16-256,17 0 31,-17 0-191,1-49 63,-17 1 353,0-1 96,-16-15 32,0-1 0,-16 0 32,0 0-32,-17 17-513,17 15-576,0 1-320,0 16-897,16 16-2210,0 0-4069</inkml:trace>
  <inkml:trace contextRef="#ctx0" brushRef="#br0" timeOffset="3">1781 291 10826,'0'0'5766,"0"0"-3492,0 0-288,-114 0-577,98 0-640,0 0-353,-17 0 65,1 16 63,0 17-95,-1 31-257,1 1-32,16 16 128,16-16-192,0 0-96,16-33-64,32 17-64,-15-33 32,32-16-192,-17 0-65,17-16-447,-16-17 191,-17-15 449,0-17 0,-15 0-449,-17-16-31,0 16 127,-17 17 65,-15-1-385,16 33-320,0-16-1153,-1 15-2563,17 17-5124</inkml:trace>
  <inkml:trace contextRef="#ctx0" brushRef="#br0" timeOffset="4">2152 0 13933,'0'0'3491,"0"0"-1825,0 0 384,0 0-833,0 0-736,0 0-161,0 146 641,0-81 32,0 32-96,0 0-193,0-16-127,17 0-65,-1-17-448,0-15-64,-16-17-32,16-16 0,1 1-224,-1-17-1025,0 0-641,17-17-288,-17 1-1153,16-32-1634,-16-1-8488</inkml:trace>
  <inkml:trace contextRef="#ctx0" brushRef="#br0" timeOffset="5">2039 226 19218,'0'0'3427,"0"0"-3427,0 0 0,0 0-640,0 0 640,145-16-32,-64 16 32,0 0-2050,0 16-1538,-16 1-4003</inkml:trace>
  <inkml:trace contextRef="#ctx0" brushRef="#br0" timeOffset="6">2718 195 545,'0'0'11659,"0"0"-7271,0 0-1474,0 0-351,-113-17-962,65 17-480,15 0-96,-15 0-384,31 17-225,1-1-127,16 0-289,0 0-192,0 17-1,33-17 65,-17 32 128,16 1-32,17 0 0,15-1 32,-31 1 0,-1-17 32,-16 1 128,-16-1 97,0 1-33,0-1-64,-32-16-32,16 17-128,-17-17-192,-15-16-289,-1 0-191,1 0-257,15-16-929,1-17-1025,0 17-1921,15-16-9161</inkml:trace>
  <inkml:trace contextRef="#ctx0" brushRef="#br0" timeOffset="7">2945 0 14574,'0'0'3715,"0"0"-2145,0 0 768,0 0-1281,0 0-160,0 130 416,0-50-192,0 1-128,0 0-320,0-16-129,0 0-223,0-17-193,0-15-128,17-17-32,-1 16 0,0-32-64,0 16-769,0-16-769,17 0-512,-1 0-352,-15-32-1314,-1 0-3523</inkml:trace>
  <inkml:trace contextRef="#ctx0" brushRef="#br0" timeOffset="8">2799 275 705,'0'0'18449,"0"0"-16847,0 0-1122,0 0 513,0 0-320,146-65-385,-81 65-192,0 0-96,32 0-96,-32 0-3075,-1 0-1313,-31 16-4805</inkml:trace>
  <inkml:trace contextRef="#ctx0" brushRef="#br0" timeOffset="9">3366 340 12332,'0'0'4484,"0"0"-4164,0 0 609,0 0-128,0 0-641,113 0-128,-64-16-32,0 0 0,-17 0 64,0 0 32,-32-1-32,0 1 513,0 0 896,0 16 33,0-16-385,-32 0-96,16 16-32,-17 0-257,1 0-287,0 32-193,-1 0-160,1 33 320,16-16 193,0 16-97,16-17-223,0 1-289,16-17 0,16 0-160,0-15 31,17-1-799,16 0-930,-17-16-673,33 0-2625,-16-32-8137</inkml:trace>
  <inkml:trace contextRef="#ctx0" brushRef="#br0" timeOffset="10">1052 1262 12524,'0'0'5029,"0"0"-2659,0 0 288,0 0-608,0 0-672,0 0-514,-97 0-223,81 33-417,-32 15-224,15 17 32,1 0-32,16 0 321,0-1-65,16 1-160,16-32-96,16-1-64,0-16-96,17 0 32,16-16-737,-1 0-545,-15-16-575,-1-32-386,1-1-543,-17-16-642,1 0-2433,-33 1 287,16 15 2403,-16 1 3299,0 15 1409,0 17 2467,0 16 448,0 0 449,0 16-1346,0 17-2434,-16-1-769,16 17-192,0-1 0,0 17 192,0 0 0,16-17 65,-16-15 95,0-17-32,0 0 97,0-16-129,0 0-320,0-16-480,0-33 480,0 1 288,0-33-192,0 16-32,0 0-64,0 0 0,0 33 0,0 32-32,16 0-352,0-16-833,17 16-161,-17-16-287,32 16-1090,-15 0-672,15 0 832,-15 0 834,-17 0 1184,-16 0 577,0 0 2402,0 0 2531,0 0-1249,0 0-1666,0 16-993,-16 16-1,16 1-479,-17 15-129,17 1 1,0-1-65,0 1-96,17-1 129,31 1-161,1-17-224,-1-15 0,17-17-192,-17 0-129,1 0-255,0-33-449,-17-15-96,0-1-96,-16-16 160,1 17 320,-17-1 577,0-16 160,-17 33 32,1 16 705,16 0 191,-16 16 194,16 0 415,0 16-128,0 0-608,0 0-801,0 17 0,-16 15 0,16 33 160,16 0 0,0 16 161,17 0 95,-17 0-256,-16 1 64,0 15-95,0 0-33,0 0-64,-16-32 64,-33 0-96,17-16 0,-17-49-32,-16 1-96,1-17 96,-17-33 32,16-32-32,0 1-32,17-1 31,16 0 1,32 17-32,0-1 64,0 17 0,16-1-32,32-15 32,17 15-32,16 1-32,16-17 32,16 17 32,17 16-801,-33 0-2177,-16-1-2596</inkml:trace>
  <inkml:trace contextRef="#ctx0" brushRef="#br0" timeOffset="11">2233 1343 9161,'0'0'6053,"0"0"-4003,0 0 224,0 0 33,0 0-706,0 0-480,0 33-192,0 15-673,0 17 289,0 16 288,0 16-417,17 0-160,-17 0-64,0-16-95,0-16-97,0-16 0,0-17-32,0-16-257,0-16-191,0 0-353,0-16-704,0-16 416,0-33 1121,0-16-129,-17-16-511,17 0-65,0-17-128,0 17-96,17 33 321,-1-1 576,16 32 32,-16 17 288,1-16 225,15 16 159,0-1-95,1 17-65,15 0-95,1 0 287,0 0-95,-1 33 128,1-1 95,-33 1-351,0 15 31,0 1 33,-16-17-65,0 17-31,-16-1-161,-16 1-96,-1-17-128,-15 1-64,-1-17-128,1 0-577,-1-16-480,0 0-128,17-16-801,-17-17-961,33-15-1665,0-1-7784</inkml:trace>
  <inkml:trace contextRef="#ctx0" brushRef="#br0" timeOffset="12">2994 1068 14286,'0'0'4035,"0"0"-2369,0 0 768,0 0-416,0 0-705,0 0-960,0 113-33,0-48 321,0 16-161,0-16-192,0-1 129,0 1-129,0-16-64,0-17-224,0 1-32,16-17-32,1 0-160,-17-16-833,16 0-545,0 0-640,16 0-384,-15 0-321,-1-32-1345,0-1-4164</inkml:trace>
  <inkml:trace contextRef="#ctx0" brushRef="#br0" timeOffset="13">2880 1311 1922,'0'0'17649,"0"0"-14831,0 0-2305,0 0-417,0 0-96,0 0-192,49-48 160,-1 31 32,1 17 96,16 0-96,-17 17-64,1-1-2307,-1-16-2113,-15 16-5605</inkml:trace>
  <inkml:trace contextRef="#ctx0" brushRef="#br0" timeOffset="14">3641 1262 7079,'0'0'5669,"0"0"-3171,0 0-191,0 0 63,0 0-192,0 0-769,-81-16-256,49 16-64,16 0-416,-17 16-289,1 1-223,0 31 31,-17 1-64,33-1-96,-17 17 32,33 16-64,0-16-64,33-16 32,15-1-32,1-15-96,0-17-65,15 0-351,-15-16-33,16-32-95,-17-17 191,-15 0 385,-1 1 128,-16-17 0,1 0-64,-17 17 64,0-17 64,-17 16-64,1 1-192,-16 15-449,16 1-704,-1 32-1089,17 0-1058,0 0-5252</inkml:trace>
  <inkml:trace contextRef="#ctx0" brushRef="#br0" timeOffset="15">4223 1230 8584,'0'0'5990,"0"0"-3107,0 0-33,0 0-255,0 0-1090,0 0-768,-32 32-129,0 17-255,-1-17 95,17 17 129,-16 0-97,16-1-63,-1-15-97,1 15-256,16-15-64,0 15-64,16-32 0,17 17-64,-1-17 0,1-16-289,15 0-384,1 0-95,-1 0-482,1-16-768,-1-17-1697,-15 1-2948</inkml:trace>
  <inkml:trace contextRef="#ctx0" brushRef="#br0" timeOffset="16">4499 1311 10410,'0'0'4868,"0"0"-3138,0 0 512,0 0-224,0 0-769,0 0-160,-17 49-832,17-1 255,0 17-64,0 0-159,0-17-97,0 1-64,17-17-96,-1 1-32,0-17-64,16-16-224,1 0 160,-1 0-129,-16-16-127,33-17 0,-17-15-1,1-1-31,15 1 0,-15-17 63,-17 16 225,16 17 128,-32-17 0,17 33 0,-17 0 0,0 0 416,0 16 257,0 0 0,16 16 256,-16-16 128,0 0-161,0 16-127,0 0-513,0 33-192,0-1-64,0 1 65,0 0 31,0-17-96,0 0-32,0 1-97,0-1-639,32-16-1474,1 0-1506,15-16-1857,1 0-7335</inkml:trace>
  <inkml:trace contextRef="#ctx0" brushRef="#br0" timeOffset="17">5146 1279 11851,'0'0'5253,"0"0"-2819,0 0-896,0 0-1378,0 0-96,-17 129-64,17-64 96,17 0 193,-17 0 95,16-17-64,-16-15 129,0-1-33,0-32-96,0 0 33,0 0-353,0 0-417,0-49 257,0 1 160,0-17 192,0-16-160,0 16-32,0 0-384,0 17-257,16 15 193,0 17 288,1 16-96,-1 0-545,0 0-705,16-16-415,1 16-2307,16 0-3332</inkml:trace>
  <inkml:trace contextRef="#ctx0" brushRef="#br0" timeOffset="18">5583 1279 7079,'0'0'9321,"0"0"-6567,0 0-1601,0 0-672,0 0-321,-17 113-96,17-48 192,17 0 353,-17-17 256,0 17-225,0-33-159,0 1-161,0-17-160,0-16 32,0 0-192,0 0-128,0 0-288,0-32 31,0-33 385,0 0 128,0 0-128,0 0-192,0 1-256,0 15-289,16 0 353,0 49 320,0-16 0,0 16-32,0 0-225,17 0 33,-17 0 128,16 0 64,17 33 96,-1-1 64,1-16 0,-1 0 64,17 1-128,-16-17-64,-1 0 32,-15 0-64,-17 0 0,0-17-32,0 1 128,-16 16 64,0-16 288,0-16 289,0 15 95,-32-15 33,16 16-289,-17 0-223,1-1 127,0 17 449,-1 0-353,-15 33-95,15-1-193,17 33-160,-16 0 0,16 0 128,16-1-96,0 1 0,0-16-64,16-1-32,16 1-64,0-33-64,17 0-545,0-16-480,-1 0-416,1 0-609,-1-32-481,-15-17-2114,-17 1-1665</inkml:trace>
  <inkml:trace contextRef="#ctx0" brushRef="#br0" timeOffset="19">6310 1246 160,'0'0'4997,"0"0"-769,0 0 160,0 0-320,0 0-1762,0 0-1825,0 65-449,0-16 192,-16 15 352,16 1 65,-16 0 288,0-16-64,16-1-417,-16-15-128,16-17-224,0-16-64,0 0-32,0 0-320,0-16-481,0-33 417,0 0 384,0-15 96,16-1-96,16 0 0,-16 16 0,17 1 0,-17 15 0,16 1 32,-15 16 64,15-17 257,0 33-1,1-16 128,-1 16 129,1 16 384,-1 17 256,0 15-480,17 17-385,-33 0-224,0 0-32,-16-17-64,0 17-64,0-32-1345,0 15-1473,-16-15-2115,16-1-8584</inkml:trace>
  <inkml:trace contextRef="#ctx0" brushRef="#br0" timeOffset="20">7103 1181 6854,'0'0'5093,"0"0"-1858,0 0-672,0 0-449,0 0-288,0 0 63,0 0 161,-16 0-544,-17 0-1154,-15 0 0,-1 33 33,17-1-161,-17 0-96,33 17-96,-16 0 32,16-1-64,16 1-64,0-1 0,16 1-64,0-17 64,32-15-128,1-1-193,16 0-640,-1-16-224,17 0 0,-16-16-289,-16-33-223,-1 1 319,1-1 417,-17-16 609,0 0 256,-15 17 96,-1-1 64,-16 17 224,0 16 673,0 0 352,0 16 64,0 0 129,0 0 191,0 0-63,0 0-129,0 16-288,-16 16-1153,-1 17-96,1 15 96,16 1 0,0 0-64,0-16 0,0-17 64,16 0-224,17-15-513,-17-1-1217,16-16-1121,-15 0-1153,31-33-3331</inkml:trace>
  <inkml:trace contextRef="#ctx0" brushRef="#br0" timeOffset="21">7507 842 6406,'0'0'11371,"0"0"-10122,0 0-1249,0 0-1537,0 0-4485</inkml:trace>
  <inkml:trace contextRef="#ctx0" brushRef="#br0" timeOffset="22">7669 1376 6406,'0'0'6054,"0"0"-2755,0 0-1505,0 0-641,98 0-481,-66 0-319,0 0-193,1-16-96,-17-1 256,16 1-96,-16-16-31,-16 16 511,0-1 193,0-15 64,0 16 96,0 0 0,-32-1-192,16 1-257,0 16 33,-1 0-193,-15 0 1,16 0 63,0 16-352,-17 17-160,17 15-32,0 1 0,0 16 32,16 0-32,0-17 0,16 17-32,0-17 0,17-15 0,-1-1-608,0-16-353,1-16-545,31 0-128,1 0-832,0-32-1602,0 0-4484</inkml:trace>
  <inkml:trace contextRef="#ctx0" brushRef="#br0" timeOffset="23">8430 1214 10922,'0'0'6406,"0"0"-4484,0 0 480,0 0-95,0 0-706,0 0-31,-32-49-257,-1 49-480,1 0-417,0 16-192,-1 1-64,1-1-128,0 0 33,32 0-65,-17-16-32,17 16-65,0 0-31,0 1-128,17 15 32,15 0 32,16 1 96,-15-1-65,-1 0 97,1-15 64,-1 15 0,-16-16-32,0 0 64,1 0-32,-17 1 161,0-1 255,0 16-64,-17 1-288,-15-1-64,-17 0-128,1 1-929,-17-17-993,17 0-1313,-1 0-2466,0-16-11340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4:56.388"/>
    </inkml:context>
    <inkml:brush xml:id="br0">
      <inkml:brushProperty name="width" value="0.24" units="cm"/>
      <inkml:brushProperty name="height" value="0.48" units="cm"/>
      <inkml:brushProperty name="color" value="#A9D18E"/>
      <inkml:brushProperty name="tip" value="rectangle"/>
      <inkml:brushProperty name="rasterOp" value="maskPen"/>
    </inkml:brush>
  </inkml:definitions>
  <inkml:trace contextRef="#ctx0" brushRef="#br0">9061 7477 192,'0'0'897,"0"0"-417,0 0 289,-26-26-128,26 26-129,0 0-191,0 0-161,0 0 32,0 0-64,0 0 128,0 0 513,0 0 320,0 0 96,0 0 353,0 0 31,0 0-128,0 0 97,0 0-321,0 0-96,-27 26-160,27 27-320,-26-27-289,0 26-96,0 1 33,0 25 31,-27 1-64,1-1 96,-1 1 97,-25-1 191,26 1-223,-1 0-1,1-27-192,-1 0 33,1 1-33,0-1-32,-1 0-96,-25 1 0,-1 25 96,27-25-31,-1-1 63,1 0-64,0-25 32,26-1-64,-1 0-64,1 0 0,0-26 64,0 26-128,0 27 0,-27-27 0,1 26 0,-1 1 0,1 25 0,0-25 0,-1-27 0,1 26 0,26-26 0,0 1 0,-1-27-32,27 0 32,0 0-64,0 0-32,0 0 0,0 0 0,0 0-160,0 0-96,0 0 127,0-27 129,27-25 64,25 0 32,27-27 64,-1-26-64,27 27-32,-27-1 32,27-26-64,0 27-32,0-1-64,-27 1 0,27-1 32,-27 27-65,1-27 65,-27 27 96,1 26-32,-27-27 32,26 27 32,-52 26 0,27-26 0,-27 26 0,0 0 0,0 0 0,0 0 32,0 0-32,0 0 0,0 0 0,0 0 0,0 0 0,0 0 32,0 0-32,0 0 0,0 0 0,0 0 32,0 0 0,0 0 0,0 0 32,0 0 33,0 0 31,-27 26-32,1 0-64,0-26-32,0 27 0,0-1 32,-1 0-32,-25 0 0,0 0 0,25 27 0,-25-27 0,0 0 0,-1 26 64,1-25-64,0 25 0,-1-26 0,27 26 32,-26-25 0,-1-1-32,27 26 64,0-26-64,-26 1 0,25-1 32,1 0-32,0 26 0,0-25 0,-27-1 0,27 26 0,-26-26 0,26 27 32,-27-27-32,27 26 32,-26 1 0,-1-27-32,27 0 0,-26 0 0,26 0 0,-1 1 0,27-27 0,0 0 0,0 0 0,0 0-32,0 0 0,0 0-32,0 0-128,0 0 0,0 0 64,27-53 31,-1 27 97,52-26 32,1-53 0,0 26-32,25-25 0,27-1-128,-26 0-128,0 0 0,26 1 0,-53 51-33,1-25 97,-27 25 64,0 27 96,-25 0 32,-1 0 32,-26 0-32,0 26 0,26 0 0,-26 0 64,0-27-64,0 27 0,0 0 0,0 0 0,0 0 0,0 0 0,0 0 0,0 0 64,0 0-32,0 0 64,0 0-64,0 0 96,0 0 1,0 0 63,0 0-64,0 0 0,-26 0-128,0 27 0,-1-1 0,-25 0-64,0 26 64,-1-26 64,1 1-64,0 25 0,-1-26 0,1 0 0,26 1 0,0-1 0,-1 0 64,1 0-32,0-26 0,0 26-32,0 0 96,-27 27-64,27-27-32,-26 0 0,-1 27 32,27-27 0,-26 26 0,-1-26 32,27 27 0,0-27 1,-26 0-1,25 0-32,1 0-32,0 1 32,-26-1-32,25 26 32,1-26-32,0 1 0,0-1 64,0 0-64,0 0 32,-1 0 0,1 1 0,0-1 32,0 0-32,0 26 0,-1-26 32,1 1-64,0-1 0,0 0 64,0 26-64,0-52 64,-1 27-32,1-1 32,0 26 0,0-26-32,-27 0-32,27 1 32,-26 25-32,26-26 32,-1 0 32,1 1-32,-26-1-32,26 0 0,0 0 32,-27 0 33,27 1-33,0-1 32,0 0 0,-1 0 0,27-26-32,-26 26-32,0 0 0,0 1 0,0-1 0,-1-26 0,1 26 0,26 0 0,-26 0 0,0 1 0,0-1 32,0 0-32,-1 0 0,27 0 64,-26 1-64,0-1 0,0-26 32,0 26-32,26 0 32,-27 0-32,1 0 0,0 1 0,0-1 0,0-26 64,0 26-64,-1 0 32,1-26 64,26 26-32,-52 1-32,52-1 32,-26-26 32,-1 26-64,1-26 97,0 26-129,0-26 64,0 0-32,26 26 0,-27-26-32,1 26 32,26-26-32,-26 0 0,26 27 32,-26-27-32,26 0 32,-26 0-32,0 26 32,26-26-32,-27 0 0,1 26 0,26-26 32,-26 26-32,0-26 0,0 26 0,-1-26 0,1 0 0,26 0 0,-26 27 0,26-27 0,0 0 32,-26 0-32,26 0 0,0 0 0,-26 0 0,26 0 0,0 0 0,0 0 0,0 0 0,0 0 0,0 0 0,0 26 0,-27-26 0,27 0 0,0 0 0,-26 0-32,26 0 32,0 26 0,-26-26 0,26 0 0,-26 0 0,26 26 0,-26-26-32,26 0 32,0 0-32,0 0 32,0 0-64,0 0-32,0 0-33,0 0-63,0 0 0,0 0-32,0 0 96,0 0 0,0-26 96,26-26 32,26-1 32,1 1 0,-1-27 0,0 1-32,1-1 0,-1 27 0,-26-1 0,27 1 0,-27 26 0,0-26 0,0 25 32,0 1-32,1 0 0,-27 0 0,52-27 0,-26 27 0,0-26 32,1 26-32,-1-1 0,0 1-32,-26 0 32,26 26 0,-26-26 0,26 26 0,-26-26 0,0 26 0,27-26 0,-27 26 0,26-27 0,-26 27-32,26-26 32,0 26-32,-26-26 32,0 26-32,26 0 32,-26-26 0,26 26 0,-26-26 0,0 26 0,27-27 32,-27 27-32,26-26 0,0 26 0,-26-26 0,26 0 0,-26 26 0,26-26 0,1-1 0,-1 1 32,-26 0-32,52 0 0,-26 0 0,0 0 0,1-1 0,-1 1 0,26-26 0,-26 26 0,1-1 0,-1 1 0,0 0 0,0 26 0,-26-26 0,26 0 32,1 26-32,-1-26 0,0-1 0,0 1 0,-26 26-32,26-26 32,0 0 0,1 26 0,-1-26 0,-26 26 0,26-27 32,0 27-64,-26-26 32,0 26 0,26 0 0,-26 0-32,27-26 32,-27 26 0,0 0 0,0 0 0,26-26-32,0 26 32,-26 0 0,26 0 0,0-26 0,-26 26 0,27-27 0,-1 27 0,0-26-32,-26 26 32,26 0 0,0-26 0,-26 26 0,26 0 0,-26 0 0,27-26 0,-27 26 0,26 0 0,-26 0 32,26-26-32,0 26 0,0 0-32,-26-26 32,27 26 0,-1-27 0,0 27 32,-26 0-32,26-26 32,0 26-32,0-26 0,1 26 32,25-26-32,-26 0 0,0-1 0,1 27 0,-1-26 0,0 0 0,0 26 0,0-26 0,1 0 0,-27 26 32,26-27-32,-26 27 0,26-26 0,-26 26 0,26-26 0,-26 26 0,0 0 0,26-26 0,-26 26 0,26-26 32,1 0-32,-27 26 0,26-27 0,0 1 0,0 26 0,-26-26 0,26 0 0,1 26 0,-27-26 0,0 26 0,26 0 0,-26 0 0,0-27 0,26 27-32,-26 0 32,26-26 0,-26 26 0,26 0 0,-26-26 0,27 26 0,-27 0 0,26-26-32,0 26 32,-26 0 0,0 0-32,26 0 32,-26-26 0,0 26 0,26 0 0,0 0 0,-26-26 32,27 26-32,-1-27 0,0 27 0,-26-26 0,26 26 0,0 0 0,-26 0-32,0 0 32,27-26 0,-27 26 0,26 0 0,-26-26 32,26 0-32,0-1 32,0 27-32,0-26 0,1 0 0,-1 26 0,-26-26 0,26 26 0,-26 0-32,0 0 32,26-26 0,-26 26 0,0 0 0,26-27 0,1 27 0,-1-26 0,0 26 0,-26-26 0,26 26 0,0-26 0,1 26 0,-1-26 0,0 26 0,-26-26 0,26 26 0,0 0 0,-26-27 0,26 27 32,-26-26-32,27 26 0,-27-26 0,26 26 0,-26-26 32,26 26-32,-26-26 0,26 26 0,-26 0 0,0 0 0,0 0 32,0 0-32,0-27 32,26 27-64,-26 0 32,0-26 0,0 26 32,27-26-32,-27 26 0,0 0 32,0-26-32,0 26 0,26 0 0,-26-26 0,0 26 32,0-27-32,26 27 0,-26-26 0,0 0 32,0 26-32,26-26 0,-26 0 0,0 26 0,0-26 32,0 26 32,0 0-64,0-27 64,0 27 32,0-26-96,0 0 0,0 0 0,0 0-32,0-27 32,0 27 0,0 0 0,0 0 32,0 0-32,0-1 32,0 1-32,0 0 0,0 0 0,0-27 32,0 27 32,0 0 64,0 0 33,0-27-65,0 27 64,0-26-96,0 26 0,0 0 32,0-1 64,0-25 0,0 26-128,0 0 0,0-27 0,0 27-32,0 0 0,0 0 32,0-1 0,0-25 33,0 26-65,0 0 64,0 0 32,0-1-64,0 1 0,0-26-32,0 26 32,26-27-32,-26 27 32,0-26-32,0-1 32,0 1-32,0 26 64,0-27-32,0 1-32,0 0 32,0-1-32,0 1 96,0 0-96,0-1 0,0 27 0,0-26 0,0-1 0,0 27 0,0-26 0,0 25 0,0 1 0,0-26 0,0 26 0,0 0 32,0-27-32,27 27 0,-27-26 0,0 25 0,0-25 0,0 26 0,0 0 0,0 0 0,0-1 0,0 1 32,0 0-32,0 0 0,0-27 0,0 27 0,0 0 0,0 0 0,0-27 0,0 27 0,0-26 0,0 26 0,0-27 0,0 27 0,26-26 0,-26 26 0,0-27 0,0 27 0,0-26 0,0-1 0,0 27 0,0-26 0,0 26 0,0-27 0,0 1 0,0-1 0,0 27 0,0-26 0,0 0 0,0 25 0,0-25 0,0 26 0,0-27 0,0 27 0,0-26 0,0 26 0,0-27 0,0 1-32,0 26 32,0 0 0,0-1 0,0-25 0,0 26 0,0-27 0,0 27 0,0 0 0,0-26 0,0 25 0,-26 1 32,26 0-32,0 0-32,-27 0 32,27 0 0,0-1-32,0 1 32,-26 0 0,26 0-32,-26 0 32,26-27-64,-26 27 64,26 0 0,0 0 0,-26 0 0,26-1-32,0 1 32,-27 0 0,27 0-96,0 0 96,0 26 0,0-27-64,0 27 32,0-26-64,0 26 32,0 0 0,0-26-33,0 0 65,0 26-32,0-26 32,0-1 32,0 27 0,0-26 0,0 0-32,0 0 0,0 0-32,0 26-32,0-26 32,0-1 32,0 27 32,0-26 0,0 26 0,0 0 0,0-26 0,0 26 0,0 0 0,0 0 0,0 0 0,0-26 0,0 26 0,0 0 0,0-26 0,0 26 0,0 0 0,0 0-64,0 0 32,0-27 0,0 27 32,0 0-64,0 0-32,0 0-96,0 0-161,0 0-31,0 27 96,0-1 224,0 26 64,0-26 0,-26 27 0,26-27 0,0 26-33,0 1 33,0-1 0,0 0 0,0 1 0,0-1 0,0-26 0,0 27 0,0-1 0,0-26 0,0 27 0,0-27 0,-26 0 0,26 0 33,0 0-33,0 1 0,0-1 0,0 26 0,0-26 0,0 0 0,0 1 0,0-1 0,0 0 0,0 0 0,0 0 0,0 1-33,0-1 33,-26 0 0,26 0 0,0 0 33,0 27-33,0-27 0,0 0 0,0 0 0,0 0 0,0 1-33,0-27 33,0 26 0,0 0 0,0 0 0,0 0 0,0 1 0,0-1 0,26 0 0,-26 0 0,0 0 33,0 1-33,0-1 0,0 0 0,26 0 0,-26 0 0,0-26 0,0 26 0,0 1 0,0-1 0,0 0 0,0-26 32,0 26-32,0 0 0,0 1 0,0-1-32,0 0 64,0 0-32,0 0 0,0 0 0,0 1 0,0-1 0,0 0 0,0 0 0,0 0 0,0 1 32,0-1-32,0-26 0,0 26 0,0 0 0,0 0 0,0 27 0,0-27 0,0 0 0,0 26 32,-26-25 0,26-1-32,0 26 0,0-26 0,0 27 32,0-27-32,0 26 0,0-25 32,0 25 0,-26-26 64,26 26 32,0-25-64,0-1-64,0 26 0,0-26 32,0 1 0,0-1-32,-26 0 0,26 0 32,0 26 0,0-25-64,0-1 64,0 0 0,0 26-32,0 1 32,-27-1-32,27 1 32,0-27 0,0 26-32,-26 0 0,26 1 32,-26-27 0,26 26 0,0 1 0,0-27 0,-26 26 32,26-25-64,0 25 0,0-26 0,0 26 0,0-25 32,0 25-32,0-26 0,0 0 0,0 27-32,0-27 32,0 0 0,0 26 0,0-25 0,0-1 0,0 0 0,0 0 32,0 0-32,0 1-32,0-1 32,0 0 32,0 26-32,0-25 0,0-1 0,0-26 0,0 26 0,0 0 33,0 0-33,0 0 0,0 1-33,0-1 33,0-26 0,0 26 0,0 0 0,0-26 0,0 26 0,0 1 0,0-1 0,0 0 33,0 0-33,0 0 0,0 1 0,0-27-33,0 26 33,0 0 0,0 0 0,0 0-32,0-26 32,26 26 0,-26 1 0,0-1 0,0 0 0,0 0 0,0 0 0,0-26 0,0 27 0,0-1 0,0-26-64,0 0 64,0 26 0,0-26-32,0 0 0,0 0 32,0 0-32,0 0 0,0 26 32,0-26-64,26 0 64,-26 0-32,0 0 32,0 0 0,0 0-32,0 0 32,0 0 0,0 0 0,0 0-32,0 0 32,0 0-64,0 0 64,0 0 0,0 0 0,0 0 32,0 0 0,0-26 96,0 26-32,0-26-32,0 0 97,26-27-129,-26 1 0,0-1 0,0 1 0,27 26 0,-27-26 0,0-1 0,0 1-32,0-1 32,0 27 0,0-26-32,0-1 32,0 1 0,0 26 32,0-26 0,0 25 0,0-25-32,0 0 64,0 25-64,0-25 0,-27 0 32,27 25-64,0-25 0,-26 0 0,26 26 32,0-27-32,-26 27 32,26-26-32,0 25 0,-26-25 32,26 26 32,0 0 1,-26-27-1,26 27-64,0-26 0,-26-1 0,26 27 32,0-26-32,-27 26 0,27-1 0,0 1 0,0 0 0,0-26 0,-26 26 32,26-1-32,0 1 0,0 26-32,0-26 32,0 0 0,0 0 0,0-1 0,0 1-32,0 0 32,0 0 32,0 0-32,0-1 0,0 1 0,0 0 0,0 0 0,0 0 0,0 0 0,0-1 0,0 1 0,0 0-32,0 0 32,0 0 0,0-1 0,0 27 0,0-26 0,0 0 0,0 0 32,0 0-64,0 0 32,0-1 0,0 1 0,0 0 0,0 0 0,0 0 0,0-27 0,0 27 0,0 0 0,0 0 0,0-1 0,0 1 0,0 0 0,0 0 0,0 0 0,0 0 0,0-1 0,0 1 0,0 0 0,0-26 32,0 25-64,0 1 32,0 0 0,0 26 32,0-26-32,0 0 0,0-1 0,0 1-32,0 0 32,0 0 32,0 0-32,0-27 0,0 27-32,0 0 32,0 0 0,0 0 0,0-1 0,0 1 32,0 0-32,0 0 0,0 0 0,0 0 0,0 26 0,0-27 0,0-25-32,0 52 32,0-52 0,0 25 0,0 1 0,0 0 0,0 0 0,0 0 0,0-1 0,0 27 0,0-26 0,0 0 0,0 26 0,0-26 0,0 0 0,0 26 0,0-26 0,0-1 0,0 1 0,0 0 0,0 0 0,0 0 0,0-1 0,0 1 32,-26 26-32,26-26 0,0 26-32,0-26 32,0 0-32,0 26 32,0-27 0,0 1 32,0 26-64,0-26 64,0 0-64,0 26 32,0-26 0,0 0 32,0 26-32,0-27 0,0 1 0,0 0 0,0 26 0,-26-26 0,26 0 0,0-1 0,0 1 0,0 0 0,0 0 0,0 0 0,0 0 0,0-1 0,0 1 0,0 0 0,0 0 0,0 0 0,0-1 0,0 1 0,0-26 0,0 26 0,-26-1-32,26 1 32,0 0 32,0 26-32,0-26 0,0 0 0,0 26-32,0-26 32,0 26-32,0-27 32,0 1 0,0 26 0,0-26 0,0 26 0,0 0 0,0 0 0,0 0-33,0 0 33,0-26 0,0 26 0,0 0 0,0 0 0,0 0 0,0-26 0,0 26 0,0 0-32,0 0 32,0 0-32,0 0 32,0 0 32,0 0 0,0 0-32,0-27 0,0 27 0,0 0 0,0 0 0,0-26 33,0 26-33,0 0 0,0 0 0,0-26 0,0 26 0,0 0-33,0-26 33,0 0 0,0 26 0,0-27 0,0 27 0,0-26 0,0 26 0,0 0 0,0 0 0,0 0 0,0 0 0,0-26 0,0 26 0,0 0 0,0-26 0,0 26 0,0 0 0,0 0 0,0 0 0,0 0-32,0 0 0,0 0 0,0 0 32,0 0-32,0 0 0,0 0 32,0 0 32,0 0-32,0-26 32,0 26-32,0 0 0,0 0 0,0 0 32,0 0-32,0 0 0,0 0-32,0 0 32,0 0 0,0 0 0,0 0 0,0 0-32,0 0 32,0 0-32,0 0 32,0 0 0,0 0-32,0 0 32,0 0-32,0 0-32,0 0 0,0 0 32,0 0-64,0 0 0,0 0 0,0 0-32,0 0 96,0 0-32,0 0 64,0 0 0,26 0 0,-26 0 0,0 0 0,26 0 0,-26 0 0,26 26 0,-26-26 0,26 0 0,-26 26-32,27-26 32,-1 26 0,0 0 0,-26-26 0,26 27 0,0-27 0,-26 26 0,26-26 0,-26 0 0,27 26 0,-27-26 0,26 26 0,-26-26 0,26 26 0,-26-26 32,26 0-32,-26 27 0,26-27 0,-26 0 0,27 26 0,-27-26 0,26 0 0,0 26 0,0-26 32,0 0-32,1 26 0,-27-26 0,26 0 0,0 26 0,-26-26 0,26 0 0,0 0 0,-26 27 0,26-27 0,-26 0 0,27 0 0,-27 0 0,26 26 0,-26-26 0,26 0 0,-26 0 32,0 0-32,0 0 64,0 0-32,0 0 0,0 0 32,0 0 0,0 0 96,0 0 192,0 0 1,0 0 31,-26 0-288,0 0-64,-1 0 0,1 0 0,-26 0-32,0 0 0,25 0 0,-25 0 0,0 0 0,-1-26 0,27 26 0,-26 0 0,25 0 32,1-27-32,0 27 0,0 0 0,26 0 0,-26-26-32,26 26 32,-26 0 0,-1 0 0,27-26 0,-26 26-32,26 0 32,-26-26 0,26 26-32,0 0 32,0 0 0,0-26-32,-26 26-32,26-27 32,0 27 32,0-26 0,0 0 0,0 26-32,0 0 32,0 0 0,0-26-32,0 26 0,0 0 32,0 0-96,0 0 32,0 0-32,0 0 32,0-26 32,26 26 32,-26 0 0,26 0-32,0-27 32,1 27-32,-27-26 32,0 26 0,26 0 0,-26 0 0,0 0 0,0 0 32,0-26-32,0 26 0,0 0 0,0 0 32,0 0-32,26 0 32,-26 0 0,0-26 0,0 26 0,0 0-32,0 0 64,0-26-32,0 26-32,0 0 0,0-26 0,0 26 32,0 0-32,0 0 0,0 0 0,0 0 0,0 0-32,0 0 0,0 0-32,0 0 64,0 0-32,0 0-32,0 0 32,0 0 0,0 0-32,26 0-32,-26 0-33,26 0 129,-26 0-32,26 0 32,1 0 0,-27 0 0,26 0 0,0 0 0,0 0 0,-26 0 0,26 0-32,1 26 32,-1-26-32,-26 26 32,26-26 0,-26 0 0,26 26 32,-26-26-32,26 0 0,-26 26 0,0-26-32,0 0 32,27 26 0,-27-26 0,26 0 0,-26 27 0,26-27 0,-26 26 0,0-26 0,26 0 32,-26 26-32,26-26 0,-26 0-32,0 26 32,26-26 0,-26 26 32,27-26-64,-27 0 32,26 27 0,0-27 0,-26 0 32,26 0-32,-26 26 0,26-26 0,1 0 0,-27 26 0,26-26 0,-26 0 0,26 0 0,-26 26 0,0-26 0,26 0 32,0 0-32,-26 26 0,26-26 0,1 0 0,-1 27 32,0-27-32,0 0 0,0 0 0,-26 26 0,27-26 32,-1 0-32,0 0 0,-26 26 32,26-26-32,0 0 32,-26 0-32,27 0 33,-1 0-33,-26 0 0,0 0 0,0 0 0,0 0 64,0 0-32,0 0 0,0 0 32,0 0 0,0 0 0,0 0 64,0 0 96,0 0 128,0 0-63,0 0-33,0 0-128,-26 0-64,-1-26-64,1 26 32,0-26-32,-26 26 0,25-27 0,-25 1-32,0 0 32,25 26 0,1-26 0,-26 26 0,26-26-32,0 26 32,-1 0-32,1-27 32,0 27 0,0 0 0,0 0 0,26-26 0,-27 26 0,1 0 0,26 0 0,-26-26 32,26 26-32,0 0 0,0 0 0,-26 0 0,26 0 0,0 0 32,0 0-32,0 0-32,0 0 32,0 0 0,0 0 0,0 0 0,0 0-32,0 0 32,0 0 0,0 0 0,-26 0 32,26-26-32,0 26 0,-26 0 0,26 0 0,0 0 0,0 0 0,0 0 0,0 0 0,-27 0 0,27-26-32,0 26 32,0 0-32,0 0 0,0 0 32,0 0-64,0 0 64,0 0 0,0 0-96,0 0 32,0 0 0,0 0 0,0 0-32,0 0-32,0 0 31,0 0 1,27 0 64,-1 0 32,0 0-32,0 0 32,0 0 0,27 0 32,-27 0-32,26 0 0,-26 0 0,1 0 0,-1 0 0,0 0 0,0 26 0,0-26 0,-26 0 0,26 0 0,-26 0 0,27 0 0,-1 0 0,-26 26 0,26-26 0,-26 0 0,26 0 0,-26 0 0,26 0 0,-26 0 0,27 0 0,-27 0 0,26 26 0,0-26 0,-26 0 0,26 0 0,-26 0 0,26 0 0,1 0 0,-27 26 0,26-26 0,0 0 0,-26 0 0,26 27 0,0-27 0,0 0 0,1 26 0,-27-26 0,26 0 0,-26 26 0,26-26 0,0 0 0,0 26 0,-26-26 0,27 0 0,-27 26 0,26-26 0,-26 0-32,26 27 32,-26-27 0,26 0 0,0 26 0,-26-26 0,27 0 0,-1 26 0,0-26 0,0 0 32,0 26-32,0-26 0,1 26-32,-1-26 64,0 0-32,0 26 0,27-26 0,-27 27 0,26-27 0,-26 0 0,27 26 0,-27-26 0,26 0 0,-26 26 0,1-26 0,25 0 0,-26 26 0,0-26 32,1 0-32,-1 26 0,0-26 0,0 0 0,0 0 0,0 27 0,1-27 0,-1 0 0,0 26 0,0-26 0,0 0 0,1 26 0,-1-26 0,26 26 0,-26-26 0,1 26 32,-1-26-64,0 27 32,0-1 0,0-26 0,0 26 0,1-26 0,-1 26 32,-26-26-32,26 0 0,-26 26 0,26-26 0,-26 0 0,26 26 0,-26-26 0,27 27 0,-27-27 0,26 26 0,-26-26 32,26 26-32,-26-26 0,0 0 0,26 0 0,-26 0 0,0 0 0,0 0 64,0 0 1,0 0 31,0 0 64,0 0 32,0 0 320,-26 0-31,-26-26-353,-1 0-96,1-1-32,-1 27 0,-25-26 0,26 0 0,-27 0 0,-26 26 0,27-26 0,-27 0 0,26 26-32,-25 0 32,25 0 0,-26-27 32,27 27-32,-1 0 0,1-26 0,-1 26 32,27 0-32,-27-26 0,27 26 0,26 0-32,-27 0 0,27 0 32,0 0-64,0 0 32,-1 0-32,1 0 32,26 0 0,0 0-32,0 0 0,0 26-96,0-26 31,0 26 33,0 27-32,0-27 64,0 26 32,26 1-32,1-1 32,-1 0-32,26 1 64,1 25-32,25 1 64,-25-1-32,25 1 0,-26 0 0,1-1 0,-1 1 0,-26-1 0,27-25 0,-27-1-96,-26-26 32,26 0 0,-26-26 64,0 0-64,0 0 32,26 0 32,-26 0 96,0-52 64,-26 0-96,0-53 0,-26 0-64,-27-26 0,27 0 0,-27 0 0,27 27 0,-27-1-96,27 26 96,-1 27 0,27 26 0,-26 0 0,26-1 32,26 1 32,-27 26-64,1 0 0,0 0-96,26 0 32,-26 26-128,0 53 64,-27 26-1,27 26 65,-26 26 32,26 0 0,-27 0 32,53 0 0,-26-26-64,26 0 0,0-53-64,0-25-128,26-27-97,0-26 33,-26 0-64,0 0 160,27 0 192,-1-52 32,-26-53 192,0 0-64,0-26-64,0 0 0,-26-26-64,-1 0 0,1 26 0,-26 0 0,-1 26 0,27 27 0,-26 26 32,26-1-32,0 27 0,-1 26 32,27 0-32,-26 0 0,26 26-192,-26 53 0,26 25 128,-26 54 0,0 25 64,-1 0 0,1 27 32,0-1-32,0 1 0,26-27 0,0-26 0,0-52-32,0-53-32,0-26-65,0 1-95,26-27-64,-26 0 0,26-53 288,27-52 192,-27-52-128,26-26-32,-26-26 0,1 25 32,-1-25-64,-26 25 0,26 27-64,-26 0 64,0 52-32,0 1 32,0 25 0,0 53 0,0 0 0,0 26 0,0 0-128,0 26 0,0 53-193,0 51 321,0 28 0,0 77 0,0 1 64,0 52-32,-26 0-32,-27 26 0,1-26 0,-27 0-32,53-26-32,0-52 32,0-27 32,26-78 0,0-27-32,0-52 0,0-26-96,0 0-32,26-52 160,0-79 128,53-78-32,-27-53-64,27 0 0,-1-26-32,1 26 32,-1 0-32,-25 27 0,-1 25 0,1 53 0,-27 52 0,0 53 0,-26 26 0,0-1 0,0 27-128,0 27-32,26 51-64,-26 53 224,0 52 64,0 27 0,0 26 0,0 52-32,-52 0 0,-27 26 0,27 0-32,-27-26 0,27 0 0,-1-78 32,1-27-32,26-78 0,26-53 0,-26-26 32,26-26-32,0 0 0,0-26 32,0-52 160,0-80-64,0-25-128,0-53 0,26-25 0,26-1-32,-26 26 32,27 0-96,-1 27 0,-26 52 0,27 52 32,-27 26 32,-26 53 32,26 26-32,-26 0-256,0 105 160,0 26 128,0 52 0,-26 79 0,-26 0 32,25 52 0,-51 0-32,25 27 0,-25-27 32,26 0-32,-27-26 0,0-26 32,27-26-32,-26-53 0,51-78 32,1 0-32,0-79 0,26 0 64,0-26 0,0 0-64,0-26 0,0-53-32,0-25-96,0-27 64,0-26 32,0-1 0,26 28 32,0 25-64,-26 52 32,27 1 32,-27 26 0,0 26 32,0 0-32,0 0-64,0 0 32,0 26-65,-27 26 65,-25 27 0,0 0-96,-27 25 64,27-25 32,-1 26 32,1-27 0,-27 1 0,27-1 0,0 1 32,-1-27-32,27-26 0,0 1 0,0-1 0,26-26 0,0 0 0,0 0-96,0 0-480,0-26-65,0-27 545,0 27 32,26-26 64,0-27-32,0 27 32,27-1 0,-27 1 0,0 0-32,0-1 32,0 27 0,-26 26-64,0 0 0,0 0 64,0 0 0,0 0 192,0 26 32,0 0-32,-26 27-160,0 25 32,-26-25-32,-1 25-32,1 1 0,-27-1 32,1-25-32,25 25 32,-25 1-32,25-1 0,-25-25 0,26-1 32,-1 1-32,1-27 32,26 0-32,-1 0 0,1 0 0,0 0-64,0 1 64,26-27 0,-26 26-160,26-26-32,0 0 160,0 0-32,0 0-64,0 0-32,0 0-129,0 0-255,0-26 127,26-1 417,0 1 0,0 0 33,0 0-33,1 0 0,-1 0-33,-26 26 66,0 0-33,26 0 32,-26 0-32,0 0 256,0 0-96,0 0 128,0 0 65,0 0 63,-26 0-224,26 26-160,-26 26 0,-1-26-32,-25 0 32,26 1 32,-27 25-32,1-26-32,26 0 32,-26 1 0,-1 25 0,1-26 32,-1 0 33,27-26 31,-26 26-32,26-26-32,26 27 32,-27-27-64,27 0 32,0 0 0,0 0-64,0 0 0,0 0 0,0 0-64,0 0 64,0 0 0,0 0 160,0-27-128,0-25 0,27 0 0,25-27-32,0 27 0,27-27 0,-27-25 0,27 25-32,-27 0 32,27 27-32,-27 0 32,-26-1 0,1 27-32,-1 26 32,-26 0-32,0 0 64,0 0-32,0 0 32,0 0-32,0 0 64,0 0-64,0 0 32,0 0-32,0 0-32,0 0 0,0 0 32,0 0 0,0 0 64,0 0-32,0 0 32,0 0-64,-26 26 32,-1 0-32,-25 1 0,0-1 0,-1 26 32,1 1-32,-27-27 0,27 26 0,-27 1 32,27-27-64,0 26 32,25-26 0,-25 27 0,0-27-32,26 26 32,-1-26 0,-25 1 0,26-1 0,26 0 0,0-26 0,-26 0 0,26 0-32,0 0 0,0 0 0,0 0-32,0 0 32,0 0-32,0 0 0,0 0 32,0 0-96,0 0 64,0 0-32,0 0-64,0 0 96,26 0 64,-26 0 0,0 0 0,26 0 0,-26 0 32,0 0-32,0 0 0,0 0 32,0 0-32,0 0 0,26 0 0,-26 0 0,0 0 0,0 0 0,26 0 32,-26-26-32,27 26 64,-1-26 0,0-1 32,0 27-32,0-26 0,27 0 0,-1 0-64,0 0 32,1-27 0,25 27 32,-25-26 32,25-1-32,-25 1-32,-1 26 32,0-27-64,-25 27 32,25-26-32,-26 26 65,0-1-1,1 1 32,25 0 32,-26-26-32,0 26-64,0-1-32,1 1 0,-1 26 0,0-26 0,0 0 32,0 26-32,1-26 0,-1-1 0,-26 27 0,26-26-32,26 0 32,-26 26 0,1-26 0,-27 0 0,26 26 0,0-27 0,-26 27 0,26 0 0,-26 0 0,0-26 0,26 26 0,-26 0 0,27-26 0,-27 26 32,26-26-32,0 0 0,-26 26 0,26-26 64,0-1-64,-26 27 0,27 0-64,-27 0 32,0 0-64,0 0 32,0 0 32,0 0-32,0 0 64,0 0 0,0 0 0,0 0 0,0 0-32,0 0 32,0 0 0,0 0 0,0 0-32,0 0 32,0 0-32,0 0 32,0 0 0,0 0-32,0 0 0,0 0 32,0 27 32,-27-1 0,1 26 32,0-26-32,-26 27 0,-1-1 32,1 0-32,-1 1 0,-25-1-32,52-26 96,-27 27-64,1-27 32,26 0-64,-53 26 0,53 1 0,-26-1 0,-1 1 32,1-1-32,26-26 32,-27 27-32,27-27 32,0 0 0,0 0 64,0 0-32,-1 0-32,-25-26 32,26 27 0,0-1-64,0 0 32,-27 0-32,27 0 0,-26 27 0,-1-27 32,27-26-32,0 26 0,0 0 33,26-26 31,-27 26-32,1-26 0,26 0 0,-26 27-32,0-1 0,0 0 0,-27 0 0,27 0 0,0 1 0,0-1 0,0 0 32,-27 0-32,53-26 0,-26 26 0,0 1 0,0-1 0,0-26 0,-1 26 0,1 0 0,0 0 0,0 0 0,0 1 0,-27-1 32,27 0-32,0 0 0,0-26 0,-1 26 0,1 1-32,0-27 32,26 26 0,-26 0 0,26-26 0,-26 0 0,26 0 0,0 0 0,0 0-32,0 0 32,0 0-128,0 0-65,0 0 97,0 0 96,0 0 0,0 0-32,0 0 32,0 0 0,0 0 0,0 0 0,0 0 0,0 0-64,0 0 64,0 0 0,0 0 0,0 0 32,0 0 32,0 0-64,0 0 64,0 0-32,0 0 32,0 0-32,0 0 0,0 0 33,0 26-33,-26-26-32,-1 26 32,27 1-32,-26-1 0,0 0 0,0 0 32,0 0-32,-1 0 0,1 1 0,0 25 32,0-26-32,0 0 32,-1 1-32,1-1 0,0 0 0,0 0 0,26 0 0,-26 0 0,0 27 0,-27-27 0,27 0 32,0 0-32,0 1 32,-1-1-32,1 0 0,0-26 0,26 26 0,-26-26 0,26 26 0,-26 1 0,0-27 0,-1 26 0,1 0 0,0 26 0,0-26 0,0 1 0,-1-1 0,1 0 0,0 0 32,0 0-32,0 1 32,-1-1-32,1 0-32,0 0 32,0 0 0,26 1 0,-52-1 0,25 0 0,1 26 0,0-26 0,0 1 0,0-1 32,-1 0-32,1 0 0,26-26 0,-26 26 0,26 1-32,-26-1 32,0-26 0,26 26 0,0 0 0,-27-26-32,27 0 32,0 0 0,0 0 0,0 0 0,0 26 0,0-26 0,0 0-32,0 0 0,0 0 32,0 0 0,0 0-64,0 0 32,0 0-97,0 0 1,0 0 32,0 0 64,0-26 0,0 0 0,27 0 32,25 0 0,-26-1 0,0 1 0,1 0 0,-1 0 32,0 0-32,0-1 0,0 1 0,-26 26 32,27-26-32,-27 26 0,26-26 0,0 0 0,0 0 0,0 26 0,0-27 32,1 1-32,-1 26-32,-26-26 32,0 26 0,0 0 32,26 0-32,-26 0 0,0 0 0,26-26 0,-26 26 0,26-26 0,1 26 0,-1-27 0,-26 27 0,26-26 32,0 0-32,0 26 0,-26-26 0,27 26 0,-27 0 0,0 0 0,26-26 0,-26 26 0,26-27 0,0 27 0,-26-26 0,26 0 0,27 0 0,-27 0 0,-26 0 0,26-1 32,-26 27-32,0 0 0,0 0 0,0 0 32,0 0 64,0 0-96,0 0 65,0 0-65,0 0 128,0 0 32,-26 0-64,-27 0-96,1 27-64,-26 25 32,25 0-32,-25 27 64,-27-1-32,26 1 32,1-27 0,-1 27 0,27-27 32,-1 1-32,1-27 32,26 26-32,0-26-32,-27 1 32,27-1-32,0 0 32,26 0 0,0-26 32,-26 26-32,26-26 0,0 0-32,0 0-32,0 0-32,0 0-129,0-26 65,0 0 0,26 0 128,0-27 32,26-25 0,27-27 0,26 0 0,0 1 0,25-27-64,1 26 64,-26 0 0,0 0 0,0 27-32,-27 25 32,-25 1 0,-1 0 0,-26 52-32,0-26 32,-26 26-64,0 0 128,0-27-64,26 27 32,-26 0-32,0 0 32,0 0-32,0 0-128,0 0 64,0 0 32,0 0 32,0 0 0,0 0 32,0 0 0,0 0 96,0 0-32,0 0 0,-26 27-32,0-1-32,-26 26 0,-1 27-32,-25-1 0,-1-25 32,-25 25-32,25 1 0,0-27 0,27 0 32,0 1-32,-1-27 0,27 0 32,0-26-32,26 26 32,-26-26-64,26 0 32,0 0-160,0 0 0,0-26-96,0 26 128,26-26 96,0-26 64,26-1-32,27-25 0,0-1 0,-1 1 0,1-27 0,25 0 0,-25 27 0,0-1 0,-27 27 0,0-1 0,-26 27 0,1 26 0,-27 0 0,0 0 64,0 0 0,0 0 64,0 0 128,0 0 0,-27 0-160,1 52-96,-26 1-32,-27 25 32,1 1 0,-27-1 0,0 27 32,1-26 0,-1 26-32,26-27-32,1-26 32,-1 1 0,27-1 0,-1 1 0,27-27 0,26 26 0,-26-52-96,26 26 96,0-26-64,0 0 32,0 27-64,0-27 0,0 0 0,0 0-128,0 0-97,0-27 65,26 1 192,0-26 64,27-27 0,25 1 0,27-1 32,0-52-32,26 26 0,0-26 0,0 1 0,-27 25 0,1 26 32,-26 1-32,-1 25 0,-25 1 0,25 0 0,-52 25 0,27 1 0,-27 0 32,-26 0-32,0 26-32,0 0 32,0 0 0,0 0 0,0 0 32,0 0 32,0 0 32,0 26 129,-26 0-161,-27 27-64,1-1 32,-27 0-32,1 27 32,-27-1-32,0 27 32,27-26-32,-27 25 0,0 1 0,1 0 0,25-26 0,0-1 0,1-26 32,26 27-32,-27 0 64,27-27-128,-1 27 64,1-1 0,-1-26-32,27 1 32,0-27 0,0-26 0,26 26-32,0-26 32,0 0-96,0 0-32,0 0-97,0 0-127,0-26 32,52-26 288,1-1 32,-1-25 0,27-1 32,25-26-32,-25 27 32,26-1-32,-1 1 0,-51 25 0,-1 1 0,-26 52-32,-26-26 32,0 26 32,0 0-32,0 0 192,0 0 64,0 26 96,-52 26-319,0 1-33,-1-1 0,-25 27 0,-1-1 32,27 1-32,-27-1 32,1 1-32,25-27 0,1 1 32,-1-1 0,1-26-32,26 27 32,-26-27-32,25-26 0,1 26 0,26-26 0,0 0 0,0 0-32,0 0-96,0 0-129,0-26 97,0 0 32,53-27 128,-1-25 0,0-1 0,1-26 0,25 27 0,1-27 0,-1 0 0,1 1 0,26 25 0,-53 0 0,0 27 0,-25 26 0,-1 26 0,-26 0 0,0 0 64,0 0-32,0 0 32,0 0 128,0 0 161,-26 26-129,-1 0-224,-25 27 0,0 25 32,-27 1 0,1-1-32,-1 27 64,0-26-64,-25-1 0,25 1 0,27-1 32,-1-25-32,1-27 32,26 0-32,0 0 0,-1 0-32,27-26 0,0 27 32,0-27-64,0 0 0,0 0-64,0 0-64,0 0-129,0-27-191,27 1 256,-1-26 256,52-27 0,1 1 0,-1-27 32,27 0-32,-26 27 0,-1-1 0,-25 27 0,-1-1 0,-26 53 0,0-26 0,-26 26 32,0 0 32,0 0 128,0 0 192,-26 26 65,0 1-417,0-1-32,-26 52 0,-1-25 0,1 25 0,-27 1 32,1-1-32,-1 1 32,27-1 0,-27-25-32,27-1 32,26-26 0,-1 1-32,1-27 0,26 0-32,0 0 0,0 0 0,0 0-64,0 0-65,0 0-127,0 0 64,0-27 32,53 1 192,-27-26 0,26-1 0,27-25 0,-1-27 0,1 27 0,-27 25 0,1 1 0,-27 52 0,-26 0-32,0 0 32,0 0 0,0 0 128,0 0 64,0 0 128,-53 26-256,27 26-64,-26 1 0,-1-1 0,-25 27 32,-1-1 1,27-25-33,-27 25 0,27-25 0,26-27 0,0 0 0,0-26 0,26 0 32,0 0-64,0 0 32,0 0-33,0 0-31,0 0-64,0 0-64,0 0-96,0-26 128,0 0 160,26-1 0,26-25 0,0 0 0,1-1 0,-27 1-32,26 26 32,-25 0 0,-27 26-32,0 0 32,0 0 0,0 0 128,0 0 32,0 26 192,-27 0-256,1 0-64,0 0-32,-26 27 32,-1-1-32,27 0 0,-26 1 0,-1-1 32,27-26-32,0 0 0,0-26 32,26 0-32,0 0 0,0 0-32,0 0-32,0 0-64,0 0 32,0 0-64,0 0 0,0 0 32,0 0 0,0 0 32,26-26 31,26 0 65,-25 0 0,25-26 32,-26 25-32,0 27 0,0-26 0,1 26 0,-27 0 0,0 0 33,0 0 31,0 0 0,0 0 96,0 0 0,0 0 160,0 0-128,-27 0-128,1 26-64,0 1 0,-26-1 0,-1 0-32,1 0 64,0 0-32,25 0 0,1-26 0,26 0 0,0 0 0,0 27 0,0-27 0,0 0-32,0 0 32,0 0 0,0 0-32,0 0 0,0 0-32,0 0-96,0 0-128,0 0-128,0 0-129,0 0 321,0 0 192,26 0 0,-26 0 0,27 0 32,-27 0 0,0 0 0,0 0 0,0 0-32,0 0 32,0 0 0,0 0 32,0 0 0,0 0 128,0 0 192,-27 26-192,1 26-128,-26-26-32,26 27 32,-27-1-32,1-26 32,26-26 0,26 27-32,-26-27 33,26 0-33,0 0-65,0 0-95,0 0-128,0 0 128,0 0 0,0 0 64,26 0 96,0-27 0,26 1 0,-26 0 0,27 0 0,-1 0 32,1 26-32,-27-27 0,0 27 0,0-26 0,0 26 0,-26 0 32,0 0-32,0 0 0,0 0 64,0 0-64,0 0 64,0 0-32,0 0 0,0 0 0,0 0 96,0 0 128,0 0 1,0 0-161,-26 0-32,26 0-32,-26 26-32,26-26 0,0 0 0,0 0-64,0 0 0,0 0-33,0 0 33,0 0-32,0 27 32,0-27-32,0 0-64,0 0 128,0 0-64,26 26 0,27-26 64,-27 26 32,26-26 0,-26 0 32,0 26-32,1-26 0,-27 0 0,26 0 32,0 0-32,-26 0 0,0 0 0,26 26-32,-26-26 32,0 0 0,0 0 32,0 0-32,0 0 96,0 0-32,0 0 96,0 0 64,0 0-31,-26 0 31,0 0-192,-27 0 0,27 0 0,-26 0 0,0 0 0,25 0 64,1 0-96,0 0 64,26 0-32,-26 0 0,26 0-32,0 0 0,0 0-32,0 0 0,0 0-96,0 0 32,0 0-32,0 27 32,26-27 32,0 26-33,0 0 65,1 0 0,-1 0 32,26 0 0,-26-26 32,0 27-32,1-27 0,-1 26 0,0 0 0,0-26 0,0 0 0,1 26 0,-1-26 32,0 0 1,0 0-1,0 26 0,0-26 0,1 0-32,-1 0 32,0 0 0,26 0 96,1 0-32,-27 27 32,26-27-128,1 0 0,-27 0 0,0 0 0,26 0 64,-25 26-32,25-26-32,-26 0 32,0 0-32,1 0 0,-1 26 0,0-26 0,0 0 32,0 0 64,1 26 0,25-26 0,-26 0-96,0 0 32,0 0-32,1 0 0,-1 0 32,0 26-32,0-26 33,27 0-33,-27 0 0,0 27 32,26-27-32,-26 0 0,1 26 0,25-26 0,-26 0 32,-26 0-32,26 0 0,-26 26 32,0-26 0,0 0 0,0 0 64,0 0 64,0 0 128,0 0-32,0 0-63,0 0-33,0 0 256,0 0 1,-26 0-193,0 0-160,-26 0-32,-27 0-32,27-26 0,-27 26-32,1 0 32,-1 0 0,1 0 0,-1 0 0,27 0 0,-27-26 0,0 26 0,27 0 0,-26-27 0,25 27 32,1-26-64,-1 26 32,27-26-96,0 26 96,0 0 32,0 0-32,26-26 0,-27 26 0,27 0 32,-26 0-32,26 0 0,0 0 0,0 0 0,0 0 0,0 0-32,0 0 32,0 0-32,0 0 32,0 0-96,0 0 32,0 0-65,0 0-31,0 0 64,0 0 0,0 0 64,0 0-32,26 0 32,1 0 32,-1 26 0,26-26-64,-26 26 64,53 0 0,-27 1 64,1-1-64,-1 0 0,0-26 0,1 26 0,-1-26 0,1 26 0,-27-26 0,26 26 0,-26 1 0,27-27 0,-1 26 0,0-26 0,-25 26 32,-1-26-32,0 0 0,26 26 0,-25-26 0,-1 0 0,-26 0 0,26 0 32,0 0-32,0 0 0,0 0 0,1 0 0,-27 26 0,26-26 0,0 0 32,0 0-32,0 0 0,1 0 0,25 0 0,-26 0 32,0 0 0,1 0-32,25 0 0,-26 0 0,0 0 0,0 0-32,1 0 64,-1 0-32,0 0 0,0 0 0,0 0 0,1 0 0,-1 0 0,0 0 0,0 0 32,0 0 0,27 0-32,-27 0 32,0 0-32,0 0 0,0 27 0,1-27 0,-1 0 0,0 0 0,0 0 0,0 0 0,-26 0 0,27 0 0,-27 0 0,26 0 0,-26 0 0,0 0 32,0 0 0,0 0 0,0 0 32,0 26 65,0-26-33,0 0 32,0 0 192,0 0 193,-26 0-97,-1 0-288,-25 0-96,26 0-32,-27 0 0,1 0 32,-26 0-32,25 0 32,-25 0-32,-1 0 0,0 0 32,27 0-32,-26 0 0,25 0 0,1 0 0,-1 0 0,1-26 0,26 26-32,-27-27 32,27 27 0,0 0 32,0 0-32,0 0 0,0 0 0,-1 0 0,27 0 0,-26 0 0,26 0 0,-26 0 0,26 0 0,0 0-32,0 0 0,0 0 32,0 0-160,0 0 32,0 0 32,0 0 0,0 0-32,0 0 31,26 0 97,0 0-32,1 0 0,-1 27 0,26-27 0,-26 26 32,27-26 0,-1 26 0,-26-26 0,27 26 32,-27 0-32,26-26 0,-26 27 32,1-1-32,25-26 0,-26 26-32,0-26 32,0 0 0,1 0 32,-1 26-32,0-26 0,26 0 0,-25 26 0,-1-26 32,0 0-32,0 0 0,0 0 0,1 0 0,-1 0 32,0 0-32,0 0 32,0 0-32,27 0 0,-27 0 0,0 0 0,0 0 0,0 0 0,1 0 0,-1 0 0,26 0 32,-26 0-32,0 0 0,1 0 0,25 0 0,-26 0 0,0 0 0,1 0 0,25 0 0,-26 0 0,0 0 0,1 0 0,25 0 0,-26 0 0,26 0 0,-25 0-32,-1 0 32,0 0 0,0 0 32,27 0-32,-27 0 0,0 0 0,0 0 0,0 0 0,1 0 0,25 0 0,-26 26 0,0-26 0,0 0 0,1 0 0,-1 0 0,0 0 0,0 0 33,0 0-33,1 0 32,-1 0 32,0 0 32,0 0-64,0 0-32,27 0 32,-27 0 0,0 0-32,0 0 0,27 0 0,-27 0 32,0 0-32,0 0 0,0 0 64,27 0-32,-27 0-32,0 0 0,26 0 32,-25 0-32,-1-26 0,0 26 0,0 0 0,27 0 0,-27 0 0,0-26 64,0 26-64,0 0 0,1 0 0,-1 0 0,0 0 0,0-26 32,0 26 0,0 0-32,-26 0-32,27 0 32,-1 0 32,0 0-32,0-26 0,0 26 0,1 0 0,-1 0 0,-26 0 0,26 0 0,0 0 0,0-26 0,-26 26 0,26 0 32,-26 0-32,27 0 32,-1 0-32,-26 0 32,26 0-32,0-27 0,0 27 0,-26 0 32,27 0-32,-1 0 0,0 0 0,0 0 0,0 0 32,1-26-32,-1 26 0,0 0 0,0 0 0,0 0 32,0 0-32,1-26 0,-27 26 0,26 0 0,0 0 32,0 0-32,0-26 0,1 26 0,25 0 0,-26-26 32,0 26 0,27 0-32,-27 0 0,-26-27 0,0 27 0,0 0 0,0 0 0,0 0 0,0 0 64,0 0-32,0 0 32,0 0 1,0 0-1,0 0 32,0 0 0,0 0 128,0 0-64,0 27-64,-52-27 0,25 26-64,1 0 64,-26-26 33,-1 26-97,27 0-32,-26 1 0,26-27 0,-27 26 32,1-26-32,26 26 0,-27-26 32,27 0-32,-26 26 32,26-26-32,-27 0 32,27 0-32,-26 0 0,25 0 0,1 0 0,-26 0 0,26 0 0,0 0 0,-27 0 0,27 0 0,-26 0 0,25 0 0,1 0 0,0 0 32,26 0-32,-26 0 0,26 0 0,0 0-32,0 0 32,0 0-32,0 0 0,0 0-64,0 0-1,0 0 1,0 0 0,0 0-32,0 0 0,0 0-32,0 0 128,0 0-32,26 0 64,0 0-32,0-26 32,27 26 0,-27 0 0,26-26 0,1 26 0,-1-26 32,-26 26-32,27-27 32,-1 1-32,0 26 0,-25-26 32,25 26-32,0-26 0,-25 26 0,25-26 32,-26-1-32,26 27 32,1-26-32,-1 0 0,-26 26 0,27-26 0,-1 26 64,-26-26-64,27-1-64,-1 27 64,-26-26 0,27 26 64,-27 0-64,0-26 0,0 0 0,27 26 0,-53 0 0,26-26 0,0 26 0,0 0 0,0-26 0,0 26 0,-26 0 0,27 0 0,-1-27 0,0 27 0,-26 0 0,26 0 0,-26 0 0,26-26 0,-26 26 32,0 0-32,0 0 0,0 0 0,0 0-32,0 0 32,0 0 0,0 0 0,0 0 0,0 0 0,0 26 0,0-26 0,-26 27 32,0 25 0,-26-26 0,-1 26 64,-25 1-96,25-27 32,1 0-32,0 0 64,-1 1-64,1-1 0,0 0 0,-1 0 0,1-26 0,26 26 0,-27-26 0,27 0 0,0 27-32,0-27 32,26 0 0,-27 0 0,27 0 0,0 0-32,0 0-32,0 0-32,0 0 96,0 0-64,0 0 64,0 0 0,0 0-96,0 0 32,0 0-32,0 0-96,0 0-1,0 0 1,0 0 96,0 0 0,0 0 96,27 0 0,25-27 0,0 27 0,1-26 0,25 0 0,-25 0 0,25 0 0,-25-1 0,-1 1 0,27 0 0,-53 26 0,26-26-32,-26 26 32,0-26 0,27 26 0,-27 0 32,0-27-32,-26 27 0,26 0 0,27-26-32,-27 26 64,0 0-32,0-26 0,27 26 0,-27 0 0,-26-26 0,26 26 0,0 0 0,-26 0 0,26 0 0,1 0 0,-27 0 0,26-26 0,-26 26 0,26 0 32,0 0-32,0-26 0,1 26 32,-27 0-32,26-27 0,0 27 0,0 0 0,-26 0 0,0-26 0,26 26 0,-26 0-32,0 0 32,0 0-32,0 0 32,0 0 0,0 0 0,0 0 0,0 0-32,0 0 32,0 0 0,0 0 32,0 0-32,0 26 64,-26-26-64,-26 27 32,26-1-32,-27 0 32,1 0 0,-1 0-32,1 0 0,0-26 0,-1 27 32,27-1-32,-26 0 0,26-26 0,-27 26 0,27 0 32,0 1-64,0-27 32,-1 26 0,-25 0 32,26-26-32,0 0 0,0 0 32,-1 0-32,1 26 32,0-26-32,0 0-32,26 0 32,-26 0-32,-1 26 32,1-26 0,0 0 0,26 0-32,0 27 0,0-27 32,-26 0-32,26 0-96,0 0-32,0 0 32,0 0 0,0 0 0,0 0 95,26 0-31,-26 0 64,26 0-32,27 0-64,-27 0 96,26-27-64,1 27 64,25-26-32,-26 0 32,27 0 0,0 0 0,-1-1 0,-25 1 0,-1 26 0,-26-26 0,0 26 0,0 0 0,-26 0 0,27-26 32,-1 26-32,-26 0 0,26 0 0,0-26 0,0 26 0,1 0 32,-1 0-32,0-27 32,0 27-32,0 0 0,1-26 0,-27 26 0,26 0 0,0 0 0,0-26 64,0 26-64,0-26 32,1 26 32,-1 0-64,0 0 0,0-26 0,0 26 32,1 0-32,-27-26 0,26 26 33,0 0-33,0-27 0,0 27 128,-26-26-64,26 26-32,1-26 0,-1 26-32,0-26 64,0 26-64,-26-26 0,26 26 0,1-27 0,-1 1 0,0 26 64,-26-26-64,26 26 0,0-26 32,1 0-32,-1 26 0,-26-27-32,26 27 64,0-26-64,-26 26 32,26 0 0,0-26 0,1 26 32,-1-26-32,-26 26 0,26-26 0,0 26 0,0-26 0,1-1 0,-1 27 0,0 0 0,-26-26 0,26 26 0,0 0 0,-26-26 0,27 26 0,-1 0 0,-26-26 0,26 26 0,0-26 0,0 26 0,0-27 0,1 27 0,-1 0 0,-26 0-32,26 0-32,-26 0 32,0 0 0,0 0 32,0 0 0,0 0 32,0 0-32,0 0 0,0 0-32,0 0 32,0 0 0,-26 27 0,-27-1 0,1 26 32,0 1 0,-1-1 32,1-26-64,0 0 32,25 0-32,-25 1 0,26-1 0,-27 0 32,27 0-32,-26-26 64,26 26-64,0-26 32,-1 27-32,1-27 0,0 0 0,0 26 0,26-26-32,-26 0 32,26 26 0,0-26 0,0 0 0,-27 0 0,27 0 0,0 0-64,0 0 0,0 0-32,0 0 0,0 0-32,0 0-1,0 0-31,0 0-64,0 0 128,0 0-64,27-26 160,-1 26 0,26-26-32,1-1 32,-27 1 32,52 0-32,-25-26 32,-1 25-32,0 1 0,-25 0 0,25 0 0,-26 0 0,0 0 0,1 26 32,25-27-32,-26 1 0,0 26 32,0-26-32,1 0 64,-1 26-128,0-26 128,0-1-64,0 1 64,1 26-32,-1-26 32,26 0-64,-26 0 32,0-1 0,1 27-32,-1-26 0,0 0 0,0 26 32,0-26 0,1 0-32,25 26 0,-26-26 32,0-1-32,1 1 32,-1 0 64,0 26-64,0-26 0,0 26-32,0-26 0,-26 26 0,27-27 33,-1 27-33,-26-26 64,26 26-32,0-26 32,0 0-32,1 0-32,-1 0 32,0-1-32,26 1 0,-25 0 0,-1 0 0,0 0 0,0-1 0,0 27 0,-26 0 0,26-26 0,-26 26 0,0 0 32,27 0-32,-27 0 0,0-26 32,26 26-32,-26 0 0,0 0 0,0 0 32,0 0-32,0 0-32,0 0 32,0 0 96,0 0-96,0 0 0,0 26-64,0 0 64,-26-26 0,-1 53-64,1-27 32,-26 26-96,0 1 128,-1-1 0,1-26 0,26 27 32,-27-27 32,1 0-64,-1 0 64,1 0-64,26 1 0,-26-27 0,-1 26 0,27 0 0,-26-26 0,-1 26 0,1 26 32,-1-25-32,-25-27-32,52 26 32,-27 0 0,1 0 0,26-26 0,26 26 0,-26-26-32,26 0 32,-27 27 0,1-27-32,26 26 0,-26-26 32,0 26 0,0 0-32,26-26 0,-26 0 32,26 0 0,0 0 0,0 0-129,0 0-63,0 0 32,0 0 32,0 0 0,0 0 64,0 0-32,0 0 0,0 0-64,26 0 160,0-26-33,26 0 66,27-27-1,-27 1 32,27 0-32,-1-27-32,1 27 0,-27 26 0,1-27 0,-1 27 32,-26-26-32,27 25 0,-27 1 32,-26 0-32,26-26 32,0 26-32,26-27 64,-25 27-64,-1-26 64,0 25-64,0 1 32,0 0-32,1 0 0,-27 0 0,26-1 0,0-25 0,0 26 0,0 0 32,27-27-32,-27 27-32,26-26 32,1-1 0,-27 27 0,0 0 0,0-26 32,0 25 0,-26 1 192,27-26 0,-1 0-160,-26-1-32,52 1-32,-26-1 32,0 1-32,1 26 0,-1-26 0,0 25 65,-26 1-65,26 0 32,-26 26-32,0-26 32,26 0 64,-26 26-32,0-27 64,0 1-96,27 0 0,-27 0-32,0 26 0,0 0-32,0 0 0,0 0-32,0 0 64,0 0 0,0 0 0,0 0-96,0 26 0,0 0 64,0 0 0,0 1 32,0-1-97,0 26 33,0 1 0,0-1 64,-27 0 0,1 27 0,0-27 0,0 1 0,0 25 32,-1 1-32,1-27 0,-26 27 0,26-27 32,0 0-32,-1 1 0,-25-1 32,26-26-32,0 27 0,-27-27 0,1 0 65,26 0-65,-27 0 0,27 27 0,-26-27-33,26 0-63,-27 0 32,27 27 32,0-27 32,0 0 0,-1-26 0,27 26 0,0-26-32,0 0-32,0 0-96,0 0-288,0 0 127,0-26 225,0 0 96,27 0 0,-1 0 32,26-27-32,-26 1 64,27-1-32,-1 1 96,1-27-63,25 1-33,1-1 32,-27 1-64,0 25 0,1-25 0,-27 25 0,26 1 64,-26 0-64,1-1 32,-1 1 32,0 0 64,0-1-32,0 1-64,27 0-32,-27-1 64,-26 27-32,26-26 64,0 25 32,1 1-64,-27-26 65,26 26 63,-26-27-128,26 1-32,-26 26 64,26-27-64,-26 1 0,26 26-32,-26 0 96,0-1-64,0 1 96,26 0 64,-26 0 1,0 0-97,0-1-32,0-25-64,27 26 0,-27-26 32,0-1-32,26 27 0,-26-26 0,0 25 32,0 1-32,0 26 96,0-26 64,0 0 32,0 0-64,0 0-32,0-27-96,0 1-32,0-1 32,0 1 32,0 26-32,26-27 0,-26 27 0,0 0 0,0-26 0,0 26 32,0-27-32,0 27 0,0-26 0,0-1 0,26 1 0,-26-1 0,0 1 0,0 0-32,0 26 32,0-27 0,0 27 64,0 0 97,0 0-65,0-27-64,0 27 0,0-26-32,0-1 0,0 27 0,0-26 0,0 26 0,0-1 32,0 1 0,0 0 96,26 0 32,-26-27-64,0 27-64,0-26 0,0 0-32,0 25 0,0-25 32,0 0-32,0-1 32,0 27-32,0 0 128,0-27 1,0 27 63,0 0-96,0 0 32,0-26-128,0 25 64,0-25-64,0 26 0,-26 0 0,26-27 0,-26 27 0,26-26 32,-26 26-32,26-27-32,0 27 32,-26 0 0,-1-27 0,27 1 0,-26 26 32,0-27-32,26 1 0,-26 0 0,0-1-32,26 1 64,0 26-32,-26 0 0,26-1 0,-27-25 0,1 26 0,26 0 32,-26-27-32,0 27 0,26-26 96,-26-1-96,-1 27 0,27 0 0,-26 0 0,26 0 0,-26-1 32,26 1 0,-26 0 32,26 0 32,-26 0-64,26 0 0,-27-1 0,27 1-32,-26 0 0,26 0 0,-26 0 0,26-1 32,-26 1-32,0 0 0,26 0 33,-26 0 31,-1-1-64,27 1 64,-26 0-64,0 0 0,0-26 32,0 25-32,-1 1 0,1-26 32,0 26-32,0-1 32,26-25-32,-52 26 0,25 0 32,1-1 32,0 1-32,0-26 0,0 26-32,-1-27 0,-25 27 0,26 0 0,0 0 32,-1 0 0,1-1-32,0 1 0,0 0 64,0 0-32,0 0 0,-1 0 96,1-1-128,0 1 32,-26 0-32,25 0 0,1 0-32,0 26 64,0-27-32,0-25 0,-1 52 32,1-26-64,-26 0 32,26-1 0,0 1 0,-27 0 0,27 26 0,0-26 0,0 0 32,-1 0-32,-25-1 0,26 1 0,0 0-32,-27 0 32,27 0 0,0-1 0,-26 1 32,-1 0 0,27 0-32,-26 0 0,25-1 0,-25 1 0,0 0 0,26 0 0,-27 0 0,27 0 0,0 26 0,0-27 0,-1 1 0,1 26 0,0-26 32,0 26-64,0-26 32,-1 0 0,1-1 0,-26 1 0,26 0 0,0 26 32,-1-26-32,1 0 0,0 26 0,0-26 0,0-1 0,-1 27 0,1-26 0,0 0 0,0 0 0,-26 0 0,25-1 0,1 1 0,0 0 0,0 0 0,0 0 32,-27 26-32,27-27 0,0 1-32,-27 26 32,27-26 0,0 0 0,0 26 0,0-26 0,0 26 0,-1-26 0,1 26 0,0 0-64,0 0 64,0-27 0,-1 27 0,1 0 0,0-26 0,0 26 0,0 0 0,-1 0 0,1-26 0,0 26 0,-26 0 0,26 0 32,-1 0-32,1-26 0,0 26 0,0 0 0,0 0 0,-27-26 0,27 26 0,0 0 0,0 0 0,0 0 0,-1 0 0,1 0-32,-26-27 32,26 27 0,-1 0 0,27 0 0,-26 0 0,0 0 0,26-26 0,-26 26-32,26 0 32,-26 0 0,26 0 0,0 0 0,0 0 0,-27 0-32,27 0 32,0 0-32,0 0 32,-26 0-32,26 0-32,0 0 32,-26 0-96,26 0-32,0 0 96,0 0-64,0 26 64,0 1-33,-26-1 33,26 0 32,0 26-32,0 1 0,0 25 32,0 1-32,0 26-32,26-1 64,0 1-64,0 0 64,-26 0-32,27 25 32,-1-25 0,26 52 0,-26-26 32,1 26 0,-27-26-32,26 26 32,-26 27-96,0-27-65,0 0-63,0 0 64,0-26 64,0-26 32,0 0 0,0-27 32,0 1-32,26-53-64,-26 26-161,0-52 1,26 0 0,-26 0-32,0 0 31,0 0 161,26 0-32,1-52 32,-1-53 128,26 0 32,27-26 0,-27-26 32,27 0-64,-1 0 0,1 0 0,-1 26-64,-25-26 64,25 52-32,-25 0 32,-27 27 32,0 25-32,0 1 64,-26 0-64,0 52 0,0-26 0,0 26 0,0 0-128,0 26-32,0 0-32,0 79 63,0-1 129,0 54 32,-26 25-32,0 0-128,-53 0 64,27 1-32,-27-1 96,1 27-32,25-53 64,1 0-32,0-26 0,-1-27-32,27-25 32,0-53 32,26 0-32,0-26 0,0 0 64,-26-26 128,-1-26-192,-25-53-64,26-26 64,-26-26 0,25-26-32,1-1 0,0 27 32,0 0-32,26 26 32,0 26 0,0 53 32,-26 0-32,26 26 32,0 26-32,0 0 0,0 0 0,-27 26-64,27 26-192,0 53 256,-52 26 0,0 52 0,-1 27 0,1 25 0,-27 1 32,1 26-32,-1-27 32,1 1-32,-1-26 0,27-53 0,26-53 0,-1-25 0,1-53 0,26-26 0,0 0-32,0 0 32,0-26 64,-26-26 32,26-79-32,0 0-64,0-52 0,0 25-32,-26-25 0,26 26 32,0 26 0,-26 52 0,26 27 32,0 26-32,-27 26 96,27 0-96,0 0-160,0 0 96,-26 78-224,26 27 160,-26 52 64,26 27 64,-26-1-32,26-26 32,0 26-32,0-26 32,0-26 0,26 0 0,0-26-64,27-26-1,-27-1-319,26-25 160,-26-27-64,1 0-33,-27-26 33,26 0-32,-26-26 256,0-53 64,26-52 256,26-52-64,-26-53-96,1 1-32,25-27-32,0-26 0,27 26-64,-27-26 32,1 52 0,-1 27 0,27 52 32,-53 26-32,0 52 0,0 0 0,0 53 0,-26 26 0,0 0-128,0 0 32,0 79-224,27 26 256,-27 52 32,0 52 32,0 27-96,-27 0-97,1 25 1,-26-25 96,26 0-160,-27-27 160,27-25 32,0-54 32,26-51 0,0-27-32,0-52-64,0 0-673,0 0 160,26-52 385,0-27 256,0-25 96,1-53 0,-1-27-64,26 1 64,-26 26-64,27-26 32,-1 25-32,-26 1 0,27 0-32,-27 26 32,0 53 32,26-27 33,-25 53-1,-1-27-32,-26 27 64,26-1-96,0 27 0,0-26 0,1-1 64,-27 27 160,26-26-64,0-1-127,-26 27-1,26-26 32,0 26 0,0-27 0,-26 1 0,27 0-32,-1-1-64,0 1 64,-26 0 0,26-1-32,-26 1 0,0-1 32,0 1 0,0 26 64,0-27-31,0 27 127,0 0-64,0 0-128,-26 0-32,26 26 0,-26-26 32,0 26-32,-1 26-128,-51 26-257,26 27 97,-27 25 0,0 27 192,-25 0 32,25 0 32,1 0 0,25 0 32,-25 0-64,51 0 32,1 0 0,0-53-129,26-25 1,0-1-96,0-52-160,0 0-129,0 0 289,52-52 256,-25-27 128,25 1 64,27-1-32,-1-26-64,-25 1-64,25-1 33,1 0-65,-1 0 0,1 1 0,-1-1 32,1 26-32,-27-25 0,27-1 32,-27 26-32,1 1 0,-1 25 32,-26 1 0,0 0 0,-26 25-32,0 27 64,0 0 160,0 0 224,0 0-287,0 0 63,0 0-32,-26 0-192,0 27-320,0-1 63,-53 26 97,27 1 64,-1 25-32,-25-26 32,25 1 32,-25-1 32,52-26 32,0 1 0,-1-27 32,27 0 0,0 0 0,0-27 0,0 1 32,0-26-64,0-27-64,27 1 32,-27-1 32,26 1 0,26-1-32,-26 0 32,0 27 0,1 26 0,-27 0 0,0 26-32,0 0-32,0 0-128,0 0 63,0 26 97,0 26 32,0 27 65,0-1-33,0 1 0,0 26 0,-27-1 0,1 1-32,-26 26 32,0-26 0,25 0-32,-25-27 64,26 1-32,0-53 0,26 0 0,0-26-32,0 0 0,0 0 0,0 0-32,0 0 32,0-26 0,0-26 224,0 25-128,26-25-96,0-27 0,0 27 0,27 0 32,-27-1-64,0 27 32,26-26 0,-26 26 0,1-1-96,25 1 96,-26 0-32,-26 26 32,26-26-96,-26 26 32,27 0 0,-27 0-32,26 0 0,0 0 96,-26 0 0,26 0 32,-26 0 0,0 0-32,0 0 64,0 0-32,26-26-32,-26 26 32,27 0 0,-1 0-32,-26 0-32,26 0 0,-26 0 0,0 0-64,0 0 32,0 0 64,0 26 32,0 26 96,0 1 64,0 25-32,-26 27 64,-53 26-96,1-26-64,-1 52 1,0-26-1,-51 26 0,25 0-32,0 0 0,-26 0 64,53-26 64,-1-26-96,27-1-64,25-25 0,1 0 0,0-27-64,0 0 0,26 1 64,0-1 0,0-52 0,0 26-32,0-26-32,0 0-32,0 0 96,0 0 0,0-26 160,0 0 128,78-53-160,-25 1-32,52-27-32,-1 0-32,1-26 0,26 0-32,-26 1 0,26 25 0,-27-26-32,1 52 32,0 1 32,-27-1-32,1 1 0,0-1 0,-1 27 32,-25-1-32,-1 1 0,-26 0 0,0 25 0,0 1 0,1 0 0,-1 0 0,0 0 33,0-1-33,0 1-33,1 0 33,-1 0-32,0 26 32,0-26-32,-26 26 0,0 0 0,0 0 0,0 0-32,0 0 32,0 0-64,0 0 96,0 0 0,0 0-32,0 0 32,0 0-32,0 26 32,0 0 96,0 0 32,-26 27 32,0-1-31,0 0-33,-27 1-32,27-1 0,-26-26-32,-1 0 64,1 1 0,26-27-64,0 26 64,26-26-64,0 0 96,-27 0-96,27-26-32,0-1-128,0 1 128,0-26 64,0 0-32,0-1-32,0-52 0,0 27 0,27-1-32,-1 27 32,0-27 0,0 27-32,0 0 32,-26 25-32,26 1 32,1 0-32,-27 26 0,0 0 0,0 0-64,0 0 96,0 0-96,0 0 64,0 26-96,0 0 128,-27 1 0,1 25 32,-26 0 0,0 1 32,-1-27-32,1 26 0,26-25 32,-27-1-64,27 0 0,26-26 32,0 0 0,0 0-32,0 0 0,0 0-160,0-26 64,0 26 0,0-26 64,26-1 32,0-25 0,1 26 0,-1-27 0,0 1 0,26 0 0,-25-1 0,25 1 0,-26 0 0,-26 25 0,26 1 32,-26 26 0,0-26 0,0 26 64,0 0 32,0 0-128,0 0 32,0 0 32,-26 0-32,0 0-32,0 26-64,-27 0 0,1 27-160,0-27 160,-1 26 64,27-26 32,0 1-32,0-27 32,26 0-32,0 0 32,0 0-32,0 0 0,0 0-96,0 0 0,0 0 32,0-27 0,0 27 31,26-26-31,0 0 32,0 0-32,27 0 32,-27 0-32,52-1 32,-25 1 0,-1 0 0,0 0 0,1 0 32,-1 26 0,-26-27 0,27 1 0,-27 26 0,0 0 0,0-26 0,-26 26 0,0 0 0,0 0-128,26 0 32,-26 0-32,0 0 128,27 0-32,-1 0 32,-26 0 32,26 0-32,0 26 0,0-26 0,-26 0 0,27 26 0,-1 1 0,0-27-32,-26 26 0,0 0-32,26 0 0,-26 0 0,0 1 64,0-1 0,0 0 32,0 26-32,0 1 32,0-27 0,0 26-32,-26 1 32,0-27 0,0 26 0,-1 1 0,27-27 0,-26 26 0,0-26 32,0 0-64,0 27 32,26-27-32,-27 0 0,1 0 32,0 1-32,0 25 0,0-26 0,0 26 0,-1-25 64,1-1-64,26 0 0,-26-26 0,26 26 0,0 0 0,-26-26 0,26 27 0,-26-1 0,-1-26 0,27 26 0,-26 0 0,26-26-64,0 0 64,0 0 0,0 0-64,0 0-64,0 0-128,0 0 95,0-26 97,26 0 64,27-27 32,-27 1 0,26 0 0,1-27-32,-27 27 0,26-27 0,27 1 32,-27-1-32,27 1 0,-27-1 0,1 0 0,-1 27 0,0 26 0,-26-27 0,1 27 0,-1 0 0,-26 26 32,0 0-64,0 0 0,0 0 0,26 0 0,-26 0-96,0 0 32,0 0-32,26 0 128,-26 0 0,26 0 0,-26 0-64,0 0 32,0 0 32,0 0 0,0 0 0,0 0 0,0 0 0,0 0 0,0 0 32,0 0-32,0 0 0,0 0 64,0 0-64,0 0 64,0 0 64,0 0-128,0 0 128,0 0-32,0 0 65,0 0 31,-26 26-128,-26-26-32,-1 26 0,1 1-32,0-1 32,-53 0-32,26 26 0,-25 1 0,-1-27 0,0 26 0,0 1 0,53-27-32,-26 0 32,51 0 0,1 0 0,0 1-32,0-1-32,0 0 64,26 0-32,-27 27-32,27-53 32,0 26 32,0-26 0,0 0-64,0 0-129,0 0-31,0 0-32,27 0 128,-1-26 128,0-1 64,26 1-32,27 0 64,-27-26-96,27 25 0,-1-25 0,1 0 0,26 26 0,-27-27 0,1 27 0,-27 0 0,1 26 0,-27-26-64,0 26 64,0 0-128,-26 0 0,26 0 128,-26 26 0,0 0 64,0 26 0,0 1 0,0-1 64,0 27-64,-26-1 32,0 27-64,0-27 0,-27 27 64,1 0-96,0-26 32,-1-1 64,27 1-64,-26-1 33,-1 1-65,27-27 0,0 1 32,26-27-32,0 0 0,0-26 0,0 0-97,0 0-31,0 0 128,0-26 0,26-27 289,0 1-65,0-27-128,53 1 0,-27-1-96,1 1 64,25-1-64,1-26 32,-1 27-32,-25 25 0,-1 1 0,-26 0 0,1 26 0,-1 26 32,-26 0 0,0 0 0,0 0-32,0 0 32,0 0-32,0 0 0,0 0 0,0 0 0,0 0 96,-26 52-64,-1 0 0,-51 1-32,25 25 32,-25 27-32,-27-26 0,27 25 0,-27 1 0,26-26 32,27-53-32,26 26 0,26-52 0,0 0-64,0 0-128,0-26-256,0-26 384,52-27 64,0 0 64,27-25-64,-27-1 32,27 0-32,-27 0 0,27 1 32,-27 25-32,1 1 0,-1 25 0,-26 1 32,0 26-32,1 0 0,-27 26-32,0 0 0,0 0 0,0 0-160,0 0 128,0 26-1,0 26 65,0 27 97,-27 25-33,1 27-32,-52 0 0,-1 53-32,1-1 32,-53 53 0,0-27-32,0 27 0,0-53 0,26 0-32,27-52 64,51-52-32,1-53 0,26-26-128,0 0-225,26-26-31,27-53 384,25-26 224,27-25-64,0-54-96,-1 27-32,27 0 0,-26 0-32,0 52 0,-27 0 0,1 53 0,-53 26 0,0 26-32,-26 0 64,0 0 64,0 52 321,-52 27-225,0 52-192,-1 52 64,-51 0-32,-27 53 0,0 0 0,-26 26-32,-27 26 32,-25-27 0,25 1 0,1-26-32,52-53 64,26-52 0,27-52-64,78-53-64,0-26-64,0-26-416,78-53 544,27-78 0,52-52 96,0-1-32,27-52-32,-1 0 0,-26 1 32,0-1-64,-26 52 0,-26 53 0,-26 26 0,-53 53 0,-26 51 128,0 27 0,0 0 705,0 27-192,-79 25-513,1 53-128,-53 78-64,-26 26 64,-53 53-32,1 0 32,-27 26 0,-26 0 32,26-26 0,53-52-64,0-27 64,78-78-32,53-53 0,25-52-32,27 0-353,53-105-319,25-52 704,53-52 0,26-53 64,1-26-64,25 26 0,0-26 0,0 26 0,-25 26 0,-27 53 0,-27 52 0,-51 53 0,-27 25 32,0 27 32,-26 26 128,0 0 128,-26 52 161,0 1-385,-53 78-96,-26 26-32,1 52-96,-80 53 32,1 0-225,-27 26 129,1-26 96,26-26 64,26-53-32,52-52 64,52-79 0,27-52 0,26 0-64,0-26-128,53-79 192,25 1 0,27-80 32,26-25-32,26-27 32,-26 0-32,26 1 0,0-27 0,0 26 0,0 27 0,-26-1-32,-26 53 32,-53 52 32,1 53 0,-53 52-32,0 0 96,0 0 32,-26 52 160,-53 53-288,-26 26-128,-26 78 0,-26 1 96,0 26-32,-52-1 0,52 1 64,-1-27 0,1-51 0,53-27 0,25-53 0,53-26 0,26-52-64,0 0-96,0-52-257,78-53 417,1-52 96,26-52-64,26-1-32,0 1-32,-1-1 32,-25 53 0,0 0 0,-26 52 0,-27 27 32,-26 25 0,-26 53 32,0 0 513,0 0-225,0 0 33,0 27-225,-78 51-160,-1 53-96,-26 26 32,-26 53 64,-26-1-96,0 27-97,-26 26 65,26-53 32,26 1 0,0-1 32,52-26 64,1-25 0,25-54-32,27-51 0,0-53 32,26 0-224,0 0-449,0 0 1,26-79 511,0-26 161,27-52 161,25-26-65,1-27 64,-1 1-64,27-1-64,0-25 64,26 25-96,-26 1 0,25 26 0,-25-1 0,-26 53 0,-1 0 0,-25 27 0,-1 25 0,-26 1 0,0 25 64,1 27 0,-27 0-64,26 0 32,-26-1-32,26 27-32,0-26 0,0 0 32,1 0 0,-1 0 0,0-1 0,0 1 0,26 0 32,-25-26-32,-1 26 0,0-1 0,0 1 32,0 0-32,-26 26 32,27-26-32,-1-27 32,0 27-32,0 0 0,0 0-32,1 0-32,-27 26 0,0-27-192,0 27 96,0 0 64,0 53 32,0 25 64,0 27 64,0 0 32,-53 52-32,1 0-32,-1 53 0,-51 25 0,-1 53-32,-26 0 32,0 53 0,-26-27 0,0 0 0,26 1-32,-26-54 64,52 1 32,26-26-64,1 0 32,-1-27-64,27 1 0,0-27 0,-1 0 32,-25 0-32,51 1 32,-25-53-32,0 0 32,-1-27-32,27 1 0,0-26 0,-26-1 32,25 1 0,-25-27-32,26 1 0,-26-1 32,25 0-32,1-26 32,0 1-32,26-1-32,0-26 32,-26 0-32,26 0-64,0 0 32,0 0 0,0 0-64,0 0-96,0-26 224,26-53 0,26-26 64,1-26-32,-1-52 0,27-26 0,25 25 32,-25-25-64,26-1 0,-1 1 0,-25-1 0,0 1-64,-1 26 32,-26 25 64,1 1-32,-27 53 0,0-1 0,-26 26 0,26 27 64,-26 26-64,0 26 96,0 0 0,0 0 0,-26 0 321,0 26-417,-26 26-128,-27 53-1,1 26 65,-1 26 32,-26 53 0,-26-1 32,27 27 0,-27-1 0,-26 1 0,26 26 0,0 26 0,-26 0 0,-1-26 0,27 0 32,-26-27 0,53 1 0,-1-53-32,26-25 32,1-28-32,52-51-32,26-27 0,-27-52 32,27 0-32,0 0-32,0 0-64,0 0-288,0 0-1,0 0 225,0-52 192,27-27 128,-1-25-96,26-53-32,27-53 0,25 1 0,1-1 0,26-26 0,0 1 0,-26 25 0,26 1 0,-27-27 0,1 53 0,0-27 0,0 27 0,-27 0 32,1 26-32,-27 0 0,1 26 0,-27 26 32,-26 26 0,26 27-32,-26 0 64,0 52 33,0-27 63,0 27 0,-26 0 32,26 0-160,-26 0-32,-27 53-32,-25 25-224,-1 53 160,-26 0 64,1 26 0,-1 27 32,-26-1-32,0 26 32,0-25 0,-26 25-32,26-26 32,26 1 64,-26-1-64,53-26 0,-1-52 32,27 0-64,-1-27 32,27-25-32,0 25 32,26-52-32,0 27 32,0-53-32,0 26 0,0-26-33,0 0-255,0 0-192,0-26 223,0-27 289,26-51 0,27-1 0,-1-52 0,27 0 0,25-27 0,1 27 0,0 0 0,26 0 0,-27 26 0,1 26 0,-52 27 0,-1 25 0,-26 27 0,-26 26 0,0 0 64,0 0 1,0 26 575,-52 53-608,-27 26 0,1 26-64,-27 0 64,-26 52-64,26-26 64,-26 26 32,0 1-32,0-1-32,27-26 0,-1 0 0,0-26 0,0-26 32,53-27-32,0-52 32,52 1 193,-26-27-193,26 0-32,0 0-129,0-53 1,26 1 128,0-79 32,26 0-32,1-26 0,-1-26 64,27-27-64,25 1-32,1-1 0,0 27 32,0 52-32,-27 26 32,-25 53 0,-27 26-32,0-1-96,-26 27 128,0 27 288,-26-1-95,-27 52-193,-25 27-32,-1 26 32,-26 26 32,1 0-32,-1 0 32,-26 27-32,26-27-32,1 0 32,-1 0 0,0-26 32,27-26-32,-1-27 0,53-52 64,0 1 0,-1-27-64,27 0-32,0 0-289,0-53 129,0-25 192,27-27-128,25-26 128,0 0 0,1 0-32,25 0 32,1 0 0,-1 0 0,1 0 0,-1 27-32,-25 51 32,-1 27-64,-52 26-64,0 0 128,0 0 256,0 26-32,-52 53-224,-1 26 0,-51 26 0,-1 0 32,26 26-32,-25-26 0,-1 0 0,0-1 0,0-25 32,1-26-32,25-1 0,27-52 97,26 1-65,-1-27 32,27 0-64,0 0-64,0-53-321,0 1 193,27-27 160,25-25-32,27-1 32,-1 0-32,1-26 64,-1 26 0,27 1 0,-26-27 0,25 52 32,-51 1-32,-1 51-64,-26 1 0,0 26-128,-26 0 192,0 26 96,0 53 32,-52 0-32,0 52-32,-53-1 0,26 28-64,-25-27 32,-1-1-32,0 1 32,0-26 32,27 26-64,-1-52 32,1-1-32,-1 1 32,27-53-32,26 0 32,-1 0 64,1-26-64,26 0 32,0 0 97,0 0-129,0 0-32,0 0-32,0 0-65,0-26 1,0 0 96,0-26-32,26 25 32,-26-25 0,27 26-32,-27-27 64,26 1-32,-26 0 32,0 25 0,0 1-32,0 0 64,0 26 33,0-26-1,-26 26-32,26 0 0,-27 0 64,1 0-64,26 0 64,-26 0-32,0 0-64,0 0 0,26 0-32,0 0 0,-27 0 0,27 0-32,0 0 0,0 0-32,0 0-96,0 0 64,0 26-64,0 0 128,0 0 0,27 1 32,-27-1 0,26 0-32,-26 0 32,26-26 0,-26 26 0,0-26 32,0 0-32,0 0 0,0 0-32,0 27 32,0-27-32,26 26 32,0 26 0,1-26-64,-1 1 31,26-1-31,-26-26 32,0 26 0,27-26-32,-27 0-64,0 26 64,0-26 64,27 0 0,-1 0 0,-26 0 0,27 0 0,-1 0 0,-26 0 0,0 0 0,1 0 0,-1 0 32,-26 0-32,26 0 0,-26 0 32,0 0-32,0 0 160,0 0 65,-26 0 127,0-26 128,-53 0-480,1 0 0,-27-1 0,0 1 32,26 0-32,-25 26 0,-1-26 0,0 26 64,27-26-64,-27 26 32,26 0 33,1-27-1,52 27 0,-27 0-32,27 0-32,26 0 0,0 0 0,0 0-128,0 0-1,0 0-63,0 0 64,0 0 0,26 0 32,27 0 64,-27 0 0,52 0 32,-25 0-32,25 0 32,1 0 0,-1 27 0,1-27 32,26 26-32,-1 0 32,-25-26-32,0 26 0,-27 0 0,0-26 0,27 27 0,-1-1 0,-25 0 32,25-26-32,1 26 32,-27 0-32,27-26 0,-1 26-32,1-26 32,26 0 96,-1 0-96,1 0 0,-26 0-64,-1 0 64,1 0 0,-1 0 0,1 0 0,-27 0 0,27 0 0,0 0-32,-1-26 32,1 26 0,25-26 0,1 0 0,0 0 0,26 0 0,-26-1 32,-27 1-32,27 0 0,-27 26 0,-25-26 0,-1 26-32,1 0 32,-27 0 32,26 0 32,-26 0-64,27-26 0,-27 26 0,0-27 0,0 27 0,0 0 0,-26 0 0,0 0 0,0 0 0,0 0 128,0 0-96,0 0-32,-26 27 96,-26-1-64,-1 0 32,-51 0-32,-1 0-32,-26 27 64,-26-27-32,0 0 0,-53 0 1,27 0-1,0-26 96,26 0 0,-1 0 32,1 0-64,0 0 32,52 0-64,27 0-64,26-26 32,-1 26-32,53 0 0,-26 0-32,26 0 32,0 0-32,0 0-96,0 0 0,0 0-64,0 0 32,52 0 96,1 26-1,-1 1 33,53-27 0,26 0 32,26 26 32,0-26-32,0 0 0,26 0 0,-25 0 0,-1 0 0,-26 0 0,0 0 0,-1 0 0,-51 0 0,26 0 0,-27 0 0,27 26 32,-26 0-32,-1-26 0,-25 26 33,-1-26-33,-26 27 0,0-27 0,-26 0 0,0 0 32,0 0 0,0 0 64,0 0 64,-26 0 96,-52 0-160,-27 0-96,-52 0 0,0 0-32,-27 26 32,27-26 0,0 26 32,0 0-32,0-26 32,26 26 0,0 1 0,26-1 0,27 0 64,-1-26-96,27 0 64,26 26-64,-1-26 0,27 0-64,0 0 32,0 0-96,0 0-64,0 0-64,27 0 128,51 26 96,1-26 0,25 0 0,1 0 0,52 0 32,-26 0-32,0 0 32,0-26 0,0 0 0,-52 26-33,-27-26 33,-26 26-32,0 0 0,-26 0 32,0 0 64,0 0 33,0 0 127,-52 0 160,-27 0-256,-52 0-96,-26 0 0,-26 0-32,-26 0 0,-1 0 32,-26 0-32,27 0 0,26 0-32,25 0 32,28 0 32,25 0 161,26 0-33,1 0-96,25 0-32,27 0 0,26 0-32,0 0-128,0 0-129,0 0-63,26 26 224,27-26 96,25 26 0,27-26-64,26 26 64,26-26 64,26 0-64,27 0 32,-1-26 0,1 0-32,-27 0 0,0 0-32,-26 26 32,-26-27 0,-26 27 32,-26 0-32,-27 0 0,0-26 0,-25 26 32,-1 0-32,0 0 32,0-26-32,0 26 0,-26-26-32,27 0 32,-1-1-32,-26 27-64,26-26-448,-26 26-353,0-26-577,0-26-1280,0-1-6599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05.398"/>
    </inkml:context>
    <inkml:brush xml:id="br0">
      <inkml:brushProperty name="width" value="0.4" units="cm"/>
      <inkml:brushProperty name="height" value="0.8" units="cm"/>
      <inkml:brushProperty name="color" value="#A9D18E"/>
      <inkml:brushProperty name="tip" value="rectangle"/>
      <inkml:brushProperty name="rasterOp" value="maskPen"/>
    </inkml:brush>
  </inkml:definitions>
  <inkml:trace contextRef="#ctx0" brushRef="#br0">9389 3196 12940,'0'0'96,"52"-131"-96,-26 26 929,0 27 128,1-1-288,-1 27-257,-26-27-191,26 1 159,-26 25 65,0 1-33,0-1 97,0 27 31,0 0 33,0 26-32,0 0-385,0 0-96,0 0-96,0 0 64,0 0-32,-26 0-96,26 26-160,0 27 96,0 25 0,0 1-32,0-1 64,26 27-128,0 0 64,0-27 0,27 27-97,-27-26-63,26-1 0,1 1 128,-1-27-32,0 1-65,-25-27 33,25-26 64,-26 0 32,-26 0-64,0 0-64,0 0 128,0 0 96,0-26 256,0-27-32,0-25 64,-26-27-96,-26-26 33,-1 0 127,1 26-192,26-26-96,-1 27 0,1 25 0,26 0-32,0 27 64,0 0 33,0 26-65,0 26-64,0 0-32,0 0-193,0 0-31,53 26 256,-1 26 160,27 0-64,-1 27 0,27 0-63,-27-1-1,1 1-32,0 25 0,-1-25 0,-25 26-65,-1-27-31,0 27 32,1-26 32,-27-1 0,-26 1 32,26-53-64,-26 0 32,0-26 32,0 26-32,0-26 32,0 0 224,-26-52-160,-27 0-64,-51-53 64,-1-26-64,-26-26-32,0 0 0,26 0-64,27 26-64,25 26 160,1 26-32,52 53 32,0 0 64,0 26 0,0 0-64,0 0-128,0 26-352,52 0 480,1 53 256,52-1 0,-1 27-96,1 0-32,0 26 33,0 0-1,-27-26-64,27 25 0,-27-25-96,1 26 160,0-52-96,-1 25 0,-25 1 32,25 0 0,-26 26 0,1-26 1,-27-1-65,0-25 0,-26 26 64,0-53 0,0 27 96,0-27-64,-26-26 32,0 27-96,0-1-64,-1-26 32,-25 26 32,26 1-64,0-1 0,0 27-64,26-27 64,-27-26 0,27 27-32,-26-1 32,0-26 0,26 27 0,-26-1 0,26 0 0,-26-25-32,26 25 0,0-52 0,0 26 0,0-26-96,0 0-288,0 0-33,0 0 65,0-26 384,0-26 0,26-1 96,0-25 0,-26-1 0,26-26-96,0-26 32,1-26 0,-1 0-32,-26-26 32,26 0-32,0 25 32,-26 1 0,26 26-32,-26 53 128,26 25 1,-26 53-65,0 0 32,0 0 64,0 0-32,0 0 0,0 27 64,27 25-192,25 27 64,-26 25 32,27 27-31,-1 0-33,0 26 32,1 0-32,-27 27-32,26-1 32,-26-26 0,1 26 0,-27 1 32,0-27-64,0 26 64,0-26 32,-27-26 32,1 26-32,-52-26-32,-1 0 0,1-26 32,-1-26-96,0-1 32,27-52-32,26 0 0,0 1 64,0-27-64,-1 0 0,27 0-64,-26 0-192,26-53 128,-26 1-96,0-27 96,0-25 32,26 25 0,0 1 31,0-27 33,0-26-32,26 0 0,26 0 32,1 0-64,-1 0 32,0 26 0,27 27 0,-27 25 0,1 27-96,-27 0 96,0 26-128,0 0-33,-26 26 97,26 53 128,-26-1 160,27 53 1,-27 26-129,0 27 64,-27-27-64,-25 52 0,0 1 64,-27-1-96,-26-25 0,1-1 160,-1-52-160,0-26 128,26-27 0,1-25 160,25-1 1,27-52-65,0 0-128,-26 0 64,26-52-160,-27-53-64,27-26-64,-26-26 64,25-27 0,27-25-32,-26-1 32,26 1 32,26 26-32,1 26 64,25-1 0,0 54-64,27-1 32,-27 53-97,1 25 1,-1 27-32,-26 0-192,0 79 160,27 26 192,-1 26 64,-26 52 64,1 0 0,-27 53 32,0 0-64,-79 25 0,0 1-64,-52 0 96,1-26-96,-1-27 97,-27-52 31,28-26 320,25-78-160,0-1-223,53-52 31,-27 0 64,27-52-192,-1-1-64,-25-25 0,25-53 0,1 26-64,26-52-97,0 0 65,-1-26-32,27 25-64,0 28 160,53-1 32,-1 26 0,27 26-33,-27 1-223,27 25 64,-27 53-32,0 0-65,-25 0-63,25 79 160,-26-1 256,0 80 96,-26-1-64,0 26 32,-26 0 0,-26 1-64,-27 25 64,-25 1-64,-1-1 128,-52-26 96,26-25 129,-26-54 63,52 1-96,0-53 129,53-52-161,-1 0-32,53 0-160,-26 0-96,0-78-192,0-1 32,26-52-32,0 27 96,52-27-32,1 0 32,25 0-33,27 26 1,0 0 0,26 1 128,26-1-32,-26 26-32,26 27-160,-26 26 32,-27 0-65,1 26 97,-26 26-192,-27 52 352,-26 1 64,0 26 32,-26 26 96,0-1-64,-52 28 129,-53-27 63,1-1-224,-54 1 96,28-26 32,25-26-95,-26-1 31,52-25 32,1-27 0,25 0-64,1 0-96,26-26 32,26 0 0,0 0-64,-26 0-96,26-52-224,0-1 160,0-25 128,52-27-64,0 27 32,1-27-64,25 26 31,27-25-63,0 25-64,26-26 64,0 27-160,0 25-1,0 1 97,-27 26-128,1 0 160,-26-1 96,-1 27-33,-25 0 129,-1 0 0,0 0 0,1 0 0,-27 27 32,26-27-32,-26 0 0,-26 0 32,27 0-32,-27 0 65,0 0-1,0 0 32,0 0-32,0 0-64,0 0 0,0 0 0,0 0 0,0 0 32,0 26-32,0-26 32,0 0 64,0 0 96,0 0 0,0 0 0,0 0 33,0 26-33,0 0 0,0 26-96,-27 1-64,1 25 32,-26 1 0,-27 0 0,1-1 64,-1 1 161,-26-27-225,1 27 64,-27-27-64,26 0-64,-26 1 64,0 25-64,0-25 0,0-1 160,0 0-160,0 1 128,0-27 64,0 0-31,1 0 63,-1-26-96,-27 0 32,1 0-32,26 0-64,0 0 0,1 0 64,25 0 33,0 0-129,-26 0 0,26 0-32,1-26 0,-1 0 0,0-26-32,0-1 0,-26 1-32,27-1-1,25 1 1,0 26 64,27 0 0,0 26 0,26-26-32,-1 26 32,1 0-32,26 0 0,0 0-96,0 0 0,0 0-160,0 0-193,26 0 225,27 0 128,-1 26 128,53 0 0,26 0 0,0-26 0,52 0 0,0-52 0,27-1 0,-27 1 0,1 0-96,-1-1 0,-26 27-32,-26 26 64,-53 0 0,-25 0 0,-27 0-33,-26 26 97,0 27 193,0-27 63,-52 26-64,-27 1 64,-26-1-160,-26 0 0,-26 1 1,0-1-97,-26 0 32,26 27 128,-27-53 0,27 0 64,26 1-128,0-1 0,53-26-64,-27 0 64,53 0-32,-1 0-64,27 0 0,26 0-32,0 0-32,0 0-160,0 0 64,0 0-192,26 0 31,27 0 289,-1 0 32,27 0 0,25 0 0,1 0 0,0 0 32,0 26-32,-1 0 0,1 0-64,-52 27-32,-1-27 64,-26 0-32,-26-26 0,0 0 64,0 26 64,0-26 128,-26 26 0,-26 1-127,-53-27-1,-26 26-64,-26 0 32,0-26-32,-53 0 192,1-26-64,-1-27-64,1 1-64,25 0 32,27-27 0,26 27 0,0-1 0,53 27-32,25-26 0,1 26 32,26 26 0,26-27-32,0 27 0,-26 0-96,26 0 0,0 0-32,0 0-160,52 0-225,53 0 321,-1 27 192,27-1 0,0 0 0,26 0 64,-26 0-64,0-26-64,-26 27-32,-26-27 32,-1 26-64,-52-26-65,1 0 1,-27 0 192,0 0 32,-27 26 161,-25-26 159,-53 0-288,-26-26-64,-52 0-32,-27-27-96,1 1 0,26-1-33,-1 27 161,53 0 33,27 26-1,25 0 0,53 0 64,0 0-96,26 0 0,0 0-32,0 0-96,0 0-97,0 0-31,52 0 128,0 26 64,27 0 0,0 27 64,-1-1 0,1-26 0,-27 1-32,-26-1 32,0 0 0,1-26 0,-27 0 32,0 0 160,0 0 0,-53 26 96,1-26-256,0 26-32,25-26 33,1 26 31,0-26-64,26 0 0,0 0-129,0 0-127,0 0 32,26-26 32,27 0 192,25-26 64,53-27-64,0-26 128,26 1 0,26-53-32,27-1-32,-1 1-64,1-52 64,-1 25-32,-51 1 32,-1 0-32,-26 26 33,-27-27 63,-25 1 128,0-26-128,-1-1-64,-26 1 0,27 25-64,0 1 0,-27 0 0,27-1-32,-1 27 0,1 26 32,-27 27 0,0 51 0,1 1 0,-53 26 32,26 26-32,-26 0 0,0 0 32,0 0 96,0 0 128,0 26-95,0 52-161,-26 27 32,-27 26-32,1 52 32,-53 27-32,-26 52 64,0 0-64,-52 26 0,0 0-64,-1 0 32,1-26-96,0-53 128,52-26 0,26-25 32,53-54-64,-1-51 32,53-53-65,0 0 33,0 0-640,27 0-193,25-79 577,26-52 288,27-26 0,26-26 64,0-53-32,52 0 32,1-52-64,25 26 32,27-52-32,0 26 0,26 0 0,-27 26-32,1 27 32,-53 51 0,-26 27 0,-26 26 0,-52 26 64,-27 27-64,1 52 64,-53 0-64,0 26 0,0 0 288,0 0 1,0 0-257,0 26 256,0 26-288,0 79 32,-27 26-64,1 53-64,-52 25 0,25 27-64,-51 26-1,-1 53-159,-26-27 0,-26 26 96,0-52 63,-1-26 97,28-26 64,-1-53 64,26-78-32,52-53 257,27-52 287,0-52-63,26-79-513,0-78-224,26-53 159,53-53 65,26-25-96,26 0 0,-1-53 96,28 0 0,25 0 0,0 0-32,27 79 32,-27 26 0,27 52 0,-53 53-32,-26 78 0,-53 53 32,-25 26-64,-27 26-32,-26 26 96,26 26 64,-26 53 0,0 26-64,0 26-32,0 53 32,-52 25 0,-27 27 0,-26 52-32,0 1 0,-25 25 0,-28 1-128,1-53-64,0-27 224,0-51 0,26-27 0,0-78 64,53-26 0,-1-53 192,27-26 289,25-53-289,1-51-256,26-80-128,0-78 64,0 1 0,79-80-33,26 1 1,-1-27 32,53 27 32,1 52 32,25 26-32,-26 26 32,0 27 0,26 25 0,-25 53-64,-1 53 64,0 25-96,-52 53 0,-27 0 96,-25 53 0,-1 52 0,-26 52 0,0 26 96,-26 53-32,-26-1-64,-52 27 32,-27 0 32,-26 26-64,-26-26 64,-27 0-32,27-53 0,26-51 32,0-54-32,53-51 65,25-53 95,27 0 160,0-105-320,0-52-32,26-27-96,26-51 32,53-27-32,25 0-224,1 0 191,26 26-31,26 1 160,-26 25-32,26 27-32,0 26 64,-26 52-32,-26 53-32,-53 26 0,1 26-96,-53 52 160,26 79 128,-26 26 128,-26 79-192,-27 52-64,-25-26 128,-53 78 1,-26-26-129,-26 53 96,-27-27-64,-26 1-32,27-53 96,-27-26-64,0-27 32,27-78 256,-1-52 32,1-26 33,26-53-161,52-26-64,0 0-32,52-52-128,-26-27-64,27-26-96,26 1-160,-1-54 128,27 27-97,26-26 1,0 26 96,52-26 64,27 26 32,-1 0 32,27 27 0,0-1 0,26 0 31,0 27-95,0 25-32,-26 27-192,-27 26-32,-26 0 31,-52 26-191,0 79 544,0 0 96,0 52-32,-78 0 0,-1 52 0,-52 1 64,0 26-32,-26-1-96,-26 1 96,-26 0 417,25-27 255,27-52-287,52-26-161,27-78-128,25-27 1,53-26-33,0 0-160,0-79-385,0-25 33,27-27 320,51-53 32,27 1-128,26 26 32,26-26 32,26 52 64,-26-27-64,27 28 32,-1-1 0,-26 26 0,-26 26 0,-26 27 32,-53 26-65,-26 0 1,-26 26 64,0 0 0,0 0 0,0 0-224,0 0-1057,0 0-2499,0 0-5444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35.842"/>
    </inkml:context>
    <inkml:brush xml:id="br0">
      <inkml:brushProperty name="width" value="0.4" units="cm"/>
      <inkml:brushProperty name="height" value="0.8" units="cm"/>
      <inkml:brushProperty name="color" value="#9DC3E6"/>
      <inkml:brushProperty name="tip" value="rectangle"/>
      <inkml:brushProperty name="rasterOp" value="maskPen"/>
    </inkml:brush>
  </inkml:definitions>
  <inkml:trace contextRef="#ctx0" brushRef="#br0">4511 3025 4997,'0'0'1633,"0"0"33,0 0 256,0 0-257,0 0-640,0 0-160,26-27 32,-26 27 128,0 0-160,0 0-97,0 0-127,0 0 32,0 0-129,0 0 65,0 0-129,0 0-127,0 0-65,0 0-128,0 0 32,-26 27 96,0-27-224,0 26 33,-1 0-33,1 0 96,0 26-128,0-25 64,0 25 32,-1 0-128,1-25 64,0 25 0,0 0-32,0 1 32,26-1-64,-26 0 32,26 1-32,0 25 0,0 1 0,0-27-32,0 27 32,0-1 32,0-25-32,0-27-32,0 0 32,0 0 0,0-26-32,0 0 32,0 0-64,0 0 0,0 0 32,0 0-128,0 0 160,0 0 128,0-52-64,0 0 0,0-27-32,0 0 32,0-25-64,0 25 0,26-26-32,-26 27 32,52-1 0,-26 1 0,0-1 0,1 1-32,-1 25 32,0 1-32,26 0 32,-25-1-64,-1 27 0,0 0 64,-26 0-64,26-1 32,-26 27 32,0 0 0,0 0-32,0 0 64,0 0-32,0 0 0,0 0 0,0 0 96,0 0-96,0 0 0,0 0 64,0 0-64,0 0 0,-26 0 64,0 27-64,0-1 0,-1 0 0,-25 26-32,26 1 32,-27-1-64,27 27 64,0-27-32,0 27 32,0-27 32,0 0-32,-1 27-32,27-27 32,0-26 0,0 27 0,0-27 0,0 0 0,0 0 0,0-26 0,0 0-128,0 0 64,0 0-64,0 0-64,0-26-129,0 26 257,0-52 32,0 26 32,0-27 0,0-25 64,27 25-64,-1-25 0,-26-1 0,26 1 0,0 25 0,-26-25-32,26 52 32,0-27 32,-26 1-32,0 26 0,0-1 0,27 27-32,-27 0 32,0 0 32,0 0-32,0 0 0,0 0 32,0 0-32,0 0 32,0 0 0,0 0-32,0 0-64,0 0-160,0 0 32,-27 27-32,27-27 192,-26 26 0,26 0 0,-26 0 64,0-26-32,26 26 32,-26-26-32,26 27 0,0-27 32,0 0-32,0 0-32,0 0-65,0-27-191,0 1 0,0 0 288,0 0 0,0-27 0,0 27-32,0 0 64,0 0-32,0 0 0,0-1 0,0 27-32,0-26 32,0 26 0,0 0-32,0 0 32,0 0 0,0 0-32,0 0-96,0 0 64,0 0 0,0 0 32,26 0 32,-26 0 0,0-26 0,0 26 0,0 0 32,0 0-32,0 0 0,26 0 0,-26 0 32,0 0-32,0 0 32,0 0 32,0 0-64,0 0 0,0 0-64,0 0 64,-26 26 0,26 0 0,0 1 64,-26 25-32,26-26 0,-26 27 64,-1-1-96,1 0 32,0 1 64,0-1-96,26 0 0,-26-25 32,26 25-32,-27-26 32,27 0-32,0 1 64,0-1-64,-26 0 0,26 26 0,0-26 64,-26 1-64,26 25 32,0-26 32,-26 27-64,26-27 0,0 26 32,0 1-32,0-27 0,0 26 0,0-26 0,0 0 0,0 1 0,0-27-32,0 0-32,0 0 32,0 0-96,0 0-224,0 0-33,0-27 129,0 1 256,0-26 96,26-27-64,-26 1 96,0-1-128,0 1 0,26-27 0,-26 0-96,26 27 96,1-1 0,-27 27 0,26-1 0,-26 1 0,26 0 0,-26-1 0,26 27 0,-26-26 0,26 25 64,-26 1-64,0 0 0,27 26 0,-27 0 32,0 0-32,0 0 64,0 0 193,0 0 31,0 0-64,0 0 64,0 0-95,0 26-33,-27-26 192,1 26-288,0 1 0,-26 25 0,25-26-32,-25 27 32,0-27 64,25 26-95,1-26 31,0 1-32,-26 25 0,26-26-32,-1 26 32,27 1-32,-26-1 0,0 27-32,0-27 32,26 27 32,-26-27-32,26 0 0,0 27 0,0-27-32,0 1 32,0 25 0,0-25 0,0-1 0,0 27 0,26-1-32,-26-25 64,0-1-32,26-26 0,-26 26-32,26-25 0,-26-1 0,0-26 0,0 0-1,26 0-127,-26 0-64,0 0-32,0 0 64,0 0-65,0 0 161,0-26 32,27-27 64,-27 1 32,26-27-32,0-25-32,0 25-224,26-26-192,-25 27 127,-1-1-31,26 1 128,-26 25 160,1 1 64,-27 26 0,26-1 0,-26 1 32,0 0 0,0 26 0,0 0 0,0 0 64,0 0 256,0 0 129,0 0-161,0 0 32,0 0-159,0 26-129,-26 0 32,-1 27-96,1-27 32,0 26 64,0 1-96,0-1 128,-1 1 64,1-1-128,26 0 64,-26 1-64,0-1 0,26 0-32,-26-25 0,26 25 1,-26-26 31,26 27 32,0-1 0,-27-26-96,27 26 64,0 1-64,0-27 64,0 26-128,0 1 128,0-1-32,0 27-32,27-27 0,-27 0 0,26 1 32,-26-1-32,26 1 0,0-1 0,0 27 0,0-27-32,27 0 32,-27 1 0,0-1 0,0 0 32,1 1-64,-1-27 32,0 0 0,-26 0 0,0-26-96,0 0 32,0 0 0,0 0-32,0 0 64,0 0 32,0 0 96,0-26-32,0 0-32,-26 0 32,0-53 0,-27 27-64,27-27 0,0-25-128,-27 25-32,27 0-1,0-25 1,26 25 0,-26 1 64,26 25 32,0 1 64,0-27 0,0 53 0,0-26 0,0 25 0,0 1 0,0 26 0,0 0 0,0 0 96,0 0 32,0 0-32,0 0-32,0 0-32,-26 26 97,26 1-129,0-1 0,0 26 32,0 27 0,-26-27 0,26 27 0,0-1-32,0 1 0,0-1 32,0-25-32,0 25 64,0-25-64,0 25 0,26-25 32,-26-1-32,26 0 32,0 27 0,-26-27 32,26 27 0,-26-27 0,0 1-32,26-1 32,1 0-64,-1-25 96,-26 25-96,26-26 0,0 0 0,0 27 0,1-27 0,-27 0 0,26-26-32,-26 0 32,0 0 0,0 0-32,0 0 32,0 0-64,0 0 32,0 0 32,0 0 0,0-52 128,-26-1-32,-1-25-96,1 25 0,-26-25-32,-1-27 0,27 26-32,-26-25 0,26 25 32,0-26 0,-1 27 32,27 26 0,0-27 0,0 27-64,-26-1 64,26 1 0,0-1 0,0 27 0,0 0 0,0 0 64,0 26-64,0 0 0,0 0 0,0 0-64,0 0 64,0 0 0,0 0 0,0 0 64,0 0-64,-26 0 0,26 0 0,0 0 0,0 0 32,0 0 160,0 26-192,-26 0 0,26 27 0,0-1 32,0 0-32,0 1 0,0-27 0,0 26 0,0 1 0,0-1-32,0-26 32,0 27 0,26-1-32,0 27 32,27-27 0,-27 26 0,0 1 0,26-27 0,-26 27 0,27-27 0,-27 1 0,0-1 0,0 0 0,27 1 0,-27-1-32,26 1 32,1-1 0,-27 0 32,26-25-32,-26-1 32,1 0-32,-27 0 0,0-26-32,0 0-96,0 0 64,0-26 64,0-26 0,0-1 32,-27-25 64,-25-1-96,0 0 0,-1 1 0,1-27-64,-27 0 32,27 1 0,0-27-32,-1 26 64,1 0 0,26 1-64,0 25 64,-1 27-64,27-1 64,0 27 0,-26 26 0,26 0 64,0 0-64,0 0 0,0 0-64,0 0 0,0 0-192,0 26 256,26 27 64,27-1 0,-1 27 64,0-1 0,1 27-64,-27-27 0,26 27 32,-25 0-32,-1-27 0,26 1 32,1 0-32,-27-27 0,0 26-32,0-25 0,26-1-32,-25 27 0,-1-27 33,0 27-33,26-27 32,-25 0 0,25 1 0,-26-1-32,0 1 32,0-27-64,1 26 32,-27-26 0,26 1 0,0-1 0,0 0 0,0 0 0,-26 0 0,27-26 0,-27 26 32,0-26-32,0 0 0,0 0 0,0 0-32,0 0-32,0-26-1,-27-26 33,-25 0 32,-27-27 0,27 0-32,-26 1 32,25 25-64,27 1 64,0 26 0,0 26 128,26 0-128,0 0 129,0 0-1,0 0-128,0 0-64,0 0 64,0 26 0,0 26 0,0 1 32,0-1-32,26 27 32,0-1-32,26-25 32,-25-1-32,-1 0 0,0 1 0,26 25 0,-26-25 0,27-1 0,-27 27 32,26-27-32,-25 0 0,25 1 0,-26-1 0,27-26 0,-27 27-32,0-27 32,26 0 0,-26 0 0,1 0 32,-1 1-32,-26-1 32,26 0-32,-26-26 32,0 26-32,26-26 0,-26 0 32,0 0-32,0 0 32,0 0-32,0 0-32,0 0 32,0 0 0,0 0 0,0 0 0,0 0 0,0 0 32,0 26-32,0-26 32,0 0-32,0 0 0,0 0 0,0 0-32,0 0 32,0 0 0,0 0 0,26 27 0,-26-27 0,0 26-32,27-26 32,-27 26 0,0-26 0,0 0-32,0 0 32,26 0-96,-26 0 64,0 0 32,0 0-32,0 0 32,0 0 0,0 0 0,0 0-32,0 0 64,0 0-64,0 0 32,0 0-64,0 0 32,0 0 32,0 0 0,0 0 0,0 0 32,26 26-32,-26-26 32,0 0-32,0 0 0,26 0 0,-26 0-32,0 0 0,0 0-97,0 0 129,0 0 0,0 0 32,0 0 33,0 0-65,0 0 0,0 0 32,0 0 0,0 0-32,0 0 0,0 0 0,0 0 0,0 0 0,0 0 0,0 0 0,0 0 0,0 0 0,0 0 64,0 0 0,0 0-32,0 0 0,0 0 32,0 0-32,0 0-32,0 0 32,0 0 64,0 0 32,0 0 0,0 0-32,0 26-96,0-26 0,0 0-32,0 0 32,0 0 0,0 0-32,0 0 32,0 0 32,0 27 0,0-27-32,0 0-32,0 26 32,0-26 0,0 0 0,0 0 0,0 0 0,0 26 0,0-26-32,0 0 32,0 0-32,0 0 32,0 0-32,0 0 32,0 0-96,0 0 32,0 0 0,0 0-160,0 0 128,0-26 96,0 26 0,0-26 32,0-1 0,0-25 64,26 26-64,-26-27 0,0 27 0,26-26-32,-26-1 0,0 1 64,27 0-128,-27 26 128,26-27-128,0 27 64,-26 0 0,26 0 0,-26 26 0,26-27 0,-26 1 0,0 26 0,27-26-32,-27 26 32,26-26 0,0 0 0,-26-1 0,26 1 0,-26 0-32,0 26 32,26-26-32,1 0 32,-1 0 0,-26-1 0,26 1 32,0 0-32,0 0 0,0 0 0,-26 26-32,0-27-32,27 27 0,-27 0 32,0 0-32,0 0 0,0 0 32,0 0-33,0 0 65,0 27 0,-27-1 65,1 0-33,0 26-32,-26 1 0,26-1 32,-27 27-32,27-1 0,-26 1-32,25-1 32,27-25 32,-26-1-32,26 0 32,-26-25-32,26 25 32,-26-26-32,26-26 0,0 0 0,0 0 0,0 0-96,0 0-1,0 0-31,0 0 0,0 0 128,26-26 32,0 0 32,0-27 32,27 1-32,-1-26-31,27-1-33,-1-26 0,-25 27-33,25-1-159,-25 27 64,-1-1-32,0 27 64,-25 0 32,-1-26 0,0 25 64,0-25 0,0 0-64,0-1-32,1 1 32,-1 26 0,0 0 32,-26-1-1,26 1 33,-26 26-32,0 0 64,0 0-32,0 0 0,0 0 0,0 0 0,0 0-32,0 0-32,0 0 0,0 0-96,0 0-96,0 26 224,-26 1-32,0-1 64,0 0 0,-27 26 64,27 1-64,-52-1 32,25 0-32,1 27 128,-1-27-96,27 1 96,0-27 96,0 0-31,26-26-65,0 0-64,0 0-64,0 0-64,0 0 64,0 0-257,0-26 257,0 0 65,26-27-1,26 1-32,-25-27 32,51 1-64,1-1 0,-1-25 0,27 25 0,0-26-32,-27 27-64,27-1-1,-26 1 65,-27-1-32,27 27-32,-27 25 64,-26 1 0,0 0 32,0 0 0,-26 26 32,27 0-32,-27 0 96,0 0-32,0 0 33,0 0 63,0 0-32,-27 0 0,-25 26-128,0 0-160,-1 27 160,-25 25-64,-1-25 64,-26 25 32,27 1 0,-1-1 0,27-25 0,0-27 160,25 0-160,1-26 32,26 0-32,0 0-32,0 0-128,0 0-192,0 0-97,26 0 385,1-52 32,25 25 64,27-51-64,-1-1 0,1 1 32,25-27-32,-25 26-32,26 1 32,-27 26 0,1-1-32,-1 1 32,-25 26-32,-27 26-96,-26 0 96,0 0-96,0 0 128,0 26 192,-26 26-64,-27 27-32,-25-1-64,25 27 32,-51 0-31,25 0-1,-26-1-32,27-25 32,-1-1 0,1 1-32,-1-27 32,53-25 0,-26-1 32,25 0-32,27-26 32,0 0-64,0 0 0,0 0-64,0 0-64,0 0-129,0-26-159,27 0 416,-1-1 96,0-51-64,53 25-32,-1-25 0,1-27 0,-1 27-64,27-1 64,-26-26-192,-1 27 32,1 25-32,-53-25 63,26 52 129,-26-27 0,1 53 0,-1-26 32,-26 0-32,26 26 65,0-26-65,0-1 32,-26 27-32,26-26 0,-26 26 0,0 0 0,0 0 0,0 0-97,-26 26 33,0 27 64,-52-27-32,-1 53 32,0-27 32,1 26-32,-1 1 32,27 0-32,-27-27 161,27 0-33,0-25 96,25-1 96,27-26-160,0 0-128,0 0-32,0 0-256,0-26 32,53-27 224,-1 1 64,1-27-64,51 1 0,-25-1 0,26 1 0,26-27 0,-1 0 0,1 0 0,27 1 0,-28-1 0,1 26 0,0 1 0,-52 25 0,-1 27-64,-51 0 64,-1 26-64,-26 0-160,0 0 224,0 0 352,-26 52-32,-27-25-224,1 25 65,-53 0-65,27 27-96,-27-1 0,0 27 0,0-26 0,27-1 0,-27 1 32,26-27-32,27 1 32,0-1-32,-1-26-32,27 26 0,0-25 0,0-1-32,26-26-33,0 0 1,0 0-480,0 0-353,0 0 128,26-26 673,26-27 128,27-25 96,-1-1-96,1 1 0,26-1 0,0 0 32,-1 1-64,1-1 32,-26 27 0,-27 0 32,0 25 0,-26 1-32,1 26 32,-27 0 64,0 0 193,-27 0 607,1 26-831,-26 27-65,-27-1-161,-25 53 129,-1-27 32,0 27 32,-26 0-32,26 0 32,-25-1 97,51-25 31,0 0-32,27-53 160,52 0-96,0-26-128,0 0-64,0 0-320,0-26-128,0 0 416,52-1 64,1-51 32,-1-1 0,53 1-32,-27-27-32,53 0 0,0-26 0,0 27 0,0-1 32,0 26-32,-26 1 0,0 25 0,-1 1 0,-25-27 32,-1 27 0,1-27-32,0 27 0,-27-26 0,0 25 32,1 27-32,-27 0 0,-26 26 0,0 0 32,0 0 96,0 0 0,0 26 192,-26 0-256,0 0-64,-53 27-64,27-1-96,-1 27-32,-25-1 32,-1 1-32,1-1 160,-27 1 0,26 26 32,1-27-32,25 1 64,1-27-32,26-26 0,0 0 0,26-26 0,0 0-96,0 0-417,0 0-127,0-26-65,52 0 609,-26 0 96,26-26 32,1-1 0,25-25 0,1 25-32,0-25 0,-27 25 32,26 1-32,-25 0 0,-1 25 0,-26 1 32,-26 0-32,0 26 32,0 0 96,0 0 385,0 26-161,-26 27-224,-26-1-128,-1 0 0,-51 27 0,25-1 32,-26 1 64,1 0-64,25-1 96,1-26-32,25 1 0,27-53 1,26 26-33,0-26-64,0 0-96,0 0-129,0 0-287,0-26 288,0 0 224,52-27 32,-25 1-32,25-27 32,26-25-32,1 25 0,26 1 0,-27-1 0,27 0-32,-26 1 32,-1-1 0,1 27-32,-53 26 32,26 0 0,-25-1-32,-1 27 32,0-26-64,0 26 64,-26 0 0,26-26 0,0 26 0,1 0 0,25-26 0,-26 26-33,-26-26 1,26 26 0,-26 0 32,27 0 0,-27 0 0,0 0 0,0 0 0,0-27 0,0 27-32,0 0 32,0 0 32,0 0-32,0 0 129,0 0-97,0 0 0,0 0 256,0 27-224,-27-27 32,1 26-96,0 0 0,0 0 0,-27 27 96,27-27-96,-26 0 160,0 26-96,25-26 0,-25 27-32,0-27 0,25 0-32,1 0 32,0 1 1,0-1-33,0 0 32,-1-26 0,1 0 0,26 0-32,-26 26-64,26-26-1,-26 0 33,0 26 32,0-26-32,-27 27 32,27-27 0,-26 26 0,25-26 0,-25 26 32,26-26-32,-27 26 0,1-26 0,0 26 65,-1-26-33,1 26 32,-27 1-64,1-1 64,26 26 0,-27-26-32,27 1 32,-1-1 32,27 0 0,0-26-32,26 0-32,0 0 0,0 0-32,0 0-320,0 0-129,0 0 193,26-26 224,26 0 64,1-1-64,-1-25 64,53 0-32,-27-1 0,27-25-32,26-1-192,-26 1-257,0-1-95,-1 53-1,-51 0 129,-27-1 0,0 27 223,-26 0 161,0 0 64,0 0 256,0 0 225,0 0 95,0 0 33,-26-26 64,-26 0-449,-27 0-64,0 0 256,-25 0 1,-1-1-193,-26 1 0,0 0 353,26 26-225,-26-26 161,27 0-225,-1 26 32,0-53 1,27 27-225,-1 0 32,27 0-96,-27-1 32,53 1 0,0 26-64,0 0 0,26 0 0,0 0-64,0 0-64,0 0-64,26 0-129,26 0 129,53 0 32,0 0 96,26 26-32,-1-26-96,28 27-65,-27-1-63,-1-26-96,1 26-97,-52 0 129,-1 27 160,1-27 192,-53-26-65,-26 26 97,26-26 64,-26 0 257,0 0 159,0 0-95,-26 0 319,-26-26-351,-53 0-193,0-27-96,1 1 320,-53-1-192,26 1 97,0 26-193,0-26 96,26-1 32,26 27-192,27 0 64,26 0 64,0 26-96,26-27-64,0 27-32,0 0 32,0 0-64,0 0-96,26 0 0,26 0 0,27 27 64,26-1 64,-1-26 64,27 26-32,26 0 0,-26-26 0,0 26-32,-26 1-160,26-1-129,-26 0 33,-27 0-32,-25 0 128,-1 0 63,-26-26-63,0 27 0,-26-27 64,0 0 64,0 0 0,0 0 64,0 0 0,0 0 128,0 0-128,-52 0 64,0-27-64,-1 1 32,-25 0 32,-27-26 96,26 26 96,-25-1-95,51 1-1,-25 0 64,25 0-96,27 26-96,0-26 64,26 26-64,0 0-32,0 0 0,0 0-128,0 0-32,0 0 96,0 0-64,26 26 0,26 0 96,1 0 32,-1 0 0,27 1-32,-1-1 0,27 26 32,-26-26 0,25 0 0,-25 27 0,-1-27-193,-25 0-63,-27 27 0,0-27 0,0-26 96,1 0 95,-27 0 65,0 0-64,0 0 64,0 0 32,0 0 65,-27 0-1,1 0-64,-26-26 0,-27-1 96,1-25 64,-1 26-64,1 0 32,-1-27 32,-26 27 33,53 0-129,-27-26 64,27 25-64,0 1-64,25 0 64,-25 0-64,0 26 0,-1-26 128,1-1 0,-27 27 97,1-52 31,-27 26-288,27 0 64,25-1 0,1 27 64,26-26 32,-1 26-128,1 0 65,26 0-33,0 0-32,0 0-64,0 0 32,0 0-129,0 0-31,0 0 32,0 0-128,26 26-32,27 1 192,52 25 96,-1 0 0,1 1-32,0-27 32,0 26-65,-27-25-31,27-1 64,-53-26-192,1 26 64,-27-26 32,-26 0 96,0 0 32,0 0 64,0 0 64,-26 0 128,-27-26-64,-52-27-31,-25-25-129,-28-1 64,1 1-32,0-1 0,0 1 96,0 25 96,26 1-96,-26-1 65,26 27-129,26 0 256,27 0 0,-1 0-288,1-1-64,25 27 32,27 0-32,0 0 0,0 0-32,26 0-32,0 0 64,0 0-32,0 0-64,0 0-64,0 0-160,0 0 96,26 0 31,0 53 97,53-27 32,-1 26 32,27 1 0,0-1 0,-1-26-96,1 1-160,-26-1 128,-1 0 64,-52-26-65,1 26 1,-27-26 128,26 0 32,-26 0 0,0 0 128,0 0 161,-53-26-65,-25-26-224,-53-1 0,0-25 0,-26-1 0,0 0 64,26 1-64,-26-1 64,26 27 32,26 0-32,0-1 64,27 27-32,-1 0-32,53 0 0,-26 26 65,25 0-129,1 0-33,26 0-31,0 0 32,0 0-64,0 0 0,0 0-128,0 26-192,0 0 320,53 26 63,-1 1 33,27 25-32,-27-25 32,0-27 0,27 26-64,-27 1 64,1-27 0,-27 0 0,0-26 0,-26 26 0,0-26 0,0 0 161,0 0-97,0 0 160,0-26 128,-52-26-128,-27 25-192,0-25-32,1 0 96,-1 26-31,1-27-1,25 27-64,-25 0 96,26 0 32,-1-27-32,1 27-96,26 0 0,-1 26 0,1-26-96,0 26 96,26-26 64,0 26-64,0 0 0,0 0-96,0 0-32,0 0 32,0 0-193,0 0 1,26 26 96,27 0 128,-1-26-32,0 26-96,1 0-1,-1 27 97,0-27-160,1-26 192,-27 26-32,-26-26-32,0 0 128,0 0 32,0 0 0,0 0 128,0 0-32,0-26 224,-52-27-191,-27 1-97,1 0 0,25-1 0,-25 1-64,25 0 0,1 25 32,26 1-32,-1 26 160,27 0 0,0 0-128,0 0-32,0 0-96,0 0 32,0 0-96,0 0 32,27 26 0,-1 1 128,52-1 32,-25 26 0,25-26-32,-25 1 32,-1-1-32,27 0 0,-27 0 0,0 0-32,1 0 32,-1 1-64,0-1-33,1 26-31,-1-26-64,-26 27 192,27-27-128,-1 0-64,-26 26 128,1-25-96,25-1-65,-26 26 1,26-26 0,-25 1 96,-1 25 32,26-26-32,-52 0 64,26-26 32,-26 0 32,0 27 0,0-27 0,0 0 0,0 0 0,0 0 0,0 0 32,0 0 64,0 0 224,0 0-160,-52 26-64,26-26 0,0 26 0,-27 26-32,1-26-31,0 53-33,-1 26-65,27 0 65,-26 25-96,25 28 96,27-27 0,-26 26-32,26-53 32,0 1-32,0 0 32,0-53-32,0-26 0,0 1 0,0-27-64,0 0-224,0 0-97,0-53 417,0 1 0,0-53 193,0-52-97,0 0-64,-26-26 0,26-1-32,0 27 0,0 52 0,0 1 64,0 77 128,0 1 192,-26 26 161,26 0-129,0 0-224,-26 26-95,-1 1-33,1 51-64,-26 27-64,26 0-33,-27 26 33,27 0 64,0 0-64,-26-1 32,25 1-32,1-26-64,0-26 0,0-1-64,0-52 192,26-26 0,0 0 0,0 0-96,-26-26-353,26-26 449,-53-27-32,27-52 64,-26-26-32,-1 0 0,1-26 32,-1 26-32,27 26 0,0 26 0,0 26 32,0 27 32,26 52 0,0 0-31,0 0-33,0 0-33,-26 26-95,26 79 32,0 0 96,0 52 0,0 0-32,0 26 32,26 1-64,-26 25-64,0-26-192,0-25 31,0-28 289,0-51-32,0-53 32,0-26-64,0 0-128,0 0-416,26-52 319,0-1 289,0-51 0,0-1 64,1-26-32,-1 26 0,26-52 1,1 26-33,25-26 32,1 0-32,25 52 0,1 27-32,0-1 32,0 53-33,-27 0 33,1 26-128,-1 26-32,1 26 128,-1 1 0,-25-1-192,25 27 128,-25-1 0,-1-25-128,-26 25-129,1 1 129,-27-1 32,0 27 96,0 0 96,-79 0 0,0 25 32,-52-25-32,1 0 96,-1-27 256,26-25 161,0-1 31,27-26-95,-1-26-33,53 0-192,0 0-64,26 0-128,0 0-32,0 0-64,0-26 32,0-26 32,26-53 0,26 27-32,27-27 0,-1 0 32,27 0 0,0 1 0,0-27 32,25 26-32,1 0-32,-52 53 32,0 26-128,-53-1-384,-26 27-225,0 79 737,0 0 192,-53 51-192,-25 1 32,-1 0-32,-26 26 32,1-26 0,-27 0-32,26-26 96,0 26-64,27-26 0,25-27 96,1 1 1,26-27 63,26-26-160,0-26-32,0 0-192,0 0-1,0-26 33,26-26 160,26-53 257,1-26-65,-1-52-64,27 0-64,25-27-32,1 1-32,0-27 64,26 53-64,26-1 0,0 53 0,0 53-64,-26 25-64,-26 27-289,-27 26-31,-25 26-161,-27 53 449,0 0 160,-26 51 160,0 28-96,-26-1 33,-53 26-65,1 0 0,-53 27 0,0-27-32,0 0 64,-26 1-32,52-53 32,0-53 64,27 1 128,26-53 32,25 0-95,27-26-33,-26 0-128,26 0-32,0-52-160,0-27 128,0-26 32,0-25-32,26-1 0,27 0 32,-1 0-32,53-26 32,0 26-32,26 26-1,-27 0 1,1 27 0,-26 51-544,-27 1 127,-52 26-511,0 53 799,0 51 161,-26 1 64,-27 26-64,-51 0 0,25 0 0,-52 0 32,26 0 1,1 0-33,-27 0 32,26 0 128,0-53 64,0 1 0,27-27 64,26 0-192,-1-25 225,1-27-65,52 0-128,-26 0-128,26 0-32,-27-53-160,27 1 160,0-27 0,0-25 32,0-1-32,0 26 32,53 1-64,-27 25 64,26 1-32,1 26-64,-27 0-32,0 26-33,0 0-127,-26 26 160,26 52 128,-26 1 128,0 26-128,0-27 32,0 27-32,-52-53 96,26 1 0,0-1 161,-27-26 31,27 0-192,26-26 0,-26 0 96,26 0-128,0 0-64,0-26-128,0-26 128,0 0 32,26-53-32,27-26 0,-1 0-32,26 0 32,27 0 0,0 0 0,26 26 32,26 1-32,0 25 0,0 1 0,-26 25-32,0 1 32,0 26-224,-52-1-32,-1 27 128,-25 0-65,-1 0 129,-26 0-96,26 0 0,1 27 160,-27-1 32,26 0 0,-25 0-32,25 0 0,-26-26 0,0 27-64,0-27-96,-26 0-96,27 0 63,-27 0 33,26 0 160,-26 0 96,26 0-96,-26 0 32,26 0 0,0 0 33,-26 0 191,0 0-96,0 0 224,0 0 1,0 0-129,0 0 0,0 0-256,-52 0-288,-27-27-1314,-25 1-1248,-1-52-3076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42.674"/>
    </inkml:context>
    <inkml:brush xml:id="br0">
      <inkml:brushProperty name="width" value="0.08" units="cm"/>
      <inkml:brushProperty name="height" value="0.16" units="cm"/>
      <inkml:brushProperty name="color" value="#9DC3E6"/>
      <inkml:brushProperty name="tip" value="rectangle"/>
      <inkml:brushProperty name="rasterOp" value="maskPen"/>
    </inkml:brush>
  </inkml:definitions>
  <inkml:trace contextRef="#ctx0" brushRef="#br0">4839 3143 6374,'0'0'2819,"0"0"-1890,0 0 320,0 0 96,0 0-608,0 0-353,183 52-224,-130-25-96,-1-1-64,27-26 64,-27 26-32,0 0 64,1-26-31,-1 26-1,1-26-32,-27 27 0,0-27 0,0 0 64,0 26-32,1-26-32,-27 0 0,0 0 0,0 0 32,0 0 0,0 0 64,0 0 449,0 0 223,-27-26-63,-25-1-481,0 1-224,-1-26 0,1 26-32,26 26 33,26 0 63,-27 0 0,27 0 32,0 0-96,0-27-32,0 27 0,0 0-96,0 0-96,0 0-1,0 0-95,27 0 192,25 27 96,-26-27 0,27 26 0,-27-26 64,26 26-32,-26-26 64,1 0-96,-1 26 32,0-26-32,-26 0 0,0 0 0,0 0-32,0 0-64,0 0 32,0 0 32,0 0 32,0 0 0,0 0 64,0 0 64,0-26-32,-26 26-32,26 0 32,-26-26 225,-1 26-161,1 0 96,0-26-160,0 26-32,26-27-32,0 27 0,0 0 0,0 0-32,0 0 0,0 0 0,0 0 0,0 0 0,0 0-64,0 0-96,0 0 32,26 0-32,0 0 160,0 0 0,27 0 32,-27 0-32,0 0-32,0 0 32,1 0 96,-1 0-96,-26 0 0,26 0 0,-26 0 0,26 0 0,-26 0 0,0 0-64,0 0 64,0 0-32,0 0 32,0 0 160,-26 0-64,0-26 0,0 26-64,-1-26 0,-25 0 32,26 26-32,-27-26 0,27 26-32,0-27 32,0 27 161,26 0-1,-26 0 0,26 0-160,0 0-32,0 0 0,0 0-32,0 0-32,0 0 32,0 0-64,0 0 32,0 0 0,0 0-161,26 0 193,-26 0 32,26 0 0,0 0-32,27 27 64,-53-27-32,26 0 0,26 0 0,-26 26 0,-26-26 0,27 0 0,-1 0 0,0 26 0,0-26-32,0 0 32,-26 26 0,27-26 0,-1 0 32,0 0-32,-26 26 0,26-26-64,0 0 32,-26 27 32,27-27 0,-1 0 32,-26 0 0,0 0-32,26 0 0,-26 0 32,0 0-32,0 0 0,26 0 0,-26 0 0,0 0 32,0 0-32,0 0 33,0 0-1,0 0-32,0 26-97,0-26 97,0 0 32,0 0 65,-26 0 31,26 0 0,-52 26-64,25-26-64,-25 26 128,0 0-128,-1-26 96,27 27 0,-26-1 0,-1 0 64,1 0-31,26 0-1,-27-26 96,1 27-32,-1-1 96,1 0 97,26-26-161,-27 26-32,27-26-96,0 0-96,-26 26 32,25-26 0,1 0-32,0 0 0,26 27 0,-26-27 0,26 0 0,0 0-32,0 0 0,0 0 0,0 0-128,0 0 32,0 0-96,0 0 64,0 0-161,0 0 1,0 0 64,26-27 256,26 1 96,1 0-64,-27 0-32,26-27 0,1 27-96,-27-26-96,26 26 63,-52 26-31,27-27 160,-1 27-64,-26 0 32,0 0 32,0 0-32,0 0-32,0 0 0,0 0-32,0 0 96,0 0-32,0 0 32,0 27 0,0-27 224,0 26 160,-26 26-223,-1-26-97,1 1 96,0 25-96,26-26-32,-26-26 64,26 0-96,0 0 0,0 0 0,0 0 0,0 0-96,0 0-256,0 0-353,0 0-32,26 0 545,0 0 192,27-26 32,-1 26-32,0-26-128,-25 26-64,25 0 0,-26-26 95,-26 26 1,26 0 96,-26 0 64,0 0 161,0 0 31,-26 0 224,0 26-255,0 0-65,-27 26-32,1-25-96,0 25 32,-1-26-64,1 0-96,-27-26-385,27 27-960,-27-27-3075,53 0-3300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1:52.731"/>
    </inkml:context>
    <inkml:brush xml:id="br0">
      <inkml:brushProperty name="width" value="0.16" units="cm"/>
      <inkml:brushProperty name="height" value="0.16" units="cm"/>
    </inkml:brush>
  </inkml:definitions>
  <inkml:trace contextRef="#ctx0" brushRef="#br0">1501 122 12876,'0'0'2691,"0"0"-353,0 0 64,-194-121-320,98 121-1025,-1 0-320,0 24-257,-24 48 33,0 25-417,0 73-96,24 47 0,-24 25-32,25 48 64,-1 1 96,24-25-64,49 0-32,24-48 64,24-49-96,73-48-64,0-73-96,48-23-192,24-25 159,25-49-95,-1-48-192,-23-48-65,-25 0 33,-48-24-705,-49 24-129,-24-1 514,-24 74 639,0-1 193,-24 49 64,0 24 769,0 0 705,0 49-385,-1 47-737,1 74-256,0 23 65,0 73 63,0 0-64,-1 25-32,-23 47 32,0 1-63,-25 0 191,-24-1 96,0 1-320,1-49-128,-25-48-32,24-48-160,24-49 32,-23-48-288,23-49 63,-24-48 97,25-24 224,-1-49 32,0-48-64,25 0 32,24 0 0,24-24 32,24-24 0,24 0 32,73-25 0,0-24 96,49 1-64,23-25-32,25 24 0,0 0-289,0 25-1152,-49 23-1378,-24 49-159,-24 0-7592</inkml:trace>
  <inkml:trace contextRef="#ctx0" brushRef="#br0" timeOffset="734.8593">2541 1235 6438,'0'0'9225,"0"0"-7496,0 0-928,0 0 1025,0 0-321,0 0-640,-170-146-352,122 146-33,-1 0-63,-23 49-65,-1-1-64,1 49-32,23 24-95,-23 24-65,23 25-64,1-25-32,48 0-32,0 1-32,0-25 32,97-25-161,-25-47-319,25-49-1,0 0 129,0-24 0,-1-73-33,25-24 33,-48-25 128,-1-23-65,-23 24-127,-25 24 192,-24 24 256,0 24 96,-24 1-96,-25 23-321,25 25-2689,0 0-5190</inkml:trace>
  <inkml:trace contextRef="#ctx0" brushRef="#br0" timeOffset="1501.6678">3121 1089 7207,'0'0'6246,"0"0"-3972,-72 146-1281,48-74 64,24 49-577,0 0-95,0 25-65,0-25 353,24 24 159,-24-48 225,24-25-480,0 1-289,0-49-288,25-24-32,-1 0-224,25-24-128,48-25 287,0-23 33,0-49 0,0-49-384,-24 25-225,-49 0-63,0 24 511,-23 24 129,-1 25 96,-24 23 96,0 25-96,0 24 481,0 0 1184,-24 0-287,-1 48-257,1 25-961,0 48-32,0 0 128,24 24-128,0 25-32,0-25-96,0-24 33,0-24-33,0-25-321,24-23-1184,49-49-1698,23-49-865,50-48-6502</inkml:trace>
  <inkml:trace contextRef="#ctx0" brushRef="#br0" timeOffset="66277.4399">5322 1356 2370,'0'0'6086,"0"0"-3748,0 0-864,0 0 544,0 0-33,0 0-703,-24-25-97,0 1 160,0-24-192,-25-1-256,1 1-128,0 24-193,-1 0 193,-23 24-513,23 0 0,-47 0-31,23 0 31,-24 24-224,25 48-32,-25 1-32,24 24-32,25 0 64,-1 24-96,25 0 96,0 0-32,24-25 32,0 1 0,24-24-160,25-25 128,23 1-33,25-49-255,24 0-641,-24 0-128,0-49-480,-1-23-225,1-49-288,-24-25-1665,-25 1-3236</inkml:trace>
  <inkml:trace contextRef="#ctx0" brushRef="#br0" timeOffset="66530.6579">5372 557 4452,'0'0'3011,"0"0"-609,0 0-192,0 0-448,0 0-289,0 0 417,0-145 769,0 169-545,0-24-929,0 48-96,0 1-352,0 48 31,0 48-95,0 24-257,0 0-159,0 49-129,-24 0-64,-1 0-32,-23-1-32,-1-47-224,49-25-449,0-48-832,0-25-1506,0-23-993,25-25-1826,-1-24-5284</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18.264"/>
    </inkml:context>
    <inkml:brush xml:id="br0">
      <inkml:brushProperty name="width" value="0.08" units="cm"/>
      <inkml:brushProperty name="height" value="0.16" units="cm"/>
      <inkml:brushProperty name="color" value="#FFD966"/>
      <inkml:brushProperty name="tip" value="rectangle"/>
      <inkml:brushProperty name="rasterOp" value="maskPen"/>
    </inkml:brush>
  </inkml:definitions>
  <inkml:trace contextRef="#ctx0" brushRef="#br0">4412 2868 384,'0'26'737,"0"-26"160,0 0 256,0 0 737,0 0 448,0 0 64,0 0-512,0 0-352,0 0-417,0 0-289,0-26-319,-26 26-33,26-26 65,-26 26-97,0-27 65,26 27-193,-26-26-96,26 26-32,0 0 193,0 0-161,0 0-128,0 0-96,0 0-32,0 0-32,0 0-128,0 0 0,0 0 64,52 0 128,-26 0 0,27 0 32,-27 26-32,26-26 0,-26 0 0,0 27 0,1-27-32,-1 0 32,-26 26 0,0-26 0,0 0 64,0 0 0,0 0 32,0 0 32,0 0-32,0 0 32,0 0 0,0-26 128,0 26-31,0-27-161,0 1-64,-26 0 64,-1 0-64,27 0 32,-26 26-32,0-27 32,26 27-32,0-26 0,-26 26 96,26 0 32,-26 0 64,26 0 64,-26 0-159,-1 0-33,27 0-32,-26 0-32,0 26 0,26 1 0,-26-27 0,0 26-32,26-26 32,0 26 0,0-26 32,0 0-32,0 0-32,0 0-64,0 0-129,0-26-351,0 26 127,0-26 161,0-1 288,26 1 0,0 0 32,0 0-32,-26 0 0,26 0-32,-26 26 32,27-27 0,-27 27 0,0 0-32,0 0 32,0 0 0,0 0 0,0 27 64,0-1 32,-27 26-96,1 0 96,0-25-32,0 25-32,0-26 32,-1 27-64,1-27 97,26-26-65,0 26 0,0-26 0,0 0-32,0 0-32,0 0-97,0-26-159,0 0 224,26-1 64,-26-25 0,27 0 0,25 25 32,-52-25-32,26 26 0,0 0 0,-26 26 64,0-26-64,0 26 32,0 0 128,0 0 1,0 0-65,0 0 96,0 26 0,-26 0-64,0 0-128,0 26-96,-27 1 64,27-27 32,-26 26 0,26 1 0,-1-27 0,1 0 0,0 0 32,0 1-32,26-27 0,0 0-96,0 0-128,0-27-385,0 27-31,26-26 511,0-26 97,0 26 32,1-27-32,-1 1 32,0-1 0,0 27 0,0-26 0,-26 52 32,27-26-32,-27 26 0,0 0 64,0 0 225,0 0-97,0 0-96,0 26 128,-27 0-64,1 26-160,-26 1 32,26-1-32,-27 1 0,27-1 0,0 0 0,0-25 0,-1-1 32,1-26-32,26 0 0,0 0 0,0 0-160,0 0-320,26-26-1,-26-27 449,53 1 0,-27-1 0,0 1 32,0 0 0,1-1 0,-1 1 32,0 0-32,0-1-32,0 27 32,-26 0 32,27 26-32,-27-26 32,0 26 64,0 0 257,0 0-97,0 0-224,-27 26 416,1 26-448,0 1-64,-26-1 0,25 0 0,-25 1 64,26-1 64,0 0-64,-1 1 0,-25-27 0,52 26 0,-26-52 0,26 0-64,0 0 64,0 0-192,0 0-352,0 0-161,0-26-64,26 0 513,26-26 256,-25-1 64,25-25-64,-26 25 0,27-25 32,-27 25-64,26 1 32,-26 26 0,1 0 0,-27-1 0,0 27 32,0 0 128,0 0 225,0 0 31,0 0 32,-27 27-223,1-1-161,0 26-64,-26 1 0,25-1-64,-25 26 64,0-25 0,-1 25 64,27-51-64,-26 25 0,26-26 64,26 0-64,0-26 0,0 0-128,0 0 31,0 0-223,0 0-320,0-26 127,26-26 513,0-1 0,0 1 32,26-27 32,1 1-64,-27 26 0,26-1-64,-25 1 64,-1 26 0,0-1 0,-26 1 0,0 26 0,0 0 96,0 0 96,0 0-96,0 26 161,0 1-129,0 25-64,-26-26-64,26 27 0,-26-1 0,26 0 32,-27 1-32,1-27 64,26 26-64,-26-26 0,26-26 0,0 0 32,0 0-64,0 0 32,0 0-96,0 0-128,0 0-129,0-26 193,26-26 160,0 26 32,1-27 0,-1 1-32,0 0 64,0-1-64,27 1 0,-27-1 0,0 1-32,0 0 32,0 25 0,-26 27 0,27 0 0,-27 0 0,0 0-32,0 0 0,0 0 32,0 0 96,0 27 32,0-1-31,0 26-33,0-26 32,0 1-96,0-27 0,0 26 0,0 0 0,0-26 0,0 26 0,0-26-32,26 26-32,0 1 32,0-27 0,0 26 32,0 0 0,27 0 0,-27-26 0,0 26 32,27 0-32,-53-26 32,26 27-32,0-27 0,0 0 0,-26 0-32,0 0 32,0 0 0,0 0 128,0 0 96,0 0 320,-52-27-191,-1-25-97,-25 0-128,-1-1-96,27 1 0,0 0 32,-1 25 64,27-25-128,0 52 161,0-26-1,26 0 0,-27 26-128,27 0-32,0 0 0,0 0-128,0 0 32,0 0-65,27 0-95,-1 0 128,0 26 64,26-26 64,1 26 32,-27-26-32,26 26 32,1 0-32,-27-26 0,0 0 0,0 27-96,0-27-32,-26 0 32,0 0 32,0 0 64,0 0 96,0 0 64,0 0 32,-26-27 32,0 1-224,-26-26 32,-1 26-32,27-1 0,0 1 0,26 26 64,0 0 97,0 0-1,0 0-160,0 0 0,0 0-128,0 0 0,0 0-33,0 0-63,0 26 192,26 1 0,26-1 64,-25 26-32,25-26 0,-26 1 32,27 25-32,-27-26 0,0 0 0,0-26 32,0 27-32,1-27 0,-27 26 0,0-26 0,0 0 32,0 0-32,0 0 160,0 0 65,0 0-65,-53-26-96,1-1-64,-1 1 32,27 26-32,0 0 0,0 0-32,26 0 32,0 0-32,0 0 32,0 0-128,0 26 32,0 27 32,26 25 31,26-25 1,1 25 0,-1 1 32,1-27 0,25 1 0,-26-27 0,-25 0-32,25 0 32,-52 0 0,0-26 32,0 0 65,0 0 63,0 0 192,-52 0 32,-27-26-320,1 0-32,-27-26-64,0 25 96,0-25-31,27 26 31,25 26 64,1-26 64,0 26 64,52 0-192,-27 0 0,27 0-64,0 0 0,0 0-64,0 0-32,0 26-128,0 0-32,0 26 95,27 1 129,25-1-160,0-26 64,1 0 32,-1 1 32,0-1 64,-25 0 0,-1-26 0,-26 0 32,0 0 64,0 0 0,0 0 96,0 0 65,-53 0 63,1 0-320,-53-26 64,27 0-128,-1-1 128,27 27-64,-1-26 0,27 26 0,0 0 0,0 0 0,26 0 0,0 0 0,0 0-128,0 0-96,0 0-65,26 0 33,0 26 96,27 1 160,25-1-64,-25 0 0,-1 0 32,0-26 32,1 26 32,-27-26-32,-26 0 32,0 0 0,0 0 96,0 0 160,0 0 193,-52 0 95,-1 0-448,1-52-96,-27 26-64,1 0 64,-1-1-32,0 1 33,27 0-33,26 26 0,26-26 0,-26 26 32,26 0-32,0 0-32,0 0-33,0 0 1,0 0-64,0 0-64,0 0-96,26 26 32,0 0 192,26 0-1,1 1-31,-1-27 0,1 26 0,-27-26 64,0 0 32,0 0 0,-26 26 32,0-26 128,0 0-32,0 0 193,-52 0 31,26-26-256,-27 0-96,-25-1 0,51 27-32,-25-26 32,26 26 0,26 0 32,-26 0-32,0-26 0,-1 26 0,27 0 0,-26 0 0,0-26 0,26 26-32,0 0 0,0 0-96,0 0-32,0 0-64,0 0-97,52 0 193,1 26 96,-1 0 32,0 0 0,27 1 0,-27-1 0,27 0 0,0-26-64,-27 0 0,27 0 32,-27 26 32,0-26 0,-26 0 0,-26 26-32,27-26 32,-27 0 0,0 0 64,0 0 160,0 0 0,-27 0 65,-25-26-225,26 0-64,-53 0 64,27 26-32,0-26-32,-1-1 0,27 27 0,0 0 32,26-26-32,0 26-32,0 0 0,0 0 0,0 0-128,0 0-129,52 26-127,1 1 416,25 25 32,1 0 32,25 1-64,-25-1 0,26 1 64,-27-27-64,27 0 0,-26 0 32,-27 0 32,0 1-64,1-27 0,-27 26-64,-26-26 64,0 0 0,0 0 0,0 0 128,0 0 0,0 0-31,-52-26-65,-1-27-32,-25 27 32,-1-26-32,-26-27 0,1 27 32,-1-1-32,26 1-32,1-1 32,-1 1 64,53 26 0,-26 0 0,25 0 32,27 26-96,0-27 0,0 27 0,0 0-64,0 0-96,0 0-33,53 0-31,25 27 64,1 25 160,26-26 64,-1 0-64,-25 0 32,26 1 64,-1-1-96,-25-26 32,-27 26-32,1 0-64,-27-26 64,0 26 0,-26-26 32,0 0 0,0 0 128,0 0 65,-26 0 95,0-52-224,-53 0-96,-26-1 0,27 1 32,-1 0-32,1-1 32,25 27-32,27-26 32,0 52-32,0-27 0,26 27 0,0 0 0,0 0-32,0 0-128,0 0-192,26 27 31,26 25 321,1 0 32,25 1 0,-25-1-32,25 0 32,1 1-32,-27-27 0,27 26 0,-53-25 32,0-27-32,0 26 33,-26-26-33,0 0 64,0 0 64,0-26 64,-26-27 128,-26 1-256,-27-27 0,1 1-64,-1-1 32,1 1-32,-1 25 0,27 1 0,25 26 0,1-1 0,26 27 128,0 0-96,0 0-32,0 0-96,0 0-64,0 0-96,26 27 0,27 25 256,25 0 32,-25 1 0,25-1 0,1-26 0,-27 27-32,27-27 32,-27 26-32,1-26 0,-27-26 32,-26 27-32,26-27 0,-26 0 0,0 0 128,0 0 64,0-27-32,-52-25-128,-1 0-32,-25-1 0,-1 1 32,0-27-32,27 27 0,-26 0 0,51 25-32,-25 1 32,26 0 0,26 26 0,0-26 0,-26 26-32,26 0-128,0 0-192,26 26 0,0 26 352,26 1 0,27-1 0,-27 1 32,1-1-32,-1 0 0,27-25 0,-27 25 32,-26-26-32,27 0 0,-27-26 0,-26 0 32,0 0-32,0 0 64,0 0 64,0 0 32,-26-26 64,-27 0-160,1-53-32,-27 27 0,1-27-32,-1 1 0,1 25 0,25 1 0,27 26 0,0 0 0,0 0 0,26 26-32,0 0 32,0 0-96,0 0 0,0 0-192,0 26-32,52 0 127,0 0 193,27 26 32,-1 27 32,1-27-32,0 1 1,-1-1-33,-25 1 64,-1-27-32,0 0-32,-26 0 32,1 0-32,-27-26 0,0 0 64,0 0-32,0 0 96,0 0 128,-27-26-96,-51-26-160,-1-1 0,1-25-32,-1 25 32,27-25 0,-1 52 0,27-1 64,0 27-32,26-26 0,0 26 0,0 0 0,0 0-32,0 0-128,0 0-32,0 0-288,0 53 320,52-27 128,1 26 0,-1 1 32,1-27-32,-1 26 32,0 1 0,1-27-32,-1 26 0,27 0 32,-27-25-32,0-1 0,1 0 0,-27 0 0,0-26 0,-26 0 0,26 0 32,-26 0-32,0 0 64,0 0 64,-52 0 64,0-26-192,-27-26 0,0 25 0,-25-25 0,25 0-32,27 26 32,-27-1 64,27 1-32,-1 0 0,1 0 128,0 26-64,26-26-32,-27-1 65,27 27-65,0 0 0,0 0-32,26 0 0,-27 0 0,27 0 96,0 0-128,0 0-64,0 0-128,0 27 0,27 25 95,25 0 1,-26 1 96,27-1-32,25 0 32,-26 1-32,1-1 32,-1 1 0,1-27-32,-1 0 32,-26 0 0,0 0 0,1-26 0,-27 0 32,0 0 0,0 0 96,0 0 33,0 0 31,-27 0 128,-25-26-224,-27-26-96,-25-1 0,25 27 128,1-26-64,-1 26-32,27-1 129,25 27 31,-25-26-64,52 26-64,-26 0 0,26 0-64,0 0-32,0 0 0,0 0-64,0 0-64,0 26-33,26 1 65,26 51 96,1-25 0,25-27 32,-25 26 0,-1 1-32,0-27 32,1 0-32,-1 0 0,-26 0 32,1-26 32,-27 0 0,0 0 0,0 0 32,0 0 32,0 0 97,-27-26-1,-25 0-96,0-26-96,-53-1 0,26 1 0,1 26 0,-1-27 0,27 27 32,-1 0-32,27 26 32,0 0 32,26-26-64,-26 26 0,26 0-64,0 0 32,0 0-32,0 0-96,0 26 32,26 26 64,26-26-1,1 27 33,-1-1-32,1-26 64,-27 27 0,52-27-32,-25 0 32,-1 0 0,-26-26 0,27 27 0,-27-27 0,-26 0 32,0 0-32,0 0 64,0 0 33,0 0 31,0 0 96,-53-53-64,1 27-160,-26-26 0,-1-1 32,27 27-32,-27 0 0,27 0 64,-1-1 32,1 1-32,0 0-32,25 0 32,-25 26-64,0-26 0,25-1 0,1 27 0,0-26 32,0 26-32,26 0 32,-26 0-32,26 0 0,0 0 0,0 0-32,0 0 0,0 0-32,0 0-32,0 0-32,0 0 0,0 0-64,0 0 64,26 0 64,0 0 32,0 0 32,-26 0 0,26 0-32,1 0-1,-1 26 1,0-26-64,0 27 96,0-27-32,1 26 32,25-26 0,-26 26 0,26 0 0,1 0 0,-27 1 0,53-1 0,-1 0 0,-25 0 32,25 27-32,27-27 0,-27 26 0,1 1 64,0-27-64,-1 26 0,1 0 0,-1-25 0,1-1 0,-27 26-64,1-26 64,-1 1 64,-26-1-64,0-26 0,0 0 0,-26 26 0,0-26 0,0 0 0,0 0 32,0 0 33,0 0 31,0 0 64,-26 0 0,0-26-128,-52 0-32,25-27-32,1 1 32,-27-1-64,27 1 0,-27 0 32,27-1 32,0 27-32,25-26 32,-25 26 0,52-1 0,-26 1 0,26 26 0,0 0-32,0 0-32,0 0-97,0 0-95,0 26 0,52 1 128,1 25 128,-1 0 32,53 1 64,-27-1-96,1-26 0,-1 27 0,1-1 0,-27-26 0,27 0 0,-53 1 0,26-1 0,-52-26 0,27 0 0,-27 0-64,0 0 128,0 0-64,0 0 192,-53-53-32,-25-25-64,-53-27-96,26 0 0,-26 1 0,26-1-64,27 26 64,-1 27 0,53 26 64,0-1-64,0 27 129,26 0-65,0 0-64,0 0-96,0 0-97,0 0-95,0 27 128,52 25 160,0 27 32,1-1 32,25-25-64,1 25 0,-1-25 0,1-1 32,0 0-32,-27-26 0,0 1 0,1-1 0,-27-26-32,-26 0 32,0 0 0,0 0 32,0 0 32,0 0 128,0 0 97,-53-53-65,-25-25-128,-27-1-96,0-25 0,1-1 0,51 26-96,-25 27 96,52-1 0,-1 27 0,1 0 0,0 26 0,26 0 0,0 0-32,0 0-64,0 0-65,0 0-127,26 26 64,27 0 224,-1 27 0,26-1 0,1 1 32,0-1-32,-1-26 0,1 27 32,-27-27-32,0 0 0,1-26 0,-53 26 32,0-26-32,0 0 0,0 0 128,0 0 0,0-26 65,-26-26-1,-27-1-128,-51-25-32,25-1 32,-26 0-64,27 27-32,-1-26 0,27 51 32,26-25 0,-1 52 0,1-26 0,26 26 64,0 0 0,0 0-64,0 0 0,0 0-96,0 0-64,0 26-257,53 0 417,-27 27 0,52-27 32,-25 26-32,25 0 32,-25-25-32,25-1 0,-25 0 0,-1 0 0,-26 0 0,-26-26 32,26 0-32,-26 0 64,0 0 0,0 0 65,0 0 31,-52-26 96,0-26-96,-53-27-160,26 27 0,1 0-32,-1-1 32,53 27 0,0 0 0,26 26 32,-26 0-32,26 0 0,0 0-128,0 0-96,0 0 128,26 26 0,0 26 64,52 1 32,-25 25 32,25-25-32,-25-1 0,25 0 32,1 1-32,-27-1 0,27-26 0,-27 27-32,-26-27 32,1-26 0,-1 26 0,0-26 0,-26 0 0,0 0 64,0 0 0,0 0 128,0 0 96,-52-26-224,-1-26 0,-25-1-64,-1 1 0,-26-27 0,27 27 0,-1-1 0,1 1-32,-1 0 32,27 26 0,-1-27 0,27 27 0,0 0 0,0 26 0,26 0-32,0 0 32,0 0-64,0 0-32,0 0-128,0 0-64,26 52 224,26 1 64,27-1 32,-1 26-32,27 1 32,0 0-32,-26-1 32,25-25-32,1 25 0,-26 1 0,-1-27 0,1 27 0,-1-27 0,1 0 0,-27 1 0,1-1 32,-1-26-32,-26 1 0,0-1 0,-26-26 32,0 0-32,0 0 96,0 0 32,0 0 96,0-26-32,-52-27-64,-27 1-31,-25-27-65,25-26-32,-26 27 0,27-1-32,-1 1 0,53 52 32,0-1-33,26 27 1,0 0 32,0 0-128,0 0 0,0 0-64,0 27 32,26 25 128,53 0 32,-27 1 0,27 25 32,-1-25-32,27 25 0,-27 1 32,1-27-32,0 1 0,-27-1 32,0-26-32,-26-26 0,-26 26 0,27-26 64,-27 0-32,0 0 32,0-26 96,-27-26-64,-25-27 97,-53 1-161,27-27-32,-27 0 0,26 27 32,1-1 0,26 0-32,-1 27 0,1 26 32,26-27-32,-1 53 0,1-26 0,26 26-32,0 0 32,0 0-32,0 0-193,0 0-95,26 53 192,27-1 128,-1 0 64,27 27-64,-1-27 0,1 27 0,-1-27 0,1 1 32,0 25-32,-1-25 0,-26-27 0,1 26 0,-1-26 32,-26 1-32,1-27 0,-27 0 0,0 0 32,0 0 0,0 0 96,-27-27-32,-25 1 64,-27-52-160,1 25 33,-1-25-33,1 25 0,-1-25 32,1-1-32,-1 27 0,1-1 0,25 1 0,1 0 0,26 52-32,26-27 32,0 27-33,0 0-63,0 0-64,0 0-32,0 27 128,26 25-32,52 27 64,-25-1 32,25 1-32,1-1 32,26 27 32,-27-26-32,1-1 0,-1 1 0,27-1 32,-26 1-32,-27-1 0,0-25 0,1 25 0,-1-25 32,-26-27-32,-26 0 0,26 0 0,-26-26 0,0 0 64,0 0 0,0 0 64,-52-26-32,26 0-32,-53-26-64,1-1 64,25 1-64,1-1 0,-27 27-32,27-26 64,26 26-32,0-1 0,0 27 0,26 0 0,0 0 0,0 0-64,0 0-32,0 0-160,0 27 160,26-1 96,26 26 0,27 1 0,-27 25 0,27-25 0,-27-1 0,27 0 32,-1 1-32,-26-1 0,1-26 0,-1 27 0,-26-53 0,1 26 0,-1-26 0,-26 0 0,0 0 64,0 0 32,0-53 96,-53-25 32,1-1-127,-27-25-97,-25-27 0,-1 26-97,53 0-31,-1 53 128,1-1 0,26 27 32,-1 0 97,1 0-65,26 26 32,0 0 0,0 0-64,0 0-32,0 0-96,0 0 64,0 26 32,53 0 0,-1 27 0,0-1 32,27 0 0,-27 27-32,27-27-32,-27 27 32,1-27 0,25 1 0,-25-1 0,-1 0 0,0-26-32,-25 1-32,-1-1 0,-26-26 32,0 0 32,0 0 0,0 0 32,0 0-32,0-26 32,-79-27 32,1-25-64,-1 25 32,27-25 0,-27 25-32,53 27 0,0 0 64,0 0-32,-1 26 64,27-26 32,0 26-64,0 0-32,0 0-32,0 0-96,0 0-64,0 26 32,27 0 96,25 26 32,26 1 0,-25-1 0,25 27 32,1-27-32,-27 0 0,27 1 0,-27-1 0,27-26 0,-27 27-32,1-27-64,-1 0 0,-26 0 31,0-26-63,-26 27 64,0-27 64,0 0 0,0 0 32,0 0 0,0-27 32,-26-25 0,-52 26 1,25-27-33,-25-25 0,25 52-32,-25-53 0,25 27 0,1-1 0,0 27 0,25-26 0,1 52 32,26 0 0,0 0 0,0 0-64,0 0-32,0 0-65,0 0-63,0 0 64,26 26 64,27 26 32,25 1 32,-25-1 64,25 0-64,1 1 32,-27-1-32,1 1 0,-1-27 0,0 0 0,-25 0 0,-27 0 0,26-26 0,-26 0 0,0 0-32,0 0-96,0 0 64,0-26 64,-53-26 0,1-1 64,-27 1-64,1-27 0,25 27 0,-25 0 0,-1-1 32,27 1-32,0 0 0,25 25 0,1 1-32,26 26 64,-26 0-32,26 0 0,0 0-96,0 0 32,0 0 0,26 53 64,0-27-32,27 52 32,-1-25 0,27-1 0,-27 27 32,0-27-32,1 0 0,25 1 0,-25 25 32,25-25-32,-25-1 0,-1-26 32,-26 27-32,27-27 0,-27 0 0,0 0 0,0-26 0,0 26 0,-26-26-32,0 0 32,27 0 0,-27 0 0,0 0-32,0 0 32,0 0 32,0 0-32,0 0 0,0 0 32,0-26 96,-27 26-96,-25-52 0,26 26-32,0 0 0,-1-1 0,1 1 0,0 26 0,26 0 32,0 0-32,0 0 0,0 0 0,0 0-32,0 0 0,0 0-96,0 0-32,0 0 96,0 0-32,26 26 64,27 1 0,-1-1 64,-26 0-32,0 26 32,27-26-32,-27 1 0,26-27 0,-25 26 0,-1-26 0,-26 26 0,26-26 0,-26 0 0,0 0 0,0 0 0,0 0 0,0 0 32,-26-26-32,0 0 64,-27-1-32,1-25-32,-27-26 0,27 25-32,-27 1 0,27-1 32,26 1 0,0 26 0,-1 0 0,1-1 64,26 27-64,-26 0 128,26-26-32,0 26-96,0 0 64,0 0-64,0 0-64,0 0-64,0 0 128,0 0 0,26 26-32,0 1 32,27 25 32,-27-26 0,26 27-32,1-27 0,-1 0 0,-26 26 32,27-25-32,-1 25 32,0-26-32,1 26 0,-27-25 0,26-1-32,-26 0 32,27 0 0,-27 0 0,0 1-64,0-27 64,-26 0-64,0 0 32,0 0 32,0 0-32,0 0-32,0 0 0,0 0-65,0 0 33,0 0 32,0 0 32,0 0 32,-26-27 0,0 1 0,0 0 0,0 0 0,-1 26 0,27-26 0,-26 26-32,26-27 32,-26 27 0,26 0 32,0 0-32,0 0 0,0 0 0,0 0 64,0 0-64,0 0-32,0 0-32,0 0 0,0 0 64,52 27-32,-25-1 32,25 0 32,-26 0-32,27 0 0,-27 27 0,26-27 32,-26 26-32,27-25 0,-27-1 0,26 0 0,-26 0 0,1-26 0,-1 26 0,0-26 0,-26 0 0,0 0 0,26 0 0,-26 0 0,26 0 0,-26 0-32,0 0 32,0 0 0,27 0-32,-27 0 32,0 0 0,0 26 32,0-26 0,26 0-64,-26 0 64,26 0-32,-26 0 0,0 0-32,26 0 32,-26 0-32,0 0 0,0 0 0,0 0-32,26 0 64,-26 27-32,0-27-64,0 0 64,0 0 32,27 26 0,-27-26 0,0 0 0,0 0 0,0 0 32,0 0 0,0 0 32,0 0-32,0 0-32,0 0 64,-27 0-64,-25-26 32,0-1 0,-27 1-32,27-26 32,-27 26 64,27 0 96,-1-27 33,-25 27-65,25 0 64,1 0-64,0-1 0,-1 1 0,1 0-63,0 0-33,-1-27 0,1 27-32,-1-26 32,1 26 64,26 0-32,-27-1-64,27 1 32,-26 0 0,26 0 96,0 0 0,-1-1 1,-25 1-1,26 0-32,-27 0 32,27 0-32,-26-1-32,26 1-32,-27 0 32,27 0 33,-26 0-1,26-1-32,-27 1 32,1 0-32,26 0-32,-1 0-64,1 0 64,0 26 96,0-27-32,0 27-64,-1-26 65,-25 0 63,26 26-96,-26-26-64,-1 0 32,1-1-32,-1-25-32,1 26 0,-27-27 0,27 27 0,-26-26 0,25 26 0,-25 0 0,25-1 0,1 1 32,26 0-32,-27 0-32,27-27 32,-26 27-64,-1 0 64,27 26-96,26-26 96,-26 0-32,26 26 64,0 0-32,-26 0 0,26-27 0,-26 27-32,26 0 64,0-26 0,-27 26-32,27 0-32,-26-26 0,26 26 0,0 0 0,0 0-32,0 0-65,0 0 1,0 0 0,0 0-128,0 0-64,0 0 63,0 0 1,0 0 32,26 26 32,27 27 160,25-1 32,1 0-32,-27 1 32,27-1 0,26 1 0,-53-1 0,27 0-32,-1 1 0,-26-27-32,1 0 0,-27 26 64,0-52-64,0 27 64,-26-27-33,0 0 33,0 0 33,0 0 63,0 0-32,0 0 64,-26 0 0,-26-53-96,-27 27-32,-25-26-32,-27-27 32,0 1-32,0 25-64,52 1 64,1-1 32,51 27-32,-25 0 32,52 26 0,-26 0 0,26 0 0,0 0-160,0 0-1,0 0 97,0 0-96,26 52 96,26 1 0,1-1 64,25 1 0,1-1-32,-27 0 32,27 27 0,-1-27 0,1 1 0,-27-27 32,1 26-32,-1-26 0,27 27 0,-53-27 0,26-26 0,-26 26 0,-26-26-32,0 0 32,0 0 32,0 0 32,0 0 0,0 0 128,-26-26-31,-26-26-97,-53-27-64,0 0 32,1 1-64,-1 25 64,26 1-64,27 0 64,0 26-64,25-1 32,1 27 0,26-26 32,-26 26-32,26 0 0,0 0 0,0 0-64,0 0-97,0 0-31,0 0 0,26 26 64,0 1 128,27 25-32,-1-26 0,0 26 32,27 1-32,-27-27 32,27 26 0,0-25 0,-27 25 0,0-26 0,-26-26 0,1 26 0,-1-26 32,-26 0-32,0 0 32,0 0 64,0 0 64,0 0 128,-26 0-127,-27-26-97,-51-26-64,25-1 0,0 1 0,-25 0 32,25 25 64,27-25 64,-27 0-32,1 26 0,-1-27-32,0 1-96,1-1 0,-1-25 64,1 25-64,25 1 32,1 26-32,0-26 32,-1 25 32,1 1-32,26 0 33,0 0-65,-1 26 32,1-26-32,0 26 0,26 0 0,0 0 0,0 0-65,0 0-63,-26 0-96,26 0 64,0 0-32,0 26 0,26 0 128,0 26 0,27-25 31,-1 25 1,26 0 32,-25-26 0,-1 27 0,1-27 32,-1 0-32,0 0 0,-25 1 0,-1-27 0,0 26 0,-26-26 0,0 0 33,0 0-1,0 0 128,-26-26 64,0-1-96,-53 1-128,0-26 0,1-1 0,25 1 0,-25 0-32,26 26 32,-1-1 32,27 1-32,0 26 0,0-26 0,-1 26 0,27 0 0,0 0-96,0 0-128,0 0-33,0 26 129,0 0 64,53 27 64,-27-27 0,26 26 0,1-26 0,-1 27 0,0-27 0,-25 0 0,51 0-32,-25 1 32,-1-1 32,27 0-32,-1 26 0,1-25 0,-27-1 0,27 0 0,-27 0 0,0 0 0,-25 0 0,25 27 0,0-27 0,-26 0 0,27 0 0,-27 1 0,0-1 32,27 0-32,-27-26 0,0 26 0,0-26 0,-26 0 0,26 26 0,-26-26 0,0 0 0,0 0 32,0 0-32,0 0 64,0 0 0,0 0 65,0 0-1,0 0 32,0 0-32,-52-26-32,26 0-32,-27 0 0,1 0-64,0-27 0,-1 27 0,1 0 0,0-27 0,-1 27 0,1 0 0,-1 0-32,-25 0 32,25-27 32,1 27-32,-26 0 32,-1-26-32,0-1 0,27 27 0,-27 0 0,27-27 0,26 53 0,-26-26 64,25 0 64,1 26 33,0-26-129,0 0 0,-27 0 0,27 26 0,0-27-32,-26 1 32,25 0-32,1 26 0,-26-26 0,26 0 0,0 26 32,-1-27 0,1 27 0,-26 0 0,26-26 0,-1 0 0,1 26 0,0-26-32,-26 0 64,25-1-64,1 27 64,0-26-32,0 0-32,-26 0 32,25 0-32,1-1 0,0 27 0,26-26 32,-26 0-32,0 26 0,26-26 0,0 26-32,0 0 32,0-26 32,-27 26-32,27-26 0,0 26 32,-26-27-32,26 27 0,0 0 0,-26-26-32,26 26 32,0 0 0,0 0-64,0 0 0,0 0-256,0 0-353,0 0-352,0 0-961,0-26-1217,0 26-3459</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2.501"/>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4688 2599 9417,'0'0'1858,"-26"0"-289,26-26-160,0 26-544,-26-26-320,26 26-129,0-26-160,-26 26 353,26-26 0,-27 26-97,1-27 161,26 1-353,-26 0 64,0 0 1,0 0-193,26-1 160,0 27-192,-26 0-160,26-26 97,0 26-97,0 0-33,0 0-63,0 0-32,0 0 0,0 0-32,0 26 160,26-26 0,0 53 0,26-27 0,-26 26 0,27 1-64,-1-1 64,1 0-32,-27 1-32,26-27 64,-26 26-32,1-25 32,-1-27-32,-26 26 64,0-26-32,0 0 32,0 0 32,0 0 64,0 0 128,0 0 193,-26-26-1,-27-27-224,1 1-96,-1-1 33,-25-25-97,25 26-64,27-1 32,-26 1 32,26-1 0,0 27 0,-1 0 64,27 0-128,0 26 0,0 0 0,0 0 0,0 0-192,0 0 64,0 0-64,0 26 159,27 0 33,-1 0 0,26 27 65,-26-1-65,27-26 0,-1 27 0,-26-27 0,0 0 0,1 0-65,-1-26 1,-26 0 0,0 0 32,0 0 32,0 0 96,0 0-32,0 0 33,-26-52-97,-1 0 0,-25-1 96,0 1-32,-1 26 0,27-1 32,26 1-64,-26 0 64,0 0-64,26 26-32,0 0 0,0 0 0,0 0-32,0 0 32,0 0-224,0 0 96,0 0-65,0 0 33,52 52 160,0 1 32,1-27 0,-1 26 0,1 1 0,-1-27-32,-26 26 0,0-52-96,1 26 64,-27-26 0,0 0 32,0 0 96,0 0-32,0-26 97,-27 0-161,-25-26 64,0-1 32,-1 1-96,-25-1 32,25 1-32,27 26 0,-26-27 0,26 27 0,26 0-32,-27 26 32,27-26-32,0 26 0,0 0 0,0 0-32,0 0 64,0 0-96,0 0-193,0 0 97,27 26 128,-1 26 64,26-25 64,0-1-64,-25 0 32,25 0 0,-26 0-32,27 1 0,-53-1-32,26-26 32,-26 0-32,0 0 32,0 0 0,0 0 96,0 0 32,0 0 32,-26-26-128,-27-1-32,1-25 32,-1 26 1,27-27-33,-26 27 0,26 0-33,0-26 1,-1 26 32,1 26 32,0-27-32,26 27-64,0 0 64,0 0-32,0 0-64,0 0 32,0 0-96,0 0 0,0 0 32,0 0 96,26 0 32,-26 0 0,26 0-32,1 0 32,-27 0-32,0 0 32,0 0 0,0 0 0,0 0 0,0 0 0,0 0 0,0 0 0,0 0 0,0 0 0,0 0 32,0 27 0,0-27 0,0 26 0,0 0-32,-27 26 64,-25-26-64,26 1 32,0-1 32,26 0-64,-27 0 0,1 0 0,26-26 64,-26 0-64,26 0 0,0 0-64,0 0-32,0 0-96,0 0 0,0 0-193,0 0-255,0 0 63,0 0 97,26 0 480,-26-26-32,26 0 64,-26 26 128,0-26-160,0 0 96,27 26-64,-27 0 0,0 0 0,0 0 64,0 0 64,0 0 64,0 0-160,0 0-64,-27 0 385,27 0-321,-26 26-32,0 0 32,0-26-64,26 0 64,-26 26-32,26-26 0,-27 0 64,27 0-64,0 0-32,0 0 0,0 0-32,0 0 0,0 0-224,0 0-257,0 0-31,27 0 127,-27-26 417,26 0 65,-26 0-33,26 26-32,0-27 0,0 1 0,1 26 0,-27-26 64,26 26-64,-26 0 0,0 0 0,0 0 0,0 0 64,0 0 0,0 0-32,0 0 192,-26 0 128,-1 26-256,1-26-96,-26 26 32,26 1 0,-27-1 1,27-26-1,0 26 32,26-26 32,-26 26-32,26-26-64,0 0 32,0 0-32,0 0-32,0 0-32,0 0-64,0 26-1,26 1 65,0-1 32,0 0 0,27 0 64,-1 27-64,0-27 32,1 0 0,25 26 32,-25-26 0,25 1 0,-25-1 0,-1 0-32,0 0 0,1 0 32,-27 1-32,0-27 33,-26 0-33,0 0 0,0 0 0,0 0 32,0 0 0,0 0 64,0 0-64,-52-27 32,-1 1-64,-25-26 0,-1-27 64,1 27-64,-1 0 0,27-1-32,26 1-32,-27-1 64,27 53 32,26-26-32,0 26 64,0 0-64,-26 0-32,26 0-96,0 0-129,26 26-31,26 27 288,1-1 0,52 27 96,-27-1-64,27 1 64,-27-27-96,1 1 0,26 25 0,-27-25 32,-25-1-32,-1-26 0,1 27 0,-1-27 0,-26-26 0,-26 0 32,26 0-32,-26 0 64,0 0 65,0 0 127,0 0 224,-52-53-255,0-25 31,-27 25-192,27-25-64,-27-1 0,27 1-96,-1 25 32,1 1 64,26 26 0,26 0 0,-27-1 0,27 27 32,0 0-32,0 0-96,0 0-33,0 0-191,27 53 32,25-27 288,0 26 0,1 1 32,-1-1-32,1-26 64,-27 27-64,-26-53 0,26 26-96,-26-26 96,0 0 32,0 0 160,0 0 64,-26-26-31,0-27-161,-53 1-64,0-27 64,1 1-32,25 25-32,-25-25 0,25 25 0,27 1 0,0 0 32,-26-1-32,26 27 0,26 0-32,0 26 32,0 0-32,0 0 0,0 0-161,0 0-127,0 26 128,52 0 192,0 27 128,27-1-96,-27 0 32,27 1-64,-1-1 64,-25 1-64,-1-1 0,-26-26 0,1 0 0,-1-26 0,-26 26 0,0-26 32,0 0 0,0 0 128,0-26-31,0 0-129,-79-26 64,27-27 32,-27 27-64,27-27-32,-27 27 0,27-1 32,-1 1-32,27 26 32,26-26-32,-26 25 0,26 1 96,-26 26-32,26 0-64,0 0 64,0 0-64,0 0-64,0 0-96,0 0-160,26 26 255,0 27 65,53 25 33,-27-25 31,27-1-32,-27 0 0,1 1-32,-1-1 0,-26 1 0,0-27 0,1 0 0,-27 0-32,0-26 0,0 0 32,0 0 0,0 0 64,0 0 160,0-26-224,-53-26 0,1-1 0,-27 1 0,27-1 0,-1 1 32,1 0 0,26-1-32,-27 27 0,53 0 0,-26 0 0,26 26 0,0 0 0,0 0-64,0 0-192,0 26-33,26 26 289,27 1 0,-1 25 64,27 1-32,-27-1-32,27 1 32,-27-1-32,27 1 0,-27-27 0,1 27 0,-1-27 0,-26-25 32,0 25-32,-26-52-32,26 26-64,-26-26 0,0 0 96,0 0 0,0 0 192,-26-26-160,-52-26 1,-27-1 95,0-25-96,0-1 256,1 0-128,-1 27-160,26-26 64,27 51 0,26 1 32,0 0-32,-1 0 64,27 26 33,-26 0-161,26 0 0,0 0-128,0 26-1,0 26 1,53 1 128,-1 51 0,0 1 32,27-26-32,-1-1 32,1 1-32,0 0 0,-1-27 0,-25 0 0,-27-26-32,0-26 32,-26 27 32,0-27-32,0 0 64,0 0 97,0-27-97,0 1-32,-52-26 64,-53-27 128,0 1-128,0-27-64,0 26-32,27 1 32,26 25-32,-1 1 0,1 26 0,52 0 32,-26 26 64,26 0-96,0 0 0,0 0 0,0 0-96,0 0-96,0 0-64,0 52 224,52 0 0,0 27 64,27 0-32,-1-27 0,1 27 0,0-27 0,-27 0 32,27-25-32,-53-1 0,0 0 0,-26-26 0,0 0 32,0 0 32,0 0 32,0-26 32,-26 0-32,-27-27-64,-25-25 64,-27-1-64,0 0 0,27 1-32,25 25 0,1 1 0,0 0 32,-1-1-32,27 27 32,0 0-32,0 0 0,-1 0 0,27 26 32,0 0-32,0 0 0,0 0-64,0 0-128,0 0-32,0 26-64,27 0 288,25 26 0,0 27 0,27-1 32,0-25 0,25 25-32,-25-25 32,-1-1-32,1 27 0,26-27 0,-53-26 0,1 27 0,-1-27 0,-26-26 32,0 26-32,-26-26 0,0 0 64,0 0 64,0 0-32,0-26-32,-78-26 64,-1-27-32,1-26 96,-27 27-192,26-1-32,1 0 32,25 27 0,1 0 0,26 26 0,26 26 0,0 0-32,0 0 32,0 0-192,0 0-32,0 0-64,52 52 288,27 26 64,-1 1 0,27 0-32,-26-1 0,25 1-32,-25-27 0,0 27 0,-1-27 0,1 27 0,-27-27 64,27 0-64,-27-25 0,27 25 0,-53-26-64,26 0 128,-26-26-64,1 0 0,-27 0 0,0 0 128,0 0-64,0 0 64,0-52 257,-53 0-161,-25-53 0,-27 0-96,0 0-128,0 1 0,27 25-32,-1 0 32,53 53-32,0 26 64,26 0-32,0 0 0,0 0-160,0 0 64,0 0-128,0 26 0,0 1 159,52 25 33,1 27 32,25-1-64,1 1 128,-1-1-64,1 1 0,-1 26 0,1-53 0,0 27 32,-1-27-32,-52-26 0,27 0 0,-27 0 0,-26-26 32,26 0 1,-26 0 63,0 0 0,0-26 224,0 0 96,-52-52-255,-53-27 127,0 0-224,0 0 0,1 1-64,25 25 0,27 27 64,-27-1-64,53 1 0,-26 26 160,25-27-128,1 53-32,26-26 0,-26 26 0,26 0-64,0 0-32,0 0-192,0 26 64,26 27-65,27 25 257,25 1 0,1-1 32,-27 1 0,27 26 0,-27-53 0,0 27 0,1-27 0,-1-26-160,-26 0 32,-26 1 32,0-27 64,0 0 32,0 0 0,0 0 128,0-27-64,-78-51-32,-1-1-64,-26 1 96,1-27-64,-1 0 32,0 0 0,0 27-32,27 25 0,52 27 128,-1 0-96,27 26-32,0 0-64,0 0-64,0 0-128,27 52 160,25 27 96,27 0 64,25 25-64,1 1 32,0 0-32,-27 0 0,27-1 0,0 1 0,-26-26 0,-1 25 0,1-51 0,-27-1 0,-26 1 0,-26-27 0,0-26-32,0 0 32,0 0 64,0 0 64,0-26-96,-52-27 0,-27 1 32,-25-53 64,-1 26-96,26 1 0,-26-1 0,53 1 32,-27 25 65,27 1-33,26 0 64,-26 25-96,25-25-32,1 26 32,-26 0-32,52 0-32,-26 26 0,26 0-64,0 0 0,0 0-128,0 0-97,0 52 65,52 0 96,0 27 96,53 26 32,-26-27-64,-1 1 64,1-27 0,-1 27 0,1-27 0,-27-26 0,1 0 64,-53-26-64,26 0 0,-26 0 32,0 0 96,0 0-32,0-26 128,-52-26 1,-27-27-129,-52-25 64,26-1-160,-26-26 32,27 26 32,-1 0-64,0 27 0,26-1 0,27 27 0,0-1 0,52 53 0,-27-26-64,27 26 64,0 0-224,0 0 64,27 26-129,25 53 289,53 0 64,0 25-32,26 1 64,-27-26-96,1 25 0,0-25 0,0 26 0,-1-1 33,-25-25-66,26 0 66,-27-1-33,1 1 0,-1-1-65,-25-25 65,-27-27 0,0 0 0,0 0 0,-26-26 32,0 0-32,0 0 65,0 0-65,0-52-32,-52-1 32,0-51 64,-53-1 32,-26-52-96,0 26 96,0 0-96,26 26 0,53 27 32,-1 25-32,53 27 32,-26 0-32,26 26 0,0 0 0,0 0-64,0 0-128,0 0-1,26 26 193,27 26 0,-1 27 64,27 26-32,26 0-32,-27-27 33,1 1-33,-1 25 0,1-25 0,-27 0 0,27-1 0,-27 1-33,1-1 33,-27-25 0,26-27-96,-52-26 64,26 26 32,-26-26 0,0 0 0,0 0 32,0-26-64,0 0 64,-52-53 32,-53-26 33,0-26-1,-26 0-64,1 27-32,51-1 0,27 26 0,-1 27 0,27 0 0,0 25 32,26 27 0,0 0-32,0 0 0,0 0-160,0 0-33,26 27 129,26 25 64,27 27 64,26 25-64,-1 1 64,1-26-64,-26 25 0,-1-25 0,1-1 0,-27 27-64,27-26 32,-27-27 0,-25 1 32,25-1-32,-26-26 32,-26 0 0,26-26 0,-26 0-64,0 0 64,0 0-32,0 0-64,0-26 64,-52-52 32,-27-27 64,1 0 32,-27-26-64,0 26-32,0-26 0,27 27 0,-1 25 32,27 27 0,26 26-32,0-1 0,26 27 0,0 0-128,0 0 32,0 0 64,0 0-32,26 79 64,26-1 0,53 1 0,-27 52 0,1-26 0,0-1 0,-1 1 0,1 0 0,-27 0 0,1-27-32,25 1 32,-26-1-128,1-25 32,-1-1 0,1 1 0,-27-27 64,0 0-32,0 0 64,-26-26 0,0 0-33,0 0 1,0 0 64,0 0 65,0-52 31,-52-1 32,-27-25 0,1-53 64,-27 26-192,0 0 0,27 27-32,25 25 32,53 53-32,0 0 0,0 0 160,0 0-95,0 0-65,0 0 0,0 0 0,0 0-33,26 53 1,1-1-64,25 1 96,0 25 0,27-25 32,-27 25 32,1-26-64,-1 1 0,0-1-64,1 1 64,-1-1-128,1 0-32,-27 1-32,26-27 96,-52 0 0,26 0 96,-26-26 0,0 0 0,0 0 32,0 0-32,0 0 0,0 0 0,0 0 0,0 0 0,0 0 0,0 0 0,0 0 64,0 0-32,0 0 0,0 0-32,0 0 0,0 0-64,0 0 64,0 0-64,0 0 32,0 0-32,0 26 64,27-26 0,-27 27 0,52-1 0,-52 26 0,26-26-32,0 1 32,1-1-96,-1 0 32,-26-26 64,0 0 0,0 0 0,0 0 0,0 0-65,0 0 65,0 0 32,-26-52-32,-27-1 33,-25 1 127,-1-27-96,0 1 32,1-1-96,25 27 128,-25-27 64,25 1-96,-25-1 160,-1 1-159,27-1-1,-27 0 0,1 1-64,25-1 0,1 27 0,26-1 0,0 27 64,-1 0 0,1-26 0,0 26-32,0-1 0,-27 1-32,27 0 128,0 0-160,0 0 64,0-1-31,0 1-33,-27-26 32,27 26 0,0-1-32,0 1 0,-1 0 32,1 0 64,0 0-64,0 26 0,0-26-32,26-1 32,-27 27-32,1-26 32,0 0-32,-26-26 0,-1 25 0,1 1 0,-1-26 64,27 26-64,-26-1 0,26 1 0,-27-26 0,27 26 0,-26 0 0,26-1 0,-27 1-64,27 0 32,-26-26 32,-1 25 0,27 1 0,-26-26 0,-1 26 0,27-1 0,0-25 0,0 52 0,-27-26 0,53 0 0,-26-1 0,-26 1 0,52 0 0,-26 26 0,-1-26 0,1 0-32,26 26 32,-26-26-32,26 26 64,-26 0-32,26 0 0,-26-27 0,26 27 0,-27-26-64,1 26 32,0-26 32,0 0-32,0 26 32,26 0 0,-27 0 0,27 0 0,0 0-64,0 0-33,0 0 1,0 0-64,0 0 64,-26 0-32,26 0 32,0 0-32,0 0-64,0 0-1,0 0-223,0 0-96,0 26-33,0 0-864,26 27-801,-26-1-1378,27 0-3330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19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4125 2194 2018,'0'0'1537,"0"0"641,0 0-448,0 0-449,0 0 0,0 0-191,0 0-130,-52-52 1,52 52 32,-26 0-224,26 0 0,0 0-161,0-27-159,0 27-33,0 0-64,0 0 1,0 0-97,0 0-32,-27 0 0,27 0-127,0 0-65,0 0-32,0 0-161,0 27 65,27-1 96,25 26 96,0 27-32,1-27 1,25 27 95,-25-27-64,25 27 64,1-1 0,-1-25 0,27 25-64,-26-25-64,25-1-32,-25 0 32,-1 1-64,1-1 64,-27 0 0,27-25-32,-53-1 0,26 0 0,-25 0 0,-27-26 64,0 0 1,26 0-1,-26 0 32,0 0 96,-26 0 288,-1-26-287,-51-26-129,-1-1 96,1 1-64,-27-1-96,0-25 64,1-1-64,-1 27-32,26-27 32,1 27 0,25 0 64,27-1 32,-26 27-96,52 26 64,-26-26 0,26 0 0,-27 26 0,27 0-32,0 0 32,0 0-64,0 0 0,0 0-96,0 0-96,0 0-96,27 52 256,25-26 32,26 53 64,1-27 32,26 27-96,0-1 32,-1 1-32,1-27 64,0 27-64,-27-27 0,27 27 0,0-1 0,0 1 64,-1 0-64,1-27 0,0 0 0,-27 1 32,1-1-32,-1 0 32,1 1-32,-27-1 32,27-26-32,-27 1 0,1 25 0,-1-26 32,-26 0-32,0-26 0,-26 0 0,27 0-32,-27 0 32,0 0 0,0 0 0,0 0 0,0 0-256,0 0 64,0 0-65,0 0-383,0 0-129,0 0-256,0 0-544,0 0-609,-27-26-353,-25-26-2081,-27-27-1538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74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4263 2096 929,'0'0'1025,"0"0"512,0 0-191,0 0-33,0 0-384,0 0 160,-27-79-128,27 79-321,0 0-576,0 0 0,0 0 353,0 53-1,53-27 193,25 53-33,1-27 97,26 26 160,-27 27-65,1-26-255,26 26 224,-27-27-225,-25 1-160,25-1-95,-25 1-129,25-1-64,-25-25 0,25 25 128,-25 1-64,25-27 0,-25 27 32,25 0 33,-25-27-129,-1 0 0,0 27-64,-25-53 0,-1 26 0,0-25-32,0-1-577,-26 0-832,26 0-1506,-26 0-3843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8:29.062"/>
    </inkml:context>
    <inkml:brush xml:id="br0">
      <inkml:brushProperty name="width" value="0.24" units="cm"/>
      <inkml:brushProperty name="height" value="0.48" units="cm"/>
      <inkml:brushProperty name="color" value="#FFACD5"/>
      <inkml:brushProperty name="tip" value="rectangle"/>
      <inkml:brushProperty name="rasterOp" value="maskPen"/>
    </inkml:brush>
  </inkml:definitions>
  <inkml:trace contextRef="#ctx0" brushRef="#br0">5938 2272 1153,'0'0'961,"0"0"-288,0 0 31,0 0-351,0 0-33,0 0 64,0 0-95,0 0 191,0 0-160,0 0-95,0 0 95,0 0-224,0 0 192,0 0 129,0 0 95,0 0 257,0 0-161,0-26-95,0 26 288,0 0-225,0 0 129,0 0 96,0 0 480,0 0 288,0 0-223,-26 0-321,26 0-97,-27 0-639,-25 0-65,26 0-128,-27 0 0,1 26-32,26-26-64,-26 26 0,25 1 128,-25-1-128,26 26 0,-27-26 128,27 27-128,-26-27 96,26 0-96,26-26 0,0 0 193,0 0-161,0 0 0,0 0-32,0 0-64,0 0 32,0 0 0,0 0 64,0-26 0,26 0 0,0 0 0,26-27 0,1 1 32,-1-1-96,1 27 32,25 0 0,-26 0 0,1 0 0,-1 0-64,1 26 64,-27 0 0,0 0-64,0 0 0,0 0 64,-26 0-64,0 0 128,0 0-64,0 0 0,0 0 32,0 0 96,0 0-64,0 0 64,0 0 769,0-27-64,-52 27-385,0 0-320,-1 0-128,-25 0 64,-1 0-64,-26 0 0,27 0 128,-1 0-128,-25 27 0,25-1 32,0 0 0,1 0 32,-1 0-64,27-26 0,26 26-160,-27 1 192,27-27-32,26 26 0,0-26 0,0 0-32,0 0 0,0 0-128,0 0 96,0 0-224,0 0 224,0 0 0,0 0-64,53-26 63,-27 26 1,52-53 64,-25 27-64,51 0 64,-25-26 0,26 25-64,-27-25-96,1 26-64,-1 0-32,-25-27 256,-1 27-96,0 26 96,-25-26-32,-27 26 32,0 0 0,0 0 32,0 0-32,0 0 0,0 0-64,0 26-1,-53-26 65,27 26 97,-26 0-65,-27 27 64,1-1-96,-1 1 0,1-1 0,-1-26 64,0 26-32,27 1-32,0-27 32,-1 0 96,27-26-128,26 0 0,0 0 32,0 0-32,0 0-32,0 0-64,0 0 160,0-26-96,26 0 32,27 0 0,-1-27-32,0 1 64,27 26-32,0-53 0,25 27 32,-25-1-64,26 1 32,25 26 0,-25-26-32,-26 25 32,26 1 0,-27 0 0,-26 26 0,1-26-32,-1 26 32,-26 0 0,27 0-64,-27 0 96,0 0-32,0 0 0,1 0 0,-1 0 0,-26 0 0,26 0 0,-26 0 0,0 0 0,0 0 0,0 0-32,-26 0 64,0 0 160,-1 0 160,-25 26-352,0-26 96,-27 0-96,27 26 0,-27 0-32,1 1 32,25-1-96,1-26 96,-1 26 0,27 0 64,0-26-32,26 0-32,0 0 0,0 0-64,0 0 0,0 0-384,0 0 384,0 0 0,26 0 0,0 0 64,1 0 0,25-26 32,0 26 0,27-26-32,-1 0 0,1-1 0,26 27 32,-27-26-32,27 0 0,-26 0 32,-1 0 0,1 26-32,-27-27 0,0 27-32,-25 0 32,-1 0-32,0 0 32,0 0 0,0 0-96,1 0 96,-1 0 0,0 0 32,26 27-32,-25-27 0,-1 0 0,-26 0 0,26 0 0,-26 0 0,0 0 0,26 0 0,-26 0 32,0 0-32,0 0 0,0 0 32,0 0 32,0 0-64,0 0 0,0 0 352,0 0-288,-52 0 32,26 0-96,-1 0-32,-25 0-64,0 0 64,-1 26 32,1-26 64,26 26-64,-27-26-32,27 0 0,0 0 64,0 0 32,26 0-64,0 0 0,0 0-96,0 0 96,0 0-192,0 0 32,0 0 160,0 0-128,0 0 128,26 0 0,0 0-96,0 0 96,27 0 0,-27 0-32,26 0 64,1 0 32,-1 0-64,0 0 0,1 0 0,-1 0 0,-26 0 0,27 0 0,-27 0 32,0 0-32,0 0 0,0 0 0,-26 0 0,27 0 32,-27 0-32,0 0 0,0 0 32,0 0 64,0 0-96,0 0 0,0 0 416,0 0-352,0 0 128,0 0-95,0 26-65,0-26-32,0 0 0,0 0 0,0 26-32,0 1 64,0-1-32,0 26 32,0 0-32,0 1 96,0-1-96,0 1 0,0-1 0,0 0 32,0 1-32,0-1 0,0 0 32,0 27-32,0 0 0,0-27 0,0 26 64,0-25-32,0 25-32,26-25 96,-26 25-64,0-25 32,26 25-64,-26 1 0,0-1 192,0 1-160,26-27 32,-26 27-64,0-27 64,0 27-32,0-27-32,0 1 0,0 25 128,0 1-128,0-27 0,0 27 65,0-1-1,0 1-32,0-27-32,0 27 0,0-1-32,0-25 64,0-1-32,0 0 0,0 1 64,0 25-64,0-25 0,0 25 0,0-26-32,0 27 32,0-27 0,26 27-32,-26-27 96,26 1-64,-26-1 0,0-26 0,0 27 96,27-1-96,-27 0 0,0 1 0,0-1 32,0 0-32,0 1 0,0-1 0,0-26 32,0 27 32,0-27-64,0 26 0,0-25 32,0-1-64,0 0 32,0 0 0,-27 0 0,27-26 0,0 26 0,0 1 0,0-27 32,0 26-64,0 0 32,0 0 0,0-26 0,0 26 0,0 1 0,0 25 0,0-26 96,-26 0-160,26 1 64,0-27 0,0 26-32,0-26 32,0 26 0,0-26 0,0 0 32,0 0-64,0 0 32,0 0 0,0 0 0,0 0 0,0 0 0,0 0 0,0 0 32,0 26-64,0-26 32,0 0 0,0 0-64,0 0 96,0 0-32,0 26 0,0-26 0,0 0-32,0 26 32,0-26 0,0 0-64,0 0 64,26 0 0,-26 27 0,0-27 0,0 0-32,0 0 32,0 0 0,0 0-96,0 0 160,0 0-64,0 0 0,0 0 32,0 0-32,0 0 0,0 0 0,0 0-32,0 0 32,0 0-32,0 0 32,0 0 0,0 0-32,0 0 32,0 0 0,0 0-32,0 0 32,0 0 0,27 0 0,-27 0 32,0 0-96,0 0 0,0 0 32,0 0-65,0 0 129,0 0-32,0 0 32,0 0-32,0 0 321,0-27-193,0 27 64,-27-52 0,-25 26-160,26-53-32,-26 27 160,-1 0-128,27-1 129,-26 1-161,-1-1 0,27 1 224,-26 0-160,-1-1 64,27 1 32,-26 0-160,26-1 224,-27 1-224,27 26 0,-26-27 193,25 1-129,1 0-32,-26 25 64,26-25-64,0 0 256,-1 25-224,1 1-64,0-26 224,26 26-160,-26-27 0,0 27-32,-1-26 33,-25-1 95,26 27-160,0-26 32,0-1 160,-1 27-96,1-26-32,0 26 96,0 0-128,0-27 128,-1 27-160,1-26 0,0-1 0,0 1 32,26 26-32,-26-27 97,26 27-97,-27-26 320,27 26-320,-26-1 0,26-25 192,0 26-160,-26 0-32,26-27 0,-26 27 64,26 0-96,-26-26 32,26 25 0,-26 1 32,26 0 0,-27 0-32,27 0 0,-26-1 32,0-25 32,26 26-64,-26 0 0,0 0-32,26-1 64,-27 1-32,1 0 0,26 0 32,-26 0-32,0-1 0,26 1 0,-26 0 0,-1 0 0,27 0 0,-26 26 0,26-27 64,-26 1-96,0 0 32,26 26 0,-26-26 0,0 0 32,26 0-32,-27-1 0,27 1 32,-26 0-64,0 0 32,0-27 0,0 27 32,-1 0-32,1 0 0,-26 0-32,52-1 96,-26 1-32,0 0-32,-1 0 0,1 0-32,26 0 64,-26-1-32,0 1 0,26 26 0,-26-26-32,26 26 32,0 0 0,0 0-64,0 0 64,0 0-64,0 0 0,0 0-128,0 0 128,0 0-224,0 26-65,0 0 353,0 27-96,26-1 96,0 27 0,0-27 0,27 27-64,-27-1 64,26 27 0,0-27-96,-25 27 96,25 0 0,0-26-32,1-1 32,-1 27-64,-26-27-64,27-25 96,-1 25-96,0-25 128,-25-1-64,25 0 32,-26 1 32,0-27-32,1 26 32,25 1 0,-26-27 0,0 26 0,-26-26 0,26 1 0,1 25 32,-1-26-96,0 0 64,-26 1 0,0-1 0,26 0 0,-26 0 0,0-26 0,26 26 32,-26-26-128,0 0 96,0 0 0,0 0-161,0 0 161,0 0 0,0 0-32,0 0 64,0 0 0,0 0-32,0 0 0,0 0 129,0 0-97,0 0-32,0-26 64,0 0-32,-26-26 96,0 25-128,0-25 0,0 0 0,-27 25 32,27-25-32,0 0 64,-26-1-32,25-25 96,1 25-128,-26 1 0,26 0 32,-1-1 0,1 1-32,0 0 0,-26-1 32,25 1 96,-25-1-128,26 1 0,0 0 96,-27-1-64,27 27-32,0-26 64,-26 26-32,25-1 257,1-25-289,-26 26 0,26 0 96,0-1-64,-1 1-32,1 0 0,0 0 32,26 0-32,-26 0 0,0-1 0,-1 27 160,1-26-128,0 0-32,26 26 0,-26-26 64,0 0 32,-1 26-96,27-27 0,-26 1 64,0 26-64,0-26 0,26 0 0,-26 26 64,0-26-64,-1-1 0,27 27 0,-26-26-32,0 0 32,0 26 0,0-26 0,26 0 32,-27 26 0,1-26-32,0-1 0,0 27-32,0-26 64,26 0-32,-26 0 0,-1 0 32,1 26-96,0-27 64,0 1 0,26 26-32,-26-26 32,-1 26 0,27-26 0,-26 26 96,26 0-128,0 0 32,-26-26 0,26 26-64,0 0 64,-26 0 0,26 0 0,0 0 32,0 0-64,-26 0 32,26 0 0,0-26-32,0 26 64,0 0-32,0 0 0,0 0 32,0 0-128,-27 0 96,27 0 0,0 0-64,0 0 64,0 0 0,0 0 0,0 0 32,0 0-160,-26 0 128,26 0 0,0 0-64,0 0-32,0 0 0,0 0 0,0 0 0,0 0-65,0 0 33,0 0 96,0 0-128,0 0 160,0 0 0,0 0-32,0 0 64,0 0-64,0 0 32,0 0 0,0 0-160,0 0 160,0 0 0,0 0-64,0 0 64,0 0-160,0 0 160,0 0-32,0-27-96,0 27 0,53-26 128,-27 0-33,26-26 66,1 25-130,25 1 97,1-26 0,-1 26-96,1-27 96,-1 27-32,-25 0-32,25 0 0,-25 0-96,-1-1 160,0 27 0,1-26-160,-27 26 160,26 0 0,-25-26-64,-1 26-32,0 0 0,26 0-65,-26 0-31,27 0 160,-1 0-256,-26 0 160,27 0 96,-27 0-32,0 0-96,0 0 160,-26 0 0,0 0-64,26 0 64,-26 0 0,0 0 0,0 0 32,0 0-32,0 0 0,0 0 0,0 0-64,0 0 64,0 0 0,0 0 0,0 0 0,0 26 32,0-26-32,-26 0 0,0 26 160,0 27-160,-26-1 0,-1 0 0,1 27 64,26 26-96,-53 0 32,27-1 0,26 27 0,-1-26 0,1-27 0,0 1-32,26 0 32,0-53-128,0 0 128,0-26-129,0 0 97,0 0-224,0-26 256,0-27 32,26-25 0,27-27 321,-1-52-353,26 0 0,-25 0 32,25 26-32,-25 26 0,-1 27 0,0 25 32,-25 1 0,-1 52-32,-26-26 0,0 26 32,0 0-32,26 26-128,-26 26-1,26 27 129,-26 52 289,0 26-289,0 0 0,0 52 96,0-52-32,0 1-64,0-1 0,-26-53 32,26-25 32,0-53-64,0 0 0,0-26-160,0 0 64,0 0 0,0-52 64,0 0 64,26-53 320,27-52-352,-27 0 0,0-27 0,26 27 32,-25 26-32,-1 0 0,26 53 64,-52 25-96,26 27 32,-26 26 0,0 0-64,0 0 0,0 53-160,0 25 128,26 53 96,-26 52 288,27-25-288,-27 51 0,0 1 32,0 25 32,0-51-64,0-1 0,0-78 0,0-27-64,0-26 64,0-52-96,0 0 64,0-26-224,0-26 256,26-53 192,0-78-160,-26-27 192,52 1-224,-25-53 0,-1 26 0,26 27 0,1 26 0,-27 25 0,0 54 32,0 51 0,0 1-32,-26 52 0,0 0 224,0 0-224,0 0-64,26 79-160,1 51 224,-27 54 224,26 51-224,0 27 0,-26 0 128,0 26-128,26 0-32,-26-26 32,0-26-32,0-53-96,0-52 128,0-52 0,26-53-128,-26-26 128,0 0-256,27-53 32,-27-51 224,0-53 256,0-79-256,0-26 0,0-52 32,0-27-32,26 53 0,0 0 0,26 53 64,1 51-96,-27 53 32,0 53 0,0 25 160,-26 27-64,26 26 96,-26 0-192,0 26-64,27 53 64,-1 78 0,-26 53 32,26 25 160,-26 53-160,0 27-32,0 25 0,0-26 97,0-26-194,0-52 97,0-53 0,0 0-32,0-78 32,0 0 0,0-53 0,0-52 0,26 0-128,-26 0-128,0-26-160,0-79 416,0-52 0,0-26 128,0-53-128,0 1 32,0-27 0,0 26-32,0 0 0,0 53 0,0 26 0,0 26 0,0 26-32,26 53 128,-26 26 32,0 0-128,0 26 32,0 52-32,0 53-32,0 78 32,27 27 32,-1 51 64,-26 1-32,26 26-64,0 0 0,0-26 0,-26-26 0,26-27 0,-26-25 0,0-27 0,0-53-128,27-51 128,-27-27-96,0-26 64,0 0-480,0-52 159,0-79 353,0-26 0,0-79 96,0-26-96,-27 0 0,1-26-32,26 26 96,0 1-64,0 25 0,0 26 0,0 53 0,0 0 0,0 52 0,0 1 257,0 51-225,0 27 64,0 0-96,0 26 64,0 26-128,0 26-64,0 53 128,26 52 64,1 27-32,-27 25 0,26 1-32,-26 25 64,26-25-224,-26-1 96,26-25 31,-26-54-127,0-25 96,26-52 32,-26-27 32,0-26-128,27 0 96,-27-79-384,0-26 416,-27-52 0,-25-52 0,26-27 0,-27 1 0,27-1 64,-26 26-96,26 1 32,0-1 0,-1 27 0,1 26 32,26 26-32,0 26 0,0 27 32,0-1 192,0 53-224,0 0 0,26 26 0,-26 0 0,0 0-64,0 0 0,27 26-160,25 0 128,-26 53 96,26-1 0,-25 27 128,25 0-96,-26 0-64,0-1 32,1 27 0,-27-26-32,0-27 32,26 27 0,-26-52 0,0-1 0,0 0-64,0-25 0,0-27-129,0 0 97,0 0 32,0 0 32,0-27 0,0-25-224,0-27-96,-26 1 223,26-1 129,0 1-64,0 25 64,0 1 0,-27 0 32,27 25 0,0 27-32,0 0 65,0 0-33,0 0-32,-26 53-32,26-1 32,0 53 32,-26 26-32,26 0 0,-26 26 0,26 0 64,-26 0-32,26 26-32,0-25 0,-27-1-96,27 0 96,-26 0-65,26-52 1,-26-1-32,26-25-64,-26-27 160,26-52 0,0 0-96,0 0 96,-26-26-32,0-52-96,-27-53 256,1-26-64,-27-1-64,1-25 0,-1 0 32,27 26-32,-27 26 0,27 26 128,-1 26-64,53 27 513,-26 52-225,0 0 1,26 0-289,0 26-64,0 27-161,0 51 65,0 54 192,26-1 33,0 26-129,27 0 0,-1 1 0,-26-27 0,27-26 0,-27-1 0,0-25 32,0-26-64,-26-53 32,26 0 0,-26-26-32,0 0 32,0-52 0,-26-53 192,0-26-192,-52-26 288,25-26-288,-25-1 0,25 1-64,-25 26 64,25 0 0,1 26 0,26 26 64,0 53-64,-1-1 0,1 53 0,26 0 96,0 0-96,0 79-352,0 0-1,26 52 353,27 26 161,-27 0-161,53 0 0,-27-26 64,0 0-32,1-27-32,-27-51 0,26-27 0,-26-26-160,1 0 95,-1 0-159,0-52 224,-26-27 64,26-26 128,0-26-127,0-26 31,1 0 0,-1-26-96,0 0 0,0 25 0,0 1 32,1 26-32,-1 27 0,0-1 32,0 26 288,-26 1-288,0 25 32,26-25 256,-26 26-255,0 25 127,0-25-96,0 26-32,0 26 128,0-26-192,0 26 0,0 0 96,0 0-96,0 0 0,0 0 0,0 0 32,0 0-160,-26 0 128,26 0-320,0 0 160,-26 0-609,26 26-833,-26 26-1056,26 1-1346,0 25-5028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03:27.085"/>
    </inkml:context>
    <inkml:brush xml:id="br0">
      <inkml:brushProperty name="width" value="0.16" units="cm"/>
      <inkml:brushProperty name="height" value="0.16" units="cm"/>
      <inkml:brushProperty name="color" value="#767171"/>
    </inkml:brush>
    <inkml:brush xml:id="br1">
      <inkml:brushProperty name="width" value="0.16" units="cm"/>
      <inkml:brushProperty name="height" value="0.16" units="cm"/>
    </inkml:brush>
  </inkml:definitions>
  <inkml:trace contextRef="#ctx0" brushRef="#br0">7830 236 7687,'0'0'1281,"0"0"-256,-262-78 865,157 51 64,-26 1-384,-26 0-385,-26 0-256,0 0 256,-53 26-96,-26-27-64,0 27-449,-26 0-31,0 0-97,26 27-160,27-1-95,-27 52-97,-26 1 0,0 26-64,-27-1 32,-25 54 32,26-1 0,0 52 96,-1 27 32,53 26-159,-26 26-1,53 0 0,-27 0-64,26 26 32,27 0 0,-27 0 32,53 53-64,-1 26 64,27 0 96,26 26-160,27-27 0,51 1 0,53 0 32,0 26-64,26-26 32,53-27 0,78 1 0,26 0-64,27 25 128,52-25-64,0 0 0,26-1 0,26-52 0,26 1 0,27-53-64,26-27 64,52-51-32,26-1 32,1-52-32,-1-53 32,0 1 0,53-27 32,-26-26 64,51-26-96,-25 0 0,0-26 64,-27-52 64,27-1-64,-26-52-64,-53-26 0,-26-26 0,0-1 32,-53-25 64,-25-1-32,-53 1-32,0-53 97,-52 26 63,-53-25-32,0-27 0,-52-53-128,0 1 32,-26-53-32,-27 0 0,-25 0 32,-1-26 0,-26 27-32,-26 25 0,0 27 0,0-27 0,-78 27 0,-1-1-32,-52-25 0,-26-1-32,0-26 0,-52 53 32,-53-1-32,0 1 32,-52 26-32,-27 26-64,1 26-256,-27 26-64,1 27-257,-27 25-160,0 53-352,0 27-737,-26 25-1601,-26 27-4453</inkml:trace>
  <inkml:trace contextRef="#ctx0" brushRef="#br0" timeOffset="7118.912">6495 158 8808,'0'0'1506,"0"0"-705,0 0-385,0 0 481,0 0-129,0 0-223,0 183 160,0-78-257,0 0 33,0 25 127,26 1-224,-26 0-127,26 53 127,-26-27-160,26 52 193,-26-25-321,0-1 64,0 26 192,0 27-160,0-26 1,0-1-1,0 27 0,0-27 192,0 1-320,0-1 33,0-25 127,0 25-96,0 1 32,27-27 32,-27 27-160,0-27 289,26-26-321,-26 0 0,0 0 96,0-26-96,0-26 32,0 0-32,26-1 32,-26-25-160,0-27-321,0 27-384,0-27 1,0-25-225,0 25-577,0-26-1313,0 0-864,0-26-1923</inkml:trace>
  <inkml:trace contextRef="#ctx0" brushRef="#br0" timeOffset="15678.4258">6652 5866 1377,'0'0'737,"0"0"192,0 0 256,0 0 352,0 0-351,0 0-546,0 0 33,0 0 288,0 0 160,0 0-96,0 0-417,0 0-127,0 0 31,0 0 193,-26 27 256,0 25-289,-27 0 65,1 1 352,-53 51-320,-26 1 32,-78 26-321,-27 26-95,-52 53 191,-26 25-352,-1 1-224,-25 26 321,0-26-225,51 25 32,-25-25-96,52 26-32,27-26 0,-1-27-128,26 27-737,27-1-64,0-25-1377,26-27-1025,0-52-2371,52-26-1889</inkml:trace>
  <inkml:trace contextRef="#ctx0" brushRef="#br0" timeOffset="34115.6866">6756 5867 5189,'0'0'2851,"0"0"-1218,0 0-384,0 0-64,0 0-63,0 0-98,-183-27-223,104 1-96,1 0-64,-27 0 95,-26-27-127,-52 1 63,-1-27-255,-25-25-33,-1-1 97,1 0-97,-1 0 257,1 27-65,-1-27-31,1 27-65,-27-27-31,-26 26-129,0-26-128,1 1-96,-1-1 0,26-26-96,26 26 32,1 27 0,52-1 32,0 1 64,26 25-63,0 1 31,0-1 64,26 27-32,27-26-64,-1 26 0,0-1 0,53 27 0,0-26 64,0 26-128,0 0 32,26 0-32,-26 0 32,-1-26-64,27 26 32,-26 0 0,26 0 0,-26 0 0,26 0 0,0 0 0,-26 0 32,0 0-32,26 0 32,0 0-32,-27 0 0,27 0 0,-26 0 0,26-26 32,0 26-32,0 0 0,0 0 0,0 0 0,-26 0 0,26 0 0,0 0 0,0 0 0,0 0 0,0 0-32,0 0 32,0 0 0,0 0 32,0 0-32,0 0 0,0 0 0,0 0 32,0 0-32,0 0 32,0 0-32,0 0 0,-26 0 0,26 0 0,0 0 0,0 0 0,0 0 0,0 0 0,0 0 0,0 0 0,0 0 0,0-26 0,0 26 0,-26 0 0,26 0 0,0 0 0,0 0 0,0 0 0,0 0-32,0 0 32,0 0 0,0 0 0,0 0 0,0 0 32,0 0-32,0 0 0,0 0 32,0 0-32,0 0 0,0 0 0,0 0 0,0 0-32,0 0 32,0 0 0,-27 0 0,27 0 0,0-27 0,0 27 0,0 0 0,0 0 0,0 0 0,0 0 0,0 0 0,0 0-32,0 0 32,0 0 0,0 0 0,0 0 0,0 0 0,0 0 0,0 0-64,0 0 0,0 0-128,0 0-96,0 0-65,0 0-383,0 0-481,0 0-1218,0 0-1600,27 0-8361</inkml:trace>
  <inkml:trace contextRef="#ctx0" brushRef="#br0" timeOffset="79411.0447">6652 5762 641,'0'0'672,"0"0"-223,0 0-193,0 0 128,0 0 385,0 0 64,0 0 128,0 0 160,0 0 192,0 0 0,0 0 65,0 0-353,0 0-129,0 0-287,-26 0-65,0 0 353,0-27-160,-1 27-192,1-26-193,0 0-32,0 0 129,0 26-129,-1-26 128,1 0-63,0 26-129,-26-27-64,26 1 96,-1 0-127,1 0 127,-26 0-128,-1-1-64,1 1 128,26-26-128,-27 26 0,1-1 65,26 1-1,-26 0 128,25 0-64,1 0-64,-26 0-32,26-1-95,-1 1 31,-25 0 32,26 0 0,-27 0 32,1-1-64,26-25 0,-26 26 0,-1 0-64,27 0 64,-26-1 0,25 1-64,1 0 64,0 0-32,0 0 32,0-1-32,-1 1-32,1 0 64,0 0-32,-26 26-32,52-26 65,-53-1-33,27 1 32,0 0 0,0 0-32,0 0 32,-1 26 0,1-26 32,0-1 0,0 1-96,0 0 0,-27 0 0,27 0 32,-26-1-32,26 1 32,-27 0 0,27 0 0,0 0 0,-27 26 0,27-26 32,0-1 0,0 27-32,0-26 0,-1 0-32,1 0 64,-26 0-64,26-1 0,-1 27 0,1-26 32,0 0-32,-26 0 65,26 0-65,-1-1 0,1 1 32,0 0-32,0 26 64,0-26-32,-1 0-32,1 0 32,0-1-32,-26 1 0,25-26 0,1 26 0,-26-1 0,26 27 0,0-26 0,-1 0 32,1 0-32,0 0 32,-26 0-32,25 26 0,1-27 0,0 1 0,0 0 0,0 0 0,-27 0 0,27-1 0,0 27 0,-26-26 32,25 0-64,1 0 0,0 0 32,0-1 0,0 27 0,-1-26 32,1 0-32,-26 0 0,26 0 0,-1 0 0,-25-1 0,0 1 0,26 0-32,-27 0 32,27 0 0,-26 26 0,25-27 0,1 1 0,0 0 0,0 0-32,-27 26 32,27-26 0,0-1 0,0 27 32,0-26-64,0 0 32,-1 0 0,1 0 0,0 0 0,0-1 0,0 1 0,-1 26 0,1-26 0,0 0 0,0 0 0,0-1 0,-1 27-32,27-26 32,-26 0 32,0 26-32,0-26 0,26 26 0,-26-26 0,0 0 0,-1 26 0,1-27 0,26 27 0,-26-26 0,26 26 0,-26-26 0,0 26 0,26 0 0,-27-26 32,27 26-32,0-26 0,-26 26-32,26 0 32,0-27 0,-26 27 0,26 0 0,-26-26 0,26 26 0,0 0 0,0 0 0,-26 0 0,26 0-64,0 0-481,0 0-1217,0 0-1537,52 26-3747,-26 27-962</inkml:trace>
  <inkml:trace contextRef="#ctx0" brushRef="#br0" timeOffset="386578.6566">2567 1126 8776,'0'0'3203,"0"0"-2658,0 0 512,0 0 96,0 0-288,78 157-513,-25-105-160,-1 1 65,27-1 95,-27 27 96,0-27 1,27 27-33,-27-1 33,27 1 63,-1-1-96,-25 1-31,52 26-97,-27-27 32,1 1-95,-1 26-65,1-27-64,-27 1 0,27-1 32,-1 1-32,-25-27-32,25 27 64,-25-1-64,-1 1 0,0-27 0,1 27-32,-1-27 1,0 1 63,1-1-96,-1 26 32,1-25 0,-27-1 0,26 1 0,1-1-32,-1 0 32,-26 1 0,0-1-32,27 0 96,-27 27-96,26-27 32,-26 1-32,27-1 32,-27 1-32,26 25 64,-25-26-64,25 1 0,0-1 32,1 27 64,-1-27-32,-26 1-32,27-27 64,-1 26-96,-26 0 32,27 1 0,-27-27-32,26 26 0,0 1 0,-25-1 64,25 0-64,0 1 64,-25-1-31,25 1 31,0-1 0,-25 0-32,-1-25-32,26 25 32,-26 0-32,27-26 0,-27 27 0,26-1 0,1 1 0,-1-27 0,0 26-32,-25 1 64,25-27-32,0 26 32,-26-26-32,27 27 0,-27-27 0,26 26 32,-25-26-64,25 27-32,-26-1-321,26 1-383,-25-1-994,-1 26-1121,26-25-3427</inkml:trace>
  <inkml:trace contextRef="#ctx0" brushRef="#br1" timeOffset="2.62749E6">7620 5185 21556,'0'0'1378,"0"0"-97,0 0-64,0 0-352,0 0-737,131 236-96,-78-131 0,-1 0 160,1 26-192,-1-26 0,-26 26 160,0 0-160,1-27 96,-1 27-96,-26-52-160,0 26-288,0-53-1025,0-26-738,0 1-1120,0-27-2146,0 0-6662</inkml:trace>
  <inkml:trace contextRef="#ctx0" brushRef="#br1" timeOffset="2.62812E6">7515 5264 15919,'0'0'1217,"0"0"-192,0 0 352,0-157-960,53 105-161,-1 25-64,27-25 97,25 26 255,1 0-320,0-1-160,-26 27-64,-27 0 193,0 27-65,-52 51 993,0-25-417,0 51-127,-26 1-257,-26 0-256,-1-26 64,-25-1-128,25-52 0,1 27 0,26-27-128,0-26 128,-1 0-96,27 26 0,0-26 64,0 0-865,0 0-192,53 0 481,-1 0 415,53-26 193,26 0-64,26 0 64,-26 26 0,0 0 0,0 0-96,-52 26 32,-27 52 64,1 1 513,-53-1 287,0 1-255,0 0 96,-27-1-481,1 1 0,-26-27 128,-27 27-256,1-27-32,-1-26-96,0 27-352,-25-53-257,51 0-352,-25 0-448,-1 0-1346,27-53-2018,25-25-4516</inkml:trace>
  <inkml:trace contextRef="#ctx0" brushRef="#br1" timeOffset="2.62867E6">8825 4609 12236,'0'0'4740,"0"0"-1921,0 0-97,0 0-672,0 0-1025,0 0-192,52 53-609,0 25 417,27 27-33,0 0-159,25 26 95,-51 0-416,25 0-31,-25-27 255,-1 27-288,-26-52-64,0 0 0,1-27-64,-1-26-224,-26-26-1218,0 0-1216,0 0-1218,0-52-160,0-53-3908</inkml:trace>
  <inkml:trace contextRef="#ctx0" brushRef="#br1" timeOffset="2.62924E6">9584 4164 15118,'0'0'3331,"0"0"-576,0 0-353,0 0-960,0 0-353,0 0-417,105 78 385,-53 1-160,27-1-256,-27 27-65,1 0-255,25 0-225,-51-1 256,25 1-320,0 0 0,-25-26-32,-1-1 32,0-25-64,-26-1-256,0-26-641,0-26-128,0 0-1121,0 0-865,0-26-1089,0-53-192,-26 1-6502</inkml:trace>
  <inkml:trace contextRef="#ctx0" brushRef="#br1" timeOffset="2.62964E6">9244 4242 10954,'0'0'5189,"0"0"-2626,0 0-513,0 0-673,0 0-544,0 0-257,130-104 417,-25 51 288,-26 1-800,25-1-65,-25 1-288,0 0-128,-1 25 64,-25 1-64,-27 26-224,-26 0-1185,0 0-993,0 0-2243,26 0-6726</inkml:trace>
  <inkml:trace contextRef="#ctx0" brushRef="#br1" timeOffset="2.63029E6">10737 3274 12396,'0'0'4740,"0"0"-2305,0 0 511,0 0-1216,0 0-705,0 0-352,-79 52-193,53 1 0,0-1-191,-1 27-65,27 26 320,-26 26-287,26 0 63,0-1 32,0 1-256,0 0 225,26 0-33,1 0-288,25-26 128,27 0-128,-1-53-64,27 1 64,0-27-128,0-26 64,-1 0-96,1-52 0,0-1 128,-26-25-129,25-1-383,-51 0-97,25 1-384,-25-1-224,-27 1-865,0-1-865,-26 0-1249,0 1-6021</inkml:trace>
  <inkml:trace contextRef="#ctx0" brushRef="#br1" timeOffset="2.63105E6">11574 2907 11499,'0'0'4036,"0"0"-1858,0 0 32,0 0-641,0 0-704,0 0 32,-52 0-96,26 0-65,0 0 225,-1 26-384,1 26-97,0 27-127,26-1-321,-26 27 96,26 26-128,0 0 0,0 0 64,52 26-64,1-26 0,25-26-64,27-1 64,0-51-96,0-1 0,26-52-64,-53 0 127,27-26-255,-26-26-128,-27-53 128,0 0-1,-25-26 225,-27 0-64,0 0 128,0 0 0,-53 0 0,27 27 0,-26 25 64,-1 1-64,1 25 160,-27 27-160,27 0-160,-1 0-224,1 26-833,26 0-1474,-27 0-1441,53 0-4932</inkml:trace>
  <inkml:trace contextRef="#ctx0" brushRef="#br1" timeOffset="2.63158E6">12490 2357 8712,'0'0'7976,"0"0"-5286,0 0-127,0 0-577,0 0-929,0 0-353,53 53-31,-1-1 576,1 53-416,25-26-96,1 25-97,-27 27-223,27-26 127,-27 26-192,1-26-255,-1 0-33,0-27-64,-52-25-129,27-1-447,-27-26-577,0-26-224,0 0-898,0 0-1408,0-52-961,-27-27-3812</inkml:trace>
  <inkml:trace contextRef="#ctx0" brushRef="#br1" timeOffset="2.6321E6">12988 2122 14542,'0'0'3235,"0"0"-1474,0 0 450,0 0-898,0 0-448,0 0 64,0-53 31,0 53 290,0 0-642,0 26 1,26 27-33,1-1-223,51 27 351,1-1-159,-1 27-353,27 0 481,-26-27-481,-1 27-64,-25-26 96,25-27-160,-52 0-64,0 1 0,1-27-192,-27 0-128,0 0-897,0-26-449,0 0-704,0 0-929,0 0-1154,-27 0-2689</inkml:trace>
  <inkml:trace contextRef="#ctx0" brushRef="#br1" timeOffset="2.63272E6">12988 2122 10282,'0'0'5317,"0"0"-3107,0 0 128,0 0-288,0 0-993,0 0-577,0-26 97,0 26 64,0 0-321,26 0 64,27 26 481,25 0 224,27 27-352,0-1-673,26 0 128,-26 1 32,26-1-192,-26-26-64,-1 27 32,1-27 0,-26 0-64,-1 0 64,1-26-32,-53 0-32,27 0-32,-27 0 64,-26-26-64,26 0 96,-26-26 0,0-1 0,0 1 96,-26-27 128,0-26-96,-53 27 97,27-1 159,-27 1-192,0-1 321,1 0-225,25 27-64,-25 0 32,25 25-192,1-25 32,0 26-96,-1 0 32,1-1 1,-1 27-33,27-26-289,-26 26-255,26 0-834,-1 26-1248,1 1-1186,26 25-3875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0"/>
    </inkml:context>
    <inkml:brush xml:id="br0">
      <inkml:brushProperty name="width" value="0.16" units="cm"/>
      <inkml:brushProperty name="height" value="0.16" units="cm"/>
    </inkml:brush>
  </inkml:definitions>
  <inkml:trace contextRef="#ctx0" brushRef="#br0">90 112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1">67 90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1984 45 2178,'0'0'6630,"0"0"-2978,0 0-769,0 0 31,0 0-415,0 0-513,22 0-577,-22 22 0,0 45-832,-22 45-513,0-1 352,-23 23 33,23 0-225,-23 22 96,23-1-96,-23-21 33,-21 22-33,21-44-160,0 21 32,1-21-32,22-23-32,-1-22-32,23-23-32,0-21 32,0-23-192,0 0-481,0 0-544,0 0-449,0 0-672,0-23-1089,0-21 833,0-23-1506,0-45-5285</inkml:trace>
  <inkml:trace contextRef="#ctx0" brushRef="#br0" timeOffset="3">2117 0 11627,'0'0'4548,"0"0"-3202,0 0 95,0 0 641,0 0-1377,0 0-321,67 156 449,-22-44 128,0 22-321,21-1-95,1 23 127,-22 0-95,0 23-65,-1-23-63,-22 0-129,23-23-192,-23-21 0,1-23-96,-23-22-32,22-23 0,0 1-64,-22-23-448,0-22-481,23 0-545,-23 0-1056,0 0-1346,0-67-384,-45-22-7239</inkml:trace>
  <inkml:trace contextRef="#ctx0" brushRef="#br0" timeOffset="4">1650 736 16848,'0'0'2883,"0"0"-2147,0 0 225,0 0-384,0 0-289,200 0 128,-66 0-287,0 0-129,-1-23-449,-44 23-2145,1-22-3172</inkml:trace>
  <inkml:trace contextRef="#ctx0" brushRef="#br0" timeOffset="5">3031 22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6"/>
    </inkml:context>
    <inkml:brush xml:id="br0">
      <inkml:brushProperty name="width" value="0.16" units="cm"/>
      <inkml:brushProperty name="height" value="0.16" units="cm"/>
    </inkml:brush>
  </inkml:definitions>
  <inkml:trace contextRef="#ctx0" brushRef="#br0">0 246 2691,'0'0'11466,"0"0"-7878,0 0-1218,0 0 96,0 0-1409,0 0-448,0 133-385,0 1 353,0 22 320,23 22-353,-1 0 65,-22 23 31,0-45-351,0 0-129,0-22-96,-22-23-32,-1-22-32,23-44-64,0-1-641,0-44-864,0 0-1474,0 0-1666,0-67-1953</inkml:trace>
  <inkml:trace contextRef="#ctx0" brushRef="#br0" timeOffset="1">892 313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2">1872 267 15791,'0'0'3587,"0"0"-1633,0 0 96,0 0-769,0 0-896,-22 223-33,-1-89 481,23 22 64,0 22-289,0-22-127,0 22 63,0-44-223,0 0-225,-22-1-64,22-44 0,0-22-32,0-22-321,0-23-864,0 0-673,0-22-928,0-22-2083,0-45-4227</inkml:trace>
  <inkml:trace contextRef="#ctx0" brushRef="#br0" timeOffset="3">1181 134 16015,'0'0'1281,"0"0"-1024,0 0 2049,201-23-609,-23 23-255,0 0-577,23 0-769,-23 0-96,-44 0 0,-22 0-705,-1 0-1409,-44 23-1313,0-1-2371</inkml:trace>
  <inkml:trace contextRef="#ctx0" brushRef="#br0" timeOffset="4">3030 156 13164,'0'0'3268,"0"0"-1283,0 0 1090,0 0-672,0 0-770,0 0-544,-44 223-833,-1-67 33,-22 22 31,0 23-256,0-23 64,1 0-32,-1 0-32,0-44-32,0-22 0,45-46-32,-1-21 0,1-23-544,22-22-641,0 0-1250,22-67-2017,23-22 2466,-23-67-2818,23-22-5286</inkml:trace>
  <inkml:trace contextRef="#ctx0" brushRef="#br0" timeOffset="5">3187 0 3299,'0'0'5862,"0"0"-1442,0 0-1473,0 0-97,0 0-928,0 0-1089,89 134 1281,-44 0-801,21-1-640,1 46-161,0-23-63,0 22-257,-22 0 0,-1-22-128,1 0 32,-23-44-96,1-23-32,-1-22-512,0-23-513,1-21-609,-23-23-1505,0-23-1826,0-43-2338</inkml:trace>
  <inkml:trace contextRef="#ctx0" brushRef="#br0" timeOffset="6">2741 937 19282,'0'0'3460,"0"0"-2436,0 0-1024,0 0-384,156-22 384,0-1 96,45 1-96,-23-23-1473,-22 23-2243,-44 22-4291</inkml:trace>
  <inkml:trace contextRef="#ctx0" brushRef="#br0" timeOffset="7">4523 134 17681,'0'0'3107,"0"0"-1762,0 0 833,0 0-769,0 0-896,-89 156-321,44-44 224,1 21 33,-23 46-129,0-1-64,-22 22-31,0-21-129,0-1-32,-1-22-32,24-22-32,-1-45 0,44-22-256,23-67-866,0 0-511,23-23-2435,-1-21-1089,45-45 929,-23-45-5701</inkml:trace>
  <inkml:trace contextRef="#ctx0" brushRef="#br0" timeOffset="8">4590 45 13965,'0'0'4260,"0"0"-2210,0 0-320,0 0-1,67 156-351,0-45-513,0 23-417,0 0 97,-23 22-97,23 22-96,-22-22 129,0 22-353,21-44-96,-43-23-32,-1-21 0,23-24-417,-23-21-704,0-45-704,0 0-1282,1 0-1281,-23-22-1986</inkml:trace>
  <inkml:trace contextRef="#ctx0" brushRef="#br0" timeOffset="9">4345 958 17136,'0'0'3427,"0"0"-1505,0 0-1569,0 0-353,0 0 0,223-22 96,-89 22-64,22-22-32,-22-1-2178,-23 23-2018,0 0-6887</inkml:trace>
  <inkml:trace contextRef="#ctx0" brushRef="#br0" timeOffset="10">5593 112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1">7242 156 9001,'0'0'4420,"0"0"-1826,0 0 321,0 0-577,0 0-832,0 0-289,0 0-224,-23 67 96,23 0-641,0 22-128,-22 45 321,22-1-449,0 23 96,0 0 33,-22 0-225,-1-22 64,1 0-32,0-23-128,22-44 32,-23 0-32,23-45 0,0 23 0,-22-23-480,22-22-257,0 0-480,0 0-833,0-22-929,0-45 513,22 0-353,-22-44-4452</inkml:trace>
  <inkml:trace contextRef="#ctx0" brushRef="#br0" timeOffset="12">7063 246 9001,'0'0'4324,"0"0"-3684,0 0 962,0 0-1,200-89-416,-110 66-288,21 23-160,23 0-32,-23 0 31,-22 23-159,1-1 95,-1 22-159,-22 1 96,0 0-97,-1 22-224,1-1 1,-22 1-65,0 22-96,-23 1 96,0 21-64,-22-22 32,0 0-63,0 1-1,-22-1 64,-23 22 32,-22-22-32,0 1-32,-22-1-31,0-22 63,0-23-96,0 1-96,-23-1 64,1-21-32,22-23 0,-1 0-32,24 0-352,21 0-513,0 0-609,1 0-1152,22 0-1442,-1-23-3427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39"/>
    </inkml:context>
    <inkml:brush xml:id="br0">
      <inkml:brushProperty name="width" value="0.16" units="cm"/>
      <inkml:brushProperty name="height" value="0.16" units="cm"/>
    </inkml:brush>
  </inkml:definitions>
  <inkml:trace contextRef="#ctx0" brushRef="#br0">67 89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90 781 12844,'0'0'4901,"0"0"-3396,0 0-1377,0 0 32,0 0 1,178-45 95,-44 45-224,0-22-32,22 22-32,-22-23-673,-23 23-1697,-44-22-2371,-22 22-4419</inkml:trace>
  <inkml:trace contextRef="#ctx0" brushRef="#br0" timeOffset="2">112 24 801,'0'0'7303,"0"0"-4196,0 0-801,0 0-128,0 0-1249,0 0-385,0 0 161,-22-23 448,22 23-160,0 0-320,22 0-225,1 0 545,21 0-320,45 0-97,23 0-288,-1 23-159,-21-23-33,-1 0-96,0 0-32,0 0-769,-22 0-1121,0 0-1313,0 0-2498</inkml:trace>
  <inkml:trace contextRef="#ctx0" brushRef="#br0" timeOffset="3">1516 134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1671 802 14125,'0'0'3492,"0"0"-2019,0 0-736,0 0-641,0 0-64,0 0 897,201-44-321,-112 22-448,23-1-127,-23 1-66,-22 0-287,-23-1-1089,1 1-961,-45 0-1506,22 0-4964</inkml:trace>
  <inkml:trace contextRef="#ctx0" brushRef="#br0" timeOffset="5">1716 112 14798,'0'0'2338,"0"0"-1505,0 0 320,0 0-512,0 0-1,179-45-191,-90 45-321,0-22-128,-22 22 0,0-23-385,0 23-1504,-23 0-2371,23 0-6887</inkml:trace>
  <inkml:trace contextRef="#ctx0" brushRef="#br0" timeOffset="6">2875 1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7:47.741"/>
    </inkml:context>
    <inkml:brush xml:id="br0">
      <inkml:brushProperty name="width" value="0.16" units="cm"/>
      <inkml:brushProperty name="height" value="0.16" units="cm"/>
    </inkml:brush>
  </inkml:definitions>
  <inkml:trace contextRef="#ctx0" brushRef="#br0">13917 281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13940 973 12844,'0'0'4901,"0"0"-3396,0 0-1377,0 0 32,0 0 1,178-45 95,-44 45-224,0-22-32,22 22-32,-22-23-673,-23 23-1697,-44-22-2371,-22 22-4419</inkml:trace>
  <inkml:trace contextRef="#ctx0" brushRef="#br0" timeOffset="2">13962 216 801,'0'0'7303,"0"0"-4196,0 0-801,0 0-128,0 0-1249,0 0-385,0 0 161,-22-23 448,22 23-160,0 0-320,22 0-225,1 0 545,21 0-320,45 0-97,23 0-288,-1 23-159,-21-23-33,-1 0-96,0 0-32,0 0-769,-22 0-1121,0 0-1313,0 0-2498</inkml:trace>
  <inkml:trace contextRef="#ctx0" brushRef="#br0" timeOffset="3">15366 326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15521 994 14125,'0'0'3492,"0"0"-2019,0 0-736,0 0-641,0 0-64,0 0 897,201-44-321,-112 22-448,23-1-127,-23 1-66,-22 0-287,-23-1-1089,1 1-961,-45 0-1506,22 0-4964</inkml:trace>
  <inkml:trace contextRef="#ctx0" brushRef="#br0" timeOffset="5">15566 304 14798,'0'0'2338,"0"0"-1505,0 0 320,0 0-512,0 0-1,179-45-191,-90 45-321,0-22-128,-22 22 0,0-23-385,0 23-1504,-23 0-2371,23 0-6887</inkml:trace>
  <inkml:trace contextRef="#ctx0" brushRef="#br0" timeOffset="6">16725 193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trace contextRef="#ctx0" brushRef="#br0" timeOffset="7">4960 349 2691,'0'0'11466,"0"0"-7878,0 0-1218,0 0 96,0 0-1409,0 0-448,0 133-385,0 1 353,0 22 320,23 22-353,-1 0 65,-22 23 31,0-45-351,0 0-129,0-22-96,-22-23-32,-1-22-32,23-44-64,0-1-641,0-44-864,0 0-1474,0 0-1666,0-67-1953</inkml:trace>
  <inkml:trace contextRef="#ctx0" brushRef="#br0" timeOffset="8">5852 416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9">6832 370 15791,'0'0'3587,"0"0"-1633,0 0 96,0 0-769,0 0-896,-22 223-33,-1-89 481,23 22 64,0 22-289,0-22-127,0 22 63,0-44-223,0 0-225,-22-1-64,22-44 0,0-22-32,0-22-321,0-23-864,0 0-673,0-22-928,0-22-2083,0-45-4227</inkml:trace>
  <inkml:trace contextRef="#ctx0" brushRef="#br0" timeOffset="10">6141 237 16015,'0'0'1281,"0"0"-1024,0 0 2049,201-23-609,-23 23-255,0 0-577,23 0-769,-23 0-96,-44 0 0,-22 0-705,-1 0-1409,-44 23-1313,0-1-2371</inkml:trace>
  <inkml:trace contextRef="#ctx0" brushRef="#br0" timeOffset="11">7990 259 13164,'0'0'3268,"0"0"-1283,0 0 1090,0 0-672,0 0-770,0 0-544,-44 223-833,-1-67 33,-22 22 31,0 23-256,0-23 64,1 0-32,-1 0-32,0-44-32,0-22 0,45-46-32,-1-21 0,1-23-544,22-22-641,0 0-1250,22-67-2017,23-22 2466,-23-67-2818,23-22-5286</inkml:trace>
  <inkml:trace contextRef="#ctx0" brushRef="#br0" timeOffset="12">8147 103 3299,'0'0'5862,"0"0"-1442,0 0-1473,0 0-97,0 0-928,0 0-1089,89 134 1281,-44 0-801,21-1-640,1 46-161,0-23-63,0 22-257,-22 0 0,-1-22-128,1 0 32,-23-44-96,1-23-32,-1-22-512,0-23-513,1-21-609,-23-23-1505,0-23-1826,0-43-2338</inkml:trace>
  <inkml:trace contextRef="#ctx0" brushRef="#br0" timeOffset="13">7701 1040 19282,'0'0'3460,"0"0"-2436,0 0-1024,0 0-384,156-22 384,0-1 96,45 1-96,-23-23-1473,-22 23-2243,-44 22-4291</inkml:trace>
  <inkml:trace contextRef="#ctx0" brushRef="#br0" timeOffset="14">9483 237 17681,'0'0'3107,"0"0"-1762,0 0 833,0 0-769,0 0-896,-89 156-321,44-44 224,1 21 33,-23 46-129,0-1-64,-22 22-31,0-21-129,0-1-32,-1-22-32,24-22-32,-1-45 0,44-22-256,23-67-866,0 0-511,23-23-2435,-1-21-1089,45-45 929,-23-45-5701</inkml:trace>
  <inkml:trace contextRef="#ctx0" brushRef="#br0" timeOffset="15">9550 148 13965,'0'0'4260,"0"0"-2210,0 0-320,0 0-1,67 156-351,0-45-513,0 23-417,0 0 97,-23 22-97,23 22-96,-22-22 129,0 22-353,21-44-96,-43-23-32,-1-21 0,23-24-417,-23-21-704,0-45-704,0 0-1282,1 0-1281,-23-22-1986</inkml:trace>
  <inkml:trace contextRef="#ctx0" brushRef="#br0" timeOffset="16">9305 1061 17136,'0'0'3427,"0"0"-1505,0 0-1569,0 0-353,0 0 0,223-22 96,-89 22-64,22-22-32,-22-1-2178,-23 23-2018,0 0-6887</inkml:trace>
  <inkml:trace contextRef="#ctx0" brushRef="#br0" timeOffset="17">10553 215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8">12202 259 9001,'0'0'4420,"0"0"-1826,0 0 321,0 0-577,0 0-832,0 0-289,0 0-224,-23 67 96,23 0-641,0 22-128,-22 45 321,22-1-449,0 23 96,0 0 33,-22 0-225,-1-22 64,1 0-32,0-23-128,22-44 32,-23 0-32,23-45 0,0 23 0,-22-23-480,22-22-257,0 0-480,0 0-833,0-22-929,0-45 513,22 0-353,-22-44-4452</inkml:trace>
  <inkml:trace contextRef="#ctx0" brushRef="#br0" timeOffset="19">12023 349 9001,'0'0'4324,"0"0"-3684,0 0 962,0 0-1,200-89-416,-110 66-288,21 23-160,23 0-32,-23 0 31,-22 23-159,1-1 95,-1 22-159,-22 1 96,0 0-97,-1 22-224,1-1 1,-22 1-65,0 22-96,-23 1 96,0 21-64,-22-22 32,0 0-63,0 1-1,-22-1 64,-23 22 32,-22-22-32,0 1-32,-22-1-31,0-22 63,0-23-96,0 1-96,-23-1 64,1-21-32,22-23 0,-1 0-32,24 0-352,21 0-513,0 0-609,1 0-1152,22 0-1442,-1-23-3427</inkml:trace>
  <inkml:trace contextRef="#ctx0" brushRef="#br0" timeOffset="20">349 482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21">326 460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2">2243 415 2178,'0'0'6630,"0"0"-2978,0 0-769,0 0 31,0 0-415,0 0-513,22 0-577,-22 22 0,0 45-832,-22 45-513,0-1 352,-23 23 33,23 0-225,-23 22 96,23-1-96,-23-21 33,-21 22-33,21-44-160,0 21 32,1-21-32,22-23-32,-1-22-32,23-23-32,0-21 32,0-23-192,0 0-481,0 0-544,0 0-449,0 0-672,0-23-1089,0-21 833,0-23-1506,0-45-5285</inkml:trace>
  <inkml:trace contextRef="#ctx0" brushRef="#br0" timeOffset="23">2376 370 11627,'0'0'4548,"0"0"-3202,0 0 95,0 0 641,0 0-1377,0 0-321,67 156 449,-22-44 128,0 22-321,21-1-95,1 23 127,-22 0-95,0 23-65,-1-23-63,-22 0-129,23-23-192,-23-21 0,1-23-96,-23-22-32,22-23 0,0 1-64,-22-23-448,0-22-481,23 0-545,-23 0-1056,0 0-1346,0-67-384,-45-22-7239</inkml:trace>
  <inkml:trace contextRef="#ctx0" brushRef="#br0" timeOffset="24">1909 1106 16848,'0'0'2883,"0"0"-2147,0 0 225,0 0-384,0 0-289,200 0 128,-66 0-287,0 0-129,-1-23-449,-44 23-2145,1-22-3172</inkml:trace>
  <inkml:trace contextRef="#ctx0" brushRef="#br0" timeOffset="25">3290 392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trace contextRef="#ctx0" brushRef="#br0" timeOffset="26">258 514 4740,'-11'0'1666,"11"-10"-385,-10-1 321,10-10-1250,0 10 129,-11 0-321,11 0 192,0 1 353,0 10 352,-11 0 160,11 0 480,0 0-63,0 0-417,0 0-416,0 0-321,0 0 33,0 0-97,0 0-416,0 21 32,0 1 128,-11 10 129,11 0 255,-10 21-223,-1-10 383,0 11-319,0 10-1,1-10-96,-1 10-32,0 1-95,0-12-65,11 1-32,0-1-64,-10 1 96,10-11-96,0 0 32,-11-11-32,11 0 0,0-10 32,-11-1-32,11 0 0,0-10 0,0-11 0,0 0 0,0 0 0,0 0 96,0 0-32,0 0 0,0 0 0,-11-11 224,11-10 193,0-11-289,-10-11-160,10 0 0,0-21-32,0 10 0,0-10 0,0 10 32,0 1-32,0-1 0,0 11 0,0 11 32,0-11 0,10 11 0,-10 10-64,0-10 64,0 0-64,11 11 64,-11-1-64,11 1 64,-11-1-64,11 12 32,-11-1 0,0 11 32,0 0-32,10 0-96,-10 0 0,0 0 32,0 0-96,0 0 0,0 0 64,0 0 96,0-11-32,11 11 32,-11 0-32,0 0 64,0 0-64,0 0 32,0 0-32,0 0 32,0 0 0,0 0 0,0 0 0,0 0 0,11-11 0,-11 11 64,11-10-32,-11-1 0,10 11-32,-10-11 0,0 11 0,0 0 0,11 0 0,-11 0 0,0-10 32,11 10-64,-11 0 64,11-11-64,-11 11 32,0 0 0,0 0 0,10 0-96,-10-11 64,0 11 32,0 0-65,0 0 33,0 0 0,0 0 32,0 0 0,0 0 32,0 0-32,0 0 0,0 0-32,11 0 32,-11 0 0,11 0-96,-11 0 32,11 0-32,-11 0 96,10 0-32,1 0-32,-11 0 32,11 11 32,0-11 0,-11 0 0,0 0 0,10 0 0,-10 0 0,0 0 0,0 0 32,0 0-32,0 0 32,0 0 0,0 0 0,0 0 96,0 0-96,0 0 32,0 0 65,0 0 31,0 0 0,0 0-32,0 0 0,0 0-96,0 0 64,0 0-96,0 0 0,0 0 0,0 0-128,0 0 64,0 0 64,0 0 0,0 0 0,-10 11-64,10-11 64,-11 0 0,11 10 0,-11 1 0,11 0-128,-11-1 96,11 12 32,-10-1 0,-1 1 0,11-1 0,-11 1 0,0-12 0,11 12 0,0-1 0,0 11 0,-10-10 32,10-1-32,0 1 0,-11 10 0,11-11 0,0 12 64,0-1-64,0 0 0,0-11 32,0 11-32,-11 11 0,11-11 0,-11 11 32,11 11 32,-10-11 32,10 0 0,-11 10 0,11-20-32,-11 9 0,11 1-32,-11 0 32,11-11-31,0 11 31,0 0-64,-10-11 32,10 0 0,0 1-32,0-1 0,-11 0 64,11-11-64,0 1 0,0-1 0,0 1 0,0-12 0,0 1 0,0-11-32,0 0 0,0 0 32,0 0-32,0 0 32,0-11-96,0 1 96,0-22 96,0-1-96,0-20 0,0-12 0,0 12-32,0-11 0,0-1 0,0 1-33,0 21 65,0 0 32,0 11-32,0 10 0,0 1 0,0 10 65,0 1-65,0 10 32,0 0 0,0 0-32,-11 0 0,11 0-64,0 0-65,0 0 65,0 10 0,0 1-64,0 0 64,0 21 64,0 0 0,0 0 64,0 11-64,0-11 0,0 11 0,-11-11 0,11-10 0,0-1 0,0-10 0,0 0-32,0-1 32,0-10-32,0 0-64,0 0 64,0 0-32,0-10-160,0-12 96,0-21 128,0-10 64,0-1-64,0 1-32,0 10 32,0-11 32,0 11-32,0 0 0,0 11 32,0 0-32,0 0 32,0 21-32,0 0 32,-10 1-32,10 10 64,0 0-64,0 0-128,0 0-64,0 10 63,0 1 1,0 0 128,0 10 32,0 1 0,0-1 32,0 11-32,0-10-32,0-1 32,0 11 0,-11-10-32,11-1 65,0 1-65,0-1 32,0 1 0,0 10-32,0-11 0,0 1 0,0 10 0,0-11 32,0 1-32,0 10 0,0 0 0,0-11 0,0 12 32,0-12-32,0 0 0,0 1 0,0 10 0,0-11 32,0 1 0,0-1 32,0 1 64,0-1-32,0-10-64,0 0-32,0-1 32,0 1-32,0 0 0,0 0 0,0-1 64,0-10-64,0 11 32,0 0-32,0-1 0,0 1 0,0 0 0,0 0 0,0-1 0,0 1 0,0 11 0,0-12 32,0 12-32,0-12 0,0 12 0,0-11 0,0 10 0,0-10 0,0-1 64,0 1-64,0 0 0,0 0 0,0-1 0,0 12 32,0-11 0,0-1-32,0 1 0,0 0 0,0-1 0,0 1 32,0 0-32,0 0 0,0-1 0,0 1 32,0-11-32,0 11 0,0-1 0,0 1 0,0 0 0,0 0 0,0-1 0,0 1 0,11-11 0,-11 11 0,0-11-32,0 10 0,10-10-32,-10 11 64,11-11-96,-11 0 64,11 11 0,0-11 32,-1 11-32,1-11 32,0 0 0,0 10 0,-1-10 0,12 0 32,-11 11-32,-11-11 0,10 0 0,-10 0 0,0 0 0,11 0 0,-11 0 0,0 0 32,0 0-32,11 0 0,-11 0 0,0 11 0,0-11 32,0 0-32,11 0 0,-11 0 0,0 0 0,0 11 32,0-11-32,0 0 64,10 10-32,-10-10-32,0 0 0,0 11 0,0-11 32,0 0 0,0 0 0,0 0 64,0 0-96,0 0 97,0 0-33,0 0-32,0 0 0,0 0 32,0 0 64,0 0-32,0 0-32,0 0 64,0 0-64,-10 0-32,-1 11 0,0-11 0,11 0-32,-11 0 32,1 10-32,-1-10 32,11 0-32,-11 0 32,0 0 0,11 11-32,-10-11 0,10 0 0,-11 11 0,11-11 0,0 0 0,-11 0-32,11 0 0,0 0-32,0 0 0,0 0 32,0 0-64,0 11 32,0-11 32,0 0-128,11 10 64,-11 1 0,11-11 0,-1 11 64,-10-1 0,11-10 32,-11 0-65,0 0 33,0 0 0,0 0-32,0 0-32,0 0 96,0 0-160,0 0 128,0 0 32,0 0 32,0 0 128,0 0 0,0 0-64,0 0 33,0 0-33,0 0-32,0 0 0,0 0-32,0 0 32,0 0-64,0 0 96,0 0-96,0 0 0,0 0 0,0 0 0,0 0-64,0 0 32,0 0 32,0 0 0,0 0 0,0 0 32,0 0-32,0 0 64,0 0-64,0 0 0,0 0 32,0 0 64,0 0 0,-11 0-96,11 0 0,-10 0 32,-1 0-32,11 0 64,-11-10-64,0 10 0,1 0 32,-1 0 0,0 0-32,0 0 64,1-11-32,10 11 97,-11 0-97,0 0-32,11-11 0,-10 11 0,-1 0 32,0 0-32,11 0 32,-11-10 0,11 10-32,0 0 0,0 0 0,0 0 0,0 0-32,0 0 0,0 0 0,0 0 0,0 0-65,0 0 97,0 0 0,0 0 0,0 0-96,0 0 96,0 0-128,0 0 32,0-11 32,0 0 64,0-10 0,11 10 0,-11-10 0,0-1 0,11 1 32,-11-1-32,11 1 0,-11-1 0,10 1 32,-10 10-32,0-10 0,0-1 0,11-10 0,-11 11 0,0-11 0,11 10 0,-11-10-32,0 10 32,10-10 0,-10 11 0,0-1 0,11-10 0,-11 11 0,0-1 0,0 1 0,11 10 0,-11-10 0,0 10 0,0-10 0,11 10 0,-11 11-32,0-11 0,0 0 0,10 11-32,-10 0 0,0-10 64,0 10-96,0 0 32,11-11 0,-11 11 64,0-11-32,11 11 32,-11 0 0,0 0 0,0 0-96,0 0-33,0 0-31,0 0-32,0 0 128,0 11-96,0 0 128,11 10 32,-11 11 32,0-10-32,10 21 64,-10 0-32,0-11 0,0 11-32,0-1 0,11-9 0,-11-1 0,0 0 0,11-11 32,-11 1-32,0-11 0,0-1 0,0 1 0,0-11 0,0 11 32,0-11 0,0 0-32,0 0 0,0 0 0,0 0 0,0 0 0,0 0 32,0 0 0,0 0-32,0 0 0,0 0 32,0 0-32,0 0 32,0 10-64,0-10 0,0 11 0,0-11 64,0 11-64,0 0 32,11-11 0,-11 10-32,0-10 32,0 0-993,0 0-1217,0 0-1345,0-10-3524</inkml:trace>
  <inkml:trace contextRef="#ctx0" brushRef="#br0" timeOffset="27">2209 300 192,'0'0'5349,"0"0"-2722,0 0-353,0 0-320,0 0-353,0 0-544,-11 0-32,11 0 96,0 0 96,0 0-192,0 0-352,0 0 32,0 0-161,0 0-159,0 11-193,-11-11 0,11 10 0,0 12-32,-11-1 64,1 1 1,-1-1-65,0 1 0,1 10 32,10-11-32,-11 11-96,0-10 65,0 10-1,11 0 32,-10-10 64,-1 10-64,11-11 32,-11 1-32,0 10 1,11-11-97,-10 1 64,10-1-32,-11 1 32,11-12-64,0 12 32,-11-1 0,1 1 64,10-12-31,-11 12-33,11-1-64,-11 11 32,0-21-32,11 11 64,-10-1 0,-1 0-32,0 1-64,11 10 32,-11-10 0,1-1 32,-1 11 0,0-10-32,1 10 128,-1 0-96,0 0 33,0-10-1,11-1-32,-10 11 0,10-21-32,0 10-32,-11 1 64,11-12-64,0 12 0,0-1 32,-11 1 0,11-1-32,-11 11 64,11-21-64,0 11 64,-10-1-64,10-10 32,0-1 0,-11 1-32,11 0 64,0 10-32,-11-10-32,11 0 0,-10 10 32,10 1-32,-11 10 32,11-11-32,-11 1 0,11-12 32,0 1-32,-11 0 0,11 0 0,0-1 0,0 1 0,-10 10 0,10-10 32,0 11-32,-11-1 0,11 0 0,0-10 0,-11 0 0,11 0 0,0-11 0,0 10 32,-11-10-64,11 11 32,0 0 0,0-1 0,-10 12 32,10-1-32,-11-10 32,11 0-32,0 0 0,-11-11 0,11 10 0,0-10 32,0 11-32,0-11 0,-10 11 0,10-1 0,0 1 0,-11 0 0,11 0 32,0-1-32,0 1-32,-11-11 32,11 0 0,0 11-32,0-11-32,0 0 32,0 0 0,0 10 32,0-10-32,0 11 0,0-11 0,0 0 32,0 0-64,0 11 0,11-11-32,-11 0 32,0 0 0,11 0 64,-11 11 0,10-11 0,1 10 64,0-10-64,-1 11 0,1-11-32,0 0 32,-11 0 32,11 0-32,-11 0 0,0 0 0,0 0 0,0 0 0,0 0 0,0 0 0,10 0 0,-10 0 0,0 0 32,0 0 32,0-11-64,11 1 96,-11-1-32,11 0-32,-11-10 0,11 10 0,-11-10 32,0-1 0,10 1-64,-10-1 32,0 1 0,11-1-32,-11 1 0,0-1 64,11 1-64,-11-11 0,10 10 0,-10 1 0,0-11 32,11 10-32,-11-10 0,11 11 0,-11-1 32,11 1-32,-11-1 0,0 1 33,0 0-33,10-1 0,-10 1 0,0-1 0,11 1 0,0-11 0,0 10 0,-11 1 0,10-1 0,1 1 32,-11-1 0,11 1-32,-1 0 0,-10-12 0,11 12 0,-11-11 0,11 0 0,-11 0 32,11 10-64,-11-10 32,0 10 0,10 1 0,-10 0 32,0 10-32,0-11 0,0-10 0,0 11 0,0-1 0,0-10 0,11 11 0,-11-1 0,0 1 0,11 10 0,-11-10 32,0 10-32,0 0 0,0 1 32,0-1-32,0 0 0,0 0-32,0 1 32,11-12-32,-11 12 32,0-1 0,10-11 0,-10 12 0,0-1 0,11 0 32,-11 0-32,0 1-32,0 10 32,0-11 0,0 11 0,0 0 0,0 0-32,0 0 32,0-11 0,0 11 0,0-10 0,0 10 0,11 0-32,-11-11 32,0 11 32,0-11-32,0 11 0,10 0-32,-10-11 32,0 11 0,0-10 0,11-1-32,-11 0 64,11 1-32,-11-1 0,11 0-32,-11 0 32,10 1 0,1-1 0,-11 0 0,11 1 64,-11-1-96,11-11 32,-1 12 0,1-12-32,0 11 64,-1 1-32,-10-1 0,0 0 0,11 11 0,-11-10 0,0 10 0,11-11 0,-11 0 0,11 0 0,-11 1-32,10-1 32,-10 0 0,11 1 0,-11 10-65,0-11 65,0 11 0,11-11 32,-11 11-32,0 0 0,0 0 0,0-11 0,11 11-64,-11-10 64,0 10-32,10-11 0,-10 11 0,11-11-32,-11 11 0,0 0-32,0 0 0,0 0 96,0 0 0,0 0 0,0 0 0,11 0 0,-11-11 0,0 11-32,0 0-64,10 0 0,-10 0-32,0 0 64,0 0-64,0 0 63,0 0 65,0 0-32,0 0-32,0 0 32,0 0-32,0 0 32,0 0 0,0 0 64,0 11-32,0-11 0,0 0 32,0 0-32,0 0 32,0 0-32,0 0-32,0 0-192,0 11-417,0-11-736,0 11-1377,-10-11-2852</inkml:trace>
  <inkml:trace contextRef="#ctx0" brushRef="#br0" timeOffset="28">3108 353 4228,'0'0'2178,"0"0"705,0 0-481,0 0-96,0 0-640,0 0-641,0 0-160,-11-10-1,11 10-127,0 0-64,0 10-1,0 1-255,0 0-1,0 21-96,0-11 257,0 22-161,0-11 129,0 11-257,0-11 225,0 11-97,0-11-64,0 1-127,0-1 31,0 0 160,0 0-352,0 11 32,0-11 97,0 11 63,0-11-64,0 11 0,0 0 64,-10 0-127,10 0-1,0 0 0,-11-11 0,0 11-64,11-22 0,0 11-32,0 0 32,-11 1 0,11-12 0,0 11-32,0-10 32,0 10-32,0-11 0,0 1-32,0-1 32,0 1-32,0-1 32,0 1-32,0-1 33,0 0-1,0 1-32,0-1 0,0 1 0,0-1 0,0 1 32,0-12-64,0 12 64,0-1-32,0-10 0,0 10 0,0 1 0,0-1 0,0 1 0,0-1 0,0 1 32,0-1-32,0-10 0,0 10 0,0-10-32,0 0 32,0-1 0,-10 1 0,10 0 0,0 0 0,0-1 32,0 12-32,0-12 0,-11-10 0,11 11-32,0-11 32,0 11 0,0-11 0,0 11 0,0-1 0,0 12 0,0-1 0,-11 1 0,11-1 0,0-10 0,0 0-32,0-11 0,0 0-33,0 0 1,0 0 0,0 0-96,0 0 96,0 0-64,0 0 32,0 0 64,0 0 32,0 0 0,11 0 0,0 0-64,-1-11 64,1 11 32,0-11-32,0 0 0,-1 11 32,1 0-64,-11 0-32,0 0 0,11 0 0,-11 0 32,11 0 0,-11-10 0,0 10-65,10 0 65,-10 0 32,0 0-64,11 0 32,-11 0 32,0-11 0,0 11-32,0-11 32,11 11 0,0-10 0,-11-1 0,10-11 0,1 12 32,-11-12 0,0-10-32,11 11 32,-11-1 0,0-10 0,0 11 1,0-12 31,0 12-64,0-11 32,-11-11-32,11 11 0,0-11 0,-11 11 0,11-1 32,0 1-32,-10 11 0,10-1 64,0 1 0,0 0-32,0-1 128,0 1-64,0-12-96,0 12 32,0 0-32,0-12 32,10 12-64,-10 0 32,11 10 0,-11-11 0,0 1 32,0 10 0,0 0-32,0-10 0,11 0 0,-11 10 0,0-11 0,0 1 0,11 0 0,-11-1 0,0 1 32,0-1 0,0 1-32,0-1 0,0 1 0,0-1 0,0 12-32,0-12 32,0 1 32,0 10 0,0 0 0,0-10-32,0 10 0,0 0 32,0-10-32,0 10 32,0 1-32,0-12-32,-11 1 32,11 10 0,0-10 0,0 10 0,0-11 0,0 12 0,0-12 0,0 12 0,-11-12 0,11 11 0,0-10 0,0 10 0,0-10 0,0 10 0,0 0 0,0-10 0,0 10 0,0 11 0,0-11 0,0 1 0,0-1 32,0 0-32,0 1 0,11-1 32,-11 0-32,0 11 0,0-11 0,0 1 0,0 10-32,0-11 32,0 11 32,0-11-32,0 11 0,0-11 32,0 11-32,0-10 0,0-1-32,0 11 32,0-11 0,0 11 0,0 0-32,0 0 64,0 0-32,0 0 0,0 0 0,0-10 0,0 10 0,0-11 0,0 11 0,0-11-32,-11 11 32,11-11 0,0 11 0,0-10 0,0 10 0,0 0 32,0-11-32,0 11 0,0-11 0,0 11 0,0 0 0,0 0 0,-11 0 0,11 0-32,0 0 0,0 0-96,0 0 128,0 0 0,0 0-32,0 0 32,0 0 0,0 0 0,0 0 0,0 0 0,0 0 0,0 0 0,0 0 0,0 0 0,0 0 0,0 0 32,-10 0 0,10 0 0,0 0-32,0 0 64,0 0-64,0 0 64,0 0-32,0 0-32,-11 0 64,11 0-64,-11 11 0,11-11 0,-11 0 0,11 0 0,0 0 0,0 0-32,0 0 32,0 0-160,0 0-961,0 0-1121,0 0-2114,0 0-5157</inkml:trace>
  <inkml:trace contextRef="#ctx0" brushRef="#br0" timeOffset="29">4759 343 5926,'0'0'3651,"0"0"-1249,0 0-288,0 0-448,0 0-449,0 0-288,0-11-128,0 22-289,0 0 97,0-1 384,0 23-128,0-12 224,0 22-545,11-11-63,-11 11-353,10-11 128,-10 11 0,11-11 32,-11 11 1,0-11 223,0 11-256,0 0 1,11 0-97,-11 0 64,0-1-32,0 1-96,0-11 32,0 11-32,0-11-63,0 1 127,0 10-128,0-11 192,0 11 32,-11-11-96,11 0-96,0 11 0,-11-11-32,11 0 33,0 0-65,0 0 0,0-10 64,0 10-64,-10 0 0,10 0 0,0 0 32,0 1-32,0-12 32,0 11-32,-11-10 32,11 10-64,0-11 64,0 11-64,0-10 64,0 10 0,0-11-32,0 12 0,0-12 0,-11 0 0,11-10 0,0 11-32,0-12 32,0 1-32,0 10 32,0 1 0,0-1 0,-10 1 32,10-1-32,-11 1 0,11-12 0,0 1 0,-11 0-32,11-1 32,0-10-32,0 0 0,0 0-32,-11 0 31,11 0-31,0 0 64,0 0-32,0 0 32,0 0-32,0 0-32,0 0 64,0 0 0,11 0 32,11-10-32,-12 10 32,1-11 0,10 11-32,-10-11 0,0 11 0,0 0-32,-1 0 0,-10 0 0,11 0 32,0 0 0,-11-10 0,0 10 0,0 0 0,0 0 32,11 0-32,-11-11 0,0 11 0,0 0 0,0 0 0,10 0 32,-10-11-32,0 11 0,0 0-32,0-11 32,11 1 0,-11-1 0,0 0 0,11 1 32,-11 10-32,0-11 0,0 0 32,0 0 32,0 1-32,0-1 1,0-10-33,0 10 0,0-21 32,0 10-32,0-10 0,0 0 32,-11 0-32,11 0 0,0 10 0,0-10 0,0 11 0,0-12 0,0 12 32,0 0-32,0-12 0,0 12 0,0-11 0,0 10 0,0 1 0,11 0 0,-11-1 0,0 1 32,10-1-32,-10 1 128,0-1 0,0 1-96,0-11-32,0 10 0,0-10 32,0 0-32,0 0 0,0 0 0,0 0 0,0 10 0,0-10 64,-10 10-32,10 1-32,-11 0 0,0-12 32,11 12-64,-10 0 64,10-12-64,-11 1 32,11 11 0,0-1 0,0 1 0,-11 10 32,11 1-32,-11-12 0,11 11 64,0 1-64,0-1-64,-10 0 64,10 1 0,0-1 0,0 0 0,0 0 0,0 1 0,0-1 0,-11 11 0,11-11 0,0 0 0,0 1-32,0 10 32,0-11 0,0 0 0,0 1 0,0-1-32,0 0 32,0 0 0,11 1 0,-11-1 0,0 11 0,0-11 0,0 1 0,0 10 0,0-11 0,0 0 0,0 0 32,0 1-64,0-1 32,0 0 0,0 11 0,0-10 0,0 10 0,0 0 0,0 0-64,0 0 64,0 0-32,10-11 0,-10 11-32,0 0 64,0 0 0,0 0 32,0 0-32,0 0 32,0 0 0,0 0-32,0 0 0,0 0 0,0 0 0,0-11 0,0 11 32,-10-11-64,10 11 32,-11-10-64,11-1 64,0 11 0,-11-11 0,11 11 0,0-10 0,0 10-32,0 0 32,-11 0-32,11-11 32,0 11-32,0 0 32,0-11-96,0 11-32,0-11 128,0 11-32,0 0 32,0-10-33,-10 10 33,10 0-32,0 0 32,0 0-64,0 0 64,0 0-32,0-11-32,0 11 32,0 0 0,0-11 0,0 11 32,0 0-32,0 0 32,0 0-32,0 0 32,0 0-32,0 0-32,0 0 0,0 0-64,0 0 64,0 0 0,0 0 0,0 0 32,0 0 0,0 0 32,0 0 0,0 0 0,0 0 32,0 0-64,0 0 0,0 0-64,0 0 63,0 0-63,0 0 64,0 0 0,10 0-32,1 0 32,0 0 0,-11 0 0,11 0 32,-1 0 0,1 0 0,0 0 0,-11 0 32,0 0-64,0 0 32,11 0 0,-11 0 0,0 0 0,10 0 0,-10 0 0,0 0 0,0 0 0,11 0 0,-11 0 0,0 0-32,11 0 32,-11 0 0,0 0 0,0 0 0,0 0-32,0 0 32,10 0-64,-10 0 32,0 0 0,0 0-64,11 0 64,-11 0-32,0 0 64,0 0-32,0 0 32,0 0 0,0 0-32,0 11 32,0-11 0,0 0 32,0 0-32,0 11 0,0-11 0,0 10 0,0 12 0,0-11 32,-11 21-32,11-11 0,0 1 0,0-1 0,0 0 0,0 12 0,0-12 0,0-10 0,0 10 0,0 1 0,0-1 0,0 0 0,0 1 0,0-1 0,0 1 0,0 10 32,0-11-32,0 12 0,0-12 0,0 11 0,0-10 0,0 10 0,0-11 0,0 11 32,0-10-32,0-1 0,0 1 0,0 10 32,-10-11-32,10 11-32,-11 1 32,11 9 0,-11-9 32,11-12-32,0 11 0,0-10 0,0-1 0,0 0 0,0 1 32,0-11-32,-10 10 64,10 0-64,0-10 0,0 11 0,0-1 32,0-10 0,0 0-32,0-1 0,0 1 0,0 0-32,0-1 32,0 1 32,0 0-32,0-11 0,0 11 0,0-1 0,0 1 32,0 0 0,0-1-32,0 1 0,0 0 0,0 0 0,0-1 0,0 1 0,0-11 0,0 21 0,0-10 0,0 0 0,0 0 0,0-1 0,0 1 32,0 0-32,0-1 0,0-10 0,0 0 32,0 11-32,0-11-32,0 11 32,0-11 0,0 11 0,0-1 0,0 1 0,0-11 0,0 11 0,0 0 0,0-11-32,0 0 32,0 10 32,0 1-32,0-11-32,0 11 32,0-11 0,0 10 0,0-10 0,0 11 0,0-11 0,0 0 0,0 11 0,0-11-32,0 0 0,0 0 32,0 0 0,0 0 32,0 11-32,0-11 0,0 0 0,0 10 0,0-10 0,0 0 0,0 11-32,0-11 32,0 0 0,0 11 32,0-11 0,0 0-32,0 10 0,0-10 0,0 0 0,0 11 0,0 0 0,0-11 0,0 11-32,0-1 32,0-10 0,0 11 0,0-11-32,0 0 0,0 0 32,0 0 0,0 11 0,0-11 64,0 0-64,0 10 0,0-10-32,0 11 32,0-11 0,0 0 0,0 0 32,0 11-32,0-11 0,0 0-32,0 0 0,0 0 32,0 0 0,0 0 32,0 0-32,0 11 0,0-11 32,0 10-32,0 1 0,0-11 0,0 11 0,0-11 0,0 0 0,0 10 0,0-10 0,0 0 32,0 0-96,0 0 128,0 11-64,0 0 0,0-11-32,0 11 32,0-11 32,0 0-32,-11 0-32,11 0 32,0 0-32,0 0 32,0 0-32,0 0 32,0 0 0,0 0 32,0 0-32,0 0 0,0 0 0,0 0 32,0 0-32,0 0 0,0 0 0,0 0 0,0 0 0,0 0 0,0 10 0,0-10 0,0 0 0,0 0 0,0 11 32,0-11-32,0 11 0,0-1-32,0 1 32,0-11 0,0 11 0,0 0 0,0-11 32,0 0-32,0 0-32,0 10 32,0-10-32,0 0 32,0 0 0,0 0 64,0 11-64,0-11 0,0 0 0,0 0-32,0 0 32,0 0 0,0 0-64,0 0 64,0 0 0,0 0 0,0 0-32,0 0 32,0 0 0,0 0 0,0 0-64,0 0 32,0 0 32,0 0-32,0 0 32,0 0-64,0 0 64,0 0 0,0 0 0,0 0 0,0-11 0,0 11 0,0 0-32,0 0 32,0 0 0,0 0 0,0 0 0,0 0 0,0 0-64,0 0 32,0 0 32,0 0-64,0 0 32,11 0 32,-11-10 0,0 10 32,0 0-32,10 0 0,-10 0-32,0 0 32,11 0 0,-11 0 0,0 0 0,0-11 0,11 11 0,-11 0 32,0 0-32,10 0 0,-10 0 0,0 0 0,0 0-32,11 0 32,-11-11 32,11 11-32,-11 0 0,0 0 0,11-11 0,-11 11 0,0 0 0,10 0 0,-10 0 0,0 0 0,0 0-32,0 0 32,0 0 0,0 0 0,0 0 0,0 0 0,0 0 0,0 0 0,0 0 0,0 0 0,0 0 0,0 0 0,0 0-32,11 0 32,-11 0 0,0 0 32,0 0-64,0 0 64,0 0-32,0 0 0,11 0-32,-11 0 32,0 0 0,0 0 0,0 0 32,0 0-32,0 0 0,0 0 0,0 0 0,0 0 0,0 0 0,0 0 0,0 0-32,0 0 64,0 0-64,11 0 0,-11 0 0,0 0 32,0 0 32,0 0-32,0 0 0,0 0-32,0 0 32,0 0 32,0 0 0,0 0-32,0 0 32,0 0-32,0 0 64,0 0-32,0 0 64,0 0 32,0 0-96,0 0 64,0 0-96,-11 0 64,11 0-64,-11 0 32,0 0-32,1 0 64,-1 0-64,0 0 32,0 0-32,1 0 32,-1-10 0,0 10-32,11 0 96,-10 0 32,-1 0-31,11 0-1,-11 0-32,11-11-32,-11 11 0,1 0-32,10 0 0,-11 0 32,11 0 0,0 0 0,0 0 0,0 0-32,-11 0 0,11 0 96,0 0-96,0 0 0,0 0 0,0 0 0,0 0 0,0 0 0,0 0-64,0 0 128,0 0-64,0 0 0,0 0 0,0 0 32,0 0 0,0 0-32,-11 0 64,11 0-32,0 0-32,-10-11 0,10 11 32,0 0-32,0 0 96,0 0-64,-11 0 32,11 0-64,0 0 32,0 0 0,0 0 0,0 0 0,0 0-32,0 0 0,0 0-32,0 0 32,-11 0 0,11 0-32,0 0 32,0 0-32,0 0 32,0 0-64,0 0 64,0 0 0,0 0-64,0 0 64,0 0-128,0 0 96,0 0-544,0 0-866,11-10-1697,0-1-1505,-1-11-7880</inkml:trace>
  <inkml:trace contextRef="#ctx0" brushRef="#br0" timeOffset="30">6645 332 6022,'0'0'3747,"0"0"-928,0 0-769,0 0-705,0 0-608,0 0-65,0 0 161,0 0 64,0 0-416,0 0-65,0 11 225,0 0-33,0-1 385,0 12-96,0 10-96,0 0-385,0 0-192,-11 0-64,11 11 33,0-10-65,0 9 32,0-9 96,-10 9-128,10 1 64,0 0-95,-11 0-33,11 0 32,0 0-32,0-11 32,-11 11 96,11-11-192,0 0 0,-11 11 64,11 0-32,-10-11 128,10 11-64,-11-11 64,0 11-31,0-11-1,11 0-64,-10-10 0,10 10-32,0 0 32,-11 0 0,11 1-64,0-12 32,-11 11 0,11-10 0,0-1-32,0 1 32,-11-1-64,11 11 64,0-10-32,0-1 0,0 11 32,-10-10-32,10 10 0,0-11-32,0-10 32,0 10 0,0 1 0,0-11 0,0-1 0,0 1-32,0 0 32,0 10 0,0-10 0,0 10 0,-11 1 0,11-11 0,0 10 32,-11-10-64,11-1 32,0 12 0,0-11 0,0-1 0,0-10 0,0 11-32,-11 0 32,11-11 0,0 10 0,0 1 0,0 0 0,0-11 0,0 11 0,0-11 0,0 10-64,0-10 64,0 0-64,0 11 32,0-11-64,0 0 64,0 11-32,11-11 64,-11 0 0,11 11-32,10-11 0,-10 0 32,0 0-32,10 0 0,-10 0 32,11 0 0,-12 0 64,12 0-64,-1 0 32,1 0-32,-11 0 32,10 0-32,-10 0 0,-1 0 0,-10 0 32,11 0-32,-11 0 0,11 0 0,-11 0 32,0 0-32,0 0 0,0 0 0,0 0 64,0 0-96,0 0 32,0 0 0,0 0 32,0 0-32,0 0 32,0 0-32,0 0 32,0 0-32,0 0 96,0-11-96,0 11 128,0-11-64,0-10-32,0 10 64,0 0-96,0-10 32,0 10 0,0-10-32,-11-1 0,11 1 0,0-1 0,-11 1 0,11-1-32,0-10 32,0 11 0,0-1 0,0-10 0,0 11 0,0-11 0,0-1 0,0 1 32,0 11-32,0-11 0,0 10 0,0-10 0,0 11 0,0-1 0,0 11-32,0-10 64,0 10-32,0 0 0,0 1 32,11-1-32,-11 0 0,0 1-32,11-1 32,-11 11 0,0-11 32,0 0-32,0 11-64,0 0 64,11-10 0,-11 10 32,0-11-32,0 0 0,0 1 0,10-1 0,-10 0 0,0 0 0,0 11 0,0-10 0,0-1-32,0 11 64,0-11-32,0 11 32,0 0-32,0-11 0,0 11-32,0 0 32,0 0-64,0 0-32,0 11 96,0 0-128,0 21 128,0-10 0,0 10 0,-10 0 64,10 0-64,0 0 32,-11 0-32,11 1 0,0 9 0,-11-9 0,11-1 0,-11 0 0,11-11 32,-10 12 0,-1-12-32,11 0 0,-11 1 0,11-11 0,0 10 0,-10 0 0,10-10 0,-11 11 0,0-12 0,11 12 32,0-11-32,-11-1 0,11-10 0,0 11 0,-10-11 0,10 11 0,0-1 0,-11-10 0,11 22 0,-11-11 0,11-1 0,-11 1 0,11 0 0,0-1-64,-10 1 64,10-11 0,0 11-32,0 0 0,0-11 0,0 10 0,0 1 32,0-11-96,0 11 96,0 0-192,0-11-64,0 10-65,0-10 33,0 0-96,0 0-353,0 0-833,0-21-832,0-11-961,0-11-4869</inkml:trace>
  <inkml:trace contextRef="#ctx0" brushRef="#br0" timeOffset="31">8082 118 3299,'0'0'3331,"0"0"129,0 0-610,0 0-608,0 0-608,0 0-545,0-10-352,0 10 31,0 0-63,0 0-32,0 0-129,0 0-159,0 10-1,-11 12-160,0-1-96,-10 1 193,10 10 159,-10 11-96,-1-11 33,1 11-257,10 0 0,-11 0-32,12-1-96,-1-9 32,0 9 0,-10-9-32,21-1 129,-22-11-65,12 11-32,-1 0 32,0 11-64,1-11 64,-1 1-64,0-1-32,0 11 128,1-11 160,-12 0-31,12 0-33,-1 11 32,-11-11-32,1 11 0,10-11-160,-10 0 33,10 0-97,0 1 0,1-1 32,-1-11-32,0 11 0,0-10 32,1-1-32,-1 11 32,11-10 0,-11-1-32,1 1 32,10-1 0,-11 1-32,0-1 0,11 0 32,-11-10-32,11 11 0,0-1 0,-10-10 0,-1 10 0,11-10 0,-11 10 0,11-10 32,-10 10-32,10-10 0,0 11 0,-11-12 0,11 12 0,-11-1 0,0-10 32,11 10-32,-10 1 0,-1-1 0,11-10 0,-11 10 0,11 1 0,-11-1 0,1-10-32,10 0 32,-11 10 0,11-10 0,-11 10 0,11-10 0,-10 0 0,10 10 0,-11 1 0,11-12 0,-11 1 0,11 0 0,-11-11-32,11 10 32,0 1 0,0-11 0,-10 11 0,10 0 0,0-1 0,-11 1 0,11 10 0,0-10 0,-11 0 0,11 0-32,0-11 32,0 0-32,0 10 32,0-10-32,-10 0-32,10 0 32,0 0-64,0 0 96,0 0-33,0 0-63,0 0 64,0 11 64,0-11-32,10 0 32,-10 0-32,11 0 64,0 0-64,-11 0 33,10 0-33,1 0 64,0 0-64,-11 0 32,11 0-32,-11 0 32,10 0-32,-10 0 0,0 0 32,0 0-32,11 0 32,-11 0-32,0 0 0,0 0 32,0 0-32,0 0 0,11 0-32,-11 0 64,0-11-32,10 11 0,-10 0 32,0 0 0,11-10-32,-11 10 32,0 0 0,11-11-32,-11 0 96,0 0-32,11 1-32,-1-1 32,-10 0-64,11-10 0,-11 10 0,11 0 0,-11 1 32,11-12 0,-11 1-32,10 10 0,1-10 32,-11-1-32,11 1 0,-1-1 0,1 1 0,-11 0 0,11 10 0,-11 0 0,11-10 32,-11 10-32,10-10 0,1-1 0,-11 1 0,11-1 0,-1 1-32,12-1 32,-11 1 0,-11 10 32,21-10-32,-21 10 0,11 0 0,-1 1 0,-10-1 0,11-11 0,0 1 0,0 0 0,-1-1 0,12-10-32,-11 11 64,-1-1-64,1 1 96,0-1-64,-11 1 0,10 10 0,1 0 32,-11-10-32,11 0 0,-11-1 0,11 1-32,-1-1 32,-10 1 0,11 10 32,-11-10-32,11 10 32,-11 0-32,0-10 0,0 10 0,10-10 0,-10-1 0,11 1 0,-11-1 0,11 1 0,-11 10 0,11-10 0,-11-1 0,10 1 0,1-1 0,-11 12 0,11-12 0,-11 1 0,10-1 32,-10 1-32,11 0-32,0-1 32,-11-10 32,11 21-32,-11-10 0,10-1 0,-10 12 0,0-1 0,11-11 0,-11 12 0,11-1 0,0-10 0,-1-1 0,-10 1-32,11-1 64,0 12-96,-1-12 96,1 11-32,-11 1 0,11-1 0,-11 0 0,11-10 0,-1 10 32,-10 0-32,11-10-32,0 10 32,-11-10 0,10 10 32,-10 0-32,11-10 0,-11 10 0,11 1 0,-11-1 0,11 0 0,-11 0 0,0 1 0,10-12 0,-10 11 0,11 1 0,-11-1-32,0 0 64,0 11-32,0-10 32,0 10-32,0 0 64,0 0-64,0 0 32,0 0-32,0 0 0,0 0 0,0 0 0,0 0 0,0 0 65,0 0-65,0 0 0,0 0 0,0 0 0,0 0 0,0 0-161,0 0-351,0 0-417,0 0-737,0 10-800,0-10-641,-11 11-2210,11-11-5573</inkml:trace>
  <inkml:trace contextRef="#ctx0" brushRef="#br0" timeOffset="32">9571 215 3555,'0'0'5413,"0"0"-3331,0 0-96,0 0-64,0 0-801,0 0-480,0 21 96,-10-10 95,10 10-95,-11-10 192,0 21-64,1-10-129,-12 10-159,1 0-33,-1 0-255,11 0-65,1 0-64,-12 1 32,12-12-96,-1 1 65,0 10 95,0-11-64,1 11 192,-12 11-192,1-11 161,-1 11 31,12 0-160,-12-11-95,1 0-1,10-10 32,-10 10-32,10 0-32,-11 0-32,12 1 96,-12-1 0,1 0 65,-1 0-97,1 0 0,10 0-64,-10-10-32,10-1 0,0 11-32,0-10 64,1-11-64,-1 10 32,0 0 0,-10 1 0,10-1 0,0 1-32,1-1 0,-1 1 32,-11-1-32,12 1 0,-1-12 0,0 12 32,-10-1-32,10-10 0,0 10 0,-10-10 32,10 11-32,-10-1 0,10-10-64,0 10 64,-10 1 0,10-1 0,0-10 0,1 10 32,-1 1-32,0-12 0,1 12 0,-1-11 0,11-1 0,-11 12-32,0-12 32,1 1 0,10 11 0,-11-12 0,11 12 0,-11-12 0,0 1 0,11 0 0,-10 0 0,10-1-32,-11 12 32,11-11 0,-11-1 0,11 12 0,-10-12-32,10 12 32,-11-11 0,11-1 0,0 1 0,-11 0-32,11-1 0,0-10 0,0 11 32,0-11-64,0 0 32,0 11-128,0-11 128,0 11 0,0-1 0,0-10 32,0 11 32,0 0 32,11-11-64,-11 10 0,11-10 0,-1 0 32,-10 0-32,11 0 0,-11 11 64,11-11-64,-11 0 32,10 0-32,-10 0 0,11 0 32,0 0 0,-11 0-32,11 0 0,-11 0 64,10 0-64,-10 0 0,11 0 0,-11 0 0,11 0 32,-11 0-32,11 0 0,-11 0 0,10 0 32,-10 0 0,11-11 0,0 1 32,-1-1-32,12 0 32,-11 1 0,-1-12-64,1 11 0,0 1 32,0-1-32,-1-10 32,1-1-32,10 1 0,-10-1 0,0 1 32,10-1-32,-10 1 0,0-1 0,-1 1-32,1 10 64,0-10-32,0-1 32,-1 1-32,-10 0 0,11-1 65,0 1-65,10-1 0,-10-10 0,0 11-33,-1 10 98,1-11-65,0 1 0,0 10-32,-1-10 32,1 10 32,0-10-32,0-1 32,-1 1-32,1-1 0,0-10 0,10 11 0,-10-1 0,0-10 0,-1 11 32,1 10-32,0-11 32,-11 1 0,11 10-32,-11-10 0,10-1 0,1 1 0,0 0 0,-1-1 0,-10 11 0,11-10 0,0-1-32,-11 1 64,11 10-32,-11-10 32,10-1-32,-10 1 0,11 10 0,-11-10 0,11-1 0,-1 12-32,-10-12 32,11 12 0,-11-1 32,11-11-32,0 12 32,-11-1-32,10-11 0,-10 12 0,11-1-32,-11-10 64,11-1-32,-11 11 0,0-10 0,11 10 0,-11-10 0,10 10 0,-10 0 0,11 1 0,-11-12 0,0 11 0,11 1 0,-11-1 0,0 0 0,10 1 0,-10-1 0,0 0 0,11 0 0,-11 11 0,0-10 0,11-1 0,-11 0 0,11 1-32,-11-1 32,10 0 0,-10 0-32,0 1 32,11-1 0,0 0 0,-11 0 32,0 1 0,11 10-64,-11-11 64,10 0-32,-10-10 0,11 10-64,-11-10 64,11 10 0,-1 0 0,-10 1 0,11-1 0,-11 0 0,0 11 0,0 0 32,0 0 0,0-11-32,0 11 0,0 0 0,0 0 0,0 0-224,0 0-673,0 0-1185,0 0-1954,0 0-3459</inkml:trace>
  <inkml:trace contextRef="#ctx0" brushRef="#br0" timeOffset="33">10032 1512 3940,'0'0'1377,"0"0"-640,0 0 480,0 0 160,0 0-160,0 0 97,0 67-129,0-54-32,13 1-224,-13 12 32,13 1-161,-13 0-191,0 0-193,14 0 65,-14-1-161,13 1 0,1-13-95,-14 12 159,13-12-224,0-1 0,-13 14-32,14 0 97,-14-14 127,13 1-256,-13-1-64,14 0 64,-14-13-96,13 14 32,-13-1 96,0 1 96,13-1-31,-13 14 63,14-14 0,-14 1-192,0-14-32,0 13 0,0-13-32,13 13 0,-13-13 0,0 14 32,0-14 0,0 13 0,0-13 0,0 14 0,0-14 0,0 0 33,0 0 31,0 0 32,0 0 160,0 0-160,0 0-32,0 0-32,0 13-64,0-13 0,14 0 32,-14 0-32,0 13 0,0-13 0,13 0 0,-13 0 32,0 0-32,0 14 0,13-14 0,-13 13 0,0 1 32,14-14-32,-14 0 0,0 0 0,0 0 0,0 13 0,0-13 0,0 0-32,0 0 32,0 0 0,0 0-64,0 0 32,0 0 0,13 0-96,-13 0 32,0 0 96,0 0 0,14 0 64,-14-13 0,13 13 32,-13-14 32,13 14-32,-13-13 33,0 13-65,14-14 0,-14 14-32,0-13-32,0 13 32,13 0-32,-13-13 0,0 13 0,0-14 0,14 14 32,-14-13-32,13-1 32,-13 1 0,0 13 0,0 0 0,13 0-32,-13-13 32,0 13-32,0 0 0,0 0 32,0 0-32,0 0 64,0 0 128,0 0-32,0-14 33,0 14-1,0 0 0,0 0 0,0 0-32,0 0-32,0-13-96,0 13 0,-13-14 64,13 1 33,0 13-65,0-13-32,0 13 0,0 0 0,-13-14-32,13 14 0,0 0-32,0 0 32,0 0-32,0 0-64,0 0 64,0 0 0,0 0 0,0 0 32,0 0 0,0 0 0,0 0 0,0 0-33,0 0 33,0 0 0,0 0 0,0 0-32,0 0 32,0 0 0,0 0 0,0 0 0,0 0-32,0 0 32,0 0 0,0 0 32,0 0 0,0-13 1,0 13-1,0 0-32,0-14 0,0 14 32,0-13-32,0 13 0,0-13 0,13 13-32,-13 0 32,0 0 0,0 0-32,0 0-65,0 0-1024,0 0-993,0 0-929,13 0-544,1 0-1538,-1 0-3139</inkml:trace>
  <inkml:trace contextRef="#ctx0" brushRef="#br0" timeOffset="34">10407 237 6022,'0'0'3107,"0"0"-513,0 0-352,0 0-1025,0 0-512,0 0-257,0 10-63,0 1-97,0 10 833,0 1-64,0 10 32,0-11-352,0 12-257,0-12-95,0 11-65,0 0-64,0 1 129,0 9 31,0-9-96,0-1 97,0 0-257,0 11 128,0-11-192,0 11 32,-11-11-32,11 0-32,0 0 97,-11-10-1,11 10-32,0 0 0,-11 0-32,11 0 321,-10 1-257,10-1 0,-11 0-96,11 0-64,-11 0 128,11 0-96,-10-10-32,10 10 96,-11 0-64,11-10 0,0 10 32,-11-11-64,11 1 64,-11-1 0,11 1-64,0 10 64,-10-11-64,10 1 0,0-1 32,-11 1-32,11-1 0,0-10 0,0 10-32,0-10 32,0 10 0,0-10 0,-11 10 32,11-10-64,0 11 64,0-12-64,0 1 64,0 10-64,0-10 32,0 0-32,0 0 0,0-1 64,0 1-32,0 0 0,0 10-32,0-10 32,0 0 0,0-11 32,0 10-32,0 1-32,0-11 32,0 11 0,0 0 0,0-11 0,0 10 0,0 1 0,0-11 0,0 11 32,0-1-32,11-10 0,-11 11-32,0-11 32,0 0-32,0 0 0,0 11 0,0-11 32,0 0 0,0 11 0,0-11-32,0 0 32,0 0 0,0 0-32,0 0 0,0 0 0,0 0 0,0 0 32,0 0-32,0 0 32,0 0-64,0 0 64,0 0-32,0 0-448,0 0-417,11 0-320,-11 0-481,10 0-1249,1 0-1121,0 0-6342</inkml:trace>
  <inkml:trace contextRef="#ctx0" brushRef="#br0" timeOffset="35">10600 356 2691,'0'0'1409,"0"0"-352,0 0 160,0 0 32,0 0-512,0 0-321,0 0 97,-40 0 256,40 0 95,0 0 289,-14 0-32,14-13-31,0 13-386,0 0-223,0-13 127,-13 13 129,13-14-353,0 14-256,0-13 33,0-1 127,-14 14 64,14-13 0,-13 0 1,0-1-65,13 14-32,0-13-96,0 13-31,0 0-97,0-14 0,0 14-32,0-13 64,0 13-32,0 0 224,0-13 96,0 13-192,0 0-127,0-14-33,0 14-33,13-13 1,-13 13-32,27-13 64,-14-1 0,1 1-64,-1 13 64,0 0 0,-13 0-32,0 0 32,0 0 0,0 0 32,0 0 96,0 0-128,0 0 32,0 0-32,0 0-32,0 0-64,0 0-128,0 0-64,14 13-96,-14 1-1442,13 12-2338,-13-12-5669</inkml:trace>
  <inkml:trace contextRef="#ctx0" brushRef="#br0" timeOffset="36">12658 1790 1634,'0'0'3523,"0"0"-576,0 0-1026,0 0-63,0 0-128,0 0-65,-43 32-127,43-32-161,-22 11-256,12-11-288,-1 11 0,-10-11-32,-1 10-33,1 1-63,-12 0-32,-9 0-65,9 10-287,-10-10 191,11-11-192,0 10-31,11 1-33,-1-11-64,1 0-32,-1 0 64,-10 0 1,21 11-65,-10-11-128,-1 0 96,12 0-96,-12 0 64,1 11-160,10-11 128,0 0-64,1 0 128,10 0 32,-11 0-64,11 0-64,0 0-32,-11 0 32,11 0-32,0 0 0,-11 0-32,11 0 32,0 0 0,0 0 0,0 0-32,0 0 32,0 0 0,0 0 0,0 0 0,0 0-32,0 0 0,0 0 32,0 0-64,0 0-32,0 0-288,0 0-417,0-11-640,11 11-1442,0-11-2274,10 0-5669</inkml:trace>
  <inkml:trace contextRef="#ctx0" brushRef="#br0" timeOffset="37">12433 247 5381,'0'0'3620,"0"0"-1571,0 0 65,0 0-480,0 0-673,0 0-320,-11 43-33,0-32 33,11 21 95,0-11 97,-11 22 32,1 0 64,-1 0 32,0 0-192,-10 0-161,10 10-127,0-10-257,1 11-64,-1-12 0,0 12-128,0-11 64,1 11-32,-1-1 96,0 11 33,0-10 319,1 10-288,-12-10 65,22-1-161,-10-10 64,-1 11-32,0-22-128,0 11 96,1-11-32,-1 11 96,0-11 65,0 0-129,1-10-64,-1 10 0,11-11-64,-11 1 0,1-1 32,10 11-32,0-10 0,-11-1 64,11 1-64,-11-1 0,11 1 0,-11-1 0,11-10 32,0-11-32,0 0 0,0 0-96,-10 0-96,10 0-577,0 0-512,0 0-257,0-11-512,0 0-768,10-21-577,-10-11-5029</inkml:trace>
  <inkml:trace contextRef="#ctx0" brushRef="#br0" timeOffset="38">12369 322 5765,'0'0'3844,"0"0"-737,0 0-801,0 0-1185,0 0-416,0 0 64,0-11 31,0 11-63,0 0-160,-10 0-65,10 22-192,-11 10 257,11 11 256,-11 0 128,0 10-321,11 12-191,-11-12-257,11 11-32,0 1-32,0-1-64,-10 0 64,10 11-64,-11-10 33,11-1-1,-11 11-32,11-21 96,-11 10 64,11-10-224,0-1 32,-10-10 0,10 0 0,0 0 0,0-11-32,0-11 32,0 11 32,-11-10-32,11-1 0,0-10-32,0 10 0,0-10 0,-11 0 32,11 0-32,0-1 0,0-10 32,0 11-32,0 0 0,0-1 0,0 1 0,-11 0 0,11 0 0,0-1 0,0 1 32,-11 0 0,11 0-32,0-1 0,0 1 0,0 0-32,0-1 32,0 1 0,0 0 32,0-11-32,0 0 0,0 0 0,0 0 0,0 0 0,0 0-64,0 0-192,0 0-577,0-11-672,0 0-769,0-21-609,0 11-2434</inkml:trace>
  <inkml:trace contextRef="#ctx0" brushRef="#br0" timeOffset="39">12133 332 1698,'0'0'1729,"0"0"-351,0 0-129,0 0-288,0 0 32,0 0 192,-22-10 96,22 10 352,0 0-287,0 0-193,0 0-64,0 0-384,0 0 95,0 0-95,0 21-257,-11-10 289,1 21 320,-1-11-64,0 12-352,11-1-225,-11 11-96,11 10 97,0 1 31,-10 10 65,10 1-225,0 10 32,-11-11-32,0 11-31,11-11-129,-10 1-32,-1-1-96,0 0 96,0 1-64,1-1-32,-1-10 64,0-1-32,0 1 32,1-11-32,10 0 0,-11-1-32,11-9 0,-11-1 32,11 0-64,0-11 32,0 1-192,-10-11-801,10-1-1089,0 1-1185,10-11-1698,1 0-5733</inkml:trace>
  <inkml:trace contextRef="#ctx0" brushRef="#br0" timeOffset="40">13687 247 6854,'0'0'2018,"0"0"1506,0 0-1282,0 0-513,0 0-607,0 0-97,0 0-289,-11-54-383,11 54-353,0 11 0,0 21 192,0 0 1537,11 22-383,-1-1-321,1 12-129,-11-1-415,11 11-33,-11 11-191,0-1-33,0 12 0,0-1-64,0-10 96,-11 10-127,0-10 63,1-11-32,-1 0 0,0-10-96,0-1 0,11-21-32,-10 0-32,10-11 0,0 0 0,0 11 32,0-11 0,0 0 32,0-10-64,0-1 64,0-21-64,0 0 0,0 0-32,0 0 32,0 0-32,0 11 32,0-11 0,0 0 32,0 0-32,0 0 32,0 0-32,0 0 0,0 0 32,0 0-32,0 0 0,0 0-64,0 0 32,0 0-32,0 0 64,0 0 0,0 0 0,0 0 32,0 0-32,0 0-32,0 0 32,0 0-160,0 0 96,0 0-32,0 0 96,10 0 0,-10 0 0,0 0 0,0 0 0,11 0 0,-11 0-32,0 0 0,0 0-32,0 0 32,0 0 32,0 0-32,0 0 32,0 0-32,0 0-32,0 0 32,0 0-64,0 0 63,0 10 33,0-10 0,0 11 97,0 0-33,0 0-64,0-1 0,0 1 0,0 0 0,0-1 32,0 1 32,0 0-64,0 0 0,0-1 0,0-10 0,0 0-32,0 11 32,0-11-32,0 0-32,0 0 64,0 11-96,0-11 31,11 0 1,0 10 0,-1-10 64,-10 0 0,11 11 0,0-11-32,10 0 32,-10 0 0,10 0 32,1 0-32,10 0 32,-21 0-32,10 0-128,1 0 96,-12 0 0,1 0 0,0 0-32,-1 0-32,-10 0 96,11-11-64,-11 11 0,11 0 64,-11 0 0,0 0 0,0 0 0,0 0 32,0 0-64,0 0 32,0 0-160,0 0 128,0 0-32,0 0 64,0 0 0,0 0 0,0 0 0,0 0-96,0 0-129,-11 0 1,0 0-513,1 0-512,-12-10-448,12 10-1026,-12-11-1697,1-21-4324</inkml:trace>
  <inkml:trace contextRef="#ctx0" brushRef="#br0" timeOffset="41">13810 332 5317,'0'0'3139,"0"0"-352,0 0-834,0 0-671,0 0-546,0 0-479,-27-80-1,27 80-96,0-13-64,13 13 32,-13 0 128,0 0 1,0 0 31,0 0-256,14 0-32,-1 0 0,14 0 32,-14-14 32,14 14 32,-13 0 0,12 0-32,1 0-64,-13 0 0,-1 0-96,0 0 96,1 0-96,-1 0 0,-13 14 64,13-14-160,-13 0-1538,14 13-1152,-14-13-1411,0 13-639</inkml:trace>
  <inkml:trace contextRef="#ctx0" brushRef="#br0" timeOffset="42">13971 263 1505,'0'0'2883,"0"0"640,0 0-255,0 0-1315,0 0-639,0 0-97,-81-67-384,68 67 224,-1 0-225,14 0-159,-13 0-225,0-13-63,-1 13-161,14 0 128,-13 0-95,13 0-97,0 0 0,0 0-64,0 0-96,0 0 0,0 0-64,0 0 64,0 0-32,0 0 0,0 0-32,0 0 0,0 0 0,0 0 0,0 0 0,0 0 32,0 0-193,0 0-191,0 0 96,0 0-225,0 0-224,0 0-384,-14 0-1025,1 13-2979</inkml:trace>
  <inkml:trace contextRef="#ctx0" brushRef="#br0" timeOffset="43">15272 268 2979,'0'0'5701,"0"0"-1985,0 0-834,0 0-415,0 0-930,0 0-736,0-11-449,0 11-127,0 22-129,0-1 384,-11 22 545,11 11-128,0-1-224,-10 1-129,10 10-96,0 1-159,-11 10 63,11 0-192,-11 0 64,0 0-63,1 11-33,-1-11 0,0 0 32,1-11-64,-1-10 32,0-1-96,0-10 0,11 0-32,0 0 0,-10 0 32,10-11-32,0 11 32,0-11-32,0 0 64,0-10-64,0-1 32,0-10-32,0 0 32,0-1 33,0 12-1,0-11 0,0-1 32,0 12-32,0-1 32,0-10-96,0 10 32,0-21 0,0 11 32,0 0 0,0-11-32,0 0-32,0 10 0,0-10 32,0 0-32,0 11 0,0-11 0,0 11 0,0-11 0,0 0-64,0 0 0,0 11-64,10-11 64,1 0 64,0 0 32,0 10 128,-1-10-160,12 11 64,-12-11-64,23 0 0,-12 11 32,11-11-32,-10 0 64,-1 0-64,1 0 0,-1 0 0,-10 0 32,-1 0 0,-10 0 32,0 0-32,11 0 0,-11 0-32,0 0 0,0 0 32,0 0-32,0 0 0,0 0 32,0 0-32,0 0 0,0 0 0,0 0 0,0 0-32,0 0 32,11 0 0,-11 0 32,0 0-32,11 0-32,-11 0 0,0 0-128,0 0-192,0 0-545,0-11-897,0 0-1377,0-21-3107</inkml:trace>
  <inkml:trace contextRef="#ctx0" brushRef="#br0" timeOffset="44">15336 296 10890,'0'0'2082,"0"0"-1121,0 0 320,0 0-800,0 0-449,0 0 32,67-14 32,-40 14-32,27 0-64,-1-13-192,1 13-2274,-14 0-5158</inkml:trace>
  <inkml:trace contextRef="#ctx0" brushRef="#br0" timeOffset="45">16484 215 8040,'0'0'3075,"0"0"-225,0 0-960,0 0-769,0 0-1121,0 0 64,-11 43 385,11-11 896,0 0-96,0 22-192,0-1-96,0 1-96,0 10-225,-10 0-159,-1 12-161,0 9-160,0-10 64,11 11 1,-10-22-65,-1 1 192,11-1-192,-11 0 32,11-10-127,-11 10-1,11-21 64,-10 11-32,-1-11 224,11 0-64,-11 0-192,11-1 0,0 1 65,0-10-97,-10-1 0,10-11-32,0 1 64,0-1 64,0-10-96,0-1-32,0 1 0,0-11-64,0 0 0,10 11-32,-10-11 64,11 11 32,10-1 0,1-10 64,10 11-32,0-11 64,0 11-32,11-11-64,0 0 32,-11 0 64,11 0-96,0 0 0,-11 0 0,1 0 0,-1 0 0,0-11 0,-11 11-96,-10 0 0,-11 0-417,0 0 193,0 0-64,0 0-513,0-11-352,0 11-353,0 0-992,0-10-1122,0-12-5060</inkml:trace>
  <inkml:trace contextRef="#ctx0" brushRef="#br0" timeOffset="46">16762 193 1698,'0'0'3107,"0"0"896,-32-64-543,32 53-1186,-11-10-609,1 10-255,10 11 31,0 0-288,0 0-320,0 0-321,0 0-255,0 0-225,0 11-32,-11 10 0,11 11 128,-11 11 384,1 11-31,10 10-129,-11 1 64,0 10-255,0 10 31,11-9-64,-10 9-32,-1 1-64,0 0-32,0 0 96,-10-1 0,10-10-64,-10 11 32,10-11-32,0 0-32,1-21 0,-1 10 32,11-21-32,-11 0 0,11 0 0,0 0-32,0-11 32,0 0 0,0-10 0,0-12-128,0-10-288,0 0-449,0 0-544,0-10-577,0-1-641,0-21-864,0-11-5542</inkml:trace>
  <inkml:trace contextRef="#ctx0" brushRef="#br0" timeOffset="47">16644 244 1762,'0'0'3907,"0"0"-1120,0 0-64,-27-80-1122,27 53 33,-13 14-417,13 0-513,0-1-223,0 14 224,0 0 127,0 0-95,0 0-192,0 0-321,0 0 0,0 0 417,0 0 191,0 0-159,0 0-160,0 0-353,0 0-64,0 0-32,0 0-32,0 0 0,0 0 0,0 0 128,0 0 673,-14-13-161,1-1-607,0 1-65,-1 0 0,14 13 0,0 0-32,0 0-1,0 0-63,-13 0-32,13 0 128,0 0 0,0 0-32,0 0 0,0 0-544,0 0-1410,0 0-1826,0 26 705,0 15-3299</inkml:trace>
  <inkml:trace contextRef="#ctx0" brushRef="#br0" timeOffset="48">16583 60 3780,'0'0'2178,"0"0"1729,0 0-1184,0 0-673,0 0-929,0 0-577,-27-27-512,27 27 97,-13 0-129,13 14 160,-14 12 0,14 1 96,-13 0-64,13 0-96,0 0-64,0 13 0,0 0 0,0 0-32,0 14-32,0-14-352,0 0-705,0 0-897,0 0-1857,0-26-2147</inkml:trace>
  <inkml:trace contextRef="#ctx0" brushRef="#br0" timeOffset="49">16518 1 2947,'0'0'224,"0"0"-160,0 0-64,0 0 320,0 0 449,0 0 320,0 0 1089,0 0-96,0 0-576,0 0-802,0 13-672,-13 1 513,13 13 288,0-1-97,0 15-351,0-1 191,0 0-31,0 0-33,0 0 65,0 0-161,0 1-288,0-15-96,0 15-32,0-1-96,0 13-1409,0-12-2179,0-1-5444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3:15.760"/>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7856 2160 11371,'0'0'2370,"0"0"-448,0 0-417,0 0-95,-169-145-289,120 97-577,1 48 65,-1-25 320,1 25-257,-25 0 1,-23 25-289,23-1-95,-24 24 159,1 1-192,23 23 97,0-23-353,1 47 0,23-23 0,-23 24 64,24 48-32,-1 24 64,1 1-96,-1-1 64,25-24 64,0-24-128,24 0 0,0-24 0,0 0 0,24 0-96,0-25 32,25-24 64,-1 1-32,25-1-32,-25 1 32,0-1 0,1 0-65,-1-23-223,-24-1-545,25-24-416,-1 0-865,-24-24-1505,25-1-3332</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1:11.239"/>
    </inkml:context>
    <inkml:brush xml:id="br0">
      <inkml:brushProperty name="width" value="0.08" units="cm"/>
      <inkml:brushProperty name="height" value="0.08" units="cm"/>
    </inkml:brush>
  </inkml:definitions>
  <inkml:trace contextRef="#ctx0" brushRef="#br0">69 1718 6438,'0'0'10698,"0"0"-8648,0 0-1153,0 0 1281,0 0-480,0 0-801,0 0-257,17 0 129,-17 0 288,17 17-192,-17 0-129,17 17 1,0 18-96,1-1-289,-1 1-160,-17 17-32,17-1-96,0 1 0,-17 0 1,0 0-33,17-35 32,-17 17 32,0-33 0,0-1 32,17-17 0,-17 0-128,0 0-32,0 0-64,18 0-128,-1 0-1,0-17 225,35-1 0,16 1 33,-16 0 31,-18 0-32,0 0-32,-16 17 0,-1 0-161,0 0-607,-17 0-578,17 0-639,-17-17-738,17 17-1441,-17-18-1313,0 1-7367</inkml:trace>
  <inkml:trace contextRef="#ctx0" brushRef="#br0" timeOffset="300.5356">223 2095 14382,'0'0'3779,"0"0"-1857,0 0 448,0 0-1089,0 0-1088,0 0 191,86-65 96,-22 44-351,-42 0-129,20 21-97,-20-22-1248,-1 22-1473,1-21-1507,-22-1-6148</inkml:trace>
  <inkml:trace contextRef="#ctx0" brushRef="#br0" timeOffset="516.5083">0 1735 19442,'0'0'2339,"0"0"-1795,0 0 257,0 0-801,0 0 0,120-69 160,-68 18 0,17 16-128,-18 1 32,1-1-64,-18 18-384,0 0-2146,1 0-2115,-1 17-7366</inkml:trace>
  <inkml:trace contextRef="#ctx0" brushRef="#br0" timeOffset="983.8668">824 1408 17969,'0'0'3491,"0"0"-1825,0 0 736,0 0-864,0 0-834,0 0-287,34 69 127,0-17-31,-16 16 191,-1 18-191,17-17-257,-16-18-96,-1 18-64,-17-18-64,17-16-32,0-1-96,-17 0-705,0-16-640,0-1-865,0-17-897,0 0-1986,0-17-6694</inkml:trace>
  <inkml:trace contextRef="#ctx0" brushRef="#br0" timeOffset="1267.8629">635 1426 5285,'0'0'11499,"0"0"-9161,0 0-192,0 0 160,0 0-1089,0 0-608,34-34 416,17 34-96,1-18-449,-18 1-159,18 0-257,-1 17-64,-16 0-64,16-17-1346,-17 17-1601,1-17-2530,-1-1-9097</inkml:trace>
  <inkml:trace contextRef="#ctx0" brushRef="#br0" timeOffset="1921.154">1304 1254 9001,'0'0'7206,"0"0"-4035,0 0-800,0 0 223,0 0-864,0 0-673,0 0-257,0 18 1,0 16-320,18 17-161,16 35-96,-17 17 0,0-17-192,-17-17 0,17 0-32,-17-1-128,0-16-544,0-18-545,0 0-705,-17-16-769,0-18-1056,0 0-2820</inkml:trace>
  <inkml:trace contextRef="#ctx0" brushRef="#br0" timeOffset="2320.9638">1527 1460 7944,'0'0'4644,"0"0"-1954,120-103-1280,-85 69-930,-18 0-320,0 17-64,-17-18 193,17 18 287,-17-17 257,0 17 128,0-18 224,-17 1-160,0 0-352,17-1-33,-17 1-127,0 17 31,17 0 97,-18 17 128,18 0-65,0 0 33,0 0 32,0 0-33,0 0-31,0 0-192,0 17-225,0 0-64,35 17-64,-18 35 0,17 17 161,1-18-65,-1 18-128,-17 0-32,0-17 0,0-1-96,-17 1 0,18-35-352,-18 1-609,0-18-544,0 0-866,0-17-768,0 0-1313,0 0-3395</inkml:trace>
  <inkml:trace contextRef="#ctx0" brushRef="#br0" timeOffset="8127.1863">1990 894 2498,'0'0'1730,"0"0"-289,0 0 1218,0 0-225,0 0 97,0 0-129,0 0-96,0-18 192,0 18-416,0 0-512,0 0-353,0 0-320,0 0-257,0 18-223,0-1-65,35 0 161,-18 34-33,17 18-192,1 0 1,-18-18-225,17 18 64,-17-18 32,1 1-96,-1-1 0,-17-16-32,17-1 0,0-17-32,-17 0-32,17 1 0,-17-18-96,0 0 32,18 0-64,16 0 0,-17 17 96,17-17 32,1 0-1,-1 0-31,18-17 0,-18-1 0,0 1 32,1 0-32,-1 0 0,-17 0-288,1 17-513,-1-17-640,-17-1-481,0-16-705,0 0-1345,0 17-3427</inkml:trace>
  <inkml:trace contextRef="#ctx0" brushRef="#br0" timeOffset="8345.9165">2180 1242 14990,'0'0'2434,"0"0"-1857,0 0-257,0 0-320,0 0-32,0 0 32,42-43 0,-20 21-384,21 1-1666,-22-1-3235</inkml:trace>
  <inkml:trace contextRef="#ctx0" brushRef="#br0" timeOffset="8629.9792">2043 1013 11467,'0'0'5061,"0"0"-3043,0 0-705,0 0-384,0 0-289,0 0 353,0 0-128,154-120-609,-102 86-128,-18 17-64,-17 0-64,18-1-160,-18 18-1217,0-17-1570,0 17-1089,-17 0-4548</inkml:trace>
  <inkml:trace contextRef="#ctx0" brushRef="#br0" timeOffset="9561.3957">2609 773 16432,'0'0'3010,"0"0"-1504,0 0 576,0 0-1089,0 0-833,0 0 64,86 137-32,-52-68 225,0 17-65,1 0 0,-1-17-95,0-18-129,-16 1-128,-1-18 64,-17 0-64,17-34 0,-17 0-160,0 0-865,0 0-96,0-17-161,0-17 770,0-18 416,-34 1-96,16-18 128,1-17 32,0 17 32,0-16 0,0 16 0,17 0 0,0 18-33,0 16 33,34 18 33,0-17 159,1 17 32,-1-1-96,0 18 64,18-17 64,-18 17-63,1 0 95,-1 0 160,-17 17 289,-17-17-96,17 18-129,-17-1-256,0 0-31,0 17-97,-34 1-128,0-1-289,-18 0-31,1 1 64,-1-1 256,1 0 192,33-16 32,1-18 97,17 17-129,0-17-192,17 0-160,1 34 160,33 0 64,1 1 128,16-1-32,-16 0 64,16 1 0,-16-18-127,0 17-97,-18-16 128,0 16-128,-17-17-161,1 0-511,-1 0-737,-17-17-1122,0 0-1537,0-34-1825,0 0-3588</inkml:trace>
  <inkml:trace contextRef="#ctx0" brushRef="#br0" timeOffset="9893.471">3381 670 19090,'0'0'2498,"0"0"-1825,0 0 1057,0 0-1250,0 0-320,0 0-96,69 52 225,-52 16 223,17 1-31,-16 0-33,-1 0-64,0-1-159,0-16-129,0-18 0,-17-17-64,17 18-32,18-18-64,-18-17-64,0 17-1,0-17-31,17 0 0,1 0-32,-18-17 32,17 0-449,1 0-736,-18-18-897,17-16-1858,-34-1-5317</inkml:trace>
  <inkml:trace contextRef="#ctx0" brushRef="#br0" timeOffset="10115.6123">3519 928 17617,'0'0'3139,"0"0"-2979,0 0 384,0 0-127,155-121-417,-87 87-545,-16 0-2594,-18 16-2338,-16 18-5445</inkml:trace>
  <inkml:trace contextRef="#ctx0" brushRef="#br0" timeOffset="10279.687">3433 734 5189,'0'0'15086,"0"0"-14509,0 0 864,43-129-320,21 65-1025,0 21-96,-21 0-224,22 22-1089,-44-1-1186,22 22-1024,-22 0-1922,1 0-4100</inkml:trace>
  <inkml:trace contextRef="#ctx0" brushRef="#br0" timeOffset="23092.9646">3896 395 801,'0'0'768,"0"0"1,0 0-192,0 0-193,0 0-256,0 0-64,0-52 257,0 52 191,0 0 97,0-17 320,0 17 192,0 0 128,0 0 288,0 0 225,0 0 672,0 0-512,0 0-513,0 0-256,0 0 97,0 0-161,0 0-160,0 0-97,0 0-95,0 35 32,17-1-129,0 17 33,17 18-96,-16-17-33,16-1-96,0 18-287,-17-18 63,18 1-32,-1-1-64,0 1-96,-16-18-32,-1-17-32,17 0 0,-17 1-32,1-18 0,-18 17-96,34-17-64,-17 0-33,0-17 97,18 17 32,-18-18 96,0-16-64,0 0 96,0-1 32,-17 1 32,0-17 32,0-1 0,0-17 0,-17 1-32,-17-1-32,-1 0-32,1 1-64,17 33 0,0-16 0,0 34 32,-1 0 32,1 17-224,0-18-513,17 1-800,-17 17-801,0-17-545,17 0-544,-18 17-2147,18-17-800</inkml:trace>
  <inkml:trace contextRef="#ctx0" brushRef="#br0" timeOffset="24203.2509">4754 859 7303,'0'0'3523,"0"0"-1569,0 0-448,0 0-417,0 0-513,0 0-192,0 0 321,0 0 128,0-17-481,0-17 193,0-1 608,0-33 0,0-1-224,0 0-289,-17-17-287,-18 0-161,18 1-64,-17 16-96,17 17 96,-1 1 0,1 16 577,17 18-289,0 17-63,0 0 223,0 0-127,0 0-257,0 0-192,0 17 32,35 18 64,-1 16 128,18 1-128,-18-18-32,0 1-64,-17-18 32,18 0-32,-18-17-64,0 0-128,0 0-256,18-34-161,-18-1 65,0-34 63,-17 18 161,0-1 0,0 18 288,0 0 0,0 17 64,0-1 160,0 18 384,0 0 65,0 0-225,0 0-159,0 0-1,17 18-96,18 33 192,-1 18 97,0-1-1,18 18 97,-35-17-65,34 0 33,-33 0-97,-1-18-288,17-17-128,-34 1 0,17-18-288,1 0-1186,-18 0-1889,17-17-2755,0 0-9416</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38.437"/>
    </inkml:context>
    <inkml:brush xml:id="br0">
      <inkml:brushProperty name="width" value="0.04" units="cm"/>
      <inkml:brushProperty name="height" value="0.04" units="cm"/>
    </inkml:brush>
  </inkml:definitions>
  <inkml:trace contextRef="#ctx0" brushRef="#br0">1100 498 15919,'0'0'1025,"0"0"-769,0 0-256,0 0-480,0 0-4485,0 0-4164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34.491"/>
    </inkml:context>
    <inkml:brush xml:id="br0">
      <inkml:brushProperty name="width" value="0.04" units="cm"/>
      <inkml:brushProperty name="height" value="0.04" units="cm"/>
    </inkml:brush>
  </inkml:definitions>
  <inkml:trace contextRef="#ctx0" brushRef="#br0">90 179 15118,'0'0'4356,"0"0"-1857,0 0-1218,0 0 833,0 0-641,0 0-832,0 0-609,-19 63-32,28-27 64,1-9 128,-1 8-192,0 1 64,0 0-64,0 0 32,-9-9-32,9 0-96,-9 8-576,0-8-385,0 0-513,0 0-224,0-9-320,0 0-736,0-18-257,-9 0-3684</inkml:trace>
  <inkml:trace contextRef="#ctx0" brushRef="#br0" timeOffset="636.9424">0 233 14189,'0'0'1186,"0"0"-866,0 0 160,0 0 65,0 0-97,0 0-256,99-63 449,-46 54 160,-8 0-129,0 9-415,-9 0-257,-18 0 0,-9 9 864,-9 9 834,0 0-160,0 9-706,-18 9-127,0-9-321,-9 0-223,0-10-161,-9-8 32,9 9-64,9-18-33,1 9 1,8-9 64,0 0 32,9 0 0,0 0-32,0 0-128,0 0-224,18 9-577,-1-9 417,19 0 512,9 0 32,9 0-32,-9 0 0,-1 0-32,-17 18-32,0-9 64,-9 9 96,-9 0 160,-9 9 64,0-1 289,0-8 63,-9 9-31,-18 0-353,0-9-63,1 0-129,-1 0-96,0-9-96,0 0-65,9 0-223,0-9-321,0 0-832,0 0-833,9-9-1602,-9-9-3299</inkml:trace>
  <inkml:trace contextRef="#ctx0" brushRef="#br0" timeOffset="1201.8762">474 269 8360,'0'0'3491,"0"0"-1056,0 0 63,0 0-736,0 0-161,0 0 513,0 0-512,0 0-513,0 0-193,9 18-223,0 0 32,0 9-33,9-1-191,1 10-97,-10-9-288,0 0-32,-9 0 0,9 0-64,-9-9 0,0 0-448,0-9-449,0-9-832,0 0-1314,0 0-2915,-9-9-10538</inkml:trace>
  <inkml:trace contextRef="#ctx0" brushRef="#br0" timeOffset="1402.5202">439 81 17360,'0'0'1346,"0"0"-1346,0 0-128,0 0-2115,0 0-8551</inkml:trace>
  <inkml:trace contextRef="#ctx0" brushRef="#br0" timeOffset="1923.3983">627 117 10282,'0'0'6662,"0"0"-5028,0 0 576,0 0-545,0 0-1344,0 0 31,0 9 609,8 9-96,1 8-1,0 1-63,0 9-192,0 9-417,0-9 96,0 0-128,0-1-160,-9-8 0,9-9 32,0 0-32,-9 0-32,9 0 0,9-9-64,-9 9-96,0-18-513,0 0-416,9 0-288,-9-9-705,9-9-673,-9 0-1313,0-9-8295</inkml:trace>
  <inkml:trace contextRef="#ctx0" brushRef="#br0" timeOffset="2102.4777">599 269 1313,'0'0'19571,"0"0"-18899,0 0-255,0 0-97,0 0-256,0 0-64,81-45 0,-46 27-961,1 9-1954,-18 0-2177,-9 9-7496</inkml:trace>
  <inkml:trace contextRef="#ctx0" brushRef="#br0" timeOffset="2885.9406">957 180 801,'0'0'8808,"0"0"-5893,0 0-705,0 0-128,0 0-545,0 0-95,0-18 512,0 18 256,-9 0-449,1 9-896,-1 0-641,0 8-192,0 1 32,-9 9 65,18 0 31,-9 9 128,9-9-224,0 8 128,0-8-192,0-9-32,9 9-64,0-18-32,18 9-192,-10-18-705,1 0-417,9 0-383,0-18-353,0 0-641,0-9-1473,-9 9-5702</inkml:trace>
  <inkml:trace contextRef="#ctx0" brushRef="#br0" timeOffset="3429.908">1234 99 8104,'0'0'7239,"0"0"-5574,0 0 193,0 0-321,0 0-800,0 0 224,-18 0 192,18 0 128,-9 18-352,0 0-545,0 9-95,0 0-65,0 9 32,9-1-192,0 1-64,0-9 0,0 9-64,9-18 0,9 0 0,0-18-96,0 0-32,9 0-129,-9-9-63,9-18 32,-9 0-1,0-9 33,-18 0-224,0 1 95,-9-1 385,-9 9 32,9 0 64,-9 9 64,9 0-96,-9 9 0,9-9-544,9 9-1346,-9 9-1057,9 0-3043,0-8-6085</inkml:trace>
  <inkml:trace contextRef="#ctx0" brushRef="#br0" timeOffset="3777.5043">1431 36 2787,'0'0'14413,"0"0"-12587,0 0-192,0 0 351,0 0-1568,0 0-225,18 36 481,-9-9 256,0 9-129,-9-10-191,9 10-129,0-9-288,0 9-95,0-18-97,-9 9-97,18-19-383,-9 10-961,0-18-1474,0 0-1313,9 0-2659</inkml:trace>
  <inkml:trace contextRef="#ctx0" brushRef="#br0" timeOffset="4462.1369">1637 144 4548,'0'0'2403,"0"0"-257,18 71-64,-9-53-481,-9-9 97,0 0 95,0 0-159,0-9-225,0 0-256,0 0-832,0 0-321,0-9-705,-9 0 705,9-18 384,0 0-127,0-17-97,0 8-96,0 9 288,0 9-64,0 0 65,9 9-33,0-9 0,0 9-192,0 0 65,8 9 255,10 0 257,-9 0 63,9 0-95,-9 9-192,0 9 383,0 9-191,0 0-225,0 9 33,-9 0-257,0-1-160,0 1-64,-9 0-384,0-9-1122,0 0-1601,9-9-2658,0-9-10090</inkml:trace>
  <inkml:trace contextRef="#ctx0" brushRef="#br0" timeOffset="5596.4158">859 850 7111,'0'0'3939,"0"0"-95,0 0-1378,0 0-31,0 0-1,0 0-352,-9-27-673,-9 27-256,9 0-256,0 0-448,0 9-97,-9 0-224,9 18-128,0 9-32,0 0 32,0-1 32,9 10 64,0-9-64,0 0-32,18-9-64,0-9-128,0-9 64,9-9-385,0 0-544,9 0 97,-10 0-610,-8-9-352,9-9-64,-18-9 97,0 0-866,0-18-3075</inkml:trace>
  <inkml:trace contextRef="#ctx0" brushRef="#br0" timeOffset="6284.4263">1172 814 12396,'0'0'4388,"0"0"-3011,0 0-320,0 0-672,0 0-289,0 0-64,-63-27 256,54 27 1089,-9 0-128,0 9-640,0 9-129,9 9-287,0 9-65,0-9 32,9 17 0,0-8-160,0 0 0,9 0 0,9-18-128,0 0 32,9-9-64,0-9 96,0-9-225,-9-9-319,0-18 31,-10-9 33,1 0-417,-9-8-32,0 8 320,0 18 641,0 9 32,0 9 32,0 0 353,-9 9 543,9 0 162,0 0 31,0 0-641,0 9-352,9 9 192,0 9-191,9 0 31,0 0-128,-9 0-32,9-9 0,0-1-32,0 1-513,9-9-1409,-9-9-1505,8 0-2210,-8 0-4837</inkml:trace>
  <inkml:trace contextRef="#ctx0" brushRef="#br0" timeOffset="6737.4306">1485 680 2947,'0'0'11691,"0"0"-8424,0 0-416,0 0-353,0 0-1409,0 0-192,-62 27-160,35-18-225,9 9 353,0-9-289,9 0-287,0 0-193,9 0-96,0 0-128,0 0-65,18 0 1,0 0 96,9-1 64,0 1-64,18 0 0,-10 0 0,1 0 96,-9 0 0,-18 0 0,-9 9 288,0-9-64,0 9 1,0 0-65,-18 0-128,0 0-32,-9-9-256,-9 0-225,10 0-224,-10-9-736,9 0-897,9-18-769,9-9-1537,9 0-8457</inkml:trace>
  <inkml:trace contextRef="#ctx0" brushRef="#br0" timeOffset="7405.5442">1547 501 8456,'0'0'8872,"0"0"-6117,0 0-513,0 0-1313,0 0-929,0 0 96,9 36 737,9 0 64,-9 0 0,9 9-385,-9 0 65,9-1-257,0 1 0,-18 0-96,9-9-160,-9-9-31,0-18-33,0-9 0,0 0 0,0 0-193,0-9-543,0 0-385,0-9 832,0-9 257,0-9-480,9 0 31,9 9 193,-9 1-32,8-1 224,1 0 32,0 9 32,0 9 32,-9 9-32,0 0 32,0 0 384,-9 18 897,9 9-288,0 0-160,-9 8-161,9 1 33,-9-9-224,0 0-65,9-9-416,0-9 0,-9 0-160,18-9-225,-9 0-1184,9-9-1057,18-9-1250,-1-9-3363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43.289"/>
    </inkml:context>
    <inkml:brush xml:id="br0">
      <inkml:brushProperty name="width" value="0.04" units="cm"/>
      <inkml:brushProperty name="height" value="0.04" units="cm"/>
    </inkml:brush>
  </inkml:definitions>
  <inkml:trace contextRef="#ctx0" brushRef="#br0">1 368 11050,'0'0'3011,"0"0"-1794,0 0 513,0 0 160,0 0-353,0 0-640,9 27-32,8 8 32,10 10-32,-9 9-257,9-9-255,-18-1-129,0 1 0,-9-9-160,9-18 0,-9 0-64,0-9 64,0-9-64,0 0-128,0-18-288,-18-9 191,0-9-159,-9-9 64,0-17-289,10-1 65,-1 18 63,18 0 321,0 10 128,0 17 32,9-9-32,8 18 0,1-9-64,9 9 96,9 0 0,0 9 384,17 0 65,-17 0-225,0 0-96,-9 9 160,-18 0 545,-9 9-288,0-9-33,0 9-256,-18 0-31,0-9-161,0 0-64,-9 0 0,0 0 32,1-9 32,-1 8 0,18 1 0,-9-9 32,18 0-96,0 0 0,0 9-128,9 0-160,0 0 255,0 9 33,18 9 257,-1-9 63,1 9 64,9 0 33,-9 8-1,0-8-224,-9 0-31,0-9-161,-9-9 0,-1 0-33,1-9 1,-9 0-96,9 0-480,-9 0-609,9-9-641,9 0-705,0-9-447,0-9-1731,-9 0-7142</inkml:trace>
  <inkml:trace contextRef="#ctx0" brushRef="#br0" timeOffset="286.7878">474 385 14574,'0'0'4580,"0"0"-2274,0 0-768,0 54-225,9-27-833,0 9-287,0-10-33,0 10-32,-9-9-128,9 9 0,-9-18-801,0 0-1089,0-10-1665,0 1-2947</inkml:trace>
  <inkml:trace contextRef="#ctx0" brushRef="#br0" timeOffset="417.7097">421 243 9545,'0'0'1922,"0"0"-1922,0 0-6246</inkml:trace>
  <inkml:trace contextRef="#ctx0" brushRef="#br0" timeOffset="1221.3675">600 413 11243,'0'0'5060,"0"0"-2817,0 0 95,0 0-801,0 0-896,0 0-321,0 53 32,9-8 289,0-9-225,0 18-95,-1-1 31,-8-8-32,9 0-159,-9-9-65,9-10-64,-9-8-32,0-18 0,0 0 0,0 0-96,0-9-513,0 0-448,0-17 705,-9-10 352,0-18 64,1-8-32,-10-1-64,18 0 0,0 10-128,0 8-33,9 9 65,8 9 128,-8 9-32,0 9 32,9 0 288,0 0 65,9 9 127,0 0-95,0 9 31,0 0-64,-9 18 193,0-9 192,-18 9 31,0 9-31,0-9-225,0-1-127,-18 1-225,0-9-32,-9 0-128,9 0-32,-9-9-448,18-9-513,-9 0-705,9 0-1377,9-9-1954,0-18-5477</inkml:trace>
  <inkml:trace contextRef="#ctx0" brushRef="#br0" timeOffset="1739.802">913 314 14670,'0'0'4997,"0"0"-2595,0 0-1441,-18 54-385,36-27-287,-10 18-129,1 0 352,-9-1 33,0 10 31,0 0-95,0-9-65,0-10-288,0-8-128,0-9 0,0-9 0,0-9-224,0-9-769,0-9-1121,0-9 1281,0-17 801,-9-10-160,9-18-481,-8 10-191,8 8-129,0 9 128,0 9 769,8 9 96,1 9 192,0 1 449,9-1 320,0 9-321,0 9 193,9 0-96,-9 0 224,9 0 160,0 18-128,-9 0-1,9 8-159,-18 10-96,-9-9-64,0 9-321,0-9-192,-18 9-32,-9-10-128,0-8 0,0-9-640,0-9-770,0-9-832,0-9-929,9-8-1794,0-19-7206</inkml:trace>
  <inkml:trace contextRef="#ctx0" brushRef="#br0" timeOffset="2162.0781">1146 242 1890,'0'0'8744,"0"0"-5445,0 0-1825,80-18-546,-44 9-639,-9-9-193,-9 0-64,-9 1 544,-1-10 417,-8 0 96,0 0 64,-17 0 385,8 9-481,-18 0 96,9 9-384,9 1-65,0 8 129,0 0-128,0 0-385,9 17-224,-9 10-64,9 9-32,0 9 353,0-1-193,0 10 128,9 0-32,-9-1 97,9 1-129,0-18-224,9-9 0,-9-9-320,0-9-994,0-1-1184,9-8-929,-9 0-513,0-17-2082</inkml:trace>
  <inkml:trace contextRef="#ctx0" brushRef="#br0" timeOffset="2543.2407">1387 368 1089,'0'0'7431,"0"0"-4068,0 0-1665,0 0-481,63-9-576,-46 0 95,10-9-223,-18 0 320,9-9-481,-18 9 481,9 0-129,-9 9 193,0-9-192,0 9 352,-9 0 512,-9 0-159,0 0-578,-9 9 1,10 0-288,-1 0-33,9 18-223,-9 9-97,9 0-192,-9 9 288,18 0 353,-9 0-65,9-10-288,18 1-288,0-9 0,9 0-32,0-9-64,8-9-288,-8 0-897,18-9-705,0-9-865,-10 0-2658,-8-9-8264</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47.110"/>
    </inkml:context>
    <inkml:brush xml:id="br0">
      <inkml:brushProperty name="width" value="0.04" units="cm"/>
      <inkml:brushProperty name="height" value="0.04" units="cm"/>
    </inkml:brush>
  </inkml:definitions>
  <inkml:trace contextRef="#ctx0" brushRef="#br0">162 118 8968,'0'0'5029,"0"0"-2626,0 0-65,0 0-256,0 0-449,0 0-448,0 0-192,-36-27-96,18 36-320,0 9-257,0 8-128,-9 1 32,9 9-192,1 18 0,8-9 33,9 8-1,0 1-64,0-18-97,17-9 1,10-9-64,0-9 64,9 0-64,0-9-577,0-18-128,-10-18 353,1-9-161,-18-9-31,9 1-97,-18-1 385,0 9 223,-18 9 129,0 9 64,9 1 64,-9 8 0,10 9-32,-10 0-32,9 0-384,9 9-2883,0 0-3652</inkml:trace>
  <inkml:trace contextRef="#ctx0" brushRef="#br0" timeOffset="1202.9908">296 198 7879,'0'0'3588,"0"0"-417,27-63-1121,-1 54-545,1 9-640,-9 0-385,0 0 289,-18 18 544,9 0 33,-9 18-674,0 8-351,0 1-161,0 0-64,0-1 0,0-17-64,0-9 160,0-9-192,0-9 0,0 0-192,18 0-128,-9 0 31,0-18 129,9 0 160,0-9 160,-9-8-95,9-1 31,-9-9-96,-9 0 0,8 19 0,-8-10 0,0 27-129,0-9-31,0 18 160,0 0 32,0 0-32,9 9-32,-9 9-32,9 0 64,9 9 0,0-10-64,0-8 0,9 0-96,-9-9 96,0 0-96,0-9-64,0-8-97,0-1 257,-10 0 32,1-18 32,0 9 0,-9-9 64,0 19 0,-9-1 64,0 9 65,1 9 543,-1 0 321,0 0-128,0 18-737,-9 17-160,0 1-32,9 9 64,-9 8 1,18-8-1,0-9 96,0-9-64,9 0-96,9-18-128,9 0 32,9-9-129,-10 0-479,10-9-417,0-9-385,0-18-736,-18 0-641,0 0-1120,-9 1-1282,0 8 2754,-9 9 2531,0 9 865,0 0 2370,0 9 128,0 0-704,0 0-449,0 18-1922,-9 9-128,9 8-96,-9 10 64,9 0 161,0-9 319,0-9 257,0-10 32,0-17-320,0 0-577,0-9-289,0-8 289,0-19 192,0-9 385,0-9-513,0 10-64,9-1 0,-9 9 0,9 9-192,0 10-64,-1-1-737,10 9-1313,0 9-641,0 0-4260</inkml:trace>
  <inkml:trace contextRef="#ctx0" brushRef="#br0" timeOffset="1404.8545">1129 10 4580,'0'0'12973,"0"0"-9514,0 0-961,0 0-832,0 0-1154,-18 80-223,18-44 95,0 9-288,0-9-64,0-1-32,0 1-32,18-9-64,-9-18-737,0 0-1025,0-9-2722,-9-18-4549</inkml:trace>
  <inkml:trace contextRef="#ctx0" brushRef="#br0" timeOffset="2178.8442">1460 18 15439,'0'0'3779,"0"0"-2305,0 0 383,0 0-736,0 0-896,0 0-33,-54-9 448,27 27-287,0 9-321,0 9 0,9 9 64,0-9 64,18-1-64,0-8-96,0 0-64,18-9-96,0-9-32,9-9-641,0 0-96,0-9 32,0-18-800,0-9-97,-9-8-704,-18-10-545,0 9 224,0 9 2819,0 18 256,-9 0 3043,0 18-32,9 0-448,0 0-160,-9 9-802,9 9-1632,-9 18-193,9 0 64,0 9 224,0 8-160,0 10 64,0 0 33,0 8 63,0 1-96,-9-9-128,0-10 32,0 1-128,-18-9 0,-9-9-640,-9-18-65,0-9-544,-8-9 480,8-27 513,9-18 0,9 0 224,18 0 32,9 10-64,0-1 0,9 9-33,18 0 65,0 9 32,18 0 513,8 0-1,10 0-287,9 0-161,0 1-64,-10-1-225,1 9-1857,-27 0-1889,-9 9-5126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53.554"/>
    </inkml:context>
    <inkml:brush xml:id="br0">
      <inkml:brushProperty name="width" value="0.04" units="cm"/>
      <inkml:brushProperty name="height" value="0.04" units="cm"/>
    </inkml:brush>
  </inkml:definitions>
  <inkml:trace contextRef="#ctx0" brushRef="#br0">2084 36 1345,'0'0'1634,"0"0"-321,0 0 545,0 0 128,0 0-545,0 0-352,0 0 128,0 0 0,0 0-31,0 0-162,0 0-447,0 0-417,0 0-32,0 0 129,0 0 31,0 0-96,0 0-64,0 0 64,0 0-32,0 0-128,0 0-32,0 0 0,0 0-64,10 0-32,-10 0 64,0 0 32,0 0 0,0 0 0,0 0 0,0 0 0,0 0 0,0 0 32,0 0 0,0 0 0,0 0 0,0 0 32,0 0 33,0 0-1,0 0-32,0 0-64,0 0 32,0 0 0,0 0 0,0 0 64,0 0 320,0 0-63,0 0-193,0 0-128,0 0 0,0 0-32,0 0 0,0 0-32,0 0-32,0 0-225,0 0 33,0 0 192,0 0-96,0 0 32,0 0 64,0 0 0,0 0 0,0-10-64,0 10 64,0 0-33,0 0 33,0 0 64,0 0-96,0 0 96,0 0 0,0 0-32,0 0 32,0 0 257,0 0 287,0 0-64,0 0 65,0 0-385,0 0-32,0 0-128,0 0-256,0 0-1345,-10 0-2948</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1"/>
    </inkml:context>
    <inkml:brush xml:id="br0">
      <inkml:brushProperty name="width" value="0.16" units="cm"/>
      <inkml:brushProperty name="height" value="0.16" units="cm"/>
      <inkml:brushProperty name="color" value="#E71224"/>
    </inkml:brush>
  </inkml:definitions>
  <inkml:trace contextRef="#ctx0" brushRef="#br0">0 226 8072,'0'0'5221,"0"0"-2755,0 0-448,0 0-417,0 0-832,0 0-128,0 22-289,0-1-64,0 0 193,0 12-129,11-1 96,0-11 1,-11 11-161,10 0 129,1-10-97,-11-1-128,11 1-96,-11-12-32,0-10-32,0 0-32,0 0 0,0 0-192,11 0-224,-11 0 31,10 0 353,1-10 32,11-1 64,-1 0 0,0 1 0,1-1-32,-1 0-32,11 11 33,1 0-33,-12 0-33,11 0 33,-10 0 0,10 0 33,-11 0-33,1 0 32,-1 0-32,11 11 32,1 0-32,-12-1 32,11 1-32,-10 0 32,10-1-32,-21 1 32,10 0 0,0 0 0,-10-1 64,11 1 0,-12 0 32,1 10 0,0-10 0,-1 10 32,1 1-96,0-1 161,-11 1-1,11-12 0,-11 12 0,0-11-128,0 10 33,0-10-97,0 10 32,0 1 32,0-1-64,0 0 0,0 1 0,0-1 0,-11 1 0,0-12 0,11 1 128,-11 0 0,-10 10-64,10-10 32,-10 0-128,-1 10 32,1-10-64,-11 0 64,0 10-32,10-10 65,-10-1-65,0-10 0,-11 11 0,11-11-33,-11 11 33,11-11 0,0 0-128,-1 0-32,1 0-128,0-11-193,11 0-383,-12-10-706,23 0-416,-12-12-1441,1 1-2979</inkml:trace>
  <inkml:trace contextRef="#ctx0" brushRef="#br0" timeOffset="1">33 269 2626,'0'0'9353,"0"0"-5861,0 0-1603,0 0-351,0 0-962,0 0-447,0 0 31,13-14 897,14-12 320,13-1-416,0 0-96,0 0-321,1-13-223,12 13-33,-13 0-32,1 14-256,-28 0 32,0-1 0,1 14-32,-14 0 0,0 0-32,0 0-448,0 0-1250,0-13-1921,0 13-3588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3"/>
    </inkml:context>
    <inkml:brush xml:id="br0">
      <inkml:brushProperty name="width" value="0.16" units="cm"/>
      <inkml:brushProperty name="height" value="0.16" units="cm"/>
      <inkml:brushProperty name="color" value="#E71224"/>
    </inkml:brush>
  </inkml:definitions>
  <inkml:trace contextRef="#ctx0" brushRef="#br0">3506 1163 3171,'0'0'10666,"0"0"-7911,0 0-1122,0 0 577,0 0-448,0 0-865,0 0-225,0 0-63,0 11-128,0 10 127,-11-10-192,11 10-31,0 12-33,-11-1 129,11 0-97,-10 11-64,10 0-63,-11 0-97,0-1 64,11 1-96,-11-10 64,1-1-128,10 11-64,-11-11 0,0 11 32,11-11-32,-10 11 0,10-11 32,-11 0-32,11 0 0,-11-10-32,11-1 32,0 1 0,-11-1 0,11 0 0,0 1 0,0-1 0,-10 1 0,10-1 0,0-10-32,0 10-64,0-10-192,0 0-64,0-1-257,0 1-192,0-11-192,-11 0-544,11 0-769,0 0-1346,0 0-2466,0 0-4131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4"/>
    </inkml:context>
    <inkml:brush xml:id="br0">
      <inkml:brushProperty name="width" value="0.16" units="cm"/>
      <inkml:brushProperty name="height" value="0.16" units="cm"/>
      <inkml:brushProperty name="color" value="#E71224"/>
    </inkml:brush>
  </inkml:definitions>
  <inkml:trace contextRef="#ctx0" brushRef="#br0">3251 1273 9545,'0'0'2627,"0"0"-2019,0 0 225,0 0 32,0 0-609,0 0 0,0-53 289,13 53 255,1 0-31,13-14 160,-14 14-96,14 0-64,-14 0 95,-13 14 129,0 13-192,0-14-385,0 0-287,0 14-1,0-27 64,-13 14-96,-1-14 32,-12 0-96,12 0-64,-13 0 32,14 0-128,0-27 128,-1 13-64,14 1 32,0 13 0,0-13 0,0 13-32,0 0-32,0 0-129,0 0 1,0 0-576,27 0-1282,0 0-1378,0 0-6950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5"/>
    </inkml:context>
    <inkml:brush xml:id="br0">
      <inkml:brushProperty name="width" value="0.16" units="cm"/>
      <inkml:brushProperty name="height" value="0.16" units="cm"/>
      <inkml:brushProperty name="color" value="#E71224"/>
    </inkml:brush>
  </inkml:definitions>
  <inkml:trace contextRef="#ctx0" brushRef="#br0">3599 1344 2819,'0'0'5701,"0"0"-3042,0 0-1378,0 0-769,0 0 1,0 0-161,-27-27-320,27 27 32,0-13 0,0 13 225,0 0 159,0-14-64,0 14-159,14 0-33,-14-13-32,13 13 352,1 0 33,-14 0-33,13 13 97,0-13 32,-13 14-97,14 12-224,-14-12-160,0 13 33,0-14-1,0 14-96,-14-14 256,1 1-192,-14-1-63,14-13-33,-1 0-64,-12 0 0,12 0 0,1-13 32,-1-1-64,14-13 0,0 14-65,0 0 33,0-1 64,0 14 96,0-13-31,14-1 31,13 1 96,-14 13 64,0 0 192,1 0 97,-14 0 32,13 0 287,-13 0 289,0 13-448,0 1-385,0 13-191,-27-14-129,14 0-801,-27-13-1025,13 0-1825,-13 0-3396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3:16.810"/>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8129 2275 4036,'0'0'5093,"0"0"-2979,0 0-1089,0 0 1089,0 0-481,0 0-672,0-25-64,0 25 352,0 25-128,0-25-224,-24 24-288,24 0-129,-25 24 129,1 1-257,0 48 128,0-1 193,0 1-128,-1 0 127,1 0-191,0-25-321,24 1 64,-24-25-64,24 25-32,0 23-96,-24 25 96,24 0 33,0 25 31,-24-26-96,-1 1 128,25 0 0,-24-24-96,0 24 1,24 0 31,-24 24-64,-25-24 32,25 0-64,-24 24 0,-1 0-64,1 1 0,0-1 0,-1-24 32,25-25 0,-24 1-32,23-24 0,1-1 0,-24 1 0,24-1 0,-1 1-32,-23-25-64,0 25 0,-1-25 32,25-23-160,-24-25 31,-1 24-127,-23-24 0,23 0-33,-23 0 33,-1 0 0,0-24 128,25-49-129,0 0 321,-1-48-96,1 0 64,24-24-96,-1 24 64,25 0 64,49 0-64,23 1-128,1-1 192,48 24-64,-24-24 0,48 0 32,0-24-64,0 24 96,1 24 0,-1 24-129,-48 25-255,-1 24-1281,-23 0-1282,0 24-513,-25 0-5252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6"/>
    </inkml:context>
    <inkml:brush xml:id="br0">
      <inkml:brushProperty name="width" value="0.16" units="cm"/>
      <inkml:brushProperty name="height" value="0.16" units="cm"/>
      <inkml:brushProperty name="color" value="#E71224"/>
    </inkml:brush>
  </inkml:definitions>
  <inkml:trace contextRef="#ctx0" brushRef="#br0">0 279 14478,'0'0'2979,"0"0"-1666,0 0 1057,0 0-320,0 0-1185,0 0-417,0 0 33,0 0 95,0 0-31,0 0-33,0 11 161,11 10-225,0 11-159,-1 1 31,1-1-64,0 11-128,0 0-32,-1-11-64,1 11 0,0 0 0,-1-1 0,-10 1-32,11-10 0,-11-1 0,11 0 32,-11-21-32,0-1 0,0-10 0,0 0-64,0 0-160,0 0-32,0 0-128,0 0 255,0 0 129,11-10-32,-1-12 0,-10 11 0,22-10 0,-1 0 32,1-1-96,-1-10 96,11 21-32,0-10 0,1 10 0,-1 0-64,0 11 96,-11 0 0,1 0 0,10 11 128,-11 0-96,12-1-32,-12 1 0,0 0 32,-10 0-32,21-1 32,-21 1 0,10 11-32,-10-12 32,11 12 32,-12-1 0,1-10-64,11 10 32,-12-10 65,1 11-97,-11-12 0,11 1 64,-1 10-32,-10-10 96,11 11-96,-11-12 32,0 12-32,0-12-32,0 12 64,0-11 0,0-1-64,0 1 64,-11 11-64,1-1 64,-1 0-32,-10 1 0,10-1 32,-11 1-64,12-1 0,-12 1-32,11-12 0,-10 1-32,10 0-32,1 0-128,-12-1 32,11 1-225,-10 0-512,0-11-352,-1 0-577,-10 0-992,0-11-1218,0 0-6150</inkml:trace>
  <inkml:trace contextRef="#ctx0" brushRef="#br0" timeOffset="1">22 336 5285,'0'0'4292,"0"0"-1473,0 0-353,0 0-832,0 0-673,0 0-449,0 0-192,0 0-95,0 0 127,0-14 449,14 1 256,12 0-96,1-1-161,13-13-191,0 14-65,1-14-63,12 0-289,1 1 160,13-1-224,-14 0-96,1 0 1,-14 14 31,14-14-64,-27 14 64,-1-1 96,-12 14 64,-1 0-32,-13 0 385,0 0-129,0 0-352,0-13 0,0 13-96,0 0 0,0 0-768,0 0-1571,0 0-1472,0 0-2211</inkml:trace>
  <inkml:trace contextRef="#ctx0" brushRef="#br0" timeOffset="2">206 1318 545,'0'0'5381,"0"0"-2659,0 0-672,0 0 545,0 0-866,0 0-768,0 0-192,0 12 224,0-12 96,0 0 288,0 0 64,0 0-95,0 0-225,0 0-320,0 0-257,0 0-288,0 0-192,0 0-64,0 0-32,0 0-96,0 0 0,12 0 64,0 0 64,1 12 64,-1-12-32,13 0 0,-12 0 0,12 0 0,0 13-32,-1-13-32,1 0 0,0 0 32,0 0-32,-12 0 32,11-13 0,-11 13 0,-1 0 0,1-12-32,-1 12 64,1-12-32,-1 12 0,1-13 0,-1 1 0,1 12-32,-1-13 32,0 1 0,1 12 0,-13-13 0,12 1 0,1 12 0,-13 0 0,0-13 0,12 13 32,-12 0-32,0 0 32,0 0-32,0 0 0,0 0 0,0 0 32,0 0 0,0 0-32,0 0 32,0 0 0,0 0-32,0 0 0,0 0-32,0 0 0,0 0 32,0 0-96,0 0 96,0 0 32,0 0 0,0 0-32,0 0 32,0 0-32,0 0 0,0 0 0,0 0 0,0 0 0,0 0 0,0 0 0,0 0-32,0 0-512,0 0-770,0-12-1921,-12-1-5445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5:19.399"/>
    </inkml:context>
    <inkml:brush xml:id="br0">
      <inkml:brushProperty name="width" value="0.16" units="cm"/>
      <inkml:brushProperty name="height" value="0.16" units="cm"/>
      <inkml:brushProperty name="color" value="#FFC114"/>
    </inkml:brush>
  </inkml:definitions>
  <inkml:trace contextRef="#ctx0" brushRef="#br0">1063 1536 14990,'0'0'2755,"0"0"-1378,0 0 1089,0 0-255,0 0-1058,0 0-353,0 0-63,0 0 0,0 0-193,0 0-191,0 0 63,0 19 129,0 19-353,0 37 64,0 1 0,0 19-128,-19 0 32,19-19-160,0 19 32,0-20-32,0 1 65,-19-19-65,19 0 0,0 0-32,-19-19 32,19-19-129,0 0-31,0-19 128,0 0-192,0 0-64,0 0-129,0-19-31,0-38 160,-19 0 256,19-38 32,0 0-32,0-18 64,0 18-32,19-19 0,0 19-32,0 0 32,0 20 0,0 18 0,0 38 0,-19 0 0,0 19 0,0 0 32,0 0 96,0 19 352,0-19-31,0 0-1,0 19 65,-19 0-257,0 0-256,-19 0 32,-19 18 0,19-18-64,0 19 32,0-19-353,0 0-127,0-19-577,0 0-769,19 0-1217,0-19-2210,19-19-4708</inkml:trace>
  <inkml:trace contextRef="#ctx0" brushRef="#br0" timeOffset="1">1660 1161 5797,'0'0'5253,"0"0"-1601,0 0-801,0 0-289,0 0-672,0 0-577,-95-23-96,71 23-576,1 0-321,-1 0-160,0 0-128,1 0 64,23 23-96,-24-23 0,24 24-32,0 24-64,0-25 64,0 1 0,0 0-96,24-1 128,23 25-32,0-25 64,24 1-32,-47 0 32,0-1 0,-24 1 0,0 0 96,0 0 129,-24-1 223,0 25-192,-23-25-128,0 1-160,23-24-64,-23 0-288,23 0-513,0 0-512,-23 0-609,23 0-1057,24-47-1729,0-1-8745</inkml:trace>
  <inkml:trace contextRef="#ctx0" brushRef="#br0" timeOffset="2">2047 835 7239,'0'0'6566,"0"0"-4452,0 0-288,0 0 256,0 0-865,0 0-609,0 47 1,0 0 96,0 24-1,0-23 33,0 23-256,0 0 127,0 0-159,0 0-97,0 0 32,0-23-352,0-1 0,0 0-32,24-23-64,0 0-64,0 0-577,-1-24-768,25 0-353,-1 0-832,0-24-962,1 0-3618</inkml:trace>
  <inkml:trace contextRef="#ctx0" brushRef="#br0" timeOffset="3">2029 1204 6887,'0'0'9513,"0"0"-7047,0 0-769,0 0 289,0 0-1826,0 0-160,23-47-32,49 23 0,-1 24-192,23-47-2210,-46 23-2210,-1 24-8137</inkml:trace>
  <inkml:trace contextRef="#ctx0" brushRef="#br0" timeOffset="4">1384 114 7175,'0'0'2883,"0"0"-321,0 0-1089,0 0-95,-133 19-353,96-19 0,-1 19-32,0 0 160,-19 0-32,19 0-481,-19 0-127,19 18-33,-19-18-159,19 19 95,-18-19-224,18 19-64,-19 0-32,19 0-96,-19 0 64,0 19 32,19-19-96,-19 19 32,19-19 1,-18 18 31,18-18 0,0 19-32,0 0-32,0 0 0,19 0-64,-19 0 64,0 0 0,0-1 32,19 20-64,0-19 32,0 0 0,0 19-32,19-19 0,0 0-33,0-1 65,0 1-96,0 0 96,0 0-32,0 0 32,19 0 0,0 19-32,19-20 32,-19 1-32,0-19 0,19 19 32,0 0-96,0-19 96,0 19-32,0-19 0,0 18 0,-1-18 0,1 19 0,0-19 0,0 0-32,0 0 32,0-19 32,0 19-64,19 0 64,-19-19-32,0 0 32,0 19 0,-1-19 0,1 18 0,0-18 32,0 0-32,19 0 0,-19 0-32,0 19 0,19-38 32,-19 19 0,19 0 0,-20 0 96,1 0-64,19 0 64,-19-19-96,0 19 32,0-19 32,0 19-64,0-19 64,0 0-64,19 0 0,-1 0 64,1 0 0,0 19 32,19-19 161,-38 0-193,19 0 96,0 0 32,0 0-128,-1-19-64,1 0 0,0-19 0,0 19 0,0 0 32,0 0-32,0 0 0,-19 0 0,18 0-32,-18 0 0,0-19 32,19 1 64,-19 18-32,0-19 32,19 0 0,-19 0-64,-19 0 64,19 19-32,-19-19 64,0 0 33,-1 0 63,20 0 32,-19 0 128,19 0-320,0-18 32,0 18-64,-19 0 0,0-19 0,19 19 32,-38 19 0,19-19 97,0 19 159,-19-19 32,19 0 0,0 0-159,0 1 63,-19-1-192,19 0 32,0 0 0,0 19-64,-19-19 128,0 19 160,19 0 33,-19-19 63,0 19-256,0-19 32,0 0 0,0-19-128,0 20 129,0-1-97,0 0-32,0 0 32,0 0-32,0 19 32,0-19 32,0 19-32,0 0 32,0-19 0,-19 0-64,19 0 0,-19 0 0,19 1-32,-19-1 32,0 0-32,19 19 64,-19-19-64,0 19 64,0-19-32,0 19 0,0-19 1,-19 0-1,19 0 0,0 0 0,-19 0-32,19 1 0,0 18 64,-19-19-64,19 0 64,-19 19-64,20-19 32,-1 19 0,0 0-32,0-19 0,0 19 64,0 0-64,0 0 32,0-19 0,0 19 0,0 0 32,-19 0-64,38 0 0,-38 1 0,19-1 32,0 0-32,0 0 0,0 0 32,-19 0-32,19 0 0,19 19 0,-19-19 0,0 19 64,1-19-64,-1 19 0,-19-19-96,19 0 64,-19 19-32,0-19 32,19 19 0,0-19 32,-19 19 0,0 0 0,0-19 0,0 19-32,0 0 0,0 0 32,20 0-64,-20 0 128,0 0-64,0 0 0,0 0-32,0 0 32,0 0 0,-38 0-32,19 0 32,0 0-96,-18 0 96,18 0-160,0 19-65,19 0 1,-19-19-192,-19 38-513,19-19-801,-18 19-832,18 19-2563,-19 0-10378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21.667"/>
    </inkml:context>
    <inkml:brush xml:id="br0">
      <inkml:brushProperty name="width" value="0.08" units="cm"/>
      <inkml:brushProperty name="height" value="0.08" units="cm"/>
    </inkml:brush>
  </inkml:definitions>
  <inkml:trace contextRef="#ctx0" brushRef="#br0">341 98 7655,'0'0'9257,"0"0"-6406,0 0-1730,0 0 993,0 0-737,0 0-672,0 81-481,0 0-160,16 32 96,0-16-96,0 0-32,0-16 32,-16 0-64,0 0 32,0-32 64,0-1-64,0-15-32,0-33 0,0 0-32,0 0-288,0-17-449,0-47 353,-16-34 320,0-15 0,16 0-64,0-1 96,0 17 64,-16 16 0,16 17 0,0 15 0,0 1 32,0 31 0,-16 1 64,16 16 64,0 0 256,0 0 417,0 16-64,-17 17 192,1 15-577,-16 17-288,-17 0 0,17 0-32,-17-33 32,1 0-96,15-16-192,17 1-224,-16-1-545,16-16-865,16 0-992,0 0-1635,0 0-5957</inkml:trace>
  <inkml:trace contextRef="#ctx0" brushRef="#br0" timeOffset="1">777 81 10698,'0'0'4580,"0"0"-2626,0 0-256,0 0 384,0 0-449,0 0-864,-32-32-128,-1 64-129,1 1-127,16 15 63,-17 1-320,1 32-96,16 16 64,-1 0-32,1 17-64,16-17 32,0-16-32,16-17-32,33-15-96,0-17 0,-1-15-32,1-17-64,-1 0-97,1-33-191,0-15 64,-17-33 159,0 0 289,-32-16 32,0-1-32,-16 17 64,0-16-32,-16 32-32,-1 1 0,1-1 0,-1 33-160,1-17-416,0 33-802,15-17-992,1 33-1602,16 0-5380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21.669"/>
    </inkml:context>
    <inkml:brush xml:id="br0">
      <inkml:brushProperty name="width" value="0.08" units="cm"/>
      <inkml:brushProperty name="height" value="0.08" units="cm"/>
    </inkml:brush>
  </inkml:definitions>
  <inkml:trace contextRef="#ctx0" brushRef="#br0">421 291 9961,'0'0'4741,"0"0"-2659,0 0 96,0 0 256,0 0-1024,-113-49-321,65 49-289,15 0-95,-15 33-289,-1-17-255,17 33 95,-17 15-160,33 17 0,-16-16 0,32 16-96,0-33-64,0 1 32,32-17-64,0-15 0,1-17-192,31 0-737,1-33 128,0-15 32,-17-17 288,1-16-31,-17 0 31,-32 0 417,0 16 64,0 17 96,0-1 96,-16 33 0,16 16 289,-16 0 640,16 0 160,-16 0-160,16 49-929,0 15-96,0 17 0,0 33 32,16-1-32,0 33 0,0-17 64,1 17-64,-1-17 0,0-16 0,-16-15-160,-16-1 64,-17-16 64,-15-1 32,15-15 0,-15-16-33,16-33 33,-1-16-96,1-16 0,-1-33-32,-15 1 32,32-33-64,0 16 96,-1 0-32,17 1 0,0 15 32,33 0 32,-1 1-64,17 15 31,-1-15-63,17-1-32,16 1-737,0-1-704,0-15-769,0 15-962,0 0-3682</inkml:trace>
  <inkml:trace contextRef="#ctx0" brushRef="#br0" timeOffset="1">745 388 5958,'0'0'3395,"0"0"-1409,16 129-481,0-80-352,1 16-544,15-1-161,-32 1 257,0-16 160,0-17 224,0-16 288,-16 0 96,16-16-255,-16 0-1058,16-32-160,-17-17 0,1-15 0,0-17 64,16 16 64,0-16-128,0 33 0,16 15-32,0-15 32,1 15-128,15 1 32,17 0-289,-1-1-1024,17 33-128,0-16-417,-1 16-1313,-15 33-1730,0-17-1922</inkml:trace>
  <inkml:trace contextRef="#ctx0" brushRef="#br0" timeOffset="2">1327 259 7687,'0'0'7111,"0"0"-4132,0 0-64,0 0-1378,0 0-512,0 0-480,-113 32-33,81 17-192,-1-1-320,17 17 192,0 0-95,0 16-65,16-17-32,0-15-96,32 0-1,0-33-95,17 0 32,-17-16-256,17 0 31,-17 0-191,1-49 63,-17 1 353,0-1 96,-16-15 32,0-1 0,-16 0 32,0 0-32,-17 17-513,17 15-576,0 1-320,0 16-897,16 16-2210,0 0-4069</inkml:trace>
  <inkml:trace contextRef="#ctx0" brushRef="#br0" timeOffset="3">1781 291 10826,'0'0'5766,"0"0"-3492,0 0-288,-114 0-577,98 0-640,0 0-353,-17 0 65,1 16 63,0 17-95,-1 31-257,1 1-32,16 16 128,16-16-192,0 0-96,16-33-64,32 17-64,-15-33 32,32-16-192,-17 0-65,17-16-447,-16-17 191,-17-15 449,0-17 0,-15 0-449,-17-16-31,0 16 127,-17 17 65,-15-1-385,16 33-320,0-16-1153,-1 15-2563,17 17-5124</inkml:trace>
  <inkml:trace contextRef="#ctx0" brushRef="#br0" timeOffset="4">2152 0 13933,'0'0'3491,"0"0"-1825,0 0 384,0 0-833,0 0-736,0 0-161,0 146 641,0-81 32,0 32-96,0 0-193,0-16-127,17 0-65,-1-17-448,0-15-64,-16-17-32,16-16 0,1 1-224,-1-17-1025,0 0-641,17-17-288,-17 1-1153,16-32-1634,-16-1-8488</inkml:trace>
  <inkml:trace contextRef="#ctx0" brushRef="#br0" timeOffset="5">2039 226 19218,'0'0'3427,"0"0"-3427,0 0 0,0 0-640,0 0 640,145-16-32,-64 16 32,0 0-2050,0 16-1538,-16 1-4003</inkml:trace>
  <inkml:trace contextRef="#ctx0" brushRef="#br0" timeOffset="6">2718 195 545,'0'0'11659,"0"0"-7271,0 0-1474,0 0-351,-113-17-962,65 17-480,15 0-96,-15 0-384,31 17-225,1-1-127,16 0-289,0 0-192,0 17-1,33-17 65,-17 32 128,16 1-32,17 0 0,15-1 32,-31 1 0,-1-17 32,-16 1 128,-16-1 97,0 1-33,0-1-64,-32-16-32,16 17-128,-17-17-192,-15-16-289,-1 0-191,1 0-257,15-16-929,1-17-1025,0 17-1921,15-16-9161</inkml:trace>
  <inkml:trace contextRef="#ctx0" brushRef="#br0" timeOffset="7">2945 0 14574,'0'0'3715,"0"0"-2145,0 0 768,0 0-1281,0 0-160,0 130 416,0-50-192,0 1-128,0 0-320,0-16-129,0 0-223,0-17-193,0-15-128,17-17-32,-1 16 0,0-32-64,0 16-769,0-16-769,17 0-512,-1 0-352,-15-32-1314,-1 0-3523</inkml:trace>
  <inkml:trace contextRef="#ctx0" brushRef="#br0" timeOffset="8">2799 275 705,'0'0'18449,"0"0"-16847,0 0-1122,0 0 513,0 0-320,146-65-385,-81 65-192,0 0-96,32 0-96,-32 0-3075,-1 0-1313,-31 16-4805</inkml:trace>
  <inkml:trace contextRef="#ctx0" brushRef="#br0" timeOffset="9">3366 340 12332,'0'0'4484,"0"0"-4164,0 0 609,0 0-128,0 0-641,113 0-128,-64-16-32,0 0 0,-17 0 64,0 0 32,-32-1-32,0 1 513,0 0 896,0 16 33,0-16-385,-32 0-96,16 16-32,-17 0-257,1 0-287,0 32-193,-1 0-160,1 33 320,16-16 193,0 16-97,16-17-223,0 1-289,16-17 0,16 0-160,0-15 31,17-1-799,16 0-930,-17-16-673,33 0-2625,-16-32-8137</inkml:trace>
  <inkml:trace contextRef="#ctx0" brushRef="#br0" timeOffset="10">1052 1262 12524,'0'0'5029,"0"0"-2659,0 0 288,0 0-608,0 0-672,0 0-514,-97 0-223,81 33-417,-32 15-224,15 17 32,1 0-32,16 0 321,0-1-65,16 1-160,16-32-96,16-1-64,0-16-96,17 0 32,16-16-737,-1 0-545,-15-16-575,-1-32-386,1-1-543,-17-16-642,1 0-2433,-33 1 287,16 15 2403,-16 1 3299,0 15 1409,0 17 2467,0 16 448,0 0 449,0 16-1346,0 17-2434,-16-1-769,16 17-192,0-1 0,0 17 192,0 0 0,16-17 65,-16-15 95,0-17-32,0 0 97,0-16-129,0 0-320,0-16-480,0-33 480,0 1 288,0-33-192,0 16-32,0 0-64,0 0 0,0 33 0,0 32-32,16 0-352,0-16-833,17 16-161,-17-16-287,32 16-1090,-15 0-672,15 0 832,-15 0 834,-17 0 1184,-16 0 577,0 0 2402,0 0 2531,0 0-1249,0 0-1666,0 16-993,-16 16-1,16 1-479,-17 15-129,17 1 1,0-1-65,0 1-96,17-1 129,31 1-161,1-17-224,-1-15 0,17-17-192,-17 0-129,1 0-255,0-33-449,-17-15-96,0-1-96,-16-16 160,1 17 320,-17-1 577,0-16 160,-17 33 32,1 16 705,16 0 191,-16 16 194,16 0 415,0 16-128,0 0-608,0 0-801,0 17 0,-16 15 0,16 33 160,16 0 0,0 16 161,17 0 95,-17 0-256,-16 1 64,0 15-95,0 0-33,0 0-64,-16-32 64,-33 0-96,17-16 0,-17-49-32,-16 1-96,1-17 96,-17-33 32,16-32-32,0 1-32,17-1 31,16 0 1,32 17-32,0-1 64,0 17 0,16-1-32,32-15 32,17 15-32,16 1-32,16-17 32,16 17 32,17 16-801,-33 0-2177,-16-1-2596</inkml:trace>
  <inkml:trace contextRef="#ctx0" brushRef="#br0" timeOffset="11">2233 1343 9161,'0'0'6053,"0"0"-4003,0 0 224,0 0 33,0 0-706,0 0-480,0 33-192,0 15-673,0 17 289,0 16 288,0 16-417,17 0-160,-17 0-64,0-16-95,0-16-97,0-16 0,0-17-32,0-16-257,0-16-191,0 0-353,0-16-704,0-16 416,0-33 1121,0-16-129,-17-16-511,17 0-65,0-17-128,0 17-96,17 33 321,-1-1 576,16 32 32,-16 17 288,1-16 225,15 16 159,0-1-95,1 17-65,15 0-95,1 0 287,0 0-95,-1 33 128,1-1 95,-33 1-351,0 15 31,0 1 33,-16-17-65,0 17-31,-16-1-161,-16 1-96,-1-17-128,-15 1-64,-1-17-128,1 0-577,-1-16-480,0 0-128,17-16-801,-17-17-961,33-15-1665,0-1-7784</inkml:trace>
  <inkml:trace contextRef="#ctx0" brushRef="#br0" timeOffset="12">2994 1068 14286,'0'0'4035,"0"0"-2369,0 0 768,0 0-416,0 0-705,0 0-960,0 113-33,0-48 321,0 16-161,0-16-192,0-1 129,0 1-129,0-16-64,0-17-224,0 1-32,16-17-32,1 0-160,-17-16-833,16 0-545,0 0-640,16 0-384,-15 0-321,-1-32-1345,0-1-4164</inkml:trace>
  <inkml:trace contextRef="#ctx0" brushRef="#br0" timeOffset="13">2880 1311 1922,'0'0'17649,"0"0"-14831,0 0-2305,0 0-417,0 0-96,0 0-192,49-48 160,-1 31 32,1 17 96,16 0-96,-17 17-64,1-1-2307,-1-16-2113,-15 16-5605</inkml:trace>
  <inkml:trace contextRef="#ctx0" brushRef="#br0" timeOffset="14">3641 1262 7079,'0'0'5669,"0"0"-3171,0 0-191,0 0 63,0 0-192,0 0-769,-81-16-256,49 16-64,16 0-416,-17 16-289,1 1-223,0 31 31,-17 1-64,33-1-96,-17 17 32,33 16-64,0-16-64,33-16 32,15-1-32,1-15-96,0-17-65,15 0-351,-15-16-33,16-32-95,-17-17 191,-15 0 385,-1 1 128,-16-17 0,1 0-64,-17 17 64,0-17 64,-17 16-64,1 1-192,-16 15-449,16 1-704,-1 32-1089,17 0-1058,0 0-5252</inkml:trace>
  <inkml:trace contextRef="#ctx0" brushRef="#br0" timeOffset="15">4223 1230 8584,'0'0'5990,"0"0"-3107,0 0-33,0 0-255,0 0-1090,0 0-768,-32 32-129,0 17-255,-1-17 95,17 17 129,-16 0-97,16-1-63,-1-15-97,1 15-256,16-15-64,0 15-64,16-32 0,17 17-64,-1-17 0,1-16-289,15 0-384,1 0-95,-1 0-482,1-16-768,-1-17-1697,-15 1-2948</inkml:trace>
  <inkml:trace contextRef="#ctx0" brushRef="#br0" timeOffset="16">4499 1311 10410,'0'0'4868,"0"0"-3138,0 0 512,0 0-224,0 0-769,0 0-160,-17 49-832,17-1 255,0 17-64,0 0-159,0-17-97,0 1-64,17-17-96,-1 1-32,0-17-64,16-16-224,1 0 160,-1 0-129,-16-16-127,33-17 0,-17-15-1,1-1-31,15 1 0,-15-17 63,-17 16 225,16 17 128,-32-17 0,17 33 0,-17 0 0,0 0 416,0 16 257,0 0 0,16 16 256,-16-16 128,0 0-161,0 16-127,0 0-513,0 33-192,0-1-64,0 1 65,0 0 31,0-17-96,0 0-32,0 1-97,0-1-639,32-16-1474,1 0-1506,15-16-1857,1 0-7335</inkml:trace>
  <inkml:trace contextRef="#ctx0" brushRef="#br0" timeOffset="17">5146 1279 11851,'0'0'5253,"0"0"-2819,0 0-896,0 0-1378,0 0-96,-17 129-64,17-64 96,17 0 193,-17 0 95,16-17-64,-16-15 129,0-1-33,0-32-96,0 0 33,0 0-353,0 0-417,0-49 257,0 1 160,0-17 192,0-16-160,0 16-32,0 0-384,0 17-257,16 15 193,0 17 288,1 16-96,-1 0-545,0 0-705,16-16-415,1 16-2307,16 0-3332</inkml:trace>
  <inkml:trace contextRef="#ctx0" brushRef="#br0" timeOffset="18">5583 1279 7079,'0'0'9321,"0"0"-6567,0 0-1601,0 0-672,0 0-321,-17 113-96,17-48 192,17 0 353,-17-17 256,0 17-225,0-33-159,0 1-161,0-17-160,0-16 32,0 0-192,0 0-128,0 0-288,0-32 31,0-33 385,0 0 128,0 0-128,0 0-192,0 1-256,0 15-289,16 0 353,0 49 320,0-16 0,0 16-32,0 0-225,17 0 33,-17 0 128,16 0 64,17 33 96,-1-1 64,1-16 0,-1 0 64,17 1-128,-16-17-64,-1 0 32,-15 0-64,-17 0 0,0-17-32,0 1 128,-16 16 64,0-16 288,0-16 289,0 15 95,-32-15 33,16 16-289,-17 0-223,1-1 127,0 17 449,-1 0-353,-15 33-95,15-1-193,17 33-160,-16 0 0,16 0 128,16-1-96,0 1 0,0-16-64,16-1-32,16 1-64,0-33-64,17 0-545,0-16-480,-1 0-416,1 0-609,-1-32-481,-15-17-2114,-17 1-1665</inkml:trace>
  <inkml:trace contextRef="#ctx0" brushRef="#br0" timeOffset="19">6310 1246 160,'0'0'4997,"0"0"-769,0 0 160,0 0-320,0 0-1762,0 0-1825,0 65-449,0-16 192,-16 15 352,16 1 65,-16 0 288,0-16-64,16-1-417,-16-15-128,16-17-224,0-16-64,0 0-32,0 0-320,0-16-481,0-33 417,0 0 384,0-15 96,16-1-96,16 0 0,-16 16 0,17 1 0,-17 15 0,16 1 32,-15 16 64,15-17 257,0 33-1,1-16 128,-1 16 129,1 16 384,-1 17 256,0 15-480,17 17-385,-33 0-224,0 0-32,-16-17-64,0 17-64,0-32-1345,0 15-1473,-16-15-2115,16-1-8584</inkml:trace>
  <inkml:trace contextRef="#ctx0" brushRef="#br0" timeOffset="20">7103 1181 6854,'0'0'5093,"0"0"-1858,0 0-672,0 0-449,0 0-288,0 0 63,0 0 161,-16 0-544,-17 0-1154,-15 0 0,-1 33 33,17-1-161,-17 0-96,33 17-96,-16 0 32,16-1-64,16 1-64,0-1 0,16 1-64,0-17 64,32-15-128,1-1-193,16 0-640,-1-16-224,17 0 0,-16-16-289,-16-33-223,-1 1 319,1-1 417,-17-16 609,0 0 256,-15 17 96,-1-1 64,-16 17 224,0 16 673,0 0 352,0 16 64,0 0 129,0 0 191,0 0-63,0 0-129,0 16-288,-16 16-1153,-1 17-96,1 15 96,16 1 0,0 0-64,0-16 0,0-17 64,16 0-224,17-15-513,-17-1-1217,16-16-1121,-15 0-1153,31-33-3331</inkml:trace>
  <inkml:trace contextRef="#ctx0" brushRef="#br0" timeOffset="21">7507 842 6406,'0'0'11371,"0"0"-10122,0 0-1249,0 0-1537,0 0-4485</inkml:trace>
  <inkml:trace contextRef="#ctx0" brushRef="#br0" timeOffset="22">7669 1376 6406,'0'0'6054,"0"0"-2755,0 0-1505,0 0-641,98 0-481,-66 0-319,0 0-193,1-16-96,-17-1 256,16 1-96,-16-16-31,-16 16 511,0-1 193,0-15 64,0 16 96,0 0 0,-32-1-192,16 1-257,0 16 33,-1 0-193,-15 0 1,16 0 63,0 16-352,-17 17-160,17 15-32,0 1 0,0 16 32,16 0-32,0-17 0,16 17-32,0-17 0,17-15 0,-1-1-608,0-16-353,1-16-545,31 0-128,1 0-832,0-32-1602,0 0-4484</inkml:trace>
  <inkml:trace contextRef="#ctx0" brushRef="#br0" timeOffset="23">8430 1214 10922,'0'0'6406,"0"0"-4484,0 0 480,0 0-95,0 0-706,0 0-31,-32-49-257,-1 49-480,1 0-417,0 16-192,-1 1-64,1-1-128,0 0 33,32 0-65,-17-16-32,17 16-65,0 0-31,0 1-128,17 15 32,15 0 32,16 1 96,-15-1-65,-1 0 97,1-15 64,-1 15 0,-16-16-32,0 0 64,1 0-32,-17 1 161,0-1 255,0 16-64,-17 1-288,-15-1-64,-17 0-128,1 1-929,-17-17-993,17 0-1313,-1 0-2466,0-16-11340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4:56.388"/>
    </inkml:context>
    <inkml:brush xml:id="br0">
      <inkml:brushProperty name="width" value="0.24" units="cm"/>
      <inkml:brushProperty name="height" value="0.48" units="cm"/>
      <inkml:brushProperty name="color" value="#A9D18E"/>
      <inkml:brushProperty name="tip" value="rectangle"/>
      <inkml:brushProperty name="rasterOp" value="maskPen"/>
    </inkml:brush>
  </inkml:definitions>
  <inkml:trace contextRef="#ctx0" brushRef="#br0">9061 7477 192,'0'0'897,"0"0"-417,0 0 289,-26-26-128,26 26-129,0 0-191,0 0-161,0 0 32,0 0-64,0 0 128,0 0 513,0 0 320,0 0 96,0 0 353,0 0 31,0 0-128,0 0 97,0 0-321,0 0-96,-27 26-160,27 27-320,-26-27-289,0 26-96,0 1 33,0 25 31,-27 1-64,1-1 96,-1 1 97,-25-1 191,26 1-223,-1 0-1,1-27-192,-1 0 33,1 1-33,0-1-32,-1 0-96,-25 1 0,-1 25 96,27-25-31,-1-1 63,1 0-64,0-25 32,26-1-64,-1 0-64,1 0 0,0-26 64,0 26-128,0 27 0,-27-27 0,1 26 0,-1 1 0,1 25 0,0-25 0,-1-27 0,1 26 0,26-26 0,0 1 0,-1-27-32,27 0 32,0 0-64,0 0-32,0 0 0,0 0 0,0 0-160,0 0-96,0 0 127,0-27 129,27-25 64,25 0 32,27-27 64,-1-26-64,27 27-32,-27-1 32,27-26-64,0 27-32,0-1-64,-27 1 0,27-1 32,-27 27-65,1-27 65,-27 27 96,1 26-32,-27-27 32,26 27 32,-52 26 0,27-26 0,-27 26 0,0 0 0,0 0 0,0 0 32,0 0-32,0 0 0,0 0 0,0 0 0,0 0 0,0 0 32,0 0-32,0 0 0,0 0 0,0 0 32,0 0 0,0 0 0,0 0 32,0 0 33,0 0 31,-27 26-32,1 0-64,0-26-32,0 27 0,0-1 32,-1 0-32,-25 0 0,0 0 0,25 27 0,-25-27 0,0 0 0,-1 26 64,1-25-64,0 25 0,-1-26 0,27 26 32,-26-25 0,-1-1-32,27 26 64,0-26-64,-26 1 0,25-1 32,1 0-32,0 26 0,0-25 0,-27-1 0,27 26 0,-26-26 0,26 27 32,-27-27-32,27 26 32,-26 1 0,-1-27-32,27 0 0,-26 0 0,26 0 0,-1 1 0,27-27 0,0 0 0,0 0 0,0 0-32,0 0 0,0 0-32,0 0-128,0 0 0,0 0 64,27-53 31,-1 27 97,52-26 32,1-53 0,0 26-32,25-25 0,27-1-128,-26 0-128,0 0 0,26 1 0,-53 51-33,1-25 97,-27 25 64,0 27 96,-25 0 32,-1 0 32,-26 0-32,0 26 0,26 0 0,-26 0 64,0-27-64,0 27 0,0 0 0,0 0 0,0 0 0,0 0 0,0 0 0,0 0 64,0 0-32,0 0 64,0 0-64,0 0 96,0 0 1,0 0 63,0 0-64,0 0 0,-26 0-128,0 27 0,-1-1 0,-25 0-64,0 26 64,-1-26 64,1 1-64,0 25 0,-1-26 0,1 0 0,26 1 0,0-1 0,-1 0 64,1 0-32,0-26 0,0 26-32,0 0 96,-27 27-64,27-27-32,-26 0 0,-1 27 32,27-27 0,-26 26 0,-1-26 32,27 27 0,0-27 1,-26 0-1,25 0-32,1 0-32,0 1 32,-26-1-32,25 26 32,1-26-32,0 1 0,0-1 64,0 0-64,0 0 32,-1 0 0,1 1 0,0-1 32,0 0-32,0 26 0,-1-26 32,1 1-64,0-1 0,0 0 64,0 26-64,0-52 64,-1 27-32,1-1 32,0 26 0,0-26-32,-27 0-32,27 1 32,-26 25-32,26-26 32,-1 0 32,1 1-32,-26-1-32,26 0 0,0 0 32,-27 0 33,27 1-33,0-1 32,0 0 0,-1 0 0,27-26-32,-26 26-32,0 0 0,0 1 0,0-1 0,-1-26 0,1 26 0,26 0 0,-26 0 0,0 1 0,0-1 32,0 0-32,-1 0 0,27 0 64,-26 1-64,0-1 0,0-26 32,0 26-32,26 0 32,-27 0-32,1 0 0,0 1 0,0-1 0,0-26 64,0 26-64,-1 0 32,1-26 64,26 26-32,-52 1-32,52-1 32,-26-26 32,-1 26-64,1-26 97,0 26-129,0-26 64,0 0-32,26 26 0,-27-26-32,1 26 32,26-26-32,-26 0 0,26 27 32,-26-27-32,26 0 32,-26 0-32,0 26 32,26-26-32,-27 0 0,1 26 0,26-26 32,-26 26-32,0-26 0,0 26 0,-1-26 0,1 0 0,26 0 0,-26 27 0,26-27 0,0 0 32,-26 0-32,26 0 0,0 0 0,-26 0 0,26 0 0,0 0 0,0 0 0,0 0 0,0 0 0,0 0 0,0 26 0,-27-26 0,27 0 0,0 0 0,-26 0-32,26 0 32,0 26 0,-26-26 0,26 0 0,-26 0 0,26 26 0,-26-26-32,26 0 32,0 0-32,0 0 32,0 0-64,0 0-32,0 0-33,0 0-63,0 0 0,0 0-32,0 0 96,0 0 0,0-26 96,26-26 32,26-1 32,1 1 0,-1-27 0,0 1-32,1-1 0,-1 27 0,-26-1 0,27 1 0,-27 26 0,0-26 0,0 25 32,0 1-32,1 0 0,-27 0 0,52-27 0,-26 27 0,0-26 32,1 26-32,-1-1 0,0 1-32,-26 0 32,26 26 0,-26-26 0,26 26 0,-26-26 0,0 26 0,27-26 0,-27 26 0,26-27 0,-26 27-32,26-26 32,0 26-32,-26-26 32,0 26-32,26 0 32,-26-26 0,26 26 0,-26-26 0,0 26 0,27-27 32,-27 27-32,26-26 0,0 26 0,-26-26 0,26 0 0,-26 26 0,26-26 0,1-1 0,-1 1 32,-26 0-32,52 0 0,-26 0 0,0 0 0,1-1 0,-1 1 0,26-26 0,-26 26 0,1-1 0,-1 1 0,0 0 0,0 26 0,-26-26 0,26 0 32,1 26-32,-1-26 0,0-1 0,0 1 0,-26 26-32,26-26 32,0 0 0,1 26 0,-1-26 0,-26 26 0,26-27 32,0 27-64,-26-26 32,0 26 0,26 0 0,-26 0-32,27-26 32,-27 26 0,0 0 0,0 0 0,26-26-32,0 26 32,-26 0 0,26 0 0,0-26 0,-26 26 0,27-27 0,-1 27 0,0-26-32,-26 26 32,26 0 0,0-26 0,-26 26 0,26 0 0,-26 0 0,27-26 0,-27 26 0,26 0 0,-26 0 32,26-26-32,0 26 0,0 0-32,-26-26 32,27 26 0,-1-27 0,0 27 32,-26 0-32,26-26 32,0 26-32,0-26 0,1 26 32,25-26-32,-26 0 0,0-1 0,1 27 0,-1-26 0,0 0 0,0 26 0,0-26 0,1 0 0,-27 26 32,26-27-32,-26 27 0,26-26 0,-26 26 0,26-26 0,-26 26 0,0 0 0,26-26 0,-26 26 0,26-26 32,1 0-32,-27 26 0,26-27 0,0 1 0,0 26 0,-26-26 0,26 0 0,1 26 0,-27-26 0,0 26 0,26 0 0,-26 0 0,0-27 0,26 27-32,-26 0 32,26-26 0,-26 26 0,26 0 0,-26-26 0,27 26 0,-27 0 0,26-26-32,0 26 32,-26 0 0,0 0-32,26 0 32,-26-26 0,0 26 0,26 0 0,0 0 0,-26-26 32,27 26-32,-1-27 0,0 27 0,-26-26 0,26 26 0,0 0 0,-26 0-32,0 0 32,27-26 0,-27 26 0,26 0 0,-26-26 32,26 0-32,0-1 32,0 27-32,0-26 0,1 0 0,-1 26 0,-26-26 0,26 26 0,-26 0-32,0 0 32,26-26 0,-26 26 0,0 0 0,26-27 0,1 27 0,-1-26 0,0 26 0,-26-26 0,26 26 0,0-26 0,1 26 0,-1-26 0,0 26 0,-26-26 0,26 26 0,0 0 0,-26-27 0,26 27 32,-26-26-32,27 26 0,-27-26 0,26 26 0,-26-26 32,26 26-32,-26-26 0,26 26 0,-26 0 0,0 0 0,0 0 32,0 0-32,0-27 32,26 27-64,-26 0 32,0-26 0,0 26 32,27-26-32,-27 26 0,0 0 32,0-26-32,0 26 0,26 0 0,-26-26 0,0 26 32,0-27-32,26 27 0,-26-26 0,0 0 32,0 26-32,26-26 0,-26 0 0,0 26 0,0-26 32,0 26 32,0 0-64,0-27 64,0 27 32,0-26-96,0 0 0,0 0 0,0 0-32,0-27 32,0 27 0,0 0 0,0 0 32,0 0-32,0-1 32,0 1-32,0 0 0,0 0 0,0-27 32,0 27 32,0 0 64,0 0 33,0-27-65,0 27 64,0-26-96,0 26 0,0 0 32,0-1 64,0-25 0,0 26-128,0 0 0,0-27 0,0 27-32,0 0 0,0 0 32,0-1 0,0-25 33,0 26-65,0 0 64,0 0 32,0-1-64,0 1 0,0-26-32,0 26 32,26-27-32,-26 27 32,0-26-32,0-1 32,0 1-32,0 26 64,0-27-32,0 1-32,0 0 32,0-1-32,0 1 96,0 0-96,0-1 0,0 27 0,0-26 0,0-1 0,0 27 0,0-26 0,0 25 0,0 1 0,0-26 0,0 26 0,0 0 32,0-27-32,27 27 0,-27-26 0,0 25 0,0-25 0,0 26 0,0 0 0,0 0 0,0-1 0,0 1 32,0 0-32,0 0 0,0-27 0,0 27 0,0 0 0,0 0 0,0-27 0,0 27 0,0-26 0,0 26 0,0-27 0,0 27 0,26-26 0,-26 26 0,0-27 0,0 27 0,0-26 0,0-1 0,0 27 0,0-26 0,0 26 0,0-27 0,0 1 0,0-1 0,0 27 0,0-26 0,0 0 0,0 25 0,0-25 0,0 26 0,0-27 0,0 27 0,0-26 0,0 26 0,0-27 0,0 1-32,0 26 32,0 0 0,0-1 0,0-25 0,0 26 0,0-27 0,0 27 0,0 0 0,0-26 0,0 25 0,-26 1 32,26 0-32,0 0-32,-27 0 32,27 0 0,0-1-32,0 1 32,-26 0 0,26 0-32,-26 0 32,26-27-64,-26 27 64,26 0 0,0 0 0,-26 0 0,26-1-32,0 1 32,-27 0 0,27 0-96,0 0 96,0 26 0,0-27-64,0 27 32,0-26-64,0 26 32,0 0 0,0-26-33,0 0 65,0 26-32,0-26 32,0-1 32,0 27 0,0-26 0,0 0-32,0 0 0,0 0-32,0 26-32,0-26 32,0-1 32,0 27 32,0-26 0,0 26 0,0 0 0,0-26 0,0 26 0,0 0 0,0 0 0,0 0 0,0-26 0,0 26 0,0 0 0,0-26 0,0 26 0,0 0 0,0 0-64,0 0 32,0-27 0,0 27 32,0 0-64,0 0-32,0 0-96,0 0-161,0 0-31,0 27 96,0-1 224,0 26 64,0-26 0,-26 27 0,26-27 0,0 26-33,0 1 33,0-1 0,0 0 0,0 1 0,0-1 0,0-26 0,0 27 0,0-1 0,0-26 0,0 27 0,0-27 0,-26 0 0,26 0 33,0 0-33,0 1 0,0-1 0,0 26 0,0-26 0,0 0 0,0 1 0,0-1 0,0 0 0,0 0 0,0 0 0,0 1-33,0-1 33,-26 0 0,26 0 0,0 0 33,0 27-33,0-27 0,0 0 0,0 0 0,0 0 0,0 1-33,0-27 33,0 26 0,0 0 0,0 0 0,0 0 0,0 1 0,0-1 0,26 0 0,-26 0 0,0 0 33,0 1-33,0-1 0,0 0 0,26 0 0,-26 0 0,0-26 0,0 26 0,0 1 0,0-1 0,0 0 0,0-26 32,0 26-32,0 0 0,0 1 0,0-1-32,0 0 64,0 0-32,0 0 0,0 0 0,0 1 0,0-1 0,0 0 0,0 0 0,0 0 0,0 1 32,0-1-32,0-26 0,0 26 0,0 0 0,0 0 0,0 27 0,0-27 0,0 0 0,0 26 32,-26-25 0,26-1-32,0 26 0,0-26 0,0 27 32,0-27-32,0 26 0,0-25 32,0 25 0,-26-26 64,26 26 32,0-25-64,0-1-64,0 26 0,0-26 32,0 1 0,0-1-32,-26 0 0,26 0 32,0 26 0,0-25-64,0-1 64,0 0 0,0 26-32,0 1 32,-27-1-32,27 1 32,0-27 0,0 26-32,-26 0 0,26 1 32,-26-27 0,26 26 0,0 1 0,0-27 0,-26 26 32,26-25-64,0 25 0,0-26 0,0 26 0,0-25 32,0 25-32,0-26 0,0 0 0,0 27-32,0-27 32,0 0 0,0 26 0,0-25 0,0-1 0,0 0 0,0 0 32,0 0-32,0 1-32,0-1 32,0 0 32,0 26-32,0-25 0,0-1 0,0-26 0,0 26 0,0 0 33,0 0-33,0 0 0,0 1-33,0-1 33,0-26 0,0 26 0,0 0 0,0-26 0,0 26 0,0 1 0,0-1 0,0 0 33,0 0-33,0 0 0,0 1 0,0-27-33,0 26 33,0 0 0,0 0 0,0 0-32,0-26 32,26 26 0,-26 1 0,0-1 0,0 0 0,0 0 0,0 0 0,0-26 0,0 27 0,0-1 0,0-26-64,0 0 64,0 26 0,0-26-32,0 0 0,0 0 32,0 0-32,0 0 0,0 26 32,0-26-64,26 0 64,-26 0-32,0 0 32,0 0 0,0 0-32,0 0 32,0 0 0,0 0 0,0 0-32,0 0 32,0 0-64,0 0 64,0 0 0,0 0 0,0 0 32,0 0 0,0-26 96,0 26-32,0-26-32,0 0 97,26-27-129,-26 1 0,0-1 0,0 1 0,27 26 0,-27-26 0,0-1 0,0 1-32,0-1 32,0 27 0,0-26-32,0-1 32,0 1 0,0 26 32,0-26 0,0 25 0,0-25-32,0 0 64,0 25-64,0-25 0,-27 0 32,27 25-64,0-25 0,-26 0 0,26 26 32,0-27-32,-26 27 32,26-26-32,0 25 0,-26-25 32,26 26 32,0 0 1,-26-27-1,26 27-64,0-26 0,-26-1 0,26 27 32,0-26-32,-27 26 0,27-1 0,0 1 0,0 0 0,0-26 0,-26 26 32,26-1-32,0 1 0,0 26-32,0-26 32,0 0 0,0 0 0,0-1 0,0 1-32,0 0 32,0 0 32,0 0-32,0-1 0,0 1 0,0 0 0,0 0 0,0 0 0,0 0 0,0-1 0,0 1 0,0 0-32,0 0 32,0 0 0,0-1 0,0 27 0,0-26 0,0 0 0,0 0 32,0 0-64,0 0 32,0-1 0,0 1 0,0 0 0,0 0 0,0 0 0,0-27 0,0 27 0,0 0 0,0 0 0,0-1 0,0 1 0,0 0 0,0 0 0,0 0 0,0 0 0,0-1 0,0 1 0,0 0 0,0-26 32,0 25-64,0 1 32,0 0 0,0 26 32,0-26-32,0 0 0,0-1 0,0 1-32,0 0 32,0 0 32,0 0-32,0-27 0,0 27-32,0 0 32,0 0 0,0 0 0,0-1 0,0 1 32,0 0-32,0 0 0,0 0 0,0 0 0,0 26 0,0-27 0,0-25-32,0 52 32,0-52 0,0 25 0,0 1 0,0 0 0,0 0 0,0 0 0,0-1 0,0 27 0,0-26 0,0 0 0,0 26 0,0-26 0,0 0 0,0 26 0,0-26 0,0-1 0,0 1 0,0 0 0,0 0 0,0 0 0,0-1 0,0 1 32,-26 26-32,26-26 0,0 26-32,0-26 32,0 0-32,0 26 32,0-27 0,0 1 32,0 26-64,0-26 64,0 0-64,0 26 32,0-26 0,0 0 32,0 26-32,0-27 0,0 1 0,0 0 0,0 26 0,-26-26 0,26 0 0,0-1 0,0 1 0,0 0 0,0 0 0,0 0 0,0 0 0,0-1 0,0 1 0,0 0 0,0 0 0,0 0 0,0-1 0,0 1 0,0-26 0,0 26 0,-26-1-32,26 1 32,0 0 32,0 26-32,0-26 0,0 0 0,0 26-32,0-26 32,0 26-32,0-27 32,0 1 0,0 26 0,0-26 0,0 26 0,0 0 0,0 0 0,0 0-33,0 0 33,0-26 0,0 26 0,0 0 0,0 0 0,0 0 0,0-26 0,0 26 0,0 0-32,0 0 32,0 0-32,0 0 32,0 0 32,0 0 0,0 0-32,0-27 0,0 27 0,0 0 0,0 0 0,0-26 33,0 26-33,0 0 0,0 0 0,0-26 0,0 26 0,0 0-33,0-26 33,0 0 0,0 26 0,0-27 0,0 27 0,0-26 0,0 26 0,0 0 0,0 0 0,0 0 0,0 0 0,0-26 0,0 26 0,0 0 0,0-26 0,0 26 0,0 0 0,0 0 0,0 0 0,0 0-32,0 0 0,0 0 0,0 0 32,0 0-32,0 0 0,0 0 32,0 0 32,0 0-32,0-26 32,0 26-32,0 0 0,0 0 0,0 0 32,0 0-32,0 0 0,0 0-32,0 0 32,0 0 0,0 0 0,0 0 0,0 0-32,0 0 32,0 0-32,0 0 32,0 0 0,0 0-32,0 0 32,0 0-32,0 0-32,0 0 0,0 0 32,0 0-64,0 0 0,0 0 0,0 0-32,0 0 96,0 0-32,0 0 64,0 0 0,26 0 0,-26 0 0,0 0 0,26 0 0,-26 0 0,26 26 0,-26-26 0,26 0 0,-26 26-32,27-26 32,-1 26 0,0 0 0,-26-26 0,26 27 0,0-27 0,-26 26 0,26-26 0,-26 0 0,27 26 0,-27-26 0,26 26 0,-26-26 0,26 26 0,-26-26 32,26 0-32,-26 27 0,26-27 0,-26 0 0,27 26 0,-27-26 0,26 0 0,0 26 0,0-26 32,0 0-32,1 26 0,-27-26 0,26 0 0,0 26 0,-26-26 0,26 0 0,0 0 0,-26 27 0,26-27 0,-26 0 0,27 0 0,-27 0 0,26 26 0,-26-26 0,26 0 0,-26 0 32,0 0-32,0 0 64,0 0-32,0 0 0,0 0 32,0 0 0,0 0 96,0 0 192,0 0 1,0 0 31,-26 0-288,0 0-64,-1 0 0,1 0 0,-26 0-32,0 0 0,25 0 0,-25 0 0,0 0 0,-1-26 0,27 26 0,-26 0 0,25 0 32,1-27-32,0 27 0,0 0 0,26 0 0,-26-26-32,26 26 32,-26 0 0,-1 0 0,27-26 0,-26 26-32,26 0 32,-26-26 0,26 26-32,0 0 32,0 0 0,0-26-32,-26 26-32,26-27 32,0 27 32,0-26 0,0 0 0,0 26-32,0 0 32,0 0 0,0-26-32,0 26 0,0 0 32,0 0-96,0 0 32,0 0-32,0 0 32,0-26 32,26 26 32,-26 0 0,26 0-32,0-27 32,1 27-32,-27-26 32,0 26 0,26 0 0,-26 0 0,0 0 0,0 0 32,0-26-32,0 26 0,0 0 0,0 0 32,0 0-32,26 0 32,-26 0 0,0-26 0,0 26 0,0 0-32,0 0 64,0-26-32,0 26-32,0 0 0,0-26 0,0 26 32,0 0-32,0 0 0,0 0 0,0 0 0,0 0-32,0 0 0,0 0-32,0 0 64,0 0-32,0 0-32,0 0 32,0 0 0,0 0-32,26 0-32,-26 0-33,26 0 129,-26 0-32,26 0 32,1 0 0,-27 0 0,26 0 0,0 0 0,0 0 0,-26 0 0,26 0-32,1 26 32,-1-26-32,-26 26 32,26-26 0,-26 0 0,26 26 32,-26-26-32,26 0 0,-26 26 0,0-26-32,0 0 32,27 26 0,-27-26 0,26 0 0,-26 27 0,26-27 0,-26 26 0,0-26 0,26 0 32,-26 26-32,26-26 0,-26 0-32,0 26 32,26-26 0,-26 26 32,27-26-64,-27 0 32,26 27 0,0-27 0,-26 0 32,26 0-32,-26 26 0,26-26 0,1 0 0,-27 26 0,26-26 0,-26 0 0,26 0 0,-26 26 0,0-26 0,26 0 32,0 0-32,-26 26 0,26-26 0,1 0 0,-1 27 32,0-27-32,0 0 0,0 0 0,-26 26 0,27-26 32,-1 0-32,0 0 0,-26 26 32,26-26-32,0 0 32,-26 0-32,27 0 33,-1 0-33,-26 0 0,0 0 0,0 0 0,0 0 64,0 0-32,0 0 0,0 0 32,0 0 0,0 0 0,0 0 64,0 0 96,0 0 128,0 0-63,0 0-33,0 0-128,-26 0-64,-1-26-64,1 26 32,0-26-32,-26 26 0,25-27 0,-25 1-32,0 0 32,25 26 0,1-26 0,-26 26 0,26-26-32,0 26 32,-1 0-32,1-27 32,0 27 0,0 0 0,0 0 0,26-26 0,-27 26 0,1 0 0,26 0 0,-26-26 32,26 26-32,0 0 0,0 0 0,-26 0 0,26 0 0,0 0 32,0 0-32,0 0-32,0 0 32,0 0 0,0 0 0,0 0 0,0 0-32,0 0 32,0 0 0,0 0 0,-26 0 32,26-26-32,0 26 0,-26 0 0,26 0 0,0 0 0,0 0 0,0 0 0,0 0 0,-27 0 0,27-26-32,0 26 32,0 0-32,0 0 0,0 0 32,0 0-64,0 0 64,0 0 0,0 0-96,0 0 32,0 0 0,0 0 0,0 0-32,0 0-32,0 0 31,0 0 1,27 0 64,-1 0 32,0 0-32,0 0 32,0 0 0,27 0 32,-27 0-32,26 0 0,-26 0 0,1 0 0,-1 0 0,0 0 0,0 26 0,0-26 0,-26 0 0,26 0 0,-26 0 0,27 0 0,-1 0 0,-26 26 0,26-26 0,-26 0 0,26 0 0,-26 0 0,26 0 0,-26 0 0,27 0 0,-27 0 0,26 26 0,0-26 0,-26 0 0,26 0 0,-26 0 0,26 0 0,1 0 0,-27 26 0,26-26 0,0 0 0,-26 0 0,26 27 0,0-27 0,0 0 0,1 26 0,-27-26 0,26 0 0,-26 26 0,26-26 0,0 0 0,0 26 0,-26-26 0,27 0 0,-27 26 0,26-26 0,-26 0-32,26 27 32,-26-27 0,26 0 0,0 26 0,-26-26 0,27 0 0,-1 26 0,0-26 0,0 0 32,0 26-32,0-26 0,1 26-32,-1-26 64,0 0-32,0 26 0,27-26 0,-27 27 0,26-27 0,-26 0 0,27 26 0,-27-26 0,26 0 0,-26 26 0,1-26 0,25 0 0,-26 26 0,0-26 32,1 0-32,-1 26 0,0-26 0,0 0 0,0 0 0,0 27 0,1-27 0,-1 0 0,0 26 0,0-26 0,0 0 0,1 26 0,-1-26 0,26 26 0,-26-26 0,1 26 32,-1-26-64,0 27 32,0-1 0,0-26 0,0 26 0,1-26 0,-1 26 32,-26-26-32,26 0 0,-26 26 0,26-26 0,-26 0 0,26 26 0,-26-26 0,27 27 0,-27-27 0,26 26 0,-26-26 32,26 26-32,-26-26 0,0 0 0,26 0 0,-26 0 0,0 0 0,0 0 64,0 0 1,0 0 31,0 0 64,0 0 32,0 0 320,-26 0-31,-26-26-353,-1 0-96,1-1-32,-1 27 0,-25-26 0,26 0 0,-27 0 0,-26 26 0,27-26 0,-27 0 0,26 26-32,-25 0 32,25 0 0,-26-27 32,27 27-32,-1 0 0,1-26 0,-1 26 32,27 0-32,-27-26 0,27 26 0,26 0-32,-27 0 0,27 0 32,0 0-64,0 0 32,-1 0-32,1 0 32,26 0 0,0 0-32,0 0 0,0 26-96,0-26 31,0 26 33,0 27-32,0-27 64,0 26 32,26 1-32,1-1 32,-1 0-32,26 1 64,1 25-32,25 1 64,-25-1-32,25 1 0,-26 0 0,1-1 0,-1 1 0,-26-1 0,27-25 0,-27-1-96,-26-26 32,26 0 0,-26-26 64,0 0-64,0 0 32,26 0 32,-26 0 96,0-52 64,-26 0-96,0-53 0,-26 0-64,-27-26 0,27 0 0,-27 0 0,27 27 0,-27-1-96,27 26 96,-1 27 0,27 26 0,-26 0 0,26-1 32,26 1 32,-27 26-64,1 0 0,0 0-96,26 0 32,-26 26-128,0 53 64,-27 26-1,27 26 65,-26 26 32,26 0 0,-27 0 32,53 0 0,-26-26-64,26 0 0,0-53-64,0-25-128,26-27-97,0-26 33,-26 0-64,0 0 160,27 0 192,-1-52 32,-26-53 192,0 0-64,0-26-64,0 0 0,-26-26-64,-1 0 0,1 26 0,-26 0 0,-1 26 0,27 27 0,-26 26 32,26-1-32,0 27 0,-1 26 32,27 0-32,-26 0 0,26 26-192,-26 53 0,26 25 128,-26 54 0,0 25 64,-1 0 0,1 27 32,0-1-32,0 1 0,26-27 0,0-26 0,0-52-32,0-53-32,0-26-65,0 1-95,26-27-64,-26 0 0,26-53 288,27-52 192,-27-52-128,26-26-32,-26-26 0,1 25 32,-1-25-64,-26 25 0,26 27-64,-26 0 64,0 52-32,0 1 32,0 25 0,0 53 0,0 0 0,0 26 0,0 0-128,0 26 0,0 53-193,0 51 321,0 28 0,0 77 0,0 1 64,0 52-32,-26 0-32,-27 26 0,1-26 0,-27 0-32,53-26-32,0-52 32,0-27 32,26-78 0,0-27-32,0-52 0,0-26-96,0 0-32,26-52 160,0-79 128,53-78-32,-27-53-64,27 0 0,-1-26-32,1 26 32,-1 0-32,-25 27 0,-1 25 0,1 53 0,-27 52 0,0 53 0,-26 26 0,0-1 0,0 27-128,0 27-32,26 51-64,-26 53 224,0 52 64,0 27 0,0 26 0,0 52-32,-52 0 0,-27 26 0,27 0-32,-27-26 0,27 0 0,-1-78 32,1-27-32,26-78 0,26-53 0,-26-26 32,26-26-32,0 0 0,0-26 32,0-52 160,0-80-64,0-25-128,0-53 0,26-25 0,26-1-32,-26 26 32,27 0-96,-1 27 0,-26 52 0,27 52 32,-27 26 32,-26 53 32,26 26-32,-26 0-256,0 105 160,0 26 128,0 52 0,-26 79 0,-26 0 32,25 52 0,-51 0-32,25 27 0,-25-27 32,26 0-32,-27-26 0,0-26 32,27-26-32,-26-53 0,51-78 32,1 0-32,0-79 0,26 0 64,0-26 0,0 0-64,0-26 0,0-53-32,0-25-96,0-27 64,0-26 32,0-1 0,26 28 32,0 25-64,-26 52 32,27 1 32,-27 26 0,0 26 32,0 0-32,0 0-64,0 0 32,0 26-65,-27 26 65,-25 27 0,0 0-96,-27 25 64,27-25 32,-1 26 32,1-27 0,-27 1 0,27-1 0,0 1 32,-1-27-32,27-26 0,0 1 0,0-1 0,26-26 0,0 0 0,0 0-96,0 0-480,0-26-65,0-27 545,0 27 32,26-26 64,0-27-32,0 27 32,27-1 0,-27 1 0,0 0-32,0-1 32,0 27 0,-26 26-64,0 0 0,0 0 64,0 0 0,0 0 192,0 26 32,0 0-32,-26 27-160,0 25 32,-26-25-32,-1 25-32,1 1 0,-27-1 32,1-25-32,25 25 32,-25 1-32,25-1 0,-25-25 0,26-1 32,-1 1-32,1-27 32,26 0-32,-1 0 0,1 0 0,0 0-64,0 1 64,26-27 0,-26 26-160,26-26-32,0 0 160,0 0-32,0 0-64,0 0-32,0 0-129,0 0-255,0-26 127,26-1 417,0 1 0,0 0 33,0 0-33,1 0 0,-1 0-33,-26 26 66,0 0-33,26 0 32,-26 0-32,0 0 256,0 0-96,0 0 128,0 0 65,0 0 63,-26 0-224,26 26-160,-26 26 0,-1-26-32,-25 0 32,26 1 32,-27 25-32,1-26-32,26 0 32,-26 1 0,-1 25 0,1-26 32,-1 0 33,27-26 31,-26 26-32,26-26-32,26 27 32,-27-27-64,27 0 32,0 0 0,0 0-64,0 0 0,0 0 0,0 0-64,0 0 64,0 0 0,0 0 160,0-27-128,0-25 0,27 0 0,25-27-32,0 27 0,27-27 0,-27-25 0,27 25-32,-27 0 32,27 27-32,-27 0 32,-26-1 0,1 27-32,-1 26 32,-26 0-32,0 0 64,0 0-32,0 0 32,0 0-32,0 0 64,0 0-64,0 0 32,0 0-32,0 0-32,0 0 0,0 0 32,0 0 0,0 0 64,0 0-32,0 0 32,0 0-64,-26 26 32,-1 0-32,-25 1 0,0-1 0,-1 26 32,1 1-32,-27-27 0,27 26 0,-27 1 32,27-27-64,0 26 32,25-26 0,-25 27 0,0-27-32,26 26 32,-1-26 0,-25 1 0,26-1 0,26 0 0,0-26 0,-26 0 0,26 0-32,0 0 0,0 0 0,0 0-32,0 0 32,0 0-32,0 0 0,0 0 32,0 0-96,0 0 64,0 0-32,0 0-64,0 0 96,26 0 64,-26 0 0,0 0 0,26 0 0,-26 0 32,0 0-32,0 0 0,0 0 32,0 0-32,0 0 0,26 0 0,-26 0 0,0 0 0,0 0 0,26 0 32,-26-26-32,27 26 64,-1-26 0,0-1 32,0 27-32,0-26 0,27 0 0,-1 0-64,0 0 32,1-27 0,25 27 32,-25-26 32,25-1-32,-25 1-32,-1 26 32,0-27-64,-25 27 32,25-26-32,-26 26 65,0-1-1,1 1 32,25 0 32,-26-26-32,0 26-64,0-1-32,1 1 0,-1 26 0,0-26 0,0 0 32,0 26-32,1-26 0,-1-1 0,-26 27 0,26-26-32,26 0 32,-26 26 0,1-26 0,-27 0 0,26 26 0,0-27 0,-26 27 0,26 0 0,-26 0 0,0-26 0,26 26 0,-26 0 0,27-26 0,-27 26 32,26-26-32,0 0 0,-26 26 0,26-26 64,0-1-64,-26 27 0,27 0-64,-27 0 32,0 0-64,0 0 32,0 0 32,0 0-32,0 0 64,0 0 0,0 0 0,0 0 0,0 0-32,0 0 32,0 0 0,0 0 0,0 0-32,0 0 32,0 0-32,0 0 32,0 0 0,0 0-32,0 0 0,0 0 32,0 27 32,-27-1 0,1 26 32,0-26-32,-26 27 0,-1-1 32,1 0-32,-1 1 0,-25-1-32,52-26 96,-27 27-64,1-27 32,26 0-64,-53 26 0,53 1 0,-26-1 0,-1 1 32,1-1-32,26-26 32,-27 27-32,27-27 32,0 0 0,0 0 64,0 0-32,-1 0-32,-25-26 32,26 27 0,0-1-64,0 0 32,-27 0-32,27 0 0,-26 27 0,-1-27 32,27-26-32,0 26 0,0 0 33,26-26 31,-27 26-32,1-26 0,26 0 0,-26 27-32,0-1 0,0 0 0,-27 0 0,27 0 0,0 1 0,0-1 0,0 0 32,-27 0-32,53-26 0,-26 26 0,0 1 0,0-1 0,0-26 0,-1 26 0,1 0 0,0 0 0,0 0 0,0 1 0,-27-1 32,27 0-32,0 0 0,0-26 0,-1 26 0,1 1-32,0-27 32,26 26 0,-26 0 0,26-26 0,-26 0 0,26 0 0,0 0 0,0 0-32,0 0 32,0 0-128,0 0-65,0 0 97,0 0 96,0 0 0,0 0-32,0 0 32,0 0 0,0 0 0,0 0 0,0 0 0,0 0-64,0 0 64,0 0 0,0 0 0,0 0 32,0 0 32,0 0-64,0 0 64,0 0-32,0 0 32,0 0-32,0 0 0,0 0 33,0 26-33,-26-26-32,-1 26 32,27 1-32,-26-1 0,0 0 0,0 0 32,0 0-32,-1 0 0,1 1 0,0 25 32,0-26-32,0 0 32,-1 1-32,1-1 0,0 0 0,0 0 0,26 0 0,-26 0 0,0 27 0,-27-27 0,27 0 32,0 0-32,0 1 32,-1-1-32,1 0 0,0-26 0,26 26 0,-26-26 0,26 26 0,-26 1 0,0-27 0,-1 26 0,1 0 0,0 26 0,0-26 0,0 1 0,-1-1 0,1 0 0,0 0 32,0 0-32,0 1 32,-1-1-32,1 0-32,0 0 32,0 0 0,26 1 0,-52-1 0,25 0 0,1 26 0,0-26 0,0 1 0,0-1 32,-1 0-32,1 0 0,26-26 0,-26 26 0,26 1-32,-26-1 32,0-26 0,26 26 0,0 0 0,-27-26-32,27 0 32,0 0 0,0 0 0,0 0 0,0 26 0,0-26 0,0 0-32,0 0 0,0 0 32,0 0 0,0 0-64,0 0 32,0 0-97,0 0 1,0 0 32,0 0 64,0-26 0,0 0 0,27 0 32,25 0 0,-26-1 0,0 1 0,1 0 0,-1 0 32,0 0-32,0-1 0,0 1 0,-26 26 32,27-26-32,-27 26 0,26-26 0,0 0 0,0 0 0,0 26 0,0-27 32,1 1-32,-1 26-32,-26-26 32,0 26 0,0 0 32,26 0-32,-26 0 0,0 0 0,26-26 0,-26 26 0,26-26 0,1 26 0,-1-27 0,-26 27 0,26-26 32,0 0-32,0 26 0,-26-26 0,27 26 0,-27 0 0,0 0 0,26-26 0,-26 26 0,26-27 0,0 27 0,-26-26 0,26 0 0,27 0 0,-27 0 0,-26 0 0,26-1 32,-26 27-32,0 0 0,0 0 0,0 0 32,0 0 64,0 0-96,0 0 65,0 0-65,0 0 128,0 0 32,-26 0-64,-27 0-96,1 27-64,-26 25 32,25 0-32,-25 27 64,-27-1-32,26 1 32,1-27 0,-1 27 0,27-27 32,-1 1-32,1-27 32,26 26-32,0-26-32,-27 1 32,27-1-32,0 0 32,26 0 0,0-26 32,-26 26-32,26-26 0,0 0-32,0 0-32,0 0-32,0 0-129,0-26 65,0 0 0,26 0 128,0-27 32,26-25 0,27-27 0,26 0 0,0 1 0,25-27-64,1 26 64,-26 0 0,0 0 0,0 27-32,-27 25 32,-25 1 0,-1 0 0,-26 52-32,0-26 32,-26 26-64,0 0 128,0-27-64,26 27 32,-26 0-32,0 0 32,0 0-32,0 0-128,0 0 64,0 0 32,0 0 32,0 0 0,0 0 32,0 0 0,0 0 96,0 0-32,0 0 0,-26 27-32,0-1-32,-26 26 0,-1 27-32,-25-1 0,-1-25 32,-25 25-32,25 1 0,0-27 0,27 0 32,0 1-32,-1-27 0,27 0 32,0-26-32,26 26 32,-26-26-64,26 0 32,0 0-160,0 0 0,0-26-96,0 26 128,26-26 96,0-26 64,26-1-32,27-25 0,0-1 0,-1 1 0,1-27 0,25 0 0,-25 27 0,0-1 0,-27 27 0,0-1 0,-26 27 0,1 26 0,-27 0 0,0 0 64,0 0 0,0 0 64,0 0 128,0 0 0,-27 0-160,1 52-96,-26 1-32,-27 25 32,1 1 0,-27-1 0,0 27 32,1-26 0,-1 26-32,26-27-32,1-26 32,-1 1 0,27-1 0,-1 1 0,27-27 0,26 26 0,-26-52-96,26 26 96,0-26-64,0 0 32,0 27-64,0-27 0,0 0 0,0 0-128,0 0-97,0-27 65,26 1 192,0-26 64,27-27 0,25 1 0,27-1 32,0-52-32,26 26 0,0-26 0,0 1 0,-27 25 0,1 26 32,-26 1-32,-1 25 0,-25 1 0,25 0 0,-52 25 0,27 1 0,-27 0 32,-26 0-32,0 26-32,0 0 32,0 0 0,0 0 0,0 0 32,0 0 32,0 0 32,0 26 129,-26 0-161,-27 27-64,1-1 32,-27 0-32,1 27 32,-27-1-32,0 27 32,27-26-32,-27 25 0,0 1 0,1 0 0,25-26 0,0-1 0,1-26 32,26 27-32,-27 0 64,27-27-128,-1 27 64,1-1 0,-1-26-32,27 1 32,0-27 0,0-26 0,26 26-32,0-26 32,0 0-96,0 0-32,0 0-97,0 0-127,0-26 32,52-26 288,1-1 32,-1-25 0,27-1 32,25-26-32,-25 27 32,26-1-32,-1 1 0,-51 25 0,-1 1 0,-26 52-32,-26-26 32,0 26 32,0 0-32,0 0 192,0 0 64,0 26 96,-52 26-319,0 1-33,-1-1 0,-25 27 0,-1-1 32,27 1-32,-27-1 32,1 1-32,25-27 0,1 1 32,-1-1 0,1-26-32,26 27 32,-26-27-32,25-26 0,1 26 0,26-26 0,0 0 0,0 0-32,0 0-96,0 0-129,0-26 97,0 0 32,53-27 128,-1-25 0,0-1 0,1-26 0,25 27 0,1-27 0,-1 0 0,1 1 0,26 25 0,-53 0 0,0 27 0,-25 26 0,-1 26 0,-26 0 0,0 0 64,0 0-32,0 0 32,0 0 128,0 0 161,-26 26-129,-1 0-224,-25 27 0,0 25 32,-27 1 0,1-1-32,-1 27 64,0-26-64,-25-1 0,25 1 0,27-1 32,-1-25-32,1-27 32,26 0-32,0 0 0,-1 0-32,27-26 0,0 27 32,0-27-64,0 0 0,0 0-64,0 0-64,0 0-129,0-27-191,27 1 256,-1-26 256,52-27 0,1 1 0,-1-27 32,27 0-32,-26 27 0,-1-1 0,-25 27 0,-1-1 0,-26 53 0,0-26 0,-26 26 32,0 0 32,0 0 128,0 0 192,-26 26 65,0 1-417,0-1-32,-26 52 0,-1-25 0,1 25 0,-27 1 32,1-1-32,-1 1 32,27-1 0,-27-25-32,27-1 32,26-26 0,-1 1-32,1-27 0,26 0-32,0 0 0,0 0 0,0 0-64,0 0-65,0 0-127,0 0 64,0-27 32,53 1 192,-27-26 0,26-1 0,27-25 0,-1-27 0,1 27 0,-27 25 0,1 1 0,-27 52 0,-26 0-32,0 0 32,0 0 0,0 0 128,0 0 64,0 0 128,-53 26-256,27 26-64,-26 1 0,-1-1 0,-25 27 32,-1-1 1,27-25-33,-27 25 0,27-25 0,26-27 0,0 0 0,0-26 0,26 0 32,0 0-64,0 0 32,0 0-33,0 0-31,0 0-64,0 0-64,0 0-96,0-26 128,0 0 160,26-1 0,26-25 0,0 0 0,1-1 0,-27 1-32,26 26 32,-25 0 0,-27 26-32,0 0 32,0 0 0,0 0 128,0 0 32,0 26 192,-27 0-256,1 0-64,0 0-32,-26 27 32,-1-1-32,27 0 0,-26 1 0,-1-1 32,27-26-32,0 0 0,0-26 32,26 0-32,0 0 0,0 0-32,0 0-32,0 0-64,0 0 32,0 0-64,0 0 0,0 0 32,0 0 0,0 0 32,26-26 31,26 0 65,-25 0 0,25-26 32,-26 25-32,0 27 0,0-26 0,1 26 0,-27 0 0,0 0 33,0 0 31,0 0 0,0 0 96,0 0 0,0 0 160,0 0-128,-27 0-128,1 26-64,0 1 0,-26-1 0,-1 0-32,1 0 64,0 0-32,25 0 0,1-26 0,26 0 0,0 0 0,0 27 0,0-27 0,0 0-32,0 0 32,0 0 0,0 0-32,0 0 0,0 0-32,0 0-96,0 0-128,0 0-128,0 0-129,0 0 321,0 0 192,26 0 0,-26 0 0,27 0 32,-27 0 0,0 0 0,0 0 0,0 0-32,0 0 32,0 0 0,0 0 32,0 0 0,0 0 128,0 0 192,-27 26-192,1 26-128,-26-26-32,26 27 32,-27-1-32,1-26 32,26-26 0,26 27-32,-26-27 33,26 0-33,0 0-65,0 0-95,0 0-128,0 0 128,0 0 0,0 0 64,26 0 96,0-27 0,26 1 0,-26 0 0,27 0 0,-1 0 32,1 26-32,-27-27 0,0 27 0,0-26 0,0 26 0,-26 0 32,0 0-32,0 0 0,0 0 64,0 0-64,0 0 64,0 0-32,0 0 0,0 0 0,0 0 96,0 0 128,0 0 1,0 0-161,-26 0-32,26 0-32,-26 26-32,26-26 0,0 0 0,0 0-64,0 0 0,0 0-33,0 0 33,0 0-32,0 27 32,0-27-32,0 0-64,0 0 128,0 0-64,26 26 0,27-26 64,-27 26 32,26-26 0,-26 0 32,0 26-32,1-26 0,-27 0 0,26 0 32,0 0-32,-26 0 0,0 0 0,26 26-32,-26-26 32,0 0 0,0 0 32,0 0-32,0 0 96,0 0-32,0 0 96,0 0 64,0 0-31,-26 0 31,0 0-192,-27 0 0,27 0 0,-26 0 0,0 0 0,25 0 64,1 0-96,0 0 64,26 0-32,-26 0 0,26 0-32,0 0 0,0 0-32,0 0 0,0 0-96,0 0 32,0 0-32,0 27 32,26-27 32,0 26-33,0 0 65,1 0 0,-1 0 32,26 0 0,-26-26 32,0 27-32,1-27 0,-1 26 0,0 0 0,0-26 0,0 0 0,1 26 0,-1-26 32,0 0 1,0 0-1,0 26 0,0-26 0,1 0-32,-1 0 32,0 0 0,26 0 96,1 0-32,-27 27 32,26-27-128,1 0 0,-27 0 0,0 0 0,26 0 64,-25 26-32,25-26-32,-26 0 32,0 0-32,1 0 0,-1 26 0,0-26 0,0 0 32,0 0 64,1 26 0,25-26 0,-26 0-96,0 0 32,0 0-32,1 0 0,-1 0 32,0 26-32,0-26 33,27 0-33,-27 0 0,0 27 32,26-27-32,-26 0 0,1 26 0,25-26 0,-26 0 32,-26 0-32,26 0 0,-26 26 32,0-26 0,0 0 0,0 0 64,0 0 64,0 0 128,0 0-32,0 0-63,0 0-33,0 0 256,0 0 1,-26 0-193,0 0-160,-26 0-32,-27 0-32,27-26 0,-27 26-32,1 0 32,-1 0 0,1 0 0,-1 0 0,27 0 0,-27-26 0,0 26 0,27 0 0,-26-27 0,25 27 32,1-26-64,-1 26 32,27-26-96,0 26 96,0 0 32,0 0-32,26-26 0,-27 26 0,27 0 32,-26 0-32,26 0 0,0 0 0,0 0 0,0 0 0,0 0-32,0 0 32,0 0-32,0 0 32,0 0-96,0 0 32,0 0-65,0 0-31,0 0 64,0 0 0,0 0 64,0 0-32,26 0 32,1 0 32,-1 26 0,26-26-64,-26 26 64,53 0 0,-27 1 64,1-1-64,-1 0 0,0-26 0,1 26 0,-1-26 0,1 26 0,-27-26 0,26 26 0,-26 1 0,27-27 0,-1 26 0,0-26 0,-25 26 32,-1-26-32,0 0 0,26 26 0,-25-26 0,-1 0 0,-26 0 0,26 0 32,0 0-32,0 0 0,0 0 0,1 0 0,-27 26 0,26-26 0,0 0 32,0 0-32,0 0 0,1 0 0,25 0 0,-26 0 32,0 0 0,1 0-32,25 0 0,-26 0 0,0 0 0,0 0-32,1 0 64,-1 0-32,0 0 0,0 0 0,0 0 0,1 0 0,-1 0 0,0 0 0,0 0 32,0 0 0,27 0-32,-27 0 32,0 0-32,0 0 0,0 27 0,1-27 0,-1 0 0,0 0 0,0 0 0,0 0 0,-26 0 0,27 0 0,-27 0 0,26 0 0,-26 0 0,0 0 32,0 0 0,0 0 0,0 0 32,0 26 65,0-26-33,0 0 32,0 0 192,0 0 193,-26 0-97,-1 0-288,-25 0-96,26 0-32,-27 0 0,1 0 32,-26 0-32,25 0 32,-25 0-32,-1 0 0,0 0 32,27 0-32,-26 0 0,25 0 0,1 0 0,-1 0 0,1-26 0,26 26-32,-27-27 32,27 27 0,0 0 32,0 0-32,0 0 0,0 0 0,-1 0 0,27 0 0,-26 0 0,26 0 0,-26 0 0,26 0 0,0 0-32,0 0 0,0 0 32,0 0-160,0 0 32,0 0 32,0 0 0,0 0-32,0 0 31,26 0 97,0 0-32,1 0 0,-1 27 0,26-27 0,-26 26 32,27-26 0,-1 26 0,-26-26 0,27 26 32,-27 0-32,26-26 0,-26 27 32,1-1-32,25-26 0,-26 26-32,0-26 32,0 0 0,1 0 32,-1 26-32,0-26 0,26 0 0,-25 26 0,-1-26 32,0 0-32,0 0 0,0 0 0,1 0 0,-1 0 32,0 0-32,0 0 32,0 0-32,27 0 0,-27 0 0,0 0 0,0 0 0,0 0 0,1 0 0,-1 0 0,26 0 32,-26 0-32,0 0 0,1 0 0,25 0 0,-26 0 0,0 0 0,1 0 0,25 0 0,-26 0 0,0 0 0,1 0 0,25 0 0,-26 0 0,26 0 0,-25 0-32,-1 0 32,0 0 0,0 0 32,27 0-32,-27 0 0,0 0 0,0 0 0,0 0 0,1 0 0,25 0 0,-26 26 0,0-26 0,0 0 0,1 0 0,-1 0 0,0 0 0,0 0 33,0 0-33,1 0 32,-1 0 32,0 0 32,0 0-64,0 0-32,27 0 32,-27 0 0,0 0-32,0 0 0,27 0 0,-27 0 32,0 0-32,0 0 0,0 0 64,27 0-32,-27 0-32,0 0 0,26 0 32,-25 0-32,-1-26 0,0 26 0,0 0 0,27 0 0,-27 0 0,0-26 64,0 26-64,0 0 0,1 0 0,-1 0 0,0 0 0,0-26 32,0 26 0,0 0-32,-26 0-32,27 0 32,-1 0 32,0 0-32,0-26 0,0 26 0,1 0 0,-1 0 0,-26 0 0,26 0 0,0 0 0,0-26 0,-26 26 0,26 0 32,-26 0-32,27 0 32,-1 0-32,-26 0 32,26 0-32,0-27 0,0 27 0,-26 0 32,27 0-32,-1 0 0,0 0 0,0 0 0,0 0 32,1-26-32,-1 26 0,0 0 0,0 0 0,0 0 32,0 0-32,1-26 0,-27 26 0,26 0 0,0 0 32,0 0-32,0-26 0,1 26 0,25 0 0,-26-26 32,0 26 0,27 0-32,-27 0 0,-26-27 0,0 27 0,0 0 0,0 0 0,0 0 0,0 0 64,0 0-32,0 0 32,0 0 1,0 0-1,0 0 32,0 0 0,0 0 128,0 0-64,0 27-64,-52-27 0,25 26-64,1 0 64,-26-26 33,-1 26-97,27 0-32,-26 1 0,26-27 0,-27 26 32,1-26-32,26 26 0,-27-26 32,27 0-32,-26 26 32,26-26-32,-27 0 32,27 0-32,-26 0 0,25 0 0,1 0 0,-26 0 0,26 0 0,0 0 0,-27 0 0,27 0 0,-26 0 0,25 0 0,1 0 0,0 0 32,26 0-32,-26 0 0,26 0 0,0 0-32,0 0 32,0 0-32,0 0 0,0 0-64,0 0-1,0 0 1,0 0 0,0 0-32,0 0 0,0 0-32,0 0 128,0 0-32,26 0 64,0 0-32,0-26 32,27 26 0,-27 0 0,26-26 0,1 26 0,-1-26 32,-26 26-32,27-27 32,-1 1-32,0 26 0,-25-26 32,25 26-32,0-26 0,-25 26 0,25-26 32,-26-1-32,26 27 32,1-26-32,-1 0 0,-26 26 0,27-26 0,-1 26 64,-26-26-64,27-1-64,-1 27 64,-26-26 0,27 26 64,-27 0-64,0-26 0,0 0 0,27 26 0,-53 0 0,26-26 0,0 26 0,0 0 0,0-26 0,0 26 0,-26 0 0,27 0 0,-1-27 0,0 27 0,-26 0 0,26 0 0,-26 0 0,26-26 0,-26 26 32,0 0-32,0 0 0,0 0 0,0 0-32,0 0 32,0 0 0,0 0 0,0 0 0,0 0 0,0 26 0,0-26 0,-26 27 32,0 25 0,-26-26 0,-1 26 64,-25 1-96,25-27 32,1 0-32,0 0 64,-1 1-64,1-1 0,0 0 0,-1 0 0,1-26 0,26 26 0,-27-26 0,27 0 0,0 27-32,0-27 32,26 0 0,-27 0 0,27 0 0,0 0-32,0 0-32,0 0-32,0 0 96,0 0-64,0 0 64,0 0 0,0 0-96,0 0 32,0 0-32,0 0-96,0 0-1,0 0 1,0 0 96,0 0 0,0 0 96,27 0 0,25-27 0,0 27 0,1-26 0,25 0 0,-25 0 0,25 0 0,-25-1 0,-1 1 0,27 0 0,-53 26 0,26-26-32,-26 26 32,0-26 0,27 26 0,-27 0 32,0-27-32,-26 27 0,26 0 0,27-26-32,-27 26 64,0 0-32,0-26 0,27 26 0,-27 0 0,-26-26 0,26 26 0,0 0 0,-26 0 0,26 0 0,1 0 0,-27 0 0,26-26 0,-26 26 0,26 0 32,0 0-32,0-26 0,1 26 32,-27 0-32,26-27 0,0 27 0,0 0 0,-26 0 0,0-26 0,26 26 0,-26 0-32,0 0 32,0 0-32,0 0 32,0 0 0,0 0 0,0 0 0,0 0-32,0 0 32,0 0 0,0 0 32,0 0-32,0 26 64,-26-26-64,-26 27 32,26-1-32,-27 0 32,1 0 0,-1 0-32,1 0 0,0-26 0,-1 27 32,27-1-32,-26 0 0,26-26 0,-27 26 0,27 0 32,0 1-64,0-27 32,-1 26 0,-25 0 32,26-26-32,0 0 0,0 0 32,-1 0-32,1 26 32,0-26-32,0 0-32,26 0 32,-26 0-32,-1 26 32,1-26 0,0 0 0,26 0-32,0 27 0,0-27 32,-26 0-32,26 0-96,0 0-32,0 0 32,0 0 0,0 0 0,0 0 95,26 0-31,-26 0 64,26 0-32,27 0-64,-27 0 96,26-27-64,1 27 64,25-26-32,-26 0 32,27 0 0,0 0 0,-1-1 0,-25 1 0,-1 26 0,-26-26 0,0 26 0,0 0 0,-26 0 0,27-26 32,-1 26-32,-26 0 0,26 0 0,0-26 0,0 26 0,1 0 32,-1 0-32,0-27 32,0 27-32,0 0 0,1-26 0,-27 26 0,26 0 0,0 0 0,0-26 64,0 26-64,0-26 32,1 26 32,-1 0-64,0 0 0,0-26 0,0 26 32,1 0-32,-27-26 0,26 26 33,0 0-33,0-27 0,0 27 128,-26-26-64,26 26-32,1-26 0,-1 26-32,0-26 64,0 26-64,-26-26 0,26 26 0,1-27 0,-1 1 0,0 26 64,-26-26-64,26 26 0,0-26 32,1 0-32,-1 26 0,-26-27-32,26 27 64,0-26-64,-26 26 32,26 0 0,0-26 0,1 26 32,-1-26-32,-26 26 0,26-26 0,0 26 0,0-26 0,1-1 0,-1 27 0,0 0 0,-26-26 0,26 26 0,0 0 0,-26-26 0,27 26 0,-1 0 0,-26-26 0,26 26 0,0-26 0,0 26 0,0-27 0,1 27 0,-1 0 0,-26 0-32,26 0-32,-26 0 32,0 0 0,0 0 32,0 0 0,0 0 32,0 0-32,0 0 0,0 0-32,0 0 32,0 0 0,-26 27 0,-27-1 0,1 26 32,0 1 0,-1-1 32,1-26-64,0 0 32,25 0-32,-25 1 0,26-1 0,-27 0 32,27 0-32,-26-26 64,26 26-64,0-26 32,-1 27-32,1-27 0,0 0 0,0 26 0,26-26-32,-26 0 32,26 26 0,0-26 0,0 0 0,-27 0 0,27 0 0,0 0-64,0 0 0,0 0-32,0 0 0,0 0-32,0 0-1,0 0-31,0 0-64,0 0 128,0 0-64,27-26 160,-1 26 0,26-26-32,1-1 32,-27 1 32,52 0-32,-25-26 32,-1 25-32,0 1 0,-25 0 0,25 0 0,-26 0 0,0 0 0,1 26 32,25-27-32,-26 1 0,0 26 32,0-26-32,1 0 64,-1 26-128,0-26 128,0-1-64,0 1 64,1 26-32,-1-26 32,26 0-64,-26 0 32,0-1 0,1 27-32,-1-26 0,0 0 0,0 26 32,0-26 0,1 0-32,25 26 0,-26-26 32,0-1-32,1 1 32,-1 0 64,0 26-64,0-26 0,0 26-32,0-26 0,-26 26 0,27-27 33,-1 27-33,-26-26 64,26 26-32,0-26 32,0 0-32,1 0-32,-1 0 32,0-1-32,26 1 0,-25 0 0,-1 0 0,0 0 0,0-1 0,0 27 0,-26 0 0,26-26 0,-26 26 0,0 0 32,27 0-32,-27 0 0,0-26 32,26 26-32,-26 0 0,0 0 0,0 0 32,0 0-32,0 0-32,0 0 32,0 0 96,0 0-96,0 0 0,0 26-64,0 0 64,-26-26 0,-1 53-64,1-27 32,-26 26-96,0 1 128,-1-1 0,1-26 0,26 27 32,-27-27 32,1 0-64,-1 0 64,1 0-64,26 1 0,-26-27 0,-1 26 0,27 0 0,-26-26 0,-1 26 0,1 26 32,-1-25-32,-25-27-32,52 26 32,-27 0 0,1 0 0,26-26 0,26 26 0,-26-26-32,26 0 32,-27 27 0,1-27-32,26 26 0,-26-26 32,0 26 0,0 0-32,26-26 0,-26 0 32,26 0 0,0 0 0,0 0-129,0 0-63,0 0 32,0 0 32,0 0 0,0 0 64,0 0-32,0 0 0,0 0-64,26 0 160,0-26-33,26 0 66,27-27-1,-27 1 32,27 0-32,-1-27-32,1 27 0,-27 26 0,1-27 0,-1 27 32,-26-26-32,27 25 0,-27 1 32,-26 0-32,26-26 32,0 26-32,26-27 64,-25 27-64,-1-26 64,0 25-64,0 1 32,0 0-32,1 0 0,-27 0 0,26-1 0,0-25 0,0 26 0,0 0 32,27-27-32,-27 27-32,26-26 32,1-1 0,-27 27 0,0 0 0,0-26 32,0 25 0,-26 1 192,27-26 0,-1 0-160,-26-1-32,52 1-32,-26-1 32,0 1-32,1 26 0,-1-26 0,0 25 65,-26 1-65,26 0 32,-26 26-32,0-26 32,26 0 64,-26 26-32,0-27 64,0 1-96,27 0 0,-27 0-32,0 26 0,0 0-32,0 0 0,0 0-32,0 0 64,0 0 0,0 0 0,0 0-96,0 26 0,0 0 64,0 0 0,0 1 32,0-1-97,0 26 33,0 1 0,0-1 64,-27 0 0,1 27 0,0-27 0,0 1 0,0 25 32,-1 1-32,1-27 0,-26 27 0,26-27 32,0 0-32,-1 1 0,-25-1 32,26-26-32,0 27 0,-27-27 0,1 0 65,26 0-65,-27 0 0,27 27 0,-26-27-33,26 0-63,-27 0 32,27 27 32,0-27 32,0 0 0,-1-26 0,27 26 0,0-26-32,0 0-32,0 0-96,0 0-288,0 0 127,0-26 225,0 0 96,27 0 0,-1 0 32,26-27-32,-26 1 64,27-1-32,-1 1 96,1-27-63,25 1-33,1-1 32,-27 1-64,0 25 0,1-25 0,-27 25 0,26 1 64,-26 0-64,1-1 32,-1 1 32,0 0 64,0-1-32,0 1-64,27 0-32,-27-1 64,-26 27-32,26-26 64,0 25 32,1 1-64,-27-26 65,26 26 63,-26-27-128,26 1-32,-26 26 64,26-27-64,-26 1 0,26 26-32,-26 0 96,0-1-64,0 1 96,26 0 64,-26 0 1,0 0-97,0-1-32,0-25-64,27 26 0,-27-26 32,0-1-32,26 27 0,-26-26 0,0 25 32,0 1-32,0 26 96,0-26 64,0 0 32,0 0-64,0 0-32,0-27-96,0 1-32,0-1 32,0 1 32,0 26-32,26-27 0,-26 27 0,0 0 0,0-26 0,0 26 32,0-27-32,0 27 0,0-26 0,0-1 0,26 1 0,-26-1 0,0 1 0,0 0-32,0 26 32,0-27 0,0 27 64,0 0 97,0 0-65,0-27-64,0 27 0,0-26-32,0-1 0,0 27 0,0-26 0,0 26 0,0-1 32,0 1 0,0 0 96,26 0 32,-26-27-64,0 27-64,0-26 0,0 0-32,0 25 0,0-25 32,0 0-32,0-1 32,0 27-32,0 0 128,0-27 1,0 27 63,0 0-96,0 0 32,0-26-128,0 25 64,0-25-64,0 26 0,-26 0 0,26-27 0,-26 27 0,26-26 32,-26 26-32,26-27-32,0 27 32,-26 0 0,-1-27 0,27 1 0,-26 26 32,0-27-32,26 1 0,-26 0 0,0-1-32,26 1 64,0 26-32,-26 0 0,26-1 0,-27-25 0,1 26 0,26 0 32,-26-27-32,0 27 0,26-26 96,-26-1-96,-1 27 0,27 0 0,-26 0 0,26 0 0,-26-1 32,26 1 0,-26 0 32,26 0 32,-26 0-64,26 0 0,-27-1 0,27 1-32,-26 0 0,26 0 0,-26 0 0,26-1 32,-26 1-32,0 0 0,26 0 33,-26 0 31,-1-1-64,27 1 64,-26 0-64,0 0 0,0-26 32,0 25-32,-1 1 0,1-26 32,0 26-32,0-1 32,26-25-32,-52 26 0,25 0 32,1-1 32,0 1-32,0-26 0,0 26-32,-1-27 0,-25 27 0,26 0 0,0 0 32,-1 0 0,1-1-32,0 1 0,0 0 64,0 0-32,0 0 0,-1 0 96,1-1-128,0 1 32,-26 0-32,25 0 0,1 0-32,0 26 64,0-27-32,0-25 0,-1 52 32,1-26-64,-26 0 32,26-1 0,0 1 0,-27 0 0,27 26 0,0-26 0,0 0 32,-1 0-32,-25-1 0,26 1 0,0 0-32,-27 0 32,27 0 0,0-1 0,-26 1 32,-1 0 0,27 0-32,-26 0 0,25-1 0,-25 1 0,0 0 0,26 0 0,-27 0 0,27 0 0,0 26 0,0-27 0,-1 1 0,1 26 0,0-26 32,0 26-64,0-26 32,-1 0 0,1-1 0,-26 1 0,26 0 0,0 26 32,-1-26-32,1 0 0,0 26 0,0-26 0,0-1 0,-1 27 0,1-26 0,0 0 0,0 0 0,-26 0 0,25-1 0,1 1 0,0 0 0,0 0 0,0 0 32,-27 26-32,27-27 0,0 1-32,-27 26 32,27-26 0,0 0 0,0 26 0,0-26 0,0 26 0,-1-26 0,1 26 0,0 0-64,0 0 64,0-27 0,-1 27 0,1 0 0,0-26 0,0 26 0,0 0 0,-1 0 0,1-26 0,0 26 0,-26 0 0,26 0 32,-1 0-32,1-26 0,0 26 0,0 0 0,0 0 0,-27-26 0,27 26 0,0 0 0,0 0 0,0 0 0,-1 0 0,1 0-32,-26-27 32,26 27 0,-1 0 0,27 0 0,-26 0 0,0 0 0,26-26 0,-26 26-32,26 0 32,-26 0 0,26 0 0,0 0 0,0 0 0,-27 0-32,27 0 32,0 0-32,0 0 32,-26 0-32,26 0-32,0 0 32,-26 0-96,26 0-32,0 0 96,0 0-64,0 26 64,0 1-33,-26-1 33,26 0 32,0 26-32,0 1 0,0 25 32,0 1-32,0 26-32,26-1 64,0 1-64,0 0 64,-26 0-32,27 25 32,-1-25 0,26 52 0,-26-26 32,1 26 0,-27-26-32,26 26 32,-26 27-96,0-27-65,0 0-63,0 0 64,0-26 64,0-26 32,0 0 0,0-27 32,0 1-32,26-53-64,-26 26-161,0-52 1,26 0 0,-26 0-32,0 0 31,0 0 161,26 0-32,1-52 32,-1-53 128,26 0 32,27-26 0,-27-26 32,27 0-64,-1 0 0,1 0 0,-1 26-64,-25-26 64,25 52-32,-25 0 32,-27 27 32,0 25-32,0 1 64,-26 0-64,0 52 0,0-26 0,0 26 0,0 0-128,0 26-32,0 0-32,0 79 63,0-1 129,0 54 32,-26 25-32,0 0-128,-53 0 64,27 1-32,-27-1 96,1 27-32,25-53 64,1 0-32,0-26 0,-1-27-32,27-25 32,0-53 32,26 0-32,0-26 0,0 0 64,-26-26 128,-1-26-192,-25-53-64,26-26 64,-26-26 0,25-26-32,1-1 0,0 27 32,0 0-32,26 26 32,0 26 0,0 53 32,-26 0-32,26 26 32,0 26-32,0 0 0,0 0 0,-27 26-64,27 26-192,0 53 256,-52 26 0,0 52 0,-1 27 0,1 25 0,-27 1 32,1 26-32,-1-27 32,1 1-32,-1-26 0,27-53 0,26-53 0,-1-25 0,1-53 0,26-26 0,0 0-32,0 0 32,0-26 64,-26-26 32,26-79-32,0 0-64,0-52 0,0 25-32,-26-25 0,26 26 32,0 26 0,-26 52 0,26 27 32,0 26-32,-27 26 96,27 0-96,0 0-160,0 0 96,-26 78-224,26 27 160,-26 52 64,26 27 64,-26-1-32,26-26 32,0 26-32,0-26 32,0-26 0,26 0 0,0-26-64,27-26-1,-27-1-319,26-25 160,-26-27-64,1 0-33,-27-26 33,26 0-32,-26-26 256,0-53 64,26-52 256,26-52-64,-26-53-96,1 1-32,25-27-32,0-26 0,27 26-64,-27-26 32,1 52 0,-1 27 0,27 52 32,-53 26-32,0 52 0,0 0 0,0 53 0,-26 26 0,0 0-128,0 0 32,0 79-224,27 26 256,-27 52 32,0 52 32,0 27-96,-27 0-97,1 25 1,-26-25 96,26 0-160,-27-27 160,27-25 32,0-54 32,26-51 0,0-27-32,0-52-64,0 0-673,0 0 160,26-52 385,0-27 256,0-25 96,1-53 0,-1-27-64,26 1 64,-26 26-64,27-26 32,-1 25-32,-26 1 0,27 0-32,-27 26 32,0 53 32,26-27 33,-25 53-1,-1-27-32,-26 27 64,26-1-96,0 27 0,0-26 0,1-1 64,-27 27 160,26-26-64,0-1-127,-26 27-1,26-26 32,0 26 0,0-27 0,-26 1 0,27 0-32,-1-1-64,0 1 64,-26 0 0,26-1-32,-26 1 0,0-1 32,0 1 0,0 26 64,0-27-31,0 27 127,0 0-64,0 0-128,-26 0-32,26 26 0,-26-26 32,0 26-32,-1 26-128,-51 26-257,26 27 97,-27 25 0,0 27 192,-25 0 32,25 0 32,1 0 0,25 0 32,-25 0-64,51 0 32,1 0 0,0-53-129,26-25 1,0-1-96,0-52-160,0 0-129,0 0 289,52-52 256,-25-27 128,25 1 64,27-1-32,-1-26-64,-25 1-64,25-1 33,1 0-65,-1 0 0,1 1 0,-1-1 32,1 26-32,-27-25 0,27-1 32,-27 26-32,1 1 0,-1 25 32,-26 1 0,0 0 0,-26 25-32,0 27 64,0 0 160,0 0 224,0 0-287,0 0 63,0 0-32,-26 0-192,0 27-320,0-1 63,-53 26 97,27 1 64,-1 25-32,-25-26 32,25 1 32,-25-1 32,52-26 32,0 1 0,-1-27 32,27 0 0,0 0 0,0-27 0,0 1 32,0-26-64,0-27-64,27 1 32,-27-1 32,26 1 0,26-1-32,-26 0 32,0 27 0,1 26 0,-27 0 0,0 26-32,0 0-32,0 0-128,0 0 63,0 26 97,0 26 32,0 27 65,0-1-33,0 1 0,0 26 0,-27-1 0,1 1-32,-26 26 32,0-26 0,25 0-32,-25-27 64,26 1-32,0-53 0,26 0 0,0-26-32,0 0 0,0 0 0,0 0-32,0 0 32,0-26 0,0-26 224,0 25-128,26-25-96,0-27 0,0 27 0,27 0 32,-27-1-64,0 27 32,26-26 0,-26 26 0,1-1-96,25 1 96,-26 0-32,-26 26 32,26-26-96,-26 26 32,27 0 0,-27 0-32,26 0 0,0 0 96,-26 0 0,26 0 32,-26 0 0,0 0-32,0 0 64,0 0-32,26-26-32,-26 26 32,27 0 0,-1 0-32,-26 0-32,26 0 0,-26 0 0,0 0-64,0 0 32,0 0 64,0 26 32,0 26 96,0 1 64,0 25-32,-26 27 64,-53 26-96,1-26-64,-1 52 1,0-26-1,-51 26 0,25 0-32,0 0 0,-26 0 64,53-26 64,-1-26-96,27-1-64,25-25 0,1 0 0,0-27-64,0 0 0,26 1 64,0-1 0,0-52 0,0 26-32,0-26-32,0 0-32,0 0 96,0 0 0,0-26 160,0 0 128,78-53-160,-25 1-32,52-27-32,-1 0-32,1-26 0,26 0-32,-26 1 0,26 25 0,-27-26-32,1 52 32,0 1 32,-27-1-32,1 1 0,0-1 0,-1 27 32,-25-1-32,-1 1 0,-26 0 0,0 25 0,0 1 0,1 0 0,-1 0 0,0 0 33,0-1-33,0 1-33,1 0 33,-1 0-32,0 26 32,0-26-32,-26 26 0,0 0 0,0 0 0,0 0-32,0 0 32,0 0-64,0 0 96,0 0 0,0 0-32,0 0 32,0 0-32,0 26 32,0 0 96,0 0 32,-26 27 32,0-1-31,0 0-33,-27 1-32,27-1 0,-26-26-32,-1 0 64,1 1 0,26-27-64,0 26 64,26-26-64,0 0 96,-27 0-96,27-26-32,0-1-128,0 1 128,0-26 64,0 0-32,0-1-32,0-52 0,0 27 0,27-1-32,-1 27 32,0-27 0,0 27-32,0 0 32,-26 25-32,26 1 32,1 0-32,-27 26 0,0 0 0,0 0-64,0 0 96,0 0-96,0 0 64,0 26-96,0 0 128,-27 1 0,1 25 32,-26 0 0,0 1 32,-1-27-32,1 26 0,26-25 32,-27-1-64,27 0 0,26-26 32,0 0 0,0 0-32,0 0 0,0 0-160,0-26 64,0 26 0,0-26 64,26-1 32,0-25 0,1 26 0,-1-27 0,0 1 0,26 0 0,-25-1 0,25 1 0,-26 0 0,-26 25 0,26 1 32,-26 26 0,0-26 0,0 26 64,0 0 32,0 0-128,0 0 32,0 0 32,-26 0-32,0 0-32,0 26-64,-27 0 0,1 27-160,0-27 160,-1 26 64,27-26 32,0 1-32,0-27 32,26 0-32,0 0 32,0 0-32,0 0 0,0 0-96,0 0 0,0 0 32,0-27 0,0 27 31,26-26-31,0 0 32,0 0-32,27 0 32,-27 0-32,52-1 32,-25 1 0,-1 0 0,0 0 0,1 0 32,-1 26 0,-26-27 0,27 1 0,-27 26 0,0 0 0,0-26 0,-26 26 0,0 0 0,0 0-128,26 0 32,-26 0-32,0 0 128,27 0-32,-1 0 32,-26 0 32,26 0-32,0 26 0,0-26 0,-26 0 0,27 26 0,-1 1 0,0-27-32,-26 26 0,0 0-32,26 0 0,-26 0 0,0 1 64,0-1 0,0 0 32,0 26-32,0 1 32,0-27 0,0 26-32,-26 1 32,0-27 0,0 26 0,-1 1 0,27-27 0,-26 26 0,0-26 32,0 0-64,0 27 32,26-27-32,-27 0 0,1 0 32,0 1-32,0 25 0,0-26 0,0 26 0,-1-25 64,1-1-64,26 0 0,-26-26 0,26 26 0,0 0 0,-26-26 0,26 27 0,-26-1 0,-1-26 0,27 26 0,-26 0 0,26-26-64,0 0 64,0 0 0,0 0-64,0 0-64,0 0-128,0 0 95,0-26 97,26 0 64,27-27 32,-27 1 0,26 0 0,1-27-32,-27 27 0,26-27 0,27 1 32,-27-1-32,27 1 0,-27-1 0,1 0 0,-1 27 0,0 26 0,-26-27 0,1 27 0,-1 0 0,-26 26 32,0 0-64,0 0 0,0 0 0,26 0 0,-26 0-96,0 0 32,0 0-32,26 0 128,-26 0 0,26 0 0,-26 0-64,0 0 32,0 0 32,0 0 0,0 0 0,0 0 0,0 0 0,0 0 0,0 0 32,0 0-32,0 0 0,0 0 64,0 0-64,0 0 64,0 0 64,0 0-128,0 0 128,0 0-32,0 0 65,0 0 31,-26 26-128,-26-26-32,-1 26 0,1 1-32,0-1 32,-53 0-32,26 26 0,-25 1 0,-1-27 0,0 26 0,0 1 0,53-27-32,-26 0 32,51 0 0,1 0 0,0 1-32,0-1-32,0 0 64,26 0-32,-27 27-32,27-53 32,0 26 32,0-26 0,0 0-64,0 0-129,0 0-31,0 0-32,27 0 128,-1-26 128,0-1 64,26 1-32,27 0 64,-27-26-96,27 25 0,-1-25 0,1 0 0,26 26 0,-27-27 0,1 27 0,-27 0 0,1 26 0,-27-26-64,0 26 64,0 0-128,-26 0 0,26 0 128,-26 26 0,0 0 64,0 26 0,0 1 0,0-1 64,0 27-64,-26-1 32,0 27-64,0-27 0,-27 27 64,1 0-96,0-26 32,-1-1 64,27 1-64,-26-1 33,-1 1-65,27-27 0,0 1 32,26-27-32,0 0 0,0-26 0,0 0-97,0 0-31,0 0 128,0-26 0,26-27 289,0 1-65,0-27-128,53 1 0,-27-1-96,1 1 64,25-1-64,1-26 32,-1 27-32,-25 25 0,-1 1 0,-26 0 0,1 26 0,-1 26 32,-26 0 0,0 0 0,0 0-32,0 0 32,0 0-32,0 0 0,0 0 0,0 0 0,0 0 96,-26 52-64,-1 0 0,-51 1-32,25 25 32,-25 27-32,-27-26 0,27 25 0,-27 1 0,26-26 32,27-53-32,26 26 0,26-52 0,0 0-64,0 0-128,0-26-256,0-26 384,52-27 64,0 0 64,27-25-64,-27-1 32,27 0-32,-27 0 0,27 1 32,-27 25-32,1 1 0,-1 25 0,-26 1 32,0 26-32,1 0 0,-27 26-32,0 0 0,0 0 0,0 0-160,0 0 128,0 26-1,0 26 65,0 27 97,-27 25-33,1 27-32,-52 0 0,-1 53-32,1-1 32,-53 53 0,0-27-32,0 27 0,0-53 0,26 0-32,27-52 64,51-52-32,1-53 0,26-26-128,0 0-225,26-26-31,27-53 384,25-26 224,27-25-64,0-54-96,-1 27-32,27 0 0,-26 0-32,0 52 0,-27 0 0,1 53 0,-53 26 0,0 26-32,-26 0 64,0 0 64,0 52 321,-52 27-225,0 52-192,-1 52 64,-51 0-32,-27 53 0,0 0 0,-26 26-32,-27 26 32,-25-27 0,25 1 0,1-26-32,52-53 64,26-52 0,27-52-64,78-53-64,0-26-64,0-26-416,78-53 544,27-78 0,52-52 96,0-1-32,27-52-32,-1 0 0,-26 1 32,0-1-64,-26 52 0,-26 53 0,-26 26 0,-53 53 0,-26 51 128,0 27 0,0 0 705,0 27-192,-79 25-513,1 53-128,-53 78-64,-26 26 64,-53 53-32,1 0 32,-27 26 0,-26 0 32,26-26 0,53-52-64,0-27 64,78-78-32,53-53 0,25-52-32,27 0-353,53-105-319,25-52 704,53-52 0,26-53 64,1-26-64,25 26 0,0-26 0,0 26 0,-25 26 0,-27 53 0,-27 52 0,-51 53 0,-27 25 32,0 27 32,-26 26 128,0 0 128,-26 52 161,0 1-385,-53 78-96,-26 26-32,1 52-96,-80 53 32,1 0-225,-27 26 129,1-26 96,26-26 64,26-53-32,52-52 64,52-79 0,27-52 0,26 0-64,0-26-128,53-79 192,25 1 0,27-80 32,26-25-32,26-27 32,-26 0-32,26 1 0,0-27 0,0 26 0,0 27 0,-26-1-32,-26 53 32,-53 52 32,1 53 0,-53 52-32,0 0 96,0 0 32,-26 52 160,-53 53-288,-26 26-128,-26 78 0,-26 1 96,0 26-32,-52-1 0,52 1 64,-1-27 0,1-51 0,53-27 0,25-53 0,53-26 0,26-52-64,0 0-96,0-52-257,78-53 417,1-52 96,26-52-64,26-1-32,0 1-32,-1-1 32,-25 53 0,0 0 0,-26 52 0,-27 27 32,-26 25 0,-26 53 32,0 0 513,0 0-225,0 0 33,0 27-225,-78 51-160,-1 53-96,-26 26 32,-26 53 64,-26-1-96,0 27-97,-26 26 65,26-53 32,26 1 0,0-1 32,52-26 64,1-25 0,25-54-32,27-51 0,0-53 32,26 0-224,0 0-449,0 0 1,26-79 511,0-26 161,27-52 161,25-26-65,1-27 64,-1 1-64,27-1-64,0-25 64,26 25-96,-26 1 0,25 26 0,-25-1 0,-26 53 0,-1 0 0,-25 27 0,-1 25 0,-26 1 0,0 25 64,1 27 0,-27 0-64,26 0 32,-26-1-32,26 27-32,0-26 0,0 0 32,1 0 0,-1 0 0,0-1 0,0 1 0,26 0 32,-25-26-32,-1 26 0,0-1 0,0 1 32,0 0-32,-26 26 32,27-26-32,-1-27 32,0 27-32,0 0 0,0 0-32,1 0-32,-27 26 0,0-27-192,0 27 96,0 0 64,0 53 32,0 25 64,0 27 64,0 0 32,-53 52-32,1 0-32,-1 53 0,-51 25 0,-1 53-32,-26 0 32,0 53 0,-26-27 0,0 0 0,26 1-32,-26-54 64,52 1 32,26-26-64,1 0 32,-1-27-64,27 1 0,0-27 0,-1 0 32,-25 0-32,51 1 32,-25-53-32,0 0 32,-1-27-32,27 1 0,0-26 0,-26-1 32,25 1 0,-25-27-32,26 1 0,-26-1 32,25 0-32,1-26 32,0 1-32,26-1-32,0-26 32,-26 0-32,26 0-64,0 0 32,0 0 0,0 0-64,0 0-96,0-26 224,26-53 0,26-26 64,1-26-32,-1-52 0,27-26 0,25 25 32,-25-25-64,26-1 0,-1 1 0,-25-1 0,0 1-64,-1 26 32,-26 25 64,1 1-32,-27 53 0,0-1 0,-26 26 0,26 27 64,-26 26-64,0 26 96,0 0 0,0 0 0,-26 0 321,0 26-417,-26 26-128,-27 53-1,1 26 65,-1 26 32,-26 53 0,-26-1 32,27 27 0,-27-1 0,-26 1 0,26 26 0,0 26 0,-26 0 0,-1-26 0,27 0 32,-26-27 0,53 1 0,-1-53-32,26-25 32,1-28-32,52-51-32,26-27 0,-27-52 32,27 0-32,0 0-32,0 0-64,0 0-288,0 0-1,0 0 225,0-52 192,27-27 128,-1-25-96,26-53-32,27-53 0,25 1 0,1-1 0,26-26 0,0 1 0,-26 25 0,26 1 0,-27-27 0,1 53 0,0-27 0,0 27 0,-27 0 32,1 26-32,-27 0 0,1 26 0,-27 26 32,-26 26 0,26 27-32,-26 0 64,0 52 33,0-27 63,0 27 0,-26 0 32,26 0-160,-26 0-32,-27 53-32,-25 25-224,-1 53 160,-26 0 64,1 26 0,-1 27 32,-26-1-32,0 26 32,0-25 0,-26 25-32,26-26 32,26 1 64,-26-1-64,53-26 0,-1-52 32,27 0-64,-1-27 32,27-25-32,0 25 32,26-52-32,0 27 32,0-53-32,0 26 0,0-26-33,0 0-255,0 0-192,0-26 223,0-27 289,26-51 0,27-1 0,-1-52 0,27 0 0,25-27 0,1 27 0,0 0 0,26 0 0,-27 26 0,1 26 0,-52 27 0,-1 25 0,-26 27 0,-26 26 0,0 0 64,0 0 1,0 26 575,-52 53-608,-27 26 0,1 26-64,-27 0 64,-26 52-64,26-26 64,-26 26 32,0 1-32,0-1-32,27-26 0,-1 0 0,0-26 0,0-26 32,53-27-32,0-52 32,52 1 193,-26-27-193,26 0-32,0 0-129,0-53 1,26 1 128,0-79 32,26 0-32,1-26 0,-1-26 64,27-27-64,25 1-32,1-1 0,0 27 32,0 52-32,-27 26 32,-25 53 0,-27 26-32,0-1-96,-26 27 128,0 27 288,-26-1-95,-27 52-193,-25 27-32,-1 26 32,-26 26 32,1 0-32,-1 0 32,-26 27-32,26-27-32,1 0 32,-1 0 0,0-26 32,27-26-32,-1-27 0,53-52 64,0 1 0,-1-27-64,27 0-32,0 0-289,0-53 129,0-25 192,27-27-128,25-26 128,0 0 0,1 0-32,25 0 32,1 0 0,-1 0 0,1 0 0,-1 27-32,-25 51 32,-1 27-64,-52 26-64,0 0 128,0 0 256,0 26-32,-52 53-224,-1 26 0,-51 26 0,-1 0 32,26 26-32,-25-26 0,-1 0 0,0-1 0,0-25 32,1-26-32,25-1 0,27-52 97,26 1-65,-1-27 32,27 0-64,0 0-64,0-53-321,0 1 193,27-27 160,25-25-32,27-1 32,-1 0-32,1-26 64,-1 26 0,27 1 0,-26-27 0,25 52 32,-51 1-32,-1 51-64,-26 1 0,0 26-128,-26 0 192,0 26 96,0 53 32,-52 0-32,0 52-32,-53-1 0,26 28-64,-25-27 32,-1-1-32,0 1 32,0-26 32,27 26-64,-1-52 32,1-1-32,-1 1 32,27-53-32,26 0 32,-1 0 64,1-26-64,26 0 32,0 0 97,0 0-129,0 0-32,0 0-32,0 0-65,0-26 1,0 0 96,0-26-32,26 25 32,-26-25 0,27 26-32,-27-27 64,26 1-32,-26 0 32,0 25 0,0 1-32,0 0 64,0 26 33,0-26-1,-26 26-32,26 0 0,-27 0 64,1 0-64,26 0 64,-26 0-32,0 0-64,0 0 0,26 0-32,0 0 0,-27 0 0,27 0-32,0 0 0,0 0-32,0 0-96,0 0 64,0 26-64,0 0 128,0 0 0,27 1 32,-27-1 0,26 0-32,-26 0 32,26-26 0,-26 26 0,0-26 32,0 0-32,0 0 0,0 0-32,0 27 32,0-27-32,26 26 32,0 26 0,1-26-64,-1 1 31,26-1-31,-26-26 32,0 26 0,27-26-32,-27 0-64,0 26 64,0-26 64,27 0 0,-1 0 0,-26 0 0,27 0 0,-1 0 0,-26 0 0,0 0 0,1 0 0,-1 0 32,-26 0-32,26 0 0,-26 0 32,0 0-32,0 0 160,0 0 65,-26 0 127,0-26 128,-53 0-480,1 0 0,-27-1 0,0 1 32,26 0-32,-25 26 0,-1-26 0,0 26 64,27-26-64,-27 26 32,26 0 33,1-27-1,52 27 0,-27 0-32,27 0-32,26 0 0,0 0 0,0 0-128,0 0-1,0 0-63,0 0 64,0 0 0,26 0 32,27 0 64,-27 0 0,52 0 32,-25 0-32,25 0 32,1 0 0,-1 27 0,1-27 32,26 26-32,-1 0 32,-25-26-32,0 26 0,-27 0 0,0-26 0,27 27 0,-1-1 0,-25 0 32,25-26-32,1 26 32,-27 0-32,27-26 0,-1 26-32,1-26 32,26 0 96,-1 0-96,1 0 0,-26 0-64,-1 0 64,1 0 0,-1 0 0,1 0 0,-27 0 0,27 0 0,0 0-32,-1-26 32,1 26 0,25-26 0,1 0 0,0 0 0,26 0 0,-26-1 32,-27 1-32,27 0 0,-27 26 0,-25-26 0,-1 26-32,1 0 32,-27 0 32,26 0 32,-26 0-64,27-26 0,-27 26 0,0-27 0,0 27 0,0 0 0,-26 0 0,0 0 0,0 0 0,0 0 128,0 0-96,0 0-32,-26 27 96,-26-1-64,-1 0 32,-51 0-32,-1 0-32,-26 27 64,-26-27-32,0 0 0,-53 0 1,27 0-1,0-26 96,26 0 0,-1 0 32,1 0-64,0 0 32,52 0-64,27 0-64,26-26 32,-1 26-32,53 0 0,-26 0-32,26 0 32,0 0-32,0 0-96,0 0 0,0 0-64,0 0 32,52 0 96,1 26-1,-1 1 33,53-27 0,26 0 32,26 26 32,0-26-32,0 0 0,26 0 0,-25 0 0,-1 0 0,-26 0 0,0 0 0,-1 0 0,-51 0 0,26 0 0,-27 0 0,27 26 32,-26 0-32,-1-26 0,-25 26 33,-1-26-33,-26 27 0,0-27 0,-26 0 0,0 0 32,0 0 0,0 0 64,0 0 64,-26 0 96,-52 0-160,-27 0-96,-52 0 0,0 0-32,-27 26 32,27-26 0,0 26 32,0 0-32,0-26 32,26 26 0,0 1 0,26-1 0,27 0 64,-1-26-96,27 0 64,26 26-64,-1-26 0,27 0-64,0 0 32,0 0-96,0 0-64,0 0-64,27 0 128,51 26 96,1-26 0,25 0 0,1 0 0,52 0 32,-26 0-32,0 0 32,0-26 0,0 0 0,-52 26-33,-27-26 33,-26 26-32,0 0 0,-26 0 32,0 0 64,0 0 33,0 0 127,-52 0 160,-27 0-256,-52 0-96,-26 0 0,-26 0-32,-26 0 0,-1 0 32,-26 0-32,27 0 0,26 0-32,25 0 32,28 0 32,25 0 161,26 0-33,1 0-96,25 0-32,27 0 0,26 0-32,0 0-128,0 0-129,0 0-63,26 26 224,27-26 96,25 26 0,27-26-64,26 26 64,26-26 64,26 0-64,27 0 32,-1-26 0,1 0-32,-27 0 0,0 0-32,-26 26 32,-26-27 0,-26 27 32,-26 0-32,-27 0 0,0-26 0,-25 26 32,-1 0-32,0 0 32,0-26-32,0 26 0,-26-26-32,27 0 32,-1-1-32,-26 27-64,26-26-448,-26 26-353,0-26-577,0-26-1280,0-1-6599</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05.398"/>
    </inkml:context>
    <inkml:brush xml:id="br0">
      <inkml:brushProperty name="width" value="0.4" units="cm"/>
      <inkml:brushProperty name="height" value="0.8" units="cm"/>
      <inkml:brushProperty name="color" value="#A9D18E"/>
      <inkml:brushProperty name="tip" value="rectangle"/>
      <inkml:brushProperty name="rasterOp" value="maskPen"/>
    </inkml:brush>
  </inkml:definitions>
  <inkml:trace contextRef="#ctx0" brushRef="#br0">9389 3196 12940,'0'0'96,"52"-131"-96,-26 26 929,0 27 128,1-1-288,-1 27-257,-26-27-191,26 1 159,-26 25 65,0 1-33,0-1 97,0 27 31,0 0 33,0 26-32,0 0-385,0 0-96,0 0-96,0 0 64,0 0-32,-26 0-96,26 26-160,0 27 96,0 25 0,0 1-32,0-1 64,26 27-128,0 0 64,0-27 0,27 27-97,-27-26-63,26-1 0,1 1 128,-1-27-32,0 1-65,-25-27 33,25-26 64,-26 0 32,-26 0-64,0 0-64,0 0 128,0 0 96,0-26 256,0-27-32,0-25 64,-26-27-96,-26-26 33,-1 0 127,1 26-192,26-26-96,-1 27 0,1 25 0,26 0-32,0 27 64,0 0 33,0 26-65,0 26-64,0 0-32,0 0-193,0 0-31,53 26 256,-1 26 160,27 0-64,-1 27 0,27 0-63,-27-1-1,1 1-32,0 25 0,-1-25 0,-25 26-65,-1-27-31,0 27 32,1-26 32,-27-1 0,-26 1 32,26-53-64,-26 0 32,0-26 32,0 26-32,0-26 32,0 0 224,-26-52-160,-27 0-64,-51-53 64,-1-26-64,-26-26-32,0 0 0,26 0-64,27 26-64,25 26 160,1 26-32,52 53 32,0 0 64,0 26 0,0 0-64,0 0-128,0 26-352,52 0 480,1 53 256,52-1 0,-1 27-96,1 0-32,0 26 33,0 0-1,-27-26-64,27 25 0,-27-25-96,1 26 160,0-52-96,-1 25 0,-25 1 32,25 0 0,-26 26 0,1-26 1,-27-1-65,0-25 0,-26 26 64,0-53 0,0 27 96,0-27-64,-26-26 32,0 27-96,0-1-64,-1-26 32,-25 26 32,26 1-64,0-1 0,0 27-64,26-27 64,-27-26 0,27 27-32,-26-1 32,0-26 0,26 27 0,-26-1 0,26 0 0,-26-25-32,26 25 0,0-52 0,0 26 0,0-26-96,0 0-288,0 0-33,0 0 65,0-26 384,0-26 0,26-1 96,0-25 0,-26-1 0,26-26-96,0-26 32,1-26 0,-1 0-32,-26-26 32,26 0-32,0 25 32,-26 1 0,26 26-32,-26 53 128,26 25 1,-26 53-65,0 0 32,0 0 64,0 0-32,0 0 0,0 27 64,27 25-192,25 27 64,-26 25 32,27 27-31,-1 0-33,0 26 32,1 0-32,-27 27-32,26-1 32,-26-26 0,1 26 0,-27 1 32,0-27-64,0 26 64,0-26 32,-27-26 32,1 26-32,-52-26-32,-1 0 0,1-26 32,-1-26-96,0-1 32,27-52-32,26 0 0,0 1 64,0-27-64,-1 0 0,27 0-64,-26 0-192,26-53 128,-26 1-96,0-27 96,0-25 32,26 25 0,0 1 31,0-27 33,0-26-32,26 0 0,26 0 32,1 0-64,-1 0 32,0 26 0,27 27 0,-27 25 0,1 27-96,-27 0 96,0 26-128,0 0-33,-26 26 97,26 53 128,-26-1 160,27 53 1,-27 26-129,0 27 64,-27-27-64,-25 52 0,0 1 64,-27-1-96,-26-25 0,1-1 160,-1-52-160,0-26 128,26-27 0,1-25 160,25-1 1,27-52-65,0 0-128,-26 0 64,26-52-160,-27-53-64,27-26-64,-26-26 64,25-27 0,27-25-32,-26-1 32,26 1 32,26 26-32,1 26 64,25-1 0,0 54-64,27-1 32,-27 53-97,1 25 1,-1 27-32,-26 0-192,0 79 160,27 26 192,-1 26 64,-26 52 64,1 0 0,-27 53 32,0 0-64,-79 25 0,0 1-64,-52 0 96,1-26-96,-1-27 97,-27-52 31,28-26 320,25-78-160,0-1-223,53-52 31,-27 0 64,27-52-192,-1-1-64,-25-25 0,25-53 0,1 26-64,26-52-97,0 0 65,-1-26-32,27 25-64,0 28 160,53-1 32,-1 26 0,27 26-33,-27 1-223,27 25 64,-27 53-32,0 0-65,-25 0-63,25 79 160,-26-1 256,0 80 96,-26-1-64,0 26 32,-26 0 0,-26 1-64,-27 25 64,-25 1-64,-1-1 128,-52-26 96,26-25 129,-26-54 63,52 1-96,0-53 129,53-52-161,-1 0-32,53 0-160,-26 0-96,0-78-192,0-1 32,26-52-32,0 27 96,52-27-32,1 0 32,25 0-33,27 26 1,0 0 0,26 1 128,26-1-32,-26 26-32,26 27-160,-26 26 32,-27 0-65,1 26 97,-26 26-192,-27 52 352,-26 1 64,0 26 32,-26 26 96,0-1-64,-52 28 129,-53-27 63,1-1-224,-54 1 96,28-26 32,25-26-95,-26-1 31,52-25 32,1-27 0,25 0-64,1 0-96,26-26 32,26 0 0,0 0-64,-26 0-96,26-52-224,0-1 160,0-25 128,52-27-64,0 27 32,1-27-64,25 26 31,27-25-63,0 25-64,26-26 64,0 27-160,0 25-1,0 1 97,-27 26-128,1 0 160,-26-1 96,-1 27-33,-25 0 129,-1 0 0,0 0 0,1 0 0,-27 27 32,26-27-32,-26 0 0,-26 0 32,27 0-32,-27 0 65,0 0-1,0 0 32,0 0-32,0 0-64,0 0 0,0 0 0,0 0 0,0 0 32,0 26-32,0-26 32,0 0 64,0 0 96,0 0 0,0 0 0,0 0 33,0 26-33,0 0 0,0 26-96,-27 1-64,1 25 32,-26 1 0,-27 0 0,1-1 64,-1 1 161,-26-27-225,1 27 64,-27-27-64,26 0-64,-26 1 64,0 25-64,0-25 0,0-1 160,0 0-160,0 1 128,0-27 64,0 0-31,1 0 63,-1-26-96,-27 0 32,1 0-32,26 0-64,0 0 0,1 0 64,25 0 33,0 0-129,-26 0 0,26 0-32,1-26 0,-1 0 0,0-26-32,0-1 0,-26 1-32,27-1-1,25 1 1,0 26 64,27 0 0,0 26 0,26-26-32,-1 26 32,1 0-32,26 0 0,0 0-96,0 0 0,0 0-160,0 0-193,26 0 225,27 0 128,-1 26 128,53 0 0,26 0 0,0-26 0,52 0 0,0-52 0,27-1 0,-27 1 0,1 0-96,-1-1 0,-26 27-32,-26 26 64,-53 0 0,-25 0 0,-27 0-33,-26 26 97,0 27 193,0-27 63,-52 26-64,-27 1 64,-26-1-160,-26 0 0,-26 1 1,0-1-97,-26 0 32,26 27 128,-27-53 0,27 0 64,26 1-128,0-1 0,53-26-64,-27 0 64,53 0-32,-1 0-64,27 0 0,26 0-32,0 0-32,0 0-160,0 0 64,0 0-192,26 0 31,27 0 289,-1 0 32,27 0 0,25 0 0,1 0 0,0 0 32,0 26-32,-1 0 0,1 0-64,-52 27-32,-1-27 64,-26 0-32,-26-26 0,0 0 64,0 26 64,0-26 128,-26 26 0,-26 1-127,-53-27-1,-26 26-64,-26 0 32,0-26-32,-53 0 192,1-26-64,-1-27-64,1 1-64,25 0 32,27-27 0,26 27 0,0-1 0,53 27-32,25-26 0,1 26 32,26 26 0,26-27-32,0 27 0,-26 0-96,26 0 0,0 0-32,0 0-160,52 0-225,53 0 321,-1 27 192,27-1 0,0 0 0,26 0 64,-26 0-64,0-26-64,-26 27-32,-26-27 32,-1 26-64,-52-26-65,1 0 1,-27 0 192,0 0 32,-27 26 161,-25-26 159,-53 0-288,-26-26-64,-52 0-32,-27-27-96,1 1 0,26-1-33,-1 27 161,53 0 33,27 26-1,25 0 0,53 0 64,0 0-96,26 0 0,0 0-32,0 0-96,0 0-97,0 0-31,52 0 128,0 26 64,27 0 0,0 27 64,-1-1 0,1-26 0,-27 1-32,-26-1 32,0 0 0,1-26 0,-27 0 32,0 0 160,0 0 0,-53 26 96,1-26-256,0 26-32,25-26 33,1 26 31,0-26-64,26 0 0,0 0-129,0 0-127,0 0 32,26-26 32,27 0 192,25-26 64,53-27-64,0-26 128,26 1 0,26-53-32,27-1-32,-1 1-64,1-52 64,-1 25-32,-51 1 32,-1 0-32,-26 26 33,-27-27 63,-25 1 128,0-26-128,-1-1-64,-26 1 0,27 25-64,0 1 0,-27 0 0,27-1-32,-1 27 0,1 26 32,-27 27 0,0 51 0,1 1 0,-53 26 32,26 26-32,-26 0 0,0 0 32,0 0 96,0 0 128,0 26-95,0 52-161,-26 27 32,-27 26-32,1 52 32,-53 27-32,-26 52 64,0 0-64,-52 26 0,0 0-64,-1 0 32,1-26-96,0-53 128,52-26 0,26-25 32,53-54-64,-1-51 32,53-53-65,0 0 33,0 0-640,27 0-193,25-79 577,26-52 288,27-26 0,26-26 64,0-53-32,52 0 32,1-52-64,25 26 32,27-52-32,0 26 0,26 0 0,-27 26-32,1 27 32,-53 51 0,-26 27 0,-26 26 0,-52 26 64,-27 27-64,1 52 64,-53 0-64,0 26 0,0 0 288,0 0 1,0 0-257,0 26 256,0 26-288,0 79 32,-27 26-64,1 53-64,-52 25 0,25 27-64,-51 26-1,-1 53-159,-26-27 0,-26 26 96,0-52 63,-1-26 97,28-26 64,-1-53 64,26-78-32,52-53 257,27-52 287,0-52-63,26-79-513,0-78-224,26-53 159,53-53 65,26-25-96,26 0 0,-1-53 96,28 0 0,25 0 0,0 0-32,27 79 32,-27 26 0,27 52 0,-53 53-32,-26 78 0,-53 53 32,-25 26-64,-27 26-32,-26 26 96,26 26 64,-26 53 0,0 26-64,0 26-32,0 53 32,-52 25 0,-27 27 0,-26 52-32,0 1 0,-25 25 0,-28 1-128,1-53-64,0-27 224,0-51 0,26-27 0,0-78 64,53-26 0,-1-53 192,27-26 289,25-53-289,1-51-256,26-80-128,0-78 64,0 1 0,79-80-33,26 1 1,-1-27 32,53 27 32,1 52 32,25 26-32,-26 26 32,0 27 0,26 25 0,-25 53-64,-1 53 64,0 25-96,-52 53 0,-27 0 96,-25 53 0,-1 52 0,-26 52 0,0 26 96,-26 53-32,-26-1-64,-52 27 32,-27 0 32,-26 26-64,-26-26 64,-27 0-32,27-53 0,26-51 32,0-54-32,53-51 65,25-53 95,27 0 160,0-105-320,0-52-32,26-27-96,26-51 32,53-27-32,25 0-224,1 0 191,26 26-31,26 1 160,-26 25-32,26 27-32,0 26 64,-26 52-32,-26 53-32,-53 26 0,1 26-96,-53 52 160,26 79 128,-26 26 128,-26 79-192,-27 52-64,-25-26 128,-53 78 1,-26-26-129,-26 53 96,-27-27-64,-26 1-32,27-53 96,-27-26-64,0-27 32,27-78 256,-1-52 32,1-26 33,26-53-161,52-26-64,0 0-32,52-52-128,-26-27-64,27-26-96,26 1-160,-1-54 128,27 27-97,26-26 1,0 26 96,52-26 64,27 26 32,-1 0 32,27 27 0,0-1 0,26 0 31,0 27-95,0 25-32,-26 27-192,-27 26-32,-26 0 31,-52 26-191,0 79 544,0 0 96,0 52-32,-78 0 0,-1 52 0,-52 1 64,0 26-32,-26-1-96,-26 1 96,-26 0 417,25-27 255,27-52-287,52-26-161,27-78-128,25-27 1,53-26-33,0 0-160,0-79-385,0-25 33,27-27 320,51-53 32,27 1-128,26 26 32,26-26 32,26 52 64,-26-27-64,27 28 32,-1-1 0,-26 26 0,-26 26 0,-26 27 32,-53 26-65,-26 0 1,-26 26 64,0 0 0,0 0 0,0 0-224,0 0-1057,0 0-2499,0 0-5444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35.842"/>
    </inkml:context>
    <inkml:brush xml:id="br0">
      <inkml:brushProperty name="width" value="0.4" units="cm"/>
      <inkml:brushProperty name="height" value="0.8" units="cm"/>
      <inkml:brushProperty name="color" value="#9DC3E6"/>
      <inkml:brushProperty name="tip" value="rectangle"/>
      <inkml:brushProperty name="rasterOp" value="maskPen"/>
    </inkml:brush>
  </inkml:definitions>
  <inkml:trace contextRef="#ctx0" brushRef="#br0">4511 3025 4997,'0'0'1633,"0"0"33,0 0 256,0 0-257,0 0-640,0 0-160,26-27 32,-26 27 128,0 0-160,0 0-97,0 0-127,0 0 32,0 0-129,0 0 65,0 0-129,0 0-127,0 0-65,0 0-128,0 0 32,-26 27 96,0-27-224,0 26 33,-1 0-33,1 0 96,0 26-128,0-25 64,0 25 32,-1 0-128,1-25 64,0 25 0,0 0-32,0 1 32,26-1-64,-26 0 32,26 1-32,0 25 0,0 1 0,0-27-32,0 27 32,0-1 32,0-25-32,0-27-32,0 0 32,0 0 0,0-26-32,0 0 32,0 0-64,0 0 0,0 0 32,0 0-128,0 0 160,0 0 128,0-52-64,0 0 0,0-27-32,0 0 32,0-25-64,0 25 0,26-26-32,-26 27 32,52-1 0,-26 1 0,0-1 0,1 1-32,-1 25 32,0 1-32,26 0 32,-25-1-64,-1 27 0,0 0 64,-26 0-64,26-1 32,-26 27 32,0 0 0,0 0-32,0 0 64,0 0-32,0 0 0,0 0 0,0 0 96,0 0-96,0 0 0,0 0 64,0 0-64,0 0 0,-26 0 64,0 27-64,0-1 0,-1 0 0,-25 26-32,26 1 32,-27-1-64,27 27 64,0-27-32,0 27 32,0-27 32,0 0-32,-1 27-32,27-27 32,0-26 0,0 27 0,0-27 0,0 0 0,0 0 0,0-26 0,0 0-128,0 0 64,0 0-64,0 0-64,0-26-129,0 26 257,0-52 32,0 26 32,0-27 0,0-25 64,27 25-64,-1-25 0,-26-1 0,26 1 0,0 25 0,-26-25-32,26 52 32,0-27 32,-26 1-32,0 26 0,0-1 0,27 27-32,-27 0 32,0 0 32,0 0-32,0 0 0,0 0 32,0 0-32,0 0 32,0 0 0,0 0-32,0 0-64,0 0-160,0 0 32,-27 27-32,27-27 192,-26 26 0,26 0 0,-26 0 64,0-26-32,26 26 32,-26-26-32,26 27 0,0-27 32,0 0-32,0 0-32,0 0-65,0-27-191,0 1 0,0 0 288,0 0 0,0-27 0,0 27-32,0 0 64,0 0-32,0 0 0,0-1 0,0 27-32,0-26 32,0 26 0,0 0-32,0 0 32,0 0 0,0 0-32,0 0-96,0 0 64,0 0 0,0 0 32,26 0 32,-26 0 0,0-26 0,0 26 0,0 0 32,0 0-32,0 0 0,26 0 0,-26 0 32,0 0-32,0 0 32,0 0 32,0 0-64,0 0 0,0 0-64,0 0 64,-26 26 0,26 0 0,0 1 64,-26 25-32,26-26 0,-26 27 64,-1-1-96,1 0 32,0 1 64,0-1-96,26 0 0,-26-25 32,26 25-32,-27-26 32,27 0-32,0 1 64,0-1-64,-26 0 0,26 26 0,0-26 64,-26 1-64,26 25 32,0-26 32,-26 27-64,26-27 0,0 26 32,0 1-32,0-27 0,0 26 0,0-26 0,0 0 0,0 1 0,0-27-32,0 0-32,0 0 32,0 0-96,0 0-224,0 0-33,0-27 129,0 1 256,0-26 96,26-27-64,-26 1 96,0-1-128,0 1 0,26-27 0,-26 0-96,26 27 96,1-1 0,-27 27 0,26-1 0,-26 1 0,26 0 0,-26-1 0,26 27 0,-26-26 0,26 25 64,-26 1-64,0 0 0,27 26 0,-27 0 32,0 0-32,0 0 64,0 0 193,0 0 31,0 0-64,0 0 64,0 0-95,0 26-33,-27-26 192,1 26-288,0 1 0,-26 25 0,25-26-32,-25 27 32,0-27 64,25 26-95,1-26 31,0 1-32,-26 25 0,26-26-32,-1 26 32,27 1-32,-26-1 0,0 27-32,0-27 32,26 27 32,-26-27-32,26 0 0,0 27 0,0-27-32,0 1 32,0 25 0,0-25 0,0-1 0,0 27 0,26-1-32,-26-25 64,0-1-32,26-26 0,-26 26-32,26-25 0,-26-1 0,0-26 0,0 0-1,26 0-127,-26 0-64,0 0-32,0 0 64,0 0-65,0 0 161,0-26 32,27-27 64,-27 1 32,26-27-32,0-25-32,0 25-224,26-26-192,-25 27 127,-1-1-31,26 1 128,-26 25 160,1 1 64,-27 26 0,26-1 0,-26 1 32,0 0 0,0 26 0,0 0 0,0 0 64,0 0 256,0 0 129,0 0-161,0 0 32,0 0-159,0 26-129,-26 0 32,-1 27-96,1-27 32,0 26 64,0 1-96,0-1 128,-1 1 64,1-1-128,26 0 64,-26 1-64,0-1 0,26 0-32,-26-25 0,26 25 1,-26-26 31,26 27 32,0-1 0,-27-26-96,27 26 64,0 1-64,0-27 64,0 26-128,0 1 128,0-1-32,0 27-32,27-27 0,-27 0 0,26 1 32,-26-1-32,26 1 0,0-1 0,0 27 0,0-27-32,27 0 32,-27 1 0,0-1 0,0 0 32,1 1-64,-1-27 32,0 0 0,-26 0 0,0-26-96,0 0 32,0 0 0,0 0-32,0 0 64,0 0 32,0 0 96,0-26-32,0 0-32,-26 0 32,0-53 0,-27 27-64,27-27 0,0-25-128,-27 25-32,27 0-1,0-25 1,26 25 0,-26 1 64,26 25 32,0 1 64,0-27 0,0 53 0,0-26 0,0 25 0,0 1 0,0 26 0,0 0 0,0 0 96,0 0 32,0 0-32,0 0-32,0 0-32,-26 26 97,26 1-129,0-1 0,0 26 32,0 27 0,-26-27 0,26 27 0,0-1-32,0 1 0,0-1 32,0-25-32,0 25 64,0-25-64,0 25 0,26-25 32,-26-1-32,26 0 32,0 27 0,-26-27 32,26 27 0,-26-27 0,0 1-32,26-1 32,1 0-64,-1-25 96,-26 25-96,26-26 0,0 0 0,0 27 0,1-27 0,-27 0 0,26-26-32,-26 0 32,0 0 0,0 0-32,0 0 32,0 0-64,0 0 32,0 0 32,0 0 0,0-52 128,-26-1-32,-1-25-96,1 25 0,-26-25-32,-1-27 0,27 26-32,-26-25 0,26 25 32,0-26 0,-1 27 32,27 26 0,0-27 0,0 27-64,-26-1 64,26 1 0,0-1 0,0 27 0,0 0 0,0 0 64,0 26-64,0 0 0,0 0 0,0 0-64,0 0 64,0 0 0,0 0 0,0 0 64,0 0-64,-26 0 0,26 0 0,0 0 0,0 0 32,0 0 160,0 26-192,-26 0 0,26 27 0,0-1 32,0 0-32,0 1 0,0-27 0,0 26 0,0 1 0,0-1-32,0-26 32,0 27 0,26-1-32,0 27 32,27-27 0,-27 26 0,0 1 0,26-27 0,-26 27 0,27-27 0,-27 1 0,0-1 0,0 0 0,27 1 0,-27-1-32,26 1 32,1-1 0,-27 0 32,26-25-32,-26-1 32,1 0-32,-27 0 0,0-26-32,0 0-96,0 0 64,0-26 64,0-26 0,0-1 32,-27-25 64,-25-1-96,0 0 0,-1 1 0,1-27-64,-27 0 32,27 1 0,0-27-32,-1 26 64,1 0 0,26 1-64,0 25 64,-1 27-64,27-1 64,0 27 0,-26 26 0,26 0 64,0 0-64,0 0 0,0 0-64,0 0 0,0 0-192,0 26 256,26 27 64,27-1 0,-1 27 64,0-1 0,1 27-64,-27-27 0,26 27 32,-25 0-32,-1-27 0,26 1 32,1 0-32,-27-27 0,0 26-32,0-25 0,26-1-32,-25 27 0,-1-27 33,0 27-33,26-27 32,-25 0 0,25 1 0,-26-1-32,0 1 32,0-27-64,1 26 32,-27-26 0,26 1 0,0-1 0,0 0 0,0 0 0,-26 0 0,27-26 0,-27 26 32,0-26-32,0 0 0,0 0 0,0 0-32,0 0-32,0-26-1,-27-26 33,-25 0 32,-27-27 0,27 0-32,-26 1 32,25 25-64,27 1 64,0 26 0,0 26 128,26 0-128,0 0 129,0 0-1,0 0-128,0 0-64,0 0 64,0 26 0,0 26 0,0 1 32,0-1-32,26 27 32,0-1-32,26-25 32,-25-1-32,-1 0 0,0 1 0,26 25 0,-26-25 0,27-1 0,-27 27 32,26-27-32,-25 0 0,25 1 0,-26-1 0,27-26 0,-27 27-32,0-27 32,26 0 0,-26 0 0,1 0 32,-1 1-32,-26-1 32,26 0-32,-26-26 32,0 26-32,26-26 0,-26 0 32,0 0-32,0 0 32,0 0-32,0 0-32,0 0 32,0 0 0,0 0 0,0 0 0,0 0 0,0 0 32,0 26-32,0-26 32,0 0-32,0 0 0,0 0 0,0 0-32,0 0 32,0 0 0,0 0 0,26 27 0,-26-27 0,0 26-32,27-26 32,-27 26 0,0-26 0,0 0-32,0 0 32,26 0-96,-26 0 64,0 0 32,0 0-32,0 0 32,0 0 0,0 0 0,0 0-32,0 0 64,0 0-64,0 0 32,0 0-64,0 0 32,0 0 32,0 0 0,0 0 0,0 0 32,26 26-32,-26-26 32,0 0-32,0 0 0,26 0 0,-26 0-32,0 0 0,0 0-97,0 0 129,0 0 0,0 0 32,0 0 33,0 0-65,0 0 0,0 0 32,0 0 0,0 0-32,0 0 0,0 0 0,0 0 0,0 0 0,0 0 0,0 0 0,0 0 0,0 0 0,0 0 64,0 0 0,0 0-32,0 0 0,0 0 32,0 0-32,0 0-32,0 0 32,0 0 64,0 0 32,0 0 0,0 0-32,0 26-96,0-26 0,0 0-32,0 0 32,0 0 0,0 0-32,0 0 32,0 0 32,0 27 0,0-27-32,0 0-32,0 26 32,0-26 0,0 0 0,0 0 0,0 0 0,0 26 0,0-26-32,0 0 32,0 0-32,0 0 32,0 0-32,0 0 32,0 0-96,0 0 32,0 0 0,0 0-160,0 0 128,0-26 96,0 26 0,0-26 32,0-1 0,0-25 64,26 26-64,-26-27 0,0 27 0,26-26-32,-26-1 0,0 1 64,27 0-128,-27 26 128,26-27-128,0 27 64,-26 0 0,26 0 0,-26 26 0,26-27 0,-26 1 0,0 26 0,27-26-32,-27 26 32,26-26 0,0 0 0,-26-1 0,26 1 0,-26 0-32,0 26 32,26-26-32,1 0 32,-1 0 0,-26-1 0,26 1 32,0 0-32,0 0 0,0 0 0,-26 26-32,0-27-32,27 27 0,-27 0 32,0 0-32,0 0 0,0 0 32,0 0-33,0 0 65,0 27 0,-27-1 65,1 0-33,0 26-32,-26 1 0,26-1 32,-27 27-32,27-1 0,-26 1-32,25-1 32,27-25 32,-26-1-32,26 0 32,-26-25-32,26 25 32,-26-26-32,26-26 0,0 0 0,0 0 0,0 0-96,0 0-1,0 0-31,0 0 0,0 0 128,26-26 32,0 0 32,0-27 32,27 1-32,-1-26-31,27-1-33,-1-26 0,-25 27-33,25-1-159,-25 27 64,-1-1-32,0 27 64,-25 0 32,-1-26 0,0 25 64,0-25 0,0 0-64,0-1-32,1 1 32,-1 26 0,0 0 32,-26-1-1,26 1 33,-26 26-32,0 0 64,0 0-32,0 0 0,0 0 0,0 0 0,0 0-32,0 0-32,0 0 0,0 0-96,0 0-96,0 26 224,-26 1-32,0-1 64,0 0 0,-27 26 64,27 1-64,-52-1 32,25 0-32,1 27 128,-1-27-96,27 1 96,0-27 96,0 0-31,26-26-65,0 0-64,0 0-64,0 0-64,0 0 64,0 0-257,0-26 257,0 0 65,26-27-1,26 1-32,-25-27 32,51 1-64,1-1 0,-1-25 0,27 25 0,0-26-32,-27 27-64,27-1-1,-26 1 65,-27-1-32,27 27-32,-27 25 64,-26 1 0,0 0 32,0 0 0,-26 26 32,27 0-32,-27 0 96,0 0-32,0 0 33,0 0 63,0 0-32,-27 0 0,-25 26-128,0 0-160,-1 27 160,-25 25-64,-1-25 64,-26 25 32,27 1 0,-1-1 0,27-25 0,0-27 160,25 0-160,1-26 32,26 0-32,0 0-32,0 0-128,0 0-192,0 0-97,26 0 385,1-52 32,25 25 64,27-51-64,-1-1 0,1 1 32,25-27-32,-25 26-32,26 1 32,-27 26 0,1-1-32,-1 1 32,-25 26-32,-27 26-96,-26 0 96,0 0-96,0 0 128,0 26 192,-26 26-64,-27 27-32,-25-1-64,25 27 32,-51 0-31,25 0-1,-26-1-32,27-25 32,-1-1 0,1 1-32,-1-27 32,53-25 0,-26-1 32,25 0-32,27-26 32,0 0-64,0 0 0,0 0-64,0 0-64,0 0-129,0-26-159,27 0 416,-1-1 96,0-51-64,53 25-32,-1-25 0,1-27 0,-1 27-64,27-1 64,-26-26-192,-1 27 32,1 25-32,-53-25 63,26 52 129,-26-27 0,1 53 0,-1-26 32,-26 0-32,26 26 65,0-26-65,0-1 32,-26 27-32,26-26 0,-26 26 0,0 0 0,0 0 0,0 0-97,-26 26 33,0 27 64,-52-27-32,-1 53 32,0-27 32,1 26-32,-1 1 32,27 0-32,-27-27 161,27 0-33,0-25 96,25-1 96,27-26-160,0 0-128,0 0-32,0 0-256,0-26 32,53-27 224,-1 1 64,1-27-64,51 1 0,-25-1 0,26 1 0,26-27 0,-1 0 0,1 0 0,27 1 0,-28-1 0,1 26 0,0 1 0,-52 25 0,-1 27-64,-51 0 64,-1 26-64,-26 0-160,0 0 224,0 0 352,-26 52-32,-27-25-224,1 25 65,-53 0-65,27 27-96,-27-1 0,0 27 0,0-26 0,27-1 0,-27 1 32,26-27-32,27 1 32,0-1-32,-1-26-32,27 26 0,0-25 0,0-1-32,26-26-33,0 0 1,0 0-480,0 0-353,0 0 128,26-26 673,26-27 128,27-25 96,-1-1-96,1 1 0,26-1 0,0 0 32,-1 1-64,1-1 32,-26 27 0,-27 0 32,0 25 0,-26 1-32,1 26 32,-27 0 64,0 0 193,-27 0 607,1 26-831,-26 27-65,-27-1-161,-25 53 129,-1-27 32,0 27 32,-26 0-32,26 0 32,-25-1 97,51-25 31,0 0-32,27-53 160,52 0-96,0-26-128,0 0-64,0 0-320,0-26-128,0 0 416,52-1 64,1-51 32,-1-1 0,53 1-32,-27-27-32,53 0 0,0-26 0,0 27 0,0-1 32,0 26-32,-26 1 0,0 25 0,-1 1 0,-25-27 32,-1 27 0,1-27-32,0 27 0,-27-26 0,0 25 32,1 27-32,-27 0 0,-26 26 0,0 0 32,0 0 96,0 0 0,0 26 192,-26 0-256,0 0-64,-53 27-64,27-1-96,-1 27-32,-25-1 32,-1 1-32,1-1 160,-27 1 0,26 26 32,1-27-32,25 1 64,1-27-32,26-26 0,0 0 0,26-26 0,0 0-96,0 0-417,0 0-127,0-26-65,52 0 609,-26 0 96,26-26 32,1-1 0,25-25 0,1 25-32,0-25 0,-27 25 32,26 1-32,-25 0 0,-1 25 0,-26 1 32,-26 0-32,0 26 32,0 0 96,0 0 385,0 26-161,-26 27-224,-26-1-128,-1 0 0,-51 27 0,25-1 32,-26 1 64,1 0-64,25-1 96,1-26-32,25 1 0,27-53 1,26 26-33,0-26-64,0 0-96,0 0-129,0 0-287,0-26 288,0 0 224,52-27 32,-25 1-32,25-27 32,26-25-32,1 25 0,26 1 0,-27-1 0,27 0-32,-26 1 32,-1-1 0,1 27-32,-53 26 32,26 0 0,-25-1-32,-1 27 32,0-26-64,0 26 64,-26 0 0,26-26 0,0 26 0,1 0 0,25-26 0,-26 26-33,-26-26 1,26 26 0,-26 0 32,27 0 0,-27 0 0,0 0 0,0 0 0,0-27 0,0 27-32,0 0 32,0 0 32,0 0-32,0 0 129,0 0-97,0 0 0,0 0 256,0 27-224,-27-27 32,1 26-96,0 0 0,0 0 0,-27 27 96,27-27-96,-26 0 160,0 26-96,25-26 0,-25 27-32,0-27 0,25 0-32,1 0 32,0 1 1,0-1-33,0 0 32,-1-26 0,1 0 0,26 0-32,-26 26-64,26-26-1,-26 0 33,0 26 32,0-26-32,-27 27 32,27-27 0,-26 26 0,25-26 0,-25 26 32,26-26-32,-27 26 0,1-26 0,0 26 65,-1-26-33,1 26 32,-27 1-64,1-1 64,26 26 0,-27-26-32,27 1 32,-1-1 32,27 0 0,0-26-32,26 0-32,0 0 0,0 0-32,0 0-320,0 0-129,0 0 193,26-26 224,26 0 64,1-1-64,-1-25 64,53 0-32,-27-1 0,27-25-32,26-1-192,-26 1-257,0-1-95,-1 53-1,-51 0 129,-27-1 0,0 27 223,-26 0 161,0 0 64,0 0 256,0 0 225,0 0 95,0 0 33,-26-26 64,-26 0-449,-27 0-64,0 0 256,-25 0 1,-1-1-193,-26 1 0,0 0 353,26 26-225,-26-26 161,27 0-225,-1 26 32,0-53 1,27 27-225,-1 0 32,27 0-96,-27-1 32,53 1 0,0 26-64,0 0 0,26 0 0,0 0-64,0 0-64,0 0-64,26 0-129,26 0 129,53 0 32,0 0 96,26 26-32,-1-26-96,28 27-65,-27-1-63,-1-26-96,1 26-97,-52 0 129,-1 27 160,1-27 192,-53-26-65,-26 26 97,26-26 64,-26 0 257,0 0 159,0 0-95,-26 0 319,-26-26-351,-53 0-193,0-27-96,1 1 320,-53-1-192,26 1 97,0 26-193,0-26 96,26-1 32,26 27-192,27 0 64,26 0 64,0 26-96,26-27-64,0 27-32,0 0 32,0 0-64,0 0-96,26 0 0,26 0 0,27 27 64,26-1 64,-1-26 64,27 26-32,26 0 0,-26-26 0,0 26-32,-26 1-160,26-1-129,-26 0 33,-27 0-32,-25 0 128,-1 0 63,-26-26-63,0 27 0,-26-27 64,0 0 64,0 0 0,0 0 64,0 0 0,0 0 128,0 0-128,-52 0 64,0-27-64,-1 1 32,-25 0 32,-27-26 96,26 26 96,-25-1-95,51 1-1,-25 0 64,25 0-96,27 26-96,0-26 64,26 26-64,0 0-32,0 0 0,0 0-128,0 0-32,0 0 96,0 0-64,26 26 0,26 0 96,1 0 32,-1 0 0,27 1-32,-1-1 0,27 26 32,-26-26 0,25 0 0,-25 27 0,-1-27-193,-25 0-63,-27 27 0,0-27 0,0-26 96,1 0 95,-27 0 65,0 0-64,0 0 64,0 0 32,0 0 65,-27 0-1,1 0-64,-26-26 0,-27-1 96,1-25 64,-1 26-64,1 0 32,-1-27 32,-26 27 33,53 0-129,-27-26 64,27 25-64,0 1-64,25 0 64,-25 0-64,0 26 0,-1-26 128,1-1 0,-27 27 97,1-52 31,-27 26-288,27 0 64,25-1 0,1 27 64,26-26 32,-1 26-128,1 0 65,26 0-33,0 0-32,0 0-64,0 0 32,0 0-129,0 0-31,0 0 32,0 0-128,26 26-32,27 1 192,52 25 96,-1 0 0,1 1-32,0-27 32,0 26-65,-27-25-31,27-1 64,-53-26-192,1 26 64,-27-26 32,-26 0 96,0 0 32,0 0 64,0 0 64,-26 0 128,-27-26-64,-52-27-31,-25-25-129,-28-1 64,1 1-32,0-1 0,0 1 96,0 25 96,26 1-96,-26-1 65,26 27-129,26 0 256,27 0 0,-1 0-288,1-1-64,25 27 32,27 0-32,0 0 0,0 0-32,26 0-32,0 0 64,0 0-32,0 0-64,0 0-64,0 0-160,0 0 96,26 0 31,0 53 97,53-27 32,-1 26 32,27 1 0,0-1 0,-1-26-96,1 1-160,-26-1 128,-1 0 64,-52-26-65,1 26 1,-27-26 128,26 0 32,-26 0 0,0 0 128,0 0 161,-53-26-65,-25-26-224,-53-1 0,0-25 0,-26-1 0,0 0 64,26 1-64,-26-1 64,26 27 32,26 0-32,0-1 64,27 27-32,-1 0-32,53 0 0,-26 26 65,25 0-129,1 0-33,26 0-31,0 0 32,0 0-64,0 0 0,0 0-128,0 26-192,0 0 320,53 26 63,-1 1 33,27 25-32,-27-25 32,0-27 0,27 26-64,-27 1 64,1-27 0,-27 0 0,0-26 0,-26 26 0,0-26 0,0 0 161,0 0-97,0 0 160,0-26 128,-52-26-128,-27 25-192,0-25-32,1 0 96,-1 26-31,1-27-1,25 27-64,-25 0 96,26 0 32,-1-27-32,1 27-96,26 0 0,-1 26 0,1-26-96,0 26 96,26-26 64,0 26-64,0 0 0,0 0-96,0 0-32,0 0 32,0 0-193,0 0 1,26 26 96,27 0 128,-1-26-32,0 26-96,1 0-1,-1 27 97,0-27-160,1-26 192,-27 26-32,-26-26-32,0 0 128,0 0 32,0 0 0,0 0 128,0 0-32,0-26 224,-52-27-191,-27 1-97,1 0 0,25-1 0,-25 1-64,25 0 0,1 25 32,26 1-32,-1 26 160,27 0 0,0 0-128,0 0-32,0 0-96,0 0 32,0 0-96,0 0 32,27 26 0,-1 1 128,52-1 32,-25 26 0,25-26-32,-25 1 32,-1-1-32,27 0 0,-27 0 0,0 0-32,1 0 32,-1 1-64,0-1-33,1 26-31,-1-26-64,-26 27 192,27-27-128,-1 0-64,-26 26 128,1-25-96,25-1-65,-26 26 1,26-26 0,-25 1 96,-1 25 32,26-26-32,-52 0 64,26-26 32,-26 0 32,0 27 0,0-27 0,0 0 0,0 0 0,0 0 0,0 0 32,0 0 64,0 0 224,0 0-160,-52 26-64,26-26 0,0 26 0,-27 26-32,1-26-31,0 53-33,-1 26-65,27 0 65,-26 25-96,25 28 96,27-27 0,-26 26-32,26-53 32,0 1-32,0 0 32,0-53-32,0-26 0,0 1 0,0-27-64,0 0-224,0 0-97,0-53 417,0 1 0,0-53 193,0-52-97,0 0-64,-26-26 0,26-1-32,0 27 0,0 52 0,0 1 64,0 77 128,0 1 192,-26 26 161,26 0-129,0 0-224,-26 26-95,-1 1-33,1 51-64,-26 27-64,26 0-33,-27 26 33,27 0 64,0 0-64,-26-1 32,25 1-32,1-26-64,0-26 0,0-1-64,0-52 192,26-26 0,0 0 0,0 0-96,-26-26-353,26-26 449,-53-27-32,27-52 64,-26-26-32,-1 0 0,1-26 32,-1 26-32,27 26 0,0 26 0,0 26 32,0 27 32,26 52 0,0 0-31,0 0-33,0 0-33,-26 26-95,26 79 32,0 0 96,0 52 0,0 0-32,0 26 32,26 1-64,-26 25-64,0-26-192,0-25 31,0-28 289,0-51-32,0-53 32,0-26-64,0 0-128,0 0-416,26-52 319,0-1 289,0-51 0,0-1 64,1-26-32,-1 26 0,26-52 1,1 26-33,25-26 32,1 0-32,25 52 0,1 27-32,0-1 32,0 53-33,-27 0 33,1 26-128,-1 26-32,1 26 128,-1 1 0,-25-1-192,25 27 128,-25-1 0,-1-25-128,-26 25-129,1 1 129,-27-1 32,0 27 96,0 0 96,-79 0 0,0 25 32,-52-25-32,1 0 96,-1-27 256,26-25 161,0-1 31,27-26-95,-1-26-33,53 0-192,0 0-64,26 0-128,0 0-32,0 0-64,0-26 32,0-26 32,26-53 0,26 27-32,27-27 0,-1 0 32,27 0 0,0 1 0,0-27 32,25 26-32,1 0-32,-52 53 32,0 26-128,-53-1-384,-26 27-225,0 79 737,0 0 192,-53 51-192,-25 1 32,-1 0-32,-26 26 32,1-26 0,-27 0-32,26-26 96,0 26-64,27-26 0,25-27 96,1 1 1,26-27 63,26-26-160,0-26-32,0 0-192,0 0-1,0-26 33,26-26 160,26-53 257,1-26-65,-1-52-64,27 0-64,25-27-32,1 1-32,0-27 64,26 53-64,26-1 0,0 53 0,0 53-64,-26 25-64,-26 27-289,-27 26-31,-25 26-161,-27 53 449,0 0 160,-26 51 160,0 28-96,-26-1 33,-53 26-65,1 0 0,-53 27 0,0-27-32,0 0 64,-26 1-32,52-53 32,0-53 64,27 1 128,26-53 32,25 0-95,27-26-33,-26 0-128,26 0-32,0-52-160,0-27 128,0-26 32,0-25-32,26-1 0,27 0 32,-1 0-32,53-26 32,0 26-32,26 26-1,-27 0 1,1 27 0,-26 51-544,-27 1 127,-52 26-511,0 53 799,0 51 161,-26 1 64,-27 26-64,-51 0 0,25 0 0,-52 0 32,26 0 1,1 0-33,-27 0 32,26 0 128,0-53 64,0 1 0,27-27 64,26 0-192,-1-25 225,1-27-65,52 0-128,-26 0-128,26 0-32,-27-53-160,27 1 160,0-27 0,0-25 32,0-1-32,0 26 32,53 1-64,-27 25 64,26 1-32,1 26-64,-27 0-32,0 26-33,0 0-127,-26 26 160,26 52 128,-26 1 128,0 26-128,0-27 32,0 27-32,-52-53 96,26 1 0,0-1 161,-27-26 31,27 0-192,26-26 0,-26 0 96,26 0-128,0 0-64,0-26-128,0-26 128,0 0 32,26-53-32,27-26 0,-1 0-32,26 0 32,27 0 0,0 0 0,26 26 32,26 1-32,0 25 0,0 1 0,-26 25-32,0 1 32,0 26-224,-52-1-32,-1 27 128,-25 0-65,-1 0 129,-26 0-96,26 0 0,1 27 160,-27-1 32,26 0 0,-25 0-32,25 0 0,-26-26 0,0 27-64,0-27-96,-26 0-96,27 0 63,-27 0 33,26 0 160,-26 0 96,26 0-96,-26 0 32,26 0 0,0 0 33,-26 0 191,0 0-96,0 0 224,0 0 1,0 0-129,0 0 0,0 0-256,-52 0-288,-27-27-1314,-25 1-1248,-1-52-3076</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5:42.674"/>
    </inkml:context>
    <inkml:brush xml:id="br0">
      <inkml:brushProperty name="width" value="0.08" units="cm"/>
      <inkml:brushProperty name="height" value="0.16" units="cm"/>
      <inkml:brushProperty name="color" value="#9DC3E6"/>
      <inkml:brushProperty name="tip" value="rectangle"/>
      <inkml:brushProperty name="rasterOp" value="maskPen"/>
    </inkml:brush>
  </inkml:definitions>
  <inkml:trace contextRef="#ctx0" brushRef="#br0">4839 3143 6374,'0'0'2819,"0"0"-1890,0 0 320,0 0 96,0 0-608,0 0-353,183 52-224,-130-25-96,-1-1-64,27-26 64,-27 26-32,0 0 64,1-26-31,-1 26-1,1-26-32,-27 27 0,0-27 0,0 0 64,0 26-32,1-26-32,-27 0 0,0 0 0,0 0 32,0 0 0,0 0 64,0 0 449,0 0 223,-27-26-63,-25-1-481,0 1-224,-1-26 0,1 26-32,26 26 33,26 0 63,-27 0 0,27 0 32,0 0-96,0-27-32,0 27 0,0 0-96,0 0-96,0 0-1,0 0-95,27 0 192,25 27 96,-26-27 0,27 26 0,-27-26 64,26 26-32,-26-26 64,1 0-96,-1 26 32,0-26-32,-26 0 0,0 0 0,0 0-32,0 0-64,0 0 32,0 0 32,0 0 32,0 0 0,0 0 64,0 0 64,0-26-32,-26 26-32,26 0 32,-26-26 225,-1 26-161,1 0 96,0-26-160,0 26-32,26-27-32,0 27 0,0 0 0,0 0-32,0 0 0,0 0 0,0 0 0,0 0 0,0 0-64,0 0-96,0 0 32,26 0-32,0 0 160,0 0 0,27 0 32,-27 0-32,0 0-32,0 0 32,1 0 96,-1 0-96,-26 0 0,26 0 0,-26 0 0,26 0 0,-26 0 0,0 0-64,0 0 64,0 0-32,0 0 32,0 0 160,-26 0-64,0-26 0,0 26-64,-1-26 0,-25 0 32,26 26-32,-27-26 0,27 26-32,0-27 32,0 27 161,26 0-1,-26 0 0,26 0-160,0 0-32,0 0 0,0 0-32,0 0-32,0 0 32,0 0-64,0 0 32,0 0 0,0 0-161,26 0 193,-26 0 32,26 0 0,0 0-32,27 27 64,-53-27-32,26 0 0,26 0 0,-26 26 0,-26-26 0,27 0 0,-1 0 0,0 26 0,0-26-32,0 0 32,-26 26 0,27-26 0,-1 0 32,0 0-32,-26 26 0,26-26-64,0 0 32,-26 27 32,27-27 0,-1 0 32,-26 0 0,0 0-32,26 0 0,-26 0 32,0 0-32,0 0 0,26 0 0,-26 0 0,0 0 32,0 0-32,0 0 33,0 0-1,0 0-32,0 26-97,0-26 97,0 0 32,0 0 65,-26 0 31,26 0 0,-52 26-64,25-26-64,-25 26 128,0 0-128,-1-26 96,27 27 0,-26-1 0,-1 0 64,1 0-31,26 0-1,-27-26 96,1 27-32,-1-1 96,1 0 97,26-26-161,-27 26-32,27-26-96,0 0-96,-26 26 32,25-26 0,1 0-32,0 0 0,26 27 0,-26-27 0,26 0 0,0 0-32,0 0 0,0 0 0,0 0-128,0 0 32,0 0-96,0 0 64,0 0-161,0 0 1,0 0 64,26-27 256,26 1 96,1 0-64,-27 0-32,26-27 0,1 27-96,-27-26-96,26 26 63,-52 26-31,27-27 160,-1 27-64,-26 0 32,0 0 32,0 0-32,0 0-32,0 0 0,0 0-32,0 0 96,0 0-32,0 0 32,0 27 0,0-27 224,0 26 160,-26 26-223,-1-26-97,1 1 96,0 25-96,26-26-32,-26-26 64,26 0-96,0 0 0,0 0 0,0 0 0,0 0-96,0 0-256,0 0-353,0 0-32,26 0 545,0 0 192,27-26 32,-1 26-32,0-26-128,-25 26-64,25 0 0,-26-26 95,-26 26 1,26 0 96,-26 0 64,0 0 161,0 0 31,-26 0 224,0 26-255,0 0-65,-27 26-32,1-25-96,0 25 32,-1-26-64,1 0-96,-27-26-385,27 27-960,-27-27-3075,53 0-3300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18.264"/>
    </inkml:context>
    <inkml:brush xml:id="br0">
      <inkml:brushProperty name="width" value="0.08" units="cm"/>
      <inkml:brushProperty name="height" value="0.16" units="cm"/>
      <inkml:brushProperty name="color" value="#FFD966"/>
      <inkml:brushProperty name="tip" value="rectangle"/>
      <inkml:brushProperty name="rasterOp" value="maskPen"/>
    </inkml:brush>
  </inkml:definitions>
  <inkml:trace contextRef="#ctx0" brushRef="#br0">4412 2868 384,'0'26'737,"0"-26"160,0 0 256,0 0 737,0 0 448,0 0 64,0 0-512,0 0-352,0 0-417,0 0-289,0-26-319,-26 26-33,26-26 65,-26 26-97,0-27 65,26 27-193,-26-26-96,26 26-32,0 0 193,0 0-161,0 0-128,0 0-96,0 0-32,0 0-32,0 0-128,0 0 0,0 0 64,52 0 128,-26 0 0,27 0 32,-27 26-32,26-26 0,-26 0 0,0 27 0,1-27-32,-1 0 32,-26 26 0,0-26 0,0 0 64,0 0 0,0 0 32,0 0 32,0 0-32,0 0 32,0 0 0,0-26 128,0 26-31,0-27-161,0 1-64,-26 0 64,-1 0-64,27 0 32,-26 26-32,0-27 32,26 27-32,0-26 0,-26 26 96,26 0 32,-26 0 64,26 0 64,-26 0-159,-1 0-33,27 0-32,-26 0-32,0 26 0,26 1 0,-26-27 0,0 26-32,26-26 32,0 26 0,0-26 32,0 0-32,0 0-32,0 0-64,0 0-129,0-26-351,0 26 127,0-26 161,0-1 288,26 1 0,0 0 32,0 0-32,-26 0 0,26 0-32,-26 26 32,27-27 0,-27 27 0,0 0-32,0 0 32,0 0 0,0 0 0,0 27 64,0-1 32,-27 26-96,1 0 96,0-25-32,0 25-32,0-26 32,-1 27-64,1-27 97,26-26-65,0 26 0,0-26 0,0 0-32,0 0-32,0 0-97,0-26-159,0 0 224,26-1 64,-26-25 0,27 0 0,25 25 32,-52-25-32,26 26 0,0 0 0,-26 26 64,0-26-64,0 26 32,0 0 128,0 0 1,0 0-65,0 0 96,0 26 0,-26 0-64,0 0-128,0 26-96,-27 1 64,27-27 32,-26 26 0,26 1 0,-1-27 0,1 0 0,0 0 32,0 1-32,26-27 0,0 0-96,0 0-128,0-27-385,0 27-31,26-26 511,0-26 97,0 26 32,1-27-32,-1 1 32,0-1 0,0 27 0,0-26 0,-26 52 32,27-26-32,-27 26 0,0 0 64,0 0 225,0 0-97,0 0-96,0 26 128,-27 0-64,1 26-160,-26 1 32,26-1-32,-27 1 0,27-1 0,0 0 0,0-25 0,-1-1 32,1-26-32,26 0 0,0 0 0,0 0-160,0 0-320,26-26-1,-26-27 449,53 1 0,-27-1 0,0 1 32,0 0 0,1-1 0,-1 1 32,0 0-32,0-1-32,0 27 32,-26 0 32,27 26-32,-27-26 32,0 26 64,0 0 257,0 0-97,0 0-224,-27 26 416,1 26-448,0 1-64,-26-1 0,25 0 0,-25 1 64,26-1 64,0 0-64,-1 1 0,-25-27 0,52 26 0,-26-52 0,26 0-64,0 0 64,0 0-192,0 0-352,0 0-161,0-26-64,26 0 513,26-26 256,-25-1 64,25-25-64,-26 25 0,27-25 32,-27 25-64,26 1 32,-26 26 0,1 0 0,-27-1 0,0 27 32,0 0 128,0 0 225,0 0 31,0 0 32,-27 27-223,1-1-161,0 26-64,-26 1 0,25-1-64,-25 26 64,0-25 0,-1 25 64,27-51-64,-26 25 0,26-26 64,26 0-64,0-26 0,0 0-128,0 0 31,0 0-223,0 0-320,0-26 127,26-26 513,0-1 0,0 1 32,26-27 32,1 1-64,-27 26 0,26-1-64,-25 1 64,-1 26 0,0-1 0,-26 1 0,0 26 0,0 0 96,0 0 96,0 0-96,0 26 161,0 1-129,0 25-64,-26-26-64,26 27 0,-26-1 0,26 0 32,-27 1-32,1-27 64,26 26-64,-26-26 0,26-26 0,0 0 32,0 0-64,0 0 32,0 0-96,0 0-128,0 0-129,0-26 193,26-26 160,0 26 32,1-27 0,-1 1-32,0 0 64,0-1-64,27 1 0,-27-1 0,0 1-32,0 0 32,0 25 0,-26 27 0,27 0 0,-27 0 0,0 0-32,0 0 0,0 0 32,0 0 96,0 27 32,0-1-31,0 26-33,0-26 32,0 1-96,0-27 0,0 26 0,0 0 0,0-26 0,0 26 0,0-26-32,26 26-32,0 1 32,0-27 0,0 26 32,0 0 0,27 0 0,-27-26 0,0 26 32,27 0-32,-53-26 32,26 27-32,0-27 0,0 0 0,-26 0-32,0 0 32,0 0 0,0 0 128,0 0 96,0 0 320,-52-27-191,-1-25-97,-25 0-128,-1-1-96,27 1 0,0 0 32,-1 25 64,27-25-128,0 52 161,0-26-1,26 0 0,-27 26-128,27 0-32,0 0 0,0 0-128,0 0 32,0 0-65,27 0-95,-1 0 128,0 26 64,26-26 64,1 26 32,-27-26-32,26 26 32,1 0-32,-27-26 0,0 0 0,0 27-96,0-27-32,-26 0 32,0 0 32,0 0 64,0 0 96,0 0 64,0 0 32,-26-27 32,0 1-224,-26-26 32,-1 26-32,27-1 0,0 1 0,26 26 64,0 0 97,0 0-1,0 0-160,0 0 0,0 0-128,0 0 0,0 0-33,0 0-63,0 26 192,26 1 0,26-1 64,-25 26-32,25-26 0,-26 1 32,27 25-32,-27-26 0,0 0 0,0-26 32,0 27-32,1-27 0,-27 26 0,0-26 0,0 0 32,0 0-32,0 0 160,0 0 65,0 0-65,-53-26-96,1-1-64,-1 1 32,27 26-32,0 0 0,0 0-32,26 0 32,0 0-32,0 0 32,0 0-128,0 26 32,0 27 32,26 25 31,26-25 1,1 25 0,-1 1 32,1-27 0,25 1 0,-26-27 0,-25 0-32,25 0 32,-52 0 0,0-26 32,0 0 65,0 0 63,0 0 192,-52 0 32,-27-26-320,1 0-32,-27-26-64,0 25 96,0-25-31,27 26 31,25 26 64,1-26 64,0 26 64,52 0-192,-27 0 0,27 0-64,0 0 0,0 0-64,0 0-32,0 26-128,0 0-32,0 26 95,27 1 129,25-1-160,0-26 64,1 0 32,-1 1 32,0-1 64,-25 0 0,-1-26 0,-26 0 32,0 0 64,0 0 0,0 0 96,0 0 65,-53 0 63,1 0-320,-53-26 64,27 0-128,-1-1 128,27 27-64,-1-26 0,27 26 0,0 0 0,0 0 0,26 0 0,0 0 0,0 0-128,0 0-96,0 0-65,26 0 33,0 26 96,27 1 160,25-1-64,-25 0 0,-1 0 32,0-26 32,1 26 32,-27-26-32,-26 0 32,0 0 0,0 0 96,0 0 160,0 0 193,-52 0 95,-1 0-448,1-52-96,-27 26-64,1 0 64,-1-1-32,0 1 33,27 0-33,26 26 0,26-26 0,-26 26 32,26 0-32,0 0-32,0 0-33,0 0 1,0 0-64,0 0-64,0 0-96,26 26 32,0 0 192,26 0-1,1 1-31,-1-27 0,1 26 0,-27-26 64,0 0 32,0 0 0,-26 26 32,0-26 128,0 0-32,0 0 193,-52 0 31,26-26-256,-27 0-96,-25-1 0,51 27-32,-25-26 32,26 26 0,26 0 32,-26 0-32,0-26 0,-1 26 0,27 0 0,-26 0 0,0-26 0,26 26-32,0 0 0,0 0-96,0 0-32,0 0-64,0 0-97,52 0 193,1 26 96,-1 0 32,0 0 0,27 1 0,-27-1 0,27 0 0,0-26-64,-27 0 0,27 0 32,-27 26 32,0-26 0,-26 0 0,-26 26-32,27-26 32,-27 0 0,0 0 64,0 0 160,0 0 0,-27 0 65,-25-26-225,26 0-64,-53 0 64,27 26-32,0-26-32,-1-1 0,27 27 0,0 0 32,26-26-32,0 26-32,0 0 0,0 0 0,0 0-128,0 0-129,52 26-127,1 1 416,25 25 32,1 0 32,25 1-64,-25-1 0,26 1 64,-27-27-64,27 0 0,-26 0 32,-27 0 32,0 1-64,1-27 0,-27 26-64,-26-26 64,0 0 0,0 0 0,0 0 128,0 0 0,0 0-31,-52-26-65,-1-27-32,-25 27 32,-1-26-32,-26-27 0,1 27 32,-1-1-32,26 1-32,1-1 32,-1 1 64,53 26 0,-26 0 0,25 0 32,27 26-96,0-27 0,0 27 0,0 0-64,0 0-96,0 0-33,53 0-31,25 27 64,1 25 160,26-26 64,-1 0-64,-25 0 32,26 1 64,-1-1-96,-25-26 32,-27 26-32,1 0-64,-27-26 64,0 26 0,-26-26 32,0 0 0,0 0 128,0 0 65,-26 0 95,0-52-224,-53 0-96,-26-1 0,27 1 32,-1 0-32,1-1 32,25 27-32,27-26 32,0 52-32,0-27 0,26 27 0,0 0 0,0 0-32,0 0-128,0 0-192,26 27 31,26 25 321,1 0 32,25 1 0,-25-1-32,25 0 32,1 1-32,-27-27 0,27 26 0,-53-25 32,0-27-32,0 26 33,-26-26-33,0 0 64,0 0 64,0-26 64,-26-27 128,-26 1-256,-27-27 0,1 1-64,-1-1 32,1 1-32,-1 25 0,27 1 0,25 26 0,1-1 0,26 27 128,0 0-96,0 0-32,0 0-96,0 0-64,0 0-96,26 27 0,27 25 256,25 0 32,-25 1 0,25-1 0,1-26 0,-27 27-32,27-27 32,-27 26-32,1-26 0,-27-26 32,-26 27-32,26-27 0,-26 0 0,0 0 128,0 0 64,0-27-32,-52-25-128,-1 0-32,-25-1 0,-1 1 32,0-27-32,27 27 0,-26 0 0,51 25-32,-25 1 32,26 0 0,26 26 0,0-26 0,-26 26-32,26 0-128,0 0-192,26 26 0,0 26 352,26 1 0,27-1 0,-27 1 32,1-1-32,-1 0 0,27-25 0,-27 25 32,-26-26-32,27 0 0,-27-26 0,-26 0 32,0 0-32,0 0 64,0 0 64,0 0 32,-26-26 64,-27 0-160,1-53-32,-27 27 0,1-27-32,-1 1 0,1 25 0,25 1 0,27 26 0,0 0 0,0 0 0,26 26-32,0 0 32,0 0-96,0 0 0,0 0-192,0 26-32,52 0 127,0 0 193,27 26 32,-1 27 32,1-27-32,0 1 1,-1-1-33,-25 1 64,-1-27-32,0 0-32,-26 0 32,1 0-32,-27-26 0,0 0 64,0 0-32,0 0 96,0 0 128,-27-26-96,-51-26-160,-1-1 0,1-25-32,-1 25 32,27-25 0,-1 52 0,27-1 64,0 27-32,26-26 0,0 26 0,0 0 0,0 0-32,0 0-128,0 0-32,0 0-288,0 53 320,52-27 128,1 26 0,-1 1 32,1-27-32,-1 26 32,0 1 0,1-27-32,-1 26 0,27 0 32,-27-25-32,0-1 0,1 0 0,-27 0 0,0-26 0,-26 0 0,26 0 32,-26 0-32,0 0 64,0 0 64,-52 0 64,0-26-192,-27-26 0,0 25 0,-25-25 0,25 0-32,27 26 32,-27-1 64,27 1-32,-1 0 0,1 0 128,0 26-64,26-26-32,-27-1 65,27 27-65,0 0 0,0 0-32,26 0 0,-27 0 0,27 0 96,0 0-128,0 0-64,0 0-128,0 27 0,27 25 95,25 0 1,-26 1 96,27-1-32,25 0 32,-26 1-32,1-1 32,-1 1 0,1-27-32,-1 0 32,-26 0 0,0 0 0,1-26 0,-27 0 32,0 0 0,0 0 96,0 0 33,0 0 31,-27 0 128,-25-26-224,-27-26-96,-25-1 0,25 27 128,1-26-64,-1 26-32,27-1 129,25 27 31,-25-26-64,52 26-64,-26 0 0,26 0-64,0 0-32,0 0 0,0 0-64,0 0-64,0 26-33,26 1 65,26 51 96,1-25 0,25-27 32,-25 26 0,-1 1-32,0-27 32,1 0-32,-1 0 0,-26 0 32,1-26 32,-27 0 0,0 0 0,0 0 32,0 0 32,0 0 97,-27-26-1,-25 0-96,0-26-96,-53-1 0,26 1 0,1 26 0,-1-27 0,27 27 32,-1 0-32,27 26 32,0 0 32,26-26-64,-26 26 0,26 0-64,0 0 32,0 0-32,0 0-96,0 26 32,26 26 64,26-26-1,1 27 33,-1-1-32,1-26 64,-27 27 0,52-27-32,-25 0 32,-1 0 0,-26-26 0,27 27 0,-27-27 0,-26 0 32,0 0-32,0 0 64,0 0 33,0 0 31,0 0 96,-53-53-64,1 27-160,-26-26 0,-1-1 32,27 27-32,-27 0 0,27 0 64,-1-1 32,1 1-32,0 0-32,25 0 32,-25 26-64,0-26 0,25-1 0,1 27 0,0-26 32,0 26-32,26 0 32,-26 0-32,26 0 0,0 0 0,0 0-32,0 0 0,0 0-32,0 0-32,0 0-32,0 0 0,0 0-64,0 0 64,26 0 64,0 0 32,0 0 32,-26 0 0,26 0-32,1 0-1,-1 26 1,0-26-64,0 27 96,0-27-32,1 26 32,25-26 0,-26 26 0,26 0 0,1 0 0,-27 1 0,53-1 0,-1 0 0,-25 0 32,25 27-32,27-27 0,-27 26 0,1 1 64,0-27-64,-1 26 0,1 0 0,-1-25 0,1-1 0,-27 26-64,1-26 64,-1 1 64,-26-1-64,0-26 0,0 0 0,-26 26 0,0-26 0,0 0 0,0 0 32,0 0 33,0 0 31,0 0 64,-26 0 0,0-26-128,-52 0-32,25-27-32,1 1 32,-27-1-64,27 1 0,-27 0 32,27-1 32,0 27-32,25-26 32,-25 26 0,52-1 0,-26 1 0,26 26 0,0 0-32,0 0-32,0 0-97,0 0-95,0 26 0,52 1 128,1 25 128,-1 0 32,53 1 64,-27-1-96,1-26 0,-1 27 0,1-1 0,-27-26 0,27 0 0,-53 1 0,26-1 0,-52-26 0,27 0 0,-27 0-64,0 0 128,0 0-64,0 0 192,-53-53-32,-25-25-64,-53-27-96,26 0 0,-26 1 0,26-1-64,27 26 64,-1 27 0,53 26 64,0-1-64,0 27 129,26 0-65,0 0-64,0 0-96,0 0-97,0 0-95,0 27 128,52 25 160,0 27 32,1-1 32,25-25-64,1 25 0,-1-25 0,1-1 32,0 0-32,-27-26 0,0 1 0,1-1 0,-27-26-32,-26 0 32,0 0 0,0 0 32,0 0 32,0 0 128,0 0 97,-53-53-65,-25-25-128,-27-1-96,0-25 0,1-1 0,51 26-96,-25 27 96,52-1 0,-1 27 0,1 0 0,0 26 0,26 0 0,0 0-32,0 0-64,0 0-65,0 0-127,26 26 64,27 0 224,-1 27 0,26-1 0,1 1 32,0-1-32,-1-26 0,1 27 32,-27-27-32,0 0 0,1-26 0,-53 26 32,0-26-32,0 0 0,0 0 128,0 0 0,0-26 65,-26-26-1,-27-1-128,-51-25-32,25-1 32,-26 0-64,27 27-32,-1-26 0,27 51 32,26-25 0,-1 52 0,1-26 0,26 26 64,0 0 0,0 0-64,0 0 0,0 0-96,0 0-64,0 26-257,53 0 417,-27 27 0,52-27 32,-25 26-32,25 0 32,-25-25-32,25-1 0,-25 0 0,-1 0 0,-26 0 0,-26-26 32,26 0-32,-26 0 64,0 0 0,0 0 65,0 0 31,-52-26 96,0-26-96,-53-27-160,26 27 0,1 0-32,-1-1 32,53 27 0,0 0 0,26 26 32,-26 0-32,26 0 0,0 0-128,0 0-96,0 0 128,26 26 0,0 26 64,52 1 32,-25 25 32,25-25-32,-25-1 0,25 0 32,1 1-32,-27-1 0,27-26 0,-27 27-32,-26-27 32,1-26 0,-1 26 0,0-26 0,-26 0 0,0 0 64,0 0 0,0 0 128,0 0 96,-52-26-224,-1-26 0,-25-1-64,-1 1 0,-26-27 0,27 27 0,-1-1 0,1 1-32,-1 0 32,27 26 0,-1-27 0,27 27 0,0 0 0,0 26 0,26 0-32,0 0 32,0 0-64,0 0-32,0 0-128,0 0-64,26 52 224,26 1 64,27-1 32,-1 26-32,27 1 32,0 0-32,-26-1 32,25-25-32,1 25 0,-26 1 0,-1-27 0,1 27 0,-1-27 0,1 0 0,-27 1 0,1-1 32,-1-26-32,-26 1 0,0-1 0,-26-26 32,0 0-32,0 0 96,0 0 32,0 0 96,0-26-32,-52-27-64,-27 1-31,-25-27-65,25-26-32,-26 27 0,27-1-32,-1 1 0,53 52 32,0-1-33,26 27 1,0 0 32,0 0-128,0 0 0,0 0-64,0 27 32,26 25 128,53 0 32,-27 1 0,27 25 32,-1-25-32,27 25 0,-27 1 32,1-27-32,0 1 0,-27-1 32,0-26-32,-26-26 0,-26 26 0,27-26 64,-27 0-32,0 0 32,0-26 96,-27-26-64,-25-27 97,-53 1-161,27-27-32,-27 0 0,26 27 32,1-1 0,26 0-32,-1 27 0,1 26 32,26-27-32,-1 53 0,1-26 0,26 26-32,0 0 32,0 0-32,0 0-193,0 0-95,26 53 192,27-1 128,-1 0 64,27 27-64,-1-27 0,1 27 0,-1-27 0,1 1 32,0 25-32,-1-25 0,-26-27 0,1 26 0,-1-26 32,-26 1-32,1-27 0,-27 0 0,0 0 32,0 0 0,0 0 96,-27-27-32,-25 1 64,-27-52-160,1 25 33,-1-25-33,1 25 0,-1-25 32,1-1-32,-1 27 0,1-1 0,25 1 0,1 0 0,26 52-32,26-27 32,0 27-33,0 0-63,0 0-64,0 0-32,0 27 128,26 25-32,52 27 64,-25-1 32,25 1-32,1-1 32,26 27 32,-27-26-32,1-1 0,-1 1 0,27-1 32,-26 1-32,-27-1 0,0-25 0,1 25 0,-1-25 32,-26-27-32,-26 0 0,26 0 0,-26-26 0,0 0 64,0 0 0,0 0 64,-52-26-32,26 0-32,-53-26-64,1-1 64,25 1-64,1-1 0,-27 27-32,27-26 64,26 26-32,0-1 0,0 27 0,26 0 0,0 0 0,0 0-64,0 0-32,0 0-160,0 27 160,26-1 96,26 26 0,27 1 0,-27 25 0,27-25 0,-27-1 0,27 0 32,-1 1-32,-26-1 0,1-26 0,-1 27 0,-26-53 0,1 26 0,-1-26 0,-26 0 0,0 0 64,0 0 32,0-53 96,-53-25 32,1-1-127,-27-25-97,-25-27 0,-1 26-97,53 0-31,-1 53 128,1-1 0,26 27 32,-1 0 97,1 0-65,26 26 32,0 0 0,0 0-64,0 0-32,0 0-96,0 0 64,0 26 32,53 0 0,-1 27 0,0-1 32,27 0 0,-27 27-32,27-27-32,-27 27 32,1-27 0,25 1 0,-25-1 0,-1 0 0,0-26-32,-25 1-32,-1-1 0,-26-26 32,0 0 32,0 0 0,0 0 32,0 0-32,0-26 32,-79-27 32,1-25-64,-1 25 32,27-25 0,-27 25-32,53 27 0,0 0 64,0 0-32,-1 26 64,27-26 32,0 26-64,0 0-32,0 0-32,0 0-96,0 0-64,0 26 32,27 0 96,25 26 32,26 1 0,-25-1 0,25 27 32,1-27-32,-27 0 0,27 1 0,-27-1 0,27-26 0,-27 27-32,1-27-64,-1 0 0,-26 0 31,0-26-63,-26 27 64,0-27 64,0 0 0,0 0 32,0 0 0,0-27 32,-26-25 0,-52 26 1,25-27-33,-25-25 0,25 52-32,-25-53 0,25 27 0,1-1 0,0 27 0,25-26 0,1 52 32,26 0 0,0 0 0,0 0-64,0 0-32,0 0-65,0 0-63,0 0 64,26 26 64,27 26 32,25 1 32,-25-1 64,25 0-64,1 1 32,-27-1-32,1 1 0,-1-27 0,0 0 0,-25 0 0,-27 0 0,26-26 0,-26 0 0,0 0-32,0 0-96,0 0 64,0-26 64,-53-26 0,1-1 64,-27 1-64,1-27 0,25 27 0,-25 0 0,-1-1 32,27 1-32,0 0 0,25 25 0,1 1-32,26 26 64,-26 0-32,26 0 0,0 0-96,0 0 32,0 0 0,26 53 64,0-27-32,27 52 32,-1-25 0,27-1 0,-27 27 32,0-27-32,1 0 0,25 1 0,-25 25 32,25-25-32,-25-1 0,-1-26 32,-26 27-32,27-27 0,-27 0 0,0 0 0,0-26 0,0 26 0,-26-26-32,0 0 32,27 0 0,-27 0 0,0 0-32,0 0 32,0 0 32,0 0-32,0 0 0,0 0 32,0-26 96,-27 26-96,-25-52 0,26 26-32,0 0 0,-1-1 0,1 1 0,0 26 0,26 0 32,0 0-32,0 0 0,0 0 0,0 0-32,0 0 0,0 0-96,0 0-32,0 0 96,0 0-32,26 26 64,27 1 0,-1-1 64,-26 0-32,0 26 32,27-26-32,-27 1 0,26-27 0,-25 26 0,-1-26 0,-26 26 0,26-26 0,-26 0 0,0 0 0,0 0 0,0 0 0,0 0 32,-26-26-32,0 0 64,-27-1-32,1-25-32,-27-26 0,27 25-32,-27 1 0,27-1 32,26 1 0,0 26 0,-1 0 0,1-1 64,26 27-64,-26 0 128,26-26-32,0 26-96,0 0 64,0 0-64,0 0-64,0 0-64,0 0 128,0 0 0,26 26-32,0 1 32,27 25 32,-27-26 0,26 27-32,1-27 0,-1 0 0,-26 26 32,27-25-32,-1 25 32,0-26-32,1 26 0,-27-25 0,26-1-32,-26 0 32,27 0 0,-27 0 0,0 1-64,0-27 64,-26 0-64,0 0 32,0 0 32,0 0-32,0 0-32,0 0 0,0 0-65,0 0 33,0 0 32,0 0 32,0 0 32,-26-27 0,0 1 0,0 0 0,0 0 0,-1 26 0,27-26 0,-26 26-32,26-27 32,-26 27 0,26 0 32,0 0-32,0 0 0,0 0 0,0 0 64,0 0-64,0 0-32,0 0-32,0 0 0,0 0 64,52 27-32,-25-1 32,25 0 32,-26 0-32,27 0 0,-27 27 0,26-27 32,-26 26-32,27-25 0,-27-1 0,26 0 0,-26 0 0,1-26 0,-1 26 0,0-26 0,-26 0 0,0 0 0,26 0 0,-26 0 0,26 0 0,-26 0-32,0 0 32,0 0 0,27 0-32,-27 0 32,0 0 0,0 26 32,0-26 0,26 0-64,-26 0 64,26 0-32,-26 0 0,0 0-32,26 0 32,-26 0-32,0 0 0,0 0 0,0 0-32,26 0 64,-26 27-32,0-27-64,0 0 64,0 0 32,27 26 0,-27-26 0,0 0 0,0 0 0,0 0 32,0 0 0,0 0 32,0 0-32,0 0-32,0 0 64,-27 0-64,-25-26 32,0-1 0,-27 1-32,27-26 32,-27 26 64,27 0 96,-1-27 33,-25 27-65,25 0 64,1 0-64,0-1 0,-1 1 0,1 0-63,0 0-33,-1-27 0,1 27-32,-1-26 32,1 26 64,26 0-32,-27-1-64,27 1 32,-26 0 0,26 0 96,0 0 0,-1-1 1,-25 1-1,26 0-32,-27 0 32,27 0-32,-26-1-32,26 1-32,-27 0 32,27 0 33,-26 0-1,26-1-32,-27 1 32,1 0-32,26 0-32,-1 0-64,1 0 64,0 26 96,0-27-32,0 27-64,-1-26 65,-25 0 63,26 26-96,-26-26-64,-1 0 32,1-1-32,-1-25-32,1 26 0,-27-27 0,27 27 0,-26-26 0,25 26 0,-25 0 0,25-1 0,1 1 32,26 0-32,-27 0-32,27-27 32,-26 27-64,-1 0 64,27 26-96,26-26 96,-26 0-32,26 26 64,0 0-32,-26 0 0,26-27 0,-26 27-32,26 0 64,0-26 0,-27 26-32,27 0-32,-26-26 0,26 26 0,0 0 0,0 0-32,0 0-65,0 0 1,0 0 0,0 0-128,0 0-64,0 0 63,0 0 1,0 0 32,26 26 32,27 27 160,25-1 32,1 0-32,-27 1 32,27-1 0,26 1 0,-53-1 0,27 0-32,-1 1 0,-26-27-32,1 0 0,-27 26 64,0-52-64,0 27 64,-26-27-33,0 0 33,0 0 33,0 0 63,0 0-32,0 0 64,-26 0 0,-26-53-96,-27 27-32,-25-26-32,-27-27 32,0 1-32,0 25-64,52 1 64,1-1 32,51 27-32,-25 0 32,52 26 0,-26 0 0,26 0 0,0 0-160,0 0-1,0 0 97,0 0-96,26 52 96,26 1 0,1-1 64,25 1 0,1-1-32,-27 0 32,27 27 0,-1-27 0,1 1 0,-27-27 32,1 26-32,-1-26 0,27 27 0,-53-27 0,26-26 0,-26 26 0,-26-26-32,0 0 32,0 0 32,0 0 32,0 0 0,0 0 128,-26-26-31,-26-26-97,-53-27-64,0 0 32,1 1-64,-1 25 64,26 1-64,27 0 64,0 26-64,25-1 32,1 27 0,26-26 32,-26 26-32,26 0 0,0 0 0,0 0-64,0 0-97,0 0-31,0 0 0,26 26 64,0 1 128,27 25-32,-1-26 0,0 26 32,27 1-32,-27-27 32,27 26 0,0-25 0,-27 25 0,0-26 0,-26-26 0,1 26 0,-1-26 32,-26 0-32,0 0 32,0 0 64,0 0 64,0 0 128,-26 0-127,-27-26-97,-51-26-64,25-1 0,0 1 0,-25 0 32,25 25 64,27-25 64,-27 0-32,1 26 0,-1-27-32,0 1-96,1-1 0,-1-25 64,1 25-64,25 1 32,1 26-32,0-26 32,-1 25 32,1 1-32,26 0 33,0 0-65,-1 26 32,1-26-32,0 26 0,26 0 0,0 0 0,0 0-65,0 0-63,-26 0-96,26 0 64,0 0-32,0 26 0,26 0 128,0 26 0,27-25 31,-1 25 1,26 0 32,-25-26 0,-1 27 0,1-27 32,-1 0-32,0 0 0,-25 1 0,-1-27 0,0 26 0,-26-26 0,0 0 33,0 0-1,0 0 128,-26-26 64,0-1-96,-53 1-128,0-26 0,1-1 0,25 1 0,-25 0-32,26 26 32,-1-1 32,27 1-32,0 26 0,0-26 0,-1 26 0,27 0 0,0 0-96,0 0-128,0 0-33,0 26 129,0 0 64,53 27 64,-27-27 0,26 26 0,1-26 0,-1 27 0,0-27 0,-25 0 0,51 0-32,-25 1 32,-1-1 32,27 0-32,-1 26 0,1-25 0,-27-1 0,27 0 0,-27 0 0,0 0 0,-25 0 0,25 27 0,0-27 0,-26 0 0,27 0 0,-27 1 0,0-1 32,27 0-32,-27-26 0,0 26 0,0-26 0,-26 0 0,26 26 0,-26-26 0,0 0 0,0 0 32,0 0-32,0 0 64,0 0 0,0 0 65,0 0-1,0 0 32,0 0-32,-52-26-32,26 0-32,-27 0 0,1 0-64,0-27 0,-1 27 0,1 0 0,0-27 0,-1 27 0,1 0 0,-1 0-32,-25 0 32,25-27 32,1 27-32,-26 0 32,-1-26-32,0-1 0,27 27 0,-27 0 0,27-27 0,26 53 0,-26-26 64,25 0 64,1 26 33,0-26-129,0 0 0,-27 0 0,27 26 0,0-27-32,-26 1 32,25 0-32,1 26 0,-26-26 0,26 0 0,0 26 32,-1-27 0,1 27 0,-26 0 0,26-26 0,-1 0 0,1 26 0,0-26-32,-26 0 64,25-1-64,1 27 64,0-26-32,0 0-32,-26 0 32,25 0-32,1-1 0,0 27 0,26-26 32,-26 0-32,0 26 0,26-26 0,0 26-32,0 0 32,0-26 32,-27 26-32,27-26 0,0 26 32,-26-27-32,26 27 0,0 0 0,-26-26-32,26 26 32,0 0 0,0 0-64,0 0 0,0 0-256,0 0-353,0 0-352,0 0-961,0-26-1217,0 26-3459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2.501"/>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4688 2599 9417,'0'0'1858,"-26"0"-289,26-26-160,0 26-544,-26-26-320,26 26-129,0-26-160,-26 26 353,26-26 0,-27 26-97,1-27 161,26 1-353,-26 0 64,0 0 1,0 0-193,26-1 160,0 27-192,-26 0-160,26-26 97,0 26-97,0 0-33,0 0-63,0 0-32,0 0 0,0 0-32,0 26 160,26-26 0,0 53 0,26-27 0,-26 26 0,27 1-64,-1-1 64,1 0-32,-27 1-32,26-27 64,-26 26-32,1-25 32,-1-27-32,-26 26 64,0-26-32,0 0 32,0 0 32,0 0 64,0 0 128,0 0 193,-26-26-1,-27-27-224,1 1-96,-1-1 33,-25-25-97,25 26-64,27-1 32,-26 1 32,26-1 0,0 27 0,-1 0 64,27 0-128,0 26 0,0 0 0,0 0 0,0 0-192,0 0 64,0 0-64,0 26 159,27 0 33,-1 0 0,26 27 65,-26-1-65,27-26 0,-1 27 0,-26-27 0,0 0 0,1 0-65,-1-26 1,-26 0 0,0 0 32,0 0 32,0 0 96,0 0-32,0 0 33,-26-52-97,-1 0 0,-25-1 96,0 1-32,-1 26 0,27-1 32,26 1-64,-26 0 64,0 0-64,26 26-32,0 0 0,0 0 0,0 0-32,0 0 32,0 0-224,0 0 96,0 0-65,0 0 33,52 52 160,0 1 32,1-27 0,-1 26 0,1 1 0,-1-27-32,-26 26 0,0-52-96,1 26 64,-27-26 0,0 0 32,0 0 96,0 0-32,0-26 97,-27 0-161,-25-26 64,0-1 32,-1 1-96,-25-1 32,25 1-32,27 26 0,-26-27 0,26 27 0,26 0-32,-27 26 32,27-26-32,0 26 0,0 0 0,0 0-32,0 0 64,0 0-96,0 0-193,0 0 97,27 26 128,-1 26 64,26-25 64,0-1-64,-25 0 32,25 0 0,-26 0-32,27 1 0,-53-1-32,26-26 32,-26 0-32,0 0 32,0 0 0,0 0 96,0 0 32,0 0 32,-26-26-128,-27-1-32,1-25 32,-1 26 1,27-27-33,-26 27 0,26 0-33,0-26 1,-1 26 32,1 26 32,0-27-32,26 27-64,0 0 64,0 0-32,0 0-64,0 0 32,0 0-96,0 0 0,0 0 32,0 0 96,26 0 32,-26 0 0,26 0-32,1 0 32,-27 0-32,0 0 32,0 0 0,0 0 0,0 0 0,0 0 0,0 0 0,0 0 0,0 0 0,0 0 0,0 0 32,0 27 0,0-27 0,0 26 0,0 0-32,-27 26 64,-25-26-64,26 1 32,0-1 32,26 0-64,-27 0 0,1 0 0,26-26 64,-26 0-64,26 0 0,0 0-64,0 0-32,0 0-96,0 0 0,0 0-193,0 0-255,0 0 63,0 0 97,26 0 480,-26-26-32,26 0 64,-26 26 128,0-26-160,0 0 96,27 26-64,-27 0 0,0 0 0,0 0 64,0 0 64,0 0 64,0 0-160,0 0-64,-27 0 385,27 0-321,-26 26-32,0 0 32,0-26-64,26 0 64,-26 26-32,26-26 0,-27 0 64,27 0-64,0 0-32,0 0 0,0 0-32,0 0 0,0 0-224,0 0-257,0 0-31,27 0 127,-27-26 417,26 0 65,-26 0-33,26 26-32,0-27 0,0 1 0,1 26 0,-27-26 64,26 26-64,-26 0 0,0 0 0,0 0 0,0 0 64,0 0 0,0 0-32,0 0 192,-26 0 128,-1 26-256,1-26-96,-26 26 32,26 1 0,-27-1 1,27-26-1,0 26 32,26-26 32,-26 26-32,26-26-64,0 0 32,0 0-32,0 0-32,0 0-32,0 0-64,0 26-1,26 1 65,0-1 32,0 0 0,27 0 64,-1 27-64,0-27 32,1 0 0,25 26 32,-25-26 0,25 1 0,-25-1 0,-1 0-32,0 0 0,1 0 32,-27 1-32,0-27 33,-26 0-33,0 0 0,0 0 0,0 0 32,0 0 0,0 0 64,0 0-64,-52-27 32,-1 1-64,-25-26 0,-1-27 64,1 27-64,-1 0 0,27-1-32,26 1-32,-27-1 64,27 53 32,26-26-32,0 26 64,0 0-64,-26 0-32,26 0-96,0 0-129,26 26-31,26 27 288,1-1 0,52 27 96,-27-1-64,27 1 64,-27-27-96,1 1 0,26 25 0,-27-25 32,-25-1-32,-1-26 0,1 27 0,-1-27 0,-26-26 0,-26 0 32,26 0-32,-26 0 64,0 0 65,0 0 127,0 0 224,-52-53-255,0-25 31,-27 25-192,27-25-64,-27-1 0,27 1-96,-1 25 32,1 1 64,26 26 0,26 0 0,-27-1 0,27 27 32,0 0-32,0 0-96,0 0-33,0 0-191,27 53 32,25-27 288,0 26 0,1 1 32,-1-1-32,1-26 64,-27 27-64,-26-53 0,26 26-96,-26-26 96,0 0 32,0 0 160,0 0 64,-26-26-31,0-27-161,-53 1-64,0-27 64,1 1-32,25 25-32,-25-25 0,25 25 0,27 1 0,0 0 32,-26-1-32,26 27 0,26 0-32,0 26 32,0 0-32,0 0 0,0 0-161,0 0-127,0 26 128,52 0 192,0 27 128,27-1-96,-27 0 32,27 1-64,-1-1 64,-25 1-64,-1-1 0,-26-26 0,1 0 0,-1-26 0,-26 26 0,0-26 32,0 0 0,0 0 128,0-26-31,0 0-129,-79-26 64,27-27 32,-27 27-64,27-27-32,-27 27 0,27-1 32,-1 1-32,27 26 32,26-26-32,-26 25 0,26 1 96,-26 26-32,26 0-64,0 0 64,0 0-64,0 0-64,0 0-96,0 0-160,26 26 255,0 27 65,53 25 33,-27-25 31,27-1-32,-27 0 0,1 1-32,-1-1 0,-26 1 0,0-27 0,1 0 0,-27 0-32,0-26 0,0 0 32,0 0 0,0 0 64,0 0 160,0-26-224,-53-26 0,1-1 0,-27 1 0,27-1 0,-1 1 32,1 0 0,26-1-32,-27 27 0,53 0 0,-26 0 0,26 26 0,0 0 0,0 0-64,0 0-192,0 26-33,26 26 289,27 1 0,-1 25 64,27 1-32,-27-1-32,27 1 32,-27-1-32,27 1 0,-27-27 0,1 27 0,-1-27 0,-26-25 32,0 25-32,-26-52-32,26 26-64,-26-26 0,0 0 96,0 0 0,0 0 192,-26-26-160,-52-26 1,-27-1 95,0-25-96,0-1 256,1 0-128,-1 27-160,26-26 64,27 51 0,26 1 32,0 0-32,-1 0 64,27 26 33,-26 0-161,26 0 0,0 0-128,0 26-1,0 26 1,53 1 128,-1 51 0,0 1 32,27-26-32,-1-1 32,1 1-32,0 0 0,-1-27 0,-25 0 0,-27-26-32,0-26 32,-26 27 32,0-27-32,0 0 64,0 0 97,0-27-97,0 1-32,-52-26 64,-53-27 128,0 1-128,0-27-64,0 26-32,27 1 32,26 25-32,-1 1 0,1 26 0,52 0 32,-26 26 64,26 0-96,0 0 0,0 0 0,0 0-96,0 0-96,0 0-64,0 52 224,52 0 0,0 27 64,27 0-32,-1-27 0,1 27 0,0-27 0,-27 0 32,27-25-32,-53-1 0,0 0 0,-26-26 0,0 0 32,0 0 32,0 0 32,0-26 32,-26 0-32,-27-27-64,-25-25 64,-27-1-64,0 0 0,27 1-32,25 25 0,1 1 0,0 0 32,-1-1-32,27 27 32,0 0-32,0 0 0,-1 0 0,27 26 32,0 0-32,0 0 0,0 0-64,0 0-128,0 0-32,0 26-64,27 0 288,25 26 0,0 27 0,27-1 32,0-25 0,25 25-32,-25-25 32,-1-1-32,1 27 0,26-27 0,-53-26 0,1 27 0,-1-27 0,-26-26 32,0 26-32,-26-26 0,0 0 64,0 0 64,0 0-32,0-26-32,-78-26 64,-1-27-32,1-26 96,-27 27-192,26-1-32,1 0 32,25 27 0,1 0 0,26 26 0,26 26 0,0 0-32,0 0 32,0 0-192,0 0-32,0 0-64,52 52 288,27 26 64,-1 1 0,27 0-32,-26-1 0,25 1-32,-25-27 0,0 27 0,-1-27 0,1 27 0,-27-27 64,27 0-64,-27-25 0,27 25 0,-53-26-64,26 0 128,-26-26-64,1 0 0,-27 0 0,0 0 128,0 0-64,0 0 64,0-52 257,-53 0-161,-25-53 0,-27 0-96,0 0-128,0 1 0,27 25-32,-1 0 32,53 53-32,0 26 64,26 0-32,0 0 0,0 0-160,0 0 64,0 0-128,0 26 0,0 1 159,52 25 33,1 27 32,25-1-64,1 1 128,-1-1-64,1 1 0,-1 26 0,1-53 0,0 27 32,-1-27-32,-52-26 0,27 0 0,-27 0 0,-26-26 32,26 0 1,-26 0 63,0 0 0,0-26 224,0 0 96,-52-52-255,-53-27 127,0 0-224,0 0 0,1 1-64,25 25 0,27 27 64,-27-1-64,53 1 0,-26 26 160,25-27-128,1 53-32,26-26 0,-26 26 0,26 0-64,0 0-32,0 0-192,0 26 64,26 27-65,27 25 257,25 1 0,1-1 32,-27 1 0,27 26 0,-27-53 0,0 27 0,1-27 0,-1-26-160,-26 0 32,-26 1 32,0-27 64,0 0 32,0 0 0,0 0 128,0-27-64,-78-51-32,-1-1-64,-26 1 96,1-27-64,-1 0 32,0 0 0,0 27-32,27 25 0,52 27 128,-1 0-96,27 26-32,0 0-64,0 0-64,0 0-128,27 52 160,25 27 96,27 0 64,25 25-64,1 1 32,0 0-32,-27 0 0,27-1 0,0 1 0,-26-26 0,-1 25 0,1-51 0,-27-1 0,-26 1 0,-26-27 0,0-26-32,0 0 32,0 0 64,0 0 64,0-26-96,-52-27 0,-27 1 32,-25-53 64,-1 26-96,26 1 0,-26-1 0,53 1 32,-27 25 65,27 1-33,26 0 64,-26 25-96,25-25-32,1 26 32,-26 0-32,52 0-32,-26 26 0,26 0-64,0 0 0,0 0-128,0 0-97,0 52 65,52 0 96,0 27 96,53 26 32,-26-27-64,-1 1 64,1-27 0,-1 27 0,1-27 0,-27-26 0,1 0 64,-53-26-64,26 0 0,-26 0 32,0 0 96,0 0-32,0-26 128,-52-26 1,-27-27-129,-52-25 64,26-1-160,-26-26 32,27 26 32,-1 0-64,0 27 0,26-1 0,27 27 0,0-1 0,52 53 0,-27-26-64,27 26 64,0 0-224,0 0 64,27 26-129,25 53 289,53 0 64,0 25-32,26 1 64,-27-26-96,1 25 0,0-25 0,0 26 0,-1-1 33,-25-25-66,26 0 66,-27-1-33,1 1 0,-1-1-65,-25-25 65,-27-27 0,0 0 0,0 0 0,-26-26 32,0 0-32,0 0 65,0 0-65,0-52-32,-52-1 32,0-51 64,-53-1 32,-26-52-96,0 26 96,0 0-96,26 26 0,53 27 32,-1 25-32,53 27 32,-26 0-32,26 26 0,0 0 0,0 0-64,0 0-128,0 0-1,26 26 193,27 26 0,-1 27 64,27 26-32,26 0-32,-27-27 33,1 1-33,-1 25 0,1-25 0,-27 0 0,27-1 0,-27 1-33,1-1 33,-27-25 0,26-27-96,-52-26 64,26 26 32,-26-26 0,0 0 0,0 0 32,0-26-64,0 0 64,-52-53 32,-53-26 33,0-26-1,-26 0-64,1 27-32,51-1 0,27 26 0,-1 27 0,27 0 0,0 25 32,26 27 0,0 0-32,0 0 0,0 0-160,0 0-33,26 27 129,26 25 64,27 27 64,26 25-64,-1 1 64,1-26-64,-26 25 0,-1-25 0,1-1 0,-27 27-64,27-26 32,-27-27 0,-25 1 32,25-1-32,-26-26 32,-26 0 0,26-26 0,-26 0-64,0 0 64,0 0-32,0 0-64,0-26 64,-52-52 32,-27-27 64,1 0 32,-27-26-64,0 26-32,0-26 0,27 27 0,-1 25 32,27 27 0,26 26-32,0-1 0,26 27 0,0 0-128,0 0 32,0 0 64,0 0-32,26 79 64,26-1 0,53 1 0,-27 52 0,1-26 0,0-1 0,-1 1 0,1 0 0,-27 0 0,1-27-32,25 1 32,-26-1-128,1-25 32,-1-1 0,1 1 0,-27-27 64,0 0-32,0 0 64,-26-26 0,0 0-33,0 0 1,0 0 64,0 0 65,0-52 31,-52-1 32,-27-25 0,1-53 64,-27 26-192,0 0 0,27 27-32,25 25 32,53 53-32,0 0 0,0 0 160,0 0-95,0 0-65,0 0 0,0 0 0,0 0-33,26 53 1,1-1-64,25 1 96,0 25 0,27-25 32,-27 25 32,1-26-64,-1 1 0,0-1-64,1 1 64,-1-1-128,1 0-32,-27 1-32,26-27 96,-52 0 0,26 0 96,-26-26 0,0 0 0,0 0 32,0 0-32,0 0 0,0 0 0,0 0 0,0 0 0,0 0 0,0 0 0,0 0 64,0 0-32,0 0 0,0 0-32,0 0 0,0 0-64,0 0 64,0 0-64,0 0 32,0 0-32,0 26 64,27-26 0,-27 27 0,52-1 0,-52 26 0,26-26-32,0 1 32,1-1-96,-1 0 32,-26-26 64,0 0 0,0 0 0,0 0 0,0 0-65,0 0 65,0 0 32,-26-52-32,-27-1 33,-25 1 127,-1-27-96,0 1 32,1-1-96,25 27 128,-25-27 64,25 1-96,-25-1 160,-1 1-159,27-1-1,-27 0 0,1 1-64,25-1 0,1 27 0,26-1 0,0 27 64,-1 0 0,1-26 0,0 26-32,0-1 0,-27 1-32,27 0 128,0 0-160,0 0 64,0-1-31,0 1-33,-27-26 32,27 26 0,0-1-32,0 1 0,-1 0 32,1 0 64,0 0-64,0 26 0,0-26-32,26-1 32,-27 27-32,1-26 32,0 0-32,-26-26 0,-1 25 0,1 1 0,-1-26 64,27 26-64,-26-1 0,26 1 0,-27-26 0,27 26 0,-26 0 0,26-1 0,-27 1-64,27 0 32,-26-26 32,-1 25 0,27 1 0,-26-26 0,-1 26 0,27-1 0,0-25 0,0 52 0,-27-26 0,53 0 0,-26-1 0,-26 1 0,52 0 0,-26 26 0,-1-26 0,1 0-32,26 26 32,-26-26-32,26 26 64,-26 0-32,26 0 0,-26-27 0,26 27 0,-27-26-64,1 26 32,0-26 32,0 0-32,0 26 32,26 0 0,-27 0 0,27 0 0,0 0-64,0 0-33,0 0 1,0 0-64,0 0 64,-26 0-32,26 0 32,0 0-32,0 0-64,0 0-1,0 0-223,0 0-96,0 26-33,0 0-864,26 27-801,-26-1-1378,27 0-3330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3:17.710"/>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7783 2311 7944,'0'0'3811,"0"0"-1409,0 0-864,0 0-129,-169-73-256,121 49-352,-25 24-192,25 0-1,-25 0 97,1 0-33,-25 24-511,24 49 159,1-25-96,23 49-96,-23 24 129,48 0 127,-25 24-32,49 25-352,0-25 64,0-24-32,49-25-32,23 25 0,-23-48-32,23-25 32,25 1-128,-25-25 64,1-24-128,-25-24 0,49-25 96,-24-47 64,-25-50 0,25 1-289,-49 0-95,0 24-97,-24 0-287,0 49 191,0-1 193,0 25-97,-24 23-191,24 1-1026,-24 24-1313,24-24-4965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19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4125 2194 2018,'0'0'1537,"0"0"641,0 0-448,0 0-449,0 0 0,0 0-191,0 0-130,-52-52 1,52 52 32,-26 0-224,26 0 0,0 0-161,0-27-159,0 27-33,0 0-64,0 0 1,0 0-97,0 0-32,-27 0 0,27 0-127,0 0-65,0 0-32,0 0-161,0 27 65,27-1 96,25 26 96,0 27-32,1-27 1,25 27 95,-25-27-64,25 27 64,1-1 0,-1-25 0,27 25-64,-26-25-64,25-1-32,-25 0 32,-1 1-64,1-1 64,-27 0 0,27-25-32,-53-1 0,26 0 0,-25 0 0,-27-26 64,0 0 1,26 0-1,-26 0 32,0 0 96,-26 0 288,-1-26-287,-51-26-129,-1-1 96,1 1-64,-27-1-96,0-25 64,1-1-64,-1 27-32,26-27 32,1 27 0,25 0 64,27-1 32,-26 27-96,52 26 64,-26-26 0,26 0 0,-27 26 0,27 0-32,0 0 32,0 0-64,0 0 0,0 0-96,0 0-96,0 0-96,27 52 256,25-26 32,26 53 64,1-27 32,26 27-96,0-1 32,-1 1-32,1-27 64,0 27-64,-27-27 0,27 27 0,0-1 0,0 1 64,-1 0-64,1-27 0,0 0 0,-27 1 32,1-1-32,-1 0 32,1 1-32,-27-1 32,27-26-32,-27 1 0,1 25 0,-1-26 32,-26 0-32,0-26 0,-26 0 0,27 0-32,-27 0 32,0 0 0,0 0 0,0 0 0,0 0-256,0 0 64,0 0-65,0 0-383,0 0-129,0 0-256,0 0-544,0 0-609,-27-26-353,-25-26-2081,-27-27-1538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6:54.744"/>
    </inkml:context>
    <inkml:brush xml:id="br0">
      <inkml:brushProperty name="width" value="0.08" units="cm"/>
      <inkml:brushProperty name="height" value="0.16" units="cm"/>
      <inkml:brushProperty name="color" value="#C9C9C9"/>
      <inkml:brushProperty name="tip" value="rectangle"/>
      <inkml:brushProperty name="rasterOp" value="maskPen"/>
    </inkml:brush>
  </inkml:definitions>
  <inkml:trace contextRef="#ctx0" brushRef="#br0">4263 2096 929,'0'0'1025,"0"0"512,0 0-191,0 0-33,0 0-384,0 0 160,-27-79-128,27 79-321,0 0-576,0 0 0,0 0 353,0 53-1,53-27 193,25 53-33,1-27 97,26 26 160,-27 27-65,1-26-255,26 26 224,-27-27-225,-25 1-160,25-1-95,-25 1-129,25-1-64,-25-25 0,25 25 128,-25 1-64,25-27 0,-25 27 32,25 0 33,-25-27-129,-1 0 0,0 27-64,-25-53 0,-1 26 0,0-25-32,0-1-577,-26 0-832,26 0-1506,-26 0-3843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18:29.062"/>
    </inkml:context>
    <inkml:brush xml:id="br0">
      <inkml:brushProperty name="width" value="0.24" units="cm"/>
      <inkml:brushProperty name="height" value="0.48" units="cm"/>
      <inkml:brushProperty name="color" value="#FFACD5"/>
      <inkml:brushProperty name="tip" value="rectangle"/>
      <inkml:brushProperty name="rasterOp" value="maskPen"/>
    </inkml:brush>
  </inkml:definitions>
  <inkml:trace contextRef="#ctx0" brushRef="#br0">5938 2272 1153,'0'0'961,"0"0"-288,0 0 31,0 0-351,0 0-33,0 0 64,0 0-95,0 0 191,0 0-160,0 0-95,0 0 95,0 0-224,0 0 192,0 0 129,0 0 95,0 0 257,0 0-161,0-26-95,0 26 288,0 0-225,0 0 129,0 0 96,0 0 480,0 0 288,0 0-223,-26 0-321,26 0-97,-27 0-639,-25 0-65,26 0-128,-27 0 0,1 26-32,26-26-64,-26 26 0,25 1 128,-25-1-128,26 26 0,-27-26 128,27 27-128,-26-27 96,26 0-96,26-26 0,0 0 193,0 0-161,0 0 0,0 0-32,0 0-64,0 0 32,0 0 0,0 0 64,0-26 0,26 0 0,0 0 0,26-27 0,1 1 32,-1-1-96,1 27 32,25 0 0,-26 0 0,1 0 0,-1 0-64,1 26 64,-27 0 0,0 0-64,0 0 0,0 0 64,-26 0-64,0 0 128,0 0-64,0 0 0,0 0 32,0 0 96,0 0-64,0 0 64,0 0 769,0-27-64,-52 27-385,0 0-320,-1 0-128,-25 0 64,-1 0-64,-26 0 0,27 0 128,-1 0-128,-25 27 0,25-1 32,0 0 0,1 0 32,-1 0-64,27-26 0,26 26-160,-27 1 192,27-27-32,26 26 0,0-26 0,0 0-32,0 0 0,0 0-128,0 0 96,0 0-224,0 0 224,0 0 0,0 0-64,53-26 63,-27 26 1,52-53 64,-25 27-64,51 0 64,-25-26 0,26 25-64,-27-25-96,1 26-64,-1 0-32,-25-27 256,-1 27-96,0 26 96,-25-26-32,-27 26 32,0 0 0,0 0 32,0 0-32,0 0 0,0 0-64,0 26-1,-53-26 65,27 26 97,-26 0-65,-27 27 64,1-1-96,-1 1 0,1-1 0,-1-26 64,0 26-32,27 1-32,0-27 32,-1 0 96,27-26-128,26 0 0,0 0 32,0 0-32,0 0-32,0 0-64,0 0 160,0-26-96,26 0 32,27 0 0,-1-27-32,0 1 64,27 26-32,0-53 0,25 27 32,-25-1-64,26 1 32,25 26 0,-25-26-32,-26 25 32,26 1 0,-27 0 0,-26 26 0,1-26-32,-1 26 32,-26 0 0,27 0-64,-27 0 96,0 0-32,0 0 0,1 0 0,-1 0 0,-26 0 0,26 0 0,-26 0 0,0 0 0,0 0 0,0 0-32,-26 0 64,0 0 160,-1 0 160,-25 26-352,0-26 96,-27 0-96,27 26 0,-27 0-32,1 1 32,25-1-96,1-26 96,-1 26 0,27 0 64,0-26-32,26 0-32,0 0 0,0 0-64,0 0 0,0 0-384,0 0 384,0 0 0,26 0 0,0 0 64,1 0 0,25-26 32,0 26 0,27-26-32,-1 0 0,1-1 0,26 27 32,-27-26-32,27 0 0,-26 0 32,-1 0 0,1 26-32,-27-27 0,0 27-32,-25 0 32,-1 0-32,0 0 32,0 0 0,0 0-96,1 0 96,-1 0 0,0 0 32,26 27-32,-25-27 0,-1 0 0,-26 0 0,26 0 0,-26 0 0,0 0 0,26 0 0,-26 0 32,0 0-32,0 0 0,0 0 32,0 0 32,0 0-64,0 0 0,0 0 352,0 0-288,-52 0 32,26 0-96,-1 0-32,-25 0-64,0 0 64,-1 26 32,1-26 64,26 26-64,-27-26-32,27 0 0,0 0 64,0 0 32,26 0-64,0 0 0,0 0-96,0 0 96,0 0-192,0 0 32,0 0 160,0 0-128,0 0 128,26 0 0,0 0-96,0 0 96,27 0 0,-27 0-32,26 0 64,1 0 32,-1 0-64,0 0 0,1 0 0,-1 0 0,-26 0 0,27 0 0,-27 0 32,0 0-32,0 0 0,0 0 0,-26 0 0,27 0 32,-27 0-32,0 0 0,0 0 32,0 0 64,0 0-96,0 0 0,0 0 416,0 0-352,0 0 128,0 0-95,0 26-65,0-26-32,0 0 0,0 0 0,0 26-32,0 1 64,0-1-32,0 26 32,0 0-32,0 1 96,0-1-96,0 1 0,0-1 0,0 0 32,0 1-32,0-1 0,0 0 32,0 27-32,0 0 0,0-27 0,0 26 64,0-25-32,0 25-32,26-25 96,-26 25-64,0-25 32,26 25-64,-26 1 0,0-1 192,0 1-160,26-27 32,-26 27-64,0-27 64,0 27-32,0-27-32,0 1 0,0 25 128,0 1-128,0-27 0,0 27 65,0-1-1,0 1-32,0-27-32,0 27 0,0-1-32,0-25 64,0-1-32,0 0 0,0 1 64,0 25-64,0-25 0,0 25 0,0-26-32,0 27 32,0-27 0,26 27-32,-26-27 96,26 1-64,-26-1 0,0-26 0,0 27 96,27-1-96,-27 0 0,0 1 0,0-1 32,0 0-32,0 1 0,0-1 0,0-26 32,0 27 32,0-27-64,0 26 0,0-25 32,0-1-64,0 0 32,0 0 0,-27 0 0,27-26 0,0 26 0,0 1 0,0-27 32,0 26-64,0 0 32,0 0 0,0-26 0,0 26 0,0 1 0,0 25 0,0-26 96,-26 0-160,26 1 64,0-27 0,0 26-32,0-26 32,0 26 0,0-26 0,0 0 32,0 0-64,0 0 32,0 0 0,0 0 0,0 0 0,0 0 0,0 0 0,0 0 32,0 26-64,0-26 32,0 0 0,0 0-64,0 0 96,0 0-32,0 26 0,0-26 0,0 0-32,0 26 32,0-26 0,0 0-64,0 0 64,26 0 0,-26 27 0,0-27 0,0 0-32,0 0 32,0 0 0,0 0-96,0 0 160,0 0-64,0 0 0,0 0 32,0 0-32,0 0 0,0 0 0,0 0-32,0 0 32,0 0-32,0 0 32,0 0 0,0 0-32,0 0 32,0 0 0,0 0-32,0 0 32,0 0 0,27 0 0,-27 0 32,0 0-96,0 0 0,0 0 32,0 0-65,0 0 129,0 0-32,0 0 32,0 0-32,0 0 321,0-27-193,0 27 64,-27-52 0,-25 26-160,26-53-32,-26 27 160,-1 0-128,27-1 129,-26 1-161,-1-1 0,27 1 224,-26 0-160,-1-1 64,27 1 32,-26 0-160,26-1 224,-27 1-224,27 26 0,-26-27 193,25 1-129,1 0-32,-26 25 64,26-25-64,0 0 256,-1 25-224,1 1-64,0-26 224,26 26-160,-26-27 0,0 27-32,-1-26 33,-25-1 95,26 27-160,0-26 32,0-1 160,-1 27-96,1-26-32,0 26 96,0 0-128,0-27 128,-1 27-160,1-26 0,0-1 0,0 1 32,26 26-32,-26-27 97,26 27-97,-27-26 320,27 26-320,-26-1 0,26-25 192,0 26-160,-26 0-32,26-27 0,-26 27 64,26 0-96,-26-26 32,26 25 0,-26 1 32,26 0 0,-27 0-32,27 0 0,-26-1 32,0-25 32,26 26-64,-26 0 0,0 0-32,26-1 64,-27 1-32,1 0 0,26 0 32,-26 0-32,0-1 0,26 1 0,-26 0 0,-1 0 0,27 0 0,-26 26 0,26-27 64,-26 1-96,0 0 32,26 26 0,-26-26 0,0 0 32,26 0-32,-27-1 0,27 1 32,-26 0-64,0 0 32,0-27 0,0 27 32,-1 0-32,1 0 0,-26 0-32,52-1 96,-26 1-32,0 0-32,-1 0 0,1 0-32,26 0 64,-26-1-32,0 1 0,26 26 0,-26-26-32,26 26 32,0 0 0,0 0-64,0 0 64,0 0-64,0 0 0,0 0-128,0 0 128,0 0-224,0 26-65,0 0 353,0 27-96,26-1 96,0 27 0,0-27 0,27 27-64,-27-1 64,26 27 0,0-27-96,-25 27 96,25 0 0,0-26-32,1-1 32,-1 27-64,-26-27-64,27-25 96,-1 25-96,0-25 128,-25-1-64,25 0 32,-26 1 32,0-27-32,1 26 32,25 1 0,-26-27 0,0 26 0,-26-26 0,26 1 0,1 25 32,-1-26-96,0 0 64,-26 1 0,0-1 0,26 0 0,-26 0 0,0-26 0,26 26 32,-26-26-128,0 0 96,0 0 0,0 0-161,0 0 161,0 0 0,0 0-32,0 0 64,0 0 0,0 0-32,0 0 0,0 0 129,0 0-97,0 0-32,0-26 64,0 0-32,-26-26 96,0 25-128,0-25 0,0 0 0,-27 25 32,27-25-32,0 0 64,-26-1-32,25-25 96,1 25-128,-26 1 0,26 0 32,-1-1 0,1 1-32,0 0 0,-26-1 32,25 1 96,-25-1-128,26 1 0,0 0 96,-27-1-64,27 27-32,0-26 64,-26 26-32,25-1 257,1-25-289,-26 26 0,26 0 96,0-1-64,-1 1-32,1 0 0,0 0 32,26 0-32,-26 0 0,0-1 0,-1 27 160,1-26-128,0 0-32,26 26 0,-26-26 64,0 0 32,-1 26-96,27-27 0,-26 1 64,0 26-64,0-26 0,26 0 0,-26 26 64,0-26-64,-1-1 0,27 27 0,-26-26-32,0 0 32,0 26 0,0-26 0,26 0 32,-27 26 0,1-26-32,0-1 0,0 27-32,0-26 64,26 0-32,-26 0 0,-1 0 32,1 26-96,0-27 64,0 1 0,26 26-32,-26-26 32,-1 26 0,27-26 0,-26 26 96,26 0-128,0 0 32,-26-26 0,26 26-64,0 0 64,-26 0 0,26 0 0,0 0 32,0 0-64,-26 0 32,26 0 0,0-26-32,0 26 64,0 0-32,0 0 0,0 0 32,0 0-128,-27 0 96,27 0 0,0 0-64,0 0 64,0 0 0,0 0 0,0 0 32,0 0-160,-26 0 128,26 0 0,0 0-64,0 0-32,0 0 0,0 0 0,0 0 0,0 0-65,0 0 33,0 0 96,0 0-128,0 0 160,0 0 0,0 0-32,0 0 64,0 0-64,0 0 32,0 0 0,0 0-160,0 0 160,0 0 0,0 0-64,0 0 64,0 0-160,0 0 160,0 0-32,0-27-96,0 27 0,53-26 128,-27 0-33,26-26 66,1 25-130,25 1 97,1-26 0,-1 26-96,1-27 96,-1 27-32,-25 0-32,25 0 0,-25 0-96,-1-1 160,0 27 0,1-26-160,-27 26 160,26 0 0,-25-26-64,-1 26-32,0 0 0,26 0-65,-26 0-31,27 0 160,-1 0-256,-26 0 160,27 0 96,-27 0-32,0 0-96,0 0 160,-26 0 0,0 0-64,26 0 64,-26 0 0,0 0 0,0 0 32,0 0-32,0 0 0,0 0 0,0 0-64,0 0 64,0 0 0,0 0 0,0 0 0,0 26 32,0-26-32,-26 0 0,0 26 160,0 27-160,-26-1 0,-1 0 0,1 27 64,26 26-96,-53 0 32,27-1 0,26 27 0,-1-26 0,1-27 0,0 1-32,26 0 32,0-53-128,0 0 128,0-26-129,0 0 97,0 0-224,0-26 256,0-27 32,26-25 0,27-27 321,-1-52-353,26 0 0,-25 0 32,25 26-32,-25 26 0,-1 27 0,0 25 32,-25 1 0,-1 52-32,-26-26 0,0 26 32,0 0-32,26 26-128,-26 26-1,26 27 129,-26 52 289,0 26-289,0 0 0,0 52 96,0-52-32,0 1-64,0-1 0,-26-53 32,26-25 32,0-53-64,0 0 0,0-26-160,0 0 64,0 0 0,0-52 64,0 0 64,26-53 320,27-52-352,-27 0 0,0-27 0,26 27 32,-25 26-32,-1 0 0,26 53 64,-52 25-96,26 27 32,-26 26 0,0 0-64,0 0 0,0 53-160,0 25 128,26 53 96,-26 52 288,27-25-288,-27 51 0,0 1 32,0 25 32,0-51-64,0-1 0,0-78 0,0-27-64,0-26 64,0-52-96,0 0 64,0-26-224,0-26 256,26-53 192,0-78-160,-26-27 192,52 1-224,-25-53 0,-1 26 0,26 27 0,1 26 0,-27 25 0,0 54 32,0 51 0,0 1-32,-26 52 0,0 0 224,0 0-224,0 0-64,26 79-160,1 51 224,-27 54 224,26 51-224,0 27 0,-26 0 128,0 26-128,26 0-32,-26-26 32,0-26-32,0-53-96,0-52 128,0-52 0,26-53-128,-26-26 128,0 0-256,27-53 32,-27-51 224,0-53 256,0-79-256,0-26 0,0-52 32,0-27-32,26 53 0,0 0 0,26 53 64,1 51-96,-27 53 32,0 53 0,0 25 160,-26 27-64,26 26 96,-26 0-192,0 26-64,27 53 64,-1 78 0,-26 53 32,26 25 160,-26 53-160,0 27-32,0 25 0,0-26 97,0-26-194,0-52 97,0-53 0,0 0-32,0-78 32,0 0 0,0-53 0,0-52 0,26 0-128,-26 0-128,0-26-160,0-79 416,0-52 0,0-26 128,0-53-128,0 1 32,0-27 0,0 26-32,0 0 0,0 53 0,0 26 0,0 26 0,0 26-32,26 53 128,-26 26 32,0 0-128,0 26 32,0 52-32,0 53-32,0 78 32,27 27 32,-1 51 64,-26 1-32,26 26-64,0 0 0,0-26 0,-26-26 0,26-27 0,-26-25 0,0-27 0,0-53-128,27-51 128,-27-27-96,0-26 64,0 0-480,0-52 159,0-79 353,0-26 0,0-79 96,0-26-96,-27 0 0,1-26-32,26 26 96,0 1-64,0 25 0,0 26 0,0 53 0,0 0 0,0 52 0,0 1 257,0 51-225,0 27 64,0 0-96,0 26 64,0 26-128,0 26-64,0 53 128,26 52 64,1 27-32,-27 25 0,26 1-32,-26 25 64,26-25-224,-26-1 96,26-25 31,-26-54-127,0-25 96,26-52 32,-26-27 32,0-26-128,27 0 96,-27-79-384,0-26 416,-27-52 0,-25-52 0,26-27 0,-27 1 0,27-1 64,-26 26-96,26 1 32,0-1 0,-1 27 0,1 26 32,26 26-32,0 26 0,0 27 32,0-1 192,0 53-224,0 0 0,26 26 0,-26 0 0,0 0-64,0 0 0,27 26-160,25 0 128,-26 53 96,26-1 0,-25 27 128,25 0-96,-26 0-64,0-1 32,1 27 0,-27-26-32,0-27 32,26 27 0,-26-52 0,0-1 0,0 0-64,0-25 0,0-27-129,0 0 97,0 0 32,0 0 32,0-27 0,0-25-224,0-27-96,-26 1 223,26-1 129,0 1-64,0 25 64,0 1 0,-27 0 32,27 25 0,0 27-32,0 0 65,0 0-33,0 0-32,-26 53-32,26-1 32,0 53 32,-26 26-32,26 0 0,-26 26 0,26 0 64,-26 0-32,26 26-32,0-25 0,-27-1-96,27 0 96,-26 0-65,26-52 1,-26-1-32,26-25-64,-26-27 160,26-52 0,0 0-96,0 0 96,-26-26-32,0-52-96,-27-53 256,1-26-64,-27-1-64,1-25 0,-1 0 32,27 26-32,-27 26 0,27 26 128,-1 26-64,53 27 513,-26 52-225,0 0 1,26 0-289,0 26-64,0 27-161,0 51 65,0 54 192,26-1 33,0 26-129,27 0 0,-1 1 0,-26-27 0,27-26 0,-27-1 0,0-25 32,0-26-64,-26-53 32,26 0 0,-26-26-32,0 0 32,0-52 0,-26-53 192,0-26-192,-52-26 288,25-26-288,-25-1 0,25 1-64,-25 26 64,25 0 0,1 26 0,26 26 64,0 53-64,-1-1 0,1 53 0,26 0 96,0 0-96,0 79-352,0 0-1,26 52 353,27 26 161,-27 0-161,53 0 0,-27-26 64,0 0-32,1-27-32,-27-51 0,26-27 0,-26-26-160,1 0 95,-1 0-159,0-52 224,-26-27 64,26-26 128,0-26-127,0-26 31,1 0 0,-1-26-96,0 0 0,0 25 0,0 1 32,1 26-32,-1 27 0,0-1 32,0 26 288,-26 1-288,0 25 32,26-25 256,-26 26-255,0 25 127,0-25-96,0 26-32,0 26 128,0-26-192,0 26 0,0 0 96,0 0-96,0 0 0,0 0 0,0 0 32,0 0-160,-26 0 128,26 0-320,0 0 160,-26 0-609,26 26-833,-26 26-1056,26 1-1346,0 25-5028</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8:03:27.085"/>
    </inkml:context>
    <inkml:brush xml:id="br0">
      <inkml:brushProperty name="width" value="0.16" units="cm"/>
      <inkml:brushProperty name="height" value="0.16" units="cm"/>
      <inkml:brushProperty name="color" value="#767171"/>
    </inkml:brush>
    <inkml:brush xml:id="br1">
      <inkml:brushProperty name="width" value="0.16" units="cm"/>
      <inkml:brushProperty name="height" value="0.16" units="cm"/>
    </inkml:brush>
  </inkml:definitions>
  <inkml:trace contextRef="#ctx0" brushRef="#br0">7830 236 7687,'0'0'1281,"0"0"-256,-262-78 865,157 51 64,-26 1-384,-26 0-385,-26 0-256,0 0 256,-53 26-96,-26-27-64,0 27-449,-26 0-31,0 0-97,26 27-160,27-1-95,-27 52-97,-26 1 0,0 26-64,-27-1 32,-25 54 32,26-1 0,0 52 96,-1 27 32,53 26-159,-26 26-1,53 0 0,-27 0-64,26 26 32,27 0 0,-27 0 32,53 53-64,-1 26 64,27 0 96,26 26-160,27-27 0,51 1 0,53 0 32,0 26-64,26-26 32,53-27 0,78 1 0,26 0-64,27 25 128,52-25-64,0 0 0,26-1 0,26-52 0,26 1 0,27-53-64,26-27 64,52-51-32,26-1 32,1-52-32,-1-53 32,0 1 0,53-27 32,-26-26 64,51-26-96,-25 0 0,0-26 64,-27-52 64,27-1-64,-26-52-64,-53-26 0,-26-26 0,0-1 32,-53-25 64,-25-1-32,-53 1-32,0-53 97,-52 26 63,-53-25-32,0-27 0,-52-53-128,0 1 32,-26-53-32,-27 0 0,-25 0 32,-1-26 0,-26 27-32,-26 25 0,0 27 0,0-27 0,-78 27 0,-1-1-32,-52-25 0,-26-1-32,0-26 0,-52 53 32,-53-1-32,0 1 32,-52 26-32,-27 26-64,1 26-256,-27 26-64,1 27-257,-27 25-160,0 53-352,0 27-737,-26 25-1601,-26 27-4453</inkml:trace>
  <inkml:trace contextRef="#ctx0" brushRef="#br0" timeOffset="7118.912">6495 158 8808,'0'0'1506,"0"0"-705,0 0-385,0 0 481,0 0-129,0 0-223,0 183 160,0-78-257,0 0 33,0 25 127,26 1-224,-26 0-127,26 53 127,-26-27-160,26 52 193,-26-25-321,0-1 64,0 26 192,0 27-160,0-26 1,0-1-1,0 27 0,0-27 192,0 1-320,0-1 33,0-25 127,0 25-96,0 1 32,27-27 32,-27 27-160,0-27 289,26-26-321,-26 0 0,0 0 96,0-26-96,0-26 32,0 0-32,26-1 32,-26-25-160,0-27-321,0 27-384,0-27 1,0-25-225,0 25-577,0-26-1313,0 0-864,0-26-1923</inkml:trace>
  <inkml:trace contextRef="#ctx0" brushRef="#br0" timeOffset="15678.4258">6652 5866 1377,'0'0'737,"0"0"192,0 0 256,0 0 352,0 0-351,0 0-546,0 0 33,0 0 288,0 0 160,0 0-96,0 0-417,0 0-127,0 0 31,0 0 193,-26 27 256,0 25-289,-27 0 65,1 1 352,-53 51-320,-26 1 32,-78 26-321,-27 26-95,-52 53 191,-26 25-352,-1 1-224,-25 26 321,0-26-225,51 25 32,-25-25-96,52 26-32,27-26 0,-1-27-128,26 27-737,27-1-64,0-25-1377,26-27-1025,0-52-2371,52-26-1889</inkml:trace>
  <inkml:trace contextRef="#ctx0" brushRef="#br0" timeOffset="34115.6866">6756 5867 5189,'0'0'2851,"0"0"-1218,0 0-384,0 0-64,0 0-63,0 0-98,-183-27-223,104 1-96,1 0-64,-27 0 95,-26-27-127,-52 1 63,-1-27-255,-25-25-33,-1-1 97,1 0-97,-1 0 257,1 27-65,-1-27-31,1 27-65,-27-27-31,-26 26-129,0-26-128,1 1-96,-1-1 0,26-26-96,26 26 32,1 27 0,52-1 32,0 1 64,26 25-63,0 1 31,0-1 64,26 27-32,27-26-64,-1 26 0,0-1 0,53 27 0,0-26 64,0 26-128,0 0 32,26 0-32,-26 0 32,-1-26-64,27 26 32,-26 0 0,26 0 0,-26 0 0,26 0 0,0 0 0,-26 0 32,0 0-32,26 0 32,0 0-32,-27 0 0,27 0 0,-26 0 0,26-26 32,0 26-32,0 0 0,0 0 0,0 0 0,-26 0 0,26 0 0,0 0 0,0 0 0,0 0 0,0 0-32,0 0 32,0 0 0,0 0 32,0 0-32,0 0 0,0 0 0,0 0 32,0 0-32,0 0 32,0 0-32,0 0 0,-26 0 0,26 0 0,0 0 0,0 0 0,0 0 0,0 0 0,0 0 0,0 0 0,0 0 0,0-26 0,0 26 0,-26 0 0,26 0 0,0 0 0,0 0 0,0 0 0,0 0-32,0 0 32,0 0 0,0 0 0,0 0 0,0 0 32,0 0-32,0 0 0,0 0 32,0 0-32,0 0 0,0 0 0,0 0 0,0 0-32,0 0 32,0 0 0,-27 0 0,27 0 0,0-27 0,0 27 0,0 0 0,0 0 0,0 0 0,0 0 0,0 0 0,0 0-32,0 0 32,0 0 0,0 0 0,0 0 0,0 0 0,0 0 0,0 0-64,0 0 0,0 0-128,0 0-96,0 0-65,0 0-383,0 0-481,0 0-1218,0 0-1600,27 0-8361</inkml:trace>
  <inkml:trace contextRef="#ctx0" brushRef="#br0" timeOffset="79411.0447">6652 5762 641,'0'0'672,"0"0"-223,0 0-193,0 0 128,0 0 385,0 0 64,0 0 128,0 0 160,0 0 192,0 0 0,0 0 65,0 0-353,0 0-129,0 0-287,-26 0-65,0 0 353,0-27-160,-1 27-192,1-26-193,0 0-32,0 0 129,0 26-129,-1-26 128,1 0-63,0 26-129,-26-27-64,26 1 96,-1 0-127,1 0 127,-26 0-128,-1-1-64,1 1 128,26-26-128,-27 26 0,1-1 65,26 1-1,-26 0 128,25 0-64,1 0-64,-26 0-32,26-1-95,-1 1 31,-25 0 32,26 0 0,-27 0 32,1-1-64,26-25 0,-26 26 0,-1 0-64,27 0 64,-26-1 0,25 1-64,1 0 64,0 0-32,0 0 32,0-1-32,-1 1-32,1 0 64,0 0-32,-26 26-32,52-26 65,-53-1-33,27 1 32,0 0 0,0 0-32,0 0 32,-1 26 0,1-26 32,0-1 0,0 1-96,0 0 0,-27 0 0,27 0 32,-26-1-32,26 1 32,-27 0 0,27 0 0,0 0 0,-27 26 0,27-26 32,0-1 0,0 27-32,0-26 0,-1 0-32,1 0 64,-26 0-64,26-1 0,-1 27 0,1-26 32,0 0-32,-26 0 65,26 0-65,-1-1 0,1 1 32,0 0-32,0 26 64,0-26-32,-1 0-32,1 0 32,0-1-32,-26 1 0,25-26 0,1 26 0,-26-1 0,26 27 0,0-26 0,-1 0 32,1 0-32,0 0 32,-26 0-32,25 26 0,1-27 0,0 1 0,0 0 0,0 0 0,-27 0 0,27-1 0,0 27 0,-26-26 32,25 0-64,1 0 0,0 0 32,0-1 0,0 27 0,-1-26 32,1 0-32,-26 0 0,26 0 0,-1 0 0,-25-1 0,0 1 0,26 0-32,-27 0 32,27 0 0,-26 26 0,25-27 0,1 1 0,0 0 0,0 0-32,-27 26 32,27-26 0,0-1 0,0 27 32,0-26-64,0 0 32,-1 0 0,1 0 0,0 0 0,0-1 0,0 1 0,-1 26 0,1-26 0,0 0 0,0 0 0,0-1 0,-1 27-32,27-26 32,-26 0 32,0 26-32,0-26 0,26 26 0,-26-26 0,0 0 0,-1 26 0,1-27 0,26 27 0,-26-26 0,26 26 0,-26-26 0,0 26 0,26 0 0,-27-26 32,27 26-32,0-26 0,-26 26-32,26 0 32,0-27 0,-26 27 0,26 0 0,-26-26 0,26 26 0,0 0 0,0 0 0,-26 0 0,26 0-64,0 0-481,0 0-1217,0 0-1537,52 26-3747,-26 27-962</inkml:trace>
  <inkml:trace contextRef="#ctx0" brushRef="#br0" timeOffset="386578.6566">2567 1126 8776,'0'0'3203,"0"0"-2658,0 0 512,0 0 96,0 0-288,78 157-513,-25-105-160,-1 1 65,27-1 95,-27 27 96,0-27 1,27 27-33,-27-1 33,27 1 63,-1-1-96,-25 1-31,52 26-97,-27-27 32,1 1-95,-1 26-65,1-27-64,-27 1 0,27-1 32,-1 1-32,-25-27-32,25 27 64,-25-1-64,-1 1 0,0-27 0,1 27-32,-1-27 1,0 1 63,1-1-96,-1 26 32,1-25 0,-27-1 0,26 1 0,1-1-32,-1 0 32,-26 1 0,0-1-32,27 0 96,-27 27-96,26-27 32,-26 1-32,27-1 32,-27 1-32,26 25 64,-25-26-64,25 1 0,0-1 32,1 27 64,-1-27-32,-26 1-32,27-27 64,-1 26-96,-26 0 32,27 1 0,-27-27-32,26 26 0,0 1 0,-25-1 64,25 0-64,0 1 64,-25-1-31,25 1 31,0-1 0,-25 0-32,-1-25-32,26 25 32,-26 0-32,27-26 0,-27 27 0,26-1 0,1 1 0,-1-27 0,0 26-32,-25 1 64,25-27-32,0 26 32,-26-26-32,27 27 0,-27-27 0,26 26 32,-25-26-64,25 27-32,-26-1-321,26 1-383,-25-1-994,-1 26-1121,26-25-3427</inkml:trace>
  <inkml:trace contextRef="#ctx0" brushRef="#br1" timeOffset="2.62749E6">7620 5185 21556,'0'0'1378,"0"0"-97,0 0-64,0 0-352,0 0-737,131 236-96,-78-131 0,-1 0 160,1 26-192,-1-26 0,-26 26 160,0 0-160,1-27 96,-1 27-96,-26-52-160,0 26-288,0-53-1025,0-26-738,0 1-1120,0-27-2146,0 0-6662</inkml:trace>
  <inkml:trace contextRef="#ctx0" brushRef="#br1" timeOffset="2.62812E6">7515 5264 15919,'0'0'1217,"0"0"-192,0 0 352,0-157-960,53 105-161,-1 25-64,27-25 97,25 26 255,1 0-320,0-1-160,-26 27-64,-27 0 193,0 27-65,-52 51 993,0-25-417,0 51-127,-26 1-257,-26 0-256,-1-26 64,-25-1-128,25-52 0,1 27 0,26-27-128,0-26 128,-1 0-96,27 26 0,0-26 64,0 0-865,0 0-192,53 0 481,-1 0 415,53-26 193,26 0-64,26 0 64,-26 26 0,0 0 0,0 0-96,-52 26 32,-27 52 64,1 1 513,-53-1 287,0 1-255,0 0 96,-27-1-481,1 1 0,-26-27 128,-27 27-256,1-27-32,-1-26-96,0 27-352,-25-53-257,51 0-352,-25 0-448,-1 0-1346,27-53-2018,25-25-4516</inkml:trace>
  <inkml:trace contextRef="#ctx0" brushRef="#br1" timeOffset="2.62867E6">8825 4609 12236,'0'0'4740,"0"0"-1921,0 0-97,0 0-672,0 0-1025,0 0-192,52 53-609,0 25 417,27 27-33,0 0-159,25 26 95,-51 0-416,25 0-31,-25-27 255,-1 27-288,-26-52-64,0 0 0,1-27-64,-1-26-224,-26-26-1218,0 0-1216,0 0-1218,0-52-160,0-53-3908</inkml:trace>
  <inkml:trace contextRef="#ctx0" brushRef="#br1" timeOffset="2.62924E6">9584 4164 15118,'0'0'3331,"0"0"-576,0 0-353,0 0-960,0 0-353,0 0-417,105 78 385,-53 1-160,27-1-256,-27 27-65,1 0-255,25 0-225,-51-1 256,25 1-320,0 0 0,-25-26-32,-1-1 32,0-25-64,-26-1-256,0-26-641,0-26-128,0 0-1121,0 0-865,0-26-1089,0-53-192,-26 1-6502</inkml:trace>
  <inkml:trace contextRef="#ctx0" brushRef="#br1" timeOffset="2.62964E6">9244 4242 10954,'0'0'5189,"0"0"-2626,0 0-513,0 0-673,0 0-544,0 0-257,130-104 417,-25 51 288,-26 1-800,25-1-65,-25 1-288,0 0-128,-1 25 64,-25 1-64,-27 26-224,-26 0-1185,0 0-993,0 0-2243,26 0-6726</inkml:trace>
  <inkml:trace contextRef="#ctx0" brushRef="#br1" timeOffset="2.63029E6">10737 3274 12396,'0'0'4740,"0"0"-2305,0 0 511,0 0-1216,0 0-705,0 0-352,-79 52-193,53 1 0,0-1-191,-1 27-65,27 26 320,-26 26-287,26 0 63,0-1 32,0 1-256,0 0 225,26 0-33,1 0-288,25-26 128,27 0-128,-1-53-64,27 1 64,0-27-128,0-26 64,-1 0-96,1-52 0,0-1 128,-26-25-129,25-1-383,-51 0-97,25 1-384,-25-1-224,-27 1-865,0-1-865,-26 0-1249,0 1-6021</inkml:trace>
  <inkml:trace contextRef="#ctx0" brushRef="#br1" timeOffset="2.63105E6">11574 2907 11499,'0'0'4036,"0"0"-1858,0 0 32,0 0-641,0 0-704,0 0 32,-52 0-96,26 0-65,0 0 225,-1 26-384,1 26-97,0 27-127,26-1-321,-26 27 96,26 26-128,0 0 0,0 0 64,52 26-64,1-26 0,25-26-64,27-1 64,0-51-96,0-1 0,26-52-64,-53 0 127,27-26-255,-26-26-128,-27-53 128,0 0-1,-25-26 225,-27 0-64,0 0 128,0 0 0,-53 0 0,27 27 0,-26 25 64,-1 1-64,1 25 160,-27 27-160,27 0-160,-1 0-224,1 26-833,26 0-1474,-27 0-1441,53 0-4932</inkml:trace>
  <inkml:trace contextRef="#ctx0" brushRef="#br1" timeOffset="2.63158E6">12490 2357 8712,'0'0'7976,"0"0"-5286,0 0-127,0 0-577,0 0-929,0 0-353,53 53-31,-1-1 576,1 53-416,25-26-96,1 25-97,-27 27-223,27-26 127,-27 26-192,1-26-255,-1 0-33,0-27-64,-52-25-129,27-1-447,-27-26-577,0-26-224,0 0-898,0 0-1408,0-52-961,-27-27-3812</inkml:trace>
  <inkml:trace contextRef="#ctx0" brushRef="#br1" timeOffset="2.6321E6">12988 2122 14542,'0'0'3235,"0"0"-1474,0 0 450,0 0-898,0 0-448,0 0 64,0-53 31,0 53 290,0 0-642,0 26 1,26 27-33,1-1-223,51 27 351,1-1-159,-1 27-353,27 0 481,-26-27-481,-1 27-64,-25-26 96,25-27-160,-52 0-64,0 1 0,1-27-192,-27 0-128,0 0-897,0-26-449,0 0-704,0 0-929,0 0-1154,-27 0-2689</inkml:trace>
  <inkml:trace contextRef="#ctx0" brushRef="#br1" timeOffset="2.63272E6">12988 2122 10282,'0'0'5317,"0"0"-3107,0 0 128,0 0-288,0 0-993,0 0-577,0-26 97,0 26 64,0 0-321,26 0 64,27 26 481,25 0 224,27 27-352,0-1-673,26 0 128,-26 1 32,26-1-192,-26-26-64,-1 27 32,1-27 0,-26 0-64,-1 0 64,1-26-32,-53 0-32,27 0-32,-27 0 64,-26-26-64,26 0 96,-26-26 0,0-1 0,0 1 96,-26-27 128,0-26-96,-53 27 97,27-1 159,-27 1-192,0-1 321,1 0-225,25 27-64,-25 0 32,25 25-192,1-25 32,0 26-96,-1 0 32,1-1 1,-1 27-33,27-26-289,-26 26-255,26 0-834,-1 26-1248,1 1-1186,26 25-3875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0"/>
    </inkml:context>
    <inkml:brush xml:id="br0">
      <inkml:brushProperty name="width" value="0.16" units="cm"/>
      <inkml:brushProperty name="height" value="0.16" units="cm"/>
    </inkml:brush>
  </inkml:definitions>
  <inkml:trace contextRef="#ctx0" brushRef="#br0">90 112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1">67 90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1984 45 2178,'0'0'6630,"0"0"-2978,0 0-769,0 0 31,0 0-415,0 0-513,22 0-577,-22 22 0,0 45-832,-22 45-513,0-1 352,-23 23 33,23 0-225,-23 22 96,23-1-96,-23-21 33,-21 22-33,21-44-160,0 21 32,1-21-32,22-23-32,-1-22-32,23-23-32,0-21 32,0-23-192,0 0-481,0 0-544,0 0-449,0 0-672,0-23-1089,0-21 833,0-23-1506,0-45-5285</inkml:trace>
  <inkml:trace contextRef="#ctx0" brushRef="#br0" timeOffset="3">2117 0 11627,'0'0'4548,"0"0"-3202,0 0 95,0 0 641,0 0-1377,0 0-321,67 156 449,-22-44 128,0 22-321,21-1-95,1 23 127,-22 0-95,0 23-65,-1-23-63,-22 0-129,23-23-192,-23-21 0,1-23-96,-23-22-32,22-23 0,0 1-64,-22-23-448,0-22-481,23 0-545,-23 0-1056,0 0-1346,0-67-384,-45-22-7239</inkml:trace>
  <inkml:trace contextRef="#ctx0" brushRef="#br0" timeOffset="4">1650 736 16848,'0'0'2883,"0"0"-2147,0 0 225,0 0-384,0 0-289,200 0 128,-66 0-287,0 0-129,-1-23-449,-44 23-2145,1-22-3172</inkml:trace>
  <inkml:trace contextRef="#ctx0" brushRef="#br0" timeOffset="5">3031 22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26"/>
    </inkml:context>
    <inkml:brush xml:id="br0">
      <inkml:brushProperty name="width" value="0.16" units="cm"/>
      <inkml:brushProperty name="height" value="0.16" units="cm"/>
    </inkml:brush>
  </inkml:definitions>
  <inkml:trace contextRef="#ctx0" brushRef="#br0">0 246 2691,'0'0'11466,"0"0"-7878,0 0-1218,0 0 96,0 0-1409,0 0-448,0 133-385,0 1 353,0 22 320,23 22-353,-1 0 65,-22 23 31,0-45-351,0 0-129,0-22-96,-22-23-32,-1-22-32,23-44-64,0-1-641,0-44-864,0 0-1474,0 0-1666,0-67-1953</inkml:trace>
  <inkml:trace contextRef="#ctx0" brushRef="#br0" timeOffset="1">892 313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2">1872 267 15791,'0'0'3587,"0"0"-1633,0 0 96,0 0-769,0 0-896,-22 223-33,-1-89 481,23 22 64,0 22-289,0-22-127,0 22 63,0-44-223,0 0-225,-22-1-64,22-44 0,0-22-32,0-22-321,0-23-864,0 0-673,0-22-928,0-22-2083,0-45-4227</inkml:trace>
  <inkml:trace contextRef="#ctx0" brushRef="#br0" timeOffset="3">1181 134 16015,'0'0'1281,"0"0"-1024,0 0 2049,201-23-609,-23 23-255,0 0-577,23 0-769,-23 0-96,-44 0 0,-22 0-705,-1 0-1409,-44 23-1313,0-1-2371</inkml:trace>
  <inkml:trace contextRef="#ctx0" brushRef="#br0" timeOffset="4">3030 156 13164,'0'0'3268,"0"0"-1283,0 0 1090,0 0-672,0 0-770,0 0-544,-44 223-833,-1-67 33,-22 22 31,0 23-256,0-23 64,1 0-32,-1 0-32,0-44-32,0-22 0,45-46-32,-1-21 0,1-23-544,22-22-641,0 0-1250,22-67-2017,23-22 2466,-23-67-2818,23-22-5286</inkml:trace>
  <inkml:trace contextRef="#ctx0" brushRef="#br0" timeOffset="5">3187 0 3299,'0'0'5862,"0"0"-1442,0 0-1473,0 0-97,0 0-928,0 0-1089,89 134 1281,-44 0-801,21-1-640,1 46-161,0-23-63,0 22-257,-22 0 0,-1-22-128,1 0 32,-23-44-96,1-23-32,-1-22-512,0-23-513,1-21-609,-23-23-1505,0-23-1826,0-43-2338</inkml:trace>
  <inkml:trace contextRef="#ctx0" brushRef="#br0" timeOffset="6">2741 937 19282,'0'0'3460,"0"0"-2436,0 0-1024,0 0-384,156-22 384,0-1 96,45 1-96,-23-23-1473,-22 23-2243,-44 22-4291</inkml:trace>
  <inkml:trace contextRef="#ctx0" brushRef="#br0" timeOffset="7">4523 134 17681,'0'0'3107,"0"0"-1762,0 0 833,0 0-769,0 0-896,-89 156-321,44-44 224,1 21 33,-23 46-129,0-1-64,-22 22-31,0-21-129,0-1-32,-1-22-32,24-22-32,-1-45 0,44-22-256,23-67-866,0 0-511,23-23-2435,-1-21-1089,45-45 929,-23-45-5701</inkml:trace>
  <inkml:trace contextRef="#ctx0" brushRef="#br0" timeOffset="8">4590 45 13965,'0'0'4260,"0"0"-2210,0 0-320,0 0-1,67 156-351,0-45-513,0 23-417,0 0 97,-23 22-97,23 22-96,-22-22 129,0 22-353,21-44-96,-43-23-32,-1-21 0,23-24-417,-23-21-704,0-45-704,0 0-1282,1 0-1281,-23-22-1986</inkml:trace>
  <inkml:trace contextRef="#ctx0" brushRef="#br0" timeOffset="9">4345 958 17136,'0'0'3427,"0"0"-1505,0 0-1569,0 0-353,0 0 0,223-22 96,-89 22-64,22-22-32,-22-1-2178,-23 23-2018,0 0-6887</inkml:trace>
  <inkml:trace contextRef="#ctx0" brushRef="#br0" timeOffset="10">5593 112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1">7242 156 9001,'0'0'4420,"0"0"-1826,0 0 321,0 0-577,0 0-832,0 0-289,0 0-224,-23 67 96,23 0-641,0 22-128,-22 45 321,22-1-449,0 23 96,0 0 33,-22 0-225,-1-22 64,1 0-32,0-23-128,22-44 32,-23 0-32,23-45 0,0 23 0,-22-23-480,22-22-257,0 0-480,0 0-833,0-22-929,0-45 513,22 0-353,-22-44-4452</inkml:trace>
  <inkml:trace contextRef="#ctx0" brushRef="#br0" timeOffset="12">7063 246 9001,'0'0'4324,"0"0"-3684,0 0 962,0 0-1,200-89-416,-110 66-288,21 23-160,23 0-32,-23 0 31,-22 23-159,1-1 95,-1 22-159,-22 1 96,0 0-97,-1 22-224,1-1 1,-22 1-65,0 22-96,-23 1 96,0 21-64,-22-22 32,0 0-63,0 1-1,-22-1 64,-23 22 32,-22-22-32,0 1-32,-22-1-31,0-22 63,0-23-96,0 1-96,-23-1 64,1-21-32,22-23 0,-1 0-32,24 0-352,21 0-513,0 0-609,1 0-1152,22 0-1442,-1-23-3427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6:01.039"/>
    </inkml:context>
    <inkml:brush xml:id="br0">
      <inkml:brushProperty name="width" value="0.16" units="cm"/>
      <inkml:brushProperty name="height" value="0.16" units="cm"/>
    </inkml:brush>
  </inkml:definitions>
  <inkml:trace contextRef="#ctx0" brushRef="#br0">67 89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90 781 12844,'0'0'4901,"0"0"-3396,0 0-1377,0 0 32,0 0 1,178-45 95,-44 45-224,0-22-32,22 22-32,-22-23-673,-23 23-1697,-44-22-2371,-22 22-4419</inkml:trace>
  <inkml:trace contextRef="#ctx0" brushRef="#br0" timeOffset="2">112 24 801,'0'0'7303,"0"0"-4196,0 0-801,0 0-128,0 0-1249,0 0-385,0 0 161,-22-23 448,22 23-160,0 0-320,22 0-225,1 0 545,21 0-320,45 0-97,23 0-288,-1 23-159,-21-23-33,-1 0-96,0 0-32,0 0-769,-22 0-1121,0 0-1313,0 0-2498</inkml:trace>
  <inkml:trace contextRef="#ctx0" brushRef="#br0" timeOffset="3">1516 134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1671 802 14125,'0'0'3492,"0"0"-2019,0 0-736,0 0-641,0 0-64,0 0 897,201-44-321,-112 22-448,23-1-127,-23 1-66,-22 0-287,-23-1-1089,1 1-961,-45 0-1506,22 0-4964</inkml:trace>
  <inkml:trace contextRef="#ctx0" brushRef="#br0" timeOffset="5">1716 112 14798,'0'0'2338,"0"0"-1505,0 0 320,0 0-512,0 0-1,179-45-191,-90 45-321,0-22-128,-22 22 0,0-23-385,0 23-1504,-23 0-2371,23 0-6887</inkml:trace>
  <inkml:trace contextRef="#ctx0" brushRef="#br0" timeOffset="6">2875 1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07:47.741"/>
    </inkml:context>
    <inkml:brush xml:id="br0">
      <inkml:brushProperty name="width" value="0.16" units="cm"/>
      <inkml:brushProperty name="height" value="0.16" units="cm"/>
    </inkml:brush>
  </inkml:definitions>
  <inkml:trace contextRef="#ctx0" brushRef="#br0">13917 281 6630,'0'0'6599,"0"0"-3845,0 0-352,0 0-480,0 0-609,0 0-191,0-22-98,0 44-319,0 23 128,0 44-481,0 23 161,0 21 95,0 1-287,0 22 63,0 0-64,0-22-128,-22 22 1,0-22-1,22-23-96,-22-22-32,22 0-64,0-22 0,0-22 0,0-23-96,22 0 0,0-22 0,23 0-161,-1 23 129,23-23-32,0 0 96,44-23 64,1-21 32,-1 22 32,-22-1-64,-22 23-64,0-22-865,-22 0-128,-1 22-704,-21-23-417,-1 1-737,0 0-448,-22 0-3140</inkml:trace>
  <inkml:trace contextRef="#ctx0" brushRef="#br0" timeOffset="1">13940 973 12844,'0'0'4901,"0"0"-3396,0 0-1377,0 0 32,0 0 1,178-45 95,-44 45-224,0-22-32,22 22-32,-22-23-673,-23 23-1697,-44-22-2371,-22 22-4419</inkml:trace>
  <inkml:trace contextRef="#ctx0" brushRef="#br0" timeOffset="2">13962 216 801,'0'0'7303,"0"0"-4196,0 0-801,0 0-128,0 0-1249,0 0-385,0 0 161,-22-23 448,22 23-160,0 0-320,22 0-225,1 0 545,21 0-320,45 0-97,23 0-288,-1 23-159,-21-23-33,-1 0-96,0 0-32,0 0-769,-22 0-1121,0 0-1313,0 0-2498</inkml:trace>
  <inkml:trace contextRef="#ctx0" brushRef="#br0" timeOffset="3">15366 326 1986,'0'0'9289,"0"0"-7335,0 0-641,0 0 416,0 0-1024,0 0-64,0-22 223,0 44 738,0 0-97,0 45-95,0 0-385,22 22-128,-22 0-417,0 23-160,0-1 1,0 23-129,0 0 32,0-23-96,-22 1 0,22-1-32,-22-44-64,-1 0 0,23 0 0,0-23-32,-22 1 32,22-23-32,0 0 0,0-22 0,0 0-192,45 0-32,-23 0 32,23 23 192,21-23-64,24 22 128,-1-22-64,0 0 0,0 0 0,0 22 0,-44-22 0,22 0-32,-23 0 0,1 0 0,-23 0-321,1 0-543,-1-22-962,0 0-897,1-1-448,-1-43-2466</inkml:trace>
  <inkml:trace contextRef="#ctx0" brushRef="#br0" timeOffset="4">15521 994 14125,'0'0'3492,"0"0"-2019,0 0-736,0 0-641,0 0-64,0 0 897,201-44-321,-112 22-448,23-1-127,-23 1-66,-22 0-287,-23-1-1089,1 1-961,-45 0-1506,22 0-4964</inkml:trace>
  <inkml:trace contextRef="#ctx0" brushRef="#br0" timeOffset="5">15566 304 14798,'0'0'2338,"0"0"-1505,0 0 320,0 0-512,0 0-1,179-45-191,-90 45-321,0-22-128,-22 22 0,0-23-385,0 23-1504,-23 0-2371,23 0-6887</inkml:trace>
  <inkml:trace contextRef="#ctx0" brushRef="#br0" timeOffset="6">16725 193 11179,'0'0'3395,"0"0"-1377,0 0 576,0 0-1056,0 0-706,0 0-63,0 22-32,0 45 512,0 22 0,22 22-384,1 23-128,-23 22-385,0-22-32,0 22-95,0 0-65,-23-22 96,1-23-256,0-44 192,-1 0-64,1 0-96,-22-45 32,44 23-32,-23-23-32,23-22 0,0 0-32,0 0 0,0 0-160,0 0-288,23 0 287,43 0 193,46 0 33,-1 0 223,23 0 0,0 0-96,0 0-96,-23 22-32,1-22 0,-23 23 0,-22-23-32,-23 0 0,1 0 32,-23 22 0,0-22-32,1 0 0,-23 0-32,0 0-32,22 0-512,-22 0-705,0 0-737,0 0-673,0-22-1345,0-23-3299</inkml:trace>
  <inkml:trace contextRef="#ctx0" brushRef="#br0" timeOffset="7">4960 349 2691,'0'0'11466,"0"0"-7878,0 0-1218,0 0 96,0 0-1409,0 0-448,0 133-385,0 1 353,0 22 320,23 22-353,-1 0 65,-22 23 31,0-45-351,0 0-129,0-22-96,-22-23-32,-1-22-32,23-44-64,0-1-641,0-44-864,0 0-1474,0 0-1666,0-67-1953</inkml:trace>
  <inkml:trace contextRef="#ctx0" brushRef="#br0" timeOffset="8">5852 416 8968,'0'0'3364,"0"0"-834,0 0 161,0 0-289,0 0-352,0 0-417,-45-23 193,1 46-1377,-23-1-289,-22 0-32,-1 45-128,24-22 0,-24 21 0,24 24 32,-1-1 32,22-22 160,0 44 96,23-22-95,22 0-1,0 0-128,0 23 32,45-23-96,22 0-32,22 0 0,0-22 0,22 0 0,1 0 32,-23 0-64,-22-23 32,-45 1-192,23-23-545,-45 0-448,22-22-1121,-22 0-1698,0 0-3011</inkml:trace>
  <inkml:trace contextRef="#ctx0" brushRef="#br0" timeOffset="9">6832 370 15791,'0'0'3587,"0"0"-1633,0 0 96,0 0-769,0 0-896,-22 223-33,-1-89 481,23 22 64,0 22-289,0-22-127,0 22 63,0-44-223,0 0-225,-22-1-64,22-44 0,0-22-32,0-22-321,0-23-864,0 0-673,0-22-928,0-22-2083,0-45-4227</inkml:trace>
  <inkml:trace contextRef="#ctx0" brushRef="#br0" timeOffset="10">6141 237 16015,'0'0'1281,"0"0"-1024,0 0 2049,201-23-609,-23 23-255,0 0-577,23 0-769,-23 0-96,-44 0 0,-22 0-705,-1 0-1409,-44 23-1313,0-1-2371</inkml:trace>
  <inkml:trace contextRef="#ctx0" brushRef="#br0" timeOffset="11">7990 259 13164,'0'0'3268,"0"0"-1283,0 0 1090,0 0-672,0 0-770,0 0-544,-44 223-833,-1-67 33,-22 22 31,0 23-256,0-23 64,1 0-32,-1 0-32,0-44-32,0-22 0,45-46-32,-1-21 0,1-23-544,22-22-641,0 0-1250,22-67-2017,23-22 2466,-23-67-2818,23-22-5286</inkml:trace>
  <inkml:trace contextRef="#ctx0" brushRef="#br0" timeOffset="12">8147 103 3299,'0'0'5862,"0"0"-1442,0 0-1473,0 0-97,0 0-928,0 0-1089,89 134 1281,-44 0-801,21-1-640,1 46-161,0-23-63,0 22-257,-22 0 0,-1-22-128,1 0 32,-23-44-96,1-23-32,-1-22-512,0-23-513,1-21-609,-23-23-1505,0-23-1826,0-43-2338</inkml:trace>
  <inkml:trace contextRef="#ctx0" brushRef="#br0" timeOffset="13">7701 1040 19282,'0'0'3460,"0"0"-2436,0 0-1024,0 0-384,156-22 384,0-1 96,45 1-96,-23-23-1473,-22 23-2243,-44 22-4291</inkml:trace>
  <inkml:trace contextRef="#ctx0" brushRef="#br0" timeOffset="14">9483 237 17681,'0'0'3107,"0"0"-1762,0 0 833,0 0-769,0 0-896,-89 156-321,44-44 224,1 21 33,-23 46-129,0-1-64,-22 22-31,0-21-129,0-1-32,-1-22-32,24-22-32,-1-45 0,44-22-256,23-67-866,0 0-511,23-23-2435,-1-21-1089,45-45 929,-23-45-5701</inkml:trace>
  <inkml:trace contextRef="#ctx0" brushRef="#br0" timeOffset="15">9550 148 13965,'0'0'4260,"0"0"-2210,0 0-320,0 0-1,67 156-351,0-45-513,0 23-417,0 0 97,-23 22-97,23 22-96,-22-22 129,0 22-353,21-44-96,-43-23-32,-1-21 0,23-24-417,-23-21-704,0-45-704,0 0-1282,1 0-1281,-23-22-1986</inkml:trace>
  <inkml:trace contextRef="#ctx0" brushRef="#br0" timeOffset="16">9305 1061 17136,'0'0'3427,"0"0"-1505,0 0-1569,0 0-353,0 0 0,223-22 96,-89 22-64,22-22-32,-22-1-2178,-23 23-2018,0 0-6887</inkml:trace>
  <inkml:trace contextRef="#ctx0" brushRef="#br0" timeOffset="17">10553 215 1505,'0'0'2851,"0"0"480,0 0-288,0 0 32,0 0-416,0 0-481,0-22-353,0 22-95,0 22-577,0 22-128,0 23-641,0 45 97,0-1 127,0 23-31,0 22-257,0-22 33,0-1 31,0 1-288,0 0 0,-22-23-32,22-22-64,-23 1 32,23-1-32,-22-45 0,22 23 0,0-45-32,0 1-64,0-1-64,0-22-64,0 0-161,0 0-63,0-22-64,0 22 31,0-23 129,0-21 352,0-23 32,0-44 32,0-23-64,0 0 0,0 23 64,0-23-32,0-22-32,0 22-32,22 0 32,-22 1 0,23 44 0,-1-1 0,0 24 0,1-1 0,-1 22-64,-22 23 64,22 0 0,0 22 64,-22 0-32,0 0 0,0 0 64,23 0-64,-23 22 64,22 0 192,0 67 225,23 0-97,22 23-191,-23-1-129,1 23 32,0 0-64,21 0-64,-21-23 0,22 0 32,-23 1-32,1-23 0,0 0 0,-1 0 0,1 0 0,-1-22-32,-21 0 0,21-22-32,-22-23-64,1-22-65,-1 0-95,0-22 160,1-1 128,-1-66 0,0 0 192,0-67-96,-22-22-32,0 0-32,0-1 0,0 23-32,0 45 32,-22-1-32,22 23 32,0 22 0,-22 23 1,22 21-33,0 1 64,0 0-128,0 0-97,0-1-735,0 1-962,0 22-1057,0-22-576,0 22-2787</inkml:trace>
  <inkml:trace contextRef="#ctx0" brushRef="#br0" timeOffset="18">12202 259 9001,'0'0'4420,"0"0"-1826,0 0 321,0 0-577,0 0-832,0 0-289,0 0-224,-23 67 96,23 0-641,0 22-128,-22 45 321,22-1-449,0 23 96,0 0 33,-22 0-225,-1-22 64,1 0-32,0-23-128,22-44 32,-23 0-32,23-45 0,0 23 0,-22-23-480,22-22-257,0 0-480,0 0-833,0-22-929,0-45 513,22 0-353,-22-44-4452</inkml:trace>
  <inkml:trace contextRef="#ctx0" brushRef="#br0" timeOffset="19">12023 349 9001,'0'0'4324,"0"0"-3684,0 0 962,0 0-1,200-89-416,-110 66-288,21 23-160,23 0-32,-23 0 31,-22 23-159,1-1 95,-1 22-159,-22 1 96,0 0-97,-1 22-224,1-1 1,-22 1-65,0 22-96,-23 1 96,0 21-64,-22-22 32,0 0-63,0 1-1,-22-1 64,-23 22 32,-22-22-32,0 1-32,-22-1-31,0-22 63,0-23-96,0 1-96,-23-1 64,1-21-32,22-23 0,-1 0-32,24 0-352,21 0-513,0 0-609,1 0-1152,22 0-1442,-1-23-3427</inkml:trace>
  <inkml:trace contextRef="#ctx0" brushRef="#br0" timeOffset="20">349 482 15919,'0'0'1634,"0"0"-289,0 0 769,0 0 288,0 0-1089,0 0-480,0 0-160,0 0 320,0 44-449,0 45-159,0 23-161,0-1 128,0 23 161,0 0-321,0-23-32,0 23 32,-22 22-96,22-22 96,-23-1-63,23-21-97,0-1 32,-22-22-32,22-22-32,0 0 0,0 0 0,0-23 0,0 1 0,0 0-32,0-23-96,0 0-65,0-22-191,-22 22-32,22-22-225,0 0-416,0 0-609,0 0-1024,0-22-1026,0-22-31,0-46-7336</inkml:trace>
  <inkml:trace contextRef="#ctx0" brushRef="#br0" timeOffset="21">326 460 5445,'0'0'2338,"0"0"385,0 0 1024,0 0-1312,0 0-738,0 0-287,0 0 159,0 0-384,0 0-480,0 0-128,0 0-225,0 0-96,22 22-128,-22 23 128,45 21 737,0 24-384,-1-1-353,1 0 193,-1 22-193,1 1-160,-23-1-32,23 0 32,-23-21-64,1-1 0,-1-45-32,-22 1 0,0-23 0,0-22 0,0 0 0,0 0-64,0 0-64,0-22-192,0 0 31,0-1 289,22-44 225,0-44-97,23 0-32,-23-23-64,1 0 0,-1 23-32,0 22 0,0 0 0,23-1 0,-23 46 64,1-1-64,-23 23 0,22 0 0,-22 22 0,0 0 0,0 0 32,0 0 128,0 0-64,22 0 0,-22 0-96,0 0 0,0 44 64,23 1 129,21 44 223,1 0 0,-1 45-63,1-23-129,-23 23-64,0 0-32,1-1 0,-1 1-96,0 0 96,1-23 1,-23 23-65,0-45 32,0 22 0,22-44-64,-22 0 0,0-22 0,0-1-32,22-22 0,-22 1-32,0-1-32,0-22-417,0 0-127,0 0-449,0 0-929,0 0-993,23-22-897,-23-45 97,0-22-9001</inkml:trace>
  <inkml:trace contextRef="#ctx0" brushRef="#br0" timeOffset="22">2243 415 2178,'0'0'6630,"0"0"-2978,0 0-769,0 0 31,0 0-415,0 0-513,22 0-577,-22 22 0,0 45-832,-22 45-513,0-1 352,-23 23 33,23 0-225,-23 22 96,23-1-96,-23-21 33,-21 22-33,21-44-160,0 21 32,1-21-32,22-23-32,-1-22-32,23-23-32,0-21 32,0-23-192,0 0-481,0 0-544,0 0-449,0 0-672,0-23-1089,0-21 833,0-23-1506,0-45-5285</inkml:trace>
  <inkml:trace contextRef="#ctx0" brushRef="#br0" timeOffset="23">2376 370 11627,'0'0'4548,"0"0"-3202,0 0 95,0 0 641,0 0-1377,0 0-321,67 156 449,-22-44 128,0 22-321,21-1-95,1 23 127,-22 0-95,0 23-65,-1-23-63,-22 0-129,23-23-192,-23-21 0,1-23-96,-23-22-32,22-23 0,0 1-64,-22-23-448,0-22-481,23 0-545,-23 0-1056,0 0-1346,0-67-384,-45-22-7239</inkml:trace>
  <inkml:trace contextRef="#ctx0" brushRef="#br0" timeOffset="24">1909 1106 16848,'0'0'2883,"0"0"-2147,0 0 225,0 0-384,0 0-289,200 0 128,-66 0-287,0 0-129,-1-23-449,-44 23-2145,1-22-3172</inkml:trace>
  <inkml:trace contextRef="#ctx0" brushRef="#br0" timeOffset="25">3290 392 13613,'0'0'3619,"0"0"-576,0 0-833,0 0-800,0 0-898,0 0-384,-23 156-128,23-44 192,23 22 257,-23 22-65,22 0-64,-22 22-127,0-22-1,0 0-96,0 0-32,0-22-32,0-23-32,0-44-32,0 0 32,0-22 0,22-45-288,-22 0-1,0 0-447,0-23-642,0-44 706,-22-44 640,0-45-32,22-45-225,0 1 97,0 21 32,0 23 32,0 0-160,44 45 256,1 22 0,-1-1-64,46 24 96,-1-1 0,0 22-32,0 1-33,22 21 65,-22 23 0,-22 0 193,22 0 223,-22 23-192,-22 21 0,-23-22 65,0 1 287,1-1-223,-23 0-33,0 23 0,-23-1-128,-21 1-31,-45 0-65,0-1-96,-23 1 0,23-23 32,-22 0-32,21 1 128,24-1-32,-1 0 128,45 1-64,-1-1-96,23 22-64,0 23-64,23 0 64,21 22 0,23 0 96,22 1 129,0-1 95,23 0 0,-23 22-64,-22 1 97,-1-23-97,-21 0-64,-23-22-160,23-22 32,-23-1-64,-22-21-256,0-23-673,0 0-704,0 0-2179,0-23-3267</inkml:trace>
  <inkml:trace contextRef="#ctx0" brushRef="#br0" timeOffset="26">258 514 4740,'-11'0'1666,"11"-10"-385,-10-1 321,10-10-1250,0 10 129,-11 0-321,11 0 192,0 1 353,0 10 352,-11 0 160,11 0 480,0 0-63,0 0-417,0 0-416,0 0-321,0 0 33,0 0-97,0 0-416,0 21 32,0 1 128,-11 10 129,11 0 255,-10 21-223,-1-10 383,0 11-319,0 10-1,1-10-96,-1 10-32,0 1-95,0-12-65,11 1-32,0-1-64,-10 1 96,10-11-96,0 0 32,-11-11-32,11 0 0,0-10 32,-11-1-32,11 0 0,0-10 0,0-11 0,0 0 0,0 0 0,0 0 96,0 0-32,0 0 0,0 0 0,-11-11 224,11-10 193,0-11-289,-10-11-160,10 0 0,0-21-32,0 10 0,0-10 0,0 10 32,0 1-32,0-1 0,0 11 0,0 11 32,0-11 0,10 11 0,-10 10-64,0-10 64,0 0-64,11 11 64,-11-1-64,11 1 64,-11-1-64,11 12 32,-11-1 0,0 11 32,0 0-32,10 0-96,-10 0 0,0 0 32,0 0-96,0 0 0,0 0 64,0 0 96,0-11-32,11 11 32,-11 0-32,0 0 64,0 0-64,0 0 32,0 0-32,0 0 32,0 0 0,0 0 0,0 0 0,0 0 0,11-11 0,-11 11 64,11-10-32,-11-1 0,10 11-32,-10-11 0,0 11 0,0 0 0,11 0 0,-11 0 0,0-10 32,11 10-64,-11 0 64,11-11-64,-11 11 32,0 0 0,0 0 0,10 0-96,-10-11 64,0 11 32,0 0-65,0 0 33,0 0 0,0 0 32,0 0 0,0 0 32,0 0-32,0 0 0,0 0-32,11 0 32,-11 0 0,11 0-96,-11 0 32,11 0-32,-11 0 96,10 0-32,1 0-32,-11 0 32,11 11 32,0-11 0,-11 0 0,0 0 0,10 0 0,-10 0 0,0 0 0,0 0 32,0 0-32,0 0 32,0 0 0,0 0 0,0 0 96,0 0-96,0 0 32,0 0 65,0 0 31,0 0 0,0 0-32,0 0 0,0 0-96,0 0 64,0 0-96,0 0 0,0 0 0,0 0-128,0 0 64,0 0 64,0 0 0,0 0 0,-10 11-64,10-11 64,-11 0 0,11 10 0,-11 1 0,11 0-128,-11-1 96,11 12 32,-10-1 0,-1 1 0,11-1 0,-11 1 0,0-12 0,11 12 0,0-1 0,0 11 0,-10-10 32,10-1-32,0 1 0,-11 10 0,11-11 0,0 12 64,0-1-64,0 0 0,0-11 32,0 11-32,-11 11 0,11-11 0,-11 11 32,11 11 32,-10-11 32,10 0 0,-11 10 0,11-20-32,-11 9 0,11 1-32,-11 0 32,11-11-31,0 11 31,0 0-64,-10-11 32,10 0 0,0 1-32,0-1 0,-11 0 64,11-11-64,0 1 0,0-1 0,0 1 0,0-12 0,0 1 0,0-11-32,0 0 0,0 0 32,0 0-32,0 0 32,0-11-96,0 1 96,0-22 96,0-1-96,0-20 0,0-12 0,0 12-32,0-11 0,0-1 0,0 1-33,0 21 65,0 0 32,0 11-32,0 10 0,0 1 0,0 10 65,0 1-65,0 10 32,0 0 0,0 0-32,-11 0 0,11 0-64,0 0-65,0 0 65,0 10 0,0 1-64,0 0 64,0 21 64,0 0 0,0 0 64,0 11-64,0-11 0,0 11 0,-11-11 0,11-10 0,0-1 0,0-10 0,0 0-32,0-1 32,0-10-32,0 0-64,0 0 64,0 0-32,0-10-160,0-12 96,0-21 128,0-10 64,0-1-64,0 1-32,0 10 32,0-11 32,0 11-32,0 0 0,0 11 32,0 0-32,0 0 32,0 21-32,0 0 32,-10 1-32,10 10 64,0 0-64,0 0-128,0 0-64,0 10 63,0 1 1,0 0 128,0 10 32,0 1 0,0-1 32,0 11-32,0-10-32,0-1 32,0 11 0,-11-10-32,11-1 65,0 1-65,0-1 32,0 1 0,0 10-32,0-11 0,0 1 0,0 10 0,0-11 32,0 1-32,0 10 0,0 0 0,0-11 0,0 12 32,0-12-32,0 0 0,0 1 0,0 10 0,0-11 32,0 1 0,0-1 32,0 1 64,0-1-32,0-10-64,0 0-32,0-1 32,0 1-32,0 0 0,0 0 0,0-1 64,0-10-64,0 11 32,0 0-32,0-1 0,0 1 0,0 0 0,0 0 0,0-1 0,0 1 0,0 11 0,0-12 32,0 12-32,0-12 0,0 12 0,0-11 0,0 10 0,0-10 0,0-1 64,0 1-64,0 0 0,0 0 0,0-1 0,0 12 32,0-11 0,0-1-32,0 1 0,0 0 0,0-1 0,0 1 32,0 0-32,0 0 0,0-1 0,0 1 32,0-11-32,0 11 0,0-1 0,0 1 0,0 0 0,0 0 0,0-1 0,0 1 0,11-11 0,-11 11 0,0-11-32,0 10 0,10-10-32,-10 11 64,11-11-96,-11 0 64,11 11 0,0-11 32,-1 11-32,1-11 32,0 0 0,0 10 0,-1-10 0,12 0 32,-11 11-32,-11-11 0,10 0 0,-10 0 0,0 0 0,11 0 0,-11 0 0,0 0 32,0 0-32,11 0 0,-11 0 0,0 11 0,0-11 32,0 0-32,11 0 0,-11 0 0,0 0 0,0 11 32,0-11-32,0 0 64,10 10-32,-10-10-32,0 0 0,0 11 0,0-11 32,0 0 0,0 0 0,0 0 64,0 0-96,0 0 97,0 0-33,0 0-32,0 0 0,0 0 32,0 0 64,0 0-32,0 0-32,0 0 64,0 0-64,-10 0-32,-1 11 0,0-11 0,11 0-32,-11 0 32,1 10-32,-1-10 32,11 0-32,-11 0 32,0 0 0,11 11-32,-10-11 0,10 0 0,-11 11 0,11-11 0,0 0 0,-11 0-32,11 0 0,0 0-32,0 0 0,0 0 32,0 0-64,0 11 32,0-11 32,0 0-128,11 10 64,-11 1 0,11-11 0,-1 11 64,-10-1 0,11-10 32,-11 0-65,0 0 33,0 0 0,0 0-32,0 0-32,0 0 96,0 0-160,0 0 128,0 0 32,0 0 32,0 0 128,0 0 0,0 0-64,0 0 33,0 0-33,0 0-32,0 0 0,0 0-32,0 0 32,0 0-64,0 0 96,0 0-96,0 0 0,0 0 0,0 0 0,0 0-64,0 0 32,0 0 32,0 0 0,0 0 0,0 0 32,0 0-32,0 0 64,0 0-64,0 0 0,0 0 32,0 0 64,0 0 0,-11 0-96,11 0 0,-10 0 32,-1 0-32,11 0 64,-11-10-64,0 10 0,1 0 32,-1 0 0,0 0-32,0 0 64,1-11-32,10 11 97,-11 0-97,0 0-32,11-11 0,-10 11 0,-1 0 32,0 0-32,11 0 32,-11-10 0,11 10-32,0 0 0,0 0 0,0 0 0,0 0-32,0 0 0,0 0 0,0 0 0,0 0-65,0 0 97,0 0 0,0 0 0,0 0-96,0 0 96,0 0-128,0 0 32,0-11 32,0 0 64,0-10 0,11 10 0,-11-10 0,0-1 0,11 1 32,-11-1-32,11 1 0,-11-1 0,10 1 32,-10 10-32,0-10 0,0-1 0,11-10 0,-11 11 0,0-11 0,11 10 0,-11-10-32,0 10 32,10-10 0,-10 11 0,0-1 0,11-10 0,-11 11 0,0-1 0,0 1 0,11 10 0,-11-10 0,0 10 0,0-10 0,11 10 0,-11 11-32,0-11 0,0 0 0,10 11-32,-10 0 0,0-10 64,0 10-96,0 0 32,11-11 0,-11 11 64,0-11-32,11 11 32,-11 0 0,0 0 0,0 0-96,0 0-33,0 0-31,0 0-32,0 0 128,0 11-96,0 0 128,11 10 32,-11 11 32,0-10-32,10 21 64,-10 0-32,0-11 0,0 11-32,0-1 0,11-9 0,-11-1 0,0 0 0,11-11 32,-11 1-32,0-11 0,0-1 0,0 1 0,0-11 0,0 11 32,0-11 0,0 0-32,0 0 0,0 0 0,0 0 0,0 0 0,0 0 32,0 0 0,0 0-32,0 0 0,0 0 32,0 0-32,0 0 32,0 10-64,0-10 0,0 11 0,0-11 64,0 11-64,0 0 32,11-11 0,-11 10-32,0-10 32,0 0-993,0 0-1217,0 0-1345,0-10-3524</inkml:trace>
  <inkml:trace contextRef="#ctx0" brushRef="#br0" timeOffset="27">2209 300 192,'0'0'5349,"0"0"-2722,0 0-353,0 0-320,0 0-353,0 0-544,-11 0-32,11 0 96,0 0 96,0 0-192,0 0-352,0 0 32,0 0-161,0 0-159,0 11-193,-11-11 0,11 10 0,0 12-32,-11-1 64,1 1 1,-1-1-65,0 1 0,1 10 32,10-11-32,-11 11-96,0-10 65,0 10-1,11 0 32,-10-10 64,-1 10-64,11-11 32,-11 1-32,0 10 1,11-11-97,-10 1 64,10-1-32,-11 1 32,11-12-64,0 12 32,-11-1 0,1 1 64,10-12-31,-11 12-33,11-1-64,-11 11 32,0-21-32,11 11 64,-10-1 0,-1 0-32,0 1-64,11 10 32,-11-10 0,1-1 32,-1 11 0,0-10-32,1 10 128,-1 0-96,0 0 33,0-10-1,11-1-32,-10 11 0,10-21-32,0 10-32,-11 1 64,11-12-64,0 12 0,0-1 32,-11 1 0,11-1-32,-11 11 64,11-21-64,0 11 64,-10-1-64,10-10 32,0-1 0,-11 1-32,11 0 64,0 10-32,-11-10-32,11 0 0,-10 10 32,10 1-32,-11 10 32,11-11-32,-11 1 0,11-12 32,0 1-32,-11 0 0,11 0 0,0-1 0,0 1 0,-10 10 0,10-10 32,0 11-32,-11-1 0,11 0 0,0-10 0,-11 0 0,11 0 0,0-11 0,0 10 32,-11-10-64,11 11 32,0 0 0,0-1 0,-10 12 32,10-1-32,-11-10 32,11 0-32,0 0 0,-11-11 0,11 10 0,0-10 32,0 11-32,0-11 0,-10 11 0,10-1 0,0 1 0,-11 0 0,11 0 32,0-1-32,0 1-32,-11-11 32,11 0 0,0 11-32,0-11-32,0 0 32,0 0 0,0 10 32,0-10-32,0 11 0,0-11 0,0 0 32,0 0-64,0 11 0,11-11-32,-11 0 32,0 0 0,11 0 64,-11 11 0,10-11 0,1 10 64,0-10-64,-1 11 0,1-11-32,0 0 32,-11 0 32,11 0-32,-11 0 0,0 0 0,0 0 0,0 0 0,0 0 0,0 0 0,10 0 0,-10 0 0,0 0 32,0 0 32,0-11-64,11 1 96,-11-1-32,11 0-32,-11-10 0,11 10 0,-11-10 32,0-1 0,10 1-64,-10-1 32,0 1 0,11-1-32,-11 1 0,0-1 64,11 1-64,-11-11 0,10 10 0,-10 1 0,0-11 32,11 10-32,-11-10 0,11 11 0,-11-1 32,11 1-32,-11-1 0,0 1 33,0 0-33,10-1 0,-10 1 0,0-1 0,11 1 0,0-11 0,0 10 0,-11 1 0,10-1 0,1 1 32,-11-1 0,11 1-32,-1 0 0,-10-12 0,11 12 0,-11-11 0,11 0 0,-11 0 32,11 10-64,-11-10 32,0 10 0,10 1 0,-10 0 32,0 10-32,0-11 0,0-10 0,0 11 0,0-1 0,0-10 0,11 11 0,-11-1 0,0 1 0,11 10 0,-11-10 32,0 10-32,0 0 0,0 1 32,0-1-32,0 0 0,0 0-32,0 1 32,11-12-32,-11 12 32,0-1 0,10-11 0,-10 12 0,0-1 0,11 0 32,-11 0-32,0 1-32,0 10 32,0-11 0,0 11 0,0 0 0,0 0-32,0 0 32,0-11 0,0 11 0,0-10 0,0 10 0,11 0-32,-11-11 32,0 11 32,0-11-32,0 11 0,10 0-32,-10-11 32,0 11 0,0-10 0,11-1-32,-11 0 64,11 1-32,-11-1 0,11 0-32,-11 0 32,10 1 0,1-1 0,-11 0 0,11 1 64,-11-1-96,11-11 32,-1 12 0,1-12-32,0 11 64,-1 1-32,-10-1 0,0 0 0,11 11 0,-11-10 0,0 10 0,11-11 0,-11 0 0,11 0 0,-11 1-32,10-1 32,-10 0 0,11 1 0,-11 10-65,0-11 65,0 11 0,11-11 32,-11 11-32,0 0 0,0 0 0,0-11 0,11 11-64,-11-10 64,0 10-32,10-11 0,-10 11 0,11-11-32,-11 11 0,0 0-32,0 0 0,0 0 96,0 0 0,0 0 0,0 0 0,11 0 0,-11-11 0,0 11-32,0 0-64,10 0 0,-10 0-32,0 0 64,0 0-64,0 0 63,0 0 65,0 0-32,0 0-32,0 0 32,0 0-32,0 0 32,0 0 0,0 0 64,0 11-32,0-11 0,0 0 32,0 0-32,0 0 32,0 0-32,0 0-32,0 0-192,0 11-417,0-11-736,0 11-1377,-10-11-2852</inkml:trace>
  <inkml:trace contextRef="#ctx0" brushRef="#br0" timeOffset="28">3108 353 4228,'0'0'2178,"0"0"705,0 0-481,0 0-96,0 0-640,0 0-641,0 0-160,-11-10-1,11 10-127,0 0-64,0 10-1,0 1-255,0 0-1,0 21-96,0-11 257,0 22-161,0-11 129,0 11-257,0-11 225,0 11-97,0-11-64,0 1-127,0-1 31,0 0 160,0 0-352,0 11 32,0-11 97,0 11 63,0-11-64,0 11 0,0 0 64,-10 0-127,10 0-1,0 0 0,-11-11 0,0 11-64,11-22 0,0 11-32,0 0 32,-11 1 0,11-12 0,0 11-32,0-10 32,0 10-32,0-11 0,0 1-32,0-1 32,0 1-32,0-1 32,0 1-32,0-1 33,0 0-1,0 1-32,0-1 0,0 1 0,0-1 0,0 1 32,0-12-64,0 12 64,0-1-32,0-10 0,0 10 0,0 1 0,0-1 0,0 1 0,0-1 0,0 1 32,0-1-32,0-10 0,0 10 0,0-10-32,0 0 32,0-1 0,-10 1 0,10 0 0,0 0 0,0-1 32,0 12-32,0-12 0,-11-10 0,11 11-32,0-11 32,0 11 0,0-11 0,0 11 0,0-1 0,0 12 0,0-1 0,-11 1 0,11-1 0,0-10 0,0 0-32,0-11 0,0 0-33,0 0 1,0 0 0,0 0-96,0 0 96,0 0-64,0 0 32,0 0 64,0 0 32,0 0 0,11 0 0,0 0-64,-1-11 64,1 11 32,0-11-32,0 0 0,-1 11 32,1 0-64,-11 0-32,0 0 0,11 0 0,-11 0 32,11 0 0,-11-10 0,0 10-65,10 0 65,-10 0 32,0 0-64,11 0 32,-11 0 32,0-11 0,0 11-32,0-11 32,11 11 0,0-10 0,-11-1 0,10-11 0,1 12 32,-11-12 0,0-10-32,11 11 32,-11-1 0,0-10 0,0 11 1,0-12 31,0 12-64,0-11 32,-11-11-32,11 11 0,0-11 0,-11 11 0,11-1 32,0 1-32,-10 11 0,10-1 64,0 1 0,0 0-32,0-1 128,0 1-64,0-12-96,0 12 32,0 0-32,0-12 32,10 12-64,-10 0 32,11 10 0,-11-11 0,0 1 32,0 10 0,0 0-32,0-10 0,11 0 0,-11 10 0,0-11 0,0 1 0,11 0 0,-11-1 0,0 1 32,0-1 0,0 1-32,0-1 0,0 1 0,0-1 0,0 12-32,0-12 32,0 1 32,0 10 0,0 0 0,0-10-32,0 10 0,0 0 32,0-10-32,0 10 32,0 1-32,0-12-32,-11 1 32,11 10 0,0-10 0,0 10 0,0-11 0,0 12 0,0-12 0,0 12 0,-11-12 0,11 11 0,0-10 0,0 10 0,0-10 0,0 10 0,0 0 0,0-10 0,0 10 0,0 11 0,0-11 0,0 1 0,0-1 32,0 0-32,0 1 0,11-1 32,-11 0-32,0 11 0,0-11 0,0 1 0,0 10-32,0-11 32,0 11 32,0-11-32,0 11 0,0-11 32,0 11-32,0-10 0,0-1-32,0 11 32,0-11 0,0 11 0,0 0-32,0 0 64,0 0-32,0 0 0,0 0 0,0-10 0,0 10 0,0-11 0,0 11 0,0-11-32,-11 11 32,11-11 0,0 11 0,0-10 0,0 10 0,0 0 32,0-11-32,0 11 0,0-11 0,0 11 0,0 0 0,0 0 0,-11 0 0,11 0-32,0 0 0,0 0-96,0 0 128,0 0 0,0 0-32,0 0 32,0 0 0,0 0 0,0 0 0,0 0 0,0 0 0,0 0 0,0 0 0,0 0 0,0 0 0,0 0 32,-10 0 0,10 0 0,0 0-32,0 0 64,0 0-64,0 0 64,0 0-32,0 0-32,-11 0 64,11 0-64,-11 11 0,11-11 0,-11 0 0,11 0 0,0 0 0,0 0-32,0 0 32,0 0-160,0 0-961,0 0-1121,0 0-2114,0 0-5157</inkml:trace>
  <inkml:trace contextRef="#ctx0" brushRef="#br0" timeOffset="29">4759 343 5926,'0'0'3651,"0"0"-1249,0 0-288,0 0-448,0 0-449,0 0-288,0-11-128,0 22-289,0 0 97,0-1 384,0 23-128,0-12 224,0 22-545,11-11-63,-11 11-353,10-11 128,-10 11 0,11-11 32,-11 11 1,0-11 223,0 11-256,0 0 1,11 0-97,-11 0 64,0-1-32,0 1-96,0-11 32,0 11-32,0-11-63,0 1 127,0 10-128,0-11 192,0 11 32,-11-11-96,11 0-96,0 11 0,-11-11-32,11 0 33,0 0-65,0 0 0,0-10 64,0 10-64,-10 0 0,10 0 0,0 0 32,0 1-32,0-12 32,0 11-32,-11-10 32,11 10-64,0-11 64,0 11-64,0-10 64,0 10 0,0-11-32,0 12 0,0-12 0,-11 0 0,11-10 0,0 11-32,0-12 32,0 1-32,0 10 32,0 1 0,0-1 0,-10 1 32,10-1-32,-11 1 0,11-12 0,0 1 0,-11 0-32,11-1 32,0-10-32,0 0 0,0 0-32,-11 0 31,11 0-31,0 0 64,0 0-32,0 0 32,0 0-32,0 0-32,0 0 64,0 0 0,11 0 32,11-10-32,-12 10 32,1-11 0,10 11-32,-10-11 0,0 11 0,0 0-32,-1 0 0,-10 0 0,11 0 32,0 0 0,-11-10 0,0 10 0,0 0 0,0 0 32,11 0-32,-11-11 0,0 11 0,0 0 0,0 0 0,10 0 32,-10-11-32,0 11 0,0 0-32,0-11 32,11 1 0,-11-1 0,0 0 0,11 1 32,-11 10-32,0-11 0,0 0 32,0 0 32,0 1-32,0-1 1,0-10-33,0 10 0,0-21 32,0 10-32,0-10 0,0 0 32,-11 0-32,11 0 0,0 10 0,0-10 0,0 11 0,0-12 0,0 12 32,0 0-32,0-12 0,0 12 0,0-11 0,0 10 0,0 1 0,11 0 0,-11-1 0,0 1 32,10-1-32,-10 1 128,0-1 0,0 1-96,0-11-32,0 10 0,0-10 32,0 0-32,0 0 0,0 0 0,0 0 0,0 10 0,0-10 64,-10 10-32,10 1-32,-11 0 0,0-12 32,11 12-64,-10 0 64,10-12-64,-11 1 32,11 11 0,0-1 0,0 1 0,-11 10 32,11 1-32,-11-12 0,11 11 64,0 1-64,0-1-64,-10 0 64,10 1 0,0-1 0,0 0 0,0 0 0,0 1 0,0-1 0,-11 11 0,11-11 0,0 0 0,0 1-32,0 10 32,0-11 0,0 0 0,0 1 0,0-1-32,0 0 32,0 0 0,11 1 0,-11-1 0,0 11 0,0-11 0,0 1 0,0 10 0,0-11 0,0 0 0,0 0 32,0 1-64,0-1 32,0 0 0,0 11 0,0-10 0,0 10 0,0 0 0,0 0-64,0 0 64,0 0-32,10-11 0,-10 11-32,0 0 64,0 0 0,0 0 32,0 0-32,0 0 32,0 0 0,0 0-32,0 0 0,0 0 0,0 0 0,0-11 0,0 11 32,-10-11-64,10 11 32,-11-10-64,11-1 64,0 11 0,-11-11 0,11 11 0,0-10 0,0 10-32,0 0 32,-11 0-32,11-11 32,0 11-32,0 0 32,0-11-96,0 11-32,0-11 128,0 11-32,0 0 32,0-10-33,-10 10 33,10 0-32,0 0 32,0 0-64,0 0 64,0 0-32,0-11-32,0 11 32,0 0 0,0-11 0,0 11 32,0 0-32,0 0 32,0 0-32,0 0 32,0 0-32,0 0-32,0 0 0,0 0-64,0 0 64,0 0 0,0 0 0,0 0 32,0 0 0,0 0 32,0 0 0,0 0 0,0 0 32,0 0-64,0 0 0,0 0-64,0 0 63,0 0-63,0 0 64,0 0 0,10 0-32,1 0 32,0 0 0,-11 0 0,11 0 32,-1 0 0,1 0 0,0 0 0,-11 0 32,0 0-64,0 0 32,11 0 0,-11 0 0,0 0 0,10 0 0,-10 0 0,0 0 0,0 0 0,11 0 0,-11 0 0,0 0-32,11 0 32,-11 0 0,0 0 0,0 0 0,0 0-32,0 0 32,10 0-64,-10 0 32,0 0 0,0 0-64,11 0 64,-11 0-32,0 0 64,0 0-32,0 0 32,0 0 0,0 0-32,0 11 32,0-11 0,0 0 32,0 0-32,0 11 0,0-11 0,0 10 0,0 12 0,0-11 32,-11 21-32,11-11 0,0 1 0,0-1 0,0 0 0,0 12 0,0-12 0,0-10 0,0 10 0,0 1 0,0-1 0,0 0 0,0 1 0,0-1 0,0 1 0,0 10 32,0-11-32,0 12 0,0-12 0,0 11 0,0-10 0,0 10 0,0-11 0,0 11 32,0-10-32,0-1 0,0 1 0,0 10 32,-10-11-32,10 11-32,-11 1 32,11 9 0,-11-9 32,11-12-32,0 11 0,0-10 0,0-1 0,0 0 0,0 1 32,0-11-32,-10 10 64,10 0-64,0-10 0,0 11 0,0-1 32,0-10 0,0 0-32,0-1 0,0 1 0,0 0-32,0-1 32,0 1 32,0 0-32,0-11 0,0 11 0,0-1 0,0 1 32,0 0 0,0-1-32,0 1 0,0 0 0,0 0 0,0-1 0,0 1 0,0-11 0,0 21 0,0-10 0,0 0 0,0 0 0,0-1 0,0 1 32,0 0-32,0-1 0,0-10 0,0 0 32,0 11-32,0-11-32,0 11 32,0-11 0,0 11 0,0-1 0,0 1 0,0-11 0,0 11 0,0 0 0,0-11-32,0 0 32,0 10 32,0 1-32,0-11-32,0 11 32,0-11 0,0 10 0,0-10 0,0 11 0,0-11 0,0 0 0,0 11 0,0-11-32,0 0 0,0 0 32,0 0 0,0 0 32,0 11-32,0-11 0,0 0 0,0 10 0,0-10 0,0 0 0,0 11-32,0-11 32,0 0 0,0 11 32,0-11 0,0 0-32,0 10 0,0-10 0,0 0 0,0 11 0,0 0 0,0-11 0,0 11-32,0-1 32,0-10 0,0 11 0,0-11-32,0 0 0,0 0 32,0 0 0,0 11 0,0-11 64,0 0-64,0 10 0,0-10-32,0 11 32,0-11 0,0 0 0,0 0 32,0 11-32,0-11 0,0 0-32,0 0 0,0 0 32,0 0 0,0 0 32,0 0-32,0 11 0,0-11 32,0 10-32,0 1 0,0-11 0,0 11 0,0-11 0,0 0 0,0 10 0,0-10 0,0 0 32,0 0-96,0 0 128,0 11-64,0 0 0,0-11-32,0 11 32,0-11 32,0 0-32,-11 0-32,11 0 32,0 0-32,0 0 32,0 0-32,0 0 32,0 0 0,0 0 32,0 0-32,0 0 0,0 0 0,0 0 32,0 0-32,0 0 0,0 0 0,0 0 0,0 0 0,0 0 0,0 10 0,0-10 0,0 0 0,0 0 0,0 11 32,0-11-32,0 11 0,0-1-32,0 1 32,0-11 0,0 11 0,0 0 0,0-11 32,0 0-32,0 0-32,0 10 32,0-10-32,0 0 32,0 0 0,0 0 64,0 11-64,0-11 0,0 0 0,0 0-32,0 0 32,0 0 0,0 0-64,0 0 64,0 0 0,0 0 0,0 0-32,0 0 32,0 0 0,0 0 0,0 0-64,0 0 32,0 0 32,0 0-32,0 0 32,0 0-64,0 0 64,0 0 0,0 0 0,0 0 0,0-11 0,0 11 0,0 0-32,0 0 32,0 0 0,0 0 0,0 0 0,0 0 0,0 0-64,0 0 32,0 0 32,0 0-64,0 0 32,11 0 32,-11-10 0,0 10 32,0 0-32,10 0 0,-10 0-32,0 0 32,11 0 0,-11 0 0,0 0 0,0-11 0,11 11 0,-11 0 32,0 0-32,10 0 0,-10 0 0,0 0 0,0 0-32,11 0 32,-11-11 32,11 11-32,-11 0 0,0 0 0,11-11 0,-11 11 0,0 0 0,10 0 0,-10 0 0,0 0 0,0 0-32,0 0 32,0 0 0,0 0 0,0 0 0,0 0 0,0 0 0,0 0 0,0 0 0,0 0 0,0 0 0,0 0 0,0 0-32,11 0 32,-11 0 0,0 0 32,0 0-64,0 0 64,0 0-32,0 0 0,11 0-32,-11 0 32,0 0 0,0 0 0,0 0 32,0 0-32,0 0 0,0 0 0,0 0 0,0 0 0,0 0 0,0 0 0,0 0-32,0 0 64,0 0-64,11 0 0,-11 0 0,0 0 32,0 0 32,0 0-32,0 0 0,0 0-32,0 0 32,0 0 32,0 0 0,0 0-32,0 0 32,0 0-32,0 0 64,0 0-32,0 0 64,0 0 32,0 0-96,0 0 64,0 0-96,-11 0 64,11 0-64,-11 0 32,0 0-32,1 0 64,-1 0-64,0 0 32,0 0-32,1 0 32,-1-10 0,0 10-32,11 0 96,-10 0 32,-1 0-31,11 0-1,-11 0-32,11-11-32,-11 11 0,1 0-32,10 0 0,-11 0 32,11 0 0,0 0 0,0 0 0,0 0-32,-11 0 0,11 0 96,0 0-96,0 0 0,0 0 0,0 0 0,0 0 0,0 0 0,0 0-64,0 0 128,0 0-64,0 0 0,0 0 0,0 0 32,0 0 0,0 0-32,-11 0 64,11 0-32,0 0-32,-10-11 0,10 11 32,0 0-32,0 0 96,0 0-64,-11 0 32,11 0-64,0 0 32,0 0 0,0 0 0,0 0 0,0 0-32,0 0 0,0 0-32,0 0 32,-11 0 0,11 0-32,0 0 32,0 0-32,0 0 32,0 0-64,0 0 64,0 0 0,0 0-64,0 0 64,0 0-128,0 0 96,0 0-544,0 0-866,11-10-1697,0-1-1505,-1-11-7880</inkml:trace>
  <inkml:trace contextRef="#ctx0" brushRef="#br0" timeOffset="30">6645 332 6022,'0'0'3747,"0"0"-928,0 0-769,0 0-705,0 0-608,0 0-65,0 0 161,0 0 64,0 0-416,0 0-65,0 11 225,0 0-33,0-1 385,0 12-96,0 10-96,0 0-385,0 0-192,-11 0-64,11 11 33,0-10-65,0 9 32,0-9 96,-10 9-128,10 1 64,0 0-95,-11 0-33,11 0 32,0 0-32,0-11 32,-11 11 96,11-11-192,0 0 0,-11 11 64,11 0-32,-10-11 128,10 11-64,-11-11 64,0 11-31,0-11-1,11 0-64,-10-10 0,10 10-32,0 0 32,-11 0 0,11 1-64,0-12 32,-11 11 0,11-10 0,0-1-32,0 1 32,-11-1-64,11 11 64,0-10-32,0-1 0,0 11 32,-10-10-32,10 10 0,0-11-32,0-10 32,0 10 0,0 1 0,0-11 0,0-1 0,0 1-32,0 0 32,0 10 0,0-10 0,0 10 0,-11 1 0,11-11 0,0 10 32,-11-10-64,11-1 32,0 12 0,0-11 0,0-1 0,0-10 0,0 11-32,-11 0 32,11-11 0,0 10 0,0 1 0,0 0 0,0-11 0,0 11 0,0-11 0,0 10-64,0-10 64,0 0-64,0 11 32,0-11-64,0 0 64,0 11-32,11-11 64,-11 0 0,11 11-32,10-11 0,-10 0 32,0 0-32,10 0 0,-10 0 32,11 0 0,-12 0 64,12 0-64,-1 0 32,1 0-32,-11 0 32,10 0-32,-10 0 0,-1 0 0,-10 0 32,11 0-32,-11 0 0,11 0 0,-11 0 32,0 0-32,0 0 0,0 0 0,0 0 64,0 0-96,0 0 32,0 0 0,0 0 32,0 0-32,0 0 32,0 0-32,0 0 32,0 0-32,0 0 96,0-11-96,0 11 128,0-11-64,0-10-32,0 10 64,0 0-96,0-10 32,0 10 0,0-10-32,-11-1 0,11 1 0,0-1 0,-11 1 0,11-1-32,0-10 32,0 11 0,0-1 0,0-10 0,0 11 0,0-11 0,0-1 0,0 1 32,0 11-32,0-11 0,0 10 0,0-10 0,0 11 0,0-1 0,0 11-32,0-10 64,0 10-32,0 0 0,0 1 32,11-1-32,-11 0 0,0 1-32,11-1 32,-11 11 0,0-11 32,0 0-32,0 11-64,0 0 64,11-10 0,-11 10 32,0-11-32,0 0 0,0 1 0,10-1 0,-10 0 0,0 0 0,0 11 0,0-10 0,0-1-32,0 11 64,0-11-32,0 11 32,0 0-32,0-11 0,0 11-32,0 0 32,0 0-64,0 0-32,0 11 96,0 0-128,0 21 128,0-10 0,0 10 0,-10 0 64,10 0-64,0 0 32,-11 0-32,11 1 0,0 9 0,-11-9 0,11-1 0,-11 0 0,11-11 32,-10 12 0,-1-12-32,11 0 0,-11 1 0,11-11 0,0 10 0,-10 0 0,10-10 0,-11 11 0,0-12 0,11 12 32,0-11-32,-11-1 0,11-10 0,0 11 0,-10-11 0,10 11 0,0-1 0,-11-10 0,11 22 0,-11-11 0,11-1 0,-11 1 0,11 0 0,0-1-64,-10 1 64,10-11 0,0 11-32,0 0 0,0-11 0,0 10 0,0 1 32,0-11-96,0 11 96,0 0-192,0-11-64,0 10-65,0-10 33,0 0-96,0 0-353,0 0-833,0-21-832,0-11-961,0-11-4869</inkml:trace>
  <inkml:trace contextRef="#ctx0" brushRef="#br0" timeOffset="31">8082 118 3299,'0'0'3331,"0"0"129,0 0-610,0 0-608,0 0-608,0 0-545,0-10-352,0 10 31,0 0-63,0 0-32,0 0-129,0 0-159,0 10-1,-11 12-160,0-1-96,-10 1 193,10 10 159,-10 11-96,-1-11 33,1 11-257,10 0 0,-11 0-32,12-1-96,-1-9 32,0 9 0,-10-9-32,21-1 129,-22-11-65,12 11-32,-1 0 32,0 11-64,1-11 64,-1 1-64,0-1-32,0 11 128,1-11 160,-12 0-31,12 0-33,-1 11 32,-11-11-32,1 11 0,10-11-160,-10 0 33,10 0-97,0 1 0,1-1 32,-1-11-32,0 11 0,0-10 32,1-1-32,-1 11 32,11-10 0,-11-1-32,1 1 32,10-1 0,-11 1-32,0-1 0,11 0 32,-11-10-32,11 11 0,0-1 0,-10-10 0,-1 10 0,11-10 0,-11 10 0,11-10 32,-10 10-32,10-10 0,0 11 0,-11-12 0,11 12 0,-11-1 0,0-10 32,11 10-32,-10 1 0,-1-1 0,11-10 0,-11 10 0,11 1 0,-11-1 0,1-10-32,10 0 32,-11 10 0,11-10 0,-11 10 0,11-10 0,-10 0 0,10 10 0,-11 1 0,11-12 0,-11 1 0,11 0 0,-11-11-32,11 10 32,0 1 0,0-11 0,-10 11 0,10 0 0,0-1 0,-11 1 0,11 10 0,0-10 0,-11 0 0,11 0-32,0-11 32,0 0-32,0 10 32,0-10-32,-10 0-32,10 0 32,0 0-64,0 0 96,0 0-33,0 0-63,0 0 64,0 11 64,0-11-32,10 0 32,-10 0-32,11 0 64,0 0-64,-11 0 33,10 0-33,1 0 64,0 0-64,-11 0 32,11 0-32,-11 0 32,10 0-32,-10 0 0,0 0 32,0 0-32,11 0 32,-11 0-32,0 0 0,0 0 32,0 0-32,0 0 0,11 0-32,-11 0 64,0-11-32,10 11 0,-10 0 32,0 0 0,11-10-32,-11 10 32,0 0 0,11-11-32,-11 0 96,0 0-32,11 1-32,-1-1 32,-10 0-64,11-10 0,-11 10 0,11 0 0,-11 1 32,11-12 0,-11 1-32,10 10 0,1-10 32,-11-1-32,11 1 0,-1-1 0,1 1 0,-11 0 0,11 10 0,-11 0 0,11-10 32,-11 10-32,10-10 0,1-1 0,-11 1 0,11-1 0,-1 1-32,12-1 32,-11 1 0,-11 10 32,21-10-32,-21 10 0,11 0 0,-1 1 0,-10-1 0,11-11 0,0 1 0,0 0 0,-1-1 0,12-10-32,-11 11 64,-1-1-64,1 1 96,0-1-64,-11 1 0,10 10 0,1 0 32,-11-10-32,11 0 0,-11-1 0,11 1-32,-1-1 32,-10 1 0,11 10 32,-11-10-32,11 10 32,-11 0-32,0-10 0,0 10 0,10-10 0,-10-1 0,11 1 0,-11-1 0,11 1 0,-11 10 0,11-10 0,-11-1 0,10 1 0,1-1 0,-11 12 0,11-12 0,-11 1 0,10-1 32,-10 1-32,11 0-32,0-1 32,-11-10 32,11 21-32,-11-10 0,10-1 0,-10 12 0,0-1 0,11-11 0,-11 12 0,11-1 0,0-10 0,-1-1 0,-10 1-32,11-1 64,0 12-96,-1-12 96,1 11-32,-11 1 0,11-1 0,-11 0 0,11-10 0,-1 10 32,-10 0-32,11-10-32,0 10 32,-11-10 0,10 10 32,-10 0-32,11-10 0,-11 10 0,11 1 0,-11-1 0,11 0 0,-11 0 0,0 1 0,10-12 0,-10 11 0,11 1 0,-11-1-32,0 0 64,0 11-32,0-10 32,0 10-32,0 0 64,0 0-64,0 0 32,0 0-32,0 0 0,0 0 0,0 0 0,0 0 0,0 0 65,0 0-65,0 0 0,0 0 0,0 0 0,0 0 0,0 0-161,0 0-351,0 0-417,0 0-737,0 10-800,0-10-641,-11 11-2210,11-11-5573</inkml:trace>
  <inkml:trace contextRef="#ctx0" brushRef="#br0" timeOffset="32">9571 215 3555,'0'0'5413,"0"0"-3331,0 0-96,0 0-64,0 0-801,0 0-480,0 21 96,-10-10 95,10 10-95,-11-10 192,0 21-64,1-10-129,-12 10-159,1 0-33,-1 0-255,11 0-65,1 0-64,-12 1 32,12-12-96,-1 1 65,0 10 95,0-11-64,1 11 192,-12 11-192,1-11 161,-1 11 31,12 0-160,-12-11-95,1 0-1,10-10 32,-10 10-32,10 0-32,-11 0-32,12 1 96,-12-1 0,1 0 65,-1 0-97,1 0 0,10 0-64,-10-10-32,10-1 0,0 11-32,0-10 64,1-11-64,-1 10 32,0 0 0,-10 1 0,10-1 0,0 1-32,1-1 0,-1 1 32,-11-1-32,12 1 0,-1-12 0,0 12 32,-10-1-32,10-10 0,0 10 0,-10-10 32,10 11-32,-10-1 0,10-10-64,0 10 64,-10 1 0,10-1 0,0-10 0,1 10 32,-1 1-32,0-12 0,1 12 0,-1-11 0,11-1 0,-11 12-32,0-12 32,1 1 0,10 11 0,-11-12 0,11 12 0,-11-12 0,0 1 0,11 0 0,-10 0 0,10-1-32,-11 12 32,11-11 0,-11-1 0,11 12 0,-10-12-32,10 12 32,-11-11 0,11-1 0,0 1 0,-11 0-32,11-1 0,0-10 0,0 11 32,0-11-64,0 0 32,0 11-128,0-11 128,0 11 0,0-1 0,0-10 32,0 11 32,0 0 32,11-11-64,-11 10 0,11-10 0,-1 0 32,-10 0-32,11 0 0,-11 11 64,11-11-64,-11 0 32,10 0-32,-10 0 0,11 0 32,0 0 0,-11 0-32,11 0 0,-11 0 64,10 0-64,-10 0 0,11 0 0,-11 0 0,11 0 32,-11 0-32,11 0 0,-11 0 0,10 0 32,-10 0 0,11-11 0,0 1 32,-1-1-32,12 0 32,-11 1 0,-1-12-64,1 11 0,0 1 32,0-1-32,-1-10 32,1-1-32,10 1 0,-10-1 0,0 1 32,10-1-32,-10 1 0,0-1 0,-1 1-32,1 10 64,0-10-32,0-1 32,-1 1-32,-10 0 0,11-1 65,0 1-65,10-1 0,-10-10 0,0 11-33,-1 10 98,1-11-65,0 1 0,0 10-32,-1-10 32,1 10 32,0-10-32,0-1 32,-1 1-32,1-1 0,0-10 0,10 11 0,-10-1 0,0-10 0,-1 11 32,1 10-32,0-11 32,-11 1 0,11 10-32,-11-10 0,10-1 0,1 1 0,0 0 0,-1-1 0,-10 11 0,11-10 0,0-1-32,-11 1 64,11 10-32,-11-10 32,10-1-32,-10 1 0,11 10 0,-11-10 0,11-1 0,-1 12-32,-10-12 32,11 12 0,-11-1 32,11-11-32,0 12 32,-11-1-32,10-11 0,-10 12 0,11-1-32,-11-10 64,11-1-32,-11 11 0,0-10 0,11 10 0,-11-10 0,10 10 0,-10 0 0,11 1 0,-11-12 0,0 11 0,11 1 0,-11-1 0,0 0 0,10 1 0,-10-1 0,0 0 0,11 0 0,-11 11 0,0-10 0,11-1 0,-11 0 0,11 1-32,-11-1 32,10 0 0,-10 0-32,0 1 32,11-1 0,0 0 0,-11 0 32,0 1 0,11 10-64,-11-11 64,10 0-32,-10-10 0,11 10-64,-11-10 64,11 10 0,-1 0 0,-10 1 0,11-1 0,-11 0 0,0 11 0,0 0 32,0 0 0,0-11-32,0 11 0,0 0 0,0 0 0,0 0-224,0 0-673,0 0-1185,0 0-1954,0 0-3459</inkml:trace>
  <inkml:trace contextRef="#ctx0" brushRef="#br0" timeOffset="33">10032 1512 3940,'0'0'1377,"0"0"-640,0 0 480,0 0 160,0 0-160,0 0 97,0 67-129,0-54-32,13 1-224,-13 12 32,13 1-161,-13 0-191,0 0-193,14 0 65,-14-1-161,13 1 0,1-13-95,-14 12 159,13-12-224,0-1 0,-13 14-32,14 0 97,-14-14 127,13 1-256,-13-1-64,14 0 64,-14-13-96,13 14 32,-13-1 96,0 1 96,13-1-31,-13 14 63,14-14 0,-14 1-192,0-14-32,0 13 0,0-13-32,13 13 0,-13-13 0,0 14 32,0-14 0,0 13 0,0-13 0,0 14 0,0-14 0,0 0 33,0 0 31,0 0 32,0 0 160,0 0-160,0 0-32,0 0-32,0 13-64,0-13 0,14 0 32,-14 0-32,0 13 0,0-13 0,13 0 0,-13 0 32,0 0-32,0 14 0,13-14 0,-13 13 0,0 1 32,14-14-32,-14 0 0,0 0 0,0 0 0,0 13 0,0-13 0,0 0-32,0 0 32,0 0 0,0 0-64,0 0 32,0 0 0,13 0-96,-13 0 32,0 0 96,0 0 0,14 0 64,-14-13 0,13 13 32,-13-14 32,13 14-32,-13-13 33,0 13-65,14-14 0,-14 14-32,0-13-32,0 13 32,13 0-32,-13-13 0,0 13 0,0-14 0,14 14 32,-14-13-32,13-1 32,-13 1 0,0 13 0,0 0 0,13 0-32,-13-13 32,0 13-32,0 0 0,0 0 32,0 0-32,0 0 64,0 0 128,0 0-32,0-14 33,0 14-1,0 0 0,0 0 0,0 0-32,0 0-32,0-13-96,0 13 0,-13-14 64,13 1 33,0 13-65,0-13-32,0 13 0,0 0 0,-13-14-32,13 14 0,0 0-32,0 0 32,0 0-32,0 0-64,0 0 64,0 0 0,0 0 0,0 0 32,0 0 0,0 0 0,0 0 0,0 0-33,0 0 33,0 0 0,0 0 0,0 0-32,0 0 32,0 0 0,0 0 0,0 0 0,0 0-32,0 0 32,0 0 0,0 0 32,0 0 0,0-13 1,0 13-1,0 0-32,0-14 0,0 14 32,0-13-32,0 13 0,0-13 0,13 13-32,-13 0 32,0 0 0,0 0-32,0 0-65,0 0-1024,0 0-993,0 0-929,13 0-544,1 0-1538,-1 0-3139</inkml:trace>
  <inkml:trace contextRef="#ctx0" brushRef="#br0" timeOffset="34">10407 237 6022,'0'0'3107,"0"0"-513,0 0-352,0 0-1025,0 0-512,0 0-257,0 10-63,0 1-97,0 10 833,0 1-64,0 10 32,0-11-352,0 12-257,0-12-95,0 11-65,0 0-64,0 1 129,0 9 31,0-9-96,0-1 97,0 0-257,0 11 128,0-11-192,0 11 32,-11-11-32,11 0-32,0 0 97,-11-10-1,11 10-32,0 0 0,-11 0-32,11 0 321,-10 1-257,10-1 0,-11 0-96,11 0-64,-11 0 128,11 0-96,-10-10-32,10 10 96,-11 0-64,11-10 0,0 10 32,-11-11-64,11 1 64,-11-1 0,11 1-64,0 10 64,-10-11-64,10 1 0,0-1 32,-11 1-32,11-1 0,0-10 0,0 10-32,0-10 32,0 10 0,0-10 0,-11 10 32,11-10-64,0 11 64,0-12-64,0 1 64,0 10-64,0-10 32,0 0-32,0 0 0,0-1 64,0 1-32,0 0 0,0 10-32,0-10 32,0 0 0,0-11 32,0 10-32,0 1-32,0-11 32,0 11 0,0 0 0,0-11 0,0 10 0,0 1 0,0-11 0,0 11 32,0-1-32,11-10 0,-11 11-32,0-11 32,0 0-32,0 0 0,0 11 0,0-11 32,0 0 0,0 11 0,0-11-32,0 0 32,0 0 0,0 0-32,0 0 0,0 0 0,0 0 0,0 0 32,0 0-32,0 0 32,0 0-64,0 0 64,0 0-32,0 0-448,0 0-417,11 0-320,-11 0-481,10 0-1249,1 0-1121,0 0-6342</inkml:trace>
  <inkml:trace contextRef="#ctx0" brushRef="#br0" timeOffset="35">10600 356 2691,'0'0'1409,"0"0"-352,0 0 160,0 0 32,0 0-512,0 0-321,0 0 97,-40 0 256,40 0 95,0 0 289,-14 0-32,14-13-31,0 13-386,0 0-223,0-13 127,-13 13 129,13-14-353,0 14-256,0-13 33,0-1 127,-14 14 64,14-13 0,-13 0 1,0-1-65,13 14-32,0-13-96,0 13-31,0 0-97,0-14 0,0 14-32,0-13 64,0 13-32,0 0 224,0-13 96,0 13-192,0 0-127,0-14-33,0 14-33,13-13 1,-13 13-32,27-13 64,-14-1 0,1 1-64,-1 13 64,0 0 0,-13 0-32,0 0 32,0 0 0,0 0 32,0 0 96,0 0-128,0 0 32,0 0-32,0 0-32,0 0-64,0 0-128,0 0-64,14 13-96,-14 1-1442,13 12-2338,-13-12-5669</inkml:trace>
  <inkml:trace contextRef="#ctx0" brushRef="#br0" timeOffset="36">12658 1790 1634,'0'0'3523,"0"0"-576,0 0-1026,0 0-63,0 0-128,0 0-65,-43 32-127,43-32-161,-22 11-256,12-11-288,-1 11 0,-10-11-32,-1 10-33,1 1-63,-12 0-32,-9 0-65,9 10-287,-10-10 191,11-11-192,0 10-31,11 1-33,-1-11-64,1 0-32,-1 0 64,-10 0 1,21 11-65,-10-11-128,-1 0 96,12 0-96,-12 0 64,1 11-160,10-11 128,0 0-64,1 0 128,10 0 32,-11 0-64,11 0-64,0 0-32,-11 0 32,11 0-32,0 0 0,-11 0-32,11 0 32,0 0 0,0 0 0,0 0-32,0 0 32,0 0 0,0 0 0,0 0 0,0 0-32,0 0 0,0 0 32,0 0-64,0 0-32,0 0-288,0 0-417,0-11-640,11 11-1442,0-11-2274,10 0-5669</inkml:trace>
  <inkml:trace contextRef="#ctx0" brushRef="#br0" timeOffset="37">12433 247 5381,'0'0'3620,"0"0"-1571,0 0 65,0 0-480,0 0-673,0 0-320,-11 43-33,0-32 33,11 21 95,0-11 97,-11 22 32,1 0 64,-1 0 32,0 0-192,-10 0-161,10 10-127,0-10-257,1 11-64,-1-12 0,0 12-128,0-11 64,1 11-32,-1-1 96,0 11 33,0-10 319,1 10-288,-12-10 65,22-1-161,-10-10 64,-1 11-32,0-22-128,0 11 96,1-11-32,-1 11 96,0-11 65,0 0-129,1-10-64,-1 10 0,11-11-64,-11 1 0,1-1 32,10 11-32,0-10 0,-11-1 64,11 1-64,-11-1 0,11 1 0,-11-1 0,11-10 32,0-11-32,0 0 0,0 0-96,-10 0-96,10 0-577,0 0-512,0 0-257,0-11-512,0 0-768,10-21-577,-10-11-5029</inkml:trace>
  <inkml:trace contextRef="#ctx0" brushRef="#br0" timeOffset="38">12369 322 5765,'0'0'3844,"0"0"-737,0 0-801,0 0-1185,0 0-416,0 0 64,0-11 31,0 11-63,0 0-160,-10 0-65,10 22-192,-11 10 257,11 11 256,-11 0 128,0 10-321,11 12-191,-11-12-257,11 11-32,0 1-32,0-1-64,-10 0 64,10 11-64,-11-10 33,11-1-1,-11 11-32,11-21 96,-11 10 64,11-10-224,0-1 32,-10-10 0,10 0 0,0 0 0,0-11-32,0-11 32,0 11 32,-11-10-32,11-1 0,0-10-32,0 10 0,0-10 0,-11 0 32,11 0-32,0-1 0,0-10 32,0 11-32,0 0 0,0-1 0,0 1 0,-11 0 0,11 0 0,0-1 0,0 1 32,-11 0 0,11 0-32,0-1 0,0 1 0,0 0-32,0-1 32,0 1 0,0 0 32,0-11-32,0 0 0,0 0 0,0 0 0,0 0 0,0 0-64,0 0-192,0 0-577,0-11-672,0 0-769,0-21-609,0 11-2434</inkml:trace>
  <inkml:trace contextRef="#ctx0" brushRef="#br0" timeOffset="39">12133 332 1698,'0'0'1729,"0"0"-351,0 0-129,0 0-288,0 0 32,0 0 192,-22-10 96,22 10 352,0 0-287,0 0-193,0 0-64,0 0-384,0 0 95,0 0-95,0 21-257,-11-10 289,1 21 320,-1-11-64,0 12-352,11-1-225,-11 11-96,11 10 97,0 1 31,-10 10 65,10 1-225,0 10 32,-11-11-32,0 11-31,11-11-129,-10 1-32,-1-1-96,0 0 96,0 1-64,1-1-32,-1-10 64,0-1-32,0 1 32,1-11-32,10 0 0,-11-1-32,11-9 0,-11-1 32,11 0-64,0-11 32,0 1-192,-10-11-801,10-1-1089,0 1-1185,10-11-1698,1 0-5733</inkml:trace>
  <inkml:trace contextRef="#ctx0" brushRef="#br0" timeOffset="40">13687 247 6854,'0'0'2018,"0"0"1506,0 0-1282,0 0-513,0 0-607,0 0-97,0 0-289,-11-54-383,11 54-353,0 11 0,0 21 192,0 0 1537,11 22-383,-1-1-321,1 12-129,-11-1-415,11 11-33,-11 11-191,0-1-33,0 12 0,0-1-64,0-10 96,-11 10-127,0-10 63,1-11-32,-1 0 0,0-10-96,0-1 0,11-21-32,-10 0-32,10-11 0,0 0 0,0 11 32,0-11 0,0 0 32,0-10-64,0-1 64,0-21-64,0 0 0,0 0-32,0 0 32,0 0-32,0 11 32,0-11 0,0 0 32,0 0-32,0 0 32,0 0-32,0 0 0,0 0 32,0 0-32,0 0 0,0 0-64,0 0 32,0 0-32,0 0 64,0 0 0,0 0 0,0 0 32,0 0-32,0 0-32,0 0 32,0 0-160,0 0 96,0 0-32,0 0 96,10 0 0,-10 0 0,0 0 0,0 0 0,11 0 0,-11 0-32,0 0 0,0 0-32,0 0 32,0 0 32,0 0-32,0 0 32,0 0-32,0 0-32,0 0 32,0 0-64,0 0 63,0 10 33,0-10 0,0 11 97,0 0-33,0 0-64,0-1 0,0 1 0,0 0 0,0-1 32,0 1 32,0 0-64,0 0 0,0-1 0,0-10 0,0 0-32,0 11 32,0-11-32,0 0-32,0 0 64,0 11-96,0-11 31,11 0 1,0 10 0,-1-10 64,-10 0 0,11 11 0,0-11-32,10 0 32,-10 0 0,10 0 32,1 0-32,10 0 32,-21 0-32,10 0-128,1 0 96,-12 0 0,1 0 0,0 0-32,-1 0-32,-10 0 96,11-11-64,-11 11 0,11 0 64,-11 0 0,0 0 0,0 0 0,0 0 32,0 0-64,0 0 32,0 0-160,0 0 128,0 0-32,0 0 64,0 0 0,0 0 0,0 0 0,0 0-96,0 0-129,-11 0 1,0 0-513,1 0-512,-12-10-448,12 10-1026,-12-11-1697,1-21-4324</inkml:trace>
  <inkml:trace contextRef="#ctx0" brushRef="#br0" timeOffset="41">13810 332 5317,'0'0'3139,"0"0"-352,0 0-834,0 0-671,0 0-546,0 0-479,-27-80-1,27 80-96,0-13-64,13 13 32,-13 0 128,0 0 1,0 0 31,0 0-256,14 0-32,-1 0 0,14 0 32,-14-14 32,14 14 32,-13 0 0,12 0-32,1 0-64,-13 0 0,-1 0-96,0 0 96,1 0-96,-1 0 0,-13 14 64,13-14-160,-13 0-1538,14 13-1152,-14-13-1411,0 13-639</inkml:trace>
  <inkml:trace contextRef="#ctx0" brushRef="#br0" timeOffset="42">13971 263 1505,'0'0'2883,"0"0"640,0 0-255,0 0-1315,0 0-639,0 0-97,-81-67-384,68 67 224,-1 0-225,14 0-159,-13 0-225,0-13-63,-1 13-161,14 0 128,-13 0-95,13 0-97,0 0 0,0 0-64,0 0-96,0 0 0,0 0-64,0 0 64,0 0-32,0 0 0,0 0-32,0 0 0,0 0 0,0 0 0,0 0 0,0 0 32,0 0-193,0 0-191,0 0 96,0 0-225,0 0-224,0 0-384,-14 0-1025,1 13-2979</inkml:trace>
  <inkml:trace contextRef="#ctx0" brushRef="#br0" timeOffset="43">15272 268 2979,'0'0'5701,"0"0"-1985,0 0-834,0 0-415,0 0-930,0 0-736,0-11-449,0 11-127,0 22-129,0-1 384,-11 22 545,11 11-128,0-1-224,-10 1-129,10 10-96,0 1-159,-11 10 63,11 0-192,-11 0 64,0 0-63,1 11-33,-1-11 0,0 0 32,1-11-64,-1-10 32,0-1-96,0-10 0,11 0-32,0 0 0,-10 0 32,10-11-32,0 11 32,0-11-32,0 0 64,0-10-64,0-1 32,0-10-32,0 0 32,0-1 33,0 12-1,0-11 0,0-1 32,0 12-32,0-1 32,0-10-96,0 10 32,0-21 0,0 11 32,0 0 0,0-11-32,0 0-32,0 10 0,0-10 32,0 0-32,0 11 0,0-11 0,0 11 0,0-11 0,0 0-64,0 0 0,0 11-64,10-11 64,1 0 64,0 0 32,0 10 128,-1-10-160,12 11 64,-12-11-64,23 0 0,-12 11 32,11-11-32,-10 0 64,-1 0-64,1 0 0,-1 0 0,-10 0 32,-1 0 0,-10 0 32,0 0-32,11 0 0,-11 0-32,0 0 0,0 0 32,0 0-32,0 0 0,0 0 32,0 0-32,0 0 0,0 0 0,0 0 0,0 0-32,0 0 32,11 0 0,-11 0 32,0 0-32,11 0-32,-11 0 0,0 0-128,0 0-192,0 0-545,0-11-897,0 0-1377,0-21-3107</inkml:trace>
  <inkml:trace contextRef="#ctx0" brushRef="#br0" timeOffset="44">15336 296 10890,'0'0'2082,"0"0"-1121,0 0 320,0 0-800,0 0-449,0 0 32,67-14 32,-40 14-32,27 0-64,-1-13-192,1 13-2274,-14 0-5158</inkml:trace>
  <inkml:trace contextRef="#ctx0" brushRef="#br0" timeOffset="45">16484 215 8040,'0'0'3075,"0"0"-225,0 0-960,0 0-769,0 0-1121,0 0 64,-11 43 385,11-11 896,0 0-96,0 22-192,0-1-96,0 1-96,0 10-225,-10 0-159,-1 12-161,0 9-160,0-10 64,11 11 1,-10-22-65,-1 1 192,11-1-192,-11 0 32,11-10-127,-11 10-1,11-21 64,-10 11-32,-1-11 224,11 0-64,-11 0-192,11-1 0,0 1 65,0-10-97,-10-1 0,10-11-32,0 1 64,0-1 64,0-10-96,0-1-32,0 1 0,0-11-64,0 0 0,10 11-32,-10-11 64,11 11 32,10-1 0,1-10 64,10 11-32,0-11 64,0 11-32,11-11-64,0 0 32,-11 0 64,11 0-96,0 0 0,-11 0 0,1 0 0,-1 0 0,0-11 0,-11 11-96,-10 0 0,-11 0-417,0 0 193,0 0-64,0 0-513,0-11-352,0 11-353,0 0-992,0-10-1122,0-12-5060</inkml:trace>
  <inkml:trace contextRef="#ctx0" brushRef="#br0" timeOffset="46">16762 193 1698,'0'0'3107,"0"0"896,-32-64-543,32 53-1186,-11-10-609,1 10-255,10 11 31,0 0-288,0 0-320,0 0-321,0 0-255,0 0-225,0 11-32,-11 10 0,11 11 128,-11 11 384,1 11-31,10 10-129,-11 1 64,0 10-255,0 10 31,11-9-64,-10 9-32,-1 1-64,0 0-32,0 0 96,-10-1 0,10-10-64,-10 11 32,10-11-32,0 0-32,1-21 0,-1 10 32,11-21-32,-11 0 0,11 0 0,0 0-32,0-11 32,0 0 0,0-10 0,0-12-128,0-10-288,0 0-449,0 0-544,0-10-577,0-1-641,0-21-864,0-11-5542</inkml:trace>
  <inkml:trace contextRef="#ctx0" brushRef="#br0" timeOffset="47">16644 244 1762,'0'0'3907,"0"0"-1120,0 0-64,-27-80-1122,27 53 33,-13 14-417,13 0-513,0-1-223,0 14 224,0 0 127,0 0-95,0 0-192,0 0-321,0 0 0,0 0 417,0 0 191,0 0-159,0 0-160,0 0-353,0 0-64,0 0-32,0 0-32,0 0 0,0 0 0,0 0 128,0 0 673,-14-13-161,1-1-607,0 1-65,-1 0 0,14 13 0,0 0-32,0 0-1,0 0-63,-13 0-32,13 0 128,0 0 0,0 0-32,0 0 0,0 0-544,0 0-1410,0 0-1826,0 26 705,0 15-3299</inkml:trace>
  <inkml:trace contextRef="#ctx0" brushRef="#br0" timeOffset="48">16583 60 3780,'0'0'2178,"0"0"1729,0 0-1184,0 0-673,0 0-929,0 0-577,-27-27-512,27 27 97,-13 0-129,13 14 160,-14 12 0,14 1 96,-13 0-64,13 0-96,0 0-64,0 13 0,0 0 0,0 0-32,0 14-32,0-14-352,0 0-705,0 0-897,0 0-1857,0-26-2147</inkml:trace>
  <inkml:trace contextRef="#ctx0" brushRef="#br0" timeOffset="49">16518 1 2947,'0'0'224,"0"0"-160,0 0-64,0 0 320,0 0 449,0 0 320,0 0 1089,0 0-96,0 0-576,0 0-802,0 13-672,-13 1 513,13 13 288,0-1-97,0 15-351,0-1 191,0 0-31,0 0-33,0 0 65,0 0-161,0 1-288,0-15-96,0 15-32,0-1-96,0 13-1409,0-12-2179,0-1-5444</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1:11.239"/>
    </inkml:context>
    <inkml:brush xml:id="br0">
      <inkml:brushProperty name="width" value="0.08" units="cm"/>
      <inkml:brushProperty name="height" value="0.08" units="cm"/>
    </inkml:brush>
  </inkml:definitions>
  <inkml:trace contextRef="#ctx0" brushRef="#br0">69 1718 6438,'0'0'10698,"0"0"-8648,0 0-1153,0 0 1281,0 0-480,0 0-801,0 0-257,17 0 129,-17 0 288,17 17-192,-17 0-129,17 17 1,0 18-96,1-1-289,-1 1-160,-17 17-32,17-1-96,0 1 0,-17 0 1,0 0-33,17-35 32,-17 17 32,0-33 0,0-1 32,17-17 0,-17 0-128,0 0-32,0 0-64,18 0-128,-1 0-1,0-17 225,35-1 0,16 1 33,-16 0 31,-18 0-32,0 0-32,-16 17 0,-1 0-161,0 0-607,-17 0-578,17 0-639,-17-17-738,17 17-1441,-17-18-1313,0 1-7367</inkml:trace>
  <inkml:trace contextRef="#ctx0" brushRef="#br0" timeOffset="300.5356">223 2095 14382,'0'0'3779,"0"0"-1857,0 0 448,0 0-1089,0 0-1088,0 0 191,86-65 96,-22 44-351,-42 0-129,20 21-97,-20-22-1248,-1 22-1473,1-21-1507,-22-1-6148</inkml:trace>
  <inkml:trace contextRef="#ctx0" brushRef="#br0" timeOffset="516.5083">0 1735 19442,'0'0'2339,"0"0"-1795,0 0 257,0 0-801,0 0 0,120-69 160,-68 18 0,17 16-128,-18 1 32,1-1-64,-18 18-384,0 0-2146,1 0-2115,-1 17-7366</inkml:trace>
  <inkml:trace contextRef="#ctx0" brushRef="#br0" timeOffset="983.8668">824 1408 17969,'0'0'3491,"0"0"-1825,0 0 736,0 0-864,0 0-834,0 0-287,34 69 127,0-17-31,-16 16 191,-1 18-191,17-17-257,-16-18-96,-1 18-64,-17-18-64,17-16-32,0-1-96,-17 0-705,0-16-640,0-1-865,0-17-897,0 0-1986,0-17-6694</inkml:trace>
  <inkml:trace contextRef="#ctx0" brushRef="#br0" timeOffset="1267.8629">635 1426 5285,'0'0'11499,"0"0"-9161,0 0-192,0 0 160,0 0-1089,0 0-608,34-34 416,17 34-96,1-18-449,-18 1-159,18 0-257,-1 17-64,-16 0-64,16-17-1346,-17 17-1601,1-17-2530,-1-1-9097</inkml:trace>
  <inkml:trace contextRef="#ctx0" brushRef="#br0" timeOffset="1921.154">1304 1254 9001,'0'0'7206,"0"0"-4035,0 0-800,0 0 223,0 0-864,0 0-673,0 0-257,0 18 1,0 16-320,18 17-161,16 35-96,-17 17 0,0-17-192,-17-17 0,17 0-32,-17-1-128,0-16-544,0-18-545,0 0-705,-17-16-769,0-18-1056,0 0-2820</inkml:trace>
  <inkml:trace contextRef="#ctx0" brushRef="#br0" timeOffset="2320.9638">1527 1460 7944,'0'0'4644,"0"0"-1954,120-103-1280,-85 69-930,-18 0-320,0 17-64,-17-18 193,17 18 287,-17-17 257,0 17 128,0-18 224,-17 1-160,0 0-352,17-1-33,-17 1-127,0 17 31,17 0 97,-18 17 128,18 0-65,0 0 33,0 0 32,0 0-33,0 0-31,0 0-192,0 17-225,0 0-64,35 17-64,-18 35 0,17 17 161,1-18-65,-1 18-128,-17 0-32,0-17 0,0-1-96,-17 1 0,18-35-352,-18 1-609,0-18-544,0 0-866,0-17-768,0 0-1313,0 0-3395</inkml:trace>
  <inkml:trace contextRef="#ctx0" brushRef="#br0" timeOffset="8127.1863">1990 894 2498,'0'0'1730,"0"0"-289,0 0 1218,0 0-225,0 0 97,0 0-129,0 0-96,0-18 192,0 18-416,0 0-512,0 0-353,0 0-320,0 0-257,0 18-223,0-1-65,35 0 161,-18 34-33,17 18-192,1 0 1,-18-18-225,17 18 64,-17-18 32,1 1-96,-1-1 0,-17-16-32,17-1 0,0-17-32,-17 0-32,17 1 0,-17-18-96,0 0 32,18 0-64,16 0 0,-17 17 96,17-17 32,1 0-1,-1 0-31,18-17 0,-18-1 0,0 1 32,1 0-32,-1 0 0,-17 0-288,1 17-513,-1-17-640,-17-1-481,0-16-705,0 0-1345,0 17-3427</inkml:trace>
  <inkml:trace contextRef="#ctx0" brushRef="#br0" timeOffset="8345.9165">2180 1242 14990,'0'0'2434,"0"0"-1857,0 0-257,0 0-320,0 0-32,0 0 32,42-43 0,-20 21-384,21 1-1666,-22-1-3235</inkml:trace>
  <inkml:trace contextRef="#ctx0" brushRef="#br0" timeOffset="8629.9792">2043 1013 11467,'0'0'5061,"0"0"-3043,0 0-705,0 0-384,0 0-289,0 0 353,0 0-128,154-120-609,-102 86-128,-18 17-64,-17 0-64,18-1-160,-18 18-1217,0-17-1570,0 17-1089,-17 0-4548</inkml:trace>
  <inkml:trace contextRef="#ctx0" brushRef="#br0" timeOffset="9561.3957">2609 773 16432,'0'0'3010,"0"0"-1504,0 0 576,0 0-1089,0 0-833,0 0 64,86 137-32,-52-68 225,0 17-65,1 0 0,-1-17-95,0-18-129,-16 1-128,-1-18 64,-17 0-64,17-34 0,-17 0-160,0 0-865,0 0-96,0-17-161,0-17 770,0-18 416,-34 1-96,16-18 128,1-17 32,0 17 32,0-16 0,0 16 0,17 0 0,0 18-33,0 16 33,34 18 33,0-17 159,1 17 32,-1-1-96,0 18 64,18-17 64,-18 17-63,1 0 95,-1 0 160,-17 17 289,-17-17-96,17 18-129,-17-1-256,0 0-31,0 17-97,-34 1-128,0-1-289,-18 0-31,1 1 64,-1-1 256,1 0 192,33-16 32,1-18 97,17 17-129,0-17-192,17 0-160,1 34 160,33 0 64,1 1 128,16-1-32,-16 0 64,16 1 0,-16-18-127,0 17-97,-18-16 128,0 16-128,-17-17-161,1 0-511,-1 0-737,-17-17-1122,0 0-1537,0-34-1825,0 0-3588</inkml:trace>
  <inkml:trace contextRef="#ctx0" brushRef="#br0" timeOffset="9893.471">3381 670 19090,'0'0'2498,"0"0"-1825,0 0 1057,0 0-1250,0 0-320,0 0-96,69 52 225,-52 16 223,17 1-31,-16 0-33,-1 0-64,0-1-159,0-16-129,0-18 0,-17-17-64,17 18-32,18-18-64,-18-17-64,0 17-1,0-17-31,17 0 0,1 0-32,-18-17 32,17 0-449,1 0-736,-18-18-897,17-16-1858,-34-1-5317</inkml:trace>
  <inkml:trace contextRef="#ctx0" brushRef="#br0" timeOffset="10115.6123">3519 928 17617,'0'0'3139,"0"0"-2979,0 0 384,0 0-127,155-121-417,-87 87-545,-16 0-2594,-18 16-2338,-16 18-5445</inkml:trace>
  <inkml:trace contextRef="#ctx0" brushRef="#br0" timeOffset="10279.687">3433 734 5189,'0'0'15086,"0"0"-14509,0 0 864,43-129-320,21 65-1025,0 21-96,-21 0-224,22 22-1089,-44-1-1186,22 22-1024,-22 0-1922,1 0-4100</inkml:trace>
  <inkml:trace contextRef="#ctx0" brushRef="#br0" timeOffset="23092.9646">3896 395 801,'0'0'768,"0"0"1,0 0-192,0 0-193,0 0-256,0 0-64,0-52 257,0 52 191,0 0 97,0-17 320,0 17 192,0 0 128,0 0 288,0 0 225,0 0 672,0 0-512,0 0-513,0 0-256,0 0 97,0 0-161,0 0-160,0 0-97,0 0-95,0 35 32,17-1-129,0 17 33,17 18-96,-16-17-33,16-1-96,0 18-287,-17-18 63,18 1-32,-1-1-64,0 1-96,-16-18-32,-1-17-32,17 0 0,-17 1-32,1-18 0,-18 17-96,34-17-64,-17 0-33,0-17 97,18 17 32,-18-18 96,0-16-64,0 0 96,0-1 32,-17 1 32,0-17 32,0-1 0,0-17 0,-17 1-32,-17-1-32,-1 0-32,1 1-64,17 33 0,0-16 0,0 34 32,-1 0 32,1 17-224,0-18-513,17 1-800,-17 17-801,0-17-545,17 0-544,-18 17-2147,18-17-800</inkml:trace>
  <inkml:trace contextRef="#ctx0" brushRef="#br0" timeOffset="24203.2509">4754 859 7303,'0'0'3523,"0"0"-1569,0 0-448,0 0-417,0 0-513,0 0-192,0 0 321,0 0 128,0-17-481,0-17 193,0-1 608,0-33 0,0-1-224,0 0-289,-17-17-287,-18 0-161,18 1-64,-17 16-96,17 17 96,-1 1 0,1 16 577,17 18-289,0 17-63,0 0 223,0 0-127,0 0-257,0 0-192,0 17 32,35 18 64,-1 16 128,18 1-128,-18-18-32,0 1-64,-17-18 32,18 0-32,-18-17-64,0 0-128,0 0-256,18-34-161,-18-1 65,0-34 63,-17 18 161,0-1 0,0 18 288,0 0 0,0 17 64,0-1 160,0 18 384,0 0 65,0 0-225,0 0-159,0 0-1,17 18-96,18 33 192,-1 18 97,0-1-1,18 18 97,-35-17-65,34 0 33,-33 0-97,-1-18-288,17-17-128,-34 1 0,17-18-288,1 0-1186,-18 0-1889,17-17-2755,0 0-9416</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38.437"/>
    </inkml:context>
    <inkml:brush xml:id="br0">
      <inkml:brushProperty name="width" value="0.04" units="cm"/>
      <inkml:brushProperty name="height" value="0.04" units="cm"/>
    </inkml:brush>
  </inkml:definitions>
  <inkml:trace contextRef="#ctx0" brushRef="#br0">1100 498 15919,'0'0'1025,"0"0"-769,0 0-256,0 0-480,0 0-4485,0 0-4164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3:18.449"/>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7240 2250 10730,'0'0'3299,"0"0"-1185,0 0-544,0 0-1282,0 0-256,-73 169 128,73-48 32,0 0 193,0 25-33,0-26 97,24 26-129,1-25 192,-1 0-223,24-25-193,0-23-96,1-25 0,23-24-64,1-24-193,24 0 65,0-48 160,-1-25 32,1-47 0,0-26-160,-24 1-192,-25 0-1,-24 24 353,-24 0 0,0 24 0,0-24 96,0 25-96,0 23 64,-24 25-64,24 24 33,0 24 95,-24 0 192,24 0 737,-24 24 160,-1 48-640,1 25-193,0 48-32,0 0 129,0 25-129,24-1-256,-25-24 32,25-24-128,0-24 0,0-49-96,0-24-865,73 1-896,-25-25-642,49-49-1056,-24-23-3780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34.491"/>
    </inkml:context>
    <inkml:brush xml:id="br0">
      <inkml:brushProperty name="width" value="0.04" units="cm"/>
      <inkml:brushProperty name="height" value="0.04" units="cm"/>
    </inkml:brush>
  </inkml:definitions>
  <inkml:trace contextRef="#ctx0" brushRef="#br0">90 179 15118,'0'0'4356,"0"0"-1857,0 0-1218,0 0 833,0 0-641,0 0-832,0 0-609,-19 63-32,28-27 64,1-9 128,-1 8-192,0 1 64,0 0-64,0 0 32,-9-9-32,9 0-96,-9 8-576,0-8-385,0 0-513,0 0-224,0-9-320,0 0-736,0-18-257,-9 0-3684</inkml:trace>
  <inkml:trace contextRef="#ctx0" brushRef="#br0" timeOffset="636.9424">0 233 14189,'0'0'1186,"0"0"-866,0 0 160,0 0 65,0 0-97,0 0-256,99-63 449,-46 54 160,-8 0-129,0 9-415,-9 0-257,-18 0 0,-9 9 864,-9 9 834,0 0-160,0 9-706,-18 9-127,0-9-321,-9 0-223,0-10-161,-9-8 32,9 9-64,9-18-33,1 9 1,8-9 64,0 0 32,9 0 0,0 0-32,0 0-128,0 0-224,18 9-577,-1-9 417,19 0 512,9 0 32,9 0-32,-9 0 0,-1 0-32,-17 18-32,0-9 64,-9 9 96,-9 0 160,-9 9 64,0-1 289,0-8 63,-9 9-31,-18 0-353,0-9-63,1 0-129,-1 0-96,0-9-96,0 0-65,9 0-223,0-9-321,0 0-832,0 0-833,9-9-1602,-9-9-3299</inkml:trace>
  <inkml:trace contextRef="#ctx0" brushRef="#br0" timeOffset="1201.8762">474 269 8360,'0'0'3491,"0"0"-1056,0 0 63,0 0-736,0 0-161,0 0 513,0 0-512,0 0-513,0 0-193,9 18-223,0 0 32,0 9-33,9-1-191,1 10-97,-10-9-288,0 0-32,-9 0 0,9 0-64,-9-9 0,0 0-448,0-9-449,0-9-832,0 0-1314,0 0-2915,-9-9-10538</inkml:trace>
  <inkml:trace contextRef="#ctx0" brushRef="#br0" timeOffset="1402.5202">439 81 17360,'0'0'1346,"0"0"-1346,0 0-128,0 0-2115,0 0-8551</inkml:trace>
  <inkml:trace contextRef="#ctx0" brushRef="#br0" timeOffset="1923.3983">627 117 10282,'0'0'6662,"0"0"-5028,0 0 576,0 0-545,0 0-1344,0 0 31,0 9 609,8 9-96,1 8-1,0 1-63,0 9-192,0 9-417,0-9 96,0 0-128,0-1-160,-9-8 0,9-9 32,0 0-32,-9 0-32,9 0 0,9-9-64,-9 9-96,0-18-513,0 0-416,9 0-288,-9-9-705,9-9-673,-9 0-1313,0-9-8295</inkml:trace>
  <inkml:trace contextRef="#ctx0" brushRef="#br0" timeOffset="2102.4777">599 269 1313,'0'0'19571,"0"0"-18899,0 0-255,0 0-97,0 0-256,0 0-64,81-45 0,-46 27-961,1 9-1954,-18 0-2177,-9 9-7496</inkml:trace>
  <inkml:trace contextRef="#ctx0" brushRef="#br0" timeOffset="2885.9406">957 180 801,'0'0'8808,"0"0"-5893,0 0-705,0 0-128,0 0-545,0 0-95,0-18 512,0 18 256,-9 0-449,1 9-896,-1 0-641,0 8-192,0 1 32,-9 9 65,18 0 31,-9 9 128,9-9-224,0 8 128,0-8-192,0-9-32,9 9-64,0-18-32,18 9-192,-10-18-705,1 0-417,9 0-383,0-18-353,0 0-641,0-9-1473,-9 9-5702</inkml:trace>
  <inkml:trace contextRef="#ctx0" brushRef="#br0" timeOffset="3429.908">1234 99 8104,'0'0'7239,"0"0"-5574,0 0 193,0 0-321,0 0-800,0 0 224,-18 0 192,18 0 128,-9 18-352,0 0-545,0 9-95,0 0-65,0 9 32,9-1-192,0 1-64,0-9 0,0 9-64,9-18 0,9 0 0,0-18-96,0 0-32,9 0-129,-9-9-63,9-18 32,-9 0-1,0-9 33,-18 0-224,0 1 95,-9-1 385,-9 9 32,9 0 64,-9 9 64,9 0-96,-9 9 0,9-9-544,9 9-1346,-9 9-1057,9 0-3043,0-8-6085</inkml:trace>
  <inkml:trace contextRef="#ctx0" brushRef="#br0" timeOffset="3777.5043">1431 36 2787,'0'0'14413,"0"0"-12587,0 0-192,0 0 351,0 0-1568,0 0-225,18 36 481,-9-9 256,0 9-129,-9-10-191,9 10-129,0-9-288,0 9-95,0-18-97,-9 9-97,18-19-383,-9 10-961,0-18-1474,0 0-1313,9 0-2659</inkml:trace>
  <inkml:trace contextRef="#ctx0" brushRef="#br0" timeOffset="4462.1369">1637 144 4548,'0'0'2403,"0"0"-257,18 71-64,-9-53-481,-9-9 97,0 0 95,0 0-159,0-9-225,0 0-256,0 0-832,0 0-321,0-9-705,-9 0 705,9-18 384,0 0-127,0-17-97,0 8-96,0 9 288,0 9-64,0 0 65,9 9-33,0-9 0,0 9-192,0 0 65,8 9 255,10 0 257,-9 0 63,9 0-95,-9 9-192,0 9 383,0 9-191,0 0-225,0 9 33,-9 0-257,0-1-160,0 1-64,-9 0-384,0-9-1122,0 0-1601,9-9-2658,0-9-10090</inkml:trace>
  <inkml:trace contextRef="#ctx0" brushRef="#br0" timeOffset="5596.4158">859 850 7111,'0'0'3939,"0"0"-95,0 0-1378,0 0-31,0 0-1,0 0-352,-9-27-673,-9 27-256,9 0-256,0 0-448,0 9-97,-9 0-224,9 18-128,0 9-32,0 0 32,0-1 32,9 10 64,0-9-64,0 0-32,18-9-64,0-9-128,0-9 64,9-9-385,0 0-544,9 0 97,-10 0-610,-8-9-352,9-9-64,-18-9 97,0 0-866,0-18-3075</inkml:trace>
  <inkml:trace contextRef="#ctx0" brushRef="#br0" timeOffset="6284.4263">1172 814 12396,'0'0'4388,"0"0"-3011,0 0-320,0 0-672,0 0-289,0 0-64,-63-27 256,54 27 1089,-9 0-128,0 9-640,0 9-129,9 9-287,0 9-65,0-9 32,9 17 0,0-8-160,0 0 0,9 0 0,9-18-128,0 0 32,9-9-64,0-9 96,0-9-225,-9-9-319,0-18 31,-10-9 33,1 0-417,-9-8-32,0 8 320,0 18 641,0 9 32,0 9 32,0 0 353,-9 9 543,9 0 162,0 0 31,0 0-641,0 9-352,9 9 192,0 9-191,9 0 31,0 0-128,-9 0-32,9-9 0,0-1-32,0 1-513,9-9-1409,-9-9-1505,8 0-2210,-8 0-4837</inkml:trace>
  <inkml:trace contextRef="#ctx0" brushRef="#br0" timeOffset="6737.4306">1485 680 2947,'0'0'11691,"0"0"-8424,0 0-416,0 0-353,0 0-1409,0 0-192,-62 27-160,35-18-225,9 9 353,0-9-289,9 0-287,0 0-193,9 0-96,0 0-128,0 0-65,18 0 1,0 0 96,9-1 64,0 1-64,18 0 0,-10 0 0,1 0 96,-9 0 0,-18 0 0,-9 9 288,0-9-64,0 9 1,0 0-65,-18 0-128,0 0-32,-9-9-256,-9 0-225,10 0-224,-10-9-736,9 0-897,9-18-769,9-9-1537,9 0-8457</inkml:trace>
  <inkml:trace contextRef="#ctx0" brushRef="#br0" timeOffset="7405.5442">1547 501 8456,'0'0'8872,"0"0"-6117,0 0-513,0 0-1313,0 0-929,0 0 96,9 36 737,9 0 64,-9 0 0,9 9-385,-9 0 65,9-1-257,0 1 0,-18 0-96,9-9-160,-9-9-31,0-18-33,0-9 0,0 0 0,0 0-193,0-9-543,0 0-385,0-9 832,0-9 257,0-9-480,9 0 31,9 9 193,-9 1-32,8-1 224,1 0 32,0 9 32,0 9 32,-9 9-32,0 0 32,0 0 384,-9 18 897,9 9-288,0 0-160,-9 8-161,9 1 33,-9-9-224,0 0-65,9-9-416,0-9 0,-9 0-160,18-9-225,-9 0-1184,9-9-1057,18-9-1250,-1-9-3363</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43.289"/>
    </inkml:context>
    <inkml:brush xml:id="br0">
      <inkml:brushProperty name="width" value="0.04" units="cm"/>
      <inkml:brushProperty name="height" value="0.04" units="cm"/>
    </inkml:brush>
  </inkml:definitions>
  <inkml:trace contextRef="#ctx0" brushRef="#br0">1 368 11050,'0'0'3011,"0"0"-1794,0 0 513,0 0 160,0 0-353,0 0-640,9 27-32,8 8 32,10 10-32,-9 9-257,9-9-255,-18-1-129,0 1 0,-9-9-160,9-18 0,-9 0-64,0-9 64,0-9-64,0 0-128,0-18-288,-18-9 191,0-9-159,-9-9 64,0-17-289,10-1 65,-1 18 63,18 0 321,0 10 128,0 17 32,9-9-32,8 18 0,1-9-64,9 9 96,9 0 0,0 9 384,17 0 65,-17 0-225,0 0-96,-9 9 160,-18 0 545,-9 9-288,0-9-33,0 9-256,-18 0-31,0-9-161,0 0-64,-9 0 0,0 0 32,1-9 32,-1 8 0,18 1 0,-9-9 32,18 0-96,0 0 0,0 9-128,9 0-160,0 0 255,0 9 33,18 9 257,-1-9 63,1 9 64,9 0 33,-9 8-1,0-8-224,-9 0-31,0-9-161,-9-9 0,-1 0-33,1-9 1,-9 0-96,9 0-480,-9 0-609,9-9-641,9 0-705,0-9-447,0-9-1731,-9 0-7142</inkml:trace>
  <inkml:trace contextRef="#ctx0" brushRef="#br0" timeOffset="286.7878">474 385 14574,'0'0'4580,"0"0"-2274,0 0-768,0 54-225,9-27-833,0 9-287,0-10-33,0 10-32,-9-9-128,9 9 0,-9-18-801,0 0-1089,0-10-1665,0 1-2947</inkml:trace>
  <inkml:trace contextRef="#ctx0" brushRef="#br0" timeOffset="417.7097">421 243 9545,'0'0'1922,"0"0"-1922,0 0-6246</inkml:trace>
  <inkml:trace contextRef="#ctx0" brushRef="#br0" timeOffset="1221.3675">600 413 11243,'0'0'5060,"0"0"-2817,0 0 95,0 0-801,0 0-896,0 0-321,0 53 32,9-8 289,0-9-225,0 18-95,-1-1 31,-8-8-32,9 0-159,-9-9-65,9-10-64,-9-8-32,0-18 0,0 0 0,0 0-96,0-9-513,0 0-448,0-17 705,-9-10 352,0-18 64,1-8-32,-10-1-64,18 0 0,0 10-128,0 8-33,9 9 65,8 9 128,-8 9-32,0 9 32,9 0 288,0 0 65,9 9 127,0 0-95,0 9 31,0 0-64,-9 18 193,0-9 192,-18 9 31,0 9-31,0-9-225,0-1-127,-18 1-225,0-9-32,-9 0-128,9 0-32,-9-9-448,18-9-513,-9 0-705,9 0-1377,9-9-1954,0-18-5477</inkml:trace>
  <inkml:trace contextRef="#ctx0" brushRef="#br0" timeOffset="1739.802">913 314 14670,'0'0'4997,"0"0"-2595,0 0-1441,-18 54-385,36-27-287,-10 18-129,1 0 352,-9-1 33,0 10 31,0 0-95,0-9-65,0-10-288,0-8-128,0-9 0,0-9 0,0-9-224,0-9-769,0-9-1121,0-9 1281,0-17 801,-9-10-160,9-18-481,-8 10-191,8 8-129,0 9 128,0 9 769,8 9 96,1 9 192,0 1 449,9-1 320,0 9-321,0 9 193,9 0-96,-9 0 224,9 0 160,0 18-128,-9 0-1,9 8-159,-18 10-96,-9-9-64,0 9-321,0-9-192,-18 9-32,-9-10-128,0-8 0,0-9-640,0-9-770,0-9-832,0-9-929,9-8-1794,0-19-7206</inkml:trace>
  <inkml:trace contextRef="#ctx0" brushRef="#br0" timeOffset="2162.0781">1146 242 1890,'0'0'8744,"0"0"-5445,0 0-1825,80-18-546,-44 9-639,-9-9-193,-9 0-64,-9 1 544,-1-10 417,-8 0 96,0 0 64,-17 0 385,8 9-481,-18 0 96,9 9-384,9 1-65,0 8 129,0 0-128,0 0-385,9 17-224,-9 10-64,9 9-32,0 9 353,0-1-193,0 10 128,9 0-32,-9-1 97,9 1-129,0-18-224,9-9 0,-9-9-320,0-9-994,0-1-1184,9-8-929,-9 0-513,0-17-2082</inkml:trace>
  <inkml:trace contextRef="#ctx0" brushRef="#br0" timeOffset="2543.2407">1387 368 1089,'0'0'7431,"0"0"-4068,0 0-1665,0 0-481,63-9-576,-46 0 95,10-9-223,-18 0 320,9-9-481,-18 9 481,9 0-129,-9 9 193,0-9-192,0 9 352,-9 0 512,-9 0-159,0 0-578,-9 9 1,10 0-288,-1 0-33,9 18-223,-9 9-97,9 0-192,-9 9 288,18 0 353,-9 0-65,9-10-288,18 1-288,0-9 0,9 0-32,0-9-64,8-9-288,-8 0-897,18-9-705,0-9-865,-10 0-2658,-8-9-8264</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47.110"/>
    </inkml:context>
    <inkml:brush xml:id="br0">
      <inkml:brushProperty name="width" value="0.04" units="cm"/>
      <inkml:brushProperty name="height" value="0.04" units="cm"/>
    </inkml:brush>
  </inkml:definitions>
  <inkml:trace contextRef="#ctx0" brushRef="#br0">162 118 8968,'0'0'5029,"0"0"-2626,0 0-65,0 0-256,0 0-449,0 0-448,0 0-192,-36-27-96,18 36-320,0 9-257,0 8-128,-9 1 32,9 9-192,1 18 0,8-9 33,9 8-1,0 1-64,0-18-97,17-9 1,10-9-64,0-9 64,9 0-64,0-9-577,0-18-128,-10-18 353,1-9-161,-18-9-31,9 1-97,-18-1 385,0 9 223,-18 9 129,0 9 64,9 1 64,-9 8 0,10 9-32,-10 0-32,9 0-384,9 9-2883,0 0-3652</inkml:trace>
  <inkml:trace contextRef="#ctx0" brushRef="#br0" timeOffset="1202.9908">296 198 7879,'0'0'3588,"0"0"-417,27-63-1121,-1 54-545,1 9-640,-9 0-385,0 0 289,-18 18 544,9 0 33,-9 18-674,0 8-351,0 1-161,0 0-64,0-1 0,0-17-64,0-9 160,0-9-192,0-9 0,0 0-192,18 0-128,-9 0 31,0-18 129,9 0 160,0-9 160,-9-8-95,9-1 31,-9-9-96,-9 0 0,8 19 0,-8-10 0,0 27-129,0-9-31,0 18 160,0 0 32,0 0-32,9 9-32,-9 9-32,9 0 64,9 9 0,0-10-64,0-8 0,9 0-96,-9-9 96,0 0-96,0-9-64,0-8-97,0-1 257,-10 0 32,1-18 32,0 9 0,-9-9 64,0 19 0,-9-1 64,0 9 65,1 9 543,-1 0 321,0 0-128,0 18-737,-9 17-160,0 1-32,9 9 64,-9 8 1,18-8-1,0-9 96,0-9-64,9 0-96,9-18-128,9 0 32,9-9-129,-10 0-479,10-9-417,0-9-385,0-18-736,-18 0-641,0 0-1120,-9 1-1282,0 8 2754,-9 9 2531,0 9 865,0 0 2370,0 9 128,0 0-704,0 0-449,0 18-1922,-9 9-128,9 8-96,-9 10 64,9 0 161,0-9 319,0-9 257,0-10 32,0-17-320,0 0-577,0-9-289,0-8 289,0-19 192,0-9 385,0-9-513,0 10-64,9-1 0,-9 9 0,9 9-192,0 10-64,-1-1-737,10 9-1313,0 9-641,0 0-4260</inkml:trace>
  <inkml:trace contextRef="#ctx0" brushRef="#br0" timeOffset="1404.8545">1129 10 4580,'0'0'12973,"0"0"-9514,0 0-961,0 0-832,0 0-1154,-18 80-223,18-44 95,0 9-288,0-9-64,0-1-32,0 1-32,18-9-64,-9-18-737,0 0-1025,0-9-2722,-9-18-4549</inkml:trace>
  <inkml:trace contextRef="#ctx0" brushRef="#br0" timeOffset="2178.8442">1460 18 15439,'0'0'3779,"0"0"-2305,0 0 383,0 0-736,0 0-896,0 0-33,-54-9 448,27 27-287,0 9-321,0 9 0,9 9 64,0-9 64,18-1-64,0-8-96,0 0-64,18-9-96,0-9-32,9-9-641,0 0-96,0-9 32,0-18-800,0-9-97,-9-8-704,-18-10-545,0 9 224,0 9 2819,0 18 256,-9 0 3043,0 18-32,9 0-448,0 0-160,-9 9-802,9 9-1632,-9 18-193,9 0 64,0 9 224,0 8-160,0 10 64,0 0 33,0 8 63,0 1-96,-9-9-128,0-10 32,0 1-128,-18-9 0,-9-9-640,-9-18-65,0-9-544,-8-9 480,8-27 513,9-18 0,9 0 224,18 0 32,9 10-64,0-1 0,9 9-33,18 0 65,0 9 32,18 0 513,8 0-1,10 0-287,9 0-161,0 1-64,-10-1-225,1 9-1857,-27 0-1889,-9 9-5126</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2:53.554"/>
    </inkml:context>
    <inkml:brush xml:id="br0">
      <inkml:brushProperty name="width" value="0.04" units="cm"/>
      <inkml:brushProperty name="height" value="0.04" units="cm"/>
    </inkml:brush>
  </inkml:definitions>
  <inkml:trace contextRef="#ctx0" brushRef="#br0">2084 36 1345,'0'0'1634,"0"0"-321,0 0 545,0 0 128,0 0-545,0 0-352,0 0 128,0 0 0,0 0-31,0 0-162,0 0-447,0 0-417,0 0-32,0 0 129,0 0 31,0 0-96,0 0-64,0 0 64,0 0-32,0 0-128,0 0-32,0 0 0,0 0-64,10 0-32,-10 0 64,0 0 32,0 0 0,0 0 0,0 0 0,0 0 0,0 0 0,0 0 32,0 0 0,0 0 0,0 0 0,0 0 32,0 0 33,0 0-1,0 0-32,0 0-64,0 0 32,0 0 0,0 0 0,0 0 64,0 0 320,0 0-63,0 0-193,0 0-128,0 0 0,0 0-32,0 0 0,0 0-32,0 0-32,0 0-225,0 0 33,0 0 192,0 0-96,0 0 32,0 0 64,0 0 0,0 0 0,0-10-64,0 10 64,0 0-33,0 0 33,0 0 64,0 0-96,0 0 96,0 0 0,0 0-32,0 0 32,0 0 257,0 0 287,0 0-64,0 0 65,0 0-385,0 0-32,0 0-128,0 0-256,0 0-1345,-10 0-2948</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1"/>
    </inkml:context>
    <inkml:brush xml:id="br0">
      <inkml:brushProperty name="width" value="0.16" units="cm"/>
      <inkml:brushProperty name="height" value="0.16" units="cm"/>
      <inkml:brushProperty name="color" value="#E71224"/>
    </inkml:brush>
  </inkml:definitions>
  <inkml:trace contextRef="#ctx0" brushRef="#br0">0 226 8072,'0'0'5221,"0"0"-2755,0 0-448,0 0-417,0 0-832,0 0-128,0 22-289,0-1-64,0 0 193,0 12-129,11-1 96,0-11 1,-11 11-161,10 0 129,1-10-97,-11-1-128,11 1-96,-11-12-32,0-10-32,0 0-32,0 0 0,0 0-192,11 0-224,-11 0 31,10 0 353,1-10 32,11-1 64,-1 0 0,0 1 0,1-1-32,-1 0-32,11 11 33,1 0-33,-12 0-33,11 0 33,-10 0 0,10 0 33,-11 0-33,1 0 32,-1 0-32,11 11 32,1 0-32,-12-1 32,11 1-32,-10 0 32,10-1-32,-21 1 32,10 0 0,0 0 0,-10-1 64,11 1 0,-12 0 32,1 10 0,0-10 0,-1 10 32,1 1-96,0-1 161,-11 1-1,11-12 0,-11 12 0,0-11-128,0 10 33,0-10-97,0 10 32,0 1 32,0-1-64,0 0 0,0 1 0,0-1 0,-11 1 0,0-12 0,11 1 128,-11 0 0,-10 10-64,10-10 32,-10 0-128,-1 10 32,1-10-64,-11 0 64,0 10-32,10-10 65,-10-1-65,0-10 0,-11 11 0,11-11-33,-11 11 33,11-11 0,0 0-128,-1 0-32,1 0-128,0-11-193,11 0-383,-12-10-706,23 0-416,-12-12-1441,1 1-2979</inkml:trace>
  <inkml:trace contextRef="#ctx0" brushRef="#br0" timeOffset="1">33 269 2626,'0'0'9353,"0"0"-5861,0 0-1603,0 0-351,0 0-962,0 0-447,0 0 31,13-14 897,14-12 320,13-1-416,0 0-96,0 0-321,1-13-223,12 13-33,-13 0-32,1 14-256,-28 0 32,0-1 0,1 14-32,-14 0 0,0 0-32,0 0-448,0 0-1250,0-13-1921,0 13-3588</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3"/>
    </inkml:context>
    <inkml:brush xml:id="br0">
      <inkml:brushProperty name="width" value="0.16" units="cm"/>
      <inkml:brushProperty name="height" value="0.16" units="cm"/>
      <inkml:brushProperty name="color" value="#E71224"/>
    </inkml:brush>
  </inkml:definitions>
  <inkml:trace contextRef="#ctx0" brushRef="#br0">3506 1163 3171,'0'0'10666,"0"0"-7911,0 0-1122,0 0 577,0 0-448,0 0-865,0 0-225,0 0-63,0 11-128,0 10 127,-11-10-192,11 10-31,0 12-33,-11-1 129,11 0-97,-10 11-64,10 0-63,-11 0-97,0-1 64,11 1-96,-11-10 64,1-1-128,10 11-64,-11-11 0,0 11 32,11-11-32,-10 11 0,10-11 32,-11 0-32,11 0 0,-11-10-32,11-1 32,0 1 0,-11-1 0,11 0 0,0 1 0,0-1 0,-10 1 0,10-1 0,0-10-32,0 10-64,0-10-192,0 0-64,0-1-257,0 1-192,0-11-192,-11 0-544,11 0-769,0 0-1346,0 0-2466,0 0-4131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4"/>
    </inkml:context>
    <inkml:brush xml:id="br0">
      <inkml:brushProperty name="width" value="0.16" units="cm"/>
      <inkml:brushProperty name="height" value="0.16" units="cm"/>
      <inkml:brushProperty name="color" value="#E71224"/>
    </inkml:brush>
  </inkml:definitions>
  <inkml:trace contextRef="#ctx0" brushRef="#br0">3251 1273 9545,'0'0'2627,"0"0"-2019,0 0 225,0 0 32,0 0-609,0 0 0,0-53 289,13 53 255,1 0-31,13-14 160,-14 14-96,14 0-64,-14 0 95,-13 14 129,0 13-192,0-14-385,0 0-287,0 14-1,0-27 64,-13 14-96,-1-14 32,-12 0-96,12 0-64,-13 0 32,14 0-128,0-27 128,-1 13-64,14 1 32,0 13 0,0-13 0,0 13-32,0 0-32,0 0-129,0 0 1,0 0-576,27 0-1282,0 0-1378,0 0-6950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5"/>
    </inkml:context>
    <inkml:brush xml:id="br0">
      <inkml:brushProperty name="width" value="0.16" units="cm"/>
      <inkml:brushProperty name="height" value="0.16" units="cm"/>
      <inkml:brushProperty name="color" value="#E71224"/>
    </inkml:brush>
  </inkml:definitions>
  <inkml:trace contextRef="#ctx0" brushRef="#br0">3599 1344 2819,'0'0'5701,"0"0"-3042,0 0-1378,0 0-769,0 0 1,0 0-161,-27-27-320,27 27 32,0-13 0,0 13 225,0 0 159,0-14-64,0 14-159,14 0-33,-14-13-32,13 13 352,1 0 33,-14 0-33,13 13 97,0-13 32,-13 14-97,14 12-224,-14-12-160,0 13 33,0-14-1,0 14-96,-14-14 256,1 1-192,-14-1-63,14-13-33,-1 0-64,-12 0 0,12 0 0,1-13 32,-1-1-64,14-13 0,0 14-65,0 0 33,0-1 64,0 14 96,0-13-31,14-1 31,13 1 96,-14 13 64,0 0 192,1 0 97,-14 0 32,13 0 287,-13 0 289,0 13-448,0 1-385,0 13-191,-27-14-129,14 0-801,-27-13-1025,13 0-1825,-13 0-3396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4:42.746"/>
    </inkml:context>
    <inkml:brush xml:id="br0">
      <inkml:brushProperty name="width" value="0.16" units="cm"/>
      <inkml:brushProperty name="height" value="0.16" units="cm"/>
      <inkml:brushProperty name="color" value="#E71224"/>
    </inkml:brush>
  </inkml:definitions>
  <inkml:trace contextRef="#ctx0" brushRef="#br0">0 279 14478,'0'0'2979,"0"0"-1666,0 0 1057,0 0-320,0 0-1185,0 0-417,0 0 33,0 0 95,0 0-31,0 0-33,0 11 161,11 10-225,0 11-159,-1 1 31,1-1-64,0 11-128,0 0-32,-1-11-64,1 11 0,0 0 0,-1-1 0,-10 1-32,11-10 0,-11-1 0,11 0 32,-11-21-32,0-1 0,0-10 0,0 0-64,0 0-160,0 0-32,0 0-128,0 0 255,0 0 129,11-10-32,-1-12 0,-10 11 0,22-10 0,-1 0 32,1-1-96,-1-10 96,11 21-32,0-10 0,1 10 0,-1 0-64,0 11 96,-11 0 0,1 0 0,10 11 128,-11 0-96,12-1-32,-12 1 0,0 0 32,-10 0-32,21-1 32,-21 1 0,10 11-32,-10-12 32,11 12 32,-12-1 0,1-10-64,11 10 32,-12-10 65,1 11-97,-11-12 0,11 1 64,-1 10-32,-10-10 96,11 11-96,-11-12 32,0 12-32,0-12-32,0 12 64,0-11 0,0-1-64,0 1 64,-11 11-64,1-1 64,-1 0-32,-10 1 0,10-1 32,-11 1-64,12-1 0,-12 1-32,11-12 0,-10 1-32,10 0-32,1 0-128,-12-1 32,11 1-225,-10 0-512,0-11-352,-1 0-577,-10 0-992,0-11-1218,0 0-6150</inkml:trace>
  <inkml:trace contextRef="#ctx0" brushRef="#br0" timeOffset="1">22 336 5285,'0'0'4292,"0"0"-1473,0 0-353,0 0-832,0 0-673,0 0-449,0 0-192,0 0-95,0 0 127,0-14 449,14 1 256,12 0-96,1-1-161,13-13-191,0 14-65,1-14-63,12 0-289,1 1 160,13-1-224,-14 0-96,1 0 1,-14 14 31,14-14-64,-27 14 64,-1-1 96,-12 14 64,-1 0-32,-13 0 385,0 0-129,0 0-352,0-13 0,0 13-96,0 0 0,0 0-768,0 0-1571,0 0-1472,0 0-2211</inkml:trace>
  <inkml:trace contextRef="#ctx0" brushRef="#br0" timeOffset="2">206 1318 545,'0'0'5381,"0"0"-2659,0 0-672,0 0 545,0 0-866,0 0-768,0 0-192,0 12 224,0-12 96,0 0 288,0 0 64,0 0-95,0 0-225,0 0-320,0 0-257,0 0-288,0 0-192,0 0-64,0 0-32,0 0-96,0 0 0,12 0 64,0 0 64,1 12 64,-1-12-32,13 0 0,-12 0 0,12 0 0,0 13-32,-1-13-32,1 0 0,0 0 32,0 0-32,-12 0 32,11-13 0,-11 13 0,-1 0 0,1-12-32,-1 12 64,1-12-32,-1 12 0,1-13 0,-1 1 0,1 12-32,-1-13 32,0 1 0,1 12 0,-13-13 0,12 1 0,1 12 0,-13 0 0,0-13 0,12 13 32,-12 0-32,0 0 32,0 0-32,0 0 0,0 0 0,0 0 32,0 0 0,0 0-32,0 0 32,0 0 0,0 0-32,0 0 0,0 0-32,0 0 0,0 0 32,0 0-96,0 0 96,0 0 32,0 0 0,0 0-32,0 0 32,0 0-32,0 0 0,0 0 0,0 0 0,0 0 0,0 0 0,0 0 0,0 0-32,0 0-512,0 0-770,0-12-1921,-12-1-5445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5:35:19.399"/>
    </inkml:context>
    <inkml:brush xml:id="br0">
      <inkml:brushProperty name="width" value="0.16" units="cm"/>
      <inkml:brushProperty name="height" value="0.16" units="cm"/>
      <inkml:brushProperty name="color" value="#FFC114"/>
    </inkml:brush>
  </inkml:definitions>
  <inkml:trace contextRef="#ctx0" brushRef="#br0">1063 1536 14990,'0'0'2755,"0"0"-1378,0 0 1089,0 0-255,0 0-1058,0 0-353,0 0-63,0 0 0,0 0-193,0 0-191,0 0 63,0 19 129,0 19-353,0 37 64,0 1 0,0 19-128,-19 0 32,19-19-160,0 19 32,0-20-32,0 1 65,-19-19-65,19 0 0,0 0-32,-19-19 32,19-19-129,0 0-31,0-19 128,0 0-192,0 0-64,0 0-129,0-19-31,0-38 160,-19 0 256,19-38 32,0 0-32,0-18 64,0 18-32,19-19 0,0 19-32,0 0 32,0 20 0,0 18 0,0 38 0,-19 0 0,0 19 0,0 0 32,0 0 96,0 19 352,0-19-31,0 0-1,0 19 65,-19 0-257,0 0-256,-19 0 32,-19 18 0,19-18-64,0 19 32,0-19-353,0 0-127,0-19-577,0 0-769,19 0-1217,0-19-2210,19-19-4708</inkml:trace>
  <inkml:trace contextRef="#ctx0" brushRef="#br0" timeOffset="1">1660 1161 5797,'0'0'5253,"0"0"-1601,0 0-801,0 0-289,0 0-672,0 0-577,-95-23-96,71 23-576,1 0-321,-1 0-160,0 0-128,1 0 64,23 23-96,-24-23 0,24 24-32,0 24-64,0-25 64,0 1 0,0 0-96,24-1 128,23 25-32,0-25 64,24 1-32,-47 0 32,0-1 0,-24 1 0,0 0 96,0 0 129,-24-1 223,0 25-192,-23-25-128,0 1-160,23-24-64,-23 0-288,23 0-513,0 0-512,-23 0-609,23 0-1057,24-47-1729,0-1-8745</inkml:trace>
  <inkml:trace contextRef="#ctx0" brushRef="#br0" timeOffset="2">2047 835 7239,'0'0'6566,"0"0"-4452,0 0-288,0 0 256,0 0-865,0 0-609,0 47 1,0 0 96,0 24-1,0-23 33,0 23-256,0 0 127,0 0-159,0 0-97,0 0 32,0-23-352,0-1 0,0 0-32,24-23-64,0 0-64,0 0-577,-1-24-768,25 0-353,-1 0-832,0-24-962,1 0-3618</inkml:trace>
  <inkml:trace contextRef="#ctx0" brushRef="#br0" timeOffset="3">2029 1204 6887,'0'0'9513,"0"0"-7047,0 0-769,0 0 289,0 0-1826,0 0-160,23-47-32,49 23 0,-1 24-192,23-47-2210,-46 23-2210,-1 24-8137</inkml:trace>
  <inkml:trace contextRef="#ctx0" brushRef="#br0" timeOffset="4">1384 114 7175,'0'0'2883,"0"0"-321,0 0-1089,0 0-95,-133 19-353,96-19 0,-1 19-32,0 0 160,-19 0-32,19 0-481,-19 0-127,19 18-33,-19-18-159,19 19 95,-18-19-224,18 19-64,-19 0-32,19 0-96,-19 0 64,0 19 32,19-19-96,-19 19 32,19-19 1,-18 18 31,18-18 0,0 19-32,0 0-32,0 0 0,19 0-64,-19 0 64,0 0 0,0-1 32,19 20-64,0-19 32,0 0 0,0 19-32,19-19 0,0 0-33,0-1 65,0 1-96,0 0 96,0 0-32,0 0 32,19 0 0,0 19-32,19-20 32,-19 1-32,0-19 0,19 19 32,0 0-96,0-19 96,0 19-32,0-19 0,0 18 0,-1-18 0,1 19 0,0-19 0,0 0-32,0 0 32,0-19 32,0 19-64,19 0 64,-19-19-32,0 0 32,0 19 0,-1-19 0,1 18 0,0-18 32,0 0-32,19 0 0,-19 0-32,0 19 0,19-38 32,-19 19 0,19 0 0,-20 0 96,1 0-64,19 0 64,-19-19-96,0 19 32,0-19 32,0 19-64,0-19 64,0 0-64,19 0 0,-1 0 64,1 0 0,0 19 32,19-19 161,-38 0-193,19 0 96,0 0 32,0 0-128,-1-19-64,1 0 0,0-19 0,0 19 0,0 0 32,0 0-32,0 0 0,-19 0 0,18 0-32,-18 0 0,0-19 32,19 1 64,-19 18-32,0-19 32,19 0 0,-19 0-64,-19 0 64,19 19-32,-19-19 64,0 0 33,-1 0 63,20 0 32,-19 0 128,19 0-320,0-18 32,0 18-64,-19 0 0,0-19 0,19 19 32,-38 19 0,19-19 97,0 19 159,-19-19 32,19 0 0,0 0-159,0 1 63,-19-1-192,19 0 32,0 0 0,0 19-64,-19-19 128,0 19 160,19 0 33,-19-19 63,0 19-256,0-19 32,0 0 0,0-19-128,0 20 129,0-1-97,0 0-32,0 0 32,0 0-32,0 19 32,0-19 32,0 19-32,0 0 32,0-19 0,-19 0-64,19 0 0,-19 0 0,19 1-32,-19-1 32,0 0-32,19 19 64,-19-19-64,0 19 64,0-19-32,0 19 0,0-19 1,-19 0-1,19 0 0,0 0 0,-19 0-32,19 1 0,0 18 64,-19-19-64,19 0 64,-19 19-64,20-19 32,-1 19 0,0 0-32,0-19 0,0 19 64,0 0-64,0 0 32,0-19 0,0 19 0,0 0 32,-19 0-64,38 0 0,-38 1 0,19-1 32,0 0-32,0 0 0,0 0 32,-19 0-32,19 0 0,19 19 0,-19-19 0,0 19 64,1-19-64,-1 19 0,-19-19-96,19 0 64,-19 19-32,0-19 32,19 19 0,0-19 32,-19 19 0,0 0 0,0-19 0,0 19-32,0 0 0,0 0 32,20 0-64,-20 0 128,0 0-64,0 0 0,0 0-32,0 0 32,0 0 0,-38 0-32,19 0 32,0 0-96,-18 0 96,18 0-160,0 19-65,19 0 1,-19-19-192,-19 38-513,19-19-801,-18 19-832,18 19-2563,-19 0-10378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3:19.215"/>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8322 3254 11018,'0'0'833,"0"0"-416,0 0 800,0 0 0,49-145-384,-49 97-161,0-1 545,-24 25 129,-25 0-193,25 0-192,-24 24-128,-1-24-65,1-1-127,-1 25-417,-23 0-224,-1 25-64,1 23 32,-1 25 32,-24 23 0,25 25 0,23 25 64,-23-1-32,48-24-32,-1 0 64,1 0-64,24-49-128,24 1 0,49-25 128,0 1 0,23-25-160,25 0-32,24-24-97,25-48-223,-25-25-289,0-24 96,-24-24-95,-24 24 415,0-48-31,-73 24 256,0-24 160,0 0 0,-24-24 64,0-1 256,-24 1 0,0 24-127,24-25-193,-24 25 64,24 48-32,0 1 0,0 71 96,0 25 673,0 0 768,0 25 33,0-1-609,-49 48-769,25 25 0,-24 48 160,23 25-127,25 47-129,-24 1-32,0 0-64,0-24-32,-25-25-64,25-24-769,0-48-1345,24-25-1474,0-23-2049,0-49-7784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21.667"/>
    </inkml:context>
    <inkml:brush xml:id="br0">
      <inkml:brushProperty name="width" value="0.08" units="cm"/>
      <inkml:brushProperty name="height" value="0.08" units="cm"/>
    </inkml:brush>
  </inkml:definitions>
  <inkml:trace contextRef="#ctx0" brushRef="#br0">341 98 7655,'0'0'9257,"0"0"-6406,0 0-1730,0 0 993,0 0-737,0 0-672,0 81-481,0 0-160,16 32 96,0-16-96,0 0-32,0-16 32,-16 0-64,0 0 32,0-32 64,0-1-64,0-15-32,0-33 0,0 0-32,0 0-288,0-17-449,0-47 353,-16-34 320,0-15 0,16 0-64,0-1 96,0 17 64,-16 16 0,16 17 0,0 15 0,0 1 32,0 31 0,-16 1 64,16 16 64,0 0 256,0 0 417,0 16-64,-17 17 192,1 15-577,-16 17-288,-17 0 0,17 0-32,-17-33 32,1 0-96,15-16-192,17 1-224,-16-1-545,16-16-865,16 0-992,0 0-1635,0 0-5957</inkml:trace>
  <inkml:trace contextRef="#ctx0" brushRef="#br0" timeOffset="1">777 81 10698,'0'0'4580,"0"0"-2626,0 0-256,0 0 384,0 0-449,0 0-864,-32-32-128,-1 64-129,1 1-127,16 15 63,-17 1-320,1 32-96,16 16 64,-1 0-32,1 17-64,16-17 32,0-16-32,16-17-32,33-15-96,0-17 0,-1-15-32,1-17-64,-1 0-97,1-33-191,0-15 64,-17-33 159,0 0 289,-32-16 32,0-1-32,-16 17 64,0-16-32,-16 32-32,-1 1 0,1-1 0,-1 33-160,1-17-416,0 33-802,15-17-992,1 33-1602,16 0-5380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9:21.669"/>
    </inkml:context>
    <inkml:brush xml:id="br0">
      <inkml:brushProperty name="width" value="0.08" units="cm"/>
      <inkml:brushProperty name="height" value="0.08" units="cm"/>
    </inkml:brush>
  </inkml:definitions>
  <inkml:trace contextRef="#ctx0" brushRef="#br0">421 291 9961,'0'0'4741,"0"0"-2659,0 0 96,0 0 256,0 0-1024,-113-49-321,65 49-289,15 0-95,-15 33-289,-1-17-255,17 33 95,-17 15-160,33 17 0,-16-16 0,32 16-96,0-33-64,0 1 32,32-17-64,0-15 0,1-17-192,31 0-737,1-33 128,0-15 32,-17-17 288,1-16-31,-17 0 31,-32 0 417,0 16 64,0 17 96,0-1 96,-16 33 0,16 16 289,-16 0 640,16 0 160,-16 0-160,16 49-929,0 15-96,0 17 0,0 33 32,16-1-32,0 33 0,0-17 64,1 17-64,-1-17 0,0-16 0,-16-15-160,-16-1 64,-17-16 64,-15-1 32,15-15 0,-15-16-33,16-33 33,-1-16-96,1-16 0,-1-33-32,-15 1 32,32-33-64,0 16 96,-1 0-32,17 1 0,0 15 32,33 0 32,-1 1-64,17 15 31,-1-15-63,17-1-32,16 1-737,0-1-704,0-15-769,0 15-962,0 0-3682</inkml:trace>
  <inkml:trace contextRef="#ctx0" brushRef="#br0" timeOffset="1">745 388 5958,'0'0'3395,"0"0"-1409,16 129-481,0-80-352,1 16-544,15-1-161,-32 1 257,0-16 160,0-17 224,0-16 288,-16 0 96,16-16-255,-16 0-1058,16-32-160,-17-17 0,1-15 0,0-17 64,16 16 64,0-16-128,0 33 0,16 15-32,0-15 32,1 15-128,15 1 32,17 0-289,-1-1-1024,17 33-128,0-16-417,-1 16-1313,-15 33-1730,0-17-1922</inkml:trace>
  <inkml:trace contextRef="#ctx0" brushRef="#br0" timeOffset="2">1327 259 7687,'0'0'7111,"0"0"-4132,0 0-64,0 0-1378,0 0-512,0 0-480,-113 32-33,81 17-192,-1-1-320,17 17 192,0 0-95,0 16-65,16-17-32,0-15-96,32 0-1,0-33-95,17 0 32,-17-16-256,17 0 31,-17 0-191,1-49 63,-17 1 353,0-1 96,-16-15 32,0-1 0,-16 0 32,0 0-32,-17 17-513,17 15-576,0 1-320,0 16-897,16 16-2210,0 0-4069</inkml:trace>
  <inkml:trace contextRef="#ctx0" brushRef="#br0" timeOffset="3">1781 291 10826,'0'0'5766,"0"0"-3492,0 0-288,-114 0-577,98 0-640,0 0-353,-17 0 65,1 16 63,0 17-95,-1 31-257,1 1-32,16 16 128,16-16-192,0 0-96,16-33-64,32 17-64,-15-33 32,32-16-192,-17 0-65,17-16-447,-16-17 191,-17-15 449,0-17 0,-15 0-449,-17-16-31,0 16 127,-17 17 65,-15-1-385,16 33-320,0-16-1153,-1 15-2563,17 17-5124</inkml:trace>
  <inkml:trace contextRef="#ctx0" brushRef="#br0" timeOffset="4">2152 0 13933,'0'0'3491,"0"0"-1825,0 0 384,0 0-833,0 0-736,0 0-161,0 146 641,0-81 32,0 32-96,0 0-193,0-16-127,17 0-65,-1-17-448,0-15-64,-16-17-32,16-16 0,1 1-224,-1-17-1025,0 0-641,17-17-288,-17 1-1153,16-32-1634,-16-1-8488</inkml:trace>
  <inkml:trace contextRef="#ctx0" brushRef="#br0" timeOffset="5">2039 226 19218,'0'0'3427,"0"0"-3427,0 0 0,0 0-640,0 0 640,145-16-32,-64 16 32,0 0-2050,0 16-1538,-16 1-4003</inkml:trace>
  <inkml:trace contextRef="#ctx0" brushRef="#br0" timeOffset="6">2718 195 545,'0'0'11659,"0"0"-7271,0 0-1474,0 0-351,-113-17-962,65 17-480,15 0-96,-15 0-384,31 17-225,1-1-127,16 0-289,0 0-192,0 17-1,33-17 65,-17 32 128,16 1-32,17 0 0,15-1 32,-31 1 0,-1-17 32,-16 1 128,-16-1 97,0 1-33,0-1-64,-32-16-32,16 17-128,-17-17-192,-15-16-289,-1 0-191,1 0-257,15-16-929,1-17-1025,0 17-1921,15-16-9161</inkml:trace>
  <inkml:trace contextRef="#ctx0" brushRef="#br0" timeOffset="7">2945 0 14574,'0'0'3715,"0"0"-2145,0 0 768,0 0-1281,0 0-160,0 130 416,0-50-192,0 1-128,0 0-320,0-16-129,0 0-223,0-17-193,0-15-128,17-17-32,-1 16 0,0-32-64,0 16-769,0-16-769,17 0-512,-1 0-352,-15-32-1314,-1 0-3523</inkml:trace>
  <inkml:trace contextRef="#ctx0" brushRef="#br0" timeOffset="8">2799 275 705,'0'0'18449,"0"0"-16847,0 0-1122,0 0 513,0 0-320,146-65-385,-81 65-192,0 0-96,32 0-96,-32 0-3075,-1 0-1313,-31 16-4805</inkml:trace>
  <inkml:trace contextRef="#ctx0" brushRef="#br0" timeOffset="9">3366 340 12332,'0'0'4484,"0"0"-4164,0 0 609,0 0-128,0 0-641,113 0-128,-64-16-32,0 0 0,-17 0 64,0 0 32,-32-1-32,0 1 513,0 0 896,0 16 33,0-16-385,-32 0-96,16 16-32,-17 0-257,1 0-287,0 32-193,-1 0-160,1 33 320,16-16 193,0 16-97,16-17-223,0 1-289,16-17 0,16 0-160,0-15 31,17-1-799,16 0-930,-17-16-673,33 0-2625,-16-32-8137</inkml:trace>
  <inkml:trace contextRef="#ctx0" brushRef="#br0" timeOffset="10">1052 1262 12524,'0'0'5029,"0"0"-2659,0 0 288,0 0-608,0 0-672,0 0-514,-97 0-223,81 33-417,-32 15-224,15 17 32,1 0-32,16 0 321,0-1-65,16 1-160,16-32-96,16-1-64,0-16-96,17 0 32,16-16-737,-1 0-545,-15-16-575,-1-32-386,1-1-543,-17-16-642,1 0-2433,-33 1 287,16 15 2403,-16 1 3299,0 15 1409,0 17 2467,0 16 448,0 0 449,0 16-1346,0 17-2434,-16-1-769,16 17-192,0-1 0,0 17 192,0 0 0,16-17 65,-16-15 95,0-17-32,0 0 97,0-16-129,0 0-320,0-16-480,0-33 480,0 1 288,0-33-192,0 16-32,0 0-64,0 0 0,0 33 0,0 32-32,16 0-352,0-16-833,17 16-161,-17-16-287,32 16-1090,-15 0-672,15 0 832,-15 0 834,-17 0 1184,-16 0 577,0 0 2402,0 0 2531,0 0-1249,0 0-1666,0 16-993,-16 16-1,16 1-479,-17 15-129,17 1 1,0-1-65,0 1-96,17-1 129,31 1-161,1-17-224,-1-15 0,17-17-192,-17 0-129,1 0-255,0-33-449,-17-15-96,0-1-96,-16-16 160,1 17 320,-17-1 577,0-16 160,-17 33 32,1 16 705,16 0 191,-16 16 194,16 0 415,0 16-128,0 0-608,0 0-801,0 17 0,-16 15 0,16 33 160,16 0 0,0 16 161,17 0 95,-17 0-256,-16 1 64,0 15-95,0 0-33,0 0-64,-16-32 64,-33 0-96,17-16 0,-17-49-32,-16 1-96,1-17 96,-17-33 32,16-32-32,0 1-32,17-1 31,16 0 1,32 17-32,0-1 64,0 17 0,16-1-32,32-15 32,17 15-32,16 1-32,16-17 32,16 17 32,17 16-801,-33 0-2177,-16-1-2596</inkml:trace>
  <inkml:trace contextRef="#ctx0" brushRef="#br0" timeOffset="11">2233 1343 9161,'0'0'6053,"0"0"-4003,0 0 224,0 0 33,0 0-706,0 0-480,0 33-192,0 15-673,0 17 289,0 16 288,0 16-417,17 0-160,-17 0-64,0-16-95,0-16-97,0-16 0,0-17-32,0-16-257,0-16-191,0 0-353,0-16-704,0-16 416,0-33 1121,0-16-129,-17-16-511,17 0-65,0-17-128,0 17-96,17 33 321,-1-1 576,16 32 32,-16 17 288,1-16 225,15 16 159,0-1-95,1 17-65,15 0-95,1 0 287,0 0-95,-1 33 128,1-1 95,-33 1-351,0 15 31,0 1 33,-16-17-65,0 17-31,-16-1-161,-16 1-96,-1-17-128,-15 1-64,-1-17-128,1 0-577,-1-16-480,0 0-128,17-16-801,-17-17-961,33-15-1665,0-1-7784</inkml:trace>
  <inkml:trace contextRef="#ctx0" brushRef="#br0" timeOffset="12">2994 1068 14286,'0'0'4035,"0"0"-2369,0 0 768,0 0-416,0 0-705,0 0-960,0 113-33,0-48 321,0 16-161,0-16-192,0-1 129,0 1-129,0-16-64,0-17-224,0 1-32,16-17-32,1 0-160,-17-16-833,16 0-545,0 0-640,16 0-384,-15 0-321,-1-32-1345,0-1-4164</inkml:trace>
  <inkml:trace contextRef="#ctx0" brushRef="#br0" timeOffset="13">2880 1311 1922,'0'0'17649,"0"0"-14831,0 0-2305,0 0-417,0 0-96,0 0-192,49-48 160,-1 31 32,1 17 96,16 0-96,-17 17-64,1-1-2307,-1-16-2113,-15 16-5605</inkml:trace>
  <inkml:trace contextRef="#ctx0" brushRef="#br0" timeOffset="14">3641 1262 7079,'0'0'5669,"0"0"-3171,0 0-191,0 0 63,0 0-192,0 0-769,-81-16-256,49 16-64,16 0-416,-17 16-289,1 1-223,0 31 31,-17 1-64,33-1-96,-17 17 32,33 16-64,0-16-64,33-16 32,15-1-32,1-15-96,0-17-65,15 0-351,-15-16-33,16-32-95,-17-17 191,-15 0 385,-1 1 128,-16-17 0,1 0-64,-17 17 64,0-17 64,-17 16-64,1 1-192,-16 15-449,16 1-704,-1 32-1089,17 0-1058,0 0-5252</inkml:trace>
  <inkml:trace contextRef="#ctx0" brushRef="#br0" timeOffset="15">4223 1230 8584,'0'0'5990,"0"0"-3107,0 0-33,0 0-255,0 0-1090,0 0-768,-32 32-129,0 17-255,-1-17 95,17 17 129,-16 0-97,16-1-63,-1-15-97,1 15-256,16-15-64,0 15-64,16-32 0,17 17-64,-1-17 0,1-16-289,15 0-384,1 0-95,-1 0-482,1-16-768,-1-17-1697,-15 1-2948</inkml:trace>
  <inkml:trace contextRef="#ctx0" brushRef="#br0" timeOffset="16">4499 1311 10410,'0'0'4868,"0"0"-3138,0 0 512,0 0-224,0 0-769,0 0-160,-17 49-832,17-1 255,0 17-64,0 0-159,0-17-97,0 1-64,17-17-96,-1 1-32,0-17-64,16-16-224,1 0 160,-1 0-129,-16-16-127,33-17 0,-17-15-1,1-1-31,15 1 0,-15-17 63,-17 16 225,16 17 128,-32-17 0,17 33 0,-17 0 0,0 0 416,0 16 257,0 0 0,16 16 256,-16-16 128,0 0-161,0 16-127,0 0-513,0 33-192,0-1-64,0 1 65,0 0 31,0-17-96,0 0-32,0 1-97,0-1-639,32-16-1474,1 0-1506,15-16-1857,1 0-7335</inkml:trace>
  <inkml:trace contextRef="#ctx0" brushRef="#br0" timeOffset="17">5146 1279 11851,'0'0'5253,"0"0"-2819,0 0-896,0 0-1378,0 0-96,-17 129-64,17-64 96,17 0 193,-17 0 95,16-17-64,-16-15 129,0-1-33,0-32-96,0 0 33,0 0-353,0 0-417,0-49 257,0 1 160,0-17 192,0-16-160,0 16-32,0 0-384,0 17-257,16 15 193,0 17 288,1 16-96,-1 0-545,0 0-705,16-16-415,1 16-2307,16 0-3332</inkml:trace>
  <inkml:trace contextRef="#ctx0" brushRef="#br0" timeOffset="18">5583 1279 7079,'0'0'9321,"0"0"-6567,0 0-1601,0 0-672,0 0-321,-17 113-96,17-48 192,17 0 353,-17-17 256,0 17-225,0-33-159,0 1-161,0-17-160,0-16 32,0 0-192,0 0-128,0 0-288,0-32 31,0-33 385,0 0 128,0 0-128,0 0-192,0 1-256,0 15-289,16 0 353,0 49 320,0-16 0,0 16-32,0 0-225,17 0 33,-17 0 128,16 0 64,17 33 96,-1-1 64,1-16 0,-1 0 64,17 1-128,-16-17-64,-1 0 32,-15 0-64,-17 0 0,0-17-32,0 1 128,-16 16 64,0-16 288,0-16 289,0 15 95,-32-15 33,16 16-289,-17 0-223,1-1 127,0 17 449,-1 0-353,-15 33-95,15-1-193,17 33-160,-16 0 0,16 0 128,16-1-96,0 1 0,0-16-64,16-1-32,16 1-64,0-33-64,17 0-545,0-16-480,-1 0-416,1 0-609,-1-32-481,-15-17-2114,-17 1-1665</inkml:trace>
  <inkml:trace contextRef="#ctx0" brushRef="#br0" timeOffset="19">6310 1246 160,'0'0'4997,"0"0"-769,0 0 160,0 0-320,0 0-1762,0 0-1825,0 65-449,0-16 192,-16 15 352,16 1 65,-16 0 288,0-16-64,16-1-417,-16-15-128,16-17-224,0-16-64,0 0-32,0 0-320,0-16-481,0-33 417,0 0 384,0-15 96,16-1-96,16 0 0,-16 16 0,17 1 0,-17 15 0,16 1 32,-15 16 64,15-17 257,0 33-1,1-16 128,-1 16 129,1 16 384,-1 17 256,0 15-480,17 17-385,-33 0-224,0 0-32,-16-17-64,0 17-64,0-32-1345,0 15-1473,-16-15-2115,16-1-8584</inkml:trace>
  <inkml:trace contextRef="#ctx0" brushRef="#br0" timeOffset="20">7103 1181 6854,'0'0'5093,"0"0"-1858,0 0-672,0 0-449,0 0-288,0 0 63,0 0 161,-16 0-544,-17 0-1154,-15 0 0,-1 33 33,17-1-161,-17 0-96,33 17-96,-16 0 32,16-1-64,16 1-64,0-1 0,16 1-64,0-17 64,32-15-128,1-1-193,16 0-640,-1-16-224,17 0 0,-16-16-289,-16-33-223,-1 1 319,1-1 417,-17-16 609,0 0 256,-15 17 96,-1-1 64,-16 17 224,0 16 673,0 0 352,0 16 64,0 0 129,0 0 191,0 0-63,0 0-129,0 16-288,-16 16-1153,-1 17-96,1 15 96,16 1 0,0 0-64,0-16 0,0-17 64,16 0-224,17-15-513,-17-1-1217,16-16-1121,-15 0-1153,31-33-3331</inkml:trace>
  <inkml:trace contextRef="#ctx0" brushRef="#br0" timeOffset="21">7507 842 6406,'0'0'11371,"0"0"-10122,0 0-1249,0 0-1537,0 0-4485</inkml:trace>
  <inkml:trace contextRef="#ctx0" brushRef="#br0" timeOffset="22">7669 1376 6406,'0'0'6054,"0"0"-2755,0 0-1505,0 0-641,98 0-481,-66 0-319,0 0-193,1-16-96,-17-1 256,16 1-96,-16-16-31,-16 16 511,0-1 193,0-15 64,0 16 96,0 0 0,-32-1-192,16 1-257,0 16 33,-1 0-193,-15 0 1,16 0 63,0 16-352,-17 17-160,17 15-32,0 1 0,0 16 32,16 0-32,0-17 0,16 17-32,0-17 0,17-15 0,-1-1-608,0-16-353,1-16-545,31 0-128,1 0-832,0-32-1602,0 0-4484</inkml:trace>
  <inkml:trace contextRef="#ctx0" brushRef="#br0" timeOffset="23">8430 1214 10922,'0'0'6406,"0"0"-4484,0 0 480,0 0-95,0 0-706,0 0-31,-32-49-257,-1 49-480,1 0-417,0 16-192,-1 1-64,1-1-128,0 0 33,32 0-65,-17-16-32,17 16-65,0 0-31,0 1-128,17 15 32,15 0 32,16 1 96,-15-1-65,-1 0 97,1-15 64,-1 15 0,-16-16-32,0 0 64,1 0-32,-17 1 161,0-1 255,0 16-64,-17 1-288,-15-1-64,-17 0-128,1 1-929,-17-17-993,17 0-1313,-1 0-2466,0-16-11340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39:36.640"/>
    </inkml:context>
    <inkml:brush xml:id="br0">
      <inkml:brushProperty name="width" value="0.08" units="cm"/>
      <inkml:brushProperty name="height" value="0.08" units="cm"/>
    </inkml:brush>
  </inkml:definitions>
  <inkml:trace contextRef="#ctx0" brushRef="#br0">1823 247 5733,'0'0'1954,"0"0"192,0 0-64,-75-75-448,32 53-385,-11 12-865,-10-1 225,0 0-33,-22 11 353,11 0 64,-11 0 353,0 22-674,11-1-351,11 11-65,10 22-128,1-1 256,10 22-128,0 11-256,11 11 0,21-1-32,11 11 32,0-10 97,32-1-97,22-21 32,10-11-64,22-31 32,0-12-32,10-10-1,11-11 1,1-22 32,-1-21 32,0-10-32,-11-22 0,-31-11-384,-12 0-353,-21 22 65,-10 0 191,-22 10 33,0 11 256,-22 11 192,-20 11 96,9 10 32,-9 11 224,-1 0 353,11 21-32,-1 12-129,1 9-416,11 23 193,10-1-33,0 22 0,11 10-32,0 1 33,0 21-257,0 10 0,11 1 0,0 10-32,-11 11-32,0 0-96,-22 0-97,1 0 225,-22 0-32,-11-10 0,-21-12 32,0 1 0,-10 0 0,-12-22 0,-10 0-96,11-11 64,-12-31-32,1-22-128,11-33-64,-11-10 192,10-32-65,1-11 33,10-10 64,0-12 0,22-20-64,10-12 64,22 1 0,11-11-128,21 10 0,10-10 0,33-11 0,22 22-1,20-12 129,12 1-64,21 21 96,21 1 0,22 20-128,10 1 128,1 10 32,10 12 192,0 9-95,22 1 95,-1 22-32,12 10-96,-12 0 0,1 10 32,-11 22 257,0 22 159,0 0-31,0-1-161,-32 1 64,-1-1-191,1-10-193,11-11 32,-1-21 0,11-11 96,-10-21-128,10-22 0,0-11-32,0-21 32,0-11-32,1-21-256,-12-11-449,-10-21-352,0 0-833,-22-22-128,-10-11-704,-22-10-3012</inkml:trace>
  <inkml:trace contextRef="#ctx0" brushRef="#br0" timeOffset="1178.5763">2434 364 7239,'0'0'3043,"0"0"-1314,0 0-736,0 0-32,0 0-192,0 0-385,-64-10-95,42 10-33,1 10 128,-1 1 161,1 11 544,0-1-609,-1 0 193,11 12-225,-10-1-127,10 11-97,11 0-32,0-1-64,0 12-32,0 0-64,22-1-32,-1-10 0,1 0 0,20-22-32,-9-10-64,20 0 32,-10-11-64,-11-11-96,0-10 96,-10-22-289,-11 0 65,-11-11-33,0 1 257,0-1 0,-11 1 128,0-1 32,-10 11 0,-1 0-32,12 0 0,-12 11 32,11 11-32,1-1 0,-1 22-128,0-10-1441,11 10-1987</inkml:trace>
  <inkml:trace contextRef="#ctx0" brushRef="#br0" timeOffset="2078.1795">2691 397 8136,'0'0'3587,"0"0"-1249,0 0-640,0 0-33,0 0-640,0 0-512,-11 43-289,11-11-32,0 11 193,0 0 63,11 10-192,-11-10 129,11 11 95,10-11-95,-10-11-257,10 0-64,1 0-64,-1-21-32,0 0-32,1-11-129,-1 0-63,1-22-480,10-10 63,0-11 192,-11-10-63,12-1-65,-12 11 257,-10-10 224,-1 10 128,1 11 0,-11-1 64,0 1 0,0 11 96,0-1 160,0 12-63,0 10-65,0 0 352,0 0 513,0 10-192,0 12-32,11 21-737,-11 10 0,11-10-64,-1 11 64,1-11-64,0 0-32,10-11-32,-10 0 0,10-11-64,1-10-833,-1 0-1025,11-11-288,-10 0-1890,10-11-3939</inkml:trace>
  <inkml:trace contextRef="#ctx0" brushRef="#br0" timeOffset="8302.2366">3655 354 961,'0'0'6822,"0"-11"-3971,0 11-2146,0 0 736,0-10-544,0 10-449,0-11 65,-11 11 95,11 0 193,0 0 256,0-11 64,-10 11-64,-1 0-192,11 0-96,-11 0-97,1 0-63,-1 0-321,0 0-31,0 0-97,-10 0 128,0 0-64,-1 11 0,1 10 33,-1-10-161,1 11-32,-1-1 192,1 0 0,10 1-64,0-1-128,1 12-31,10-1-1,-11 0-32,11 0 32,0 0-32,0 0 0,11 1 32,-1-12-32,1-10-64,11 10-1,10-10 33,-11 0 0,1-1 0,10-10-32,-11 0-192,11 0-64,-21 0-225,11-10-223,-1-1-482,-10 0-319,10-10-1,-10-1-768,10-10-1794,-10 11-2434</inkml:trace>
  <inkml:trace contextRef="#ctx0" brushRef="#br0" timeOffset="9450.4954">3816 1 2018,'0'0'3844,"0"0"-994,0 0-576,0 0-288,0 0-672,0 0-354,0 0-159,-10 0 0,10 0 64,-11 0 128,11 0-161,-11 10-95,0-10-96,0 22-225,11-12-31,-10 1-161,-1 11-96,11-1 224,-11 1 1,11 10-1,0-11-128,-11 1 64,11 10 1,0-11-161,0 11-96,0 0 64,0 1-32,0-1 96,0 0-32,0 0 32,11 11-32,-11-11 97,0 11-97,0-11 96,0 0-128,11 0-32,-11 1 32,0-1-32,0-11-64,11 11 0,-11-10 0,0 10 0,10-11-64,-10-10-416,0 10-865,11-21-1346,0 0-2562,0 0-8680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0:45.277"/>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2118 971 10730,'-19'0'2499,"9"-9"-1314,-9 9 192,-1-10-576,-9 0-129,0 0-159,-10 1-225,0-1-32,-20 0 129,1 0-129,-10 10 96,0 0 1,-1 0-65,-9 20-224,1-1 0,8 11-64,1 18-64,0 1-32,10 9-256,9 20-1,0-10 161,20 10-32,0 0 0,19 0 127,10 0 1,0-10 64,10 10-32,19-19 64,10-1-224,0-9-192,19-10 63,1-20 65,9 1-32,0-20-1,10 0-127,-10-20-64,-9 1-289,-1 9-352,0-19-96,-9 9-481,0-9-512,-10 0 416,0-10 545,0 0-96,-10 10-65,0-10-576</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0:46.155"/>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1193 1565 1890,'0'0'3972,"0"0"-3396,0 0 897,0 0-1473,0 0 97,0 0-97,0-24 256,24-13-64,13 13 224,11-12-255,1-13 95,0 12-32,-1 1 0,1-1-128,-13 1 96,1 0-95,11 11-1,-23 1-32,-1 0-64,-12-1 0,0 13-32,1 0-577,-13 12 577,0-12 32,0 0 160,12-1-160,-12 13-416,0-12-1,0 12-896,0-12-384,0 12-385,-12-12-417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0:50.621"/>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2814 1008 288,'0'0'1025,"0"0"-544,0 0 319,0 0-383,0 0-1,0 0 385,-29 0 320,19 0-224,10 0 256,-10 0 192,0 0-256,10 0-352,-9 0 448,-1 0-544,10 10-129,-10 0-95,0-1-289,10 1 224,-9 0 0,9 0-63,-10 9-1,10-9 96,-10 9-192,10-9-95,0 9-33,0 1 0,-9-1-64,9 1 32,0-1-32,0 10 0,-10 1 0,10-11 0,0 10 32,-10 1-32,10-11 32,-10 0-32,10 1 0,0-1 0,-9 1 0,9-1 0,0-9 0,0 10 32,0-1-64,0 0 32,0-9 0,-10 10 0,10-1 0,0 1 0,0-11 0,0 11 0,0-1 0,0-9 0,0 9 32,0 1-32,-10-10 0,10 9 0,0 1 0,0-11 0,0 1 0,0 10 0,0-11 0,0 1 32,0 9-64,0-9 32,0 0 0,0 0 0,0-1 0,0 1 0,0 10 0,0-11 0,0 11 0,0-11 0,0 11 0,0-1-32,0 1-32,0-10 64,0 9 0,0-9 0,0 9 0,0-9 0,0 0 0,0-1 0,0 11 0,0-10 0,0-1 0,0 1 0,0 0 0,0-10 0,0 10 0,0-1 0,0 1 0,0-10 0,0 10 0,0-10-32,0 10 32,0-10 32,0 9-32,0 1 0,0 0 0,0-1-128,0 1 96,0 0 64,0 0-64,-10-1 32,10 1 0,0 0 32,0 0-32,0-1 32,0 1-32,0 0 0,-9 0 0,9-10 0,0 9 64,0 1-128,-10-10 128,10 10-64,0-10 0,0 9 0,0 1 0,0 0-64,0 0 0,-10-1 64,10-9 0,0 20 0,-10-10 0,10-1 0,-9 1 0,9 0 0,-10 0 0,10-1-32,-10 1 0,10-10-1,0 10 33,-9-1-288,9 1 64,0 0 32,0 0 160,-10-1-96,10 1 96,0 0 0,-10 0 0,10-1 0,0 1 32,-10 0 0,10-1 0,0 11 0,-9-10 0,9 9 32,0-9-32,-10 9 0,10-9-32,0 0 32,-10 0 32,10-1-32,0-9-32,-10 10 32,10 0 0,-9-1 0,9 1 0,0 0 256,0-10-32,-10 10-128,10-1-32,0-9 0,-10 10 32,10 0 0,-10-10-64,10 10-32,-9-1 0,9 1 64,-10 0-31,0 0-1,1-1 288,-1 1-128,10 0-128,-10-10 0,10 9 321,-10-9-225,10 10-160,0-10 64,-9 10-64,9 0 0,-10-1 0,10-9 0,-10 10 0,0 0 64,10 0-32,-9-1 0,9 1-32,-10 0 96,0-10 0,0 10-96,10-1 0,-9 1 32,-1 0-32,10-1 0,-10 11 0,1-10 32,-1-1 0,10 1 160,-10-10 129,0 10-193,1 0-96,9-1-32,-10 1 0,0 0 0,0 0 0,1-1 0,-1 1 0,0 9 0,0-9 0,1 0 32,9 9-32,-10-9-32,0 0-32,1 9 64,9-9 0,-10 0 0,0 0 0,10-1-32,-10 1 32,10-10 0,-9 10-64,-1-1 32,10 1 0,-10 0 32,0 0-32,10-10 32,-9 9-33,-1 1-31,0 10-32,0-11-32,1 1 96,-1 0 32,0-1 32,1 11-32,-1-10 0,0-1 0,0 1 32,1-10-32,9 10 0,-10 9 0,-10-9 0,11 0-32,-1 0 32,0-1 0,0 1-32,-9 0-32,9-10 64,-9 9 609,9 1-609,0-10 96,1 0-64,-1 10 64,-10-10 0,11 0 0,-21 10-32,21-10-32,-20 0 32,19 9 0,-19-9 64,9 0-96,1 0 0,-1 10 1,1-10 159,-1 0-64,1 10-128,-1-10 0,11 0 32,-11 0-32,10 0 0,1 10 0,-11-10 0,10 0-32,1 0 64,-11 0-32,11 0 0,-11 0 0,10 0 0,-9 0 0,9 0 0,-9 0 0,9 0 32,0 0-32,-9-10 0,9 0 0,-9 10 0,9-10 0,-10 10 0,11-9 0,-1-1 0,-10 10 0,11 0 32,-11-10-32,10 10 0,1-10 32,-1 1 32,-9 9-64,9-10 0,0 0-64,-9 1 128,9-1-64,-10 0 0,11-9 0,-1 9 0,0 0 0,0-9 0,1 9 0,-1-10 0,0 1-64,1 9 64,-1-9 64,0-1-64,0 1 0,1-1 0,-1 1 0,0 0 32,0-1 0,1 1 32,9 9-32,-10-10 0,0 1-32,10 9 0,-9-9 32,9-1 0,-10 1-32,10 9 32,-10-9-32,10-1-32,-10 1 0,10-1 0,0 1 32,0-1 0,0 1 0,0 9 0,0-9-32,0-1 0,0 1 32,10-1-32,0-9 0,0 10 0,-1-1 64,1-9-64,0 9 32,9 1 0,-9-1 0,9 1-32,1 0-32,-10-1 32,9 1-32,-9-1 32,9 10 32,1-9 32,-11-1-32,11 1 0,-10 0-32,9-1 64,1 1-32,-1-1 0,0 1 0,1-1 32,9 11-32,-9-11 0,9 1 0,0 9-32,-10 0 0,11 0 32,-1 1 32,-10-1-32,20 0 32,-10 0-32,1 1 32,9-1-32,0 0 0,-1 1 0,-8-11-32,9 10 32,0 1 0,-1 9 0,1-10 0,0 0 0,0 10 0,-10-10-32,1 10 32,9-9 32,-10 9 32,0 0 0,0-10 32,10 0-32,-10 10 128,10-10-160,-10 10 129,10 0 31,-9-9-32,9 9-64,-10 0 32,0 0 32,10-10-64,-10 10 0,10-10 33,0 10-1,0 0-64,-10 0 64,10-9 0,-10 9-64,10 0 96,-10 0-96,1 0 32,8 0 0,-8 0-32,9-10 1,-10 10 31,0 0-96,10 0 96,-10 0-96,0 0 32,0-10-32,1 10 32,9 0 0,-20 0 0,10 0-32,-9 0 0,9 0 64,-10 0-64,11 0 32,-11 0-32,1 0 32,9 0-32,-10 0 0,1 0 0,-1 0 0,1 0 64,9 0-64,-10 0 0,10 0-64,-9 0 64,-1 0 64,11 0-64,-11 0 0,1 0 0,-1 0 0,0 0 0,1 0-64,-1 0 64,1 0 0,-1 0 0,1 0-32,-1-10 32,1 10 0,9 0 0,-10 0 32,11 0-32,-11 0 0,1 0 0,9 0 0,-10 0 0,1 0 64,9 0-64,-10 0 0,1 0 0,-1 0 0,10 0 0,-9 0 0,-1 0 0,11 0 0,-1 0 0,-10 0 32,10 0-32,-9 0 0,9 0 0,0 10 0,1-10 32,-1 0-32,0 0 0,0 0-32,0 0 32,10 0 64,-10 0-64,10 0 0,-9 0-64,-1 10 64,0-10 0,0 0 0,0 10 0,1-10 0,-1 9 0,0 1 0,0-10 0,0 10 0,1-10 0,-1 9 0,-10 1 0,10 0 0,1-10 0,-11 10 0,10-1 0,-9 1 32,9 0-32,-10 0 32,1-1-32,-1-9 0,11 10 0,-1 0 0,-10 0 0,10-10 0,-9 9 0,-1 1 0,1 0 0,-1-10 0,10 9 0,-9 1 0,-1 0 0,11 0 0,-1-10 32,0 9-32,-10-9-32,11 10 32,-1-10-32,0 10 32,-9-10 0,9 0 0,0 10 0,-10-10-32,11 0 32,-1 0-32,-10 0 32,10 0 0,10 0 0,-19 0 0,9 0 0,10-10 0,-20 10 0,11-10 0,-1 0 0,0 1 0,10-1 0,-10-10 0,0 11-64,10-11 64,-9 1 0,8 9 64,1-9-64,0-1 32,0 1 0,10-11-32,0 1 32,9 0 32,-9 0 224,-1-10-95,1 0-33,9 0-64,-9 0-64,9-10 0,1 11 0,-11-11-32,1-9-32,0-1 32,-10-9 32,0 0-32,-10-20-192,10 1-289,9-1-832,1-9-865,19-1-1409,10 21-3716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0:52.347"/>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1390 1451 1185,'0'0'929,"37"110"1313,-13-74-448,12 1-545,1-25 32,-1-12-928,1 0-193,-1-12-160,-11-13 0,-1 1 0,0-13 128,1 1 288,-13-13 97,0-11-1,-12 11-320,0-12 193,0 12-65,-12 1-64,0-13-160,-13 24 32,1-11-95,0 11-1,12 13 32,-1 0-64,1 24-417,0-13-704,12 13-705,0 0-1953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0:53.181"/>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1526 1125 2338,'0'0'769,"0"0"448,0 73-128,0-37-224,12 1-705,1-1-64,23 1-64,-12-1 96,1 1 225,-1-13 255,0-12 289,1-12-256,-1 0-257,0-12-320,13-25 192,-13 1 257,1-1-129,-1-11-256,-12 11 0,-12-11 289,12-1-417,-12 12-288,0 1-1,-24-1-255,12 13-33,0 0-1024,-1-1-2948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0:53.960"/>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2033 1027 5445,'0'0'4869,"0"0"-2275,0 0-896,0 0-417,0 0-672,-98-48-161,86 35-256,-12 13-32,0 0 193,-1 13-161,1-1-192,-12 24 0,11-11 192,-11 11-192,11 1 0,13 11-288,0 1 64,0 0 160,12-1-33,0 1 65,0 0 32,24-25-128,1 0-512,11-12-1,13-12-64,-1 0 33,-11 0-129,11-24-576,1 0-737,-12-1-1474,11-11-351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0:54.245"/>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1789 1169 801,'0'0'384,"10"-97"577,-10 58-64,10 0-32,-10 0-321,0 10 385,0 9-128,0 11-32,0-1 576,0 10 609,0 0 832,0 0-704,-10 10-96,10 19-1537,-10 10-257,0 29 32,10 0 256,0 10 1,0 0-257,10 9 0,-10 1-96,10-10-63,-10 0-33,0-10-32,0-10 0,10-19-417,-1 0-1505,30-10-1889,-10-19-1795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3:55.803"/>
    </inkml:context>
    <inkml:brush xml:id="br0">
      <inkml:brushProperty name="width" value="0.16" units="cm"/>
      <inkml:brushProperty name="height" value="0.16" units="cm"/>
    </inkml:brush>
  </inkml:definitions>
  <inkml:trace contextRef="#ctx0" brushRef="#br0">97 1 11915,'0'0'4004,"0"0"-2531,0 0 97,0 0 352,0 0-257,0 0-960,0 169-481,0-24-32,0 49 353,-24 48-1,24 24-255,0 0 31,-24-48-96,24-1-96,-24-23 65,24-49-97,0-24 32,0-48 32,-24-1-96,24-48 32,0-24-96,0 0-128,0 0-96,0-24-385,0-48-160,0-25 737,48-48 0,0 0 0,25-1-32,24-23-32,0 24-32,24 0 96,0 24-32,-25 48 64,-23 25-64,-25 24-64,1 24 32,-1 48 96,-24 49 544,0 48 33,1 24-161,-25 1-160,0-1-63,0-24 31,0-24 32,0-24-96,24 0-128,-24-25 0,24-23-64,0-1 32,0-24-96,1 0 0,23 1-96,0-25-32,25 0-1,0-49 1,-1 1 96,1-49 0,-1 0-128,-23-48-65,-1 24-159,0-24-193,-48 24 161,25 0 192,-25 0 287,0 49 33,-25-1 0,1 49 65,24 24 287,-24 0 705,24 0-288,-24 48-545,0 25-224,-1 24 0,25-1-32,0 49 32,0-24 160,0 0-96,25-24-64,-1 0-64,24 0 32,1-49 32,23 0-128,1-23 32,-1-25-32,25 0-33,24-49 65,-24-48-32,24 1-256,-49-49-481,1-1-288,-25-23-449,-23 0 353,-1-1 224,0 1 641,-24 0 352,0 48 32,24 0-32,-24 24 32,0 49 0,0 23 32,0 1 480,0 24 417,0 0 833,0 0 32,0 49-801,0 47-289,0 25-191,24 49 159,-24 23-95,0-23-161,25-1 33,-25 0 63,24-48-224,0 0-127,24-24-65,-23-49-96,47 1-96,-23-1-449,-1-48-992,0 0-577,1-24-1153,-25-24-1250,-24-25-8007</inkml:trace>
  <inkml:trace contextRef="#ctx0" brushRef="#br0" timeOffset="166.6384">2468 1478 20147,'0'0'2723,"0"0"-2723,0 0 64,0 0 416,242-122-160,-48 74-191,-25-1-129,0 1-1954,-72 23-3523</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0:54.994"/>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1468 960 5958,'0'0'3043,"0"0"-289,0 0-1569,-78 68-32,68-49-576,10 11-129,0-1-191,0 10-97,0 9-32,10 11-64,0-1-64,19 0 0,-9 1-96,9-1-545,0 1-832,10-11-1570,0-9-2242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definitions>
  <inkml:trace contextRef="#ctx0" brushRef="#br0">2024 1540,'0'0,"0"0,0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16.971"/>
    </inkml:context>
    <inkml:brush xml:id="br0">
      <inkml:brushProperty name="width" value="0.16" units="cm"/>
      <inkml:brushProperty name="height" value="0.16" units="cm"/>
    </inkml:brush>
  </inkml:definitions>
  <inkml:trace contextRef="#ctx0" brushRef="#br0">59 409 3587,'-30'0'16176,"30"0"-13870,-29 0-1185,29 0 545,0 0-385,0 0-577,29 0-255,-29 29-161,0 30-192,30 57-96,28 30 481,0 59-97,30 28-64,0-28-95,-30-1-161,0-29 96,1 0-64,28-58-32,-57-29 0,28-59-64,-29 0-64,0-29-32,1-29-96,28-59 192,0-28 96,30-59 96,-29-30-64,-1-28-64,-29-1-32,0-29 0,-29 30-32,0 28-128,0 30 64,0 29 0,-29 59-32,29 57-32,0 30-193,0 0-608,0 0-800,0 0-1346,0 30-1698,59-30-2433</inkml:trace>
  <inkml:trace contextRef="#ctx0" brushRef="#br0" timeOffset="710.4244">2307 1051 9961,'0'0'4357,"0"0"-2051,0 0-32,0 0-320,-117-175-385,58 117-608,30-1 96,-29 59-192,-1 0-353,-28 0-223,-1 29-193,1 1-32,-1 28-64,30 59-128,-30 0 32,30 29 64,29 29-64,-1 0 96,30 1 0,59-30-97,-1-59 65,59-28-64,0-59-128,29 0-128,-30-30-1,1-86 1,-29 28-160,-30-58-193,1 0 385,-30 29-65,-29 0 161,0 30 96,0-1-353,-29 30-864,-30-30-64,30 0-545,0 30-1954,0-1-4355</inkml:trace>
  <inkml:trace contextRef="#ctx0" brushRef="#br0" timeOffset="1280.8408">2570 175 1409,'0'0'16880,"0"0"-14798,0 0-993,0 0 801,0 0-577,0 234-576,29-59-96,29 30-1,-28-1-159,-30 0-65,29-28-192,-29-1-160,0-29 0,0-29 33,0-30-97,0 1-385,0-59-832,0 0-1409,29-29-2051,1-29-2209,28-29-5350</inkml:trace>
  <inkml:trace contextRef="#ctx0" brushRef="#br0" timeOffset="2113.004">3241 818 2306,'0'0'4228,"0"0"-897,0 0 129,0 0-482,0 0-832,0 0-352,0 0-224,0 0-289,0 29-384,-30 58-577,30 59-160,0 30 449,0-1-257,59-29-128,-30 0 33,0-58-193,0-30-64,30 0-64,-1-28-97,-28-30-31,28 0-256,30-59-33,-30-28 161,30-30-321,-30-29-512,0 0-384,1-30 224,-59 30 512,29 0 577,-29 59 224,0-1 384,0 30 449,0 28 128,-29 1 96,29 29-225,0 0-95,0 0 128,0 0-449,-29 59-287,29 28-97,0 59 256,0 30-288,29-1 0,-29-29 224,29 0-224,0-58-32,1-1-96,28-28-1185,-29-30-1186,30-29-415,-1-29-1475,0-59-4419</inkml:trace>
  <inkml:trace contextRef="#ctx0" brushRef="#br0" timeOffset="7865.9722">4613 964 4356,'0'0'6214,"0"0"-3171,0 0-1474,0 0 97,0 0-385,0 0-192,-29 0-32,29 0 224,0 0-63,0 29-418,0 29-447,0 30 31,29 29-320,-29 29 256,0-29-159,0-1-97,0-28 32,0 0-64,0-30 0,-29 0-32,29-28 0,0-30 0,0 0-96,0-30-321,0-28 33,0-30 224,0-28 32,0-30-97,29 29 129,29 29 32,-29-29 64,30 30-64,-1-1 32,1 0 0,-30 1-32,29 28 32,-29 30 32,1 29 128,28 0 32,1 29 32,-30 59 225,29 29-65,-29 29 65,1 0-353,-1-29 0,-29-30 32,0 1-32,0 0 0,0-30-64,0-29 64,0 0-64,0-29-128,0 0-353,0-29-351,0-58 31,0-1 577,0 0-161,29 1 65,0-1 256,30 1 64,-1 28 0,0 1 64,1-30 32,-1 30 353,1 28-97,28 1 32,-28 29 289,28 0-129,-28 29-223,-1 59 127,1 0 1,-30 29-1,0-1-256,-29 1-96,0 29-64,0-58-32,0 29-256,0-59-224,-29 0-609,29-28-513,0-30-1249,0-30-3202,0-28-4966</inkml:trace>
  <inkml:trace contextRef="#ctx0" brushRef="#br0" timeOffset="8298.5682">6540 1285 4933,'0'0'8167,"0"0"-6597,0 0-513,0 0-481,233 29-447,-145-58-65,-30 0-32,1 0-32,-30-30 0,0 30-32,0-29 32,-29-1 224,0 1 320,-29-1 545,0 30-192,-29-29 416,-1 29-224,1 29 1,-1 0-226,-28 0 33,28 29-448,30 29-97,-29 30-32,58 29 97,-30-30-1,30 59-64,0-29-31,59 0-161,-1 0-64,1-1-96,28-28-32,1-30-64,0-28-192,-1-30-769,30 0-545,-29-30-768,29-57-1538,-30-1-4772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29.680"/>
    </inkml:context>
    <inkml:brush xml:id="br0">
      <inkml:brushProperty name="width" value="0.16" units="cm"/>
      <inkml:brushProperty name="height" value="0.16" units="cm"/>
    </inkml:brush>
  </inkml:definitions>
  <inkml:trace contextRef="#ctx0" brushRef="#br0">409 1 1890,'0'0'7463,"0"0"-3812,0 0-1248,0 0 255,0 0-288,0 0-320,0 0-352,0 58-321,30 30-416,-30 29 0,29 58-128,-29 29-225,0-29-319,29-29-65,-29 0-128,0 0-32,0-58 0,0 0-64,0-1-256,0-58-609,0 1-961,0-30-1056,0-30-1923,0-28 705,0-30-6086</inkml:trace>
  <inkml:trace contextRef="#ctx0" brushRef="#br0" timeOffset="563.8134">0 118 14606,'0'0'1761,"0"0"-864,0 0 128,0 0-64,292-117 417,-87 117-546,-1 0-351,1 0 127,-1 0-319,-87 0-257,-29 58-32,-59 1 160,-29 28 897,-29 1-160,-30 28-225,-28-28-319,-30 0-257,29-30 0,-29-29 0,59 0-96,-30-29 0,30 30 0,-1-30-32,30 0 32,29 0 0,0 0-64,0 0-32,0 0-193,59 29-383,-1-29 384,59 29 288,29 29 64,0-28-64,0-1 0,-29 29 128,0-29-96,-59 30 64,0-1-96,-58 30 320,0-30-32,0 30-63,-29-30-65,-58 30 32,-1-30-32,0-29 64,-28 0-128,-1 1-32,29-30-64,0 0-32,1 0-320,-1-59-289,30 30-480,29 0-768,-1-29-1410,1-1-2595,29 1-7687</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3.844"/>
    </inkml:context>
    <inkml:brush xml:id="br0">
      <inkml:brushProperty name="width" value="0.16" units="cm"/>
      <inkml:brushProperty name="height" value="0.16" units="cm"/>
    </inkml:brush>
  </inkml:definitions>
  <inkml:trace contextRef="#ctx0" brushRef="#br0">0 497 4004,'0'0'3651,"0"0"-1665,0 0 545,0 0 159,0 0-352,0 0-224,0 0 224,0 0-256,0 0-736,0 58-257,0 59-513,0 0-127,0 29 95,0-29-223,0 0-33,29-30 64,-29 1-224,29-1-32,1-28-96,-1-30-32,-29 0-64,29 1-769,0-1-832,0-29-385,30 0-801,-1-29-1153,1-30-2626</inkml:trace>
  <inkml:trace contextRef="#ctx0" brushRef="#br0" timeOffset="163.2061">365 73 13132,'0'0'2787,"0"0"-1794,0 0-705,0 0-288,0 0-608,0 0-1250,-73-73-2146,73 73-2498</inkml:trace>
  <inkml:trace contextRef="#ctx0" brushRef="#br0" timeOffset="794.0903">876 263 9513,'0'0'5285,"0"0"-2723,0 0-512,0 0-224,0 0-320,0 0-225,0 29-288,0 59-353,0-1-319,0 30 127,0 29 64,0 29 33,0-29-257,0 0 33,0-29-97,29 0-128,0 0-64,0-29-32,-29-30-32,59-29-513,-30 0-800,29 1-385,1-30-736,-1 0-545,0-88-832,1 0-5030</inkml:trace>
  <inkml:trace contextRef="#ctx0" brushRef="#br0" timeOffset="995.6867">613 673 18546,'0'0'3651,"0"0"-2274,0 0-576,0 0-801,0 0-224,0 0 224,234-30 96,-88 1-32,30 29-64,-60 0-1057,1 0-1890,-29 0-1153,-30 0-2690</inkml:trace>
  <inkml:trace contextRef="#ctx0" brushRef="#br0" timeOffset="1377.2805">2219 555 6534,'0'0'8424,"0"0"-5093,0 0-1185,0 0 417,0 0-994,0 0-896,-146-29-33,88 29-223,-30 0-161,30 59 128,-30-1 161,30 59-225,-1-30-128,1 30 97,29 0 127,29 0-96,0 0-95,0-30-225,58 1-96,0-1 96,30-28-161,0 28-415,29-58-449,-1 1-384,1-30-257,29-30-1185,-29-28-1345,-29-29-3875</inkml:trace>
  <inkml:trace contextRef="#ctx0" brushRef="#br0" timeOffset="2143.4032">2920 613 6887,'0'0'3555,"0"0"-865,0 0-351,0 0-706,0 0-416,0 0-128,0-29 321,0 29 63,0 0-288,-29 0-128,0 0-224,-30 0-321,1 59-159,29 28-225,-30 1-64,1 29-64,28 29 64,30 0 32,0-30-64,0 30-64,59-29 32,-1-29-96,30-30-64,29 0-192,0-28-1,0-30 1,-1-30-289,-28-57 321,29-30 128,-59 0-161,1-29 33,-30 30 128,-29-1 192,0 0 0,0 29 0,-29-28 32,-30 57-32,30 1 0,0 58 0,-30-29-416,1 29-834,29 0-1408,0 0-1090,-1 29-3458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721"/>
    </inkml:context>
    <inkml:brush xml:id="br0">
      <inkml:brushProperty name="width" value="0.16" units="cm"/>
      <inkml:brushProperty name="height" value="0.16" units="cm"/>
    </inkml:brush>
  </inkml:definitions>
  <inkml:trace contextRef="#ctx0" brushRef="#br0">5380 701 7111,'0'0'2082,"0"0"-2082,0 0-3043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535"/>
    </inkml:context>
    <inkml:brush xml:id="br0">
      <inkml:brushProperty name="width" value="0.16" units="cm"/>
      <inkml:brushProperty name="height" value="0.16" units="cm"/>
    </inkml:brush>
  </inkml:definitions>
  <inkml:trace contextRef="#ctx0" brushRef="#br0">1 1 6630,'0'0'8584,"0"0"-5509,0 0-576,0 0-33,0 0-640,0 0-417,29 58-384,-29 30-609,0 29 1,-29-1 255,29 1-223,0 29-193,0-29 0,0-29-128,0-1-128,58 1-32,-29-59-32,1 0-544,-1 1-962,29-30-704,1 0-737,0-30-1473,-30-57-4292</inkml:trace>
  <inkml:trace contextRef="#ctx0" brushRef="#br0" timeOffset="930.4394">468 264 4548,'0'0'3267,"0"0"-1249,0 0 321,0 0-738,0 0-384,0 0-224,0 204-160,0-145 96,0 28-385,0 1 193,0-1-257,0 1 33,0 0 192,-29-30-65,29 1-287,-29-1 31,29-29-160,0 0 0,0-29-224,0 0-544,0-29 320,0-58 224,29-30 96,29 0-32,-29-29-32,30 29-32,-1-29-64,1 29 64,-1 29-32,-29 1 0,0 28-32,-29 1 64,30 58 320,28-29 224,-29 29 65,30 0-64,-1 29 447,0 29-223,-28 1-128,28 28 63,-29 30 33,0 0-160,-29 0-193,0 0-192,0 29-64,0-29-128,0-30 0,0 1-800,0-59-1026,0 0-1473,0 1-2210,30-30-9001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8.718"/>
    </inkml:context>
    <inkml:brush xml:id="br0">
      <inkml:brushProperty name="width" value="0.16" units="cm"/>
      <inkml:brushProperty name="height" value="0.16" units="cm"/>
    </inkml:brush>
  </inkml:definitions>
  <inkml:trace contextRef="#ctx0" brushRef="#br0">701 819 1890,'0'0'3299,"0"0"1089,0 0-1121,0 0-160,0 0-705,0 0-320,-29-29-96,0 29-384,0 0-930,-59-29-191,30 29-33,-1 0-63,-28 29 95,28 29-192,-28 59-224,28 0-32,1 0 65,29-1-97,-1 30 64,30-29-128,30 0-1,28 0 1,30-59-128,28-29-384,30 1-1,1-30-160,-31-30 33,30-28-321,-58-30-320,-29 1 31,-1-1-127,0 1 0,-58-1 736,0 0 513,0 1 192,-29-1 96,-29 30 32,29-30-128,-1 30-288,-28 29-2115,29-30-5028</inkml:trace>
  <inkml:trace contextRef="#ctx0" brushRef="#br0" timeOffset="1065.0927">1285 760 5797,'0'0'5125,"0"0"-2242,0 0-256,0 0-578,0 0-863,0 0-129,0 176-225,0-59-159,29 29-193,1-29-127,28 29-33,-29-59 64,30 30-31,-30-58-161,0-1-128,29-58-64,-28 0-224,-1 0-128,29-29 287,1-59 65,-1-29 65,-29 0-65,30 1-257,-30-1-287,-29 0 31,0 0 1,0 29-33,0 30 1,0-1 31,0 30-127,0 29 127,0 0 1,0 0-225,0 0-544,0 59 1281,29 28 0,30-28 256,-30 28-160,29-28 32,30-1 161,-1 1-193,1-59-96,29 29 0,-30-29-32,30 0-97,-29-29 129,-30 0 257,1-1 63,-30-28 353,0-1 159,-29 1 1,0 0 480,0-1-31,0 30-385,-58 0-97,-1-1 193,1 30-256,-30 0-96,30 0-65,-30 59-416,30 29-160,-1-1-32,30 30 32,0 0 0,29 29-32,0-29 32,0 0 0,29-30-64,30 1-96,-1-30-513,30-28-480,-1-30-128,30 0-288,29-59-481,-29-28-417,0-30-2177,-30 0-5446</inkml:trace>
  <inkml:trace contextRef="#ctx0" brushRef="#br0" timeOffset="1364.2331">3503 994 3235,'0'0'8584,"0"0"-5797,0 0-769,0 0 384,0 0-1057,0 0-1153,0 205 65,0-88 415,0-30-159,0 1-1,0 0 1,-29-30-1,29 0 33,0-28-129,0-1 33,0-29-449,0 0-64,0-59-1,0 1 65,29-30 97,1 1-65,28-30-32,0 0 0,-28 29 0,28 1-32,30-1 32,-30 1 0,30 28 0,-30 1-32,30 29 0,-30-1-929,0 1-1346,1 29-1120,-1 0-5125</inkml:trace>
  <inkml:trace contextRef="#ctx0" brushRef="#br0" timeOffset="2880.2862">5256 352 12396,'0'0'4388,"0"0"-1762,0 0 161,0 0-1153,0 0-866,0 292 65,-30-146 0,1 0-193,29 0-127,0 0-33,0-29-191,0-1-161,0 1-96,29-29-32,1-30-32,-1 1-32,-29-30-417,58 0-864,-29-29-641,1 0-320,28-29-929,0-59-1217,1 1-5414</inkml:trace>
  <inkml:trace contextRef="#ctx0" brushRef="#br0" timeOffset="5285.7951">4846 790 11435,'0'0'3747,"0"0"-1633,0 0-224,0 0-160,0 0-865,0 0-449,117-87 257,-58 57-193,28 1-352,1 29-96,29-29-32,-30 29-64,-28 0-1633,-1-29-1122,0 29-1922,1 0-5124</inkml:trace>
  <inkml:trace contextRef="#ctx0" brushRef="#br0" timeOffset="5974.5102">5985 614 9865,'0'0'4773,"0"0"-2083,0 0 65,0 0-481,0 0-993,0 0-608,0 175-417,-29-58 129,29 0 95,0 0-128,0 0-256,0-30-63,0 1-33,29-30-33,1 30-383,-30-59-673,29 0-641,0 1-1280,0-1-354,-29-29-2625,29 0-2884</inkml:trace>
  <inkml:trace contextRef="#ctx0" brushRef="#br0" timeOffset="9464.0917">6598 586 4356,'0'0'2947,"0"0"-961,0 0 640,0 0-768,0 0-385,0 0-95,0 0-129,0 0-64,0 0-32,0 0 96,0 0-224,0 0-192,0 0-64,0 0-65,0 0 33,0 0-577,0 0 32,0 58-63,0 30-33,0-1 64,0 30 128,0 0 64,0 29 33,30 0-65,-30 29-64,0 0-95,0 1-65,0-1 0,-30-29-32,-28 29-64,0-58 32,-1 29 0,-28-29-32,-1-1 64,0-57-128,1-1 64,-1-29-224,30 1-65,-30-30-319,30-30-97,-30-28 129,30-30 159,-1-28 193,30 28 32,29-29 128,0 30-32,0-1 32,59 0-1,28 30 65,30 0 0,0-1 97,29 1-33,0 29 32,0-1-96,0 1 0,-29 0-32,-1 29-705,-57 0-1377,-1 0-1057,-29 0-1057,1 0-4356</inkml:trace>
  <inkml:trace contextRef="#ctx0" brushRef="#br0" timeOffset="10101.3902">7796 907 4644,'0'0'6887,"0"0"-3492,0 0-1217,0 0-256,0 0-385,0 0-544,-88-146-224,59 116-256,0 1 31,-29 0 225,28 0-97,-28 29 33,-30 0 32,1 0 64,-1 29-385,30 29-256,-30 30-160,30 0 0,-1-1 0,59 30 0,-29 0-96,29-29 64,29-1 0,0 1-32,59-30-96,-30 1-673,30-30-96,29 0-128,-29-29-64,-1-29-416,1-30-321,-30-28-32,1-1-1281,-1-58-2947,0 29-640</inkml:trace>
  <inkml:trace contextRef="#ctx0" brushRef="#br0" timeOffset="10332.5126">7913 351 2947,'0'0'5317,"0"0"-1666,-29-175-1377,29 146 65,0 0-386,0 29-351,0 0 160,0 0 127,0 0-319,0 58-673,0 30-385,0 29 161,0 29 32,0 0-97,0 0-191,0 29-129,0-29-192,0 0-96,0-29 0,0-30-513,-29 1-608,29-30-640,0-28-770,-30-1-1248,1-29-1282,0 0-8264</inkml:trace>
  <inkml:trace contextRef="#ctx0" brushRef="#br0" timeOffset="10911.2643">6519 1 12204,'0'0'3843,"0"0"-1729,0 0 192,0 0-1441,0 0-865,0 0 0,0 0-1249,0 0-929,-37 0-3363</inkml:trace>
  <inkml:trace contextRef="#ctx0" brushRef="#br0" timeOffset="11127.3632">5956 30 16496,'0'0'3010,"0"0"-1536,0 0-1026,0 0-448,0 0-2370,0 0-1730,0 0-4932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7:20.728"/>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698.9167">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5206.5401">451 1031 2210,'0'0'6086,"0"0"-2851,0 0-1602,0 0 193,0 0-609,0 0-192,0 0 0,0 15 0,0-15-192,0 29 32,14-15-417,1 15 321,14 15-96,-14-15-193,-1 0-64,15 0 1,-14 15-129,-1-30-96,1 15-64,-15-29-128,0 15 0,0-15-192,0 0-1057,0 0-1634,15-15-2049,-15-14-6471</inkml:trace>
  <inkml:trace contextRef="#ctx0" brushRef="#br0" timeOffset="6069.2822">654 1031 6470,'0'0'961,"0"0"-224,0 0 512,0 0-544,0 0 191,0 0 514,14-58-609,1 43-1,-1 15 161,1-14 32,-1 14-224,15 0-64,-14-15-193,-15 15-160,14 0 33,1 0 95,-15 15 417,0-1 32,0 15-577,0-14-96,0 14-159,0 0-97,-29-14 0,29-1-193,-15-14-95,1 15 96,14-15-96,0 0-65,0 0-223,0 0 63,0 0 225,0 0-192,0 0 159,29 0 257,-15 0 64,15 0 0,15 0 32,-15 0-32,-15 0 64,15 0-32,-14 0 257,-1 14 351,-14 1 1,0-1-129,15 1-223,-15-1-33,0 1-96,0-1 0,-15 1-128,1-1-32,-1 15-512,1-14-353,-15-1-577,14 1-704,1-1-2210,-1-14-3491</inkml:trace>
  <inkml:trace contextRef="#ctx0" brushRef="#br0" timeOffset="54091.8485">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4947.9167">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55180.6243">1408 624 3972,'0'0'3491,"0"0"-512,0 0 0,0 0-193,0 0-512,0 0-608,0 0-353,0 0-320,0 29-128,29 0-160,-14 0-129,14 15 129,-14 0-225,-1-1-159,1-14-193,-1 0-96,-14-14-32,15-1 0,-15 1-417,0-15-800,0 0-1217,0 0-2371,0 0-4003</inkml:trace>
  <inkml:trace contextRef="#ctx0" brushRef="#br0" timeOffset="55646.0972">1582 610 10570,'0'0'5830,"0"0"-4485,0 0-1249,0 0 32,0 0-128,0 0-160,0-18 160,18 0 0,18 0-545,-17 0-1505,-1 18-2466,0 0-3363</inkml:trace>
  <inkml:trace contextRef="#ctx0" brushRef="#br0" timeOffset="56396.3654">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56755.4327">2105 305 1537,'0'0'0,"0"0"-288,0 0-961</inkml:trace>
  <inkml:trace contextRef="#ctx0" brushRef="#br0" timeOffset="65026.171">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8:33.433"/>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4">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6">1408 624 3972,'0'0'3491,"0"0"-512,0 0 0,0 0-193,0 0-512,0 0-608,0 0-353,0 0-320,0 29-128,29 0-160,-14 0-129,14 15 129,-14 0-225,-1-1-159,1-14-193,-1 0-96,-14-14-32,15-1 0,-15 1-417,0-15-800,0 0-1217,0 0-2371,0 0-4003</inkml:trace>
  <inkml:trace contextRef="#ctx0" brushRef="#br0" timeOffset="7">1582 610 10570,'0'0'5830,"0"0"-4485,0 0-1249,0 0 32,0 0-128,0 0-160,0-18 160,18 0 0,18 0-545,-17 0-1505,-1 18-2466,0 0-3363</inkml:trace>
  <inkml:trace contextRef="#ctx0" brushRef="#br0" timeOffset="8">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9">2105 305 1537,'0'0'0,"0"0"-288,0 0-961</inkml:trace>
  <inkml:trace contextRef="#ctx0" brushRef="#br0" timeOffset="10">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47851.2023">573 912 4997,'0'0'2914,"0"0"-1600,0 0 287,0 0 161,0 0-513,0 0-96,-14-15 257,14 15-97,0 0-128,0 0-320,0 15-225,0-15-159,0 0-161,0 15 0,14-1-192,-14 15 1,15-14-65,-15 14 0,0-15-32,14 1 32,-14 14 0,0-14 0,0-15-64,0 0 0,0 0-64,0 0-64,0 0 0,0 0-65,15 0 1,-15 0 0,29 0 96,-15 0 96,15 0-96,-14-15 64,-1 0 0,-14 15-32,15-14-417,0 14-351,-15 0-354,14-15-95,1 15-545,-15-14-864,14 14-737,-14-15-865,0 1-385</inkml:trace>
  <inkml:trace contextRef="#ctx0" brushRef="#br0" timeOffset="48137.414">762 868 10025,'0'0'4389,"0"0"-2243,0 0-449,0 0-544,0 0-352,0 0-128,-14 0 63,14 15 161,14 14-224,1 0 256,-1 29 64,15-15-321,-14-14-223,-1 15-225,1-30-64,-15 16-128,15-30-32,-1 14 0,-14-14-32,0 0-128,0 15-545,0-15-864,0 0-833,0-15-1570,0 1-4869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7:32.715"/>
    </inkml:context>
    <inkml:brush xml:id="br0">
      <inkml:brushProperty name="width" value="0.28" units="cm"/>
      <inkml:brushProperty name="height" value="0.28" units="cm"/>
    </inkml:brush>
  </inkml:definitions>
  <inkml:trace contextRef="#ctx0" brushRef="#br0">4235 1561 128,'0'0'288,"0"0"-288,0 0-256,0 0 256</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8:39.324"/>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4">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6">1408 624 3972,'0'0'3491,"0"0"-512,0 0 0,0 0-193,0 0-512,0 0-608,0 0-353,0 0-320,0 29-128,29 0-160,-14 0-129,14 15 129,-14 0-225,-1-1-159,1-14-193,-1 0-96,-14-14-32,15-1 0,-15 1-417,0-15-800,0 0-1217,0 0-2371,0 0-4003</inkml:trace>
  <inkml:trace contextRef="#ctx0" brushRef="#br0" timeOffset="7">1582 610 10570,'0'0'5830,"0"0"-4485,0 0-1249,0 0 32,0 0-128,0 0-160,0-18 160,18 0 0,18 0-545,-17 0-1505,-1 18-2466,0 0-3363</inkml:trace>
  <inkml:trace contextRef="#ctx0" brushRef="#br0" timeOffset="8">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9">2105 305 1537,'0'0'0,"0"0"-288,0 0-961</inkml:trace>
  <inkml:trace contextRef="#ctx0" brushRef="#br0" timeOffset="10">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44022.4966">650 867 769,'0'0'4740,"0"0"-2305,0 0-962,0 0 225,0 0-385,0 0-320,0 0-161,0 0 225,0 0-256,0 0-64,0 15-417,0-15-128,0 14 193,0 1-97,0-1-32,0 1-128,0 14 97,0-15 31,0 1-128,0-1 0,0 1-96,0-15-32,0 0-32,0 0 32,0 0-128,0 0-192,0 0-33,0 0 353,14-15 32,1 15 0,14 0 0,-15 0 0,1 0-32,0 0 0,-1 0 0,-14 0 0,0 0 65,15 15 191,-1-1 0,1 1-32,-15 14 97,15-15-1,-15 1 32,0-1 1,0 1-97,0-15 0,0 29 0,0-14 65,-15-1-33,0 15-160,1-29-128,-1 0-32,1 0-160,-1 0-161,0 0-351,1 0-193,-1 0-224,15 0-417,-14 0-544,14 0-1409,0-14-1217,-15 14-321</inkml:trace>
  <inkml:trace contextRef="#ctx0" brushRef="#br0" timeOffset="44504.7201">635 930 5445,'0'0'5125,"0"0"-2787,0 0 97,0 0-514,0 0-736,0 0-512,0 0-257,0 0-255,0 0-129,0 0 0,0-19 32,18 19 128,0-18 0,0-18-96,-18 18 0,18 18-64,0 0 0,-18 0-32,0 0 0,0 0-32,18 0-640,-18-18-1090,0 0-1185,19-19-4035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8:43.866"/>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4">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6">1408 624 3972,'0'0'3491,"0"0"-512,0 0 0,0 0-193,0 0-512,0 0-608,0 0-353,0 0-320,0 29-128,29 0-160,-14 0-129,14 15 129,-14 0-225,-1-1-159,1-14-193,-1 0-96,-14-14-32,15-1 0,-15 1-417,0-15-800,0 0-1217,0 0-2371,0 0-4003</inkml:trace>
  <inkml:trace contextRef="#ctx0" brushRef="#br0" timeOffset="7">1582 610 10570,'0'0'5830,"0"0"-4485,0 0-1249,0 0 32,0 0-128,0 0-160,0-18 160,18 0 0,18 0-545,-17 0-1505,-1 18-2466,0 0-3363</inkml:trace>
  <inkml:trace contextRef="#ctx0" brushRef="#br0" timeOffset="8">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9">2105 305 1537,'0'0'0,"0"0"-288,0 0-961</inkml:trace>
  <inkml:trace contextRef="#ctx0" brushRef="#br0" timeOffset="10">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43838.269">678 756 12332,'0'0'4612,"0"0"-2370,0 0-608,0 0-1,0 0-1312,0 0-225,-15 58-96,15-14 0,0-1 0,0 1 32,0 14 0,15-15-32,-15 15 96,0-14 0,14 0-96,1-15 0,-1 0-32,-14-15 0,15-14-64,-15 0-128,14 0-417,1-14-128,-1-1 193,1-14 415,0-14 161,-15-1 0,14 0-32,-14 1-32,0 28 32,0 1 32,0 14 64,0-15 129,-14 1 351,-1 14-127,-14-15-1,14 15-96,1 0-160,-1 0-160,1 15-64,-1-1-1089,1 15-961,-1 0-1345,15 0-5798</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24.131"/>
    </inkml:context>
    <inkml:brush xml:id="br0">
      <inkml:brushProperty name="width" value="0.08" units="cm"/>
      <inkml:brushProperty name="height" value="0.08"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17-12-10T07:55:26.079"/>
    </inkml:context>
    <inkml:brush xml:id="br1">
      <inkml:brushProperty name="width" value="0.08" units="cm"/>
      <inkml:brushProperty name="height" value="0.08" units="cm"/>
    </inkml:brush>
  </inkml:definitions>
  <inkml:trace contextRef="#ctx0" brushRef="#br0">0 63,'0'0,"0"0,0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trace contextRef="#ctx1" brushRef="#br1">4120 226 352,'0'0'545,"0"0"-129,0 0-288,0 0-32,0 0-31,0 0 31,0 0 32,0 0 224,-25 0 161,25 0 191,0 0-255,0 0-289,0 0 0,0 0 64,0 0-32,0 0-32,0 0 97,0 0 63,0 0-192,0 0-64,0-25 160,0 25-224,0 0 0,0 0 32,0 0 33,0-25 319,0 25-192,0 0 160,0 0 353,0-25-353,0 25-127,0 0 31,0 0 192,0-24-224,0 24-63,0 0-97,0 0 32,0-25 160,0 25-64,0-25-64,0 25-96,0 0 96,0 0 481,0 0 128,0 0-161,0 0-31,0 0-1,0 0 97,0 0-65,0 0-31,0 0-161,0 0-223,0 0-97,0 0 0,0 0 192,0 0 32,0 0 32,0 0-63,0 0-1,0 0 32,0 25-128,0-25-96,0 25-32,0-1-32,0 1 0,0 0 0,0 0-192,0 24 96,0-24-32,0-1 64,0 1-320,0 0-705,0 0-2627,0-1-7174</inkml:trace>
  <inkml:trace contextRef="#ctx1" brushRef="#br1" timeOffset="11316.6211">8583 53 993,'0'0'160,"0"0"-160,0 0-160,0 0-64,0 0 160,0 0 64,0 0 32,0 0 128,0 0 352,0 0 193,0 0-64,0 0 127,0 0 353,0 0 321,0 0 127,0 0-256,0 0-416,0 0-288,0 0 32,0 30-33,0 1 193,0 0-641,0 0-96,0 31 32,0-1-96,0-30-96,0 0-929,0 0-3235,31-31-2851</inkml:trace>
  <inkml:trace contextRef="#ctx1" brushRef="#br1" timeOffset="18568.92">12948 126 993,'0'0'320,"0"0"-288,0 0 545,0 0-1,0 0-287,0 0 255,0 0 225,0 0 64,0 0 192,0 0-161,0 0 1,0 0 256,0 0 129,0 0-354,0 0-383,0 0-353,0 0-96,0 0 0,0 0 160,0 0 65,0 0 191,0 0 225,0 0 128,0 0 95,0 0-127,0 0-64,0 25 32,0-1-449,0 1-288,0 0 0,0 0 32,0 24 128,0-24-128,0-1 32,0 1-32,0 0-64,0-1 0,0 1-416,0-25-1538,0 0-3395</inkml:trace>
  <inkml:trace contextRef="#ctx1" brushRef="#br1" timeOffset="34076.6792">17682 151 2498,'0'0'1250,"0"0"-1218,0 0 32,0 0-64,0 0 0,0 0 0,0 0-32,0 0 64,0 0-32,0 0 0,25 0 128,-25-25 128,0 25 128,0 0-63,0 0 31,0 0-64,0 0 1,0 0-1,0 0 224,0 0-63,0 0 255,0 0 129,0 0 160,0 0 64,0 0 0,0 0-32,0 0-128,0 0-385,0 25 161,0-1 160,0 1-609,0 25-128,0-1-32,0-24-32,0-1-32,0 26 0,0-50-672,0 24-2179,0 1-3651</inkml:trace>
  <inkml:trace contextRef="#ctx1" brushRef="#br1" timeOffset="277001.0307">22889 1 2915,'0'0'833,"0"0"-673,0 0 256,0 0-416,0 0 0,0 0-512,0 0-674,0 0-511</inkml:trace>
  <inkml:trace contextRef="#ctx1" brushRef="#br1" timeOffset="287341.3903">22957 45 2723,'0'0'1409,"0"0"-801,0 0 578,0 0-33,0 0-353,0 0-319,-23 0 288,23 0 672,0 0 417,0 0-289,0 0-288,0 0-288,0 0-32,0 22-512,0 1-385,0 21 32,-22 1-32,22 0 0,0-1-64,0-22 32,0 1-32,0-1-32,0 0-545,0 1-1120,0 21-2659,0-21-4965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0:19.223"/>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3">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4">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5">1408 624 3972,'0'0'3491,"0"0"-512,0 0 0,0 0-193,0 0-512,0 0-608,0 0-353,0 0-320,0 29-128,29 0-160,-14 0-129,14 15 129,-14 0-225,-1-1-159,1-14-193,-1 0-96,-14-14-32,15-1 0,-15 1-417,0-15-800,0 0-1217,0 0-2371,0 0-4003</inkml:trace>
  <inkml:trace contextRef="#ctx0" brushRef="#br0" timeOffset="6">1582 610 10570,'0'0'5830,"0"0"-4485,0 0-1249,0 0 32,0 0-128,0 0-160,0-18 160,18 0 0,18 0-545,-17 0-1505,-1 18-2466,0 0-3363</inkml:trace>
  <inkml:trace contextRef="#ctx0" brushRef="#br0" timeOffset="7">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8">2105 305 1537,'0'0'0,"0"0"-288,0 0-961</inkml:trace>
  <inkml:trace contextRef="#ctx0" brushRef="#br0" timeOffset="9">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29104.2936">587 950 1217,'0'0'1666,"0"0"480,0 0 608,0 0-1408,0 0 95,0 0-96,0 0-256,-31 16-64,31-16 192,0 0-320,0 0 128,0 0-224,0 0-224,0 0-161,0 0-416,0 0-96,0 0-256,0 0 352,31-16 64,-16 16 96,17-15-96,14-1-64,-30 0 32,0 16 0,15-15 0,-31 15 0,15 0-32,-15 0 0,16 0 0,-16 0-32,0 0 32,0 0 0,0 0 128,0 0 96,0 0 97,15 0 191,-15 0 129,16 31-1,-16 0-223,16 0-97,-1 0-160,1 16-64,-1-16-64,-15 1 64,16-1-96,-16 0 32,0 0 0,0 0-32,15-15 0,-15-1-32,0 1-416,0 0-353,0-16-192,0 0-96,0 15-416,0-15-257,0 0-1217,0 0-4035</inkml:trace>
  <inkml:trace contextRef="#ctx0" brushRef="#br0" timeOffset="29472.1008">743 1095 2018,'0'0'12011,"0"0"-10057,0 0-1762,0 0 481,0 0-577,0 0-64,0-20 128,19 20 0,1-19-32,-1-1 1,0 20-33,1-19-32,-1 19-32,1-20-32,-1 20-513,1 0-2658,-1 0-7110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5.617"/>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72.2476">107 107 2210</inkml:trace>
  <inkml:trace contextRef="#ctx0" brushRef="#br0" timeOffset="290.8478">107 108 2210,'0'-95'4965,"0"95"-1122,0 0-1248,0 0-898,0 0-479,0 0-225,0-12 192,0 12 0,0 0 320,0 0 33,0 24-225,12-1-512,-12 1-129,0 12-63,0-1-1,0 1-287,0 0-193,0-13-96,0 1-32,0-12-160,0 0-993,0 0-993,0-12-1602,0 0-3939</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314"/>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981"/>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815"/>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749.8673">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01.482"/>
    </inkml:context>
    <inkml:brush xml:id="br0">
      <inkml:brushProperty name="width" value="0.04" units="cm"/>
      <inkml:brushProperty name="height" value="0.04" units="cm"/>
      <inkml:brushProperty name="color" value="#C00000"/>
    </inkml:brush>
  </inkml:definitions>
  <inkml:trace contextRef="#ctx0" brushRef="#br0">191 214 7719,'0'0'4485,"0"0"-3108,0 0-64,0 0-256,0 0-641,0 0 1,0-12 640,0 12 128,0 0-288,-24-12-160,13 12 127,-1 0-191,-12 0-161,12 0 33,-12 0-257,12 12 33,-12 0-257,12 0-64,1 12-128,-1-13 95,12 13-95,-12 0 96,12-12 32,0 12-32,0-13 32,0 1-96,0 0 64,12-12-128,0 0-256,11 0-97,-11 0-448,12-12 257,-12-11 95,12-1-448,-12-12 0,0 12-609,-12-11-576,12-1-480,-12 12 608,0-11 1345,0-1 769,0 12 0,0 1 224,0 11 609,0-12-96,0 24 480,0-12 32,0 12 0,0 0 385,0 0 31,0 0-351,0 0-161,0 0-321,0 0-511,0 24 191,0-12-223,0 23 287,0-11-320,11 12 97,-11-1-161,0 1 0,0 12-192,0-25 0,0 13-64,0-12-545,0-12-320,-11-1-1056,11 1-1475,0-12-4387</inkml:trace>
  <inkml:trace contextRef="#ctx0" brushRef="#br0" timeOffset="2030.8431">381 191 2210,'0'0'6310,"0"0"-3780,0 0-544,0 0 192,0 0-896,0 0-321,0 0 128,-11-12-97,11 12-127,-12 0 288,0 0-224,0 0-160,0 0-160,0 0-97,0 0-192,0 12-63,0-12-97,0 11-96,1 1-64,11 0-64,-12 12 0,0 0 32,0 0 32,12-12 64,0-1-64,0 1-96,0-12-32,0 12-1,0 0 65,12-12-32,0 12-224,0-12-96,-1 0-65,1 0-31,12 0-97,-12 0-224,0-24 385,-12 12-193,12-11-31,0-1-1,0 0 32,-12 12 65,0-12 320,0 24 224,0 0 32,0-12 32,0 12 352,0 0 385,0 0 127,0 0 161,0 0 193,0 0-738,0 12-31,0 0-161,0 12-64,0-12-64,12 12 65,-12-1-97,0-11-128,0 0-32,11 12 0,-11-12-64,0-12-513,12 12-992,-12-12-1378,0 0-737,12 0-3586</inkml:trace>
  <inkml:trace contextRef="#ctx0" brushRef="#br0" timeOffset="2960.5658">618 214 9417,'0'0'2594,"0"0"-1665,0 0 481,0 0-514,0 0 193,0 0 193,0-12 63,0 1-320,0 11-256,0-12-65,-12 12-31,0 0-97,12 0-31,-23 0-65,11 0-63,0 0-97,0 12 32,0-1-287,0 1-65,0 12-97,0 0 97,12 0 0,-11-1 0,11 1 0,0-12-96,0 0-32,0 0 96,11-12-64,13 0-192,-12 0-385,12 0-31,-12-12-193,11-12 96,-11 0-704,-12 1 191,12-1-479,-12 0-385,0 12 480,0 0 1217,0 12 481,0-12 1410,0 12 480,0 0-321,0 0-192,0 0 65,0 0-161,0 12-705,-12 12-255,12 0 191,0 0-31,0 23-1,0-11-95,0 11-161,0 1-96,0-1 160,0 1 161,0-1-257,0-11 0,-12 0 0,1-13-64,-13 1 0,0-12-32,12-12 1,-12 12 31,1-12-128,-1 0 0,0-12-96,12 0 32,0 0-1,1-11 1,-1 11 0,12-12-32,0 0 0,0 0 0,12 13-32,-1-13 64,13 0-96,12 0-129,-12 12-31,11-11 64,13 11-32,-25 0-161,13 0-159,-12 12-545,0 0-705,-13 0-352,1 0-1570,0-12-4868</inkml:trace>
  <inkml:trace contextRef="#ctx0" brushRef="#br0" timeOffset="3492.8514">737 249 13325,'0'0'3395,"0"0"-2883,0 0 161,0 0-609,0 0-64,0 0 0,24 0-128,0 0 64,-12 0 64,0-12 0,-1 12 32,1-11-32,0-1 32,-12 12-32,12-12 0,-12 0 32,0 0-32,0 0 160,0 12 385,0 0 255,-12-12-383,-12 12-129,13 0 417,-1 0-97,-12 0-127,12 0 31,0 12-384,0 12-96,0-12 64,0 0 97,12 11-129,-12 1 32,12 12 32,0-12 0,0 0-128,12-1-64,0-11 64,12 0-32,-12-12-128,12 0-641,0 0-865,-13 0-736,13-12-1570,0 0-4516</inkml:trace>
  <inkml:trace contextRef="#ctx0" brushRef="#br0" timeOffset="3922.9919">902 238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4421.6371">1176 71 7944,'0'0'6438,"0"0"-4324,0 0-289,0 0-736,0 0-864,0 0-1,0 0 416,0 0 1,0 0-129,0 0-191,12 0 31,0 12 577,12 0-288,-13 0-225,13 12 129,0-13-33,-12 13 65,0 0-65,0 0 65,0-1-129,-12 1-128,0 0 33,0 11-225,0-11 32,0 12-128,-24-1-32,0-11-256,0 12-577,-11-12-833,-1-13-1024,12 1-1474,0-12-3684</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3.728"/>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94.0411">0 268 14414,'0'0'2946,"0"0"-2145,0 0-320,0 0-481,0 0-64,0 0 64,89-15 0,-59 0-32,-15 15-1762,15 0-1922,-30 0-4195</inkml:trace>
  <inkml:trace contextRef="#ctx0" brushRef="#br0" timeOffset="764.3298">226 202 10025,'0'0'3716,"0"0"-1698,0 0-32,0 0-865,0 0-737,0 0 97,12 60 159,-12-48 33,0 11-161,0 1-223,0-12-225,0 12-32,0-12-32,0 0-192,0 0-962,0-12-639,0 0-834,0 0-4323</inkml:trace>
  <inkml:trace contextRef="#ctx0" brushRef="#br0" timeOffset="1229.0119">346 226 4773,'0'0'4420,"0"0"-1986,0 0-96,0 0-672,0 0-545,0 0 96,0 0 64,0 12-224,12 0-96,-12 11-128,0 1 0,0 0-225,0 12-159,0-13-193,0 13 192,0 0-287,0-12 31,0-1-64,0 13-64,0-12 0,0-12-64,0 11 0,-12-11 0,0 0 0,0-12-352,-12 12-353,12-12-96,-12 0-192,12-12-320,-12-12-545,1 1-512,11-1-2435,0 0-3010</inkml:trace>
  <inkml:trace contextRef="#ctx0" brushRef="#br0" timeOffset="44193.2206">356 16 6182,'0'0'5285,"0"0"-2338,0 0-577,0 0-897,0 0-576,0 0-256,0 0-129,0 0-224,0 0-63,0 0 255,0 0 33,0 0-33,0 0-256,0 0-64,0 0-128,0 0-32,0 0 0,0 0-64,0 0-64,0 0-384,0 0-449,0 0-384,0 0-673,0 0-1217,0-15-1698,0 15-3043</inkml:trace>
  <inkml:trace contextRef="#ctx0" brushRef="#br0" timeOffset="46422.1308">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1:38.156"/>
    </inkml:context>
    <inkml:brush xml:id="br0">
      <inkml:brushProperty name="width" value="0.16" units="cm"/>
      <inkml:brushProperty name="height" value="0.16" units="cm"/>
    </inkml:brush>
  </inkml:definitions>
  <inkml:trace contextRef="#ctx0" brushRef="#br0">194 0 10090,'0'0'5445,"0"0"-3139,0 0-64,0 0 256,0 0-1313,0 0-832,24 170-33,-24-49 289,25 24 191,-25 0-191,24 1 0,-24-25-129,0 24-192,0-24-160,0 0-31,0-49-97,0-23 0,0-49-65,0 0-1120,24 0-1057,-24 0-2498,24-24-1666,-24-25-1506</inkml:trace>
  <inkml:trace contextRef="#ctx0" brushRef="#br0" timeOffset="615.2394">0 146 11915,'0'0'3876,"0"0"-2883,0 0-32,0 0 128,0 0-1089,0 0 0,121 0 929,0 0-193,0 0 97,24 0-224,0 24 95,25 24-351,-49 1-33,24 23-192,-49 1-64,1 24 32,-24-49 97,-49 1 223,0-1 96,0 0 289,-24 1-256,0-25 127,-48 24-95,0 25-481,-49 0 64,0-1-96,-24 1-64,24-25 32,-24 25 64,25-25 0,23-24-96,0 1 0,49-1-64,0-24 64,-24 0-512,24 24-673,24-24-1025,0 0-1122,0 0-896,0 0-6918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0:12.712"/>
    </inkml:context>
    <inkml:brush xml:id="br0">
      <inkml:brushProperty name="width" value="0.16" units="cm"/>
      <inkml:brushProperty name="height" value="0.16" units="cm"/>
    </inkml:brush>
    <inkml:brush xml:id="br1">
      <inkml:brushProperty name="width" value="0.28" units="cm"/>
      <inkml:brushProperty name="height" value="0.28" units="cm"/>
    </inkml:brush>
    <inkml:brush xml:id="br2">
      <inkml:brushProperty name="width" value="0.04" units="cm"/>
      <inkml:brushProperty name="height" value="0.04" units="cm"/>
    </inkml:brush>
    <inkml:brush xml:id="br3">
      <inkml:brushProperty name="width" value="0.08" units="cm"/>
      <inkml:brushProperty name="height" value="0.08" units="cm"/>
    </inkml:brush>
  </inkml:definitions>
  <inkml:trace contextRef="#ctx0" brushRef="#br0">11885 137 6566,'0'0'4645,"0"0"-2019,0 0-192,0 0 97,0 0-481,0 0-193,0-48-255,0 48-161,0 0-416,0 24-256,0 24-64,0 49-289,0 24 129,0 48 95,0 1-127,24 23-129,0 25-32,-24-25 1,0 25-1,0-24-64,0-25-95,-24 0-65,24-23 0,-24-1-96,24-24-32,-25-24 0,25-25 0,0 1-737,0-73-576,0 0-1538,0-24-2690,25-49-2851</inkml:trace>
  <inkml:trace contextRef="#ctx0" brushRef="#br0" timeOffset="-10513.7738">249 863 19987,'0'0'2402,"0"0"-1185,0 0 33,0 0 159,0 0-288,0 0-609,0 0-287,-24 24-161,24 1 0,0 47 256,24 25 385,-24 48 31,0-24-191,0 49-161,0-25 1,0 0-97,0 24-32,0-24 32,0 1-191,0-1-1,0 24 0,0-24 32,0 25 64,0-25-192,0-24 0,0-25 0,0-23 0,0 0 0,0-25 0,0 0 0,0-23 0,24-1 0,-24-24 0,0 0 0,0 0 0,0 0 0,0 0-448,0 0-1090,0 0-768,0 0-1217,0-73-2051,0-24-2657</inkml:trace>
  <inkml:trace contextRef="#ctx0" brushRef="#br0" timeOffset="-6208.6197">103 573 14350,'0'0'1537,"0"0"-480,0 0 192,0 0-224,0 0-929,0 0 64,25-24 33,47 0 383,25 0 193,24-1 320,24 1-416,25 0-289,23 24 64,25 0-255,-25 0-193,1 24 0,-49 0-33,0 25 33,-24-1 33,-24 25 127,-24-25 96,-1 25 32,-47-25 225,23 0-97,-24 1 129,-24-25-33,0 24-31,0 1 159,-24-1-63,-49 25-193,1-1 64,-49 1-159,0 0-97,-24-1 0,-1-24-96,25 1-96,0-1 96,25 1-32,-1-25 161,0 0-65,0 24-32,25-23-96,-1-1-32,25 0 96,48-24-96,-24 0 0,24 0-32,0 0-64,0 0-32,0 0-32,24 0-129,0 0 1,24 0 160,49 0 128,24 0 0,24 0 0,25-24 0,-25 24 0,0 0-32,24 0 32,-48 0 0,25 24-64,-25 24 32,-25-23 0,1 47 32,-24-23 0,-25-1 32,25 24 0,-25-23-32,0-1 0,1 1 64,-25 23-32,24-23 0,-48-1 64,0 0-32,0 1 96,0 23-32,-24 1-96,-24-1 96,-49 1-95,-24 24-1,0-25 96,-48 25 0,-1-24-32,1-1 192,0 1-128,23-25 65,25 1-65,0-25-32,1-24 128,23 24-160,0-24-96,49 0 0,-25 0-96,49 0-32,-25-24-256,25 24-161,0 0-448,0-24-320,24-1-961,0-23-2018,0 0-2499</inkml:trace>
  <inkml:trace contextRef="#ctx0" brushRef="#br0" timeOffset="-4124.1473">3393 379 10986,'0'0'2435,"0"0"-289,0 0 352,0 0-480,0 0-481,0 0-319,0 0-290,0 0-159,0 49-513,0 23-127,0 49 223,0 25 128,24 23 193,25 0 0,-25 25-97,0-25-63,1 25-129,-25-49 32,24 24-191,-24-24-161,0 0 32,24-24 64,-24 25-32,0-25 32,24-25-64,-24 1-32,25-49 32,-25 1-64,24-25 1,-24-24-1,0 0-32,0 0 0,0 0-321,0 0-672,0 0-1313,0 0-1153,24-48-1474,-24-25-3907</inkml:trace>
  <inkml:trace contextRef="#ctx0" brushRef="#br0" timeOffset="-3252.2659">5038 331 10442,'0'0'3075,"0"0"-1025,0 0 544,0 0-352,0 0-864,0 0-482,24 73-127,-24-1-32,0 49 352,25 24-96,-1 1-96,0 23-161,0 0-63,1 1-160,-25-1-225,24 0-160,-24-24-32,24-24-64,-24 0 64,25 0-64,-25 0 0,0 0 32,0-24-32,0 0-32,0-25 32,0 1-32,24-49 0,-24-24-32,0 24 32,24-24-288,-24 0-577,0 0-384,0 0-192,0 0-353,0 0-929,0 0-992,0 0-1410,0-72-5573</inkml:trace>
  <inkml:trace contextRef="#ctx0" brushRef="#br0" timeOffset="-2616.9008">4240 137 2146,'0'0'5125,"0"0"-1217,0 0-1058,0 0-704,0 0-800,0 0-418,24 0-159,-24 0-224,25 0-161,-25 0 64,24 0-95,0 0 768,24 24 160,49 1-512,0-1-129,48-24 129,24 0 32,1 24-513,-1-24-160,1 24 353,-1 1-225,-24-25 96,0 0-159,-48 0 191,0 24 192,-25-24-287,-23 0 31,-1 0 96,-24 0-223,-24 0-97,24 0-32,-24 0-32,0 0 0,0 0 32,0 0-64,0 0 0,0 0-160,-24 0-641,24 0-801,0 0-1024,-24 0-3748,0 24-9385</inkml:trace>
  <inkml:trace contextRef="#ctx0" brushRef="#br0" timeOffset="-1771.8521">8135 282 32,'0'0'13132,"0"0"-10441,0 0-865,0 0 192,0 0-641,-169-96-96,120 71-384,1 1-192,-1 24 224,1 0 384,-25 0-448,1 0-385,-1 49 97,1-25-97,-25 48-160,0 1-63,25-1-65,-25 25 160,24 0-128,1 24-160,23 0 65,1 0 63,-1 24-160,1 0-64,24 0 64,0 0-64,24 1 32,0-26 0,0 1 0,48 25 0,0-1 32,1-24 0,-1-25 0,1 1-32,23 0 0,1 0-32,24-25 0,24 1 0,-25-1 32,1-23 0,0-1-32,24-24-32,0-24 0,24 0-33,24-48-223,1-49-865,23-24-1441,1 0-1987,-25 25-6245</inkml:trace>
  <inkml:trace contextRef="#ctx0" brushRef="#br0" timeOffset="-782.526">10263 113 4164,'0'0'4644,"0"0"-768,0 0-673,0 0-1057,0 0-448,0 0-545,-48-24-64,-1 24 192,-23 0-192,-25 0-448,24 0-65,-23 24 321,-1 0-256,24 0-257,1 0 96,-25 25-319,24 23-65,1-23 32,-25 47 64,25-23-64,-1 24 0,25 24-128,23 0 128,1 0-128,0 24 64,24 0-64,0 0 0,0 0-32,24 49 64,0-25 0,25 25-32,-1-25 0,25-24-32,-1 0 0,25 0 0,0-48-32,0 0 64,24-49-96,-1-24 32,1 1-96,0-25 64,0 0-32,0-49-64,0-23 31,0-49 97,0 0-160,-24-49 96,-25 1-128,1 0 64,-25-49-33,-48-24-31,0-48 224,0 24 32,-48 48 32,0 25-32,-1 72 32,1 24 0,0 0 64,-25 49-64,25-1 32,-1 1-64,1 0-32,-1-1-512,1 25-1634,0 0-2435,23 0-7494</inkml:trace>
  <inkml:trace contextRef="#ctx0" brushRef="#br1" timeOffset="380679.2777">297 1008 1569,'0'0'385,"0"0"-193,0 0-96,0 0 449,0 0 95,0 0 513,73-145 289,-73 121-65,24-1-416,-24 25 32,0-24 320,0 24 32,0-24-160,0 24-128,0-24-96,0 24-96,0 0 96,0 0-192,0 0-257,0 0 97,0 24-417,0 24 64,0 1 353,0 48 128,0-1-225,0 1-320,0 24 0,-24 24 97,0 0-129,0 25 96,24-1-32,-25 1-31,1-25-97,24 0 0,0-24-96,0-24 0,-24 0 0,24-25 0,0-23 0,0-25-96,0 0 0,0-24-1,0 0-159,0 0 128,0 0 64,0 0 64,0-24 0,0-49 128,0-24 0,24-24-128,-24-24 32,24 24-32,1-24 0,-1-24 0,0 23 0,24 1 0,-23 0 32,-1 24-32,0-24 0,0 24 0,0 0 0,1 24 32,-25 0-32,0 25 0,24 23 32,-24 1 32,0 48-32,0-24 65,0 24 255,0 0-128,0 0-224,0 0-64,0 0 32,0 0-32,0 48-160,0 1 224,0 47 0,0 25 96,0 25 0,0-1-96,0 24 96,0 0 64,0 1-96,0-1-32,-24 25-32,24-49 0,0 24 32,0-23 0,-25-25-32,25 0 0,0 0 0,0-49 0,0 1 0,0-1 0,0-23 0,0-25 0,0-24 0,0 0 0,0 0-64,0 0 64,0 0-64,0 0 0,0 0-64,0-24 128,0-49 0,0 0 0,0-23 0,0-49-64,0-1 32,25 1 0,-1 0-96,-24 0-32,24-25 64,0 1 63,-24 24 1,0 0 32,24 24-32,-24-25-32,0 25 64,0 1-32,0 23 0,0 24 0,0 1 32,0-1 0,0 49 0,0-25 32,0 25 0,0 24-32,0-24 0,0 24 32,0 0-32,0 0-64,0 0-96,0 0 0,0 0 96,0 24 0,0 0 64,0 25 0,0 23 128,0 1-32,0 0 32,0 23-32,0 1 129,0 24-97,0-24 64,0 24-96,0 0 0,0 0-32,0 0-32,0-24-32,0 24 0,0-25 64,0 1-32,0-24-32,0 24 0,0-25 0,0 1 0,0 24 0,0-25 0,0 1 0,0-25 32,0 25-32,-24-25 0,24 0 0,0-23 0,0 23-32,0-24 32,0-24 0,0 24 32,0-24-32,0 25 0,0-25 0,0 0 0,0 0 0,0 0 32,0 0-32,0 0 32,0 0 0,0 0-32,0 0 32,0 0-32,0 0 0,0 0 0,0 0-32,0 0 32,0 0 32,0 0-32,0 0 0,0 0 0,0 0 0,0 0 0,0 0-32,0 0 32,0 24 0,0-24 0,0 0 32,0 24-32,0-24 0,0 24 0,0-24 0,0 24 0,0-24 0,0 0 0,0 25 0,0-25 0,0 0 0,0 24 0,0-24 0,0 24 0,0-24 0,0 24 0,0-24 0,0 0 32,0 24-32,0-24 0,0 0-32,0 25 32,0-25 0,0 0 32,0 24-32,0-24 0,0 0 0,0 0 32,0 0-32,0 0 64,0 0 1,0 0-65,0 0 32,0 0 0,0 0 0,0 0 32,0 0-32,0 0 64,0 0 0,0 0 96,0 0 128,-24 0-224,24 0-64,-24 0 1,24-24 31,-24 24 0,-1 0-64,1 0 0,0 0 64,0 0-64,24 0 32,-24 0 0,-1 0 32,25-25 64,0 25 0,-24 0-64,24 0 0,0 0-64,0 0 0,-24 0 0,24 0 0,0 0 0,0 0 0,0 0 0,0 0 0,0 0 0,0 0 0,0 0-32,0 0 0,0 0 0,0 0-32,0 0-64,0 0-64,0 0 64,0-24 128,0 0 32,0 0 96,0-25-64,0-23 0,0-1-32,0 1-32,0-25 0,0 24 0,0 1 0,0-1 0,0 1 0,0-1 32,0 0-32,0 25 64,0-25-32,-24 25-32,24-25-32,0 1 32,-24-1 0,24 1 0,0-1-64,0 25 64,0-1 0,0 1 64,0-1-64,0 25 0,0-24 0,-25 24 0,25-25 32,0 1-64,0-1 32,0-23 0,0 23-64,0 1 32,0 0 32,0-1 96,0 25-96,0-24 0,0 23 0,0 1 0,0-24-64,0 24 64,0 0 0,0-1 0,0 1 0,0 0 0,0 0 0,0 24 0,0 0 0,0 0 64,0 0-64,0-24 0,0 24 32,0 0-32,0-25 0,0 25-32,0-24 32,0 24 0,0-24 32,0 24-32,0 0-32,0-24 32,0 24 0,0 0 0,0 0 32,0-24-32,0-1 0,0 25 32,-24-24-32,24 24 0,0 0-32,0 0 64,0-24-64,0 24 64,0 0-64,0 0 32,0 0 0,0 0 64,0 0-64,0 0-32,0-24 32,0 24 0,0 0 0,0 0 0,-24 0 0,24-24 0,0 24 0,0 0-32,0-25 32,0 25-160,0 0-385,0 0-480,0 0-1857,0 0-1763,0 25-9320</inkml:trace>
  <inkml:trace contextRef="#ctx0" brushRef="#br1" timeOffset="389352.0705">3490 258 2114,'0'0'2050,"0"0"64,0 0-224,0 0-417,0 0-448,0 0-320,0-24 160,0 24-257,0 0-352,0 24-63,0 1 800,0 23 160,0 0-192,0 1-65,0 23-351,0 25 63,0 0-95,0 24-257,24 0 193,-24 0-33,24 0-32,-24 0 1,25 0-1,-1 0-128,-24 0-96,24-25-31,-24 25-33,24-24 32,-24-24 64,0-1-160,0 1 0,25-1-32,-25-23 64,0 23-64,0-23 0,0-1 32,0-24-32,0 25 64,0-25-64,0 24 0,0-48 32,0 25 0,0-1-32,-25-24 0,25 24 32,0-24-32,0 0 32,0 0 0,0 24 32,0-24-64,0 0 64,-24 0-64,24 0 33,0 0 63,0 0-96,0 0 32,0 0 32,0 0-64,0 0 128,0 0-64,0 0 64,0 0-32,0 0-64,0 0 0,0 0 0,0-48 128,0-1-96,0-23 0,0-25 1,0-24-65,0 24 32,0-24-32,0 24 0,24-23-32,-24 23-1,0 0 33,0 24 0,0 1-32,0-25-64,0 0 96,0 0-64,25-24-64,-25 25 0,0-1 0,24 0 128,-24 25 0,0-1 0,0 25 0,0 23 0,0-23 0,0 24 0,0 24 0,0-24 64,0-1-64,0 25 0,0 0 0,0-24-64,0 24 32,0 0 32,0 0 0,0 0-64,0 0 64,0 0 0,0 0 0,0 0 32,0 0-32,0 0 0,0 0 32,0 0-32,0-24 0,0 24 32,0-24-32,0 24 0,0 0 0,0 0 0,0 0 0,0 0 0,0 0 0,0 0-64,0 0 32,0 0 0,0 0 32,0 0-64,0 0 64,0 0 0,0 0 0,0 0-64,0 0 0,0 0 32,0 24 0,0 0 0,0 0 32,0 25 32,0-25-32,0 24 0,0 1 0,0-1 96,0 1-64,0-1 32,0-24 0,0 25 0,0-1-64,0 0 0,0 1 32,0 23-32,0-23 0,0-1 32,0 0-32,0 1 0,0-1 0,0 1 0,0-1 64,0 0-64,0 1 0,0-1 0,0 1 0,0-1 0,0 0 0,24 1 0,-24-1 0,0-24 0,24 49 0,-24-25 0,0 1 32,25-1-32,-25-24 0,0 25 32,0-25 0,0 0 32,0 24-64,0-23 64,0-1-64,0 0 32,0 0 0,0 0-32,0 1 0,0-1 0,0 0 32,0 24-32,0-23 0,0 23 0,0-24 0,0 0 0,0 1 0,0-1 0,0 0 32,0 0-32,0 0 0,0 0 0,0 1 0,0-1 0,0 0 32,0-24-32,0 24 0,0-24 0,0 0 0,0 24 0,0-24 0,0 0 0,0 0 0,0 0 32,0 0-32,0 0 0,0 0 0,0 0-32,0 25 32,0-25 0,0 0 0,0 0 0,0 0 0,0 0 0,0 0 0,0 0 32,0 0 32,0 0-32,0 0 33,0 0-1,0 0 0,0 0 32,0 0 192,0 0 32,0 0 97,0 0 31,-25 0-224,1 0-192,0 0 0,0-25-32,-25 1 32,25 24 0,0 0-32,-1-24 0,25 24 0,-24 0 0,24 0 0,0 0 0,0 0 0,0 0-32,-24 0 0,24 0 0,0 0 32,0 0-32,0 0 0,0 0 0,0 0-64,0 0-32,0-24 64,0 24 64,0 0 0,0 0 0,0 0 32,0 0-32,0-24 32,0-1-32,0 1 32,0 0 0,24 0 0,-24 0-32,0-25 0,24 1-32,-24 0 32,0-1 32,25 1-32,-25-1 0,0 1 0,0 0 0,0-1 64,0 25-64,0-24 0,0-1 0,0 1 0,0-25 0,0 25 0,0 0 0,0-1 0,0 1 0,0 24 32,0-25-32,0 25 0,0-24 32,0 23-32,0-23-32,0 0 32,0 23 32,0-23-32,0 0-32,0 23 32,0-23-32,0 0 32,0-1 0,0 25 32,0-24-64,0 23 32,0-23 0,24 24 0,-24-24 0,0 23-32,0-23 32,24 24 0,-24 0-32,0-1 64,0 1-32,0 0 0,0 0-32,24 0 32,-24-1 0,0 1 0,0 0 0,0 0 0,0 0 0,0-1 0,0 25 0,0-24 0,0 24 0,0-24 32,0 24-32,0-24 0,0 24 32,0-24-64,0 24 32,-24-25 0,24 1 0,0 0-32,0 0 32,0 24 0,0 0 0,0-24-32,0 24 0,0 0 32,0 0 0,0 0 32,-24 0-32,24-25 0,0 25 0,0-24 0,0 24 0,0-24 0,0 24 0,0 0 32,0 0-64,0 0 0,0 0 32,0 0-64,0 0 32,0 0 32,0 0 32,0 0-32,0-24 32,0 24-32,0 0 0,0 0 0,0 0-32,0 0 0,0 0 0,0 0-192,0 0 128,0 0 32,0 0-64,0 0-1,0 24-63,0-24 160,0 24 0,0-24 0,0 0 32,0 24 0,0-24 0,0 0-32,0 0 32,0 0 0,0 0 0,0 0-64,0 0 32,0 0-32,0 0-32,0 25 0,0-25-64,0 0-225,0 0-351,0 24-353,0 24-961,0 1-1826,0-1-8584</inkml:trace>
  <inkml:trace contextRef="#ctx0" brushRef="#br1" timeOffset="390991.8858">4869 331 3587,'0'0'2435,"0"0"287,0 0-992,0 0 160,0 0 32,0 0-769,0 0-449,-24-73-31,24 97-321,0 1-192,0 23 257,0 25 640,0 23-192,0-23-385,0 24 97,0-25-257,0 1 128,0-1-159,0 25 127,0-24-32,24 24 129,-24-25-65,0 25-63,0-24-257,25-1 32,-25 1-32,0-1-32,0-23-64,0 23 64,0 1-64,24-1 64,-24 1-32,0-25-32,0 25-32,0-25 32,24 25-32,-24-25 0,0 1 0,0-1 65,0 0-65,0-23 0,0 23 0,0-24 32,0 0-32,0 1 0,0-1 0,0 0 32,0 0-32,0 0 0,0 1 32,0-25-32,0 24 0,0 0-32,0-24 32,0 24 0,0-24 32,0 0-32,0 24 0,0-24 32,0 0-32,0 0 0,0 0 0,0 25 0,0-25 32,0 0 0,0 0-32,0 0 0,0 0 32,0 0-32,0 0 0,0 0 64,0 0 64,0 0-64,0 0-32,0 0-32,0 0 0,0 0-32,0 0 32,0 0 0,0 0 0,0 0 0,0 0 0,0 0 0,0 0 0,0 0-64,0 0 64,0 0-32,0 0 32,0 0-32,0 0 32,0 0 0,0 0-64,0 0 64,0 0-32,0 0 32,0 0 32,0 0-32,0 0 0,0 0-32,0 0 32,24 0-64,-24 0 64,0 0 0,0 0 0,25 0 0,-25 0 0,0 0 0,0 0 0,24 0 32,-24 0-32,0 0 0,24 0-32,-24 0 32,0 0 0,0 0 32,24 0-32,-24 0 32,0 0-32,0 0 0,25 0-32,-25 0 64,0 0-32,0 0 0,0 0 0,0 0-32,0 0 32,0 0 64,0 0-64,0 0 0,0 0 0,0 0 96,0 0-96,0 0-32,0 0 32,0 0 0,0 0 0,0 0 0,0 0 0,0 0-64,0 0-417,0 0-1537,0 0-2754,0-49-7784</inkml:trace>
  <inkml:trace contextRef="#ctx0" brushRef="#br1" timeOffset="397341.8111">7312 307 3043,'0'0'1890,"0"0"64,0 0-33,0 0-383,0 0-385,0 0-384,0 0 63,-48 24 33,23 0-32,1-24-32,-24 24-97,-1 25-383,25-25 191,-24 24-31,-1 1-33,1-1-128,0 0 33,23 1-33,-23-1-96,24 1 0,0-25-95,-25 24 31,25 1 32,0-1 64,0 0 32,0 1-31,-1-1-97,1 1-64,0-1-64,24 0 32,-24 1 32,24-1-32,-24 0 0,24 1-32,0 23 96,-25 1-96,25-25 0,0 25-32,0-25 32,0 1-64,0-1 32,25 1 0,-25-25-64,24 0 64,0 24 0,-24-23 0,24 23 32,0 0 32,1 1 1,-1-1 31,0 1-32,0-1-32,0 0 32,1 1-64,-1-1 32,0-24 0,-24 25 64,24-25 32,0 0-64,-24 0 32,24 0 96,-24 25-31,25-25-1,-1 0-32,0 0-96,0 1 0,0-1 0,-24 0 0,25-24-32,-1 24 32,0 0 32,-24-24 0,24 25 64,-24-25-32,24 24 0,1 0-96,-25-24 96,24 24-96,-24-24 0,24 0 0,0 24 0,-24-24 65,24 25 31,-24-25-32,25 24 32,-1-24 0,-24 0-64,24 0 0,-24 0 0,24 24-32,-24-24 64,24 0-32,1 0 0,-1 0-32,-24 0 0,24 0 32,0 0-32,0 0 32,1 0-32,-1 0 32,-24 0-64,24 0 32,0 0 0,-24 0 32,0 0-32,24 0 0,-24 0 0,24 0 0,-24 0 0,25 0 0,-1 0 0,0 0 0,0 0 0,25 0-32,-1 0-256,0 0-769,1 0-2499,23 0-2946</inkml:trace>
  <inkml:trace contextRef="#ctx0" brushRef="#br1" timeOffset="398985.4073">10167 210 2114,'0'0'2242,"0"0"-352,0 0 640,0 0-95,0 0-610,0 0-159,0-24-33,-24 24-544,24 0-480,-25 0 192,1 0-225,-48 0-159,23 0-161,1 24-64,-25 0 161,25 24-65,-1-23 32,1-1-128,24 24 65,-25 1-33,1-25 0,0 24-32,-1 0-64,25 1-32,-24 23 97,23-23-97,-23-1 96,24 1-64,0-1-32,0-24 64,-1 25 64,1-25-96,24 24-31,-24 1-65,0-25 64,24 24 0,0 1 0,-24-1 128,24 0-128,-25 1 32,25-1 32,0 1-160,0-1 65,0 0-65,0 1 32,0-1-32,0-24 32,0 25-32,0-1 96,25 25-64,-25-25 64,0 1 0,24-1 32,-24-24-64,24 25-64,0-1 0,0 0 0,-24 1 0,25-1 0,-1-24 32,0 25-32,0-1 64,0 0-32,-24 1-32,24-1 64,1 1-64,-25-25 0,24 24 64,0-24-64,-24 25 0,24-25 64,-24 0-64,24 0 0,1 1 0,-25-1 0,24 0 0,-24 0 0,24 0 0,-24-24 32,24 25-32,-24-1 0,24-24-32,-24 24 32,25 0 32,-1-24-32,-24 24-32,24-24 0,0 25 0,-24-25 32,24 24-32,1-24 32,-1 0 0,-24 0 0,24 24 0,0-24 0,0 0 0,1 0-352,-25 0-161,24 0-223,24 0-353,-24 0 0,1 0-1602,-1-48-2530</inkml:trace>
  <inkml:trace contextRef="#ctx0" brushRef="#br1" timeOffset="400238.1552">10572 409 1634,'0'0'1761,"0"0"513,0 0-160,0 0-800,0 0-321,0 0-257,-30-30-127,30 0-97,-30 30-31,0-30 320,-1 30-289,1-31 289,-30 1-97,-1 30-223,31-30-257,-31 0-192,1-1-32,-1 1 0,1 30-576,30 0-1442,-31 30-2050,1 61-2498</inkml:trace>
  <inkml:trace contextRef="#ctx0" brushRef="#br1" timeOffset="403955.4263">11619 161 3363,'0'0'1217,"0"0"1154,0 0-161,0 0 256,0 0-993,0 0-159,0-72 31,0 72-288,0 0-384,-25 0-129,25 0-416,0 48-64,0 0 417,0 49 448,-24 0 192,24 0-321,0-1-479,0 25-1,0 0-128,0 0 0,-24 0 225,24 0-161,-24 0-96,24 0 64,-24 25-31,-1-26-129,25 1-32,-24-24 64,24 24-64,0-48 0,0 24 0,0-25-32,-24 1 32,24-25-32,0 25 32,0-25-32,0-24 0,0 25 0,0-25 0,0 24 0,0-23 0,0-25 0,0 24-32,0-24 32,0 24 0,0-24 0,0 0 32,0 0-32,0 0 0,0 0 32,0 0-32,0 0 32,0 0-32,0 24 0,0-24 0,0 0-32,0 0 32,0 0 0,0 0-32,0 0 32,0 0-32,0 0-32,0 0 32,0 0-64,0 0 32,0 0 32,0 0-32,24 0 64,0 0 0,1 24 0,23-24 0,-24 0 0,25 0 0,-1 0 64,0 0-32,1-24 32,-25 24-64,24 0 32,1-24 0,-49 24-64,24 0 64,0 0-64,-24 0 64,24 0-32,-24 0 0,0-24 0,25 24-32,-25 0 32,0 0 64,0 0 0,0 0-64,0 0 64,0 0 64,0 0-64,0-24 64,0 24-64,0-25-64,-25 1-32,25-24 0,-24 24 32,24-1 32,-24-23-32,24 24-32,0-25 32,-24 25 0,24-24 0,0-1 0,0 1-32,0 0 32,0-1 0,0-23 0,0 23 0,0-23 0,-24 23 0,24-23 0,0 23 0,0-23 0,0 23 0,0 1 0,-25 0 0,25-1 0,0-23-32,0 23 32,0 1 0,0-1 0,0 1 0,0-25 0,0 25 32,0 0-32,0-1 0,0 25 0,0-24 0,0 23 0,0-23 0,0 24 0,0 0 0,0-25 0,0 25-32,0-24 64,0 23-32,0-23 0,0 0 0,0 23 0,0 1-64,0-24 64,0 24 0,0 0-32,0-1 32,0 1 32,0 0-32,0 0 0,0 0 0,0-1 0,0 1-32,0 0 64,0 0-64,0 0 32,0 24 0,0 0 0,0 0 0,0 0-64,0 0-32,0 0-64,0 0 32,0 0-161,0 0 33,0 0 128,0 0 128,0 0 0,0 0 0,0 0 0,0 24 0,0-24 0,0 0-64,0 0 32,-24 24 0,24 0 32,0 0-32,-24 1 32,24-1 0,0 0 0,0 0 0,-24 0 0,24-24 0,0 0 0,0 0 0,0 0 0,0 0 0,0 0 32,0 0-32,0 0 32,0 0 64,0 0-64,0-24-32,0 0 0,0-24-32,0 23 32,-24-23-96,24 24 96,0-25-64,0 25 64,0 24 0,-25-24 32,25 24-32,0 0 0,0 0-64,0 0 32,0 0 0,0 0-192,-24 24-65,24 0 97,0 49 128,-24-25 64,24 25 0,0 0 0,0-1 0,0 25 0,0 0 0,0-1 32,0 1-32,0-24 0,0-1 0,0 1 0,0 0 0,0-25 32,0 0-32,0-23 0,0 23 0,0-24 0,0 25 0,0-25 0,-24 24 32,24-24-32,0 25 0,0-25 0,-24 0 0,24 0 0,0 0 0,0 1 0,0-1 0,0 0 0,0 0 0,0-24 32,-25 24-32,25 1 0,0-1 0,0 0 32,0 0 0,0-24-32,-24 24 32,24-24 0,0 25-32,0-25 32,0 24-32,0-24 0,-24 24 0,24-24 0,0 24 0,-24 0 0,24 1 0,0-1 0,-24 0 0,24 0 0,0 0 0,-25 1 0,25-1 0,0 24 0,-24-24 0,24 1 0,0-1 0,0 0 0,0 0 0,0 0-32,0-24 32,0 25-64,0-1 64,0-24-32,0 24 32,0 0 0,0-24 0,0 24 0,0-24 0,0 25-64,0-25 64,0 24-32,0-24 0,0 24 32,24-24 0,-24 0 0,0 24 0,0-24 32,25 0-32,-25 24 0,0 1 0,24-25 32,-24 24-32,0 0 0,0-24 0,0 24 32,0-24-32,0 0 32,0 24-32,0-24 32,0 0-32,24 25 32,-24-25-32,0 0-32,0 0 32,0 0 32,0 0-32,0 0-32,0 0 32,0 0-32,0 0 32,0 0-64,0 0 32,0 0 0,0 0-32,24 0 64,-24 0 32,24-25 0,1 1 96,-1 24-128,0-24 32,-24 0 0,24 0-32,0-1 32,-24 1 32,25-24-32,-25 24 64,24-25-64,-24 1 1,0-1-33,0 25 32,0-24-32,0-1 0,0 1 32,0 0-32,0-1 32,-24 1-64,24 24 32,0-1 0,0 25 32,0-24-32,0 24 0,0 0 0,0 0 0,0 0 0,0 0-32,0 0-129,0 0 65,-25 0 32,25 0 0,0 0-32,0 0-96,0 0 0,0 0 96,0 0 64,0 0 32,0 0-64,0 0-193,0 0-575,0-24-1282,0 0-6374</inkml:trace>
  <inkml:trace contextRef="#ctx0" brushRef="#br1" timeOffset="433468.0027">6490 1540 2819,'0'0'2146,"0"0"-641,0 0-160,0 0 353,0 0-577,0 0-256,-97 73 256,97-49-64,-24 0-320,24 24-289,0 1 33,0-1-65,0 25-32,0-1-31,0 1-97,0 0-32,0-1-64,0 1-64,24-1 32,1 1 161,-1-1 127,-24 1-224,24 0-96,0-1 321,25-23-321,-25 23-64,24-48-32,1 25 0,-1-1 0,24 1-32,25-25 0,0 24-256,0-24-930,-25 25-896,25-1-1377,-24-24-2370</inkml:trace>
  <inkml:trace contextRef="#ctx0" brushRef="#br1" timeOffset="434891.2563">6865 2242 2562,'0'0'2082,"0"0"353,0 0-385,0 0-833,0 0-609,0 0-319,-30 0-97,30 0 0,0 30 0,0 31 609,0-1 160,0 1-385,0-1 65,0 1-417,0-1-128,30 0 32,30 1-96,-29-31-32,29 0 0,-30 1 0,31-1 32,-31 0-32,0 0-608,0-30 31,1 31 129,-31-31 160,0 0 63,0 0-31,0 0 256,0 0 64,0 0 96,0 0 193,0 0-65,-61 0-32,1-31 65,29 1-65,-59 0 32,29 0 96,31-1-223,-30 1 127,29 0 32,1 30-192,0-30 64,30-1-95,-30 31-33,30-30 0,-31 30-64,31-30-96,0 30 96,0 0 0,0 0 0,0-30 32,0 30 0,0 0 96,0 0-96,0 0-32,0 0-96,0 30 64,0-30-64,0 30 96,0 31 32,31-31-32,-1 0 0,0 31 0,0-31 32,1 0-32,-1 31 0,30-31 0,1 0-32,-31 31-64,30-31-641,-29 0-672,-1-30-193,30 0-1057,-60 0-2241</inkml:trace>
  <inkml:trace contextRef="#ctx0" brushRef="#br1" timeOffset="435322.728">7264 2870 5317,'0'0'192,"0"0"929,0 0 481,0 0-673,0 0-225,0 0-159,182 212-65,-122-212 65,0 30-225,-29-30 0,-1 30 65,30-30-65,-29 0-160,29 0-64,-30 0 97,31 0-129,-1 0 64,31 0 64,-30 0-64,-1 0-128,0-30-320,1 0-417,-1 30-480,1-30-1314,30 30 65,-31-31-577</inkml:trace>
  <inkml:trace contextRef="#ctx0" brushRef="#br1" timeOffset="440218.7829">7143 3233 32,'-91'-121'897,"91"121"320,0 0-64,0 0-96,0 0-128,0 0-224,-30 0-353,30 0-352,0 0-128,0 0 128,30 0 320,0 0 257,0 31 416,31-1-193,-1 0-31,-29-30-96,59 0-225,-29 0 1,30 0-417,-1 0 224,1 0-160,0-30-192,-1 0-609,-29-1-1825,-1 31-1794</inkml:trace>
  <inkml:trace contextRef="#ctx0" brushRef="#br1" timeOffset="442997.5868">491 598 224,'0'0'1570,"0"0"-257,0 0-512,0 0-577,0 0-64,0 0 128,-73 0-224,49 0-64,24 0 129,-24 0 63,24 0 256,0 0 289,0 0 352,-24 0 256,24 0-96,-24 0 65,24 0-129,0 0-385,0 0-447,0 0-225,0-24 192,0-1 129,24 1-97,0 0-64,0-1 65,0 1-33,25 0 0,-1-25-224,25 25 0,24 0 64,-1 0-160,25 24 33,24 0-33,1 0 0,-1 0 0,-24 24-33,0 0-1728,0 49-1666,-25-25-3236</inkml:trace>
  <inkml:trace contextRef="#ctx0" brushRef="#br1" timeOffset="444085.4304">322 597 160,'0'0'1377,"0"0"257,0 0-481,0 0-480,0 0 960,0 0-1376,-25 0 1889,25 0-1154,0 0 514,0 0-641,0 0-161,-24-24-255,24 24 63,0 0-31,0 0-321,0-25-160,0 25 160,0-24-128,0 24-32,0 0 32,0-24 0,0 24 64,24-25 64,1 25-96,-1-24-64,48 0 0,-23 0 32,48-1-32,-1 25 0,25 0-64,0 0 32,24 25-64,0-1-64,-24 24-737,0-23-1825,0 23-1570,0 1-641</inkml:trace>
  <inkml:trace contextRef="#ctx0" brushRef="#br1" timeOffset="445240.8186">660 572 5029,'0'0'1313,"0"0"0,0 0-384,0 0-480,0 0-161,0 0 192,48-97-63,1 97-65,-25-24 193,24 24 223,1 0 33,23-24 64,-23 24-353,-1 0-159,1 0-33,23 0 0,-23 0 225,-1 0-33,-24 0-159,24 0-129,-23 0-96,23 0 64,-24 0 64,25 0 1,-1 24-97,0-24 32,1 0 0,-25 24-32,24-24-32,-23 24 65,23-24 63,-24 0-32,0 25-128,1-25-64,-1 24 128,0 0-32,0-24-64,0 24-32,1-24 33,-1 24-1,0 1-64,0-1 0,24 0 32,-23-24 0,-25 24 0,24 0 0,0-24-32,-24 25 32,24-1 96,-24-24-96,24 0 0,-24 24 32,0-24-64,25 0 0,-25 24 0,0-24 32,0 0-32,0 0 0,0 0 32,0 0 96,0 0 0,0 0 97,0 0 63,0-24 897,0 0-897,-49-25-256,25 25 0,0-24 0,-25 24-32,25-25 32,-24 25 0,24 0-32,0 24 128,-25-24-63,25-1-1,0 25-64,-25-24 0,1 24 0,0-24 0,23 0 32,-23 24-32,24-24 32,-25 24 0,25-25 0,0 25 0,0-24 0,0 24-32,-1 0 0,1 0 0,0 0 0,24 0 0,-24 0 0,24 0-32,-24 0 32,-1 0 0,25 0-32,-24 0-641,0 0-1505,0 24-1121,0 1-4132</inkml:trace>
  <inkml:trace contextRef="#ctx0" brushRef="#br1" timeOffset="447413.9885">394 3499 128,'0'0'577,"0"0"127,0 0-159,0 0-65,0 0 129,0 0-225,-48 0-192,48 25-31,0-25-129,0 24 64,-24-24 352,24 0 161,0 0-289,0 0-160,0 0 32,0 0 161,0 0 127,0 0 321,-25 0 0,25 24-321,0-24-224,0 0-31,0 0-65,0 0-32,0 0 128,0 0 385,0 0 95,0 0-415,0 0-225,0 0 64,0 0-160,0 0 0,0 0 0,0 0 96,0 0 160,25 24 321,-1-24-1,0 25 193,24-25-160,-23 0-161,-1 24-128,0-24-95,24 0 223,-23 0-192,-1 0 33,0 0-97,0 0 64,25 0 192,-1 0-191,0 0 31,25 0-64,-1 0-64,1-24 0,0 24-64,23-25 65,-23 1-33,0 0-128,-1 0 0,1 24 0,23-25-801,1 25-961,24-24-3234</inkml:trace>
  <inkml:trace contextRef="#ctx0" brushRef="#br1" timeOffset="448333.8436">1531 3572 128,'0'0'1570,"0"0"-706,0 0-95,0 0 64,0 0-449,0 0 129,24 0-33,0-24 161,0 24 384,-24 0-353,49-24-31,-25 24-64,24-25-321,1 1 224,-1 24 1,0-24-1,1 0 225,-25 0-193,24-1-255,1 1-33,-1 0 128,-24 0-160,25-24-32,-1 23-31,1 1-129,-25 0 96,24 24-96,-24-24 32,1 0 0,-1-1 0,0 25 32,25-24 32,-25 0 0,0 0 0,0 0-32,0-1-32,1 25 0,-1-24 32,-24 24 32,24-24 65,0 0-97,0 0-32,1-25-32,-1 25-96,0-24-993,24-1-993,1 1-2627,-25 0-1697</inkml:trace>
  <inkml:trace contextRef="#ctx0" brushRef="#br1" timeOffset="452855.573">6514 1517 1217,'0'0'993,"0"0"-384,0 0-321,0 0-160,0 0 32,0 0 225,-48 121 351,24-73 33,24 0-257,-24 1-63,24-1-33,-25 1-288,25-1-96,0 1-32,0-1 0,0 0 0,0-23 32,-24-25 1,24 24-33,0-24 64,0 0 96,0 0 1057,0 0 288,0 0 353,0 0-641,0-24-576,0-25-577,-24 25 352,24-24-320,0-1 129,0 25 159,0-24-192,0-1 0,0 1-32,0-25-31,0 25 63,24-1-160,0 1 32,1-1 0,-1 1-64,0 0 0,0 23 96,-24 1-64,24-24 32,-24 24-32,25-1 64,-25 1-96,24 0 0,-24 0 0,24 0 32,0-1-32,1 1 0,-1 0 0,0 0 32,-24 0-32,0 24 0,0 0 0,0 0 0,24 0 0,-24 0 0,0 0-32,0 0-32,0 0 32,0 0-64,0 0 64,0 0 32,0 0 32,0 0-32,0 0 32,0 0 0,0-25 0,0 25 0,0 0-32,24-24 32,-24 24-32,25-24 64,-25 24-64,24-24 32,-24 0-32,24-1 32,0 25-32,0-24 0,-24 0 64,25 0-64,-25 0 0,24 24 0,-24 0-64,0-25 128,24 25-64,-24 0 0,0 0 0,0 0-64,0 0 64,0 0-32,0 0-32,0 0-96,0 0 0,0 0 96,0 0 64,0 0 64,0 0 0,0 0-32,0 0-32,0 0 32,0 25-32,-24-25 32,24 0 32,-24 24 0,24 0-64,-25-24 32,1 24 32,0 0-64,24 1-32,-24-1 0,24 0-224,-24 24-1666,-1 1-1441,25 23-1890</inkml:trace>
  <inkml:trace contextRef="#ctx0" brushRef="#br1" timeOffset="455848.1116">6829 2532 2562,'0'0'1890,"0"0"-1281,0 0-97,0 0 65,0 0-545,0 0 352,24 73 449,0-49 544,-24 0-800,24 24 256,1-23 31,-1-1-191,0 0 0,0 0-33,-24 0-63,24-24-97,1 25 65,-1-25-65,-24 0-191,24 24-1,0-24 0,-24 24-128,24-24 97,1 24-33,-1 0-64,0-24 32,0 0 0,-24 25-96,24-25 32,0 0-31,1 0 95,-25 0-64,24 24-32,-24-24-32,24 0 32,-24 0-32,24 24-32,0-24-32,-24 24 32,25-24 0,-1 24 0,0-24-32,0 0 32,0 0 64,-24 0 65,25 25 63,-1-25-96,0 0 0,-24 0-64,24 0-32,-24 0 0,24 0-32,1 0 64,-1 24-64,-24-24 64,24 0 32,-24 0-96,24 0 64,-24 0 0,0 0 33,24 0-1,-24 0-64,24 0 32,-24 0 0,25 0 0,-25 0 0,0 0 32,24 0-96,-24 0 128,24 0-96,-24 0 32,24 0 0,-24 0-64,24 0 32,-24-24-32,0 24 0,0 0 0,25 0 32,-1 0-32,-24 0 32,24-25-32,-24 25 0,24 0 0,-24 0 32,24 0 0,-24 0-32,0 0 0,25 0 32,-25 0-32,0-24 0,24 24 0,0 0 32,-24 0-32,24 0 33,-24-24-33,24 24 0,-24 0 0,0 0 0,25 0 0,-25 0 0,0 0 32,24-24-32,-24 24 0,24 0 0,-24-24 0,24 24 0,0 0 0,-24 0 0,24-25 0,-24 25 32,25 0-32,-1 0 0,-24-24 0,24 24-32,0-24 0,0 0 32,1 24 32,-1-24 0,0 24-32,-24 0 0,24-25 0,-24 25 0,24 0 32,-24 0-32,0-24 0,25 24 32,-1-24-32,0 24 0,0-24 0,0 0 0,1 24-32,-1-25 32,-24 25 0,24 0 0,-24 0 0,0 0 64,0 0-64,0 0 32,0 0-32,0 0-64,0 0 64,24-24 0,-24 24 32,0-24 0,24 24-32,-24 0 0,0 0 0,0 0 0,0 0 0,0 0 0,24 0 0,-24-24 32,0 24-32,0 0 0,0 0 32,0 0-32,0 0 0,0 0 0,0 0 0,0 0 0,0 0 0,0 0 32,0 0 0,0 0-32,0 0-96,0 0-321,0 0-319,25 0-97,-25 0-673,0 0-319,0 0-97,0 0 0,0 0 417,0 0 864,0 0 129,0 0 480,0 0 32,0 0 0,0 0 160,0 0 544,0 0 129,0 0-545,0 0-127,0 0 159,0 0 385,0 0 223,0 0 65,0 0 32,0 0-384,0 0-257,0 0 1,0 24-97,0-24-128,0 0-96,-25 24 0,25 0 32,-24-24 96,0 25-63,0-1 191,24 0-96,-24-24-96,0 24-64,-1 0-32,25 1 32,-24-25 0,0 24-64,0 0 97,0 0 31,-1-24 0,1 24 0,0 1 0,0-25-32,24 24 0,-24-24-32,-1 24 64,1-24-96,0 0 0,24 24 32,-24-24 1,0 0-33,-1 24 64,1-24 32,0 0 96,0 0 0,0 25-128,0-25 161,-1 0-129,1 0-96,0 0 32,0 0-64,0 24 32,-1-24 32,1 0-32,24 0-32,-24 0 32,0 0 0,24 0-32,-24 0 64,-1 0-64,25 0 0,-24 0 0,0 0 0,0 0 0,24 24 96,-24-24-64,-1 0 0,25 0-32,-24 0 0,24 0 0,-24 0 0,24 0 32,-24 0-32,24 0 32,-24 0-32,0 0 32,24 0 0,-25 0 0,25 0 0,-24 0 32,24 0-32,0 0 0,-24 0-32,0 24 0,24-24 65,-24 0-65,-1 0 0,25 0 0,-24 0 32,24 0 0,-24 0 0,0 0 0,24 0 0,-24 0 64,-1 0-64,25 0 64,-24 0 32,0 0-64,24 0 32,-24 0 96,0 0 33,24 0-161,-25 0 0,25 0-32,-24 0-32,24 0 32,-24-24 0,24 24-32,0 0 64,-24 0-64,24-24 192,-24 24-192,0 0 32,24-24 32,-25 24-32,1-25-32,24 25 96,-24 0-64,0-24-32,24 24 32,-24 0-32,-1-24 0,25 24 32,-24 0-32,24-24 32,0 24-32,-24-24-64,0 24 64,0-25 0,24 25 0,-25-24 32,1 24-32,24-24 0,-24 0 0,0 24 32,0-24-32,-1 24 32,25-25-32,-24 25-32,24-24 0,-24 24-32,0-24 32,24 0 32,-24 24 64,24-24-32,-24-1-32,24 25 0,-25-24-32,1 0 32,24 24 0,-24-24 0,24 0 32,-24 0-32,24 24 0,0-25 0,-24 1 32,24 24 0,-25-24-32,25 0 0,0 0 0,-24-1-64,24 1 64,0 0-64,-24 0 64,24 0 0,-24-1 32,24-23-32,0 24 0,-24-25-64,24 25 0,0-24-32,0-25 64,0 25 32,0-25-32,24 1-577,0-1-736,0 25-1185,49-25-3492</inkml:trace>
  <inkml:trace contextRef="#ctx0" brushRef="#br1" timeOffset="461024.9227">6539 2218 1794,'0'0'993,"0"0"-449,0 0 129,0 0-97,0 0-255,0 0 223,-25 0 545,25 0 64,0 0-128,0 0 32,0-24-160,0 24-32,-24-25-192,24 1 31,0 24-95,0-24 127,0 24-127,0-24-128,-24 0-129,24 24-128,0-25 128,0 1 65,0 0-65,-24 24-128,24-24 1,0-25-33,0 49 96,0-24-64,-24 0 321,24 0-97,0 0 1,-25-1-161,25 1-128,0 0 32,0 0-64,0 0-32,-24-1 0,24 25 33,0-24-97,0 0 0,0 24-32,0-24 96,0 24 0,0-24 128,0 24 32,0-24-96,0 24-160,0-25 0,0 25 0,0-24 0,0 24-32,0-24 64,0 24-32,0-24 0,0 24 0,0-24 32,0 24 33,0-25-33,0 25 0,0-24-32,0 0 64,0 24-32,0-24-32,0 24 0,0-24 32,24 24-32,-24 0 32,0 0-32,0-25 0,0 25 0,0-24 0,25 24 0,-25-24-32,0 24 32,0-24 0,24 24 32,-24-24-32,0 24 0,0 0 0,0 0 0,0-25 0,24 25 0,-24-24 0,0 24 0,0-24 0,24 24 0,-24-24 0,0 24 0,0-24 0,24 24 0,-24-25 0,25 25 0,-25-24 0,0 0 0,24 24-32,-24-24 32,24 24 0,-24-24 0,0 24 0,24 0 0,-24-24 0,0 24 0,24 0-32,-24 0 32,0-25 0,25 25 0,-25 0 0,24-24 0,-24 24 0,24-24 0,-24 24 0,24-24 0,-24 24 0,24 0 0,-24-24 0,0 24 32,0 0-32,0 0 0,24-25-32,-24 25 32,25 0 0,-25-24 0,24 24 0,-24-24-32,24 24 32,-24 0 0,0 0 32,0 0-32,24-24 0,-24 24 0,0 0 0,24-24-32,-24 24 32,25-25 0,-1 1 0,0 24 0,-24-24 0,24 24 0,-24 0 0,24-24 0,-24 24 0,0 0 0,25-24 0,-25 24 32,24-25-32,0 25 0,-24-24-32,24 0 32,-24 24 0,0-24 32,24 24-32,-24 0-32,25-24 0,-1 24 32,0-25-32,-24 25-32,24-24 64,0 0 0,0 24 0,-24-24 0,25 24 0,-25 0 32,0 0-64,0 0 32,0-24 0,24 24 0,-24 0 0,0 0-32,0 0 32,24 0 0,-24 0-33,0 0-31,0 0 64,0 0 0,0 0 0,0 0 0,0 0 0,0 0 0,0 0 32,0 0 33,0 0 127,0 0 256,-24 0-64,24 0-319,-24 0-1,-1 0 0,1 0-32,0 0 0,0 0 0,0 0-32,0 24 0,-1-24-32,1 24 32,0-24-64,24 24 64,-24 0-64,-25 1 64,25-1 32,0 0 0,-24 0-32,23 0 0,1 1 0,0-1 0,0 0 32,0 0-32,-1 0 0,25-24 0,-24 25 0,0-1 0,0 0 32,0 0-32,0 0 0,-1 1 0,1 23 0,0-24 0,24 0-32,-24 1 32,24-25 0,-24 24 0,24 0 0,0 0 0,-25 0 0,25-24 0,-24 24 0,24 1 0,0-1 0,-24 24-32,24-24 64,0 1-32,-24-1 0,24-24 0,0 24 0,0 0 0,0 0 0,-24-24 0,24 0 0,0 25-32,0-25 32,0 0 0,0 0 0,0 0-32,0 0 32,0 0 0,0 0 32,0 0-32,0 0 0,0 0 0,0 0 64,0 0-64,0 0 64,0 0-64,0-25 0,0 1 96,24 0 32,0 0-128,-24 0 32,24-1-32,0 1 0,1 0 0,-1-24 32,0 23-32,0-23 0,25 24-32,-25-24 32,0 23 0,0 25 0,0-24 0,0 0 0,-24 0 0,25 24 0,-1-24 32,0 24-64,-24-25 64,24 1-32,0 0 0,1 24 0,-25-24 0,24 0 32,0-1-32,0 1 0,-24 0 0,24 24 0,-24-24 32,25 0-32,-25-1 0,24 1 0,0 24 0,-24-24-32,24 0 32,-24 24 0,0-24 0,24 24 0,-24-25 0,25 25 0,-25-24 0,24 0-32,0 24 32,-24-24 0,24 0 0,0 24 0,-24 0 0,24-24 0,-24 24-32,0 0 32,25 0 0,-25-25 0,0 25 0,24-24-32,0 24 32,-24 0 0,24 0 0,-24-24-64,24 24 64,-24 0-32,0 0 32,0 0 0,25 0 0,-25 0 0,24-24 0,0 24 0,0 0 0,0-24 0,-24 24 0,49-25 32,-49 25-32,24 0 0,0 0 0,-24 0 0,0 0 0,0 0 0,24-24 0,-24 24 0,25 0 0,-25 0 0,24 0-32,-24 0 0,24 0-64,-24 0 32,0 0 64,0 0-32,0 0 32,24 0 0,-24 0 0,0 0 0,0 0 32,24 0-32,-24 0 0,0 0 32,24 0-32,-24 0 0,0 0 0,25 0 0,-25 0-32,0 0 32,24 0-32,-24 0 32,0 0 0,24 0 0,-24 0 32,24 24-64,-24-24 32,24 0 0,1 25 0,-25-25-32,24 0 32,-24 0 0,0 24 0,24-24-32,-24 0 64,0 0-32,0 0 0,0 24 32,24-24-32,-24 0 0,0 0 0,0 0-32,0 0 64,0 24-32,24-24 0,-24 0 0,0 24 0,0-24 0,25 0 0,-25 25 0,0-25 0,0 0 0,24 0 0,-24 24 0,0-24 0,0 0 32,0 0-32,0 24 0,24-24 0,-24 0 32,0 24-32,0-24-32,24 0 32,-24 0 32,0 0-32,0 0 0,0 24 0,0-24 0,0 0 0,0 0 32,0 0-64,0 0 32,0 24 0,24-24 0,-24 0 32,0 0-32,0 0 0,0 0 0,0 25 0,0-25 0,0 0 0,0 0-32,0 0 32,0 0 32,0 0-32,0 0 32,0 0-32,0 0 32,0 0-32,0 0 0,0 0 32,0 0-32,0 0 0,0 0 0,0 0 0,0 0 0,0 0 0,0 0 0,0 0 0,0 0 32,0 0-32,0 0 0,0 0 32,0 0-32,0 0 0,0 0 0,25 0 0,-25 24-32,0-24 32,0 0 0,0 0 0,24 24 0,-24-24 0,0 0 0,0 24 0,0-24 0,24 24 0,-24-24 0,0 25 0,0-25 0,0 24 0,0-24 0,24 24 0,-24-24 32,0 24-32,0 0-32,24-24 32,-24 25 0,0-25 0,0 0 0,24 24 0,-24-24 32,0 24-32,0-24 64,0 24-64,0-24 0,0 0 0,0 24 0,0-24 0,25 0 0,-25 0 0,0 25 0,0-25 0,0 0 0,0 0 0,0 0 0,0 0 0,0 0 0,0 0 0,0 0 0,0 0 0,0 0 0,0 0 0,0 0 0,0 0 0,0 0 0,0 0 64,0 0-64,0 0 32,0 0 64,0 0-32,0 0 64,0 0 65,0 0-33,0 0 32,0 0-64,0 0 96,0 0-32,0 0-63,0-25-33,0 25 64,0-24 0,0 0-32,0 0-96,0 0 32,0-1-64,0-23 0,-25 24 32,25 0 0,-24-1 0,24 1 64,-24 0-64,24 0 0,-24 24 0,24-24 32,-24-1-64,24 1 32,-24 0 1,-1 0-1,1 0 0,0 0-32,0-1 0,0 1 0,-1 0 0,1 24 32,0-24 64,0 0-96,0 24 0,-1 0 32,1 0-32,0-25 32,0 25-64,24 0 32,-24 0-64,-1 0 32,-23 0 0,24 0 32,24 0 0,-24 25 0,0-25 32,-1 0-32,25 0 0,-24 0 32,24 24-32,-24-24 0,24 0 0,-24 0 0,0 24 0,24-24 0,-25 0 0,25 0 0,-24 24 32,0-24-32,24 0 0,0 0 0,-24 0 0,24 0 0,-24 0 0,24 24 0,0-24-32,-25 0 32,25 25-32,-24-1 0,0-24 0,24 24 32,-24-24-32,24 0 32,0 24 0,-24-24 0,24 0-32,0 24 32,-25 0 0,25 1 0,-24-25 0,24 24 0,-24-24 32,24 0-32,0 0 0,-24 24 0,24-24 0,0 0 0,-24 24 0,0 0 0,24-24 0,-25 25-32,1-1 32,0 0-129,24 0-864,-24 25-1217,0-1-1089,-1 0-5797</inkml:trace>
  <inkml:trace contextRef="#ctx0" brushRef="#br1" timeOffset="462735.5649">7264 645 833,'0'0'1121,"0"0"-449,0 0-127,0 0 512,0 0-128,0 0-64,0 0 128,-60 91 288,29-61 192,31-30-544,-30 0-384,30 30-129,0-30-128,-30 31-63,30-31 31,-30 0 32,30 30-32,-31 0-64,31-30 65,-30 30-65,30-30 0,0 31-64,-30-31 32,30 30-96,-30-30 65,30 30 31,0-30-32,-30 30-96,30-30 32,0 31-32,0-31 0,0 30-32,0 0 0,-31-30 64,31 30-64,0 0 96,0-30 32,0 31 96,0-1 193,-30 0-225,30-30-160,0 30 0,-30 1 32,30-1-32,-30 30 0,30-29-32,0 29-64,-31 31-1217,31 0-1474,0-1-3459</inkml:trace>
  <inkml:trace contextRef="#ctx0" brushRef="#br1" timeOffset="464982.081">10022 282 3908,'0'0'1857,"0"0"386,0 0-642,0 0-320,0 0-352,0 0-160,-48-96 192,48 96 128,0 0 0,-24 0-128,24 0-289,-25 0-159,1 0-33,0 0 1,-25 24-225,25-24-32,0 24 193,0-24-33,0 24 96,-1 0-159,-23 1-97,24-1 0,-25 0-96,25 0-32,0 25 33,-24-25-1,23 0-64,1 0 96,24 0-32,-24 1-32,24-1-64,-24 0 32,-1 0 96,25 25 33,-24-25-97,0 24 64,0-24 0,24 25-32,-24-25 0,24 0-128,-25 24 64,25-23-32,-24-1 32,24 24 96,-24-24 65,24 25 127,0-25-192,-24 0-128,24 25 128,0-25-96,0 0-32,0 0 0,0 0 0,0-24 1,0 25-33,0-1 64,0 0-64,0 0 64,0 0-64,0 1 96,0-1-96,0 0 32,0 0 0,0 0-32,0-24 0,0 25 32,0-25-32,0 24 0,0 0 0,0-24 0,0 24 0,0-24 0,0 24-32,0-24 32,0 25 0,0-25 0,0 24-32,0-24 64,0 0-64,0 24 32,0-24-32,0 24 32,24 0-32,-24 1-96,0-1-193,0 0-127,24 0-129,0 0-255,-24 1-610,25-1-1280,23 0-3268</inkml:trace>
  <inkml:trace contextRef="#ctx0" brushRef="#br2" timeOffset="482034.7669">312 663 7687,'0'0'1442,"0"0"1184,0 0-800,0 0-161,0 0-832,0 0-384,-29 0-289,29 0-160,0 0-64,0 14 64,0 14 224,0 15 288,-14-15-127,14 14-129,0 0-96,0 15 32,0-1 97,0 15-1,14 14-160,-14-15-96,0 15 32,15-15-64,-15 15 0,14-14 32,0-1-32,0-13 0,0-1-32,0-13 32,0-15 0,0-14 0,-14 0 0,0-14-32,15 0-32,-15 0 64,0 0 64,0 0 0,0-28 0,0 14 64,0-29 0,-15 15 33,1-28-65,14 13-96,-14-13 64,0-1 0,0 1 32,0-1 64,0-13-96,0 13 32,-1-13-32,1 13 0,0-13-64,-14-1 0,28 15 32,-14 13-32,0 1 32,14 14 97,-15 0-65,1-1 224,14 15-64,0 0-128,-14 0 32,14 0-32,0 0-32,0 14 0,0 0 129,0 0-129,0 0-64,0 0-32,0 0-32,0 14-32,0 14 96,0 0 0,0 15 0,0-1 32,0 15 32,0-1-32,0 15-32,0-1 0,0 15 32,0-15-32,0 1 0,0-15 0,0 1 0,0-1 0,14-13 0,0-15 0,1 0-32,-15 0-96,14-13-1,-14-15 1,0 0 64,0 0 0,0 0 32,0 0 32,0 0 64,0-15-64,0-27 0,0 0 64,-14-1-32,-1-27 0,1 13 0,0-13-32,14 13 0,-14-13 0,14-1 0,-14 1 0,14 13 32,0 1-32,0-1 0,0 1 0,0-1 32,-14 15-32,14 0 0,-14 27 0,14 1 97,0 0 95,0 0 160,0 14-160,0 0-160,-14 0-32,14 0 0,0 0-96,0 0 96,0 0-160,0 14-96,0 14 256,0 15 0,0-1 32,0 15 64,0-15-96,0 14 0,0-13 0,0 27 0,0-13 0,0 13 32,0 1-32,0-15 0,0 15 0,14-15 0,-14-13-32,14-1-128,-14-14 96,0-14-64,0-14 31,0 15-63,0-15 0,0 0 128,0 0 32,0-15 32,0 1-32,0-14 32,0-28 0,0-1 0,0 1-32,-14-15 32,14 1 0,-14-1-32,14 0 0,0 15 0,0 0 32,0-1 0,-15 15-32,15-1 0,0 1 0,0 14 64,-14-15 97,14 29-97,0-14 64,-14 14 128,14 0-96,0 14-64,0 0 32,0 0 0,0 0-95,0 0-33,0 0-65,0 0-63,0 0 128,0 0 128,0 0-128,0 0 0,0 0 0,0 0-32,0 0-64,0 0-64,0 0 0,0 0 0,0 14 160,0 14 0,0-14 0,0 15 32,0-15 0,0 14-32,14 0 64,-14 0-64,0 1 0,14-1 0,-14 14 0,0-14 64,0 15-64,0-1 32,0 0 0,15 1-32,-15 13 32,0-13-32,0-1 32,0 0 0,0-13-32,0 13 64,0-14-32,0 14 32,0-13 0,14-1-32,-14 0 0,0 0 1,0-14-1,0 15 0,0-15-32,14 14 32,-14-14 0,0 14 32,0 15 0,0-15 192,0 14 32,0 1 129,0-15-289,0 0-64,0-14-32,0 14-32,14 1 32,-14-15-32,0 14 32,0 0 32,14 0-64,-14 1 0,0-1 0,0 0 32,14-14 0,-14 15-32,0-1 32,0 0-32,0-14 0,0 14 0,14 1 0,-14-1 32,0 0-32,0 0 0,0 0 0,14 1 0,-14-15 0,0 14 0,0-14 0,0 0 0,0-14 0,0 14 0,0-14 0,0 0 0,0 0 0,0 0 32,0-14-32,0 0-32,0 0 32,0-28 128,0-1-64,0-13-32,0 14-32,0-15 0,0 15 32,0-15-64,0 15 32,0-15 0,0 1 0,0 14 32,0-15-32,0 15 0,-14 0 32,14 13-32,-14-13 0,14 0 0,0-1 0,-14 15 0,14-14 0,-14 13 0,14-13 0,-14 14 0,14 0 32,-14 14 0,14-15-32,-14 1 0,-1 0-32,15 0 32,0-15 0,-14 15 0,14 0 0,-14 0-32,14-1 32,0-13 32,0 14-32,0 0 0,0-15 0,0 15 0,0-14 0,0 13-32,0 1 32,0-14 0,0 28 0,0-14 0,0 13 32,0 1-32,0 0 0,0-14 0,0 14 0,0 0 0,0 0-32,0-15 32,0 15-32,0-14 32,0 14 0,-14 0 32,14 14-32,0 0 32,0-14-32,0 14 0,0 0 0,0 0-32,0 0 32,0 0-64,0 0 0,0 0-32,0 0-96,0 0 64,0 0 32,0 14-96,0 0 192,0 14 0,0 0 0,0 1 0,0 13 0,0-14 32,0 15-32,0-15 32,14 14 0,-14-14-32,0 15 0,0-1 64,0 0-64,0 1 0,0-1 32,0 14-32,0-13 32,0-1-32,0 1 0,0-15 0,-14 14 32,14-14-32,-14 1 32,14-1 0,0 0-32,0 0 0,0 0 32,0 1-32,0-15 64,0 14-64,0 0 32,0 1 0,0-1-32,0 0 32,0 0-32,0 0 32,0 1-32,0-15 32,14 14 32,-14-14-64,0 0 32,0 0 0,14 15-32,-14-15 32,0 0-32,14 0 32,-14 0-32,0 0 0,0 0 32,14 0-32,-14 15 0,15-15 0,-15 0 32,0 14-32,0-14 32,0 0-32,0 0 0,0 1 32,14-1-32,-14 0 0,0 0 32,0 0-32,0 0 33,0 14-33,0-14 0,0 1 32,14-1-32,-14 0 0,0 14 0,0-14 0,0 14 32,14-14-32,-14 15 0,0-15-32,0 14 32,0-14 32,0 14-32,0-13 0,14 13 0,-14-14 0,0 14 0,0 0 64,0-14-64,0 1 0,0 13 0,0-14-32,0-14 64,0 14-64,0-14 32,0 0-32,0 0 32,-14 0 0,14 0-64,0-14 64,0-14 224,0-15-160,0 1 32,0 0-64,0-15-32,0-13 0,0 13-32,0 1 32,0-1 0,0 15 32,0-15-32,0 15 0,0 0 32,0-1-64,0 1 32,-14 0 0,14 13 0,0-13 32,-14 0-64,14-1 0,0 1 32,-14 0 0,14 14 0,-15-15 0,1 1-64,14-1 0,0 1 64,-14 0-128,14 14 128,0-1 0,0 15-64,0 0 64,0 0 0,-14 0 32,14 14-32,0-14 0,0 0 32,-14 14-32,14-14-32,0 14 32,0-15 0,0 15 0,0 0-32,0 0-97,0 0-127,0 15 160,0-1-192,0 14 256,0 0 32,0 14 0,0 15 0,0 13 32,0 1-32,14 14 0,-14 14 0,14-29 32,0 15-32,0-29-32,1 1-32,-1-29 0,0-14 0,-14 0 32,14-14 0,-14 0 32,0 0-64,0 0-1,0 0 33,0 0-64,0-14 0,0-14 96,0-15 96,0 1-96,0 0 96,0-15-96,0 1 0,0-1 0,0 15 0,0 14 32,-14 0-32,14-1 33,0 15-33,-14 14 0,14-14 0,0 14 0,0 0-33,0 0 33,0 0-128,0 0-32,0 0-64,0 14 128,0 15 64,0 13 32,0 14 64,14-13 0,-14 13-32,14 1-32,-14-15 0,14 0 0,-14-14 0,14-13 0,-14-15-32,0 0-32,0 0-64,0 0 64,0-15-32,0-27 96,0 0 96,0-29-96,0 1 64,0-1-64,-14-14 0,14 15 0,-14-15 0,0 0 0,0 29 32,0-15 0,-1 15-32,15-1 0,-14-13 0,14 13 0,0 1 0,0 14 0,0 13 32,0 1-32,0 0 0,0 14 96,-14 14-96,14-14 64,0 14-64,0 0 0,0 0-64,0 0-224,0 14 192,0 14-129,0 14 225,14 15 64,0 13 33,1 1-97,-1 14 32,0 14-32,-14-15 32,0 1 0,14-15-32,-14 15 32,0-14-32,0-15 0,0-13-32,0-15 0,0-14 0,0-14-64,0 0-65,0-14 97,0-14 64,0-29 0,0-28 64,0 1-64,-14-15 64,14-14-64,-14 14 0,14 0 0,0 15-64,0 27 128,0 1-64,0 42 64,0 0 33,0-1 63,0 15 160,0 0-288,0 0-32,0 15-128,0 27 0,0 14 128,0 29 96,0 28-64,0 0 32,0 14-64,0 0 32,0 0-32,0 0 0,0-14 32,14 0-32,0-14 32,-14-15-32,14 1 0,0-14 0,0-15 0,-14-14 0,14-13-32,1-15 32,-15-14-32,0 0-96,0 0 32,0 0 0,0-28 96,0-29 160,0-14-32,0-13-128,14-15 32,-14-14-32,0 14 32,0-28-32,0 28 0,0 1 32,-14 27-32,14 0 0,-15 29 32,1 0-32,0 14 160,0-1 97,14 29-65,-14 0 64,14 0-192,0 0-64,0 0-96,0 43-32,-14 13 128,14 29 0,-14 28 64,14 14-32,0 0-32,0 0 0,0 0 32,0 0 0,0-14-64,14 0 32,0-14 0,0-15 0,0-27-96,-14-15 32,0-14-32,0-28-225,0 0 33,0 0 192,0-14-96,0-28 192,0-29 128,0-28-32,-14-28-96,14 0 0,0-14 0,0 0 0,0 0 0,0 14 0,0 28 0,0 14 0,-14 15 32,14 27-32,0 15 64,-14 14-32,14 14 128,0 0 193,-14 0-353,14 14 0,0 14-128,0 43 128,-14 28 0,14 14 64,0 0-32,0 28-32,0 14 32,0-14-32,0 0 0,0 15 0,14-29 0,-14-14 32,14-15-32,0-27 0,-14-15 0,0-13 0,14-29-64,-14-14 0,0 0-97,0 0 65,0-28-64,0-43 160,0-14 96,-14-28-96,0-14 32,0-14-32,0 14 0,-1-14 0,1 14 0,14 0 0,0 14 0,0 0 0,0 29 32,0 13-32,0 0 32,0 15-32,0 28 0,0-1 32,0 29-32,0 0 128,0 0-128,0 29-128,0 13 64,0 29 64,0 42 96,0-1 0,0 1-96,0 14 33,0 15-33,0-15 32,14 14-32,-14-14 32,15 0-32,-15-28 0,14-1 32,-14-27-32,14-15 0,-14-27 0,0-15 0,0 0 0,0-14 0,0 0-32,0-28-97,0-15 129,-14-41 65,0-15-33,-1-14-32,1-14 0,14-14 0,-14 0 0,14-1 0,0 15-32,14-14 32,0 14 0,1 14 0,-1 15 0,0 13 0,0 14 0,-14 15 32,0 28-32,0 13 96,0 1 32,0 14 320,0 0-352,0 14-96,0 15 0,-14 27-32,0 43 32,-15 14 0,15 0 32,14 28-32,-14-14 0,14 14 0,0 0 0,0 0 0,14-14 0,0 15 0,1-15 0,-15-14 32,14-29-32,-14-13-32,0-29 32,0-14-160,0-28-32,0 14-32,0-14 64,0 0-33,0-14 97,0-14 32,0-14 64,-14-29 0,-1-13 0,1-15 0,0-28 0,14 14-32,-14-28 0,14-1-32,0-13 0,0 28 0,0-14-32,14 28 96,0 0 0,0 29 0,-14 13 0,0 14 32,0 29 32,0 0-64,0 14 96,0 14 128,0 0 65,0 0-161,0 0-128,0 28 0,-14 29-96,14 27 96,-14 15 32,0 14-32,14 14 0,0 0 32,0 0-32,0 0 0,14 0 0,-14-14 0,14 0 0,0-14 0,-14-15 32,0 1-32,15-28 0,-15-1-32,0-28-32,0-14-32,0 1 63,0-15-63,0 0 32,0 0 64,-15-29-96,15-13-96,-14-14 192,0-43 0,0 0-32,0-28 0,14-14 32,-14 14-64,14-14 0,0-1 64,0 29-32,0 1 0,14-1 0,0 28 32,0 29 0,-14-1 32,0 29 0,0 14-32,0 0 160,0 14 96,0 0 0,0 0-256,0 28 0,0 14-32,0 29 32,0 13 0,0 1 0,-14 14 32,14 14-32,0 0 0,0 0 0,0 0 0,0 14 0,14 0 33,-14 14-66,0-14 66,0 0-33,0-14 0,0-29-33,0-13-63,0-29 0,14-27 0,-14-1 0,0-14-160,0 0 96,0-14 32,0-29-33,0-13 161,-14-29 32,14-14 1,-14-14-66,14 0 33,0 0-32,0 15 64,0 41-32,0 15 0,0 28 33,0 14-1,0 0 32,0 0-32,0 0-32,-14 0-96,14 42-33,0 0 129,0 29 97,0 28-97,0 0 64,0-1-64,0 1 0,0-14 32,0 0-32,0-15 0,14-13 32,-14-15 0,0-28-32,14 0-32,-14-14 0,0 0 32,0 0 0,0 0 32,0 0-32,0-14-96,0 0 96,0-28 64,0-1 0,0-13-32,0 13-32,0 1 0,0 14 0,0 14 0,0 14 32,0 0-32,0 0 64,0 0-64,0 0 0,0 0-128,0 0 32,0 14-1,0 14 33,0 0 64,0 1 64,0 13-64,0-14 33,0-14-33,0 15 0,0-29-33,0 14 33,0-14 0,0 14 0,0 0 0,0-14 0,0 14 0,0-14 0,0 0-32,0 0 32,0 0-128,0 0 96,0 0-96,0-28 96,0 0 32,14-15 96,-14 1-64,0 14-32,0-1 32,0-13-32,0 28 32,0 0 0,0 0-64,0 14 32,0 0 0,0 0-96,0 0-160,0 14 128,14 14 128,-14 14 128,15 15-96,-1-15 0,-14 1 0,14-1 32,0 0-64,-14-28 0,14 0 0,-14 1 0,0-15 0,0 0-32,0 0 0,0 0-32,0 0-32,0 0-64,0-15-32,0 1 192,0-14 160,14-14 0,-14-15-128,0 15 32,0-15-64,0 29 0,0 0 32,0 14 0,0 14 32,0 0 128,0 0-192,0 0 0,0 14 0,0 14-64,-14 15 64,14-1 32,0 14 0,0 1-32,-14-15 0,14 1 0,0-15 0,0 14 0,0-28 0,0 0 0,0 0-32,0-14 32,0 0 32,0 0 0,0 0 0,0-14-32,-14 0 0,0-14 0,0 0 128,-1 0-95,1 13-33,0 1 32,14 14 0,0-14 0,-14 14-32,14 0 0,0 0 0,0 0 0,0 0-96,0 0-193,0 0 193,0 0-64,0 14 32,0 0 128,14 1 0,0-1 32,-14 14-32,14-14 32,-14 0-32,15 0 64,-15 0-64,14 0 0,-14-14 0,0 0 0,14 15 0,-14-15 0,0 0-96,0 0 96,0 0 0,0 0-32,0 0-32,0 0 64,0 0 0,0-15 96,0-13 64,-14 0-96,14 14-64,-14-14 32,-1-1-32,1-13 0,0 14 0,14-14 0,-14 13-32,14 15 32,0 0 0,0 0 0,0 14 0,0 0-32,0 0-32,0 0 32,0 0-160,0 0 64,0 0-64,0 0 63,0 0 97,0 0-32,0 14 64,14 0 96,-14 0-64,14 15 32,0-1-64,-14 0 97,15 0-65,-15 0 0,0 1 32,14-1-64,-14 0 32,0-14-32,14-14 0,-14 14-32,0-14 32,0 0-64,0 0-32,0-14-65,0 0 161,0-28 193,0-1-33,0 1-160,0-14 64,0 27-64,0-13 0,0 28 32,0 0 32,0 14 64,0 0-32,0 0-32,0 0-64,0 0-64,0 14 64,0 14-32,0 0 32,0 15 96,14-15-32,-14-14-64,0 0 0,0 0-32,0 0-32,14-14-416,0 0-1730,0 0-993,0 0-3492</inkml:trace>
  <inkml:trace contextRef="#ctx0" brushRef="#br2" timeOffset="490841.1086">5264 2187 7207,'0'0'0,"0"0"-96,0 0-577,0 0 0,0 0-640,0 0-1153</inkml:trace>
  <inkml:trace contextRef="#ctx0" brushRef="#br3" timeOffset="499055.789">3486 3203 1954,'0'0'1377,"0"0"257,0 0-129,0 0-736,0 0-64,0 0 223,-42-28 65,42 28 96,-14 0-64,-1-14 160,1 14-576,0-14-193,0 14-287,14-14-65,-14 14 128,0-14-96,14 14 32,-14-15 288,-1 15 1,15 0-129,0 0 417,-14 0-289,14 0-320,0 0-96,0 0 0,0 0 0,0 0-96,0 0 64,0 0-128,0 0 128,0 0 0,0 0-64,0 0 96,0 0 160,0 0-160,0 0 64,14 0-64,-14 0 32,15 0 32,13 0-32,-14 0 96,14 0 32,1 0 33,13 15-1,-14-15-96,15 14-32,-15-14 32,0 0-64,14 0 32,1 0 32,-15 0-32,-14 0 32,15 0-32,-15 0-64,0 0 32,-14 0 0,14 0-32,-14 0 32,0 0-32,0 0 65,0 0 31,0 0-96,0 0 128,0 0-32,0 0 128,0 0 96,0 0-159,0 0-65,0 0 0,0 14-96,0-14 32,0 0-32,0 0 32,0 0 0,0 0 0,0 0 0,0 0 0,0 0 32,0 0 0,0 0 0,0 0-64,0 0-32,0 0 32,0 0 32,0 0-32,0 0 0,0 0-32,0 0 0,0 0-64,0 0 32,14-14 64,-14 0 288,0-1-192,14 1-32,-14 0 32,0-14 0,0 0 33,0-1 127,0 1 32,0 0 32,0 0-224,0-1-63,-14 1-33,14 14 32,0-14-32,-14 14 0,14 14 0,0 0-32,0 0 32,0 0-193,0 0 65,0 0-192,0 0 64,0 14 192,0 14 64,0-14 64,28 28 64,-28-13-96,14-1-32,0 0 32,1 1 32,-15-1-32,14 0-32,-14-14 64,0 0-64,0 0 0,0-14 96,0 0-96,0 0 32,0 0 32,0 0-64,0 0 64,0 0-32,0 0-32,0 0 0,0 0 0,0 0 32,0 0 0,0 0 0,0 0 0,0 0-32,0 0 0,0 0 0,0 0-32,0 0 32,0 0-32,0 0-64,0 0 32,0 0 0,0 0-64,0 0-64,0 0 64,0 0 64,0 0 64,0 0 0,0 0 96,0 0 0,0 0 32,0 0 96,-14 0 32,-15 15-160,1-15 1,-14 0-33,-1 0 0,15 0-32,-14 0 0,-1 0 96,15 0 0,-14 0-96,27 0 0,-13 0-32,14 0 32,0 14-32,0-14 0,14 0 0,-14 0 0,14 0 0,0 0 0,0 0-32,0 0 32,0 0-128,0 0-128,0 0-65,0 0-31,0 0 224,14 0 128,14 0-32,-14 0 32,14 14-32,15-14-32,-1 0 64,1 0 0,-1 0 32,-14 0 64,1 0-96,-1 0 0,-28 0-32,0 0 32,0 0 96,0 0 32,0 0-32,0 0 96,0 0 33,0 0 351,-14 0-31,-15 0-513,-13-14-32,-15 14 0,1-14 0,-1 14-32,1 0 64,28 0-32,-1 0 0,15 0 0,0 0 0,14 0 0,0 0 0,0 0-32,0 0-96,0 0 31,0 0-95,0 0 32,0-15 32,0 15-96,0 0 64,0 0 128,0 0 0,14 0 0,-14 0-33,0 0-31,0 0 64,0 0-32,0 0 0,0 0 64,0-14 32,14 0 192,-14-14 1,0 14-193,0-14 32,0-1 32,0-13-32,0 14 0,0-1-64,-14 1 64,14 14-32,-14 0 96,14 14 160,0 0-127,0 0 63,0 0-160,-14 0-64,14 0-32,0 0-96,0 0 32,0 0 96,0 14 64,-14 14-64,0 0 0,0 1 0,14 13 0,-15-14 0,1-13-32,14 13 32,0-14-64,0-14-64,0 0-33,0 0-63,0 0 128,0 0 32,0 0-160,0 0 96,0 0 0,0-14-1,0 0 129,0 0 0,0-1 129,0-13-129,0 28 0,0-14 32,0 0-32,14 14 0,-14 0 0,0 0-32,0 0-65,0 0-63,0 14-64,0-14 192,0 14 32,0 14 64,0-13 0,0-1-64,15 0 32,-15 0-32,0-14 0,0 14 0,0-14 0,14 0 0,-14 0 0,0 0-96,0 0 32,0 0-128,0 0 64,14 0 128,0 0 64,0 0-32,0 0-32,0 0 32,1 0-64,13 0 32,0 0 0,0 0 0,1 0 0,-1-14 0,0 14 32,-14 0-32,0 0 0,0 0-32,-14 0 0,0 0 32,0 0 0,0 0 128,0 0 64,0 0-96,0 0 96,0 0 1,0 0 63,-28 0 32,0 14-256,-14-14 0,13 14 0,1-14-32,0 14 0,14-14-32,0 14 32,-1-14 0,15 0 0,0 0-64,0 0 0,0 0-64,0 0-64,0 0 0,0 15 31,15-15 97,13 0-64,-14 0 64,14 0 64,15 0 0,-1 0 0,-14 0 32,15 0 0,-1 0 0,-14 0 0,1 0 0,-15 0-32,0 0 32,0 0-32,0 0 0,-14 0 0,0 0 32,0 0-32,0 0 32,0 0-32,0 0 0,0 0-32,0 0 32,0 0 32,0 0-32,0 0 0,0 0 64,0 0 1,0 0-65,0 0-97,0 0-543,0 0-2179,0-15-6149</inkml:trace>
  <inkml:trace contextRef="#ctx0" brushRef="#br3" timeOffset="501116.5497">4883 2921 4901,'0'0'1697,"0"0"161,0 0 192,0 0-384,0 0-674,0 0-671,0 0-65,-28 15 128,28-15 33,0 0-33,0 0-256,0 0 193,14 0 415,0 0-159,14 14-1,0-14-223,1 14 31,13-14-160,0 0-96,-14 14 257,15-14-193,-15 0 0,0 14-160,-14-14 224,15 0-95,-15 14 159,0-14-128,0 0-32,0 0 32,-14 0-32,14 0-63,-14 0-1,0 0-32,14 0-32,-14 0 0,0 0 0,14 0 0,-14 0 64,0 0-32,0 0 96,0 0-64,0 0-64,15 0 64,-15 0-64,0 0 32,0 0-64,0 0 32,0 0-32,0 0 33,0 0-33,0 0 96,0 0-32,0 0 32,0 0 160,0 0-32,0 0 64,0 0-159,0 0-65,0 0-64,0 0-64,0 0-961,0 0-2274,0 0-3972</inkml:trace>
  <inkml:trace contextRef="#ctx0" brushRef="#br3" timeOffset="505120.0676">8326 2894 801,'0'0'2178,"0"0"-513,0 0 225,0 0 320,0 0-448,0 0-32,0 0-353,0 0-288,0 0-64,-14 0-385,14 0-223,-14 0-1,0 14-224,-1-14-160,1 0-32,0 14 33,0-14 31,0 0 160,14 14 0,-14-14 32,0 0 0,0 0 97,0 14-65,-1-14-96,1 0 65,14 0-1,-14 0 32,0 0 192,14 0-159,-14 0 63,14 0-160,0 0-63,-14 0-1,14 0-64,-14 0-96,0 0 64,14 0-64,-14 0 96,14 0 0,-15 0-32,15 0 32,-14 0 0,0 0 0,0 0 0,14 0-64,-14 0 97,0 0-97,0 0-32,0 0 96,0 0 64,14 0 0,-15 0-128,-13 0 96,14 0 96,0-14 65,0 14-129,0 0-96,0-14 0,0 14 32,-1 0-96,1 0 0,0-14 32,14 14 32,-14 0-32,0 0 0,14 0 0,-14-14-32,0 14 32,0-15-32,0 15 96,-1 0-64,1-14 0,0 14 0,14 0 32,-14 0-32,0-14 65,0 14-97,0 0 32,0-14-32,0 14 0,-1 0 0,1-14 0,0 14 0,0 0 0,14 0 0,-14 0 32,14-14 0,-14 14 0,14 0 0,-14 0 0,14 0 0,-14-14 0,14 14-32,0 0 64,-14-14 0,-1 14 0,1 0-64,14-15 0,-14 15 0,0-14 32,14 14-32,-14 0 32,14-14-32,-14 14-32,0-14 32,14 14 0,-14-14 0,14 14 32,-14-14-32,-1 14 64,15-14-32,-14 14 0,14-14 64,-14 14-64,14-14-32,0 14 32,-14-15-32,0 1 0,14 14-32,-14-14 32,14 0 0,-14 14 32,14-14-32,-14 0 32,14 14-32,-14-14 64,14 0 0,-15 14-31,15-14 31,-14-1-64,0 1 0,14 0 0,0 0 0,-14 14 0,14-14 32,-14 14 0,14-14-32,0 14 32,-14-14 0,14 14 64,0-14-64,-14 14 0,14-14-32,0-1 32,-14 15-64,14-14 64,-14 0-32,14 14 0,0-14 0,-15 14 0,15-14 0,0 14 0,-14-14 0,14 0 0,0 14 0,-14-14-32,14-1 32,0 15 0,-14-14-32,14 0 32,0 0 0,-14 0 0,14 0 32,-14 0-32,14-14 0,-14 13 32,14 1 32,0 0-64,-14 0 64,14 0-64,0 14 0,0-14 0,-14 0 0,14 0 0,0 14 0,0-14 0,0-1 0,0 1-64,0 0 32,0 0 0,0 0 32,0 14 32,0-14-32,0 0-32,0 14 32,0-14 0,0 0 32,0-1-64,0 1 0,0 0 32,0 0 0,0 0-96,0 0 96,0 0 32,0 0-32,0 14 64,0-15-64,0 1 32,0 0-32,0 0 0,0 14 0,0-14-32,0 0 32,0 0 0,0 0 0,0 0 0,0 14 0,0-15 32,0 15-32,0 0 0,0 0 0,0-14 0,0 14 0,14-14 0,-14 0 0,0 0-32,0 0 32,0 0 0,14 0 0,-14 0 0,0-1-32,0 1 32,0 14 32,14-14-32,-14 0 0,0 0-32,0 0 32,0 0-32,14 0 32,-14 0 0,0-1 0,0 1 0,14 0 0,-14 0 0,0 14 32,14-14-64,-14 0 64,0 0-64,0 0 32,14-1 0,-14 1-32,14 0 32,-14 0 0,0 0 0,15 14 0,-15-14 0,0 0 0,14 14 32,-14-14-64,14 0 32,-14-1 0,14 1 0,-14 0-32,14-14 32,-14 14 0,14 0 0,-14 0 32,14 0-32,-14-15 0,14 15 0,-14 0 0,14-14 0,-14 14 0,15-14 0,-1 13 0,0-13 0,0 0 0,0 14-32,-14-14 64,14 13-32,0 1 32,-14 0 0,0 0-64,14 0 32,-14 0 0,0 14 0,14-14-32,-14 14 32,15-14 0,-15 0-32,14-1 32,-14 15-32,14-14 32,-14 0 0,0 14 0,14-14 0,0 0 0,-14 14 0,14-14 0,-14 14 0,14-14 0,0 0-32,0 0 32,1 14 0,-1-15 0,0 1 0,0 14 0,-14-14-32,14 14 64,-14 0-32,0-14 0,14 14 0,0-14 0,-14 0-32,14 0 32,0 0 0,1 14 0,-1-14 0,0-1-32,-14 15 32,14-14 0,0 14 0,-14 0 0,14-14 0,0 0-32,0 14 32,0-14-32,1 0 32,-1 14 0,0-14-32,0 0 32,0 14 32,0-14-32,-14 14 0,14 0 0,-14-15 0,0 15-32,14 0-65,-14 0 65,0 0 0,14 0-32,-14 0 32,0 0 32,0 0 0,15 0 0,-15 0 0,14 0 0,-14 0 32,14 0-32,0-14 0,-14 14-32,14 0 32,-14 0 0,0 0 0,14 0 0,0 0 0,0 0 0,15-14 32,-15 14-32,14 0 0,-14-14 0,0 14-32,0 0 0,-14 0 32,14 0-64,-14 0 64,14 0 0,1 0 0,-15 0 0,14 0 0,0 0 0,-14 14 0,14-14-32,0 0 0,-14 14 32,0-14 0,14 0 0,-14 0 0,0 0 0,14 14 0,-14-14 0,14 0 0,-14 15 0,14-15 0,-14 14 0,15-14-32,-15 0 32,14 14 32,-14 0-32,14-14 32,0 14-32,-14-14 32,14 0-32,-14 14 0,0-14 0,14 14 0,-14-14 0,14 14 0,-14-14 32,0 0-32,14 14 0,-14-14-32,0 15-224,14-15-833,1 28-1538,-15 0-2241,0-28-11340</inkml:trace>
  <inkml:trace contextRef="#ctx0" brushRef="#br3" timeOffset="507403.9721">10782 663 1057,'0'0'1890,"0"0"224,0 0-192,0 0 256,0 0-224,0 0-545,0 0-128,0 0-224,0 0 0,0-14-352,-14 14-33,14-14-95,0 14-129,-14-14 33,14 0-161,-14 0 64,14 0-63,-14 14-1,-1-15 128,1 1 1,0 14-33,0-14-224,14 0 289,-14 14-65,0-14-159,0 0-65,14 14-64,-14-14 96,14 14-32,-14-14-128,-1 14 289,1 0 31,0-15-192,14 15-64,-14 0 32,0-14 161,0 14-1,0-14-256,0 14 0,-1-14 96,1 14 1,0-14-1,0 0-64,-14 14 0,14 0-64,-14-14 96,13 14-32,1 0-64,0-14-32,0 14 64,0 0 0,0-15-64,0 15 32,0 0 0,-1 0-32,1 0 32,0 0 0,0-14 0,0 14 32,0 0-32,0 0 1,0 0 31,-15 0-32,15-14 0,14 14-32,-14 0 0,0 0 0,0 0 0,0 0 0,14 0 32,-14 0-32,0 0 0,14 0 0,-14 0 0,-1 0 0,1 0 0,0 0 0,14 0 32,-14 0-32,14 0 0,-14 0 0,0 0 0,14 0-32,-14 14 32,0-14 0,14 0 0,-15 0 0,1 0 0,14 14 0,-14-14 0,14 0 0,-14 0 0,14 0 0,-14 15-32,0-15 0,0 14 32,14 0-32,-14-14 32,0 14 0,14-14 32,-15 0-32,15 14 0,-14-14 0,14 14 0,-14-14 0,0 14 0,0 0 0,0-14 0,0 15 0,0-1 0,14-14 0,-15 14 32,1-14-32,14 0-32,0 14 0,-14-14 32,14 14 0,-14 0-64,0-14 31,14 14 33,-14 15 0,-14-15-32,14 14 64,-1-14-64,1 14 32,0-14 0,14 1 0,-14-1 0,14-14 0,-14 14 0,0 0 0,14 0 32,-14-14-64,14 14 64,0 0-64,-14 0 32,-1 0 0,1 1 32,14-1-32,-14 0 33,14 0-66,-14 0 33,14 0 0,0-14 0,-14 14 33,14 0-66,-14 1 33,14 13 0,-14-14 33,14 0-33,0 0 0,-14 0 0,14 0-97,0-14 97,-14 15-32,14-15-448,0 0-929,0 0-1410,0 0-1345,0-29-3139</inkml:trace>
  <inkml:trace contextRef="#ctx0" brushRef="#br3" timeOffset="508994.5047">10260 367 4228,'0'0'2626,"0"0"-287,0 0 95,0 0-1121,0 0-320,0 0-256,0 0-353,-29 0 33,15 0-97,14 0-128,-14 0-64,0 0 96,-14 0 1,14 14 63,0-14 96,-1 0 65,1 14-161,0-14-96,0 0 96,0 14 193,0-14-161,0 0-96,0 0 97,0 0-33,-1 0 96,1 14-95,0-14-161,14 0 32,-14 0 0,14 0-64,-14 0-32,14 0-64,-14 0 32,14 14-32,0-14 0,-14 0 0,14 0 0,-14 14 32,0-14-32,14 0 32,-15 14-32,15-14 0,-14 15 32,14-15-32,-14 0 32,14 0 0,0 0-32,-14 14 0,14-14 32,0 0-32,-14 14 32,0-14-32,0 14 0,14-14 65,-14 14-65,14-14 0,-14 14 64,14-14-32,-15 14-32,15-14 0,0 0 32,-14 14-32,14-14 32,-14 14-32,14-14 32,-14 15-32,14-1 0,-14-14 32,0 14 0,14 0-32,-14-14 64,0 14 0,14 0 0,-14-14 0,-1 14-32,15 0 32,-14-14-64,14 0 32,0 14 0,-14-14-32,0 15 32,14-1 64,-14-14-64,0 14 160,0 0-31,0 0-33,14-14 64,-14 14-128,14-14 32,-15 14-64,15-14-32,-14 0 0,14 14 0,0-14 0,-14 14 0,0 1 0,14-15 32,-14 14 0,0 0-32,14 0 32,-14 0 0,14 0-32,-14 0 0,0 15 0,14-15 0,-15 14 0,1 0 0,0 0 32,0-14 0,0 15 0,14-15 193,-14 0-161,14 14-64,0-28 0,-14 28 0,14-14 0,0 1 0,-14-1 0,14 14 32,-14-14 0,14 14 0,-15-14-32,15 15 32,-14-1-32,14 0 0,-14 0 0,0 0 0,0 15-32,0-1 32,0 15-385,0 13-800,14-13-1153,-14 27-1249,14-13-3876</inkml:trace>
  <inkml:trace contextRef="#ctx0" brushRef="#br3" timeOffset="510783.3879">9258 1651 961,'0'0'1473,"0"0"-384,0 0-224,0 0 512,0 0-191,0 0 191,0 42-64,0-28-384,0 0 160,0 0 192,14 1 321,-14 13-1090,0 0 161,0-14 0,14 14-545,-14 1 64,14-15-96,1 0 192,-15 14 225,14-14-353,0 0 256,-14 0 129,14 15-225,-14-15 0,14 0-192,-14 0 1,14 0 63,0 0-32,-14 0-64,14-14 128,-14 14-32,0 1 65,14-1-1,-14 0 0,0 0-64,15 0-128,-15 0 64,14 0-63,0 0-33,-14 0 32,0 15 0,14-15 0,-14 0 64,14 0 0,-14-14-32,14 14 128,-14 14 33,14-13-33,-14-1-96,14 0 0,-14 0-128,15 0 32,-15 0-32,14-14 32,-14 14-32,14 0 32,-14 15 0,14-15 32,-14 0 0,14 0 32,-14 14 97,0-14-129,14 0-32,-14 0 0,14 15-32,-14-15 0,0 0 64,14 0-64,-14 14 32,0-14-32,14 1 32,-14-15-32,15 14 0,-15 0 0,14 0 0,-14 0 32,14 0-32,-14-14 32,14 14 32,0 0 0,0 0 0,0-14 0,0 15 32,-14-1-64,15-14 96,-1 14-96,-14-14 0,14 14-32,0-14 32,-14 14 0,14-14-32,-14 14 0,14-14 0,0 0 64,0 14-31,-14-14-33,14 14 0,-14-14 0,15 14 0,-15-14 0,0 0 0,14 0 32,-14 0-32,0 15 0,14-15 0,-14 0 0,14 0 0,-14 14 0,14-14 0,-14 0-32,14 0 64,0 0-32,0 14 32,-14-14-32,15 0 32,-1 0 0,0 14 0,0-14-32,0 0 0,-14 0 0,14 0 32,0 0 0,0 0 32,0 0-32,-14 0 32,15 0-64,-1 0 0,0 0 0,0 0 32,0 0 0,-14 0-32,14 0 0,0 0 0,-14 0 0,14 0 0,1 0 0,-1 0 0,0 0 0,0 0-128,14 0-577,0-14-832,1 14-1570,-1-14-1794,-14 0-6790</inkml:trace>
  <inkml:trace contextRef="#ctx0" brushRef="#br3" timeOffset="513653.5014">9963 3105 160,'0'0'545,"0"0"-129,0 0-192,0 0-128,0 0 481,0 0 640,-28 0-128,28 0-288,0 0-64,0 0-161,0 0-224,0 0 65,0 0 31,0 0-63,0 0-129,0 0-224,0 0 96,0 0-128,0 0 224,14 14 64,0-14 33,-14 14 159,14-14-63,0 0 287,0 0 33,0 0-128,15 0-97,-15 0-320,0 0 32,0 0 97,0 0-65,0-14-32,0 14-64,1-14 65,13 0 223,0 0-352,-14-1-32,14 1-32,1 0 0,-15 14 0,14-14-32,-14 0 160,0 0-96,0 14-32,1-14-32,-1 14 65,0-15-1,0 1 64,0 0-128,0 0 64,0 14-32,15-14-32,-15 0 32,0 0-32,0-1 64,-14 15-32,14-14-32,-14 14-32,0 0-32,0 0-353,0 0-319,0 0-866,0 0-1088,0 0-2243</inkml:trace>
  <inkml:trace contextRef="#ctx0" brushRef="#br3" timeOffset="518202.1182">10034 3246 3972,'0'0'833,"0"0"-65,0 0 289,0 0-833,0 0-191,0 0 767,0 0 161,28 0 64,-14 0-256,1 0-32,-15-14-417,14 14 128,0 0 97,0 0-257,0-15-64,0 15 193,0-14 95,14 0-63,-13 0-225,13 14-192,0-14 64,0 0-32,-14 0 0,0 14 64,15-14 128,-15 14 65,14-14-161,-14-1-32,14 1 128,-14 0 0,15-14-63,-15 14-1,0 0-128,14-15 96,-14 15 0,0 0-32,0 0 65,1 0 63,-1 0 0,-14 0-96,14 0-128,0-15 32,0 15-64,0-14 0,0 14 32,-14 0 0,14 0 160,-14 0 33,14 14-65,-14-15-64,0 1 0,15 14-64,-15-14 0,14 0-32,0 0 0,-14 14 32,0 0-32,0 0 0,0 0-64,0 0-64,0 0 128,0 0-32,0 0 0,0 14 32,-14 0-320,14-14 63,-14 14 257,-1 0-32,15 1 32,-14-1 32,0 0-32,-14 14 0,14 0 32,-14-14 0,-1 15 32,1-15-64,14 14 32,0-14-32,-14 0 0,14 0 0,-15 0 0,15 15 65,-14-15-65,0 0 0,0 0 96,14 0-96,-15 0 0,15 0 96,0-14-96,0 15 64,0-15-64,14 0 32,-14 14 0,0-14-32,0 14 32,-1-14 0,15 0 0,-14 14 64,14-14 64,-14 0 64,14 0-31,-14 0-129,14 0-32,-14 0 0,14 14-32,-14-14 0,14 0 0,-14 0 0,14 0 0,-14 0 0,14 14 32,-14-14-32,14 0 0,-15 0 0,15 0 0,-14 0 32,14 0-64,-14 0 32,14 0 0,-14 14 0,14-14 32,0 0-32,-14 0 0,14 0 0,0 0 64,0 0-32,0 0 0,0 0 0,-14 0-32,14 0 0,0 0 32,0 0-32,0 0 64,0 0-64,0 0 0,0 0 0,0 0 0,-14 0 32,14 0 0,0 0 32,-14 0-32,14 0 96,0 0-64,-15 0-32,15 0 0,0 0 32,-14 0 1,14 0-1,0 0 64,0 0 0,0 0 0,0 0-64,0 0 0,0 0-128,0 0 64,0 0-128,0 0 96,0 0-96,0 0 32,0 0 32,0 0-129,0 0 65,0 0 128,14 0 0,1 0-96,-1 14 64,0-14 32,0 0 0,0 0 0,0 14 0,14-14-32,-13 0 32,-1 0 32,14 0-32,-14 0 64,0 0-64,-14-14 64,14 14-32,-14 0 0,14 0-32,-14 0 64,0 0-32,0 0 97,0 0-1,0 0-96,0 0 0,0 0 32,0 0-64,0 0 0,0 0 0,0 0 96,0 0 32,0 0 32,0 0 0,0 0-64,-14 0-64,0 0 32,14 0 1,-14 0-33,14 0 0,-14 0 0,0 14-32,0-14 0,0 0-32,-1 15 32,15-15 0,-14 0 0,0 14 0,0-14 0,14 0 64,-14 0-64,14 0 32,-14 0 32,14 0-64,-14 0 32,0 14 64,14-14-96,-15 0 32,1 0 0,0 0-32,0 0 0,14 0 64,-14 0-64,14 0 64,0 0-32,-14 0 64,14 0-32,-14 0 0,14 0 64,0 0-64,-14 0-64,14 0 33,-14 0-33,14 0 0,-15 0 64,15 0-32,-14 0 0,14 0 64,0 0-32,-14-14 64,14 14-128,-14 0 32,14 0 32,0 0-64,-14 0 0,14 0 32,0 0 0,0-14-64,-14 14 64,14 0-32,0 0 0,-14-15 0,14 15 32,-14 0-32,14 0 0,-14-14 0,14 14 0,-15 0 0,15 0 32,0 0-32,0-14-32,-14 14 0,14 0-32,0-14 64,0 14 0,0 0 64,0 0-32,0 0 32,0 0-64,0 0 0,0 0-32,0 0 0,0 0-32,0 0 32,0 0-32,0 0-96,0 0 64,0 0 32,0 0 0,0 0 32,0 14 0,0-14 32,0 14 0,0-14 0,14 0 0,-14 0 0,0 0 32,0 0 0,0 0-32,0 0 32,0 0 64,0 0-64,0 0 96,0 0 32,0 0-64,0 0 160,0 0 129,0 0-225,0 0-96,0 0 32,0 0-64,-14-14 0,14 14 0,-14-14 32,14 14-64,-14-14 32,0 14-32,14-14 0,-14 0 0,0 0 0,14 14-32,-14-14 32,14 14 0,0-15 0,-14 1 0,14 14 0,-15-14 32,15 14 32,0-14 32,0 14-96,-14-14 0,14 14 0,-14-14-32,14 14 32,0-14 0,-14 0 32,14 14-32,-14-15 0,14 15 0,0-14 0,-14 14 0,14-14 32,0 0-32,-14 14 0,14 0 0,0-14 0,-14 14 0,14-14 64,-14 14 33,14-14-65,0 14-32,-15-14 0,15 0 0,-14-1 0,14 1 0,-14 0 0,14 0 0,-14 14 0,14-14 0,0 0 0,-14 14 0,14-14 0,-14 0 0,14-1 0,-14 1-32,14 0 32,-14 0-33,14 0 33,-14 0 0,14 0 0,0 0 0,-15 14 0,15-14 0,-14 14 33,14-15-33,0 15 0,0 0 0,0 0 0,0 0-97,0 0 65,0 0-32,0 0-32,0 0 0,0 15 0,0-1 32,-14 0 64,14 0 0,0 0 32,0 0-32,0 14 0,0-14 0,0 1-32,0-1 32,0 0 0,0 14 0,14-14 0,-14 0 0,14 0 0,-14 1 0,15-15 0,-1 14 0,-14 0 0,14 0-96,0-14 96,-14 14-32,14-14 64,-14 14 0,14-14-32,-14 14 0,0-14 0,14 0-32,-14 0 32,0 14 0,14-14-32,-14 0 32,14 0 0,1 14 32,-15-14-64,14 0 64,-14 15-32,14-15 0,0 14 0,-14-14 0,14 0 0,-14 0 32,0 14-32,14-14 0,-14 0 0,14 14-32,-14-14 64,14 0 32,-14 14-64,14-14 0,-14 14 0,15-14 0,-15 14 32,0-14-32,14 0 0,-14 14 0,14-14 0,-14 15 32,14-15-64,-14 14 64,14-14-32,-14 14 0,14 0 32,-14-14 32,14 14-32,0-14-32,-14 14 0,0-14 0,14 14 32,-14-14-32,0 14 0,15-14 0,-15 0 0,0 0 32,0 0-64,14 14 64,-14-14-32,0 0 0,0 0 0,0 0 0,0 0 32,0 0-32,0 0 32,0 0-32,0 0 96,0 0 33,0 0 95,0 0 352,0 0 65,0 0-193,-14-14-288,-15 14-95,15-14 31,0 0-64,-14 14 32,14-14 0,-14 0-64,13 0 32,1 0-32,0 0 0,0-1 32,0 15 0,0-14-32,14 0 0,-14 14 32,0-14-32,14 0 0,-14 14 0,14-14 0,-15 0 0,15 0 0,-14-1 0,14 15 0,0-14 32,-14 0-32,14 14 32,0-14 32,-14 0-64,14 14 0,-14-14 0,14 0 32,-14 0-32,14 0 0,-14-1 0,0 1 0,14 14 0,0-14 0,-14 14 0,14-14 0,-15 14 32,15-14 0,-14 14-32,14-14 0,0 0 0,0 14-32,-14-14 0,14 14 32,0-15 0,0 15 0,-14-14 32,14 14 0,0-14-32,0 14 32,-14 0 0,14-14 0,0 0 0,0 14-32,-14-14 0,14 0 0,0 14 0,-14-14 0,14 0 0,0-1 0,0 1 0,-14 14 0,14-14 0,0 0 0,-14 0 0,14 0-64,0 0 64,0 0 0,0-1 0,-15 1 0,15 0-32,0 0 32,0 0 0,0-14 0,0 14 0,0-15-32,0 1 32,0-14-32,0 14 0,0-1 32,0 1 0,0 14 0,0-14 0,0-1-128,0 1-513,0 14-1120,0-14-1763,15 0-1953</inkml:trace>
  <inkml:trace contextRef="#ctx0" brushRef="#br3" timeOffset="521915.1107">11728 71 929,'0'0'1185,"0"0"128,0 0-96,0 0-96,0 0 161,0 0-1,0 0-288,-85-14-32,85-1 32,-14 15 64,0-14-193,14 14 33,-14 0 32,14 0-32,-14-14-416,-1 14-193,15 0-128,-14 0 128,14 0-64,0 0 97,0 0 31,-14 0 0,14 0-31,0 0-129,-14 0-64,14 0-64,-14 0 64,14 0 64,0 0-64,0 0 1,-14 0 63,14 0 32,0 0-96,0 0 128,-14 0 33,14-14-65,0 14 64,-14 0-32,14 0-95,0 0-33,0 0-96,0 0 0,0 0 0,0 0-32,0 0 32,0 0-32,0 0 64,0 0-64,0 0 0,0 0 0,0 0-64,0 0-32,0 0 0,-15 14 64,15 14 32,-14-13 0,14 13 0,-14 0 0,14 0 0,-14 0 0,14 15 0,0-29 0,0 14 0,0-14 0,0 14 32,0-13-32,0 13 0,-14 0 64,14 0-32,0 0-32,0 1 64,0-1 32,0 0-96,-14 0 96,14-14-64,0 1 32,0 13-32,0-14 0,0 0 0,0 0 32,0 0-64,-14 0 0,14 0 32,0 1 0,0-1-32,0 0 0,0 14 64,0-14 32,0 0-32,0 0-32,0 0 0,0 15 33,0-15-1,0 14 0,0 0 128,0-14-96,0 15-96,0-1 64,0 0-64,0 0 0,-14 0 32,14 1 64,0-1 32,-15 0 32,15 14 65,0-13-1,-14-1-96,14-14 0,-14 14-64,14-14-32,0 15 64,-14-1 0,14-14-64,0 14 64,-14 0-64,14 1 97,0-1-33,-14 0-32,14-14-32,0 14-32,0-14 0,0 1 0,0-15 0,0 14 0,0 0 0,0 0 32,0 0-32,0 14 0,0 0 64,0-13-64,0 13 0,0-14 32,0 0-64,0 0 32,0 0 0,0 0 0,0 0 32,0 1 0,0-1-32,0 0 64,0-14-128,0 14 64,0 0 0,-14 0 0,14 0 64,0 0-64,0 0 0,0 1 32,0-1 0,0 0 0,-15 0 32,15 0 0,0 0-32,0 0 32,-14 0 0,14 0-64,0 1 0,0-1 32,0 0-32,-14 0 64,14 0-64,0 14 65,0 0 31,-14-13 0,14-1-64,0 14 0,0-14-32,0 0 0,0 0 0,0 0 32,0 0-32,-14 1 0,14-1 32,0 0-32,0 0 0,0 0 0,0 0 32,0 0-32,0 0 0,-14 0 0,14 1 0,0-1 0,0 0 0,0 0 0,0 0 0,0 0 0,0 0 32,0 14-32,-14-13 32,14-1-32,0 0 0,0 0 0,-14 14 0,14-14 96,0-14-96,0 14-64,0 0 32,-15 1 64,15-1-32,0 0 0,0 0-32,0-14 32,0 14 0,-14-14-32,14 0 32,0 0 0,0 14 32,0-14-64,0 14 64,0-14-32,0 14 0,0 0 0,0-14 0,0 0 0,0 15 0,0-15-32,0 0 0,0 0 32,0 0-32,0 0 32,0 0 0,0 14-32,0-14 0,0 0 32,0 14-32,0-14-32,0 0 0,0 0-32,0 0-1,14 0 33,-14 0 64,0 0-32,15 0 64,-1 0 0,-14 0 0,14 0 0,0 0 0,-14 14-32,14-14-32,0 0 32,-14 0 0,14 0-32,0 0 64,1 0 0,-1 0 33,0 0-65,0 0 0,0 0 32,0 14-32,0-14 0,1 0 32,-1 0-64,0 0 32,0 0-32,14 0 32,-14 0 0,0 0 0,1 0 0,-15 0 0,0 0 32,14 0 0,-14 0-32,0 0 0,0-14 0,14 14-32,-14 0 0,0 0 0,14 0 32,-14 0 0,0 0 0,0 0 32,0 0-32,0 0-32,0 0 32,0 0 0,0 0 64,0 0-32,0 0 64,0 0 32,0 0 64,0 0-96,0-14 64,-14 14-160,-14-14 0,13 0 0,-13-1 0,14 1 0,-14-14 0,0 14 0,13 0 0,1 0 32,0 0-32,0 14 0,14-14 0,-14 14 0,14-15 0,-14 15 32,14 0-32,0-14 0,0 14-32,0 0 0,0 0-32,-14-14-32,14 14 0,0 0-64,0-14 128,0 0 32,0 14 0,0-14 0,0 0 32,0 0-32,0 0-32,0-1 32,14 1 0,-14 0 0,14 0-64,-14 14 64,0-14 32,0 14-32,0 0 0,0 0 0,0 0 0,0 0 0,0 0-128,0 0-65,0 0 1,0 0 128,0 14-64,0 0 96,0 0 32,0 15 32,0-15 0,-14 14-32,14 0 32,0 0-32,-14-14 0,14 1 0,0-1 32,0 0-32,-15 0 0,15 0 0,0-14 32,0 14-32,-14-14 0,14 14 0,0-14 0,0 0 32,0 0-32,0 0 0,0 0 0,0 0 0,0 14 0,0-14-32,0 14 32,0-14 0,-14 15 0,14-15 0,0 14 0,0-14 0,0 0-32,0 0 32,0 0-32,0 14 32,0-14-64,0 0 32,0 0-32,0 0-32,0 0-96,0 0 0,0 0-1,0 0 33,14 0 32,-14 0 128,0 0 0,14 0 0,-14 0 32,0 0 0,15 0-32,-15 0 0,0-14-64,0 14 0,14 0-160,-14 0-1250,14-14-1184,14-1-1762,-14 1-6823</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17.509"/>
    </inkml:context>
    <inkml:brush xml:id="br0">
      <inkml:brushProperty name="width" value="0.04" units="cm"/>
      <inkml:brushProperty name="height" value="0.04" units="cm"/>
      <inkml:brushProperty name="color" value="#C00000"/>
    </inkml:brush>
  </inkml:definitions>
  <inkml:trace contextRef="#ctx0" brushRef="#br0">1423 2253 5990,'0'0'3747,"0"0"-1633,0 0-640,0 0 223,0 0-384,0 0-384,0 0 128,0 0 257,0 0-161,0 0-321,0 0-255,0 0-97,23 0 161,1 0 0,12 0-193,23 0-64,0-12-31,1 12-1,11-12-192,0 12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12 225,0-12-129,-11 24-320,-13-12-160,-12 11 0,12 1 0,1-12 33,11 0-33,-12-12-33,12 12-735,0 0-898,12-12-1217,-12 0-2337,12-24-9514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8:48.367"/>
    </inkml:context>
    <inkml:brush xml:id="br0">
      <inkml:brushProperty name="width" value="0.08" units="cm"/>
      <inkml:brushProperty name="height" value="0.08" units="cm"/>
      <inkml:brushProperty name="color" value="#33CCFF"/>
    </inkml:brush>
    <inkml:context xml:id="ctx1">
      <inkml:inkSource xml:id="inkSrc22">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1" timeString="2017-12-10T08:32:01.256"/>
    </inkml:context>
    <inkml:brush xml:id="br1">
      <inkml:brushProperty name="width" value="0.08" units="cm"/>
      <inkml:brushProperty name="height" value="0.08" units="cm"/>
      <inkml:brushProperty name="color" value="#FFFFFF"/>
      <inkml:brushProperty name="ignorePressure" value="1"/>
    </inkml:brush>
    <inkml:brush xml:id="br2">
      <inkml:brushProperty name="width" value="0.28" units="cm"/>
      <inkml:brushProperty name="height" value="0.28" units="cm"/>
      <inkml:brushProperty name="color" value="#FFFFFF"/>
      <inkml:brushProperty name="ignorePressure" value="1"/>
    </inkml:brush>
  </inkml:definitions>
  <inkml:trace contextRef="#ctx0" brushRef="#br0">694 10549 512,'0'0'641,"0"0"128,0 0-161,0 0-127,0 0-97,16 0 33,-16 0 287,0 0 97,0 0-160,0 0-65,17 0 1,-17 0 256,0 0-33,0 0-319,0 0-161,0 0-192,0 0 160,0 0 1,0 0-33,17 0-64,-17 0 32,0 0-96,17 0 33,-17 0-1,0-17 96,17 17-64,-17 0-32,17 0 33,-17 0-33,16-17-32,-16 17 0,17 0-32,0-16-32,-17 16 160,17-17-32,0 17 33,0 0-33,-17-17 64,16 17-32,-16 0-32,17 0 1,-17-17-33,17 17-32,-17 0 0,0 0 0,0 0 0,17 0-32,-17 0 0,0 0-31,0 0 95,0 0-64,0 0-32,17 0 96,-17 0 64,0 0 32,0 0-31,16 0 31,-16 0-64,0 0-64,0 0-96,17 0 32,-17 0-32,0 0 32,17 0 0,-17 0 1,17 0-1,-17 0-32,17 0-32,-17 0 64,0 0-64,17 0-64,-1 0 64,-16 0 0,0 0 64,17 0-64,-17 0 0,17 0 0,-17 0 0,0 0 0,17 0 0,-17 0 0,0 0-96,17 0 96,-17 0-32,16 0 32,-16 0 0,0 0 32,0 0 0,17 0-32,-17 0 128,0 0 0,17 0 32,-17 0 96,0 0-64,17 0-31,-17 0-1,17 0 0,-17 0 32,17 17 0,-17-17-64,16 0-32,-16 0-64,0 0 1,0 0-33,17 0 0,-17 0 0,0 0 0,0 0 0,0 17-33,0-17 33,0 0-32,0 0 32,17 0 0,-17 0 0,0 0-32,0 0 32,17 0-32,-17 0 0,0 0-64,0 0 32,0 0 64,0 0-32,17 0 32,-17 0 0,0 0 0,0 0 0,0 0-32,17 0 0,-17 0-32,0 0 64,0 0 0,0 0 0,16 0 32,-16 0 0,0 0 0,17 0 32,0 0 64,0 0-64,-17 0 0,17 17-64,-17-17 32,16 0 1,-16 0-33,0 0 0,0 0-33,0 0-31,17 0 32,-17 0-32,0 0-128,0 0 96,0 0 32,17-17-96,-17 17 128,17-17 32,-17 17 0,17-17 128,-17 17-64,0 0-64,17-17 0,-17 17 0,0 0 0,0 0 0,16 0 32,-16 0-32,0 0 0,17 0 32,-17 0 0,17 0 0,0 0 0,-17 0-32,17 0 0,-17 0 0,16 0 0,1 0 0,-17 0 0,17 0 0,0-16 0,-17 16 0,17 0 0,0 0 0,-1 0 0,-16 0 0,17 0 0,0 0 32,-17 0-32,17 0 0,0 0 0,0 0 64,-17 0-32,16 0 32,-16 0 0,17 0-32,0 0 0,-17 16-32,17-16 32,-17 0-32,17 0 0,-17 17 0,0-17 0,16 0 0,-16 0-64,17 0 32,-17 0-96,17 0 0,-17 0 96,0-17 0,17 17-32,0-16 64,-17 16 32,17 0-32,-17-17 0,16 17 0,-16 0 0,0 0 32,17 0-32,-17 0 32,0 0 0,17 0 32,-17 0-32,17 0 64,0 0-96,-1 17 64,1-17-32,0 16 32,-17-16-64,17 0 0,0 17 0,-17-17-64,0 0 0,17 0-64,-17 0 0,16 0 64,1-17 32,-17 17 32,17-16 0,0 16 0,0-17 0,0 17 32,-17-17-32,16 17 0,1 0 0,-17 0 0,17-17 0,-17 17 0,17 0 0,-17 0 32,17 0 0,-1 0 64,-16 0-64,17 0 0,0 0 32,0 0-64,0 0 0,-17 0 0,17 17 0,-1-17 0,-16 0 0,17 0 0,0 0 0,-17 0 0,17 0-64,0 0 64,-17 0-32,17 0 32,-17 0 0,16 0 0,1 0 0,0 0 0,-17 0 32,17 0 32,16 17 0,-16 0-32,0-17-32,-17 0 32,34 16 0,-34-16-32,17 0-32,-17 0 32,16 0 0,-16 0-32,0 0 0,17 0 0,-17 0 0,17 0-32,-17 0 32,17 0 0,-17 0 0,17 0 32,-17 0-32,16 0 32,-16 0 0,17 0-32,-17 0 32,0 0 32,17 0 0,-17 0-32,17 0 32,-17 0 96,17 17-64,0-17 0,-1 17 1,-16-17-33,17 0 0,-17 17-32,17-17 0,-17 0-32,0 0 0,17 0-1,-17 0-63,17 0-64,-17 0 64,17 0 0,-17 0 32,16 0 0,-16-17 32,17 17 32,-17 0 0,17 0 0,-17 0 32,0 0-32,17 0 64,-17 0-32,0 0 32,17 0-32,-17 0 32,16 0-32,-16 0 0,0 0-32,0 0 0,17 0 0,-17 17 0,17-17 0,-17 0-32,0 0-32,17 0 64,-17 0-64,0 0-32,0 0-32,17 0 64,-17 0 32,0 0-64,17 0-64,-17 0 128,0 0 32,16 0 0,-16 0 0,17 0 0,-17 0 32,17 0 64,-17 0-32,17 0-32,-17 0-32,17 17 0,-17-17 0,0 0 0,0 0 0,16 0-32,-16 0-96,0 0-65,17 0-127,-17 0-96,17-17 191,-17 17 129,17-17 32,-17 17 32,0 0 0,17 0 32,-17 0 32,17-17-32,-17 17 0,0 0 0,16 0 0,-16 0 32,0 0 64,17 0-64,0 17 33,-17-17-33,17 17 32,-17-17 32,17 17-96,-17-17 0,17 0-32,-17 0-32,0 0 32,0 0-65,16 0-127,-16 0-64,17 0-192,-17 0 191,0-17 161,17 17 128,-17-17 0,0 17 0,17 0 0,-17 0 0,0 0 0,0 0 32,17 0 32,-17 0 32,16 0 32,-16 0-96,17 0 1,-17 0 31,0 0-32,17 0 32,-17 17-64,0-17-32,0 0 32,17 0 0,-17 0-32,17 0-32,-17 0 32,0 0-33,17 0 1,-17 0-96,16-17 160,-16 17 0,17 0 0,-17-17 0,17 17 32,-17 0-32,17 0 32,-17 0-32,17 0 32,-17-17-32,16 17 193,-16 0 127,0 0 96,17 0-31,-17 0 479,17 0-191,-17 0-64,17 0 544,-17 0-256,0 0-33,0 0 33,0 0-256,0 0-193,0 0-63,17 0-33,-17 0 385,17 0-449,-1 0-192,18-16-96,-17 16 0,0 0 0,0 0 96,-1 0 64,-16 0 0,17 0-64,0 0 33,-17 0-1,0 0 32,17 0 32,-17 0 64,17 0-64,-17 0-31,0 0-65,0 0-64,0 0 64,16 0-32,-16 0 32,0 0-64,0 0 64,0 0 0,17 0 0,-17 0-32,0 0 0,0 0-64,0 0 0,0 0 0,0 0 64,0 0-31,0 0-33,0 0 32,0 0 32,0 0-64,0 0 32,0 0 0,0 0-32,0 0 0,0 0 0,0 0 32,0 0 32,0 0 0,0 0 160,0 0 32,0 0-64,0 0-127,0 0-1,0 0 32,0 0-32,0 0-32,0 0 0,0 0-32,0 0 0,0 0 32,0 0-32,0 0 64,0 0-32,0 0 0,0 0 32,0 0-64,0 0 32,0 0 0,0 0 0,0 0-32,0 0 0,0 0 0,0 0 0,0 0 0,0 0 0,0 0 0,0 0-32,0 0 32,0 0 0,0 0 0,0 0 0,0 0-32,0 0 32,0 0 0,0 0 0,0 0 0,0 0 0,0 0 0,0 0 0,0 0 0,0 0 0,0 0 32,0 0-32,0 0 0,0 0 0,0 0 0,0 0 0,0 0 0,0 0 0,0 0 32,0 0-32,0 0 0,0 0 0,0 0 0,0 0 0,0 0 0,0 0-32,0 0 32,0 0-32,0 0 32,0 0-32,0 0 32,0 0 0,0 0 0,0 0-64,0 0-32,0 0 32,0 0 0,0 0-96,0 0 31,0 0 33,0 0 32,0 0 32,0 0 32,0 0-32,0 0 32,0 0-32,0 0 32,0 0-32,0 0 0,0 0 0,0 0-32,0 0 0,0 0 0,0 0 32,0 0 32,0 0 0,0 0 0,0 0 0,0 0 0,0 0 0,0 0 0,0 0 0,0 0 0,0 0 0,0 0 0,0 0-32,0 0 32,0 0 0,0 0 32,0 0-32,0 0 0,0 0 0,0 0 0,0 0 0,0 0-32,0 0 32,0 0 0,0 0 0,0 0-32,0 0 32,0 0 0,0 0 0,0 0 0,0 0 0,0 0 0,0 0 0,0 0 0,0 0 0,0 0 32,0 0-32,0 0 0,0 0 0,0 0-32,0 0 32,0 0 0,0 0 0,0 0 0,0 0 0,0 0 0,0 0 0,0 0 0,0 0 0,0 0 0,0 0 0,0 0 0,0 0 0,0 0 0,0 0 0,0 0 0,0 0-32,0 0 32,0 0-32,0 0 0,0 0-64,0 0 0,0 0 64,0 0-33,0 0 33,0 0 0,0 0 0,0 0 0,0 0-64,0 0 96,0 0-64,0 0 32,0 0 0,0 0 32,0 0-32,0 0 32,0 0 0,0 0-64,0 0 64,0 0 0,0 0 0,0 0 0,0 0 0,0 0-32,0 0 0,0 0 32,0 0-64,0 0 32,0 0 32,0 0-64,0 0 32,0 0 0,0 0-32,0 0 64,0 0-32,17 0 0,-17 0 0,0 0-64,0 0-1,0 0 1,0 0-32,0 0 32,0 0 32,0 0-32,0 0 0,0 0 0,0 0 0,0 0 32,0 0-32,0 0 32,0 0 31,0 0 33,0 16-32,0-16-96,17 17 32,-17 0 64,17 0 32,-17 0 0,0-1-32,0-16 32,0 0-32,0 0 0,0 0-64,0 0-64,0 0-224,0 0-161,0 0 0,0 0 97,0 0 96,0-16-33,0 16 353,0-17 32,17 0 0,-17 0 0,0 17-32,0-17 32,0 17-32,16-16 32,-16 16-32,0-17 32,0 17 0,0-17 0,0 17 0,0 0 0,0-17 0,0 17 0,17 0 0,-17 0-32,0 0 32,0-17 0,0 17 0,0 0 0,0-17 0,17 17 0,-17-16-32,0 16 0,0 0-96,0 0 96,0 0-32,0 0 64,0 0 64,0 0-64,0 0 0,17 0 0,-17 0 32,0 0-32,0 0-32,0 16 32,17 1 64,-17 17-32,16-17 32,-16 16-64,17-16 32,-17 0-32,0 0 0,0-17 0,0 17 0,0-17 0,0 0-128,0 0-128,0 0-225,0 0-95,17 0 191,-17-17 321,0 0 0,17 0 32,-17 0 32,17 1 32,-17-1 0,17 0-32,-17 17 32,0 0-32,16 0 0,-16 0 32,0 0-32,0 0 0,0 0 0,0 0 32,0 0 0,0 0-32,0 0 0,0 0 0,17 0 0,-17 0 33,17 0 63,-17 0-64,0 0-32,0 0-32,17 0 0,-17 0 0,0 0-193,17 0 33,-17 0-96,0 0 32,17-17 128,-1 0 128,-16 17 0,17 0 0,-17 0 0,0-17-33,0 17 1,17 0 32,-17 0 32,0 0 65,0 0-33,17 17 96,0-17-64,-1 17 32,-16 0-64,17-17-32,-17 17-32,17-17 0,-17 17 0,17-17 32,-17 16 0,17-16-32,-17 0 0,0 0-64,0 0 32,0 0-96,0 0-64,0 0-32,17 0-1,-17-16 65,0 16 32,16-17 64,-16 0 64,17 17 64,-17 0 32,0-17-96,0 17 0,0 0 32,0 0 64,0 0 32,0 0 65,17 0 127,-17 17 0,17 0-224,-17 0 0,0-1-32,17 1-64,-17-17 32,0 17-32,17-17 0,-17 0-32,0 0 0,0 0-64,0 0 0,0 0-32,0 0-64,16 0-160,-16 0 31,0-17 161,17 0 64,0 1 64,-17-1 32,0 17 32,17-17-32,-17 17-32,0 0 32,0 0 0,0 0 0,0 0 0,0 0 128,17 0 32,-17 0 32,16 0 1,1 17-129,-17 0 0,0-17-32,17 16 0,-17-16-32,0 0-32,0 0 0,17 0 0,-17 0 0,0 0-32,0 0-97,17 0 65,-17 0-96,17 0 0,-17 0 32,16 0 0,-16-16 96,17 16 32,-17-17 32,17 0 0,-17 17 0,17 0 0,-17 0 0,0 0-32,0 0 32,0 0 32,17 0 64,-17 0 192,16 17-96,-16 0-64,17-1-96,0 1 0,-17-17 0,17 17-32,-17 0 0,0-17 0,17 17-32,-17-17 0,0 0 32,0 0-160,0 0-160,17 0 0,-17-17-97,16 0 161,-16 0 0,17 0 64,-17 1 192,17-1-97,-17 0-31,0 17 32,0 0-32,17 0 96,-17 0 32,0 0 96,0 0 32,0 0 257,17 0-97,-17 0-192,17 17-64,-17 0 0,16-17 0,-16 16 0,0-16-32,0 17 0,17-17-32,-17 0 0,0 0-32,17 0-64,-17 0-32,0 0-161,17 0 97,-17-17 96,17 1 96,-17-1 32,16 0 0,-16 17-32,17-17 32,-17 17 0,0 0-32,0 0 32,17 0 32,-17 0 32,0 0 288,17 17 97,-17 0-353,17 0-32,-17-1 0,17-16-32,-17 17 0,16-17-32,-16 0 0,0 0-32,0 0-32,0 0-64,0 0 0,17 0-32,-17 0-65,17 0 33,-17 0 0,0 0 192,17-17-64,-17 17 64,17 0 0,-17 0 0,16 0 0,-16 0 0,0 0 0,0 0 0,0 0 64,17 0 320,-17 0 1,0 0-257,17 17-32,-17-17-96,0 0 0,17 17 0,-17-17 0,0 0-64,17 0-32,-17 0-64,0 0-257,0 0 33,17 0 96,-17 0-1,0-17 65,16 0-160,-16 1 31,0 16 129,17-17 160,-17 0 32,0 17 0,17 0 0,-17 0 32,0 0 160,0 0 321,17 17-193,0 16-224,-17-16 0,17 0 0,-1 0-32,-16 0 0,17-1 32,-17-16 64,0 0-128,0 0-32,0 0-128,0 0-160,17 0-225,-17-16 257,17-18 128,-17 17 96,17 0-32,-17 1-32,0 16 0,0 0 32,16-17 63,-16 17 1,0 0 32,0 0 0,0 0 289,0 0 63,17 17-160,-17-1-160,17 1 32,-17-17 0,17 17-64,-17-17 32,17 17-32,-17-17 0,0 0-32,17 0-160,-17 0 0,16 0-417,-16-17 193,17 0-128,0 0 31,0 1-128,-17-1 65,17 17 352,-17-17 96,16 17 64,-16 0 64,0 0 256,0 0 448,17 0 193,-17 17-448,17 0-1,0-1-320,-17 1 32,17 0-128,0-17 32,-17 17-64,0-17 0,16 0 0,-16 0-96,17 0-192,-17 0-865,0 0 64,17-17 480,-17 0 161,17 0-193,-17 1 161,0-1 320,17 0 128,-17 17 32,0 0 0,0 0 0,0 0 32,17 0 769,-17 0 576,0 0-737,16 0-383,1 17-129,-17 0-64,17-1 64,-17-16-128,17 17 0,-17-17-64,17 0 0,-17 0-64,0 0-321,16 0-512,1 0 513,-17-17 64,17 1 127,-17-1 33,17 0 96,-17 0-64,0 17 96,17-17 96,-17 17-64,0 0 64,0 0 961,17 0 736,-17 17-1056,16 0-289,-16 0-224,17 16-64,0-33-32,-17 17-32,0 0 0,17-17 0,-17 0-128,0 0-224,0 0-225,17 0-448,-17 0 0,0-17 609,16-16 288,-16 16-128,0 0-33,0 0 129,17 0 96,-17 17-32,0 0 96,0 0 417,0 0 992,17 0 0,0 17-800,-17 0-417,17 0-96,-17 0-32,17-1-32,-17 1 32,0 0-64,16-17 96,-16 17 0,0-17-32,17 0-64,-17 0-128,0 0-64,17 0-224,-17-17-65,17 17 225,-17-17 224,0 17-64,0-17 0,0 17 96,17 0 0,-17 0 0,0 0 224,0 0 833,0 0-448,17 17-417,-17-17-96,0 17-64,16-17 64,-16 17-96,0-17 64,17 0-64,-17 0 0,0 0 0,0 0-128,0 0-128,0 0-97,0 0 97,0 0-64,0 0 64,0-17 159,0 0 97,0 17 0,17 0 0,-17 0-32,0 0 32,0 0 0,0 0 833,0 0-192,17 0-481,0 17-32,-17 0-64,0 0-32,16-17 64,-16 16-96,0-16 0,0 0-96,0 0-64,0 0-416,0-16 31,17-1 225,-17 0 63,0 17-159,0-17 128,0 17 192,17-17-32,-17 17 31,0 0 97,0 0 33,0 0 31,0 0 32,0 0 160,17 0 288,-17 0 129,17 17-353,0 0-256,-17 0 33,16-17-65,-16 17-32,0-17 0,17 0-65,-17 0-127,0 0-384,17 0-289,-17-17 384,0 0 33,0 0 96,17 17 352,-17-17 0,0 17 0,0 0 0,0-16 320,0 16 193,0 0 479,0 0 97,0 0-384,0 0 32,0 0 96,0 0-97,0 0 65,0 0 320,0 0 192,0 0 97,0 0-65,0 0-256,0 0-320,0 0-129,0 0-127,0 0-97,0 16 129,0-16-417,0 0 0,0 0 64,0 0-64,0 0-32,0 0 0,17 0 129,-17 0 383,17 0-608,-17 0 0,16 0 32,-16 0 32,17 0 97,-17 0-1,17 0 0,-17 0-64,17 0 0,-17 0-96,0 0 0,0 0 32,0 0 32,0 0 0,0 0 0,0 0 0,0 0 0,0 0-64,0 0 32,0 0-32,0 0 0,0 0 0,0 0 32,0 0-32,0 0-32,0 0-256,-17 0-481,0 0-832,-16 0-2211,-1-16-4420</inkml:trace>
  <inkml:trace contextRef="#ctx0" brushRef="#br0" timeOffset="6975.4904">7019 10431 1313,'0'0'2723,"0"0"-289,0 0-608,0 0 96,0 0-1,0 0-287,0 0-481,0 0-288,0 0 32,0 0-321,0 17-351,16 17-193,-16-17 0,17-1-32,-17-16 96,17 17-96,-17-17-96,17 0-33,0 0-95,-17 0-64,17-17 96,-1-16 32,-16-1 160,17 17 0,0-17 0,0 18 0,-17 16 0,0-17 0,17 17 32,-17 0-32,0 0 0,0 0 96,0 0 160,16 0 160,1 17 1,0-1-225,0 1-128,-17-17-32,17 17-32,-17-17 0,17 17 0,-17-17-32,0 0-32,16 0-160,-16 0 0,17-17 127,-17-17-95,17 1 160,-17-1 32,17 17 0,-17 0 0,17 1 0,-17 16-32,0 0 32,17 0 32,-17 0 128,0 0 321,16 16-65,-16 18-352,17-17-32,-17 0 0,17 0-32,0-1 32,-17 1-32,0-17 0,17 17-32,-17-17 32,0 0-64,0 0-128,0 0-128,16 0 0,-16 0 127,17-17 1,-17 0 192,17 17 0,-17-16-64,0 16 64,0 0 0,17 0 0,-17 0 64,0 0 0,0 0 128,0 0 161,17 16-161,0 1-128,-1 0-32,-16-17-32,17 0 0,-17 17 0,0-17-32,0 0-64,0 0-64,0 0-225,0-17 1,17 0 224,-17 0 160,0 1 0,17-1 0,-17 0 0,17 17 0,-17 0 0,0 0 32,0 0 256,17 17 225,-17 0-321,16 16-128,-16-16 32,17 0-96,0 0 32,-17-17-32,0 17 0,0-17-32,0 0 32,0 0-160,0 0-257,0 0-127,0 0 160,0 0 127,0 0 225,0 0 32,0 0 0,0 0 0,0 0 0,0 0 0,0 0-32,0 0 32,0 0 64,0 0 64,-17-17-31,17 17 95,-17 0 0,1 0-64,-1 0-32,-17 0 0,17 0-32,0 0-32,-16 0 0,16 0 161,0 0 63,0 0-160,0 0 0,1 0 0,16 0-64,-17 0-32,17 0 0,-17 0 0,17 0-32,0 0 0,-17 0-64,17-17 32,0 17 32,0 0 32,-17-17 0,17 17 0,-16 0 0,16 0-32,-17 0-32,17 0-64,-17 0 96,17 0 32,0 0 0,-17 0 0,17 0 0,0 0 128,0 0-96,0 0-32,0 0-32,0 0-64,0 0 64,0 0-32,0 0-129,0 0-63,17 0 32,0-17-160,0 17 191,-1-17 161,18 17 0,-17-16 32,-17 16 0,17 0-32,-1 0-128,1 0-96,0-17 128,-17 17-64,17 0 127,0 0 1,0 0 32,-1 0 0,1 0-32,0 0 64,0 0 64,0 0-64,0 17 0,-17-17-192,16 0 0,1 0 64,0 0 0,-17 0-128,17-17-225,0 17 289,-17-17 128,16 17 0,-16 0 64,17-17 0,-17 17 0,17 0 0,-17 0 0,0 0 0,17 0 64,-17 0 384,17 17 353,0 0-417,-1 0-288,1 16-64,-17-16 33,17-17-65,-17 17 0,17-17 0,-17 0-32,0 0-33,17 0-223,-17 0 0,0 0 64,17-17 128,-17-17 96,16 18 32,-16-18 0,17 17-32,-17 17 0,0 0 0,17-17 0,-17 17 32,0 0 192,0 0 833,0 0-224,0 17-577,17 0-192,-17 0-32,0 0 0,17 16 0,-17-33-32,0 17 32,0-17-32,16 17 0,-16-17 0,0 0 0,0 0 0,0 0-32,0 0 0,0 0-96,0 0 32,0 0 32,0 0 64,0 0 64,0 0 32,0 0 0,0 0-32,-16 0-32,-1 0 64,0 0 0,0 0 32,0 0 1,-16 0 63,16 17-128,0-17 64,0 17-32,0 0-96,17-17 64,-16 0-64,16 0 0,0 0 0,0 0 0,0 0-64,0 0-64,0 0 64,0 0 32,0 0-64,0 0-96,0 0 95,0 0 33,0 0 0,0 0 64,16-17-32,-16 17 0,0 0-288,0 0-32,17 0 320,-17 0 32,0 0 96,0 0 96,0 0-128,0 0 32,0 0-32,0 0-64,0 0-192,0 0-96,0-17-65,-17 17 289,17-17 64,-16 0 0,16 17 32,-17 0 0,17 0 32,0 0 0,0 0 32,0 0 33,0 0-1,0 0 160,0 0-32,0 0-256,0 0 0,0 0-64,0 0-64,0 0 128,0 0 0,17 17 0,-17-17-64,16 0-32,1 0 32,-17 0-96,17 0 32,0 0-1,0 0 65,0 0 64,-1 0 0,1 0 0,-17 0 32,17 0-32,-17 0 0,17 0 0,-17 0 0,0 0 0,0 0 0,17 0-96,-17 0 96,0 0 64,16 0-32,1 17 65,0-17-65,-17 17 32,17 0-64,-17-1 0,17-16 0,-17 0-32,0 0-65,17 0-255,-17 0-385,16-16 321,-16-18 192,0 17 32,17 0-289,-17 0 33,0 0 320,17 1 32,-17 16 32,0 0-1,0 0 65,0 0 65,0 0 767,0 0-255,17 16-481,-17-16-32,17 17 0,-17 0-32,17 0 64,-17-17 192,0 17-223,16-17-65,-16 0 0,0 0-97,17 0-31,-17 0 0,0 0 96,17 0 0,-17 0-32,17 0-64,-17-17 128,0 0-32,17 0 32,-17 17 0,0-17 0,0 17-32,0 0 32,0 0 128,0 0 288,16 0 289,-16 0-257,17 17-319,-17 0-97,0-17 0,17 0-32,-17 0 0,0 0-32,0 0-64,0 0-1,17 0-95,-17 0-96,0 0-32,17 0 128,-17-17 159,0 17 1,0-17 0,17 17 32,-17-16 0,0 16 0,0 0 0,0 0 0,0 0 0,16 0 129,-16 0 479,0 0-95,17 16-385,-17 1-32,17 0-32,-17-17-64,17 17 0,-17-17 0,17 0-64,-17 0-64,0 0-32,0 0-129,17 0-95,-17 0 32,0-17 159,16 17 33,-16-17 96,0 0 64,17 17 0,-17 0 0,0-16-32,0 16 32,0 0 0,0 0 160,0 0 321,17 0 31,-17 16-191,17 1-257,-17 0 0,0-17-32,17 17-32,-17-17 0,0 0 0,0 0-32,0 0-32,16 0-65,-16 0-191,0 0 0,17 0 192,-17 0 64,0 0 0,0 0 32,17-17 32,-17 17 0,0 0 0,0 0 0,0 0 0,0 0 0,0 0 0,17 0 160,-17 0 224,0 0 321,0 17-545,17 0-96,0 17-64,-17-18 64,16 1-64,-16-17 0,0 0 0,0 0-192,17 0-128,-17 0-193,0-17 321,17 1 128,-17-18 64,17 17-64,-17-17-32,0 34-129,17-17-63,-17 17 224,0 0 64,0 0 0,0 0 0,0 0 288,0 0 129,17 0-193,-17 0-160,16 17-32,-16 0-32,17-17 32,-17 17 0,0 0 0,17 0-32,-17-17 32,17 17-32,-17-17-32,0 16 0,17-16-32,-17 0-32,0 0-32,0 0-32,16 0-96,-16 0-129,17-16 161,-17 16 160,17-17 0,-17 17 64,0 0 0,17 0-32,-17 0 32,0 0 0,0 0 32,0 0 0,0 0 256,17 0 64,-17 17-223,17-17-65,-17 16 0,0-16 0,0 17 0,16-17-64,-16 0-32,0 0-32,0 0-128,0 0-1,0 0 33,17-17 160,-17 1 32,0-1-32,17 17 64,-17-17-64,0 17 0,0-17 64,0 17-64,17 0-64,-17 0 64,0 0 0,0 0 0,0 0 96,0 0 129,17 0 319,0 0-352,-17 17-64,16 0-64,-16 0-31,17-1-1,-17-16-32,0 0-32,0 0-65,17 0-127,-17 0 64,17 0 0,-17-16 128,17-18 0,-17 17 0,16 0 32,-16 17 0,17-17 0,-17 17-32,0 0 32,17 0 0,-17 0 32,17 0 256,-17 0-32,17 0-63,0 17-97,-1-17 32,-16 17-32,17 0-32,0 0-32,0 0-32,-17-1 0,17-16 0,-1 17-32,-16-17 0,17 0-128,0 0-32,0-17-33,-17 17 161,17-33 64,0 16 0,-17 17 0,16-17-32,-16 0 32,17 17 0,-17 0 0,0 0 0,0 0 0,17 0 96,-17 0 449,17 0-129,0 17-256,0 0-96,-1 0 0,1-17-31,0 17-1,-17-1-32,0-16-32,17 0 32,-17 0 0,17 0-97,-17 0-63,16 0-96,-16 0 64,17-16 64,-17-1 32,17 17 96,-17-17 0,0 17 0,17 0 0,-17 0 0,0 0 0,0 0 96,17 0 192,-17 0 96,17 0 1,-17 17-257,16 0 32,1-1-96,-17 1 64,17 0 0,-17-17-96,0 0-32,17 0-32,-17 0-96,0 0-128,17 0 160,-17-17 32,0 0 64,17 1-32,-17-1 0,0 0 32,0 0 0,16 17 0,-16-17 0,0 17 0,0 0 0,0 0 0,0 0 0,0 0 96,0 0 256,17 0 65,-17 0 63,0 17-320,17 0-96,-17 0-32,17 0-32,-17-17 0,0 0 0,17 0-32,-17 0-96,0 0-64,16 0-224,-16 0 191,0-17 65,17 0 32,-17 17 96,0-17-32,17 17 64,-17-17 0,0 17 0,17 0 0,-17-17 0,0 17 0,0 0 0,17 0 128,0 17 224,-17-17-223,16 17-65,1 0 64,-17 0-128,17-17 0,0 17 0,-17-17-64,17 0 0,-17 0 0,17 0-65,-17 0 1,16 0 0,-16-17 32,17 17 64,-17-17 0,17 0-64,0 0 0,-17 0 64,17 17 0,-17-17 0,16 17 32,-16 0 0,0 0 32,17 0 128,0 0 320,-17 17-287,17 0-97,0 0 0,-17 0-96,17 0 32,-17-17-32,16 17 0,-16-17 0,0 0-32,0 0-64,17 0-129,-17 0-63,0 0-32,17 0 256,-17-17 0,17 17 32,-17-17 32,17 17 0,-17-17 0,0 17-32,17 0 32,-17 0 96,16 0 160,1 17 32,0 0-160,0-17-32,-17 17-63,17-1-33,-1-16-129,-16 17-799,0-17-1827,0 0-7911</inkml:trace>
  <inkml:trace contextRef="#ctx0" brushRef="#br0" timeOffset="18087.1914">121 10548 2178,'0'0'1409,"0"0"-864,0 0-513,0 0-32,0 0 64,0 0-64,0 0 160,0 0 64,0 0 1,0 0 63,0 0-224,0-16 64,0 16 513,0 0 352,0 0 0,0 0-289,0 0-255,0 0-257,0 0-128,0-17 128,0 17-64,0 0 96,0 0-31,0-17 287,0 17 0,0 0-95,0 0-193,0 0-64,0 0 96,0 0 193,0-17 63,0 17-320,0 0-32,0 0-128,0 0 32,0 0 65,17 0 31,-17 0 192,0 0-128,17 0-32,0 0-64,-17 0 97,17 0 95,-17 0 32,16 0-128,1 0-31,0 0-33,-17 0 96,17 0-32,0 0 0,0 0 32,-17 0-31,16 0-97,1 0 0,-17 0-64,17 0 0,-17 0 0,17 0 0,-17 0 0,17 0 64,-17 17-64,16-17 32,-16 0 0,17 0 32,-17 0 0,17 0-32,-17 0-32,17 0 0,0 0 1,-17 0-1,17 17 0,-17-17 0,16 0 32,1 0-32,-17 0 0,17 0-32,-17 0 32,17 0-32,-17 0 0,17 0 32,-17 0 0,17 0-32,-1 0 32,-16 0-32,0 0 0,17 0 0,-17 0 0,17 0 0,-17 0 32,17 0-32,0 0 0,-1 0 0,1 0-96,0 0-1602,17 0-2242,-17 0-4548</inkml:trace>
  <inkml:trace contextRef="#ctx0" brushRef="#br0" timeOffset="24320.0671">10584 10549 6470,'0'0'2498,"0"0"-2273,0 0-225,0 0 0,0 0 32,0 0 160,0-17 192,0 17-95,0 0 127,0 0 289,0 0 288,0 0-289,0 0-223,0 0-289,0 0 0,0 0-32,0 0-128,0-17 0,0 17 0,0-16 225,17 16-65,-17-17-32,0 0-64,0 17 96,16-17-96,-16 17 96,0-17 129,17 0-65,0 1-32,-17 16-32,17-17-32,0 0-63,-1 0-65,-16 0 0,17 0 32,-17 17-64,0 0 32,0-16 32,0 16 64,0 0 224,0 0-96,0 0-159,0 0-1,0 0-64,0 0 288,0 0 289,17 16 31,-17 1-159,17 17-321,-17-17 64,17 16-96,-17-16-96,17-17 0,-17 0-32,16 17 0,-16-17-32,0 0-64,0 0-32,0 0 0,17 0-64,-17 0-33,17-17 65,0 0 160,-17 1 0,17-1 64,0-17-32,-1 17 0,-16 0 0,17 17-32,-17-16 0,0 16 0,0 0 32,0 0-32,0 0 161,17 16 159,-17 18 160,0-17-384,17 17 1,0-18-33,-17 1 0,17-17-32,-17 17 0,16 0 0,-16-17 0,0 0-32,17 17 0,-17-17-32,0 0-64,0 0-32,0 0-33,0 0-223,17-17 192,0 0 192,-17-17 64,17 18-32,-1-18-32,-16 17 64,17 17-64,-17 0-64,0-17 64,0 17 0,0 0 0,0 0-32,17 0 32,-17 0-32,0 17 32,17 0 128,-17 0 64,17 16-32,0-16-96,-1 17-32,1-34 0,-17 17-32,0-17 0,17 0-32,-17 0-32,0 0-96,0 0-32,0 0 32,17 0 32,-17-17 96,17 17 32,-17-17 32,17 0-32,-1 0-32,-16 1 32,0-1 0,17 0 32,-17 17-32,0 0 0,0 0 0,0 0 0,0 0 0,0 0 0,0 0 0,0 0 64,0 0 0,17 17 192,0 0-160,-17-1 0,17 1-64,-17-17-32,0 0 0,0 0 0,0 0-32,0 0-96,16 0-64,-16 0 64,0 0-32,17 0 64,-17-17 96,17 1 0,-17-1 0,0 0 0,0 0 0,0 17 0,0 0 0,0 0 64,0 0 32,0 0-32,0 0-64,0 0 96,0 17-96,0-17 0,0 17 0,0 0 64,-17-17-64,17 0 0,0 0 32,0 0-32,0 0 0,0 0 0,0 0 0,0 0-96,0 0 64,0 0 0,-17 0 32,17 0 0,-16 0 0,16 0 0,0 0 32,-17 0-32,17 0-96,-17 0 0,0 0 96,0 0 0,17 0 32,-16 16 0,16-16-32,-17 0 32,17 17-32,-17-17 0,0 0 0,0 17 32,0-17-32,1 0 0,-1 0-32,-17 0 0,17 17-64,0-17 64,1 0 32,-1 0 0,0 0 0,0 0 0,0 0 32,1-17-32,-18 17 32,34 0 0,-17 0-32,0 0 0,17 0 32,-17 0-32,1 0 0,16 0 0,0 0 0,-17 0-32,17 0 0,0 0 32,-17 0 0,17 0-32,-17 0 0,17 0 32,0 0-32,0 0 32,0 0 0,-17 0-64,17 0 64,0 0-32,0 0-65,0 0 33,0 0-128,0 0 32,0 0-32,0 0 32,17 0 128,0 0-32,17 0 0,-1 0 64,1 0 64,0 0 0,16 0-64,-16 0 0,-1 0 0,1 0 0,0 0 0,-1 0 0,-16 0 32,0 0-32,17 0-32,-18 0 32,-16 0 32,17 0-32,0 0 0,0 0-96,-17 0-97,17 0 33,-17 0 0,0-17 0,16 17 32,-16 0 96,0-17-32,17 17 32,-17 0 32,0-16 0,0 16 0,0 0 0,0 0 0,0 0 32,0 0 64,0 0 32,17 0-128,-17 16 96,17-16 0,-17 17-96,0-17 32,0 0-32,0 0-64,17 0-32,-17 0-32,0 0-32,17 0 32,-17-17 64,0 1 64,16-1 0,-16 0-32,0 17 0,17-17 32,-17 17 0,0 0-32,0 0-33,0 0 65,0 0 32,0 17 257,17 0-1,-17 0-160,17-1-96,0-16 0,-17 17-32,17-17 0,-17 0-32,0 0 0,16 0-96,-16 0 32,17 0-64,-17 0 32,17 0 32,-17-17 64,17 17 0,-17-16-1,0 16 33,0-17-32,17 17 32,-17 0-32,0 0-96,0 0 128,0 0 32,0 0 96,16 17 129,-16-1-161,17-16-32,-17 17-64,17-17 0,-17 0 0,0 0 0,17 0-32,-17 0 0,17 0-32,-17 0-64,0 0 32,17 0 31,-17 0 1,16 0 64,-16 0 0,17 0 32,-17 0-32,0 0-128,0 0 128,17 0 32,-17 0 0,17 0 32,-17 0-32,17 0 0,-17 17 1,17-17-1,-17 17-32,16-17 0,-16 0 0,0 0 0,17 0-32,-17 0-65,0 0-31,17 0-288,-17 0 160,0-17 128,17 17 63,-17-17 33,0 17-32,17 0 0,-17 0 32,0 0-96,0 0 128,16 0 96,-16 0 161,0 17-193,17 0-32,-17-17-32,17 17 0,-17-17 0,17 0-32,-17 0-32,0 0-33,17 0-63,-17-17-96,17 0 96,-17 0 0,16 0 128,-16 17 32,0 0-96,0 0 32,17 0-97,-17 0 161,0 0 0,17 0 193,-17 0-33,17 0 0,-17 17 96,17 0-128,0 0-64,-17-17-32,16 17-32,1-17 64,-17 17-64,17-17-64,-17 0 64,17 0-32,0 0-32,-17 0 0,17 0-64,-1 0 0,1-17 96,0 17 32,-17-17-64,17 17 32,-17 0 32,0-17-32,17 17-128,-17 0 160,16 0 192,-16 0 32,17 17-64,-17-17-64,17 17-64,-17-17 0,17 0-32,-17 17 0,0-17 0,17 0-64,-17 0 0,0 0-96,17 0-192,-1-17 95,-16 0-63,0 0 64,17 0 160,-17 17 32,0 0 64,0-17-96,0 17 64,0 0-32,0 0 64,17 0 416,-17 17-32,17-17-288,0 17-31,-17-17-33,17 17 0,-17-17 0,16 17-32,-16-17 0,17 0-32,-17 0 0,17 0-65,-17 0-255,17 0-160,-17-17 255,17 0 97,-17 0 128,16 17 32,-16-17 0,0 17-32,0 0 32,0 0 32,0 0 545,17 0 191,-17 17-223,17-17-353,0 17-96,-17 0-32,17 0 32,0-17-64,-17 17 33,16-17-65,-16 0 0,17 0 0,-17 0-65,17 0 1,-17 0-96,17 0 64,-17 0-160,17 0 160,-17 0-32,17-17 0,-17 0 128,16 17 32,-16 0-32,17-17 128,0 17-128,-17 0 64,17 0-96,-17 0 64,17 0 256,-17 0 193,16 17-193,-16-17-32,0 17 32,17-17-96,-17 17-127,17-17-33,-17 0 0,0 0-32,0 0 0,0 0 0,0 0-64,0 0 32,0 0-129,0 0 65,0 0 32,17 0 64,-17 0 0,0-17-96,0 0 0,0 17 64,0-17-64,0 17 96,0 0 0,17 0 0,-17 0-64,0 0-64,0 0 128,0 0 96,17 0 224,-1 17-32,1-17-159,0 17-65,-17 0 32,17-1-64,0 1 0,0-17 0,-17 17-32,16-17-32,-16 0-32,17 0-32,-17 0-1,0 0-31,17-17-160,0 0 256,-17 1 32,0-1 0,0 0 32,0 17-32,17 0 0,-17 0 32,0-17 128,0 17-96,0 0 64,0 0-63,0 0 95,0 0-128,16 0 160,-16 17 96,17-17-192,0 17 0,-17 0 0,17-17-32,-17 16-31,17-16-33,-17 0 0,0 0-33,0 0-63,17 0 0,-17 0-32,16 0-32,-16-16-96,17 16 224,-17-17 32,0 0 0,0 17 0,17 0 0,-17-17 0,0 17 0,0 0-32,17 0-32,-17 0 64,0 0 96,17 0 160,0 17-96,-17-17-32,16 17-64,-16-17-32,0 17-32,17-17 0,-17 0 0,0 0-64,17 0-32,-17 0-96,0 0-128,17-17 63,-17 0 193,17 0 32,-17 0 32,17 17 0,-1-17-64,1 17 32,-17-16 0,0 16 32,17 0 0,-17 0 224,0 16 129,17-16-161,-17 17-96,17 0-32,-1 0 0,-16-17 32,17 17-64,-17 0-32,17-17 32,-17 16 0,17-16-32,-17 0 0,17 17-32,-17-17 0,0 0 0,0 0-128,0 0-224,17 0 63,-17 0 65,0-17 192,16 1 64,-16 16 0,0-17 0,0 17 0,17 0 0,-17 0-96,0 0 96,0 0 352,0 0-223,0 0 63,0 0-32,0 0 64,0 0 32,0 0-31,17 0-1,-17 0-96,0 17 32,0-17 0,17 0-128,-17 0 0,0 16-32,0-16-64,0 0-576,0 0-738,0 0-2593</inkml:trace>
  <inkml:trace contextRef="#ctx0" brushRef="#br0" timeOffset="79209.9261">13696 10465 7399,'0'0'3972,"0"0"-1858,0 0-865,0 0-288,0 0-641,0 0-288,0 0 0,0 0 32,0 0 225,0 0 63,0 0 192,0 0-95,0 0 31,0 0-191,0 0-1,0 0-96,0-17-96,0 17-32,0 0-64,0 0 0,0 0 0,0 0 0,0 0 32,0 0 256,0 0-127,0 0-1,0 0 0,0 0 96,0 0-96,16 0-128,-16 0-32,0 0 0,17 0-128,-17 0-32,17 0-64,-17 0 32,17-17 192,-17 0 32,17 17 32,-17 0-32,0-17-32,0 17 0,0 0 0,0 0 0,17 17 128,16 17 480,-16 0-447,0-1-65,0 1-64,0-17 32,-17-17-64,16 17 0,-16-17-32,0 0-160,0 0-1,17 0-31,0-17-64,0 0 192,0-17 32,-17 17 64,16 1-32,1-1 32,-17 0 0,17 0-32,-17 17 32,0 0 0,0 0 32,0 0-32,0 0 288,0 17 225,0 0-385,0 0-64,17-1-32,-17-16-32,0 17 0,0-17 0,17 0 0,-17 0-32,0 0 0,0 0-64,0 0-65,0 0-95,0 0-32,0 0 224,17-17 32,-1 1 32,-16-1-32,17-17-32,0 0 64,-17 1 0,0-1 0,17 0 0,-17 1 32,0 16 0,0 0 0,0 0 224,0 0-32,0 17-64,0 0 33,0-17-33,-17 17 96,17 0 64,0 0 33,0 0 63,0 0 64,0 34 65,0 0-353,0-1-96,0 18-96,0-1 64,0 1-32,17-17 0,-17-1 32,17 1-64,-17-17 0,17 0 0,-17-17-64,0 0-64,0 0-288,16 0-321,-16-17-384,17-17 609,-17 1 416,17-18-65,-17-16-191,0 16-32,0 1-97,0 16 321,0 0 96,0 17 32,0 1 32,-17 16 0,17 0 0,0 0 96,0 0 192,-17 0 1,17 16 223,0 35-512,0-1 64,17 1-32,0-1-32,0 18 64,-17-34-32,17 16 0,-17-16-32,17-17-32,-1-17 0,1 16 32,-17-16-224,0 0-545,17-16-160,0-18 481,-17 0 128,17 1 96,-17-1 191,16 0-287,-16 0-96,0 1 160,0 16 256,0 0 0,0 17 0,0 0 0,0-17 32,0 17-32,0 0 32,0 0 0,0 0 0,0 0 96,0 0-64,0 0 224,0 17 161,0-17-225,0 17-192,0 0 0,0 16-32,17-16 32,-17 0-32,17 0 32,0-17-32,-17 17 32,17 0-32,-17-17 0,0 0 0,0 0-32,17 0 0,-17 0-32,0 0-64,0 0-193,0 0 1,16 0 320,-16-17-192,0 0 160,17 0 32,-17 0-32,0 0 32,0 1-32,0 16 32,0 0 0,0 0 64,0 0 96,0 0 128,0 0 161,0 0-65,17 16-224,-17 1-128,17 0 32,-17 0-64,0 0 32,17 0 0,-17 0-32,0-17 0,0 0-32,17 0-64,-17 0-288,0 0-225,16 0 161,1-17 224,-17 0 128,17 0 96,-17 0 0,0 17-32,0 0 32,17-17-32,-17 17-1,0 0 1,0 0 32,0 0 449,17 17 95,-17-17-223,16 17-225,-16 0-64,17 0 0,-17 0-32,17-17 0,-17 0-32,0 0-32,17 0 0,-17 0-225,17 0-31,-17 0 128,17-17 32,-1-17 32,-16 17-257,17 17 193,-17-17 128,0 17 32,0 0-64,0 0 96,0 0 96,17 0 352,-17 0-31,17 17 95,0 0-352,0 0-127,-17 0-1,16-17-32,1 17 32,0-17-32,-17 0-32,17 16-33,-17-16 1,17 0 0,-17 0-32,16-16-64,1-1-64,0 0 0,-17 0 64,0 0 31,17 17 33,-17-17 96,0 17 0,0 0 0,0 0 64,0 0 129,0 0 159,0 0 160,0 0-31,17 17-129,-17 0-288,17 0 0,-1 0-32,-16-17-32,0 17 0,17-17 0,-17 0-64,0 0-32,17 0-96,-17 0 0,17 0 64,-17-17-97,17 0 33,-17 0 128,0 17-64,0-17 96,17 17 32,-17 0 0,0 0-96,0 0 96,0 0 256,0 0 97,0 0 127,16 17-160,-16 0-192,17 0-63,0-17-33,-17 17-32,17-1 0,0-16 0,-17 0 0,17 0-65,-17 0-63,16 0-32,1 0 32,-17 0-32,17-16 96,0-1-224,0-17 127,-17 34 65,0-17 32,0 17 64,0 0 0,0 0 0,0 0 64,0 0 417,16 0-1,-16 17 97,0 0-385,17 0-128,-17 0-32,17-1 0,0-16-32,-17 17 32,17-17-64,-17 17 32,0-17 0,17 0-96,-17 0-32,16 0-64,1 0-161,0-17 1,-17 17 32,17-17 31,0 1 193,-17 16 32,17-17 64,-17 17 0,0 0 32,0 0 161,0 0 447,0 0-63,0 0-225,0 0-160,0 0-32,0 0-32,0 0 33,0 0 95,0 0 0,0 0 0,0 0-160,0 17 33,0-17 63,0 0 0,0 16 32,0-16-32,0 0 161,0 0-1,0 0-192,0 0-32,0 0-32,0 0-32,0 0-32,0 0 65,0 0 31,0 0 0,0 0-32,-17 0-32,17 0 0,0 0-64,0 0 64,0 0-64,0 0 64,0 0-32,0 0 0,0 0 0,0 0-32,0 0 0,0 0-64,0 0 0,0 0 0,0 0 64,0 0 32,0 0 32,0 0 0,0 0-64,0 0 0,0 0 32,0 0-32,0 0 0,0 0 0,0 0-64,0 0 64,0 0-32,0 0 32,0 0 32,0 0 0,0 0 0,0 0 0,0 0 0,0 0-32,0 0 32,0 0-32,0 0 32,0 0 0,0 0 96,0 0-31,0 0-33,0 0-32,0 0-32,0 0 0,0 0 32,0 0-32,0 0 32,0 0-32,0 0 0,0 0 32,0 0-32,0 0 0,0 0 0,0 0 32,0 0-32,0 0 0,0 0 0,0 0 0,0 0 0,0 0 0,0 0 0,0 0 0,0 0 0,0 0 0,0 0 0,0 0 32,0 0-32,0 0 0,0 0 32,0 0 0,0 0-32,0 0 0,0 0 0,0 0 0,0 0 0,0 0 0,0 0-32,0 0 32,0 0 32,0 0-32,0 0 0,0 0 0,0 0 0,0 0 0,0 0 0,0 0 0,0 0 0,0 0 0,0 0 0,0 0 0,0 0 0,0 0 0,0 0 0,0 0-32,0 0 32,0 0 0,0 0 0,0 0 0,0 0 0,0 0 0,0 0-32,0 0 32,0 0 0,0 0 0,0 0 0,0 0 0,0 0 0,0 0 0,0 0 32,0 0-32,0 0-32,0 0 0,0 0 0,0 0 32,0 0 0,0 0 0,0 0-32,0 0 0,0 0 32,0 0 0,0 0 0,0 0 0,0 0 0,0 0 0,0 0 0,0 0 0,0 0 0,0 0 0,0 0-32,0 0 32,0 0 0,0 0 0,0 0 0,0 0 0,0 0 0,0 0-32,0 0 32,0 0 0,0 0-32,0 0 0,0 0 32,0 0 0,0 0-32,0 0 32,0 0-65,0 0 33,0 0 32,0 0 0,0 0 0,0 0 0,0 0-64,0 0 128,0 0-64,0 0 0,0 0 0,0 0 0,0 0 0,0 0 0,0 0 32,0 0-32,0 0 0,0 0 0,0 0 0,0 0 0,0 0 0,0 0 0,0 0 0,0 0 0,0 0 0,0 0 0,0 0 0,0 0 0,0 0 0,0 0 0,0 0 33,0 0-33,0 0 0,0 0-33,0 0 33,0 0 0,0 0-32,0 0 32,0 0-64,0 0-64,0 0 64,0 0 32,0 0 0,0 0 32,0 0-32,0 0-64,0 0 0,0 0 32,0 0 32,0 0 32,0 0-32,0 0-32,0 0 64,0 0-32,0 0 32,0 0 0,0 0 0,0 0 0,0 0 0,0 0 0,0 0 0,0 0-32,0 0 32,0 0 0,0 0 0,0 0 0,0 0 0,0 0 0,0 0 0,0 0 0,0 0 32,0 0-32,0 0 0,0 0 0,0 0 32,0 0 32,0 0 128,0 0-96,0 0-32,0 0-32,0 0-32,0 0 0,0 0 0,0 0 0,0 0 0,0 0-32,0 0 32,0 0 0,0 0-64,0 0 32,0 0-32,0 0 64,0-16 32,0 16-32,0-17 0,0 17 0,0-17-32,0 17 32,0-17-64,0 17 32,0-17 32,0 17 0,0 0 0,0-17 0,0 17 0,0-17 0,0 17 0,0-16 0,17-1 0,-17 17 0,0 0 0,0-17-32,0 17 64,0 0-64,0 0 32,0 0 0,0 0 0,0 0 0,0 0 0,0 0 32,0 0-32,0 0 0,0 0 32,0 0 32,0 0 96,0 0 225,0 0-97,0 17-192,0 0-32,0 16 0,0-16-64,0 0 32,0 0-32,0 0 32,0 0-32,0-1-32,0-16 0,0 0 32,0 0-96,0 0-32,0 0-128,0 0-129,16-16-95,-16-18 384,17 0 32,0 0-97,-17-16-159,0 16 96,17 1 192,-17-1-32,0 17 64,0-17 0,17 18 0,-17-1 0,16 17 0,-16 0-64,0 0 64,0 0 64,0 0 288,0 0 161,0 0 63,0 17-256,0-1-255,0 18-33,0 0 0,0-1-32,0 1 64,0 0-64,17 16 32,-17-33 0,0 17-32,17-17 0,-17 0 0,0-17 0,0 0-32,17 0-32,-17 0-257,0 0 33,0 0-64,0 0-257,17-17 193,-17-17 352,17-17 32,-1 1-128,-16-1-289,17 1-800,-17 16 512,17 1 353,-17 16 288,0 0 96,0 17 0,0 0 96,0 0 288,0 0 1,0 0-1,0 0 385,0 17-257,0 0-352,0 16-64,17 1-32,-17 0-32,17-1 1,-17 1 95,17 16 128,-17-16 32,16 0-192,-16-17-32,0 0-32,17-1 0,-17-16-32,0 0-32,17 0-128,-17 0-352,17 0-481,-17-33 576,17-1 353,-1-17 32,-16 1-96,0-1-352,17 1-129,-17 16 257,0 1 320,0 16 32,0 0 0,0 0 0,0 0 32,0 17 0,17-17 96,-17 17 0,0 0-64,0 0 32,0 0 128,0 0 161,0 0 223,0 0 65,17 17-193,-17 17-287,17-17-65,-17 16-64,0 1 128,0-17-160,17 17 0,-17-1 0,0-16-32,16 17 0,-16-34 0,17 17 0,-17-17 0,0 0-96,0 0-128,17 0-193,-17 0-287,17-17 480,0-17 127,0 0-287,-1 1 64,-16-1-97,17 17-63,-17 0 416,17 1 64,-17-1 0,0 17 0,17-17 160,-17 17 64,0 0 0,0 0-127,17 0 95,-17 0 320,0 0 161,0 0-1,17 34 33,-17-18-513,16 18-64,-16 0 65,17 16-65,-17-16 64,0 0-32,0-1 0,0 1-64,0-17-96,0 0 64,17 0-32,-17-17-32,0 16 0,17-16 0,-17 0-32,0 0-96,0 0-96,0 0-128,0-16-65,17-1 417,-17 0 0,0-17 0,0 17 0,0 0-192,0 1-160,0 16 192,-17-17 160,17 17 32,-17 0 32,0 0 32,0 0 0,1 0 32,16 0-96,-34 0-32,17 17 0,0-1 96,0 1-64,-16 0 0,16 0 0,0-17-32,17 17 0,-17-17 0,17 0-96,-17 0-288,17 0-65,-16-17-127,16 0 352,-17 0 128,17 0 31,0 1-63,0-1 0,0 17 64,0 0-64,0 0 128,0 0 0,0 0 160,0 0 32,0 17-128,17-17 33,-1 16-33,1-16-32,0 0-32,0 17 0,-17-17 0,17 0-32,0 0 32,-1 0-32,18 0 0,-17 0-33,0 0 1,0-17 32,-1 17-128,1-16-128,0-1-32,0 17-65,-17-17 193,17 17 128,-17 0 64,0 0 0,0 0 256,0 0 129,0 0 31,16 17-128,-16 0-128,17-1-95,0-16 95,-17 17-128,17 0-32,-17-17 0,0 0 0,17 17-32,-17-17-64,0 0-1,17 0-31,-17 0-256,16 0 64,-16-17 31,0 0 65,17 0 32,-17 1 32,17-1-257,-17 0 257,0 0 64,17 17 64,-17 0 0,0 0-64,0 0 96,0 0 352,0 0 97,0 0 95,17 17-319,0 0-161,-17-17 0,16 17-32,-16-1-32,17-16 32,-17 0-32,0 17 0,17-17-64,-17 0 0,0 0-64,17 0-385,-17-17 1,17 1 191,-1-1 65,-16 0-64,17 17 95,-17-17 193,0 17 0,0 0 32,0 0 32,0 0 353,17 0 352,-17 17-129,17-17-320,-17 17-192,17 0 1,-17-1-33,17 1 0,-17 0 0,16-17-64,-16 17 0,17-17 0,-17 0 0,0 0-32,0 0-128,0 0-129,17 0 129,-17 0 64,17-17-32,-17 0-64,17 0-32,-17 1 191,0 16 1,0 0 32,0 0-32,0 0 32,0 0 353,17 0-33,-17 0 96,0 16-127,16 1-129,1 0-128,-17-17 64,17 17 96,-17 0-64,17-17-96,-17 0-32,17 0 0,-17 0-160,0 0-32,0 0-32,16 0 0,-16 0 31,17-17-191,0 17 160,-17-17-64,0 17 191,17 0 65,-17-17 32,0 17 0,0 0 32,0 0 0,0 0 129,17 0 63,-17 0 224,0 0 193,17 17-193,-17-17-256,16 17-127,-16-17 95,17 17-64,-17-17 0,0 0 96,0 0-128,0 0-64,17 17 32,-17-17-32,0 0 0,0 0 32,0 0 96,0 0 97,0 0 63,0 0 32,0 0 161,0 0 31,0 0-160,0 0 33,0 0-33,0 0 0,0 0-63,0 0-33,0 0 0,0 0-32,0 0-63,0 0-65,0 0-64,0 0 0,0 0 32,0 0 32,0 0-64,0 0 32,0 0-64,0 0 32,0 0 32,0 0-64,0 0 0,0 0 0,0 0 0,0 0 32,0 0 0,0 0-32,0 0 96,0 0 128,0 0-63,0 0-1,0 0-64,0 0-64,0 0 32,0 0 32,0 0 128,0 0 64,0 0 193,17 0 224,-17 0-65,0 0-31,0 0-129,0 0-160,17 0-127,-17 0 63,0 0-96,0 0-64,0 0 0,0 0 0,0 0-64,0 0 0,0 0 32,0 0-32,0 0 1,0 0-33,0 0 0,0 0 0,0 0 0,0 0 0,0 0 0,0 0 0,0 0 0,0 0-65,0 0 1,0 0-32,0 0-96,0 0 64,0 0 0,0 0 32,0 0 0,0 0 32,0 0 32,0 0 32,0 0-32,0 0 32,0 0 0,0 0-32,0 0-33,0 0-31,0 0-32,0 0 0,0 0 64,0 0 0,0 0 32,0 0-64,0 0 32,0 0-32,0 0 32,0 0-32,0 0 32,0 0-33,0 0 33,0 0-32,0 0 0,0 0 64,0 0-32,0 0-32,0 0 0,0 0 64,0 0-32,0 0-96,0 0 0,0 0-33,0 0 97,0 0 64,0 0 0,0 0-32,0 0-64,0 0-128,0 0 160,0 0 32,0 0 0,0 0-33,0 0 33,0 0 0,0 0 32,0 0 32,0 0 0,0 0 0,0 0-32,0 0-32,0 0 32,0 0-64,0 0-128,0 0 128,0 0 64,0 0-128,0 0-65,0 0-31,0-17 64,0 17-96,0-17 128,0 17-1,0 0 33,17 0 64,-17 0 0,0-17 64,0 17-64,16 0-192,-16 0-32,0 0 95,0 0 129,0 0 32,0 0 0,17 0 32,-17 0 64,0 0 32,17 0 1,-17 17-33,17 0 0,-17-17 0,0 17 32,0-17 32,0 0 32,0 0-160,17 0 0,-17 0-96,0 0-96,0 0-32,0 0 128,0-17 96,17-17 0,-17 0 0,0 18-33,0-18 1,0 17 0,0 0 0,0 0 32,0 1 0,0-1 0,0 17-64,0 0 32,0 0 32,0 0 0,0 0 32,0 0 0,0 0 193,0 0 223,0 33-288,0 1-96,0 0 0,16-1-32,-16 1-32,17-17 0,-17 17 32,0-17-32,17-1 32,-17-16-32,0 0 0,0 0-64,17 0-96,-17 0-64,17 0-192,-17-16 159,16-18 129,1 0 96,-17 17-64,0-16-96,17 16 96,-17 0 64,0 0 32,0 0 0,0 17 0,0 0 32,0 0-32,0 0 96,0 0 160,0 0 64,0 0 33,0 0 127,0 34-288,0-17-160,17 16 32,-17 1-31,0-17-33,0 17 0,17-17 32,-17-1-32,17-16 0,-17 17-32,0-17-65,0 0-63,16 0-96,-16 0-224,0 0-65,17 0 33,0-33 159,0-1 161,-17 0 128,17 0-128,-17 1-128,0-1-289,0 0 353,0 18 256,0-1 0,17 0 32,-17 0 512,16 17-480,-16 0-64,0 0 160,0 0 321,0 0 192,0 17 63,0 0-480,0 16-127,0-16-65,0 17-32,17 0 0,-17-1-32,0 1 0,0-17 32,17-17-32,-17 17 0,0-17 0,0 0-32,0 0-160,17 0-353,-17 0-320,0-17 385,17-17 384,-17 0-32,0 1 31,0-1 65,0-16-128,0 16-224,0 17 32,0-17 288,0 18 64,0 16 0,-17-17 224,17 17 64,0 0-128,0 0 0,0 0 0,0 0 97,0 0 95,0 0 161,0 17-193,0-1-224,0 18 32,0-17-96,0 17 0,0-1 0,0 1 0,0-17-32,0 16 32,0-16-32,17 17-64,-17-17 64,16 0-32,-16 0-32,0-17 32,0 0-64,17 0-64,-17 0-96,0 0-161,0 0-63,0 0-161,17 0 161,-17-17 319,0 0 97,17 17 32,-17-17 0,0 0-96,0 0-256,0 17-161,0 0 97,0 0 224,0 0 96,0 0 31,0 0 65,0 0-192,0 0-865,0 0-256,-17 0-577,0 17-2562,17-17-4132</inkml:trace>
  <inkml:trace contextRef="#ctx0" brushRef="#br0" timeOffset="96651.2049">17666 10431 3555,'0'0'4581,"0"0"-1987,0 0-960,0 0-673,0 0-289,0 0-544,0 0-96,0 0 97,0 0-33,0 0-64,0 0 128,0 0 160,0 0 129,0 0-33,0 0 192,0 0 33,0 0 96,0 17-257,0 0-416,0-1-64,0-16 32,0 17 0,0-17-32,0 0 32,0 0-32,0 0-32,0 0 0,0 0-32,0 0-160,0 0-192,0 0 159,17-17 257,0-16 97,0-1-65,-17 0-32,16 1 64,1-1 0,0 17-64,-17 0 0,0 1 32,0 16-32,0 0 64,0 0 256,0 0 161,0 0 31,0 0-256,0 0 193,0 16 127,0 18-288,17 0-191,-17-1-33,0 18 0,17-17-32,-1-1-32,-16 1 0,17-17 32,0 0-32,-17-17-64,17 0 0,-17 0-129,17 0-415,-17 0 159,17-34 225,16 17 224,-33-17-32,17-16 0,0 16 64,0 1-32,-17-1 0,16 17 0,-16 0 0,0 17 32,0 0 128,0 0 65,0 0 127,0 0 32,0 0 129,0 0 256,0 17-1,0 17-640,0-1 33,0 1-65,0 17-32,0-18-32,0 1 0,0 0 0,0-34 32,17 16 0,-17-16-64,0 0-128,17 0-128,-17 0-65,17-33 225,0 16 96,16-34 160,-16 1 0,0-1-160,0 18 0,-17-18-64,0 18 64,17 16 64,-17-17-64,0 17 0,0 17 0,0-16 32,0 16 161,0 0 63,0 0-64,0 0-96,0 0-64,0 0 64,-17 0 96,17 16-95,0-16 63,0 17 192,0 17-64,0-1-128,17 1-63,-17 17-33,16-1 0,1 1-64,-17-18 0,17 1 32,-17-17-32,17 0 0,-17-17-32,17 0 32,-17 0-193,0 0-31,0 0 0,17 0-96,-1-34 160,1-17 160,0 1 0,0-1-32,0 1-97,-17-1-63,0 18 64,0-1 128,0 17 0,0-16 32,0-1-32,0 0 64,0 1 64,17-1 0,-1 0-128,1 1 33,0 16-33,0 0-33,-17 17 33,0 0 33,0 0 95,0 0 64,0 0 64,0 0-96,0 0-32,0 0 32,0 0 1,0 0-33,0 17-96,0-17 0,0 0 32,0 0-32,0 17 0,0-17 64,-17 0 0,17 17-32,0-17 0,0 0 0,0 0 0,0 16-32,0-16 0,0 0-32,0 0 0,0 0 0,0 0 0,0 0 0,0 0 0,0 0 0,0 0 0,0 0 32,0 0-32,0 0 32,0 0-32,0 0 33,0 0-33,-17 0 0,17 0 0,0 0 0,0 0 0,0 17 0,0-17 0,0 0 0,0 0 0,0 0 0,0 0 0,0 0 0,0 0 0,0 0 0,0 17 0,0-17 0,-17 0 0,17 0 0,0 0-33,0 0 33,0 0-32,0 0 32,0 0-32,0 0 32,0 0 32,0 0-32,0 0 0,0 0 0,0 0 0,0 0 0,0 0 0,0 0-32,0 0 32,0 0 0,0 0 0,0 0 0,0 0 32,0 0-32,0 0 0,0 0 0,0 0 32,0 0-32,0 0 0,0 0 0,0 0 0,0 0 0,0 0-32,0 0 32,0 0 0,0 0 0,0 0 32,0 0-32,0 0 0,0 0 0,0 0 0,0 0 0,0 0 0,0 0 0,0 0 0,0 0 0,0 0-32,0 0 32,0 0 0,0 0 0,0 0 0,0 0 0,0 0 32,0 0-64,0 0 64,0 0-64,0 0 64,0 0-64,0 0 32,0 0-32,0 0 32,0 0 0,0 0 0,0 0 0,0 0 0,0 0 0,0 0 0,0 0 0,0 0 0,0 0 32,0 0-32,0 0 32,0 0-32,0 0 33,0 0-33,0 0 0,0 0-33,0 0 33,0 0 0,0 0 0,0 0 0,0 0 0,0 0 0,0 0 0,0 0 0,0 0 0,0 0-32,0 0 32,0 0 0,0 0 0,0 0-32,0 0 32,0 0 0,0 0 0,0 0 0,0 0-32,0 0 32,0 0 0,0 0-64,0 0 32,0 0 0,0 0 0,0 0 0,0 0 0,0 0 0,0 0 32,0 0 0,0 0-32,0 0 32,0 0 0,0 0 0,0 0 0,0 0-32,0 0 32,0 0 0,0 0 0,0 0 0,0 0 0,0 0-32,0 0 32,0 0 0,0 0-64,0 0-32,0 0-32,0 0 64,0 0 64,0 0 0,0 0-32,0 0 32,0 0 0,0 0-32,0 0 0,0 0 0,0 0 0,0 0 32,0 0-32,0 0 32,0 0 0,0 0 0,0 0 0,0 0 0,0 0 0,0 0 0,0 0 0,0 0 32,0 0-32,0 0 0,0 0-32,0 0 32,0 0 32,0 0-32,0 0 0,0 0 0,0 0 0,0 0 0,0 0 0,0 0 0,0 0 0,0 0 0,0 0-32,0 0 32,0 0 0,0 0 0,0 0 0,0 0 0,0 0 0,0 0-32,0 0-33,0 0 33,0 0 32,0 0 0,0 0 0,0 0 0,0 0 0,0 0 0,0 0 0,0 0 0,0 0-32,0 0 32,0 0 0,0 0-64,0 0 64,0 0 0,0 0 0,0 0 0,0 0 0,0 0 0,0 0-32,0 0-64,0 0 64,0 0 0,0 0 32,0 0-64,0 0-32,0 0-64,0 0 96,0 0 32,0 0 32,0 0-32,0 0 0,0 0 32,0 0-32,0 0 32,0 0 0,0 0 0,0 0-32,0 0 32,0 0 0,0 0 0,0 0-32,0 0 32,0 0 0,0 0 32,0 0-32,0 0 0,0 0 0,0 0 0,0 0 0,0 0 0,0 0 0,0 0 0,0 0 0,0 0 0,0 0-32,0 0 64,0 0-32,0 0 0,0 0 0,0 0 0,0 0 0,0 0 0,0 0 0,0 0 0,0 0 32,0 0-32,0 0 0,0 0 0,0 0 0,0 0 0,0 0 0,0 0 0,0 0 0,0 0 0,0 0 0,0 0 0,0 0 0,0 0 0,0 0 0,0 0 0,0 0 0,0 0 0,0 0 0,0 0 0,0 0-32,0 0 32,0 0 0,0 0 0,0 0 0,0 0 0,0 0 32,0 0-32,0 0 0,0 0 0,0 17 0,0-17 0,0 0 0,0 0 0,0 0 0,0 0 0,0 0 0,0 0-32,0 0 32,0 0 32,0 0-32,0 0 0,0 0 0,0 0 0,0 0 0,0 0 0,0 0 0,0 0 32,0 17-32,0-17 0,0 0 0,0 17 0,0-1 64,0-16-32,0 17 32,0 0 0,0 0-32,0 17 32,0-1-32,0 1-32,0-1 64,0-16 0,0 17 64,17 0 0,-17-18-128,17 1 0,-17 0-32,17-17 32,-17 0 0,0 0 0,17 0-32,-17 0-64,0 0 0,0 0-32,0 0-32,16 0 160,-16-17 160,17-16 0,0-1 0,0-17-128,0 18 0,-17-1 0,0 17 0,17-16 0,-17 16 1,0 0-33,0 0 32,0 0 96,0 1-64,0-1 0,0 0-64,0 0 0,0 17 0,0-17 0,0 17 0,0 0 0,0 0 0,0 0 0,0-17 0,0 17-32,0 0 0,0 0 0,0 0 0,0 0 32,0 0 0,0 0 32,0 0 32,0 17 64,16 17 192,-16-17-64,17 33-95,0-16-65,-17 16-32,17-16 0,-17 16 0,17 1-64,-17-17 32,16-1-32,1 1 0,-17-17 0,17 0 0,0-1 0,-17-16-32,17 0 0,-17 0-128,0 0-65,17 0 1,-17-16 128,33-1 96,-16-34 256,0 18-63,17-18-97,-18 1-32,1-1-64,-17 1 0,17 16 0,-17 0 32,0 18-32,0-1 0,17 0 32,-17-17 96,0 17-32,0 1-32,17-1-32,-17 17 0,16-17-32,-16 17 0,0-17 0,0 17 0,17 0 0,-17 0 0,0 0 0,0 0 0,0 0 0,0 0 0,0 0 0,0 0 0,0 0 0,0 0 0,0 0 0,0 0 0,0 0 0,0 0 0,0 0 0,0 0 32,0 0-32,0 0 0,0 0 32,0 0-32,0 0 32,0 0 0,0 0-32,0 0 0,0 0 0,0 0 32,0 0-32,0 0 0,0 0 32,0 0-32,0 0 32,0 0-32,0 0 32,0 0 0,0 0-32,0 0 0,0 0 0,0 0 0,0 0 0,0 0 0,0 0 0,0 0 0,0 0 32,0 0-32,0 0 0,0 0 0,0 0-32,0 0 32,0 0 0,0 0-64,0 0 64,0 0-32,0 0 32,0 0 0,0 0 0,0 0 0,0 0-32,0 0 32,0 0 0,0 0-32,0 0 32,0 0 32,0 0-32,0 0 32,0 0-32,0 0 32,0 0-32,0 0 64,0 0-64,0 0 0,0 0 32,0 0-32,0 0 0,0 0 32,0 0-32,0 0 32,0 0-32,0 0 33,0 0 31,0 0-64,0 0 0,0 0 0,0 0 0,0 0-97,0 0 97,0 0 0,0 0 0,0 0 0,0 0 0,0 0 0,0 0 0,0 0 0,0 0 0,0 0 0,0 0-32,0 0 32,0 0 0,0 0 0,0 0 0,0 0-32,0 0 0,0 0 32,0 0-32,0 0 32,0 0-32,0 0 32,0 0 0,0 0 0,0 0 0,0 0 0,0 0 0,0 0 0,0 0 0,0 0 0,0 0 0,0 0 0,0 0 0,0 0 0,0 0 0,0 0 0,0 0 0,0 0 0,0 0 32,0 0-32,0 0 0,0 0 0,0 0 32,0 0-32,0 0 0,0 0 0,0 0 0,0 0 0,0 0-32,0 0 32,0 0-32,0 0 32,0 0 0,0 0 0,0 0 0,0 0 0,0 0-32,0 0 32,0 0 0,0 0 0,0 0 0,0 0-32,0 0 0,0 0 32,0 0 0,0 0 32,0 0-32,0 0 64,0 0-64,0 0 32,0 17 32,0-17-32,17 17 0,-17 0 1,0-1-33,0 1 0,0 0 64,0 17-32,17-17-32,-17-17 0,0 16 32,0 1-32,17 0 0,-17-17 0,0 17 0,17 0 0,-17-17 32,0 17-32,16-17 0,-16 16 0,17-16 0,-17 17-32,17-17 32,-17 0 0,0 0 0,0 0-32,0 0 0,0 0-32,0 0-1,0 0 1,0 0 32,17 0 0,-17 0 0,0 0-32,0 0-32,0 0-32,0 0 0,0 0 96,0-17 32,17 1 0,-17-1 0,16 0 0,-16 0 0,0 0 0,17 0-32,-17 1 32,0-1 0,0 17 0,0-17 0,0 17 0,0 0 0,0 0 0,0 0-32,0 0 32,0 0 0,0 0 0,0 0 64,0 0-32,0 17 96,17 0-64,-17-1-32,0 18 0,17-17 0,-17 0 0,0 0 0,17 16-32,-17-16 0,17 17 0,-17-18 0,16 1 0,-16-17 0,0 17 32,17-17-32,-17 17-32,0-17 32,0 0 0,17 0 0,-17 0 0,0 0 0,0 0 0,0 0 0,0 0 0,0 0 0,0 0 0,0 0-32,17 0 32,-17 0 0,0 0 0,0 17 0,0-17 0,0 0 0,0 0 32,0 0-32,0 0 0,0 0-32,0 0 32,0 0 0,17 0 0,-17 0 0,0 0 0,0 0 0,0 0 0,0 17 0,0-17 0,0 0 0,0 0 0,0 0-32,0 0 0,0 0 0,0 0 0,0 0 32,0 0-32,0 0 32,0 0 0,0 0 0,0 0 0,0 0 0,0 0 0,0 0 0,0 0 0,0 0 0,0 0 32,0 0-64,0 0 64,0 0-32,0 0 0,0 0 0,0 0 0,0 0 0,0 0 0,0 0 0,0 0 0,0 0-32,0 0 32,0 0 0,0 0 0,0 0 0,0 0 0,0 0 0,0 0 0,0 0 0,0 0 0,0 0 0,0 0 0,0 0 32,0 0-32,0 0 0,0 0 0,0 0 0,0 0 0,0 0 0,0 0 0,0 0 0,0 0 0,0 0 0,0 0 0,0 0 0,0 0 32,0 0-32,0 0 0,0 0 0,0 16 0,0-16 0,0 0 0,0 0 0,0 0 0,0 0 0,0 0 0,0 0 0,0 0 0,0 0 0,0 0-32,17 0 0,-17 0 32,0 0-32,0 0 0,0 0 32,0 0 0,0 0 0,0 0 0,0 0 0,0 0 0,0 0-64,0 0 32,0 0 32,0 0 0,0 0-32,0 0 0,0 0 32,0 0 0,0 0 0,0 0 0,0 0 0,0 0 0,0 0 0,0 0 0,0 0 0,0 0 0,0 0 0,0 0 0,0 0 0,0 0-32,0 0 32,0 0-64,0 0 64,0 0 0,0 0 0,0 0-32,0 0 32,0 0 0,0 0 0,0 0 0,0 0 0,0 0 0,0 0-32,0 0 32,0 0-64,0 0 32,0 0 32,0 0 0,0 0 0,0 0-32,0 0 32,0 0-32,0 0 0,0 0-33,0 0 1,0 0 0,0 0 64,0 0 0,0 0 0,0 0 0,0 0-32,0 0 0,0 0 32,0 0 0,0 0-32,0 0 32,0 0-32,0 0 32,0 0 0,0 0 0,0 0 0,0 0 0,0 0 32,0 0-32,0 0 0,0 0 0,0 0 0,0 0 0,0 0-32,0 0 32,0 0 0,0 0 0,0 0-32,0 0 32,0 0-32,0 0-32,0 0 64,0 0 0,0 0 0,0 0 0,0 0 0,0 0 0,0 0 0,0 0 0,0 0 0,0 0 0,0 0 0,0 0 0,0 0 0,0 0 0,0 0 0,0 0 0,0 0 32,0 0-32,0 0 0,0 0 0,0 0 0,0 0 0,0 0 0,0 0 0,0 0 0,0 0 0,0 0 0,0 0 32,0 0-32,0 0 0,0 0 0,0 0 0,0 0 0,0 0 0,0 0 0,0 0 0,0 0 0,0 0 0,0 0-32,0 0 32,0 0 0,0 0 0,0 0 0,0 0 0,0 0 0,0 0 0,0 0 0,0 0 0,0 0 0,0 0 0,0 0 0,0 0 0,0 0 0,0 0 32,0 0 0,0 0-32,0 0 0,0 0 32,0 0-32,0 0 0,0 0 0,0 0 0,0 0 0,0 0 0,0 0-32,0 0 32,0 0 0,0 0 0,0 0-32,0 0 32,0 0 0,0 0-32,0 0 32,0 0 0,0 0 0,0 0 0,0 0 0,0 0 0,0 0 0,0 0 0,0 0 0,0 0 0,0 0 0,0-16 0,16 16-32,-16 0 32,0 0 0,0 0 0,0 0 0,0 0-32,0-17 64,17 17-32,-17-17 0,0 0-32,0 17-32,17-17-32,-17 17 0,0-17 64,0 1 32,0 16-32,0-17 32,0 17 0,0-17 0,0 0 0,0 0-32,0 17 0,0 0 32,0-16 0,0 16-32,0 0 32,0 0 0,0 0 0,0 0 0,0 0 0,0-17-32,0 17 32,0 0 0,0 0 0,0 0 0,0 0 0,0 0 0,0-17 0,0 17 0,0 0 0,0 0 0,0 0 0,0 0 0,0 0 0,0 0 0,0 0 0,0-17 0,0 17 0,0 0 0,0 0 0,0 0 32,0-17-32,0 17-32,0 0 32,0-17 0,0 17 0,0 0 32,0-16-32,-17 16 0,17 0 0,0 0 0,0 0 32,0-17-32,0 17 0,0 0 0,0 0 0,0 0-32,0 0 32,0 0 0,0-17 0,0 17-32,0 0 32,0 0-32,0-17 0,0 17 32,0 0-32,0 0 0,0 0-1,0 0 33,0 0 33,0 0 63,0 0 192,0 17 32,0 0-224,17 16-32,-17-16-32,0 17 0,0 0 0,17-18 0,-17 1 0,0 0 129,0-17-97,0 0-64,17 0-64,-17 0-32,0 0-33,0 0-31,0 0 64,16 0 0,-16-17 96,17 0 32,-17 1-32,0-1 32,17-17-64,-17 17 32,0 0-32,0 17 32,0 0 0,0 0 0,0 0 0,0 0 0,0 0 0,0 0 0,0 0 32,0 0 0,0 0 32,0 0 224,0 0-127,0 34-129,17-17 32,-17 0-64,0 0 32,17-1-32,-17 1 0,0 0 32,17-17 0,-17 17-32,0-17 0,16 0 0,-16 17 0,0-17 0,0 0 0,0 0 0,0 0 0,17 0 0,-17 0 32,0 0-32,0 16 0,0-16 0,0 0 0,0 0 0,0 0 0,0 0 32,0 0-64,0 0 64,0 0-32,0 0 32,0 0 64,0 0 0,0 0 0,0 0-32,0 0-32,0 0-32,0 0-32,0 0 0,0 0 32,0 0-96,0 0-544,0 17-1891,0-17-5989</inkml:trace>
  <inkml:trace contextRef="#ctx0" brushRef="#br0" timeOffset="122173.0926">19584 10111 448,'0'0'289,"0"0"31,0 0 321,0 0 31,0 0 289,0 0 545,0 0 95,-17 51-224,17-51-159,-17 0 191,17 0-512,0 0 96,0 0 96,0 0 64,0 0-192,0 0-193,0 0-287,0 0-97,0 0-224,0 0-160,0 0-320,0 0 320,0-34 96,17 0 705,0 1 96,-1-35-481,18 1 161,-17 0-129,17-17-96,-1 16-191,1-16-1,-17 0 64,16-17 96,1 17 1,0 0-97,-18 17 192,1 0-95,0-1-129,0 1 32,0-17-32,0 17-64,-1-1-64,1 18-64,0-18 0,-17 18 0,17 0-32,0 16 32,-1 0 32,-16 1-32,17 16 0,-17-17 32,0 17-32,17 17 32,-17 0-32,0 0 0,0 0 32,0 0-32,0 0 0,0 0-64,0 0 32,0 0 32,0 0 0,0 0 257,0 34 31,0 0-256,0-1 192,0 18-96,0-1 0,0 1 32,0-1 33,0 17 31,0 1 0,0 16-128,-17 0 0,17 0 0,-17 0-64,17 0-32,-16-16 64,16 16-64,-17-17 32,0 0-32,0 1 0,17-18 0,-17 0 0,1-16 0,16 17 0,-17-35 0,17 18 0,0 0 0,0-18 0,-17-16 0,17 17 0,0-17 0,0 0 0,0 0-128,0 0-64,0 0-64,0 0-64,0-17-65,0 1 321,0-18 64,17-16 160,0-18-96,-1 1 32,18-34-96,-17 0 32,0-17 1,16 1-33,-16-1 32,-17 0-32,17 0 32,0 17 0,-17 0 0,0 17-32,0 0 0,0 17 32,0 0-32,17-1 0,-1 18 0,-16-17 0,17 16-32,0 1 0,0 16 0,0 0 32,-17 18 32,0-1 0,0 0 0,0 0-32,0 17 64,0-17-32,0 1-32,0 16 0,0-17 0,0 17 32,0 0-32,0 0 32,0 0 32,0-17-64,0 17 0,0 0 0,0 0 0,-17 0 0,17 0 0,0 0-64,0 0 64,0 0-32,0 0 0,0 0 32,0 0 0,0 0 0,0 0 0,0 0 0,0 0 32,0 0-32,0 0 0,0 0 0,0 0 32,0 0 32,0 0-64,0 0 0,0 0 32,0 0-32,0 0 0,0 0 0,0 0 0,0 0-96,0 0 96,0 0 0,0 17 0,0 16 0,0 1-32,0 0 64,0 16-32,0 1 64,0 16-64,0 0 128,17 0-128,-17 18 64,17-1-64,-17 0 32,0-17 0,0 0 0,0 17 32,0-16-64,0-1 0,0 0 0,0-16 32,0 16 0,0-16-32,0-1 0,0 0 32,0-16-32,0 17 0,0-18 0,-17 18 0,17-18 0,0 1 0,0 0 0,0-1 0,0-16 32,0-17-32,0 17 0,0-17-32,0 0 32,0 0-64,0 0 0,0 0 32,0 0 0,0 0 32,0 0-32,0 0-32,0 0-160,0 0 96,0 0-32,0-17-33,0 0 193,0 0 96,0-16-64,0 16 33,17 0-33,-17-17 0,0 18-32,16-1 0,-16 0 32,0-17-32,17 18 0,-17-1 32,0-17-32,17 0 0,-17 18 32,0-18-32,0 17 0,17-16 0,-17 16 0,0 0 32,0-17 0,17 17-32,-17 1 0,0-1-32,0-17 32,16 17 0,-16-16 0,0 16 32,17 0-32,-17 0 0,0 0 0,0 1 0,17 16 0,-17 0 0,0-17 0,0 17 0,0-17 0,0 17 32,0-17 0,0 17 32,0 0 0,0 0-64,0 0 64,0 0-32,0 0 0,0 0 0,0 0 0,0 0 0,0 0 0,0 0-32,0 0 0,0 0 0,0 0 32,0 0-32,17 0 32,-17 0 0,0 0 32,0 0-32,0 0 64,0 0 33,0 0-1,0 0 0,0 0-32,0 0-64,0 0 32,0 0-32,0 0 96,0 0 32,0 0 65,0 0 31,0 0 0,0 0-32,0 0 0,0 0-31,0 0-97,0 0-32,0 0 0,0 0-32,0 0 0,0 0-32,0 0 32,0 0-32,0 0 32,0 0 32,0 0-64,0 0 0,0 0 0,0 0 0,0 0 0,0 0 0,0 0 0,0 0 0,0 0 0,0 0 0,0 0 32,0 0-32,0 0 0,0 0 0,0 0 32,0 0 32,0 0-64,0 0 0,0 0 32,0 0-32,0 0 0,0 0 0,0 0 0,0 0 0,0 0-32,0 0 32,0 0 0,0 0 0,0 0 0,0 0 0,0 0 0,0 0 0,0 0 0,0 0 32,0 0-32,0 0 0,0 0 0,0 0 0,0 0 0,0 0 0,0 0 0,0 0 0,0 0 0,0 0-32,0 0 32,0 0 0,0 0-64,0 0 64,0 0 0,0 0 64,0 0-64,0 0 0,0 0 0,0 0 0,0 0 0,0 0 0,0 0-64,0 0 64,0 0 0,0 0 0,0 0 0,0 0 0,0 0 0,0 0-64,0 0 0,0 0 32,0 0 0,0 0 0,0 0-32,0-17 32,0 17 32,0-17 0,0 1 0,0-1 0,0 0 0,0 0 0,0 0 0,0-16 0,0 16 0,0-17-32,0 17 64,0-16-64,0 16 32,0-17 0,0 1 0,0 16 0,0-17 0,17 17 0,-17-16 0,0-1 0,0 17 0,17-16 0,-17-1 32,0 17-64,0 0 32,0 0 0,0 1 32,0-1-32,0 17 0,0-17 0,0 17 0,0 0 0,0 0 0,0 0 0,0 0-32,0 0 32,0 0-32,0 0 32,0-17 0,0 17 0,0 0 0,0 0 32,0-17-32,0 17 0,0 0-32,0 0 32,0 0 0,0 0 0,0 0-32,0 0 32,0 0-32,0 0 0,0 0 0,0 0 0,0 0 0,0 0-33,0 0 33,0 0-32,0 0-32,0 0 0,0 0 64,0 0 32,0 17 0,0-17 0,0 17 96,16 17 0,-16-1-64,17 18 32,0-1 33,-17 1-65,0-1 32,0 1-32,0-1 0,0 1 0,0-1-32,0 0 0,-17-16 0,17 17 32,0-18-32,-17 18 0,17-18 0,0 1 0,0 0 0,-16-1 0,16-16 0,0 0 0,0-17 0,0 0 0,0 0-32,0 0-32,0 0-64,0 0 31,0 0-31,0 0-64,0 0 64,0-17-32,0 17 128,0-34 32,16 18 32,18-35 0,0 18 0,-18-18 64,1 17-64,0 1 0,0-18 0,0 18 0,0-18-32,-17 18 32,16-18-32,1 17 32,-17-16-32,17 16 32,-17-16-32,17 16 32,-17 17-32,17 1 0,-17 16 32,0-17-32,0 17 0,0 0 0,0 0 0,0 0 0,0 0 0,0 0 0,0 0 0,0 0 0,0 0-32,0 0 32,0 0 0,0 0-32,0 0 0,0 17 32,0-17 0,0 0 32,0 0 0,0 0 0,0 0 0,0 16 0,0 1-32,0-17 0,0 17 32,0-17-32,16 17 0,-16 0 0,0 0 32,0-17-32,0 16 0,0 1 32,0-17 0,0 0-32,0 0 0,0 0 0,0 0 32,0 0-32,0 17 0,0 0 0,0 0 0,0-1 0,0 1 0,0-17 0,17 17 0,-17-17 0,0 17 0,0 0 0,0 0 0,0-1 0,0 1 0,0 0 0,0 0 0,17 0 0,-17 16 0,0-16 0,0 0 0,0 0 0,0 0 0,0-17 0,0 0 0,0 16 0,0-16 0,0 0 0,17 0 0,-17 17 0,0-17 0,0 0 0,0 0 0,0 0 0,0 0 0,0 0-32,0 0 32,0 0 32,0 0-32,0 0 0,0 0 0,0 0 0,0 0 33,0 0-33,0 0-33,0 0 33,0 0-32,0 0 0,0 0 0,0 0 32,0 0-64,0 0 64,0 0 32,0 0-32,0 0 0,0 0 0,0 0 0,0 0 0,0 0 0,0 0 0,0 0 0,0 0-32,0 0 0,0 0-128,0 0 128,0 0 32,0 0 0,0 0 0,0 0 0,0 0 0,0 0 0,0 0 0,0 0 0,0 0 0,0 0 0,0 0 0,0 0 0,0 0 0,0 0 0,0 0 0,0 0 0,0 0 0,0 0 0,0 0 0,0 0 0,0 0 0,0 0 0,0 0 0,0 0 0,0 0-32,0 0 32,0 0 0,0 0 32,0 0-32,0 0 0,0 0 0,0 0 0,0 0 0,0 0 0,0 0 0,0 0 0,0 0 0,0 0 32,0 0-32,0 0 0,0 0 0,0 0 0,0 0 0,0 0 0,0 0 0,0 0 32,0 0-32,0 0 0,0 0 0,0 0 0,0 0 0,0 0 0,0 0 0,0 0 0,0 0 0,0 0-32,0 0 32,0 0 0,0 0 0,0 0 0,0 0 32,0 0-32,0 0 0,0 0 0,0 0 0,0 0 0,0 0 0,0 0 0,0 0 0,0 0 0,0 0 0,0 0 0,0 0 0,0 0 0,0 0 0,0 0 0,0 0 0,0 0-32,0 0 32,0 0 0,0 0 0,0 0-32,0 0 32,0 0-32,0 17 32,0-17 0,0 17 32,0 0-32,0-17 0,0 17 32,0-17-32,0 0 32,0 0 160,0 0-192,0 0-64,0 0 64,0 0 32,0 0-32,0 0 0,0 0 32,0 0-32,0 0 0,0 0 0,0 0 0,0 0 0,0 0 0,0 0-32,0 0 32,0 0-32,0 0 0,0 0-32,0 0 0,0 0 0,0 0 32,0 0 0,0 0 0,0 0 32,0-17-96,0 17 96,0 0 32,17-17-32,0 0 64,-1 0-64,1-16 32,0 16 32,-17 0-32,17-17 32,0 17-32,-17 1 64,0-18 0,0 17-32,17-16 65,-17-1-1,0-17-64,0 18-32,16-1-32,-16 1 32,0-1-32,17 17 0,-17-17 0,0 1 0,0 16 0,0-17 32,0 1-32,17-1 32,-17 0-32,0 1-32,0-1 32,17 0 0,-17 1 0,0-1 0,0 17 0,17-16 0,-17 16 0,0 0 0,16-17 0,-16 1 0,17 16 0,-17 0 0,0 17 0,0 0 0,0-17-32,0 17 32,0 0 0,0 0 32,0 0-32,0 0 0,17-33 32,-17 16-32,0 0 0,0-17 0,17 18 0,-17-1 0,0 17 0,0 0 32,0 0-32,0 0 0,0-17 32,0 17-32,0-17 0,0 17 64,0 0-64,0 0 0,0 0-64,0 17 32,0-17 0,0 0-64,0 0 32,0 0 0,0 0 0,0 0 32,0 17 0,0 16 32,0 1 32,0 0 0,0 33 0,0-33-32,0 16 32,0-16-32,0 16 0,0 1 0,0-1-32,0 1 32,0 16 32,0-17-32,0 18 0,0-35 0,0 1 0,0 0 0,0-18 0,0 1 0,0 0 0,0 17 0,0-18 0,0 1 0,0-17 0,0 0 0,0 0 0,0 0 0,0 0 0,0 0 0,0 17 32,0-17-32,0 17 0,0-17 32,0 0-32,0 0 0,0 0 32,0 0 0,0 0-32,0 0 0,0 17 0,0-17 0,0 0 0,0 0 0,0 0-32,0 0 0,0 0 0,0 0-32,0 0 32,0 0-32,0 0-1,0 0-31,0-17 32,0 17 64,0 0 0,0 0 0,0 0 0,0 0-32,0 0 0,0 0-32,0 0 0,0 0 64,0 0 0,0 0 0,0 0-32,0 0 32,0 0-32,0 0 64,0 0-64,0 0 64,0 0-32,0 0 0,0 0 0,0 0 32,0-17-32,0 17 0,0 0 0,0 0 0,0-17 32,0 17-32,0 0 0,0 0 32,0 0-32,0 0 0,0-17 0,17 17 0,-17 0 0,0 0 0,0 0 0,0 0 64,0 0 32,0 0 129,0 0-33,0 0-64,0 0 0,0 0 224,0 0-31,0 0 191,0 0 321,0 0 0,0 0 96,0 0-481,0 0-448,0 0 0,0 0 0,0 0 0,0 0 0,0 0 0,0 0 0,0 0 0,0 0 0,0 0 0,0 0 0,0 0 0,0 0 0,0 0 0,0 0 0,0 0 0,0 0 0,0 0 0,0 0 0,0 0 0,0 0 0,0 0 0,0 0 0,0 0 0,0 0 0,0 0 0,0 0 0,0 0 0,0 0 0,0 0 0,0 0 0,0 0 0,0 0 0,0 0 0,0 0 0,0 0 0,0 0 0,0 0 0,0 0 0,0 0 0,0 0 0,0 0 0,0 0 0,0 0 0,0 0 0,0 0 0,0 0 0,0 0 0,0 0 0,0 0 0,0 0 0,0 0 0,0 0-96,0 0 64,0 0-64,0 0 0,0 0-32,0-16 31,0 16 1,0 0 64,0 0 32,0 0 32,0 0-32,0 0 0,0 0-32,0 0 32,0 0-32,0 0 0,0-17 32,0 17 0,0-17 0,17 17-32,-17-17 0,0 17 32,0 0-32,0 0 32,0-17 0,0 17 0,0 0 0,0 0 0,16-16 0,-16 16 0,0-17 0,0 17 0,0-17 0,0 17 0,0 0 0,0 0 0,0-17 0,17 17 0,-17-17 0,0 0 0,0 1-64,17-1 64,-17 0 0,0 0 0,0 17 0,17-17 0,-17 0 64,0 1-64,0-1 0,0 17 0,0-17 0,17 0 0,-17 0 0,0 1 0,0-1 32,0 0-64,0 0 32,0 0 0,0 0 0,0 1 0,0-1-64,0 0 64,0 0 0,0 0 0,0 1-32,0-1 32,0 0 0,0 0 0,0 0 0,0 0 0,0 1 0,0-1 0,0 0 0,0 0 0,0 0-32,0-16 0,0 16 32,0 0-32,0 0 0,0 0-32,0 1 32,0-1 0,0 0 0,0 0 32,0-17-32,0 18 32,0-1-32,0 0 32,0 0 0,0 0 0,0 0-32,0 1 0,0-1 32,0 0-32,0 0 0,0 0 0,0 1 32,0-18-32,0 17 32,0 0 0,0 0 0,0 17 0,0-16 0,0-1 0,0 0-32,0 0 32,0 0 0,0 1-32,0-1 32,0 0 0,0 0 0,0 0 0,0-16 0,0 16-32,0-17 32,0-16-65,0 16-31,0 0 32,0 1 32,0-1 0,0 0 32,0 1 0,0-18 0,0 18-96,0-1 32,0 0-32,0 1 0,0-1 32,0 17 32,0 17 0,0 0 32,0 0 0,0 0 0,0 0 0,0 0 0,0-17-32,0 17-32,0 0-32,0 0 0,0 0 63,0 0 1,0 0 0,0 0 32,0 0-32,0 0 0,0 0-96,0 0 32,0 17-64,0-17-32,0 0 32,0 17 0,0-17 95,0 17 65,0 17 65,16 16-33,1 17 0,17 17-32,-17 1 32,16-1 0,-16 0-32,0 0 32,0 0-32,-17 0 0,17 0 0,-17 17 32,17-17-32,-17-16 0,0-1 0,0 17 64,-17-17-64,0 1 32,0-18-32,17 0 0,-17 1 0,17-17 0,-17-18-32,17 1 0,0 0 32,0-17-32,0 0 0,0 0-64,0 0-65,0 0-31,0-17-64,0 17 64,0 0 32,0 0-65,0-17 129,0-16 96,17-1 96,0-16-31,-17-18-33,17 1 32,-17-17-32,17 0 0,-17 0-32,0 0 0,0-17 0,0 17 0,0-1 32,0-15-32,0-1 0,17 16 32,-17 18-32,0 17 0,0-1 0,0 18 0,16-1 0,-16 0 0,0 34 0,0-16 0,0 16 0,17-17 0,-17 0 0,0 17 0,0-17 0,0 17 0,0 0 32,0 0-64,17 0 64,-17-17-32,0 17 0,0 0 0,0 0 0,0-17 0,0 17 0,0 0 0,0 0 0,0 0 0,0 0 32,0 0-32,0 0 0,0 0 0,0 0 0,0 0 0,0 0 0,0 0 0,0 0 0,0 0-32,0 0 0,0 0 32,0 0-32,0 0 32,0 0 0,0 0 0,0 0 0,0-16 32,0 16-32,0-17 0,0 17 32,0 0-32,0-17 0,0 17 32,0-17-32,0 17 0,17 0 0,-17 0 0,0-17 0,0 17-32,0-17 32,0 17 0,0-16 0,0 16 0,0-17 0,0 17 32,0 0-32,0 0 0,0 0 0,0 0 0,0 0 0,0 0 0,0 0 0,0 0 0,0 0 0,0 0 0,0 0 0,0 0 0,0 0 0,0 0 0,0 0 0,0 0 0,0 0-32,0 0 0,0 0 0,0 0 0,0 0 0,0 0-32,0 0 64,0 0 0,0 0 0,0 0 32,0 0-32,0 0 32,0 0 0,0 0 0,0 0 0,0 0 0,0 0-32,0 0 32,0 0-32,0 0 32,0 0-32,0 0 0,0 0 0,0 0 0,0 0 0,0 0 0,0 0 0,0 0-32,0 0 32,0 0 32,0 0-32,0 0 0,0 0 0,0 0 0,0 0 0,0 0 0,0 0 0,0 0 0,0 0 0,0 0-32,0 0 32,0 0 0,0 0 32,0 0-32,0 0 0,0 0 0,0 0 32,0 0-32,0 0 0,0 0-32,0 0 32,0 0 0,0 0 64,0 0-64,0 0 0,0 0 32,0 0 0,0 0 64,0 0 0,0 0-64,0 0 32,0 0-64,0 0 32,0 0 0,0 0 0,0 0 0,0 0 0,0 0-32,0 0 32,0 0-32,0 0 0,0 0 32,0 0-32,0 0 32,0 0-32,0 0-32,0 0 32,0 0 0,0 0 32,0 0-32,0 0 0,0 0 0,0 0 0,0 0 32,0 0-32,0 0 33,0 0 31,0 0-64,0 0 0,0 0 0,0 0 0,0 0 0,0 0 32,0 0-32,0 0-32,0 0 32,0 0 0,0 0 32,0 0-32,0 0 0,0 0 0,0 0 32,0 0-32,0 0 0,0 0 0,0 0 0,0 0 0,0 0 0,0 0 0,0 0 0,0 0 0,0 0 32,0 0-32,0 0-32,0 0 32,0 0 0,0 0 0,0 0-32,0 0 32,0 0 0,0 0 0,0 0 0,0 0 0,0 0 0,0 0 0,0 0 0,0 0 0,0 0-32,0 17 32,0-17 0,0 0 0,0 0-32,0 0 32,0 0 0,0 0 0,0 0 0,0 0 0,0 0 0,0 0 0,0 0 0,0 0 0,0 16 32,0-16-32,0 0 0,0 0 32,0 0-32,0 17 0,0-17 0,0 0 0,0 0 0,0 0 0,0 0 32,0 0-32,0 17 0,0-17 32,0 0-32,0 0 0,0 17 32,0-17-32,0 17 0,17 0 0,-17-17 0,0 16 32,0-16-32,0 17 32,0-17-32,16 17 0,-16 0 32,0 0-32,17 0 32,-17-1-32,0 1 32,0 0 0,17 0-32,-17 0 32,0-1-32,17 1 0,-17 0 32,0 17 32,0-17-64,0-1 64,17 18 0,-17 0-32,0-18 32,0 1-32,0 0 0,0 17-32,17-17 0,-17-1 0,0 1 0,0 0 32,0 0 0,0 0-32,0 0 0,0 16 0,0-16 0,0 17 0,16-1 0,-16-16 0,0 17 0,17-17 0,-17-1 0,0 1 0,0-17 0,0 34 0,0-17 0,0-1 0,0 18 0,0-17 0,0 0 0,0 0 0,0 16 0,0-16 0,17 17 0,-17-17 32,0-1-32,0 1 0,0 0 0,0 0 0,0 0 0,0-1 0,0 1 0,0 0 0,0 0 0,0 0 0,0 0 0,0-1 32,0 18-32,0-17 0,0 0-32,0 0 64,0 16-32,0-16 0,0 17 0,0-18 0,0 18 0,0 0 0,0-17 0,0-1 0,0 18 32,0-17-32,0 0 0,0-1 0,0 1 32,-17 0-32,17 0-32,0 0 32,0-17 0,0 17 0,0-1 0,0-16 0,0 0 0,0 17-32,0-17 32,0 17 0,0-17 0,0 17 0,0-17 0,0 17 0,0-17 0,0 17 0,0-17 0,0 16 0,0-16 0,0 17 0,0-17 0,0 17-32,0-17 32,0 0-32,0 0 32,0 0-32,0 0 0,0 0 32,0 0 0,0 0 0,0 17 0,0-17 0,0 0 0,0 0 0,0 0-32,0 0 32,0 0-32,0 0 0,0 0-32,0 0 0,0 0 0,0 0-32,0 0 0,0-17 0,0 17 0,0 0 0,0 0-1,0-17 97,17 0 97,-17 1-65,17-1 32,0-17-32,-1 0 0,1 1 0,0-1 32,0-16-64,-17 16 64,17 0-32,-17 18-32,0-18 32,0 0-32,17 17 32,-17-16-32,0-1 64,16 1-64,-16-1 0,0 0 0,0 1 0,0-1 0,0 0 0,17 17 0,-17-16 0,0 16 0,0 0 0,17 0 0,-17 1 0,0-1 0,0 0 0,0 0 32,0 17-32,0-17 0,0 0 0,0 17 0,0 0 0,0 0 32,0-16-32,0 16 0,17-17 0,-17 17 0,0 0 0,0-17 0,0 0 0,0 0 0,0 0 0,0 17 0,0-16 0,0-1 0,0 17 0,0-17 0,17-17 0,-17 18 0,0-1 0,0 0 0,0 0 0,0 17 0,0 0 0,0 0 0,0 0 0,0 0 32,0 0-32,0 0-32,0 0 32,0 0 0,0 0 0,0 0 32,0 0-32,0 0 0,0 0 0,0 0 0,0 0 0,0 0 32,0 0-32,0 0 0,17 0 0,-17 0 0,0 0 0,0 0 0,0 0 0,0 0 0,0 0 32,0 0-32,0 0 0,0 0 32,0 0-32,0 0-32,0 0 32,0 0 0,0 0 0,0 0 0,0 0-64,0 17 32,0-17 0,0 0 0,0 0 32,0 0-64,0 0 32,0 0-32,0 17 64,0-17 0,0 17 96,0-1-32,0 1-32,0 17 0,16-17-32,-16 16 32,0 1 0,17 0-32,-17-1 0,17 18 0,-17-18 0,0 1 32,17 16-32,-17 1 0,17-1 0,-17 1 32,0-1-32,0 1 0,16-1 0,-16 1 0,0-18 32,0-16-32,0 0 0,0-17 0,0 0 0,0 0 0,0 0-96,0 0 64,0 0-32,17 0-32,-17 0 0,0 0 0,0-17 0,0 17 64,0-17 32,17-16 128,-17-1-64,17-16-32,0-1 64,-17-33-32,17 17-32,-17-17-32,0 16 0,0-16 32,0 17-32,0 16 32,0-16 0,0 17-32,0-1 32,0-16-32,0 17 0,0-1 0,0 17 0,0 1 0,0-1 0,0 34 0,0 0 0,0 0 0,0 0 0,0 0 0,0 0 0,0 0 0,0 0 0,0 0 0,0 0-32,0 0 32,0 0 0,0 0 0,0 0 0,0 0-32,0 0 0,0 0-32,0 0 0,0 0 0,0 0 0,0 17 64,0 0 32,16 16 0,-16 1 32,17 17 0,0-1-64,0 0 96,0 1-96,-17-1 96,16 1-64,-16-1 32,0-16-64,0 16 64,0-16 0,0 0-32,0-1 0,0 18-32,0-18 32,0 1 1,0 0-33,0-1 0,-16 1 32,16-17-32,0 17 0,-17-1 0,17-16 32,0 17-32,0-18-32,-17 1 32,17 0 0,0 0 0,0-17 0,0 17 0,0-17 0,0 17 0,0-1 0,0-16 0,0 17-32,0 0 32,0-17 0,0 17 0,0 0 0,0-1 0,0-16 0,0 17 32,0-17-32,0 0-32,0 17 32,0-17-33,0 0 33,0 0 0,0 0-32,0 0 32,0 0-32,0 0 32,0 0 32,0 0 65,0 0-33,0 0 64,0 0 32,0 0 64,17 0 0,-17 0 33,0 0 159,0 0 160,0 0-31,0 0-545,0-17 0,0 17 0,0 0 0,0 0 0,0 0 0,0 0 0,0 0 0,0 0 0,0-17 0,0 17 0,0 0 0,0 0 0,0 0 0,0 0 0,0 0 0,0 0 0,0 0 0,0 17 0,0-17 0,17 0 0,-17 17 0,0-17 0,0 0 0,0 0 0,0 0 0,0 0 0,0 0 0,0 0 0,0 0 0,0 0 0,0 0 0,0 0 0,0 0 0,0 0 0,0 0 0,0 0 0,0 0 0,0 0 0,0 0 0,0 0 0,0 0 0,0 0 0,0 0 0,0 0 0,0 0 0,0 0 0,0 0 0,0 0 0,0 0 0,0 0 0,0 0 0,0 0 0,0 0 0,0 0 0,0 0 0,0 0 0,0 0 0,0 0 0,0-17 0,0 17 0,0-17 0,16 1 0,-16-18 0,17 0 0,-17 1 0,17-1-192,-17-16-32,17-1 160,-17 18 32,17-1 32,-17 0 0,0 1 0,17-1 0,-17 0 0,0 17 0,0-16 0,16-1 32,-16 1-32,0-18 0,0 17 0,0-16 0,0-1-32,0 18 32,17-1-65,-17 1 65,0-1 0,0 17 0,17-17 0,-17-16 0,17 16-32,-17-16 32,17-1 0,0 1 0,-17 16 0,0-16-32,16 33 32,-16-17 0,0 34 0,0-16 32,0 16-32,0-17 32,0 17-32,0 0 0,0 0 0,0-17 0,0 17 0,0 0 0,0 0 32,0 0-32,0 0 33,0 0-33,0 0 32,0 0-32,0 0 0,0 0 0,0 0 0,0 0 0,0 0 0,0 0 0,0 0 0,0 0 0,0 0 0,17 0-32,-17 0 32,0 0 0,0 0 0,0 0-33,0 17 1,0-17 32,0 0 0,0 0 0,0 0 0,0 0 0,0 0 0,0 0 32,0 0-32,0 0 0,0 0-32,0 0 32,0 0-32,0 0 0,0 17 0,0-17 0,0 0 32,0 0 0,0 0 0,0 0 32,0 0-32,0 0 32,0 0-32,0 0 32,0 0 0,0 0-32,0 0 32,0 0-32,0 16-32,0-16 0,0 0 32,0 0 0,0 0 0,0 0-32,0 0 32,0 0 0,0 0 0,0 0 0,0 0 0,0 0-64,0 0 32,0 0 32,0 0 0,0 0-32,0 0 32,0 0 0,0 0 0,0 0 0,0 0 0,0 0 0,0 0 32,0 0-32,0 0 0,0 0 0,0 0 0,0 0 0,0 0 0,0 0 0,0 0 0,0 0-32,0 0 64,0 0-32,0 0 0,0 0 0,0 0 0,0 0 0,0 0 0,0 0 32,0 0 128,0 0-31,0 17 95,-17 0-160,17-17 64,0 17-128,-16-17 0,-1 17 0,0-1 0,0 1 0,0 0 0,17-17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17 0,0-17 0,0 0 0,0 0 0,0 0 0,0 17 0,0 16 0,17-16 0,-17 34 0,17-18 0,0 1 0,-17 16 0,17-16 0,-17 17 0,16-18 0,-16 18 0,17-18 0,-17 18 0,17-1 0,-17 1 0,17-1 0,-17 1 0,17-1 0,-17-16 0,0-1 0,0 1 0,0 0 0,16-1 0,-16-16 0,0 0 0,0 0 0,0-17 0,0 0 0,0 0 0,0 0 0,0 0 0,0 0-96,0 0-224,0 0 63,0 0-31,0-17 192,0-17 96,17-16 0,-17-17 0,17-18 64,-17 1-64,0-17 32,17-16-32,-17 16 0,0 0-32,0 0 32,0 17-64,0 16 64,0 1 0,0 17 0,0-1 0,0-16 0,0 0 0,17-17 0,0 16 0,-17 18 0,16 16 0,-16 1 0,17 16 0,-17 0 0,0 17 0,0 0 32,0 0 32,0 0-32,0 0 64,0 0-64,0 0-32,0 0 0,0 0 0,0 0 0,0 0 32,0 0-32,0 0 32,0 0 0,0 0-32,0 17-32,0-17 0,0 0 0,0 0 0,0 17-96,0-17 32,0 16-64,0 18 128,0 33 32,0 1 0,0 33 0,17-17 32,-17 0-32,0-17 0,0 0-64,0-33-64,0 0 32,0-34-33,0 16-63,0-16 64,0 0-32,0-16-96,0-1 32,0 0 63,0-34 161,0-16 96,0-17-31,0-17-1,0 0-64,0 0 96,0 0-64,-17-33 0,17 16 0,-17 0 0,17 34 0,0 17 32,0-17 32,0 16-96,17 1 0,-17 0 0,0 16 0,0 18 0,0 16 64,0 0 0,0 17 0,0 0-32,0 0 0,0 0-32,0 0 0,0 0 0,0 0 0,0 0-32,0 0-32,0 0-64,0 17 96,0-17-64,0 0-32,0 17 64,0 0 64,0 16 32,0 1-32,17 16 96,-17 18-96,0-18 32,17 17-32,-17 1-32,0-1-64,0 0 32,17 17-161,-17-16 65,0-1 0,0 0 0,16 1 128,-16-18-96,0 0 96,0-16 0,0 0-32,0-1 0,0-33 32,0 17 0,0-17 0,0 0-32,0 0 64,0 0-65,0 0 33,0 0 0,0 0-32,0 0-64,0 0 32,0 0-64,0 0 96,0 0-32,0 0 64,0 0 32,0-17 32,0 17-32,0 0 64,0 0-64,0 0 0,0 0 0,17 0 32,-17 0-32,0 0 0,0 0 64,0 0-64,0 0 0,0 0-64,0 0 64,0 0-32,0 0 32,0 0-32,0 0 32,0 0 32,0 17 352,0 0 1,0 17-1,17-17 96,-17-1 97,0 1 0,0 17-97,0-34-128,0 0-224,0 0 1,0 0-129,0 0 0,0-17 32,0 17 32,0-17-32,0 17 32,0 0 128,0 0-128,0 0-64,0 0 0,0-17 0,0 17 0,0 0 0,0 0 0,0 0 0,0 0 0,0 0 0,0 0 0,0 0 0,0 0 0,0 0 0,0 0 0,0 0 0,0 0 0,0 0 0,0 0 0,0 0 0,0 0 0,0 0 0,0 0 0,0 0 0,0 0 0,0 0 0,0 0 0,0 0 0,0 0 0,0 0 0,0 0 0,0 0 0,0 0 0,0 0 0,0 0 0,0 0 0,0 0 0,0 0 0,0 0 0,0 0 0,0 0 0,0 0 0,0 0 0,0 0 0,0 0 0,0 0 0,0 0 0,0 0 0,0 0-64,0 0-64,0 0 32,0 0 64,0 0 0,0 0 32,0 0 0,0 0 0,0 0 0,0 0 0,0 0-32,0 0 32,0 0 0,0 0-32,0 0 32,0 0-32,0 0 32,0 0 0,0 0 0,0 0 0,0 0-32,0 0 32,0 0-32,0 0-33,0 0 33,0 0 32,0 0-64,0 0 32,0 0 0,0 0-64,0 0 0,0 0 96,0 0-32,0 0 32,0 0 0,0 0 0,0 0 0,0 0-32,0 0 32,0 0 0,0 0-64,0 17-32,0-17 32,0 0 32,0 0 0,0 0-32,0 0 64,0 0 0,0 0-32,0 0 32,0 0 0,0 0 0,0 0 0,0 0 0,0 0-64,0 0 32,0 0 0,0 0 0,0 0 32,0 0 0,0 0-32,0 0 64,0 0-64,0 0 64,0 0-64,0 0 32,0 0 0,0 0 0,0 0 0,0 0-33,0 0 33,0 0 0,0 0 0,0 0 33,0 0-33,0 0 0,0 0 0,0 0-33,0 0 1,0 0 0,0 0-96,0 0 0,0 0 64,0 0 0,0 0 32,0 0 32,0 0-32,0 0 32,0 0-96,0 0 0,-17 0-257,17 0-127,0 17-801,0-17-769,0 0-1698,17 0-3170</inkml:trace>
  <inkml:trace contextRef="#ctx0" brushRef="#br0" timeOffset="143994.8571">22577 5973 2915,'0'0'2242,"0"0"-545,0 0 1,0 0-160,0 0 255,0 0-992,17 0-321,-17 17 706,0-17 95,17 16-320,-17 18-385,17 17-127,-17 16-97,17-17-96,-17 1-160,0-1 0,0 1-64,0 16 33,0 1-65,0-18 32,0-16-32,0-1 0,0-16 32,0 0 32,0-17-64,0 0 0,0 0-64,0 0 0,0 0-65,0 0-31,0 0-32,0 0 128,0 0-32,0 0 32,0 0 32,0-17 0,0 17 32,0 0 32,0-17 0,0 17 0,0-16 96,0 16-128,0 0 0,0 0 0,0 0 32,0 0-32,0 0 0,0 0 64,0 0 64,17 0-64,-17 0-32,0 0 32,0 0-32,0 0-32,0 0 32,0 16 97,0-16 127,0 17-224,0 0 32,0 0-32,0 17-64,0-18 32,0-16 0,0 17 0,0-17 0,0 17-32,0-17 32,17 0-32,-17 0-32,0 0-321,0 0-511,0 0-546,0 0-1184,0 0-5158</inkml:trace>
  <inkml:trace contextRef="#ctx0" brushRef="#br0" timeOffset="157349.7851">21414 6687 3235,'0'0'2114,"0"0"-1281,0 0-257,0 0-319,0 0-225,0 0 32,0 0-64,0 0 64,0 0 448,0 0 449,0 0-32,0 0 0,0 0-96,0 0-65,0-26-95,0 0 0,0 0-1,0 1-63,25-1-321,-25 0-128,26 0-32,-26-26 97,0 26-33,26 0 0,-26-26 160,0 26 65,0-26 63,26 26 65,-26-26-225,0 27 0,0-27-31,0 0-1,0 26-128,0-26-128,0 26 0,0 26 0,0-26 32,0 26 128,0 0 97,0 0-97,0 0 32,0 0 96,0 0-63,0 0-129,0 0-32,0 0 32,0 0-64,0 0 32,0 0 0,0 0 257,0 0-129,0 0-32,0 26-96,0 0-96,0 26 96,0 0-64,0 26 64,0-27-96,0 1 0,0 26 0,0-26-32,0 26-256,0-26-385,0 0-512,0-1-609,0 1-1248,0-26-3397</inkml:trace>
  <inkml:trace contextRef="#ctx0" brushRef="#br0" timeOffset="168105.4077">22580 6817 160,'0'0'961,"0"0"64,0 0-288,0 0 224,0 0 384,0 0-256,0 0 512,26-155 353,0 155-320,-26-26-225,0 26-192,0 0-128,0 0-96,0 0-64,0 0-128,0 0 64,0 0-193,0 0-223,0 0-33,0 0-31,0 26-65,26 25 128,0 1-159,-26 0-129,0 26 32,26-26-32,-26 25 0,0-25 0,0 26-96,0-26-32,0 0 0,0 0 1,26-26-1,-26 25 0,0 1-32,0-26 0,26 26 0,-26-26 0,0 26 0,26-26 0,-26 0 0,0 0-32,26-1 32,-26 1 0,0-26 0,0 0-32,0 26 32,26-26-33,-26 0 33,0 26 0,0 0 0,0-26 33,26 26-33,-26 0 0,0-26 0,0 0 0,0 26 32,0-26-32,0 0 0,0 0 0,0 0 0,0 0-32,0 0 32,0 0-65,0 0-63,0 0 96,0 0 0,0 0-32,0 0 0,0 0-96,0 0-288,0 0 159,0 0-31,0 0 192,0-26-64,0 26 192,0-26-64,0 26-97,0-26-31,0 26-64,0-26-128,0 0 63,0 0-95,0 26 192,0-26-32,0 1-33,0-1 1,0 0 32,0 0 32,0 0 127,0 0-31,0 0 0,-26 0 32,26 0 0,-26-26-96,26 26-96,-26-25 191,26 25 33,0 0-64,0-26 96,0 26 32,0 0 0,0 0 0,0 0 0,0 26 0,0 0 0,0 0 0,0 0 64,0 0 129,0 0-33,0 0 96,0 0 417,0 0-1,0 26-416,0 0-192,0 52 1,0-26 31,0 25 32,-26 1-96,26 0 0,-26 0 0,26-1-32,-26-25 32,0 0-32,26-26 0,-26 0 32,26-26-32,0 26 32,0-26-32,0 0-64,0 0-481,0 0-127,0 0 127,0-26 417,0 0 128,0-26 0,0 26 32,0-26-32,0 1 0,0-1 0,26 26 0,-26-26-288,0 26-417,26-26 65,-26 26-674,0 26 257,0 0-64,0-26-224,0 26 0,0 0 192,0 0 32,0 0 512,0 0 129,0 0-449,0 0 224,0 0 32,0 0 289,0 0 384,0 0 993,0 0-417,0 26 65,0 26 576,0-26 32,0 0-160,0 26 225,0-26-449,0 26-289,0-26-95,0-1-225,0 1-96,0 0-64,0 0-32,0 0 96,0-26-96,0 26 64,0-26-128,0 0 0,0 0-128,0 0-160,0 0-289,0-26 577,26-26 161,-26 0-33,26 1 0,0-1-32,0-26-96,-26 0 64,26 26-64,0 1 0,-26-1 32,0 26-32,0 0 32,25 26-32,-25 0 96,0 0 449,0 0-1,0 0 1,0 0-225,0 0 128,0 0 225,0 26-577,0 26-96,0-1-32,0 1-64,0 0-256,0 26-65,0-26 97,0 0-225,0-26 33,0 25-129,0-25-255,0-26 63,0 26-448,0-26-737,0 0-705,0 0-608</inkml:trace>
  <inkml:trace contextRef="#ctx0" brushRef="#br0" timeOffset="168995.7953">22891 7621 833,'0'0'1153,"0"0"-384,0 0-97,0 0 193,0 0 32,0 0 0,0 0-129,26-26 225,-26 26-32,0-52-32,26 26-256,-26 0-129,0-26 609,26 0-288,-26 0-352,0 26 63,26-25-191,-26 25-193,0-26-32,26 26-32,-26 0-96,0 26 0,0-26 0,0 26-32,0 0 32,0 0 96,0 0-64,0 0-64,0 0 0,0 0 32,0 0 65,0 0-97,0 0-65,0 0-127,0 0-128,0 0-32,0 26-97,0-26-352,0 26-384,0-26-384,0 26-705,0 0-257,0 0 289,0-26 192</inkml:trace>
  <inkml:trace contextRef="#ctx0" brushRef="#br0" timeOffset="178458.2081">22866 7414 769,'0'0'4900,"0"0"-3074,0 0-96,0 0-321,0 0-544,52-156 64,-52 104-64,26 1 256,-26-1-160,26-26 128,-26 0-225,0 0 33,25 1-192,-25-27-97,0 0-255,0 26-161,26-25 0,-26 25 0,0 26-160,26-26 64,-26 26-63,0 27 31,26-1 0,-26 0 128,0 26 96,0-26-96,0 26 0,0 0 97,0 0 191,0 0-95,0 0-225,0 0 96,0 26-128,0 0 32,0 25-128,0 27 32,0 0 0,0 26-32,0-27-32,0 27 64,0 0-128,0 0 32,0-1-32,0 1-64,0-26 32,0-26 64,0-1-32,0 1-128,0-52 128,0 26 32,0-26-96,0 0-129,0 0 1,0 0-64,0 0-33,26 0-95,-26 0 448,0-26 0,0-26 96,26 27-32,-26-53 0,0 0-32,0 0 0,0-51 32,0 25-32,0-26 0,0-25-32,0 25 32,0 0 1,0 1-33,-26 25 0,26 0 0,0 27 0,0-1 0,0 26 32,0-26-32,0 52 0,0-26 0,0 27 0,0-1 0,0 0 0,26 26-32,-26-26 32,0 26 0,0 0 0,0 0-33,0 0 33,0 0-32,0 0 32,26 0 0,-26 0 129,0 26-1,0 0 64,0 25-160,0 1 0,0 26 32,0 26-32,-26-1-32,0 27 32,0 0-32,26-1 0,-52 1 0,52 0 0,-26-27-64,1 1-32,-1 0-96,26-1 0,-26-51 31,26 26-191,0-52-96,-26 26 127,26-52-31,0 26 0,0-26 95,0 0-63,0 0 128,0 0-64,0 0-97,0 0 129,0 0 64,0 0 0,0 0 64,0 0 96,0 0 64,0-26-64,0 0 32,26 26 0,-26-26-32,0 0 64,0 26-64,0 0 64,0-26-32,26 26 0,-26 0 64,0-26 0,0 26 0,0 0-96,0-26 32,26 26 0,-26-52 0,0 27 0,25-1 33,-25 0 191,0 0-192,26-26-32,-26 26 0,0 0 32,0-26 0,26 0 32,-26 0 0,26 1 0,-26-27-32,0 26 0,0-26-64,26 0 32,-26 27 0,0-27-32,26 26 32,-26 0-32,0 0 0,0 0 33,26 26-33,-26 1 0,0 25 0,0-26 0,0 0 0,0 0 0,0 26 0,26-26 0,-26 0 32,0 0-32,26-26 0,-26 26 0,0 26 0,0-26 0,26 0 0,-26 26 0,0 0 0,0 0 0,0-26 0,0 26 32,0-25-32,26 25 0,-26-26 0,0 26 0,0 0 0,0 0 0,26 0 0,-26 0 64,0 0 224,0 0 192,0 0-191,0 26-129,0 25-128,0-25 64,0 26-64,0-26-32,26 26 64,-26 0-64,0-26 0,0 51 64,0-25-32,0 0 0,0 26 0,0-26 0,0 26-32,0-27 0,0 1 32,0 0-32,0-26 0,0 26 0,0-26 0,0 0 0,0 0 0,0 0 0,0 0 0,0-26 0,0 25 0,0 1 0,0-26 32,0 26-32,0 0 0,0-26 0,0 26 0,0-26 0,0 0 0,0 26 0,0-26 0,0 0 0,0 0 0,0 0 0,0 0 0,0 0 0,0 0 0,0 0-32,0 0-320,0 0-289,0 0-576,0 0-833,0 0-3715</inkml:trace>
  <inkml:trace contextRef="#ctx0" brushRef="#br0" timeOffset="180700.9827">23125 6532 160,'0'0'609,"0"0"-129,0 0-95,0 0-225,0 0-128,0 0 64,32 65-64,-32-65 32,0 32 32,0-32 224,0 0 193,0 0-97,33 0 33,-33 0 31,0 33 129,0-33-353,0 0-64,0 0-96,0 0 224,0 0-223,0 0-33,0 0-64,32 0 0,-32 0 0,0 0 0,0 32-96,0-32 63,0 0 33,0 0 0,0 0 0,0 0 65,0 0-65,0 0 64,0 0-64,0 0 0,0 0 0,33 0-577,-33 0-256,0 0 33,0 0-290,0 0 354,0 0-193,0-32-32</inkml:trace>
  <inkml:trace contextRef="#ctx0" brushRef="#br0" timeOffset="181651.7014">23384 6299 416,'0'0'801,"0"0"-256,0 0-321,0 0-96,0 0 0,0 0-128,0 32-288,0-32-833</inkml:trace>
  <inkml:trace contextRef="#ctx0" brushRef="#br0" timeOffset="182324.2799">23384 6299 897,'-104'77'1858,"104"-77"-385,0 0-320,0 0 160,0 0 97,0 0-353,-26 78 96,26-78-128,0 0-449,0 0 97,0 0 160,0 0-321,0-26-320,0 0 1250,0-52-257,26 1 192,-26-53-448,26-25-288,-26-27-225,26-25 481,-26-26-224,0-27-129,0-25 65,0 0 127,0 26 65,26-26-192,-26 52-225,0-27-64,0 27-128,0 26-63,0-1-33,0 27-64,0 26 0,0 25 0,0 0-32,0 27 32,0-1-32,0 26 0,0 26 0,0 26 0,0 1 32,0-1-32,0 26 64,0 0-32,0 0 32,0 0-64,0 0 0,0 0 0,0 0-64,0 0 64,0 0 0,0 0 0,0 0-32,0 0 0,0 0 32,0 0-32,0 0-32,0 0-96,0 26-65,0-26 97,0 25 0,-26-25 0,26 0-64,0 0-96,0 0-129,0 26-223,0-26-417,0 26-1346,0-26-1344,0 26-3172</inkml:trace>
  <inkml:trace contextRef="#ctx0" brushRef="#br0" timeOffset="188443.6628">23384 960 705,'0'0'1185,"0"0"-288,0 0-129,0 0-95,0 0-64,0 0 127,0 0 289,0-52 192,0 52 289,0 0 352,0 0-33,0 0-127,0 0-65,0 0-159,0 26-321,0 25-705,0 1-63,0 26 31,0 0 1,0 0-97,0 51 0,0-25-32,0 26-95,0 25-33,0-51-96,0 26 32,0-27-32,0-25-64,0-26 0,0-26 0,0 0 0,0 0-32,0-26-160,0 0-385,0 0-544,0 0-352,0 0-801,0 0-1698,0 0-3363</inkml:trace>
  <inkml:trace contextRef="#ctx0" brushRef="#br0" timeOffset="190068.2917">23409 674 128,'0'0'256,"0"0"321,0 0 288,0 0 192,0 0 192,0 0-192,0 0-256,0 0 31,0 0 1,0 0-160,0 0-193,0 0 225,0 0-96,0 0 319,0 0 194,0 0-1,0 0-257,0 0-31,0 0-64,0 0-128,0 0-289,-26 26 288,26 0-319,0 26-65,0 0 160,0 0-31,0 25-129,0-25-160,0 26 0,0 0 0,0-26-96,0 0 0,0-1-448,0 1-1474,-26-26-3203,26 0-4484</inkml:trace>
  <inkml:trace contextRef="#ctx0" brushRef="#br0" timeOffset="194493.8733">23409 752 2114,'0'0'1826,"0"0"-33,0 0 706,0 0-321,0 0-352,0 0-65,0 0-512,0 0-512,0 0-128,0 26-193,0 0-224,0 26 32,0 26 97,0 0-97,0-1-64,0 27 128,0 0 33,0 25-161,0-25 32,0 0 0,0-1 32,0 27-95,0-26-65,0-1 0,0-25-64,0 0 0,0 0 0,0-26 0,0-27 0,0 27 0,0-26 0,0-26-96,0 26-97,0-26-95,0 0-32,0 26 96,0-26-193,0 0 33,0 0-33,0 0-191,0 0-289,0 0 192,0-26-159,0 0 767,0 0 1,0-26-288,0 1 0,0-1-129,0-26-159,0 0-193,0 0 224,0 1-288,0 25 96,0-26 193,0 26 352,0 26 288,0-26 0,0 27 32,0-1-32,0 0 192,0 0 64,0 26 128,0 0 129,0 0 288,0 0 224,0 0-161,0 0-95,0 0 384,0 26-128,0 0-608,0 25-257,0 27 160,0 0 161,0 0-65,0 25 128,0-25-223,0 26-97,0 0-96,0-27 64,0 27-96,0-26 0,0 0-96,0-1 0,0-25 32,26 0-32,-26 0 0,0 26 0,26-26 0,-26-1 32,0 1-32,0-26 0,0 26 0,0-26 0,0 26 0,0-26 0,0 0 0,0 0 0,0-1 0,0-25 33,0 26-33,0 0 0,0 0 0,0 0-33,0 0 33,0-26-32,0 26-96,0-26-160,0 0-192,0 0-289,0 0-352,0-26-1410,0 0-31,0-26 1185,0-25-994,0 25 65,0-26 513,0 26 575,0 0 802,0 0 288,0 1 128,0 25 0,0 0 160,0 26 353,0-26 159,0 26-159,0-26 255,0 26 225,0 0 96,0 0 929,0 0 192,0 26 225,0 0-1603,0 26-607,0-1 864,0 27 64,0-26-288,0 26 192,0-26-289,0 25-223,0-25-129,0 26-160,0-26-127,0 26-33,0-27-32,0 27 32,0-26 0,0 0 96,0 0 32,0 0-31,0 25 63,0-51-160,0 26 0,0 0-32,-26 0-64,26-26 64,0 26-32,0-1 0,0 1-32,0-26 32,0 26-32,-26-26 0,26 0 0,0 0 0,0 0 32,0 0-32,0 0 0,0-1 0,0-25 0,0 26 0,0 0 0,0 0 0,0-26 0,0 26 0,0 0 32,0 26-32,0-26 0,0 0 64,0 26 0,26-26 0,-26-1 0,0 1 1,0 0-65,0 0 32,0 0-32,26 0 32,-26 0 0,0 0-32,0 0 0,0 0 64,0 26-32,0-26 64,0-1 64,0 1-96,0 0-64,0 0 0,0 0 0,0 0 0,0-26 32,0 26-32,0-26 0,0 26 0,0 0 0,0 0 0,0 0 32,0 0 0,0-1-32,0 1 32,0 0 32,0 0 0,0-26-32,0 26 0,0 0-32,0-26 32,0 26 0,0 0 64,0 0-96,-26 0 65,26 0-65,0 0 64,0 0-32,0-26 0,0 0 0,0 25 0,0-25-32,0 0 0,0 0 32,0 26-32,0-26 0,0 26 32,0-26-32,0 26 64,0-26 32,0 26 0,0-26-96,0 0 32,0 0-32,0 0 0,-26 26 32,26-26-32,0 26 0,0-26 32,0 26 0,0-26-32,0 26 0,0-26 64,0 26-32,0-26 32,0 0-64,0 0 32,0 26 0,0-26 0,0 26-32,0-26 96,0 0-96,0 26 32,0-26-32,0 0 0,0 25 0,0-25-32,0 0 32,0 0-64,0 0 64,0 0-224,0 0-320,0 26-1058,0-26-992,0 0-2371,0 0-8456</inkml:trace>
  <inkml:trace contextRef="#ctx0" brushRef="#br0" timeOffset="197615.7932">23410 312 1409,'0'0'1890,"0"0"-128,0 0-577,0 0-384,0 0-33,0 0-127,0-78-353,0 78 289,0 0 416,0 0 224,0 0 96,0 0-64,0 0 1,0 0-97,0 52-385,0 0-159,0 26-225,0-1 65,0 1-353,0 0-64,0-26 32,0 25-32,0-25 64,0 0-96,0 0 0,0 0 0,0-26 32,0 0-32,-26-26 0,26 0 32,0 0-64,0 0 0,0 0-64,0 0-128,0 0-193,0-26 417,0-26 96,0-26 0,0-26 65,26 1-65,-26-1-64,0-26 0,0 53-32,0-1 32,26 0-32,-26 52 32,0 26 0,0-26 96,0 26 64,0 0 96,0 0-63,0 0 31,0 0-256,0 0 96,0 52 32,0 0-32,0 52 96,0-27-160,0 27 65,0 0-65,0 0 64,0-1 32,0 1-32,0 26 64,0-27-160,0 1 96,0-26-96,0 26 0,-26-27 0,26 1 0,0 0-96,0-26-192,0 25-481,0-25-352,0 0-192,0 0-865,0-26-1410,0 26-3010</inkml:trace>
  <inkml:trace contextRef="#ctx0" brushRef="#br0" timeOffset="199405.7502">23436 156 705,'0'0'929,"0"0"-33,0 0 65,0 0-224,0 0-385,0 0-159,0 0 95,0-26 0,0 26 32,0 0-31,0-26 351,0 26 481,0 0 96,0 0 65,0 0-129,0-25-256,0 25-289,0-26-255,0 26 31,0-26 64,0 26-31,0-26-33,0 26 0,0 0 1,0 0 351,0 0 65,0 0-256,0 0-65,0 0-159,0 0-97,0 0-128,0 0-96,0 0 0,0 0-32,0 0 32,0 0 0,0 0-96,0 0 96,0 0 96,0 26 32,26 0 416,-26 51 65,26-25-161,-26 26-159,0 26-129,0-27 0,0 53-32,0-26-128,0 25 32,0-25-32,0 25-64,0-25-929,-26 0-1025,26 0-2466,-26-53-6310</inkml:trace>
  <inkml:trace contextRef="#ctx0" brushRef="#br0" timeOffset="203696.2016">23357 2644 1057,'0'0'1249,"0"0"161,0 0-129,0 0-192,0 0-353,0 0-159,0-26 608,0 26 96,0 0-256,0 0 769,0 52-1057,0 0-705,0 0 0,0 25 224,0 1-128,0 0-32,0 0 0,0 0-64,0-1-32,0 27-32,0-26 32,0 26 0,26-1 0,-26 1 0,26 0-64,-26-1-544,0 1-1,0 0-352,0-1-736,0 1-257,0-26 673,0 0-385,0-26-128,0-1-31,0-25 223</inkml:trace>
  <inkml:trace contextRef="#ctx0" brushRef="#br0" timeOffset="204506.4392">23487 4847 1569,'0'0'641,"0"0"-160,0 208-193,26-131-256,-26 27-32,0 0-32,26-26-545,-26 25 193,0-25-449</inkml:trace>
  <inkml:trace contextRef="#ctx1" brushRef="#br1">311 10483,'-7'0,"-15"0,-7 0,5 0,18 0,18 0,15 0,6 0,2 0,2 0,0 0,-12 4,-21 1,-26 0,-26-5,-15-2,-9-1,0 0,4 0,19 5,20 10,20 3,14-2,15 2,8-3,2 2,5-3,3-2,0-4,-3-1,-4-3,1-1,-1 0,-3-4,3-2,3 1,7 0,1 2,1 1,-3 1,-5-3,-4-5,-15-5,-14 1,-19 1,-11 4,-11 3,-8 2,-3 1,3 2,6 1,5-1,6 1,11-1,29 1,28-1,22 0,21 0,16 0,18 0,-2 0,-10 0,-10 0,-17 0,-18 0,-22 0,-37 0,-22 0,-19 0,-5 0,-11 0,-7 0,3 0,2 0,14 0,23 0,30 0,30-8,17-2,9 0,0 2,-9-1,-9 0,-8 2,-10-5,-10-5,-12 1,-15 3,-12 3,-15 4,-9 3,-4 2,3 0,5 2,6 0,5-1,5 1,-6-1,-1 5,2 4,1 5,3 4,6 2,2 2,5 2,4-1,12 1,13 3,9-2,3-2,-7-5,-10-2,-19-3,-15-4,-15-3,-13-4,-1-1,4 7,19-2,33-10,20-12,18-14,6-3,-2-7,0-4,-4 1,-2 4,-3 9,-4 5,-7 0,-5 4,-1-3,0 4,0 4,5 6,-5 11,-11 18,-13 21,-10 7,-7 8,-11 5,-3 1,8-10,16-21,10-28,18-26,9-20,5-18,4-6,-3 0,-6 5,-9 9,-2 13,-4 26,-4 26,-2 16,-10 15,-8 11,-1-7,1-14,4-26,3-24,11-14,4-4,-7 11,-3 13,-13 25,-4 21,1 10,4 4,4-2,8-13,8-15,3-16,-1-14,0-11,-3-4,-1 2</inkml:trace>
  <inkml:trace contextRef="#ctx1" brushRef="#br2" timeOffset="5030.9029">1309 9939,'0'4,"-4"9,-5 6,-1 4,2 5,-7 3,0-1,3 2,-1 8,2 0,2 9,4 8,2-1,2-4,0-2,-2-6,-10-11,-9-10,-9-10,-3-6,-4-5,1-3,-1-1,3 0,6 4,5 1,6 9,3 6,-5-1,-5-3,-4-3,-7-4,-10-4,-1-1,1-2,3 0,5-5,2-5,7-4,4-5,7-1,6-3,13 3,18 6,25 4,24 4,28 4,9 1,2 1,-10 1,-17 0,-18 0,-16 0,-8-1,-15-7,-14-3,-14 0,-12-2,-8 1,-8 3,-9 2,-9 3,-4 1,-12 1,-6 1,6 1,25-1,28 1,32-9,20-6,4-4,-13-8,-23 2,-16 3,-18 7,-16 5,-20 4,-11 3,-7 2,-10 1,4 0,8 0,15 0,10 0,11 3,12 5,13 5,8 8,4 7,1 8,3 0,6-2,13-7,16-8,6-7,9-7,-1-3,-15-3,-17-1,-22-1,-14 1,-7 7,-2 4,11-1,25-2,16 3,19-2,18-1,8-2,7-2,-4-2,-11 0,-11-1,-9-1,-8 1,-5 0,-3-1,7 1,2-4,-1-1,-1 0,2 1,4-3,-5-3,-3-1,-2 2,-2-2,-1-2,0 0,0 3,0 3,4 3,5 2,2 1,-2-3,-2-1,-1 1,-3 1,3 0,0 2,0-4,-6-4,-6-9,-10-4,-9 0,-9 1,-5 4,-9 1,-2-1,-2 2,2 5,4 3</inkml:trace>
  <inkml:trace contextRef="#ctx0" brushRef="#br0" timeOffset="857954.3101">1425 10544 1634,'0'28'1857,"-28"-28"-351,28 0-545,0 0-481,0 0 97,-29 0 191,29 0-287,0 0 31,0 0 257,0 28 320,-28-28-32,28 0 32,0 0-128,0 29-256,0-29-225,0 0-224,0 0-192,0 0-64,0 0-64,0 0-64,0 0 128,0 0 0,0 0 128,0 0 0,0 0-63,0 0-1,0 0 32,0 0-32,28 0 64,-28-29 0,29 29-96,-1-28-32,0 28 64,-28-28-64,29 28 32,-29 0-32,28 0 32,-28 0 0,28 0-32,-28-29 32,0 29-32,29 0 0,-29-28 0,28 28-32,-28 0-32,0 0-64,28-28-160,-28 28-97,0 0-63,0 0-193,0 0 161,0 0 192,0 0 63,0 0 97,29 0 0,-29-29-1217,0 29-1121,0-28-1058,0 28-63</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16.971"/>
    </inkml:context>
    <inkml:brush xml:id="br0">
      <inkml:brushProperty name="width" value="0.16" units="cm"/>
      <inkml:brushProperty name="height" value="0.16" units="cm"/>
    </inkml:brush>
  </inkml:definitions>
  <inkml:trace contextRef="#ctx0" brushRef="#br0">59 409 3587,'-30'0'16176,"30"0"-13870,-29 0-1185,29 0 545,0 0-385,0 0-577,29 0-255,-29 29-161,0 30-192,30 57-96,28 30 481,0 59-97,30 28-64,0-28-95,-30-1-161,0-29 96,1 0-64,28-58-32,-57-29 0,28-59-64,-29 0-64,0-29-32,1-29-96,28-59 192,0-28 96,30-59 96,-29-30-64,-1-28-64,-29-1-32,0-29 0,-29 30-32,0 28-128,0 30 64,0 29 0,-29 59-32,29 57-32,0 30-193,0 0-608,0 0-800,0 0-1346,0 30-1698,59-30-2433</inkml:trace>
  <inkml:trace contextRef="#ctx0" brushRef="#br0" timeOffset="710.4244">2307 1051 9961,'0'0'4357,"0"0"-2051,0 0-32,0 0-320,-117-175-385,58 117-608,30-1 96,-29 59-192,-1 0-353,-28 0-223,-1 29-193,1 1-32,-1 28-64,30 59-128,-30 0 32,30 29 64,29 29-64,-1 0 96,30 1 0,59-30-97,-1-59 65,59-28-64,0-59-128,29 0-128,-30-30-1,1-86 1,-29 28-160,-30-58-193,1 0 385,-30 29-65,-29 0 161,0 30 96,0-1-353,-29 30-864,-30-30-64,30 0-545,0 30-1954,0-1-4355</inkml:trace>
  <inkml:trace contextRef="#ctx0" brushRef="#br0" timeOffset="1280.8408">2570 175 1409,'0'0'16880,"0"0"-14798,0 0-993,0 0 801,0 0-577,0 234-576,29-59-96,29 30-1,-28-1-159,-30 0-65,29-28-192,-29-1-160,0-29 0,0-29 33,0-30-97,0 1-385,0-59-832,0 0-1409,29-29-2051,1-29-2209,28-29-5350</inkml:trace>
  <inkml:trace contextRef="#ctx0" brushRef="#br0" timeOffset="2113.004">3241 818 2306,'0'0'4228,"0"0"-897,0 0 129,0 0-482,0 0-832,0 0-352,0 0-224,0 0-289,0 29-384,-30 58-577,30 59-160,0 30 449,0-1-257,59-29-128,-30 0 33,0-58-193,0-30-64,30 0-64,-1-28-97,-28-30-31,28 0-256,30-59-33,-30-28 161,30-30-321,-30-29-512,0 0-384,1-30 224,-59 30 512,29 0 577,-29 59 224,0-1 384,0 30 449,0 28 128,-29 1 96,29 29-225,0 0-95,0 0 128,0 0-449,-29 59-287,29 28-97,0 59 256,0 30-288,29-1 0,-29-29 224,29 0-224,0-58-32,1-1-96,28-28-1185,-29-30-1186,30-29-415,-1-29-1475,0-59-4419</inkml:trace>
  <inkml:trace contextRef="#ctx0" brushRef="#br0" timeOffset="7865.9722">4613 964 4356,'0'0'6214,"0"0"-3171,0 0-1474,0 0 97,0 0-385,0 0-192,-29 0-32,29 0 224,0 0-63,0 29-418,0 29-447,0 30 31,29 29-320,-29 29 256,0-29-159,0-1-97,0-28 32,0 0-64,0-30 0,-29 0-32,29-28 0,0-30 0,0 0-96,0-30-321,0-28 33,0-30 224,0-28 32,0-30-97,29 29 129,29 29 32,-29-29 64,30 30-64,-1-1 32,1 0 0,-30 1-32,29 28 32,-29 30 32,1 29 128,28 0 32,1 29 32,-30 59 225,29 29-65,-29 29 65,1 0-353,-1-29 0,-29-30 32,0 1-32,0 0 0,0-30-64,0-29 64,0 0-64,0-29-128,0 0-353,0-29-351,0-58 31,0-1 577,0 0-161,29 1 65,0-1 256,30 1 64,-1 28 0,0 1 64,1-30 32,-1 30 353,1 28-97,28 1 32,-28 29 289,28 0-129,-28 29-223,-1 59 127,1 0 1,-30 29-1,0-1-256,-29 1-96,0 29-64,0-58-32,0 29-256,0-59-224,-29 0-609,29-28-513,0-30-1249,0-30-3202,0-28-4966</inkml:trace>
  <inkml:trace contextRef="#ctx0" brushRef="#br0" timeOffset="8298.5682">6540 1285 4933,'0'0'8167,"0"0"-6597,0 0-513,0 0-481,233 29-447,-145-58-65,-30 0-32,1 0-32,-30-30 0,0 30-32,0-29 32,-29-1 224,0 1 320,-29-1 545,0 30-192,-29-29 416,-1 29-224,1 29 1,-1 0-226,-28 0 33,28 29-448,30 29-97,-29 30-32,58 29 97,-30-30-1,30 59-64,0-29-31,59 0-161,-1 0-64,1-1-96,28-28-32,1-30-64,0-28-192,-1-30-769,30 0-545,-29-30-768,29-57-1538,-30-1-4772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29.680"/>
    </inkml:context>
    <inkml:brush xml:id="br0">
      <inkml:brushProperty name="width" value="0.16" units="cm"/>
      <inkml:brushProperty name="height" value="0.16" units="cm"/>
    </inkml:brush>
  </inkml:definitions>
  <inkml:trace contextRef="#ctx0" brushRef="#br0">409 1 1890,'0'0'7463,"0"0"-3812,0 0-1248,0 0 255,0 0-288,0 0-320,0 0-352,0 58-321,30 30-416,-30 29 0,29 58-128,-29 29-225,0-29-319,29-29-65,-29 0-128,0 0-32,0-58 0,0 0-64,0-1-256,0-58-609,0 1-961,0-30-1056,0-30-1923,0-28 705,0-30-6086</inkml:trace>
  <inkml:trace contextRef="#ctx0" brushRef="#br0" timeOffset="563.8134">0 118 14606,'0'0'1761,"0"0"-864,0 0 128,0 0-64,292-117 417,-87 117-546,-1 0-351,1 0 127,-1 0-319,-87 0-257,-29 58-32,-59 1 160,-29 28 897,-29 1-160,-30 28-225,-28-28-319,-30 0-257,29-30 0,-29-29 0,59 0-96,-30-29 0,30 30 0,-1-30-32,30 0 32,29 0 0,0 0-64,0 0-32,0 0-193,59 29-383,-1-29 384,59 29 288,29 29 64,0-28-64,0-1 0,-29 29 128,0-29-96,-59 30 64,0-1-96,-58 30 320,0-30-32,0 30-63,-29-30-65,-58 30 32,-1-30-32,0-29 64,-28 0-128,-1 1-32,29-30-64,0 0-32,1 0-320,-1-59-289,30 30-480,29 0-768,-1-29-1410,1-1-2595,29 1-7687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3.844"/>
    </inkml:context>
    <inkml:brush xml:id="br0">
      <inkml:brushProperty name="width" value="0.16" units="cm"/>
      <inkml:brushProperty name="height" value="0.16" units="cm"/>
    </inkml:brush>
  </inkml:definitions>
  <inkml:trace contextRef="#ctx0" brushRef="#br0">0 497 4004,'0'0'3651,"0"0"-1665,0 0 545,0 0 159,0 0-352,0 0-224,0 0 224,0 0-256,0 0-736,0 58-257,0 59-513,0 0-127,0 29 95,0-29-223,0 0-33,29-30 64,-29 1-224,29-1-32,1-28-96,-1-30-32,-29 0-64,29 1-769,0-1-832,0-29-385,30 0-801,-1-29-1153,1-30-2626</inkml:trace>
  <inkml:trace contextRef="#ctx0" brushRef="#br0" timeOffset="163.2061">365 73 13132,'0'0'2787,"0"0"-1794,0 0-705,0 0-288,0 0-608,0 0-1250,-73-73-2146,73 73-2498</inkml:trace>
  <inkml:trace contextRef="#ctx0" brushRef="#br0" timeOffset="794.0903">876 263 9513,'0'0'5285,"0"0"-2723,0 0-512,0 0-224,0 0-320,0 0-225,0 29-288,0 59-353,0-1-319,0 30 127,0 29 64,0 29 33,0-29-257,0 0 33,0-29-97,29 0-128,0 0-64,0-29-32,-29-30-32,59-29-513,-30 0-800,29 1-385,1-30-736,-1 0-545,0-88-832,1 0-5030</inkml:trace>
  <inkml:trace contextRef="#ctx0" brushRef="#br0" timeOffset="995.6867">613 673 18546,'0'0'3651,"0"0"-2274,0 0-576,0 0-801,0 0-224,0 0 224,234-30 96,-88 1-32,30 29-64,-60 0-1057,1 0-1890,-29 0-1153,-30 0-2690</inkml:trace>
  <inkml:trace contextRef="#ctx0" brushRef="#br0" timeOffset="1377.2805">2219 555 6534,'0'0'8424,"0"0"-5093,0 0-1185,0 0 417,0 0-994,0 0-896,-146-29-33,88 29-223,-30 0-161,30 59 128,-30-1 161,30 59-225,-1-30-128,1 30 97,29 0 127,29 0-96,0 0-95,0-30-225,58 1-96,0-1 96,30-28-161,0 28-415,29-58-449,-1 1-384,1-30-257,29-30-1185,-29-28-1345,-29-29-3875</inkml:trace>
  <inkml:trace contextRef="#ctx0" brushRef="#br0" timeOffset="2143.4032">2920 613 6887,'0'0'3555,"0"0"-865,0 0-351,0 0-706,0 0-416,0 0-128,0-29 321,0 29 63,0 0-288,-29 0-128,0 0-224,-30 0-321,1 59-159,29 28-225,-30 1-64,1 29-64,28 29 64,30 0 32,0-30-64,0 30-64,59-29 32,-1-29-96,30-30-64,29 0-192,0-28-1,0-30 1,-1-30-289,-28-57 321,29-30 128,-59 0-161,1-29 33,-30 30 128,-29-1 192,0 0 0,0 29 0,-29-28 32,-30 57-32,30 1 0,0 58 0,-30-29-416,1 29-834,29 0-1408,0 0-1090,-1 29-3458</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721"/>
    </inkml:context>
    <inkml:brush xml:id="br0">
      <inkml:brushProperty name="width" value="0.16" units="cm"/>
      <inkml:brushProperty name="height" value="0.16" units="cm"/>
    </inkml:brush>
  </inkml:definitions>
  <inkml:trace contextRef="#ctx0" brushRef="#br0">5380 701 7111,'0'0'2082,"0"0"-2082,0 0-3043</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535"/>
    </inkml:context>
    <inkml:brush xml:id="br0">
      <inkml:brushProperty name="width" value="0.16" units="cm"/>
      <inkml:brushProperty name="height" value="0.16" units="cm"/>
    </inkml:brush>
  </inkml:definitions>
  <inkml:trace contextRef="#ctx0" brushRef="#br0">1 1 6630,'0'0'8584,"0"0"-5509,0 0-576,0 0-33,0 0-640,0 0-417,29 58-384,-29 30-609,0 29 1,-29-1 255,29 1-223,0 29-193,0-29 0,0-29-128,0-1-128,58 1-32,-29-59-32,1 0-544,-1 1-962,29-30-704,1 0-737,0-30-1473,-30-57-4292</inkml:trace>
  <inkml:trace contextRef="#ctx0" brushRef="#br0" timeOffset="930.4394">468 264 4548,'0'0'3267,"0"0"-1249,0 0 321,0 0-738,0 0-384,0 0-224,0 204-160,0-145 96,0 28-385,0 1 193,0-1-257,0 1 33,0 0 192,-29-30-65,29 1-287,-29-1 31,29-29-160,0 0 0,0-29-224,0 0-544,0-29 320,0-58 224,29-30 96,29 0-32,-29-29-32,30 29-32,-1-29-64,1 29 64,-1 29-32,-29 1 0,0 28-32,-29 1 64,30 58 320,28-29 224,-29 29 65,30 0-64,-1 29 447,0 29-223,-28 1-128,28 28 63,-29 30 33,0 0-160,-29 0-193,0 0-192,0 29-64,0-29-128,0-30 0,0 1-800,0-59-1026,0 0-1473,0 1-2210,30-30-9001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8.718"/>
    </inkml:context>
    <inkml:brush xml:id="br0">
      <inkml:brushProperty name="width" value="0.16" units="cm"/>
      <inkml:brushProperty name="height" value="0.16" units="cm"/>
    </inkml:brush>
  </inkml:definitions>
  <inkml:trace contextRef="#ctx0" brushRef="#br0">701 819 1890,'0'0'3299,"0"0"1089,0 0-1121,0 0-160,0 0-705,0 0-320,-29-29-96,0 29-384,0 0-930,-59-29-191,30 29-33,-1 0-63,-28 29 95,28 29-192,-28 59-224,28 0-32,1 0 65,29-1-97,-1 30 64,30-29-128,30 0-1,28 0 1,30-59-128,28-29-384,30 1-1,1-30-160,-31-30 33,30-28-321,-58-30-320,-29 1 31,-1-1-127,0 1 0,-58-1 736,0 0 513,0 1 192,-29-1 96,-29 30 32,29-30-128,-1 30-288,-28 29-2115,29-30-5028</inkml:trace>
  <inkml:trace contextRef="#ctx0" brushRef="#br0" timeOffset="1065.0927">1285 760 5797,'0'0'5125,"0"0"-2242,0 0-256,0 0-578,0 0-863,0 0-129,0 176-225,0-59-159,29 29-193,1-29-127,28 29-33,-29-59 64,30 30-31,-30-58-161,0-1-128,29-58-64,-28 0-224,-1 0-128,29-29 287,1-59 65,-1-29 65,-29 0-65,30 1-257,-30-1-287,-29 0 31,0 0 1,0 29-33,0 30 1,0-1 31,0 30-127,0 29 127,0 0 1,0 0-225,0 0-544,0 59 1281,29 28 0,30-28 256,-30 28-160,29-28 32,30-1 161,-1 1-193,1-59-96,29 29 0,-30-29-32,30 0-97,-29-29 129,-30 0 257,1-1 63,-30-28 353,0-1 159,-29 1 1,0 0 480,0-1-31,0 30-385,-58 0-97,-1-1 193,1 30-256,-30 0-96,30 0-65,-30 59-416,30 29-160,-1-1-32,30 30 32,0 0 0,29 29-32,0-29 32,0 0 0,29-30-64,30 1-96,-1-30-513,30-28-480,-1-30-128,30 0-288,29-59-481,-29-28-417,0-30-2177,-30 0-5446</inkml:trace>
  <inkml:trace contextRef="#ctx0" brushRef="#br0" timeOffset="1364.2331">3503 994 3235,'0'0'8584,"0"0"-5797,0 0-769,0 0 384,0 0-1057,0 0-1153,0 205 65,0-88 415,0-30-159,0 1-1,0 0 1,-29-30-1,29 0 33,0-28-129,0-1 33,0-29-449,0 0-64,0-59-1,0 1 65,29-30 97,1 1-65,28-30-32,0 0 0,-28 29 0,28 1-32,30-1 32,-30 1 0,30 28 0,-30 1-32,30 29 0,-30-1-929,0 1-1346,1 29-1120,-1 0-5125</inkml:trace>
  <inkml:trace contextRef="#ctx0" brushRef="#br0" timeOffset="2880.2862">5256 352 12396,'0'0'4388,"0"0"-1762,0 0 161,0 0-1153,0 0-866,0 292 65,-30-146 0,1 0-193,29 0-127,0 0-33,0-29-191,0-1-161,0 1-96,29-29-32,1-30-32,-1 1-32,-29-30-417,58 0-864,-29-29-641,1 0-320,28-29-929,0-59-1217,1 1-5414</inkml:trace>
  <inkml:trace contextRef="#ctx0" brushRef="#br0" timeOffset="5285.7951">4846 790 11435,'0'0'3747,"0"0"-1633,0 0-224,0 0-160,0 0-865,0 0-449,117-87 257,-58 57-193,28 1-352,1 29-96,29-29-32,-30 29-64,-28 0-1633,-1-29-1122,0 29-1922,1 0-5124</inkml:trace>
  <inkml:trace contextRef="#ctx0" brushRef="#br0" timeOffset="5974.5102">5985 614 9865,'0'0'4773,"0"0"-2083,0 0 65,0 0-481,0 0-993,0 0-608,0 175-417,-29-58 129,29 0 95,0 0-128,0 0-256,0-30-63,0 1-33,29-30-33,1 30-383,-30-59-673,29 0-641,0 1-1280,0-1-354,-29-29-2625,29 0-2884</inkml:trace>
  <inkml:trace contextRef="#ctx0" brushRef="#br0" timeOffset="9464.0917">6598 586 4356,'0'0'2947,"0"0"-961,0 0 640,0 0-768,0 0-385,0 0-95,0 0-129,0 0-64,0 0-32,0 0 96,0 0-224,0 0-192,0 0-64,0 0-65,0 0 33,0 0-577,0 0 32,0 58-63,0 30-33,0-1 64,0 30 128,0 0 64,0 29 33,30 0-65,-30 29-64,0 0-95,0 1-65,0-1 0,-30-29-32,-28 29-64,0-58 32,-1 29 0,-28-29-32,-1-1 64,0-57-128,1-1 64,-1-29-224,30 1-65,-30-30-319,30-30-97,-30-28 129,30-30 159,-1-28 193,30 28 32,29-29 128,0 30-32,0-1 32,59 0-1,28 30 65,30 0 0,0-1 97,29 1-33,0 29 32,0-1-96,0 1 0,-29 0-32,-1 29-705,-57 0-1377,-1 0-1057,-29 0-1057,1 0-4356</inkml:trace>
  <inkml:trace contextRef="#ctx0" brushRef="#br0" timeOffset="10101.3902">7796 907 4644,'0'0'6887,"0"0"-3492,0 0-1217,0 0-256,0 0-385,0 0-544,-88-146-224,59 116-256,0 1 31,-29 0 225,28 0-97,-28 29 33,-30 0 32,1 0 64,-1 29-385,30 29-256,-30 30-160,30 0 0,-1-1 0,59 30 0,-29 0-96,29-29 64,29-1 0,0 1-32,59-30-96,-30 1-673,30-30-96,29 0-128,-29-29-64,-1-29-416,1-30-321,-30-28-32,1-1-1281,-1-58-2947,0 29-640</inkml:trace>
  <inkml:trace contextRef="#ctx0" brushRef="#br0" timeOffset="10332.5126">7913 351 2947,'0'0'5317,"0"0"-1666,-29-175-1377,29 146 65,0 0-386,0 29-351,0 0 160,0 0 127,0 0-319,0 58-673,0 30-385,0 29 161,0 29 32,0 0-97,0 0-191,0 29-129,0-29-192,0 0-96,0-29 0,0-30-513,-29 1-608,29-30-640,0-28-770,-30-1-1248,1-29-1282,0 0-8264</inkml:trace>
  <inkml:trace contextRef="#ctx0" brushRef="#br0" timeOffset="10911.2643">6519 1 12204,'0'0'3843,"0"0"-1729,0 0 192,0 0-1441,0 0-865,0 0 0,0 0-1249,0 0-929,-37 0-3363</inkml:trace>
  <inkml:trace contextRef="#ctx0" brushRef="#br0" timeOffset="11127.3632">5956 30 16496,'0'0'3010,"0"0"-1536,0 0-1026,0 0-448,0 0-2370,0 0-1730,0 0-4932</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5.617"/>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72.2476">107 107 2210</inkml:trace>
  <inkml:trace contextRef="#ctx0" brushRef="#br0" timeOffset="290.8478">107 108 2210,'0'-95'4965,"0"95"-1122,0 0-1248,0 0-898,0 0-479,0 0-225,0-12 192,0 12 0,0 0 320,0 0 33,0 24-225,12-1-512,-12 1-129,0 12-63,0-1-1,0 1-287,0 0-193,0-13-96,0 1-32,0-12-160,0 0-993,0 0-993,0-12-1602,0 0-3939</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314"/>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0:13.335"/>
    </inkml:context>
    <inkml:brush xml:id="br0">
      <inkml:brushProperty name="width" value="0.16" units="cm"/>
      <inkml:brushProperty name="height" value="0.16" units="cm"/>
    </inkml:brush>
    <inkml:brush xml:id="br1">
      <inkml:brushProperty name="width" value="0.28" units="cm"/>
      <inkml:brushProperty name="height" value="0.28" units="cm"/>
    </inkml:brush>
    <inkml:brush xml:id="br2">
      <inkml:brushProperty name="width" value="0.08" units="cm"/>
      <inkml:brushProperty name="height" value="0.08" units="cm"/>
    </inkml:brush>
  </inkml:definitions>
  <inkml:trace contextRef="#ctx0" brushRef="#br0">228 170 6278,'0'0'6086,"0"0"-3396,0 0-448,0 0 97,0 0-1058,0 0-64,24 194 0,-24-98 256,0 50-95,0 23-481,0 25-161,0-1-95,-24 49-193,24-24-95,-24-1-1,-1 1-224,1-48 96,24-25-160,-24-49-32,24 1-32,0-48 0,0-1-256,0-48-833,0 0-1505,0-48-2691,24-25 32,-24-24-6406</inkml:trace>
  <inkml:trace contextRef="#ctx0" brushRef="#br0" timeOffset="3123.1214">252 243 1057,'0'0'7207,"0"0"-5189,0 0-64,0 0 1120,0 0-607,0 0-577,0-24-481,0 24-192,0 0-352,0 0-192,0 24-289,24 48 224,0 25 674,73 48-321,0-24-289,0 24-191,24 1-225,-49-25 96,1 24-95,-1 0-97,1 0 192,24 24-192,0-23-64,-1 23-32,1-48 32,-24-24-32,-1-1-32,-23-23-32,23 0 33,1 23 31,-25 1 96,25-24-96,-49-49-32,24 24-32,-24-48 0,-24 25-32,25-1 32,-1-24-64,-24 0-96,0 0 96,24 0-33,-24 0-95,0 0 128,24-24 64,0-1 0,1-47 128,23-25-32,-24-48 0,0-49-63,-24-24-1,25-23 96,-25-1-128,0 0 32,0 48 0,0 25-32,0-1 32,0 25-32,0 24 32,-25 24-32,25 25 32,0-1-32,0 49 64,-24 0-32,24 24 64,0 0-96,0 0 64,0 0-64,0 0 0,0 0 0,0 0 0,0 0-128,0 0-288,0 0-385,0 24-961,0-24-1185,0 49-2978,0-1-10571</inkml:trace>
  <inkml:trace contextRef="#ctx0" brushRef="#br1" timeOffset="425348.1284">519 97 2306,'0'0'1410,"0"0"800,0 0-32,0 0-192,0 0-833,0 0-192,-73-72-193,73 72-576,-24 24-192,24 48 0,0 25 929,-24 48-160,24 0-96,0 1-129,0 23-95,0-24-65,0 0 193,0 0-193,24 25-128,-24-25 96,0 24 65,0 0-257,0 1-64,0-25-64,0 0 32,0-24-64,0-24 0,0 0 0,0-25 32,0-23-32,0-1 0,0-24 32,0-24-32,0 24 0,0-24 0,0 0 0,0 0 64,0-48 161,0-25 159,0-23-352,0-25 64,0-25-96,24 1 0,-24-24 32,24 24-32,-24-24 64,0 48-128,25-25 128,-25 25-128,0 1 64,24-1 0,-24 0 0,0 24 0,0 0 0,0 25 0,0-1 64,0 0-64,0 25 0,0 0 0,0-1 0,0 25 0,0 0 0,0 0 0,0 24 0,0-25 0,0 25 0,0 0-128,0 0 0,0 0-96,0 25 64,0 23 160,0 0 0,0 25 64,-24-25 0,24 1-64,0-25 32,0 0-32,0 0 0,0-24 0,0 0 32,0 0 0,0 0 0,0 0 0,0 0 32,0-48 96,0 24-128,0-25-32,0 1 0,0 0 32,0 23-32,0 1 0,0 0 64,0 24-32,0 0 0,0-24 0,0 24-32,-25 0 64,25-24-32,0-1-32,0 1 0,0 0 0,0 24 0,0-24 32,-24 24-32,24 0 0,0 0 0,0 0 0,0 0 0,0-24 0,0 24 0,0 0 0,0-24 0,0 24 0,0-25 32,0 25-32,-24-24 0,24 24 0,0 0-32,0 0 32,0 0-32,0 0 32,0 0 0,0 0 0,0 0-32,0 0-32,0 0 0,0 0 32,0 0-64,0 0 64,0 0 32,0 0 0,0 0 0,0 0-64,0 0 64,0 0 0,0 0 0,0 0 64,0 0-32,0 0 0,0 0 64,0 0 32,0 0-64,0 0-32,0 0 0,-24 0 0,24 0 65,0 0-97,0 0 0,-25 0 0,25-24 0,0 24 0,0 0 0,0 0 0,0 0 0,0 0-65,0 0 33,0 0-64,-24 0 32,24 0-64,0 0-32,0 0 96,0 24 32,-24-24-32,24 24 64,0-24 0,0 0 32,0 25-64,0-25 64,0 0-64,0 0 32,0 0 0,0 0-32,0 0 64,0 0 0,0 0-32,0 0 0,0 0 64,0 0 0,0 0-64,0 0 0,0 0 0,0 0 0,0 0 0,0 0 0,0 0 0,0 0 0,0 0 0,0 0 128,0 0-128,0 0 0,0-25 32,0 25-32,0 0 64,-25 0-64,25 0-32,0 0 32,0 0-64,0 0-32,0-24 96,0 24-32,0-24 32,0 24 0,0-24 0,0 24 0,0 0-64,0 0-32,0 0-64,25 0 0,-25 0 63,0 0 97,24 0 0,-24 0 0,0 0 32,24 0-32,-24 0 0,0 0-32,0 0 32,25 0-64,-25 0 0,0 0 64,0 0-64,24 0 64,-24 0 0,24 0 64,0 0-64,-24 0 32,0 0-32,0 0 0,0 0-32,0 0 32,0 0-64,0 0 32,0 0 32,0 24 0,0-24-32,0 0 32,0 0 0,0 0 0,0 0 32,0 0-32,0 0 0,0 0 96,0 0-96,0 0 64,0 0 97,0 0-65,0 0 32,0 0-64,0-24-64,0 24 0,0 0 32,0-24-64,0 24 64,0-25-32,0 25 0,-24-24-32,24 0 0,0 24 32,0 0 0,0 0 0,0 0 0,-24 0-64,24 0 64,0 0 0,0 0 0,0 0 0,0 0 0,0 0 0,0 0 32,0 0 0,0 0-32,0 0-32,0 0 32,0 0-64,0 0 32,0 0 32,0 0-32,0 0 0,0 0 0,0 0 32,0 0 0,-24 0 0,24 0 32,0 0-32,0 0 0,0 0 64,0 0-64,0 0 0,0 0 64,0 0-32,0 0-32,0 0 32,0 0-32,0 0-32,0 0 32,0 0-96,0 24 96,0-24-64,0 24 32,0 25 0,0-1 32,-25 25-32,25 23 32,0-23-33,0 24 33,0-25 0,0 25 0,0-48 33,0 23-33,25 1 0,-25-25 0,0 0 32,0 25-32,0-25 0,24 25 32,-24-25 0,0 1 0,0-1 0,0 0 0,0 1-32,0-1 64,0 1 0,0-1-32,0 0 64,0 1 32,0-1 0,0 1 32,0-25-160,0 24 32,0-24 0,0 0-32,0 1 0,0-1 32,0 0-32,0 0 32,0 0-32,0 1 32,0-1 1,0 0-33,0 0 0,0 0 0,0 1 0,0-1 0,0 0 0,0-24 0,0 24-33,0 0 66,0 25-33,0-25 0,0 0 0,0 24 0,-24-23 32,24 23-32,0-48 0,0 24-32,0-24 32,0 24 0,0-24 0,0 0-33,0 25 33,0-25 0,0 24 0,0 0 0,0-24 33,0 24-1,-25 0-32,25 1 0,0-25 0,0 24 0,0-24 0,0 0 0,0 0 0,0 0 32,0 0-32,0 0 0,0 24 0,0-24 32,0 0-32,0 0 0,0 24 0,0-24 0,0 0 0,0 0 0,0 0 32,0 0 32,0 0 0,0 0 64,0 0 448,0 0-191,0 0-33,-24 0 129,24 0-417,-24-24-32,-1 24 0,1 0-32,24-24 32,-24 24-32,0 0 0,24 0 0,0 0 0,0 0 32,0 0-32,0 0 0,0 0-32,0 0 32,0 0 0,0 0-32,0 0-32,0 0-32,0 0-1,0 0-31,0 0 32,0 0 64,0 0-32,0 24 0,0-24-32,24 24 96,-24-24 0,24 24 0,-24-24 0,24 25 0,-24-25 0,25 0 0,-25 24-64,0-24 64,24 0 0,-24 0-32,0 0 32,24 24 32,-24-24-32,0 0 0,0 0 64,0 24-64,0-24 0,0 0 0,0 0 0,0 0 64,0 0-32,0 0 32,0 0 0,0 0 0,0 0 32,0 0 32,0 0 65,-24 0-129,0 0-64,24 0 0,-25 0 0,25 0 32,-24 0-32,24 0-32,-24 0 0,24 0 0,0 0 32,0 0-32,0 0 32,0 0-32,0 0-32,0 0-33,0 0 1,0 0 0,0 24 32,0-24 32,0 24 32,0 1-32,24-25 0,-24 24-32,24-24 32,-24 0 0,25 0 32,-25 24 0,24-24 0,-24 0 0,24 0 0,-24 0 0,0 0 32,0 0-32,0 0 0,0 0-32,0 0 64,0 0-32,0 0 0,0 0 0,0 0 64,0 0-64,0 0 0,0 0 0,0 0 32,0 0-32,0 0 32,0 0-32,0 0 32,0 0-32,0 0 0,0 0 0,0 0 0,0 0 64,0 0-64,0 0-64,0 0-993,0 0-1922,25 0-5733</inkml:trace>
  <inkml:trace contextRef="#ctx0" brushRef="#br1" timeOffset="426351.1668">2067 314 1890,'0'0'1313,"0"0"2242,0 0-288,0 0-384,0 0-801,0 0-576,-24-48-674,24 72-447,-25 25-289,25 23 128,-24 25 321,24 0-33,-24 48-128,24-24 161,-24 24 128,24 0-129,-25-24-320,25 0 161,0-24-33,-24-24-192,24 23-32,0 1 32,0 0-96,0 0-31,0-25-1,0 1-32,0-1 64,0-23-64,-24-1 0,24-24 0,0 25 0,0-25 0,0-24 0,0 24 0,0 0 0,0 0 0,0 1 32,0-1-32,0 0 0,0 0 0,-24 0 0,24 1 32,0-1-32,0-24 0,0 24 0,0 0 0,0 0 0,0 1 0,0-25 0,0 24 0,0-24 0,0 24 0,0-24 32,0 0-32,0 0 0,0 0 0,0 0-128,0 0-1090,0 0-1728,0 0-1699,0-48-6726</inkml:trace>
  <inkml:trace contextRef="#ctx0" brushRef="#br1" timeOffset="426905.4803">2163 1452 3107,'0'0'5125,"0"0"-3043,0 0-929,0 0-481,0 0-191,-31 242-129,1-152 97,30 1-129,0-30-96,0 29-128,-30 1-96,30 0 0,0-31-448,-30 31-2371,30-31-2466</inkml:trace>
  <inkml:trace contextRef="#ctx0" brushRef="#br1" timeOffset="427607.0592">493 0 3555,'0'0'2018,"0"0"64,0 0-769,0 0-736,0 0-513,0 0 96,25 97 1121,23 0 673,-24 0-576,25 24-385,23 24 64,1 0 0,-1 24-225,25-23-127,-24 23-160,-1-24-1,1 0-96,-1 0-191,1 1-161,24-1-32,-25-24-32,1 0 0,24-25-32,-25-23-32,-23 24-32,-1-25-417,0-23-255,-24-1-289,-24 1-289,25-25-191,-25 0-1153,0-24-1763,0 0-1696</inkml:trace>
  <inkml:trace contextRef="#ctx0" brushRef="#br2" timeOffset="524376.3722">241 2488 5733,'0'0'4292,"0"0"-2562,0 0 96,0 0-417,0 0-992,0 0 31,0 0-288,0-14 192,0 14 417,0 0-128,0 0 31,-15 14 33,1-14-385,14 28 193,-14-14-225,0 0-128,14 0 97,0 0-129,-14 0 0,14 15-128,-14-1 64,14 0 64,-15 0-128,1 15 0,14-1 128,-14 0-96,14 1-32,-14-15 0,14 0 0,0-14 0,0 14 0,0-13 0,0 13 0,0-14 32,-14 0-32,14 0 0,0-14 32,0 0-96,0 0 64,0 0-224,0 0 192,0 0-160,0 0-32,0-14 224,0 0 0,14-14 288,-14-1-288,0 1 0,0 0 32,14 0 0,-14 0-32,0-1 0,0 15 32,0 0 0,0 14-32,0-14 0,0 14 192,0 0-192,0 0 64,0 0-32,0 0 32,0 0 128,0 0-160,0-14 65,0 14-33,0-14-32,0 0-32,0 14 0,0-14 32,-14 14 0,14-15-32,0 1 0,-14 0-32,14 14 32,0-14 0,0 14 0,0 0 64,0 0 32,0 0-96,0 0 0,0 0 0,0 0 0,0 0 192,0 0-192,-14 0 0,14 14 0,0 0 0,-14 0 0,14 15 32,0-1-32,-15 0 0,15 0 0,-14 15 0,0-15 32,14 14-32,0-28 0,-14 15 0,14-15 0,0-14 0,0 14-32,0-14 64,0 0-96,0 0 64,0 0 0,0 14 0,0-14 0,0 0 0,0 0 0,0 0-288,0 0 256,0-14-225,0 0 257,0 0 32,14-15-32,-14 1 65,14 0-65,0 14 32,-14 0-32,0 0 0,0-1 0,0 1 0,15 0 32,-15 0-32,0 0 0,0 0 0,0 14 0,0 0 0,0 0 0,0 0 0,0 0 0,0 0 32,0 0-32,0 0 32,0 0 0,0 0-32,0 0-128,0 0 128,0 0-97,0 0 97,0 0-32,0 28 32,0-14 65,0 14-65,-15 1 0,15-1 32,0-14-32,-14 14 0,14-14 0,0 0 32,0 1-64,0-1 32,0 0 0,0 0 0,0 0 0,0 0 0,0-14 0,0 0 0,0 14-65,0-14 65,0 0-128,0 0 96,0 0 0,0 0 32,0 0 0,14 14 32,-14-14-32,15 14 0,-15-14 0,14 15 32,0-15-32,0 0 0,0 0 0,-14 14 32,14-14 0,-14 0-32,14 0 0,1 0 0,-1 0 32,0 0 0,-14 0-32,14 0 33,0 0-33,0 0 0,1 0 0,-15 0 96,14 0-96,-14 0 0,14 0 0,-14 0 32,0 0-64,0 0 32,0 0 0,0 0-32,0 0 32,0 0 0,14 0-32,-14 0 32,0 0 32,0 0-32,0 0 0,14 0 32,-14 0 0,0 0 64,0 0-96,14 0 64,-14 0 96,0 0-160,0 0 0,0 0 128,0 0-128,0 0 32,0 0-32,0 0 32,0 0 0,0 0-32,0 0 0,0 0 0,0 0 0,0 0 0,0 0 0,0 0-160,0 0-32,0 0-1570,0 14-1473,0-14-4548</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981"/>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815"/>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749.8673">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01.482"/>
    </inkml:context>
    <inkml:brush xml:id="br0">
      <inkml:brushProperty name="width" value="0.04" units="cm"/>
      <inkml:brushProperty name="height" value="0.04" units="cm"/>
      <inkml:brushProperty name="color" value="#C00000"/>
    </inkml:brush>
  </inkml:definitions>
  <inkml:trace contextRef="#ctx0" brushRef="#br0">191 214 7719,'0'0'4485,"0"0"-3108,0 0-64,0 0-256,0 0-641,0 0 1,0-12 640,0 12 128,0 0-288,-24-12-160,13 12 127,-1 0-191,-12 0-161,12 0 33,-12 0-257,12 12 33,-12 0-257,12 0-64,1 12-128,-1-13 95,12 13-95,-12 0 96,12-12 32,0 12-32,0-13 32,0 1-96,0 0 64,12-12-128,0 0-256,11 0-97,-11 0-448,12-12 257,-12-11 95,12-1-448,-12-12 0,0 12-609,-12-11-576,12-1-480,-12 12 608,0-11 1345,0-1 769,0 12 0,0 1 224,0 11 609,0-12-96,0 24 480,0-12 32,0 12 0,0 0 385,0 0 31,0 0-351,0 0-161,0 0-321,0 0-511,0 24 191,0-12-223,0 23 287,0-11-320,11 12 97,-11-1-161,0 1 0,0 12-192,0-25 0,0 13-64,0-12-545,0-12-320,-11-1-1056,11 1-1475,0-12-4387</inkml:trace>
  <inkml:trace contextRef="#ctx0" brushRef="#br0" timeOffset="2030.8431">381 191 2210,'0'0'6310,"0"0"-3780,0 0-544,0 0 192,0 0-896,0 0-321,0 0 128,-11-12-97,11 12-127,-12 0 288,0 0-224,0 0-160,0 0-160,0 0-97,0 0-192,0 12-63,0-12-97,0 11-96,1 1-64,11 0-64,-12 12 0,0 0 32,0 0 32,12-12 64,0-1-64,0 1-96,0-12-32,0 12-1,0 0 65,12-12-32,0 12-224,0-12-96,-1 0-65,1 0-31,12 0-97,-12 0-224,0-24 385,-12 12-193,12-11-31,0-1-1,0 0 32,-12 12 65,0-12 320,0 24 224,0 0 32,0-12 32,0 12 352,0 0 385,0 0 127,0 0 161,0 0 193,0 0-738,0 12-31,0 0-161,0 12-64,0-12-64,12 12 65,-12-1-97,0-11-128,0 0-32,11 12 0,-11-12-64,0-12-513,12 12-992,-12-12-1378,0 0-737,12 0-3586</inkml:trace>
  <inkml:trace contextRef="#ctx0" brushRef="#br0" timeOffset="2960.5658">618 214 9417,'0'0'2594,"0"0"-1665,0 0 481,0 0-514,0 0 193,0 0 193,0-12 63,0 1-320,0 11-256,0-12-65,-12 12-31,0 0-97,12 0-31,-23 0-65,11 0-63,0 0-97,0 12 32,0-1-287,0 1-65,0 12-97,0 0 97,12 0 0,-11-1 0,11 1 0,0-12-96,0 0-32,0 0 96,11-12-64,13 0-192,-12 0-385,12 0-31,-12-12-193,11-12 96,-11 0-704,-12 1 191,12-1-479,-12 0-385,0 12 480,0 0 1217,0 12 481,0-12 1410,0 12 480,0 0-321,0 0-192,0 0 65,0 0-161,0 12-705,-12 12-255,12 0 191,0 0-31,0 23-1,0-11-95,0 11-161,0 1-96,0-1 160,0 1 161,0-1-257,0-11 0,-12 0 0,1-13-64,-13 1 0,0-12-32,12-12 1,-12 12 31,1-12-128,-1 0 0,0-12-96,12 0 32,0 0-1,1-11 1,-1 11 0,12-12-32,0 0 0,0 0 0,12 13-32,-1-13 64,13 0-96,12 0-129,-12 12-31,11-11 64,13 11-32,-25 0-161,13 0-159,-12 12-545,0 0-705,-13 0-352,1 0-1570,0-12-4868</inkml:trace>
  <inkml:trace contextRef="#ctx0" brushRef="#br0" timeOffset="3492.8514">737 249 13325,'0'0'3395,"0"0"-2883,0 0 161,0 0-609,0 0-64,0 0 0,24 0-128,0 0 64,-12 0 64,0-12 0,-1 12 32,1-11-32,0-1 32,-12 12-32,12-12 0,-12 0 32,0 0-32,0 0 160,0 12 385,0 0 255,-12-12-383,-12 12-129,13 0 417,-1 0-97,-12 0-127,12 0 31,0 12-384,0 12-96,0-12 64,0 0 97,12 11-129,-12 1 32,12 12 32,0-12 0,0 0-128,12-1-64,0-11 64,12 0-32,-12-12-128,12 0-641,0 0-865,-13 0-736,13-12-1570,0 0-4516</inkml:trace>
  <inkml:trace contextRef="#ctx0" brushRef="#br0" timeOffset="3922.9919">902 238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4421.6371">1176 71 7944,'0'0'6438,"0"0"-4324,0 0-289,0 0-736,0 0-864,0 0-1,0 0 416,0 0 1,0 0-129,0 0-191,12 0 31,0 12 577,12 0-288,-13 0-225,13 12 129,0-13-33,-12 13 65,0 0-65,0 0 65,0-1-129,-12 1-128,0 0 33,0 11-225,0-11 32,0 12-128,-24-1-32,0-11-256,0 12-577,-11-12-833,-1-13-1024,12 1-1474,0-12-3684</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3.728"/>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94.0411">0 268 14414,'0'0'2946,"0"0"-2145,0 0-320,0 0-481,0 0-64,0 0 64,89-15 0,-59 0-32,-15 15-1762,15 0-1922,-30 0-4195</inkml:trace>
  <inkml:trace contextRef="#ctx0" brushRef="#br0" timeOffset="764.3298">226 202 10025,'0'0'3716,"0"0"-1698,0 0-32,0 0-865,0 0-737,0 0 97,12 60 159,-12-48 33,0 11-161,0 1-223,0-12-225,0 12-32,0-12-32,0 0-192,0 0-962,0-12-639,0 0-834,0 0-4323</inkml:trace>
  <inkml:trace contextRef="#ctx0" brushRef="#br0" timeOffset="1229.0119">346 226 4773,'0'0'4420,"0"0"-1986,0 0-96,0 0-672,0 0-545,0 0 96,0 0 64,0 12-224,12 0-96,-12 11-128,0 1 0,0 0-225,0 12-159,0-13-193,0 13 192,0 0-287,0-12 31,0-1-64,0 13-64,0-12 0,0-12-64,0 11 0,-12-11 0,0 0 0,0-12-352,-12 12-353,12-12-96,-12 0-192,12-12-320,-12-12-545,1 1-512,11-1-2435,0 0-3010</inkml:trace>
  <inkml:trace contextRef="#ctx0" brushRef="#br0" timeOffset="44193.2206">356 16 6182,'0'0'5285,"0"0"-2338,0 0-577,0 0-897,0 0-576,0 0-256,0 0-129,0 0-224,0 0-63,0 0 255,0 0 33,0 0-33,0 0-256,0 0-64,0 0-128,0 0-32,0 0 0,0 0-64,0 0-64,0 0-384,0 0-449,0 0-384,0 0-673,0 0-1217,0-15-1698,0 15-3043</inkml:trace>
  <inkml:trace contextRef="#ctx0" brushRef="#br0" timeOffset="46422.1308">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17.509"/>
    </inkml:context>
    <inkml:brush xml:id="br0">
      <inkml:brushProperty name="width" value="0.04" units="cm"/>
      <inkml:brushProperty name="height" value="0.04" units="cm"/>
      <inkml:brushProperty name="color" value="#C00000"/>
    </inkml:brush>
  </inkml:definitions>
  <inkml:trace contextRef="#ctx0" brushRef="#br0">1423 2253 5990,'0'0'3747,"0"0"-1633,0 0-640,0 0 223,0 0-384,0 0-384,0 0 128,0 0 257,0 0-161,0 0-321,0 0-255,0 0-97,23 0 161,1 0 0,12 0-193,23 0-64,0-12-31,1 12-1,11-12-192,0 12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12 225,0-12-129,-11 24-320,-13-12-160,-12 11 0,12 1 0,1-12 33,11 0-33,-12-12-33,12 12-735,0 0-898,12-12-1217,-12 0-2337,12-24-9514</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17-12-10T07:57:20.728"/>
    </inkml:context>
    <inkml:brush xml:id="br1">
      <inkml:brushProperty name="width" value="0.04" units="cm"/>
      <inkml:brushProperty name="height" value="0.04" units="cm"/>
    </inkml:brush>
    <inkml:brush xml:id="br2">
      <inkml:brushProperty name="width" value="0.08" units="cm"/>
      <inkml:brushProperty name="height" value="0.08" units="cm"/>
    </inkml:brush>
  </inkml:definitions>
  <inkml:trace contextRef="#ctx0" brushRef="#br0">347 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trace contextRef="#ctx1" brushRef="#br1">1796 13037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698.9167">2071 12761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5206.5401">2232 12528 2210,'0'0'6086,"0"0"-2851,0 0-1602,0 0 193,0 0-609,0 0-192,0 0 0,0 15 0,0-15-192,0 29 32,14-15-417,1 15 321,14 15-96,-14-15-193,-1 0-64,15 0 1,-14 15-129,-1-30-96,1 15-64,-15-29-128,0 15 0,0-15-192,0 0-1057,0 0-1634,15-15-2049,-15-14-6471</inkml:trace>
  <inkml:trace contextRef="#ctx1" brushRef="#br1" timeOffset="6069.2822">2435 12528 6470,'0'0'961,"0"0"-224,0 0 512,0 0-544,0 0 191,0 0 514,14-58-609,1 43-1,-1 15 161,1-14 32,-1 14-224,15 0-64,-14-15-193,-15 15-160,14 0 33,1 0 95,-15 15 417,0-1 32,0 15-577,0-14-96,0 14-159,0 0-97,-29-14 0,29-1-193,-15-14-95,1 15 96,14-15-96,0 0-65,0 0-223,0 0 63,0 0 225,0 0-192,0 0 159,29 0 257,-15 0 64,15 0 0,15 0 32,-15 0-32,-15 0 64,15 0-32,-14 0 257,-1 14 351,-14 1 1,0-1-129,15 1-223,-15-1-33,0 1-96,0-1 0,-15 1-128,1-1-32,-1 15-512,1-14-353,-15-1-577,14 1-704,1-1-2210,-1-14-3491</inkml:trace>
  <inkml:trace contextRef="#ctx1" brushRef="#br1" timeOffset="54091.8485">2812 12426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54947.9167">3015 12151 7399,'0'0'3972,"0"0"-2339,0 0 321,0 0-480,0 0-353,0 0 160,0 0-288,0 0-96,0 0-33,0 14-223,15 15-481,-15 0-32,0 1 32,0-16-31,15 15-97,-15-14-32,0 0 32,0-15-32,0 0 0,0 0-64,0 0-33,0 0-95,0 0 0,14 0 0,1 0 32,-1 0-321,1 0-159,14 0-225,-14-15-192,-1 15-416,1-15-802,-15 1-1248,14-1-2082,-14 1-225</inkml:trace>
  <inkml:trace contextRef="#ctx1" brushRef="#br1" timeOffset="55180.6243">3189 12121 3972,'0'0'3491,"0"0"-512,0 0 0,0 0-193,0 0-512,0 0-608,0 0-353,0 0-320,0 29-128,29 0-160,-14 0-129,14 15 129,-14 0-225,-1-1-159,1-14-193,-1 0-96,-14-14-32,15-1 0,-15 1-417,0-15-800,0 0-1217,0 0-2371,0 0-4003</inkml:trace>
  <inkml:trace contextRef="#ctx1" brushRef="#br1" timeOffset="55646.0972">3363 12107 10570,'0'0'5830,"0"0"-4485,0 0-1249,0 0 32,0 0-128,0 0-160,0-18 160,18 0 0,18 0-545,-17 0-1505,-1 18-2466,0 0-3363</inkml:trace>
  <inkml:trace contextRef="#ctx1" brushRef="#br1" timeOffset="56396.3654">3523 11875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56755.4327">3886 11802 1537,'0'0'0,"0"0"-288,0 0-961</inkml:trace>
  <inkml:trace contextRef="#ctx1" brushRef="#br1" timeOffset="65026.171">3828 11686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72704.9837">6364 12967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72705.9837">6639 12691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72706.9837">6800 12458 2210,'0'0'6086,"0"0"-2851,0 0-1602,0 0 193,0 0-609,0 0-192,0 0 0,0 15 0,0-15-192,0 29 32,14-15-417,1 15 321,14 15-96,-14-15-193,-1 0-64,15 0 1,-14 15-129,-1-30-96,1 15-64,-15-29-128,0 15 0,0-15-192,0 0-1057,0 0-1634,15-15-2049,-15-14-6471</inkml:trace>
  <inkml:trace contextRef="#ctx1" brushRef="#br1" timeOffset="72708.9837">7380 12356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72709.9837">7583 12081 7399,'0'0'3972,"0"0"-2339,0 0 321,0 0-480,0 0-353,0 0 160,0 0-288,0 0-96,0 0-33,0 14-223,15 15-481,-15 0-32,0 1 32,0-16-31,15 15-97,-15-14-32,0 0 32,0-15-32,0 0 0,0 0-64,0 0-33,0 0-95,0 0 0,14 0 0,1 0 32,-1 0-321,1 0-159,14 0-225,-14-15-192,-1 15-416,1-15-802,-15 1-1248,14-1-2082,-14 1-225</inkml:trace>
  <inkml:trace contextRef="#ctx1" brushRef="#br1" timeOffset="72710.9837">7757 12051 3972,'0'0'3491,"0"0"-512,0 0 0,0 0-193,0 0-512,0 0-608,0 0-353,0 0-320,0 29-128,29 0-160,-14 0-129,14 15 129,-14 0-225,-1-1-159,1-14-193,-1 0-96,-14-14-32,15-1 0,-15 1-417,0-15-800,0 0-1217,0 0-2371,0 0-4003</inkml:trace>
  <inkml:trace contextRef="#ctx1" brushRef="#br1" timeOffset="72711.9837">7931 12037 10570,'0'0'5830,"0"0"-4485,0 0-1249,0 0 32,0 0-128,0 0-160,0-18 160,18 0 0,18 0-545,-17 0-1505,-1 18-2466,0 0-3363</inkml:trace>
  <inkml:trace contextRef="#ctx1" brushRef="#br1" timeOffset="72712.9837">8091 11805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72713.9837">8454 11732 1537,'0'0'0,"0"0"-288,0 0-961</inkml:trace>
  <inkml:trace contextRef="#ctx1" brushRef="#br1" timeOffset="72714.9837">8396 11616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0556.1862">6922 12339 4997,'0'0'2914,"0"0"-1600,0 0 287,0 0 161,0 0-513,0 0-96,-14-15 257,14 15-97,0 0-128,0 0-320,0 15-225,0-15-159,0 0-161,0 15 0,14-1-192,-14 15 1,15-14-65,-15 14 0,0-15-32,14 1 32,-14 14 0,0-14 0,0-15-64,0 0 0,0 0-64,0 0-64,0 0 0,0 0-65,15 0 1,-15 0 0,29 0 96,-15 0 96,15 0-96,-14-15 64,-1 0 0,-14 15-32,15-14-417,0 14-351,-15 0-354,14-15-95,1 15-545,-15-14-864,14 14-737,-14-15-865,0 1-385</inkml:trace>
  <inkml:trace contextRef="#ctx1" brushRef="#br1" timeOffset="120842.3978">7111 12295 10025,'0'0'4389,"0"0"-2243,0 0-449,0 0-544,0 0-352,0 0-128,-14 0 63,14 15 161,14 14-224,1 0 256,-1 29 64,15-15-321,-14-14-223,-1 15-225,1-30-64,-15 16-128,15-30-32,-1 14 0,-14-14-32,0 0-128,0 15-545,0-15-864,0 0-833,0-15-1570,0 1-4869</inkml:trace>
  <inkml:trace contextRef="#ctx1" brushRef="#br1" timeOffset="78596.1263">10932 13171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78597.1263">11207 12895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78598.1263">11368 12662 2210,'0'0'6086,"0"0"-2851,0 0-1602,0 0 193,0 0-609,0 0-192,0 0 0,0 15 0,0-15-192,0 29 32,14-15-417,1 15 321,14 15-96,-14-15-193,-1 0-64,15 0 1,-14 15-129,-1-30-96,1 15-64,-15-29-128,0 15 0,0-15-192,0 0-1057,0 0-1634,15-15-2049,-15-14-6471</inkml:trace>
  <inkml:trace contextRef="#ctx1" brushRef="#br1" timeOffset="78600.1263">11948 12560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78601.1263">12151 12285 7399,'0'0'3972,"0"0"-2339,0 0 321,0 0-480,0 0-353,0 0 160,0 0-288,0 0-96,0 0-33,0 14-223,15 15-481,-15 0-32,0 1 32,0-16-31,15 15-97,-15-14-32,0 0 32,0-15-32,0 0 0,0 0-64,0 0-33,0 0-95,0 0 0,14 0 0,1 0 32,-1 0-321,1 0-159,14 0-225,-14-15-192,-1 15-416,1-15-802,-15 1-1248,14-1-2082,-14 1-225</inkml:trace>
  <inkml:trace contextRef="#ctx1" brushRef="#br1" timeOffset="78602.1263">12325 12255 3972,'0'0'3491,"0"0"-512,0 0 0,0 0-193,0 0-512,0 0-608,0 0-353,0 0-320,0 29-128,29 0-160,-14 0-129,14 15 129,-14 0-225,-1-1-159,1-14-193,-1 0-96,-14-14-32,15-1 0,-15 1-417,0-15-800,0 0-1217,0 0-2371,0 0-4003</inkml:trace>
  <inkml:trace contextRef="#ctx1" brushRef="#br1" timeOffset="78603.1263">12499 12241 10570,'0'0'5830,"0"0"-4485,0 0-1249,0 0 32,0 0-128,0 0-160,0-18 160,18 0 0,18 0-545,-17 0-1505,-1 18-2466,0 0-3363</inkml:trace>
  <inkml:trace contextRef="#ctx1" brushRef="#br1" timeOffset="78604.1263">12659 12009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78605.1263">13022 11936 1537,'0'0'0,"0"0"-288,0 0-961</inkml:trace>
  <inkml:trace contextRef="#ctx1" brushRef="#br1" timeOffset="78606.1263">12964 11820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2618.6229">11567 12498 769,'0'0'4740,"0"0"-2305,0 0-962,0 0 225,0 0-385,0 0-320,0 0-161,0 0 225,0 0-256,0 0-64,0 15-417,0-15-128,0 14 193,0 1-97,0-1-32,0 1-128,0 14 97,0-15 31,0 1-128,0-1 0,0 1-96,0-15-32,0 0-32,0 0 32,0 0-128,0 0-192,0 0-33,0 0 353,14-15 32,1 15 0,14 0 0,-15 0 0,1 0-32,0 0 0,-1 0 0,-14 0 0,0 0 65,15 15 191,-1-1 0,1 1-32,-15 14 97,15-15-1,-15 1 32,0-1 1,0 1-97,0-15 0,0 29 0,0-14 65,-15-1-33,0 15-160,1-29-128,-1 0-32,1 0-160,-1 0-161,0 0-351,1 0-193,-1 0-224,15 0-417,-14 0-544,14 0-1409,0-14-1217,-15 14-321</inkml:trace>
  <inkml:trace contextRef="#ctx1" brushRef="#br1" timeOffset="123100.8467">11552 12561 5445,'0'0'5125,"0"0"-2787,0 0 97,0 0-514,0 0-736,0 0-512,0 0-257,0 0-255,0 0-129,0 0 0,0-19 32,18 19 128,0-18 0,0-18-96,-18 18 0,18 18-64,0 0 0,-18 0-32,0 0 0,0 0-32,18 0-640,-18-18-1090,0 0-1185,19-19-4035</inkml:trace>
  <inkml:trace contextRef="#ctx1" brushRef="#br1" timeOffset="83138.383">15751 13152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83139.383">16026 12876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83140.383">16187 12643 2210,'0'0'6086,"0"0"-2851,0 0-1602,0 0 193,0 0-609,0 0-192,0 0 0,0 15 0,0-15-192,0 29 32,14-15-417,1 15 321,14 15-96,-14-15-193,-1 0-64,15 0 1,-14 15-129,-1-30-96,1 15-64,-15-29-128,0 15 0,0-15-192,0 0-1057,0 0-1634,15-15-2049,-15-14-6471</inkml:trace>
  <inkml:trace contextRef="#ctx1" brushRef="#br1" timeOffset="83142.383">16767 12541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83143.383">16970 12266 7399,'0'0'3972,"0"0"-2339,0 0 321,0 0-480,0 0-353,0 0 160,0 0-288,0 0-96,0 0-33,0 14-223,15 15-481,-15 0-32,0 1 32,0-16-31,15 15-97,-15-14-32,0 0 32,0-15-32,0 0 0,0 0-64,0 0-33,0 0-95,0 0 0,14 0 0,1 0 32,-1 0-321,1 0-159,14 0-225,-14-15-192,-1 15-416,1-15-802,-15 1-1248,14-1-2082,-14 1-225</inkml:trace>
  <inkml:trace contextRef="#ctx1" brushRef="#br1" timeOffset="83144.383">17144 12236 3972,'0'0'3491,"0"0"-512,0 0 0,0 0-193,0 0-512,0 0-608,0 0-353,0 0-320,0 29-128,29 0-160,-14 0-129,14 15 129,-14 0-225,-1-1-159,1-14-193,-1 0-96,-14-14-32,15-1 0,-15 1-417,0-15-800,0 0-1217,0 0-2371,0 0-4003</inkml:trace>
  <inkml:trace contextRef="#ctx1" brushRef="#br1" timeOffset="83145.383">17318 12222 10570,'0'0'5830,"0"0"-4485,0 0-1249,0 0 32,0 0-128,0 0-160,0-18 160,18 0 0,18 0-545,-17 0-1505,-1 18-2466,0 0-3363</inkml:trace>
  <inkml:trace contextRef="#ctx1" brushRef="#br1" timeOffset="83146.383">17478 11990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83147.383">17841 11917 1537,'0'0'0,"0"0"-288,0 0-961</inkml:trace>
  <inkml:trace contextRef="#ctx1" brushRef="#br1" timeOffset="83148.383">17783 11801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6976.6523">16414 12368 12332,'0'0'4612,"0"0"-2370,0 0-608,0 0-1,0 0-1312,0 0-225,-15 58-96,15-14 0,0-1 0,0 1 32,0 14 0,15-15-32,-15 15 96,0-14 0,14 0-96,1-15 0,-1 0-32,-14-15 0,15-14-64,-15 0-128,14 0-417,1-14-128,-1-1 193,1-14 415,0-14 161,-15-1 0,14 0-32,-14 1-32,0 28 32,0 1 32,0 14 64,0-15 129,-14 1 351,-1 14-127,-14-15-1,14 15-96,1 0-160,-1 0-160,1 15-64,-1-1-1089,1 15-961,-1 0-1345,15 0-5798</inkml:trace>
  <inkml:trace contextRef="#ctx0" brushRef="#br0" timeOffset="15144.0101">432 11180,'0'0,"0"0,0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trace contextRef="#ctx1" brushRef="#br2" timeOffset="-114649.3361">4552 11343 352,'0'0'545,"0"0"-129,0 0-288,0 0-32,0 0-31,0 0 31,0 0 32,0 0 224,-25 0 161,25 0 191,0 0-255,0 0-289,0 0 0,0 0 64,0 0-32,0 0-32,0 0 97,0 0 63,0 0-192,0 0-64,0-25 160,0 25-224,0 0 0,0 0 32,0 0 33,0-25 319,0 25-192,0 0 160,0 0 353,0-25-353,0 25-127,0 0 31,0 0 192,0-24-224,0 24-63,0 0-97,0 0 32,0-25 160,0 25-64,0-25-64,0 25-96,0 0 96,0 0 481,0 0 128,0 0-161,0 0-31,0 0-1,0 0 97,0 0-65,0 0-31,0 0-161,0 0-223,0 0-97,0 0 0,0 0 192,0 0 32,0 0 32,0 0-63,0 0-1,0 0 32,0 25-128,0-25-96,0 25-32,0-1-32,0 1 0,0 0 0,0 0-192,0 24 96,0-24-32,0-1 64,0 1-320,0 0-705,0 0-2627,0-1-7174</inkml:trace>
  <inkml:trace contextRef="#ctx1" brushRef="#br2" timeOffset="-103332.715">9015 11170 993,'0'0'160,"0"0"-160,0 0-160,0 0-64,0 0 160,0 0 64,0 0 32,0 0 128,0 0 352,0 0 193,0 0-64,0 0 127,0 0 353,0 0 321,0 0 127,0 0-256,0 0-416,0 0-288,0 0 32,0 30-33,0 1 193,0 0-641,0 0-96,0 31 32,0-1-96,0-30-96,0 0-929,0 0-3235,31-31-2851</inkml:trace>
  <inkml:trace contextRef="#ctx1" brushRef="#br2" timeOffset="-96080.4158">13380 11243 993,'0'0'320,"0"0"-288,0 0 545,0 0-1,0 0-287,0 0 255,0 0 225,0 0 64,0 0 192,0 0-161,0 0 1,0 0 256,0 0 129,0 0-354,0 0-383,0 0-353,0 0-96,0 0 0,0 0 160,0 0 65,0 0 191,0 0 225,0 0 128,0 0 95,0 0-127,0 0-64,0 25 32,0-1-449,0 1-288,0 0 0,0 0 32,0 24 128,0-24-128,0-1 32,0 1-32,0 0-64,0-1 0,0 1-416,0-25-1538,0 0-3395</inkml:trace>
  <inkml:trace contextRef="#ctx1" brushRef="#br2" timeOffset="-80572.6568">18114 11268 2498,'0'0'1250,"0"0"-1218,0 0 32,0 0-64,0 0 0,0 0 0,0 0-32,0 0 64,0 0-32,0 0 0,25 0 128,-25-25 128,0 25 128,0 0-63,0 0 31,0 0-64,0 0 1,0 0-1,0 0 224,0 0-63,0 0 255,0 0 129,0 0 160,0 0 64,0 0 0,0 0-32,0 0-128,0 0-385,0 25 161,0-1 160,0 1-609,0 25-128,0-1-32,0-24-32,0-1-32,0 26 0,0-50-672,0 24-2179,0 1-3651</inkml:trace>
  <inkml:trace contextRef="#ctx1" brushRef="#br2" timeOffset="162351.6943">23321 11118 2915,'0'0'833,"0"0"-673,0 0 256,0 0-416,0 0 0,0 0-512,0 0-674,0 0-511</inkml:trace>
  <inkml:trace contextRef="#ctx1" brushRef="#br2" timeOffset="172692.0539">23389 11162 2723,'0'0'1409,"0"0"-801,0 0 578,0 0-33,0 0-353,0 0-319,-23 0 288,23 0 672,0 0 417,0 0-289,0 0-288,0 0-288,0 0-32,0 22-512,0 1-385,0 21 32,-22 1-32,22 0 0,0-1-64,0-22 32,0 1-32,0-1-32,0 0-545,0 1-1120,0 21-2659,0-21-4965</inkml:trace>
  <inkml:trace contextRef="#ctx1" brushRef="#br1" timeOffset="178494.4743">20810 13067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178495.4743">21085 12791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178496.4743">21246 12558 2210,'0'0'6086,"0"0"-2851,0 0-1602,0 0 193,0 0-609,0 0-192,0 0 0,0 15 0,0-15-192,0 29 32,14-15-417,1 15 321,14 15-96,-14-15-193,-1 0-64,15 0 1,-14 15-129,-1-30-96,1 15-64,-15-29-128,0 15 0,0-15-192,0 0-1057,0 0-1634,15-15-2049,-15-14-6471</inkml:trace>
  <inkml:trace contextRef="#ctx1" brushRef="#br1" timeOffset="178497.4743">21826 12456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178498.4743">22029 12181 7399,'0'0'3972,"0"0"-2339,0 0 321,0 0-480,0 0-353,0 0 160,0 0-288,0 0-96,0 0-33,0 14-223,15 15-481,-15 0-32,0 1 32,0-16-31,15 15-97,-15-14-32,0 0 32,0-15-32,0 0 0,0 0-64,0 0-33,0 0-95,0 0 0,14 0 0,1 0 32,-1 0-321,1 0-159,14 0-225,-14-15-192,-1 15-416,1-15-802,-15 1-1248,14-1-2082,-14 1-225</inkml:trace>
  <inkml:trace contextRef="#ctx1" brushRef="#br1" timeOffset="178499.4743">22203 12151 3972,'0'0'3491,"0"0"-512,0 0 0,0 0-193,0 0-512,0 0-608,0 0-353,0 0-320,0 29-128,29 0-160,-14 0-129,14 15 129,-14 0-225,-1-1-159,1-14-193,-1 0-96,-14-14-32,15-1 0,-15 1-417,0-15-800,0 0-1217,0 0-2371,0 0-4003</inkml:trace>
  <inkml:trace contextRef="#ctx1" brushRef="#br1" timeOffset="178500.4743">22377 12137 10570,'0'0'5830,"0"0"-4485,0 0-1249,0 0 32,0 0-128,0 0-160,0-18 160,18 0 0,18 0-545,-17 0-1505,-1 18-2466,0 0-3363</inkml:trace>
  <inkml:trace contextRef="#ctx1" brushRef="#br1" timeOffset="178501.4743">22537 11905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178502.4743">22900 11832 1537,'0'0'0,"0"0"-288,0 0-961</inkml:trace>
  <inkml:trace contextRef="#ctx1" brushRef="#br1" timeOffset="178503.4743">22842 11716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207598.7679">21382 12477 1217,'0'0'1666,"0"0"480,0 0 608,0 0-1408,0 0 95,0 0-96,0 0-256,-31 16-64,31-16 192,0 0-320,0 0 128,0 0-224,0 0-224,0 0-161,0 0-416,0 0-96,0 0-256,0 0 352,31-16 64,-16 16 96,17-15-96,14-1-64,-30 0 32,0 16 0,15-15 0,-31 15 0,15 0-32,-15 0 0,16 0 0,-16 0-32,0 0 32,0 0 0,0 0 128,0 0 96,0 0 97,15 0 191,-15 0 129,16 31-1,-16 0-223,16 0-97,-1 0-160,1 16-64,-1-16-64,-15 1 64,16-1-96,-16 0 32,0 0 0,0 0-32,15-15 0,-15-1-32,0 1-416,0 0-353,0-16-192,0 0-96,0 15-416,0-15-257,0 0-1217,0 0-4035</inkml:trace>
  <inkml:trace contextRef="#ctx1" brushRef="#br1" timeOffset="207966.5751">21538 12622 2018,'0'0'12011,"0"0"-10057,0 0-1762,0 0 481,0 0-577,0 0-64,0-20 128,19 20 0,1-19-32,-1-1 1,0 20-33,1-19-32,-1 19-32,1-20-32,-1 20-513,1 0-2658,-1 0-7110</inkml:trace>
  <inkml:trace contextRef="#ctx1" brushRef="#br2" timeOffset="461926.366">1 11171 2434,'0'0'2178,"0"0"-1409,0 0 224,0 0 544,0 0-223,0 0-129,0 0 128,0 0 64,0 0-95,0 0-289,0 0-481,0 0-256,0 0-96,0 0 1,25 0 127,1 0-96,0 0 0,0 0-128,0 0 96,0 0 129,0 0-97,0 0 32,0 0-32,0 0 32,0 0-63,-26 0 31,26 0-96,-1 0 0,-25 0 0,26 0-32,-26 0 0,0 0 0,0 0 0,0-26-32,0 26 0,0 0 32,0 0-64,0 0 0,0 0-64,0 0-416,0 0-769,0-26-1666,0 0-3619</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03.883"/>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13.011"/>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18.852"/>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46.178"/>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3:33.722"/>
    </inkml:context>
    <inkml:brush xml:id="br0">
      <inkml:brushProperty name="width" value="0.16" units="cm"/>
      <inkml:brushProperty name="height" value="0.16" units="cm"/>
    </inkml:brush>
  </inkml:definitions>
  <inkml:trace contextRef="#ctx0" brushRef="#br0">155 32 7687,'0'0'2723,"0"0"416,0 0-1153,0 0-609,0 0-160,0 0-64,-155-31-288,155 31-32,0 0 32,0 0-321,0 0-512,31 0 64,31 0-96,62 0 385,31 0 223,62 0 33,61 31-193,1-31-127,0 0-65,0 0 32,0 0-192,30 0-32,1 0 0,0 0-32,31 0 0,-63-31-32,1 31-32,-31 0 32,-62 0 0,-31 0 0,-62 0 0,-31 0-96,-31 0 96,-31 0-32,0 0 32,0 0 96,0 0-32,0 0 32,0 0 33,0 0-65,0 0 128,0 0-96,0 0-96,0 0 32,0 0-32,0 0 0,0 0 64,0 0-64,0 0 32,0 0 96,0 31-32,0-31 96,0 0 65,0 31-97,0 0 32,0 0-128,0 31 64,0 30-96,0-30 0,0 31-32,0 31 0,-31 0 32,31 31-32,0-31 64,-31 62-64,31-31 32,0 31-32,0 30 64,0-30-32,0 31-32,0 0 0,0 0 65,0 0-65,0-1 32,0 1 0,0 31 32,0-31-32,31 31-32,-31-31 32,0-31 0,0 30 0,0 1 0,0-31 0,0 0 32,0-31-32,31 31 0,-31 0 32,31-32-64,-31 1 32,31 0-32,-31 0 0,31-31 0,-31 0 0,0 0 32,0-31-64,31 0 32,-31-31 0,0 0 32,0-31 32,0 31-64,0-32 0,0 1 0,0 0 0,0 0 0,0 0 0,0-31 0,0 0 0,0 0 0,0 0 0,0 0 0,0 0 0,0 0 32,0 0 0,0 0-32,0 31-32,0-31 32,0 31 32,0-31-32,0 0 0,0 0-32,0 0 32,0 0 0,0 0 0,0 0 0,0 0 0,0 0 0,0 0-32,0 0 96,0 0-64,0 0 0,0 0 32,0 0-32,0 0 32,0 0 32,0 0 64,0 0-96,0 0 161,0 0-1,0 0 64,-31 0 192,0 0 97,-31 0-353,-31 31-192,0 0 0,-31-31 0,-31 31 0,0-31 0,0 31 0,-31 0 64,-30 0-32,-1 0-32,0-31 0,0 31 0,31 0 0,0-31-64,0 0 32,32 31 32,30-31 0,0 0 0,31 0 32,0 0-32,31 0 0,31 31 32,-31-31-32,31 0 0,31 0 0,0 0 0,-31 0 0,31 0 0,0 0 0,0 0-32,-31 0 0,31 0 32,0 0-64,0 0 32,0 0-352,0 0-385,0 0-736,0 0-930,0 0-1857,0 0-2530</inkml:trace>
  <inkml:trace contextRef="#ctx0" brushRef="#br0" timeOffset="792.3353">1487 7621 12524,'0'0'3523,"0"0"-2146,0 0 289,0 0-609,0 0-609,0 0-319,0-31 159,0 31 288,0 0 129,0 0 96,0 0-96,0 0-129,0 0-128,0 31-95,0 0-161,0 31-160,0 0 32,0 0 0,0 0 0,0 31 64,0 0 32,0 0 65,0 31-1,0-31 0,0 0 96,0 0-95,31 0-161,-31-31 0,0 0-32,0 0 0,0-31-32,0 31 32,0-62-32,31 31 0,-31-31 0,0 0-64,0 31-481,0-31-384,0 0-512,0 31-641,0 0-32,0-31 128,0 31-160,0-31-1762,0 0-3362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49.525"/>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1.233"/>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6"/>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7"/>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8"/>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9"/>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70"/>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42.255"/>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0.059"/>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2.801"/>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3:36.007"/>
    </inkml:context>
    <inkml:brush xml:id="br0">
      <inkml:brushProperty name="width" value="0.16" units="cm"/>
      <inkml:brushProperty name="height" value="0.16" units="cm"/>
    </inkml:brush>
  </inkml:definitions>
  <inkml:trace contextRef="#ctx0" brushRef="#br0">9355 4352 9609,'0'0'4933,"0"0"-1922,0 0-1634,0 0-352,0 0-417,0 0-608,-31 0-32,62 0 32,0 0 64,0 0 161,31 0-97,31 0 0,0 0 32,0 0-160,31 0 64,-32 0-64,1 0 32,-31 0-32,0 0 0,-31 31 0,0-31 32,0 0-32,-31 31 96,0-31 32,31 0-64,-31 0 129,0 31 63,0-31-32,0 0 160,0 0 1,0 0 127,0 31 129,0 0-97,0 31-95,0 0-225,0 0-96,0 31-32,0 0-64,0 0 32,0 0-32,0 0 0,0 0 0,0 0 33,0-31-33,0 31-32,0 0 0,0-31 0,0 0 0,0 0 32,0 0-64,0-31 64,0-31-32,31 31 0,-31-31 0,0 0 0,0 0 64,0 0-32,0 0 128,0 0 288,0 0 65,-31 0-225,0 0-288,-31 0 32,0 0 32,0 0 96,0 31-128,-30-31 64,30 0 0,-31 0-31,0 0-65,31 0 64,-31 0-64,31 0 0,31 0-32,-31 0 0,31 0-33,0 0 65,0 0 0,0 0 0,0 0 33,0 0-1,31 0-64,-31 0 32,31 0 0,0 0 0,0 0-33,0 0 1,0 0 0,0 0-96,0 0 0,0 0-64,0-31 32,0 31 32,0-31 96,0 0 32,0 0 0,0 0 64,0-31-64,0 31 0,0-31 0,0-31 0,0 31 32,0-31-32,0 0 0,0-31 32,31 31-64,-31 0 64,0-31 0,0 31-32,0 0 0,0 0 0,0 31 0,-31 0 32,31 31-32,0 0 32,0 0-32,-31 31 32,31 0-32,0 0 64,0 0-64,0 0 0,0-31 0,0 31 0,0 0 0,0 0-224,0 0-513,0 0-192,0 0-192,0 0 64,0 0 417,0 0-129,0 0-512,0 0-1090,0 0-2593,0 0-6535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01.206"/>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04.698"/>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11.969"/>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20.093"/>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32.611"/>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36.325"/>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09"/>
    </inkml:context>
    <inkml:brush xml:id="br0">
      <inkml:brushProperty name="width" value="0.04" units="cm"/>
      <inkml:brushProperty name="height" value="0.04" units="cm"/>
    </inkml:brush>
  </inkml:definitions>
  <inkml:trace contextRef="#ctx0" brushRef="#br0">1127 1730 11819,'0'0'3908,"0"0"-1858,0 0-224,0 0-609,0 0-128,0 0-321,-58 12-415,46-1 159,0 12-191,-11 12-97,12 11-128,-1-11-64,12 11 0,-11-11 32,11-1 0,0-11-64,0-11 0,0 0-160,11-12-64,1 0-33,22-12-319,-10-11-33,-1 0-31,0-12-129,0 12 257,-23-12-161,12 1 321,-12 11 287,0 0 65,-12-12 65,1 23-65,-1-11 0,0 12-769,-11-1-1922,12 1-7430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2.443"/>
    </inkml:context>
    <inkml:brush xml:id="br0">
      <inkml:brushProperty name="width" value="0.04" units="cm"/>
      <inkml:brushProperty name="height" value="0.04" units="cm"/>
    </inkml:brush>
  </inkml:definitions>
  <inkml:trace contextRef="#ctx0" brushRef="#br0">945 1441 4644,'0'0'4164,"0"0"-1825,0 0 95,0 0-128,0 0-704,0 0-321,0 12-480,0-1-449,0 1-128,0 11 64,0 0 225,0 12-193,0 0-192,0-1 96,0 1 33,0 0-225,-12-12 32,12-12-32,0 1 32,0-1-64,0-11 0,0 0-64,0 0-64,0 0-193,0 0-383,0 0-321,0-11 897,0-12 128,0-12 32,0 0 32,0 1-32,0-1-32,0 0 0,12 12 0,-12 0 32,0 12-32,0-13 0,0 24 0,0-11 32,0 11 0,0 0 0,0 0 0,0 0 416,0 0 161,0 0 64,0 0-65,0 0-191,0 0-97,0 0-224,0 0 0,0 0-96,0 0 0,0 0 64,0 11-64,0-11 0,0 0 0,0 0 0,0 0-32,0 0 32,0 0-32,0 0-96,0 0 32,0 0 0,0 0 0,0 0-225,0 0-127,0 0-417,0 0-512,0 0-609,0 0-2659,0-11-4323</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4.026"/>
    </inkml:context>
    <inkml:brush xml:id="br0">
      <inkml:brushProperty name="width" value="0.04" units="cm"/>
      <inkml:brushProperty name="height" value="0.04" units="cm"/>
    </inkml:brush>
  </inkml:definitions>
  <inkml:trace contextRef="#ctx0" brushRef="#br0">913 1248 6887,'0'0'2850,"0"0"-2722,0 0 769,0 0-384,0 0 63,0 0 417,0-11-352,0-1-129,0 12 129,12-12-33,-1 12-319,1-11-129,-1-1-128,12 1 96,-11-1-96,0 1-32,11 11 32,-12 0 64,-11 0 64,12 0 225,-1 11 447,-11 1 322,0-1-482,0 12-416,0 1-31,0-1-97,0 0-64,-11 11 0,-12 1 64,0 0-64,-1 0 0,1-12 160,0 0 193,12-12 159,-1 1-159,12 0-1,-11-12-320,11 0-96,0 0 0,0 0 0,0 0 0,0 0 0,0 0-32,0 0-32,0 0-128,0 0-96,11 0 288,12 0 0,0 0 128,0 0 64,1 0-64,-1 0-96,0 0 0,-12 11 0,1-11-32,-1 0 32,1 0-32,-12 0 32,0 0-64,0 0 32,0 0-288,0 0-1250,0 0-2561,0 0-12141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5.406"/>
    </inkml:context>
    <inkml:brush xml:id="br0">
      <inkml:brushProperty name="width" value="0.04" units="cm"/>
      <inkml:brushProperty name="height" value="0.04" units="cm"/>
    </inkml:brush>
  </inkml:definitions>
  <inkml:trace contextRef="#ctx0" brushRef="#br0">981 913 6214,'0'0'5541,"0"0"-4003,0 0-1314,0 0-224,0 0-96,0 0 96,23 0 160,1-11 320,-13 11 65,12 0-97,-11 0 161,-1 0-129,1 0-95,-12 0 223,11 0 225,-11 23-288,0-12-225,0 12-256,0 0 64,-11 1-64,-1-1-32,-11-12 32,12 1-32,-12-1-32,11-11-32,0 0 0,1 12 0,11-12 0,0 0-32,0 0-128,0 0 128,0 0 0,0 0-161,0 0-63,11 0 96,1 0 192,11 0 0,-11 0 64,11 0 96,-23 11 32,11-11 289,-11 12 63,0 11 97,0-11 0,0-1-161,0 12-128,-11-11 65,-12-1-321,0 1-96,-1-12-224,-10 12-385,11-12-608,0 0-417,11 0-1473,-11-12-5188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3:58.678"/>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9232 4383 15919,'0'0'1057,"0"0"-609,0 0 97,0 0-225,0 0-192,0 0-128,0 0 0,-31 217 0,31-155 32,0 31 65,0-31-97,0 31 96,0-31 0,0 0 192,0 0-160,0-31-96,0-31 96,0 31-32,0-31-96,0 0-128,0 0-32,0 0 64,0 0 96,0-62 0,31 0 64,-31 0 0,31-31-64,0 0 32,0 0-32,-31 31 0,31 0 0,-31 31 0,0 31 0,0-31 64,0 31 321,0 31 447,0 31-223,0 0-321,0 62-128,0 0-32,0 0-31,-31-31-65,31 31 0,-31-31 0,0-31-32,0 0 0,31 0 64,0-31-64,-31 0 0,31-31-32,0 0-32,0 0 64,0 0-321,0 0-31,0 0-96,0-31 191,0-31 257,0 0 64,31 0-64,0 0-32,0-31 32,0 31-32,-31 31 32,31-31-64,0 31 64,-31 31 64,31 0 96,-31 0 257,0 0 223,0 31-223,0 0-257,31 62 96,-31 0 1,0 0-257,0-31-97,0 31 33,-31-31 32,0 0 32,31 0 0,-31-62-32,31 31 32,0-31 0,0 0-320,0 0-385,0-31 97,0 0 544,0-31 32,0-31 32,31 0 0,-31 0 0,31 0-96,0 0 64,-31 0 0,31 0 32,0 0 32,-31 31-32,31 31 192,-31 0-32,0 0 64,0 31-64,0 0-64,0 0 161,0 0 191,0 62-416,0 0 256,0 31-288,0 0 32,0 31-96,0-31 32,-31 0-32,0 0 32,31-31-128,-31 0 160,31 0 0,-31-62-192,31 0 160,0 31-289,0-31-287,0-31-129,0 0 385,0-31 352,0-31 0,0 0 0,31 0-32,-31 0 0,31-31 32,0 31 0,-31-31-96,31 31 96,-31 0 160,31 31-32,-31 31 224,0 0-159,31 0 159,-31 31 0,0 0-256,0 0 32,0 0 65,0 31-1,0 31 0,31 31-96,-31 0-96,0 0-128,0 31-64,0 0 96,0-31 32,0-31 0,0 0 31,0 0-63,0-31 64,0-31-64,0 0-96,0 31-96,0-31-353,0 0-31,0-31 447,0-31 225,0 0 64,0-31-64,0 0 0,0-31 0,0 0 0,0 31-64,0 0 32,31 31 32,-31 0 0,0 0 128,0 62-31,0-31 191,0 31-32,0 0 257,0 0-33,31 62-320,-31 0 160,31 0-255,-31 31 31,0 31-96,0 0-96,0-31-1,0 0-63,0 0 160,-31 0 0,31-62-32,0 0 32,0 0-128,0-31-224,0 0-161,0 0-352,0 0 257,0-62 576,0 0 32,0 0 0,0-31 32,0-31-32,0 31 32,31 0-64,-31 0 64,31 0-32,-31 0 64,0 31-64,31 31 288,-31 0-31,0 31-161,0 0 192,0 0 417,0 0-161,0 62-288,0 31 1,0 0-65,0 0-96,0 31-96,0-31 0,0 0-32,0 0 32,0 0 0,0-31-128,-31 0-97,31 0 193,0-31-96,0 0 96,0-31 32,0 0-96,0 0-737,0 0-160,0-62 865,0 0 64,0 0 128,31-31-32,0 31-32,0-31 0,-31 31 0,31 0-32,-31 31 32,0 0 0,0 0 32,0 0 32,0 31 65,0 0 95,0 0 384,0 0-512,0 31 1,0 62 159,0-31-256,0 31 0,0-31 0,0 0-64,0 31 64,0-62-32,0 31 32,0-31 0,0-31-64,0 0 32,0 0-97,0 0-319,31 0-161,-31 0 129,0-31 352,0-31 96,0 0 32,31 0 0,-31 0 0,0-31 0,0 31 0,31-31 0,-31 0 0,0 0 0,0 0 32,0 0-32,0 31 32,0 0 0,0 31 32,0 0-32,0 31 96,0-31 64,0 31-128,0 0 193,0 0 127,0 0-64,0 62-95,0 0-33,0 0-32,0 0-128,0 31 0,0-31 0,0 31 32,0 0-64,0-31-96,0 31 64,0-31-32,0-31-32,0 31 0,0-31 64,0-31 0,0 31-97,0-31-31,0 31-32,0-31 0,0 0 96,0 31 0,0-31 96,0 0 0,0 31 32,0-31-32,0 0 32,0 0-32,0 0 0,0 0 32,0 0 0,0 0 96,0 0 64,0 0 32,-31 0 33,31 0-33,-31 0-160,0 0-32,31 31 96,-31-31-32,0 0-32,0 0 64,0 0-32,0 0-96,31 0 0,-31 0 0,0 0 0,0 0 0,31 0 0,-31 0 32,0 0 0,31 0 33,-31 0-65,31 0-32,0 0 32,0 0 0,0 0-65,0 0-31,0 0-64,0 0-160,0 0-129,0 0-127,31 0 512,0 0 64,-31 0 0,62 0-32,-31 0-32,0 0 32,0-31 32,0 0-96,0 31 96,-31-31 0,31 31-32,-31-31-32,0 0 0,0 0 64,0 0 64,0 0-64,0-31 64,-31 31-32,31-31 0,-31 31-32,0-31 0,31 31 0,-31-31 0,31 31 32,-31 0 0,0 0 96,31 0-64,-31 0 0,31 31 128,-31-31 128,31 31-31,-31 0-97,31-31 96,-31 31-32,31 0-159,0 0-1,-31 0 0,31 0 0,0-31-96,0 31 64,0 0-64,-31-31 0,31 31-128,0 0 128,0-31-32,0 0-32,0 31 32,0-31-64,0 31 64,0-31-1,0 31-95,0 0-32,0 0-64,31 0 32,-31 0 128,31 0-257,0 0 65,-31 0 160,31 0 96,-31 31 0,0 0 0,0 0 64,0 0 96,0 0-160,0 0 32,0 0-32,0 31-224,0 0 128,0 0 32,0-31-32,-31 31 32,31 0-32,0-31 96,0 0 0,0 0 0,0 0 0,0 0-64,0 0-64,0 0-65,0 0-63,0 0 224,0 0-32,0-31 0,0 31 64,0-31 0,31 0-96,-31 31 96,31-31-96,-31 0 96,31 31 32,-31-31-32,31 31 0,-31-31 32,0 31 32,0-31 96,0 0 0,0 0 161,0 0-193,0 0-32,0 0 160,0 0 96,0 0 129,0 0-33,0 0-416,0 0 192,-31 31-31,31-31-97,-31 0-64,31 0-32,0 0 0,-31 0-32,31 0 64,0 0-32,0 0 0,0 0-160,0 0-65,0 0-95,0 31 0,0-31 128,0 0-97,0 0 257,31 0-64,31 31-128,-31-31-609,0 31-64,0 0-416,0-31-449,0 31-1184,-31 0-1955</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6.005"/>
    </inkml:context>
    <inkml:brush xml:id="br0">
      <inkml:brushProperty name="width" value="0.04" units="cm"/>
      <inkml:brushProperty name="height" value="0.04" units="cm"/>
      <inkml:brushProperty name="color" value="#E71224"/>
    </inkml:brush>
    <inkml:brush xml:id="br1">
      <inkml:brushProperty name="width" value="0.04" units="cm"/>
      <inkml:brushProperty name="height" value="0.04" units="cm"/>
    </inkml:brush>
  </inkml:definitions>
  <inkml:trace contextRef="#ctx0" brushRef="#br0">379 356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trace contextRef="#ctx0" brushRef="#br1" timeOffset="80601.9442">93 4 4228,'0'0'4901,"0"0"-1634,0 0-1057,0 0-320,0 0-641,0 0-993,-12 58 32,1-35 65,-1 0 127,1 0-96,-1-12-31,1 13 191,-1-13-191,0 1-161,12-1-128,0 1-64,0-12-32,0 0-160,12 0-1,11 0 1,0 0-224,12 0-449,-12-12-256,0 1-416,0-1-962,0 1-1665,-11-1-704,-1 0 1248</inkml:trace>
  <inkml:trace contextRef="#ctx0" brushRef="#br1" timeOffset="80795.9177">232 97 1409,'0'0'2499,"0"0"480,0 0 159,0 0-191,0 0-256,0 0-385,0-12-416,0 12-225,0 12-480,0-1-704,0 12-65,0 12 289,-11-12-193,11 12-159,-12-1-65,0 1-160,12-12-96,-12 0-32,12-11-224,0-1-1153,0 1-2243,0-12-4163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8.150"/>
    </inkml:context>
    <inkml:brush xml:id="br0">
      <inkml:brushProperty name="width" value="0.04" units="cm"/>
      <inkml:brushProperty name="height" value="0.04" units="cm"/>
    </inkml:brush>
  </inkml:definitions>
  <inkml:trace contextRef="#ctx0" brushRef="#br0">939 344 8040,'0'0'4484,"0"0"-1345,0 0-1570,0 0-768,0 0-385,0 0-63,-34 58-193,34-46-64,0-1-64,0 1-32,0-12 0,0 0-32,0 11 0,0 1-160,11-12 128,1 12 32,11-1 0,-11 1-32,11-1 64,0 1 0,0-12 0,-11 11 0,-12 1 96,11 11 0,-11-11 544,0 11 161,0-12-128,0 12-289,-11-11-160,-1 11-63,0-11-65,-11-1-32,12-11 0,-1 12-64,1-12-192,-13 0-129,13 0-544,-1-12-416,-11 1-544,12-1-1571,11 1-4483</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5:46.157"/>
    </inkml:context>
    <inkml:brush xml:id="br0">
      <inkml:brushProperty name="width" value="0.04" units="cm"/>
      <inkml:brushProperty name="height" value="0.04" units="cm"/>
    </inkml:brush>
  </inkml:definitions>
  <inkml:trace contextRef="#ctx0" brushRef="#br0">1495 1151 3908,'0'0'4996,"0"0"-3490,0 0-449,0 0 160,0 0-288,0 0-417,0 0-255,82 0-193,-68 0-32,-14 0-32,0 0-32,14 0-353,-14 0-287,13 0-129,-13 0-737,14 0-864,-14 0-513,0 0-127</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5:50.463"/>
    </inkml:context>
    <inkml:brush xml:id="br0">
      <inkml:brushProperty name="width" value="0.04" units="cm"/>
      <inkml:brushProperty name="height" value="0.04" units="cm"/>
    </inkml:brush>
  </inkml:definitions>
  <inkml:trace contextRef="#ctx0" brushRef="#br0">1610 852 12236,'0'0'3074,"0"0"-1152,0 0-608,0 0-386,0 0-607,0 0-129,-77 11-96,66 0 32,0 11 32,0 0 289,0 11-289,0-1-96,0 12 32,11 0 224,0 0-192,0-11-96,0 0-64,11-12 32,0 1-32,0-11-64,11-11-32,-11 0-64,11 0-64,11 0 32,-11 0-161,-11-22-63,11 11-65,-11-10 225,-11 10 32,0-11 256,0 0 0,-11 11 64,-11-11 64,11 11-128,0 0-256,-11 0-129,11 11-287,0-11-577,-11 11-1378,11 0-4388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5:53.612"/>
    </inkml:context>
    <inkml:brush xml:id="br0">
      <inkml:brushProperty name="width" value="0.04" units="cm"/>
      <inkml:brushProperty name="height" value="0.04" units="cm"/>
    </inkml:brush>
  </inkml:definitions>
  <inkml:trace contextRef="#ctx0" brushRef="#br0">0 22 3235,'0'0'7944,"0"0"-5382,0 0-2242,0 0-63,0 0-257,0 0 0,22 0 0,-11 0 32,11-11 64,-11 11 64,11-11 96,0 11-96,-11 0 64,11 0-31,-11 0 95,0 0 64,0 0 1,0 11-33,-11-11 192,11 11 33,-11 0 31,0 0-63,11 11-161,-11 0-96,0 11-159,0-11 63,0 11 0,0 0 64,-11-11 257,11 0-257,-11 11-96,0-12-128,11-10 0,0 11-128,-11-11-897,11-11-481,-11 11-512,11-11-2049,0 0-3781</inkml:trace>
  <inkml:trace contextRef="#ctx0" brushRef="#br0" timeOffset="183.5632">121 209 4612,'0'0'7335,"0"0"-5733,0 0-1602,0 0 224,0 0-32,0 0-192,110 0 0,-83 0-2082,0 0-3651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5:56.591"/>
    </inkml:context>
    <inkml:brush xml:id="br0">
      <inkml:brushProperty name="width" value="0.04" units="cm"/>
      <inkml:brushProperty name="height" value="0.04" units="cm"/>
    </inkml:brush>
  </inkml:definitions>
  <inkml:trace contextRef="#ctx0" brushRef="#br0">1575 406 11531,'0'0'3523,"0"0"-1345,0 0-929,0 0-608,-77 44-385,66-22-224,0-11-32,11 11-32,0 0 32,0 10 0,0 1 0,0-11 0,11 0 0,0 0 0,0-11-96,11 0-64,11-11-96,-11 0-545,11 0 160,-11-11-31,-1 0-225,-10 0-160,0 0 320,-11-11 225,0 11 512,0-11 0,-11-10 288,0 10 225,-10-11-193,-1 0-256,0 0 0,11 11 32,0 0-96,0 11 96,0-11 224,11 22-63,-11-11-33,11 0 0,0 0 32,0 0-160,22 0-31,-11 0-1,11 11 160,0 0 160,0 0-31,-12 0-97,12 0 0,-11 11 64,-11 0 449,11 11-160,-11 0-353,0 0-192,0 0-64,-11 0-705,0 0-704,0-11-1858,0 0-5926</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09.166"/>
    </inkml:context>
    <inkml:brush xml:id="br0">
      <inkml:brushProperty name="width" value="0.04" units="cm"/>
      <inkml:brushProperty name="height" value="0.04" units="cm"/>
    </inkml:brush>
  </inkml:definitions>
  <inkml:trace contextRef="#ctx0" brushRef="#br0">480 476 2723,'0'0'3523,"0"0"-961,0 0-608,0 0 32,0 0-673,0 0-192,0 0 257,0 0 63,-15 0-128,-1-16-544,1 16-769,-1 0 64,0 0 64,1 0 96,-1 0 97,0 0-225,1 16-96,-1 0 0,16 15 0,-16 0 0,16-15-192,0-1 160,0 1-65,0-1-127,16 1-256,0-16 31,15 0-95,-15 0-289,15 0-64,-15 0-160,-1 0 224,1-16 193,-16 1-1,0-1 193,15 16 448,-15-15 64,0-1 0,0 0 64,0 16-64,0 0 64,0 0-64,0 0 417,0 0 384,0 0-1,0 0-191,0 0 224,0 16-289,0 0-351,0 15-193,16 0 32,-16 0 416,0 16 97,0-16 96,0 0-65,0 0 1,0-15-353,-16 15 32,1-15-320,-1-1 0,-15-15-224,15 16-160,-15-16 31,15 0-672,-15 0-192,15-16-961,1 1-2786</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10.628"/>
    </inkml:context>
    <inkml:brush xml:id="br0">
      <inkml:brushProperty name="width" value="0.04" units="cm"/>
      <inkml:brushProperty name="height" value="0.04" units="cm"/>
    </inkml:brush>
  </inkml:definitions>
  <inkml:trace contextRef="#ctx0" brushRef="#br0">297 204 2819,'0'0'1505,"0"0"-32,0 0 898,0 0-417,0 0 416,0 0 192,0 15-512,0 1-640,0-1-418,0 17-287,-16-1 0,16 16-65,0-16-415,0 0-129,0-16-32,0 17-64,0-17 0,0 16-64,0-31-673,0 16-993,0-16-1345,0 0-4163</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11.213"/>
    </inkml:context>
    <inkml:brush xml:id="br0">
      <inkml:brushProperty name="width" value="0.04" units="cm"/>
      <inkml:brushProperty name="height" value="0.04" units="cm"/>
    </inkml:brush>
  </inkml:definitions>
  <inkml:trace contextRef="#ctx0" brushRef="#br0">437 219 416,'0'0'8937,"0"0"-5606,0 0-1729,0 0-321,0 0-737,0 0-352,-31 0 129,31 0 447,-16 0 33,1 15-32,-1 1-321,0-16-31,16 31-33,-15-15-224,15-1-32,0 16-32,-16 1-96,16-1-32,0-15 0,0 15 0,16-16 32,-1 1-96,1-16-32,0 16 96,15-16-128,-16 0-64,1 0-32,-1-16-161,1-15 129,0 15-225,-1 1 449,-15-17-64,0 17 96,0-1-64,0 0 96,-15 1-32,-1-1 32,16 1-320,-16-1-385,16 0-672,-15 1-2563,-1 15-4003</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32.203"/>
    </inkml:context>
    <inkml:brush xml:id="br0">
      <inkml:brushProperty name="width" value="0.04" units="cm"/>
      <inkml:brushProperty name="height" value="0.04" units="cm"/>
      <inkml:brushProperty name="color" value="#C00000"/>
    </inkml:brush>
  </inkml:definitions>
  <inkml:trace contextRef="#ctx0" brushRef="#br0">0 57 17713,'0'0'3075,"0"0"-2467,0 0 417,0 0 353,0 0-1186,11 58-128,0-30 0,0 11-32,1-1 0,-1 0 32,-11 10 128,11 0 128,-11-1 1,11 1-161,-11-10 64,11-9-96,0-19-64,0-1-64,0-9-160,-11-9-448,22-20 511,-11-9 97,12-10 353,-12-19-193,0 0-32,0 10-128,-11-1-256,0 11-64,0 8-33,0 11-63,0 9-193,0 9-384,0 1-576,0-1-962,0 10-2305,0 0-8072</inkml:trace>
  <inkml:trace contextRef="#ctx0" brushRef="#br0" timeOffset="916.2666">388 267 2498,'0'0'3908,"0"0"96,0 0-1314,0 0-480,0 0-576,0 0-225,0-19 129,0 19 223,-12 0-319,12 0-225,-11 0-288,0 0-801,0 19-128,0-9 0,0 9 0,-11 10 0,22 0-128,0-1 0,-11 11 32,11-11 64,0-9-32,0 0-129,11-9-31,11 0-32,0-10-128,-11 0-97,11-10 65,1 0-161,10-18 289,-22-10 0,11 9 63,-22-9 65,0 18-64,0 1 160,0 0 64,-11 10 160,0-1-32,0 0-128,0 1-288,0 9-769,11-10-1345,0 10-1858,0 0-7015</inkml:trace>
  <inkml:trace contextRef="#ctx0" brushRef="#br0" timeOffset="1471.2207">554 105 10025,'0'0'4901,"0"0"-2499,0 0-63,0 0-354,0 0-639,0 0-770,0 76-31,0-47 95,0 9-287,0 10 159,0-10-223,0 10-129,0 0-128,0-10-32,0-9 0,0-10-32,0-9-577,11-10-704,-11 0-1153,0-10-2787,11-9-289,0-10-4131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15.166"/>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1225 3619 12011,'0'0'449,"0"0"-1,0 0 737,0 0-64,0 0-128,0 0-704,-70-23-1,47 46 160,0 46-416,0 24-32,0 22 0,23 24 0,0 22 128,0 1 129,23 0 95,23-1-352,24 1 32,-24-47-32,23-22 0,0-47 0,1 0-64,-24-23-64,0 0 32,0-23-128,-46 0-193,23 0-63,-23 0 480,0 0 0,0 0 288,0 0 769,-46-23 224,0-23-1057,-47-23-224,1-47 64,23 24-64,-24-24-64,1 1 64,23-47 0,-1 1 0,24-24-32,23 23 0,23 24 0,0 22-64,46 1 0,47-1 0,45 24-32,1 23 32,-1-1 32,1 1-32,0 46-32,-24 23-161,-23 0-127,1 23 256,-24 46 128,-23 24 32,-23 22 160,0 47 64,0-1 96,-23 1 1,0 0-161,0-1 160,-46-22 32,0 0-31,-46-24 95,-1-23 65,1-22-193,0-24 64,-1-46-96,1-23-127,0-70-258,-1-22-159,1-47-128,23 1 256,45-24 128,24 0-96,70 23 31,22 1 33,24-1 0,45 24-64,1 22 128,-24 1 0,24 22-64,-47 47-32,-22 46-64,-47 0-353,0 92 353,-23 47 160,0 46 385,-23 23-321,0-24 128,-46 1 288,-23-23-95,-23-24 31,-1-22-192,-22-24 0,22-46 193,47-46-161,0 0-256,0-69-192,-23-23 32,-1-47-161,24-46 33,23-46 64,46 24 96,46 22 0,24 23 32,22 1 64,24 45-32,-24 24 0,24 22 31,-24 47-63,-46 23-160,1 70 0,-47 68 256,0 47 384,-23 23-224,0 23 97,-69-23 255,-24-1 97,-22-22-161,22-46-160,-22-47-127,46-46 63,23-46-64,-1 0-96,24-23 0,0-23-128,-23-46-32,0-24-224,0-46 31,46 1 193,46-24-160,46 23 64,47 24 160,-1-1-64,24 24 96,23-1-96,-24 70-129,1 23-255,-47 23-193,-22 69 33,-24 47 415,-46 45 225,-23 47 97,0-23 255,-69 0 256,-23-24 161,-47 1-32,0-46-449,1-24-32,22-46-127,24-46-129,23 0 0,23-23 0,22-23-65,-22 0-95,23 0-128,0-47-96,-23-22 192,46-1 63,-23 1 1,23-24 96,0 47 0,46-24-32,0 47 0,23 0-96,1-1-96,22 47-65,0 0 97,1 23-32,-24 0 96,-23 0 64,0 23 64,-22 0 0,-24 1 32,0-1 0,23 46 64,-23-23 64,0 0 64,-23 1 160,-47 22 1,1-23-161,-23 23-128,-1 24 32,-22-24-96,-1-23 64,24 23-64,0 1 32,-1-24 0,1 0 0,46-23 0,23-23-64,23 0-32,0-23-448,23 0-385,0 0-64,23-23 929,69-24 32,24 1 0,0-23 0,45-1 0,1 24 0,-23 0 0,-1 23 0,-22 23 0,-47-1-32,-46 24-192,-46 0 224,0 0 224,0 47 641,-23 22-225,-23 0-352,-23 47-159,-47-1-33,1 1 0,-1 22-96,-22-22 32,22 22-32,24-45 64,23-47 0,0-23 192,45-23-64,24 0-192,0-23-64,0 23-192,24-23-513,-1 0 225,23-47 448,0-22-32,69 0 96,24-1-32,23 1 64,-1 22 0,-22 24 0,-24 0-33,-22 23 1,-47 0-160,0 23-96,-46 0 224,0 46 64,23 23 416,-23 24-191,0-1-129,-46 24 160,-23-1 32,-47-23-224,-22 24 96,-1-47-96,1 24-32,22-24 0,24-23-32,46-46 97,46 0-97,-24 0 0,1-23-64,23 0-33,-23-23-159,23-24-32,0 1 160,46-23 32,24-24 0,45 47 32,47-23-1,-24 45 33,1 1 32,-24 23-32,-22 0-64,-47 23-224,-23 0 224,0 23 96,-23 0 128,0 23 160,0 1-160,0 22-31,0 0-1,0 24-96,0-47 96,0 23-32,0-23 32,-46 0 32,23 1 0,0-1-32,-23 0 64,-1-23-64,1 23 1,23-46-33,23 0-32,0 0-32,0 0-289,0-46 129,0 23-192,0-23 192,0 0 96,23-1 32,23 1-96,1 0 31,45 23 97,-23-46 0,24 46-32,-1-1-32,-23 1-32,-23 23-96,1 0-32,-24 0 224,0 23 0,-23 24 256,0 22 32,0 0-95,-23 0 95,-23 1 128,-47 22-288,24-23-32,-47-22-32,24 22 65,0-46-97,-24 23 0,24-23 0,23 0-32,22 0 32,1-23-64,46 0 32,0 0-225,0 0-479,0 0-161,23-23 577,0-23 256,47-23-32,22 0-32,24-1 96,45 1 0,-22 0-32,-1 23 64,-22 22-64,-24 1-1,-23 23-63,1 0 0,-47 0 96,0 0 0,-23 47 417,23-24-97,-23 23-32,0 0-64,0 0-95,0 0 31,0 24 32,-46-24-64,0 46 32,-24-22-32,-22-1 0,0 0-63,-1-23-1,1-23 32,23 24-32,-1-24 32,-22-23-96,23 23-32,22-23 0,-22 0 0,46-23 0,23 0-193,0-24-63,0 24-32,0-23 128,0 0 96,46 0 0,24-24 64,-1 1-33,46 0 33,24 0 32,-1 22-32,1 1 32,-47 23-32,1 23-128,-47 0 32,-23 0 128,0 46 32,-23 1 352,23 45 1,-23-23-65,0 0-128,-23 1-32,-23 22-31,-23-23-65,-1 24 32,-22-1-64,0-23 64,-1 24-32,24-24 0,0-23-64,-1-23 288,70 0 1,-23-23-289,23 0-32,0-23-33,0 0-255,0 0-32,23-46 96,-23-23 127,47 22 1,-1-22-32,46 23 32,0 22 64,1 1 64,-24 0 0,0 23 0,-22 0 0,-1 0-192,-46 23-64,23 0 31,-23 0 193,0 23 32,23 23 128,-23 0 1,0-23-33,23 0-96,-23 0 64,0 1-64,23-24-32,-23 0 32,0 0-64,0 0-64,0 0-1,0 0 97,0-24 32,23 1 96,0-23 1,0-23 31,24-23-128,-24-1 0,0 1 32,0-1-32,0 24 32,-23 0-32,0 23 0,0-1 0,0 1 32,0 0 64,0-23 64,-23 23-160,0-24 32,0 1-32,0 0 0,-1 0 0,1 22 0,0 1 0,23 0 0,-23 23 32,23 0-32,-23 0 128,23 23-32,-23-23-32,0-1-64,-23-22 64,23 23-64,-24-23 0,24 23 32,0 0 32,0 0 1,-23 23 127,23-23 0,-23 0 0,0-1-192,-1-22 0,1 0-32,0 0-32,0 0 64,23 0 0,0-1 0,0 24 0,-1 0 64,1 23-32,23 0 0,0-23 0,-23 23 32,0-23 0,0 23 32,0 0 65,0-23-161,-23 23 32,23-23-64,-24 23 64,24 0 32,-23 0 64,23 0-64,-23 0 192,0 0 0,23 0-224,-24 0 0,24 0-32,0 0 0,23 0 0,0 0-96,23 0-64,-23 0-64,0 0-641,23 23 385,24 0 480,22 23 32,23 0-32,1-23-32,-1 1 32,0 22 0,1-23 32,-1 0 0,0 23-32,1 0-32,-24 0 32,0 1 0,-22 22 0,-1-23 0,0 23 0,0-22 96,-23-1-32,0 23 0,0-23 0,0 0 32,-23 1 32,24-1-96,-24 0-32,0 0 64,23 0-32,-23 1 0,0-24 32,0 0-64,0-23 0,0 0 0,0 0-128,0 0 64,0 0 32,0 0-192,0 0 0,0-23 64,0 0 160,0-1 32,0-45-32,-23-23 32,-24 23-32,24-24 0,-23 1 0,0 22 0,0 1 32,0 0 32,-1 23-32,1 0 32,0 22 64,23-22 32,-23 23-128,0-23 0,-1 0-32,-22 0 0,46-24 0,-46 24 32,23-23-64,-1 23 64,1 23-32,23-24 0,0 24 32,0 0 0,0 0 0,0 0 64,0 23 97,0-23-97,-1 0-64,1 0 32,-23-23-64,23 22 32,-23 1-32,23 0 0,0 23 32,23-23 32,-23 23 0,0 0-32,-1-23 0,1 0-32,0 23-32,0-23 32,0 0 0,0 23 0,0-23 0,23 23 0,0 0 0,0 0 0,0 0 0,0 0-32,0 0-32,0 0-64,0 0-129,0 0-159,0 0-64,23 0 223,0 0 161,23 0 96,24 0 0,-24 0 0,23 0 0,0 0-96,1 0 96,-1 0-32,-23 23 32,23-23 0,-23 23 0,-22 0 32,22-23 0,-23 23-32,23 0 96,-23 0-32,23 0-32,-23 0 97,24 1-129,-24-1 64,0 0-32,23 0 0,-23 0-32,0 23 160,0-23 0,23 0 0,-23 23-128,1-22-32,-1-1 96,0 23-64,0-23 32,0 0-32,-23 0 0,23 0-32,0 0 32,-23 0-32,23 1 0,0-1 0,0 23 96,0-23 1,-23 0-33,24 0 32,-1 0-64,-23 0-32,23 0 32,-23 0-32,23 1 32,-23-1 64,23 0-96,-23 0 0,23 23 0,0-23 0,-23 0 32,23 0 32,0 23-64,-23-22 0,23-1 0,-23-23 0,0 23 0,24 0 0,-24 0 0,23 23 0,-23-23 32,23 0-32,0 24 32,-23-24-32,23 0 0,-23 0 32,0 23-32,0-23 0,23 0 0,-23 23 0,23-23 0,-23 24 0,0-24 0,23 23 0,-23 0 32,0 0 0,0-23 0,0 24-32,23-24 32,-23 23-32,0-23 0,0 0 0,0 0-32,0 23 32,0-23-32,0 1 0,0-24-64,0 23 64,0-23 32,0 0-96,0 0 96,0 0-128,0 0 32,0 0-32,0 0 31,0 0 33,0 0 32,0 0 32,0-47 96,0 24-31,0-46-33,-46 23-32,0-23 0,23 22 0,0-22 32,0 23-32,-24 0 32,24 0-32,-23-1 64,0 1 0,23 23-32,-23-23 64,-1 0 32,-22 23-128,23 0 64,0-1 0,0 1 0,23 23 128,-24 0-96,1 0-64,0 0 1,23 0-33,-46 0 64,22 0-32,1 0 0,0 23 0,0-23-32,0 24 96,23-1-32,-24 0-64,24-23 32,-23 23 32,23-23 32,0 0-96,23 0-96,-23 0 32,23 0 32,0 0 32,0 0-32,0 0-32,0-23 0,0 0 0,0-24-32,0 1 31,23-23 33,0 0-64,23 22 64,-23 1-96,24 0 32,-1 23 32,23 0-96,-46 0 64,23 0 32,-23 23 64,-23 0 32,0 0 0,0 0 96,0 0 0,0 0 0,0-23 96,-46 0-128,0-24-96,-23 24 32,-1-23-32,1 23 33,0 0-33,0-23-33,-1 23 33,-22-24 65,23 24-65,-1-23 0,1 23-32,23 0-33,0 0 65,0 0 0,46 23 0,0 0 0,-24-23-32,24 23 32,0 0-96,0 0 96,-23-23-32,23 23-96,0 0 64,0 0 32,0 0 0,0 0-32,0 0-32,0-24-32,0 1 64,23 23-128,1-23 31,-1 0 1,0 0-96,23 23-96,0-23 159,23 23 97,-22 0 96,-1-23-32,23 23 32,-23 0-32,0-23 32,1 23-128,-1 0-32,-23 0 96,23 0 64,-23 0 0,0 0 0,0 0 32,0 0-32,1 0 0,-1 0 0,0 0 0,0 0 0,0 0 0,-23 0-32,0 0 32,0 0 0,0 0 128,0 0 64,0 0 33,0 0 127,0 0 64,-46-23-288,-24 0 0,-22 0-95,0-1-33,22 24 32,1 0-32,-23 0 256,46 0-96,-24 24 0,24-24-160,0 23-32,-23 0-32,22 0-128,-22 0 128,23 0 64,0-23-64,0 23 64,-1 0-32,24-23 0,23 23 0,0-23 0,-23 0 0,23 0 32,0 0-257,0 0-319,0 0-1,0 0-63,0 0 31,0 0 32,23 0 449,24 0 128,-1 0-32,23 0 0,23 0 32,-22-23 0,-1 23-64,23-23 32,-45 23 32,-1 0-32,0-23 32,-46 23 0,23 0-32,-23 0 32,0 0 64,0 0 32,0 0 481,0 0 31,0-23-63,-46 23 128,-23-23-641,-1 0-32,1 0-32,23 23 32,0 0-32,22 0 0,-22 0 32,0-23 32,23 23 0,0 0-32,0 0-385,23 0-512,0 0-960,0 0-3781,0 0-6277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34.125"/>
    </inkml:context>
    <inkml:brush xml:id="br0">
      <inkml:brushProperty name="width" value="0.04" units="cm"/>
      <inkml:brushProperty name="height" value="0.04" units="cm"/>
      <inkml:brushProperty name="color" value="#C00000"/>
    </inkml:brush>
  </inkml:definitions>
  <inkml:trace contextRef="#ctx0" brushRef="#br0">1 0 12204,'0'0'2690,"0"0"-1409,0 58-480,11-30-353,0 1-31,-11-10 95,11 10 97,0-1 128,-11-9-321,0 1-288,11-11-128,0-9-160,0 0-224,11-9-385,1-11 128,-1 1-31,-11-9 63,11-1 289,-11 0 128,0 1 31,-11-1-31,0 10 192,0 9 128,0 1-32,0-1 449,0 10-225,0 0 161,0 0 864,0 0-160,0 19-32,11 10-544,-11 0-385,12 9 224,-12 0-223,0 0-129,0-9-96,0-10 0,11-9-449,-11-10-1408,11 0-1186,0-10-865,0 1-3075</inkml:trace>
  <inkml:trace contextRef="#ctx0" brushRef="#br0" timeOffset="638.5537">322 38 8264,'0'0'5509,"0"0"-4388,0 58-448,0-39-257,11 9-224,-11-8 97,11 8 255,-11 1 193,0-10 96,0-10-161,0-9-512,0-9-160,0-1-1153,-11 1-384,11-10 1537,0-10-96,0-9-257,0 9-223,0 1 352,11 9 192,0 9 32,-11 0 32,0 1 64,11-1 256,1 10 0,-1-9-31,11 9 383,-11 0 353,0 19 257,11 0-193,-11 10-449,0-1-223,-11 10 63,0-9-352,0 9 1,0-9-129,0-10 0,-11-9 0,11-10-32,0 0-257,0-10-1248,0 0-161,0 1 1346,0-29 256,0 0-320,0-1-385,0 1 96,11 19 609,0 0 32,1 9 32,-1 1 160,-11 9 289,11 0 287,0 0 129,0 0 96,0 0 384,0 19-384,11 0-192,-11 0-128,0 19-193,-11-9-224,0 0-96,0-1-128,0 1-192,0-10-576,-11 0-386,11-9-1088,0-10-640,0 0-2948</inkml:trace>
  <inkml:trace contextRef="#ctx0" brushRef="#br0" timeOffset="1039.8726">676 105 5285,'0'0'6406,"0"0"-4772,0 0-866,0 0-255,0 0-1,67 10-287,-34-20 31,-11 1 352,1-10 33,-12 19-129,-11-10-159,0 1-97,0-1-96,0 0-64,11 1 96,-11-1 353,0 10 96,0-9 159,0 9 449,-11 0-127,0 0-450,-1 0-63,-10 19-225,11 0-256,-11 0 257,11 10-257,0 9 160,0-9 128,11-1 1,0 1-33,0-1-224,0-8-160,22-11-64,0 1-32,0-10-128,0 0-577,12 0-544,10 0-1057,-11-19-1922,12-10-5382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38.589"/>
    </inkml:context>
    <inkml:brush xml:id="br0">
      <inkml:brushProperty name="width" value="0.04" units="cm"/>
      <inkml:brushProperty name="height" value="0.04" units="cm"/>
      <inkml:brushProperty name="color" value="#C00000"/>
    </inkml:brush>
  </inkml:definitions>
  <inkml:trace contextRef="#ctx0" brushRef="#br0">178 106 5958,'0'0'4548,"0"0"-2338,0 0-256,0 0-609,0 0-96,0 0 65,0-10 95,0 0 160,-11 10-608,0 0-352,-11 0 96,11-9-289,-1 9-160,1 0 97,-11 9-353,11 11-33,0-1 33,-11 9-64,11 1-96,0 0 64,-1 9 32,12 1-64,0-11-96,0-9-64,23-9-449,-12 0-128,11-10-352,-11 0 256,11-20 192,0 1 289,-10-19-161,21-10-352,-22 10-32,0-1 353,-11 20 287,11 10 385,-11 9 64,0 0 1025,0 0 609,0 0-353,0 0-512,11 9 448,-11 10-993,0 20-127,11-11-1,-11 11-128,0-10-32,0-1-160,0-9-129,0-9-639,0-10-866,0 0-1922,11 0-5669</inkml:trace>
  <inkml:trace contextRef="#ctx0" brushRef="#br0" timeOffset="7682.8409">444 86 12684,'0'0'2787,"0"0"-1858,0 0 192,0 0-289,0 0-383,0 0-97,0 0 321,-22-9-1,10 9 321,1 9 64,0-9-320,-11 10-257,22-10-95,-11 10-33,0-1-288,11 1 128,-11 9 97,0 0-33,11 0-128,0 0 0,0 1 0,0-11-96,0 10-32,0-9-64,0 9 0,11-9-32,11-1-96,-11 1-353,11-10-95,-11 0-481,12-10-64,-1 1-353,0-11 33,-11 1-97,0 0-576,0 0-192,-11-10 416,0 10 32,0 0 577,0 9 1057,0-9 288,0 19 0,0-9 192,0 9 1666,0 0 608,0 0-480,0 0-321,0 0 1,0 0 96,0 0-385,0 9-64,0 1-192,0-10-288,0 19-769,0 0 0,0 10 0,0 9 32,0-9 65,11 0-65,-11-10-96,0-10 0,0 1-161,0-10-1024,0 0-1537,11 0-1891,1-10-2465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36.864"/>
    </inkml:context>
    <inkml:brush xml:id="br0">
      <inkml:brushProperty name="width" value="0.04" units="cm"/>
      <inkml:brushProperty name="height" value="0.04" units="cm"/>
      <inkml:brushProperty name="color" value="#C00000"/>
    </inkml:brush>
  </inkml:definitions>
  <inkml:trace contextRef="#ctx0" brushRef="#br0">266 191 5157,'0'0'8136,"0"0"-5542,0 0-576,0 0 160,0 0-352,0 0-417,0 19-736,0 10-97,0 0-63,0-1-193,-11 11-192,11-11-96,0 1-32,-11-19-64,11 9-705,0-19-928,0 0-1442,0 0-2018,11-10-6694</inkml:trace>
  <inkml:trace contextRef="#ctx0" brushRef="#br0" timeOffset="215.8004">277 77 6854,'0'0'2755,"0"0"-2755,0 0-1281,0 0-2435</inkml:trace>
  <inkml:trace contextRef="#ctx0" brushRef="#br0" timeOffset="683.995">432 220 8520,'0'0'3555,"0"0"-1601,0 0-608,0 0-321,-22 67-193,22-48-159,-11 10-32,11-10 319,-11 0-447,11 0 128,-11 0-97,11-9-128,0-10-223,0 0-193,0 0-32,0-10-449,0 1-224,0-1 225,0 1 480,0-20 256,11 10-160,0-20-64,0 11 0,0 9-32,0-1 32,11 1-32,-11 10 225,12-1 223,-23 10-192,11 0 161,-11 0 351,11 10 65,-11 9 256,22 0-512,0 10-129,-11 9-288,1-9-64,-12 9 1,0-9-97,0-10-385,0-10-1088,0 1-1218,0-10-1985,11 0-7336</inkml:trace>
  <inkml:trace contextRef="#ctx0" brushRef="#br0" timeOffset="14842.9191">269 1 4324,'0'0'8200,"0"0"-5990,0 0-1025,0 0-320,0 0-609,0 0-160,-14 12 64,14-12 65,0 0 255,0 0 385,0 0 32,0 0-129,0 0-63,0 12-353,0-12-127,0 11-65,0-11-32,0 12-32,0-12-64,0 12 32,0-12-32,0 0 64,0 0-96,0 0-32,0 0-64,0 0-96,0 0-64,0 0 96,0 0 127,0 0 33,0 0-64,0 0 0,0 0-64,0 0 128,0-12 96,0 0-32,14 12-32,-14 0-32,0 0 0,0 0 0,0 0 64,0 0 385,0 0 95,0 0-255,0 0-225,0 12-64,0-12-1217,0 0-2595,0 0-8392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7:30.556"/>
    </inkml:context>
    <inkml:brush xml:id="br0">
      <inkml:brushProperty name="width" value="0.04" units="cm"/>
      <inkml:brushProperty name="height" value="0.04" units="cm"/>
      <inkml:brushProperty name="color" value="#C00000"/>
    </inkml:brush>
  </inkml:definitions>
  <inkml:trace contextRef="#ctx0" brushRef="#br0">1172 877 9801,'0'0'3075,"0"0"-705,0 0 225,0 0-801,0 0-737,0 0-64,0 0-97,0 0-63,0 0-64,0 25-129,0 14-95,0 12-257,0 0 161,0 26 159,0 1 1,0-14-321,0 0 161,0 0-193,0-25-128,0-1-32,0 1-96,0-14 0,0 1 0,0-13 0,0 0-192,0-13-257,0 0-512,0 0-608,0 0-769,0-13-1121,0-13 288,0-25-2787,0 12-3683</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7:34.313"/>
    </inkml:context>
    <inkml:brush xml:id="br0">
      <inkml:brushProperty name="width" value="0.04" units="cm"/>
      <inkml:brushProperty name="height" value="0.04" units="cm"/>
      <inkml:brushProperty name="color" value="#C00000"/>
    </inkml:brush>
  </inkml:definitions>
  <inkml:trace contextRef="#ctx0" brushRef="#br0">1278 860 6150,'0'0'3459,"0"0"-993,0 0-928,0 0 127,0 0-608,0 0-288,0 0 0,0 0 128,0 0 96,0 0 64,-13 0 0,13 0-353,-13 0-255,13 13-65,-13-13-128,0 13-63,1 0-65,12-13 0,-13 13 64,0-13-128,13 13-32,-13-13 0,13 0-32,0 13 0,0-13 0,-13 0 0,13 0 32,0 0-32,0 0 0,0 0 0,0 0 0,-13 0 0,13 0 0,0 0 0,0 0 0,0 0 0,0 13 0,0-13 0,-13 0 0,13 12 32,0-12-32,0 0 0,0 0 0,0 0-32,0 0 32,0 0-64,0 0 0,0 0 32,0 0-64,0 0 0,0 0-64,0 0-33,0 0-31,0 0 0,0 0-32,0 0 96,0 0 64,0-12 96,0 12 0,0-13 0,13 13 0,0-13 0,-13 13 0,13-13 0,0 0 0,0 13 0,0-13 0,-1 0 0,-12 13 32,13-13-32,0 13 0,-13 0 0,0 0 32,0 0-32,13 0 0,-13 0 0,0 0 0,0 0 32,0 0-32,0 0 0,0 0 0,13 0 0,-13 0 0,0 0 0,0 0 0,0 0-32,0 0-32,0 0 64,13 0 0,0 0 32,-1 13-32,1 0 0,0-13 32,0 13 0,13 0-32,-13 0 96,-1 0 0,1 0 0,0-1 0,-13 1-32,13-13-64,0 13 32,-13-13 0,13 13-32,-13-13 32,13 0-32,-13 13 32,0-13-32,0 0 0,0 0 32,0 0-32,0 0 0,0 0 0,0 0 0,0 0 0,0 0 0,0 0 32,0 0-32,0 0 32,0 0 0,0 0-32,0 0 0,0 0-32,0 0-672,0 0-1218,0-13-1666,0 0-6181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31:53.479"/>
    </inkml:context>
    <inkml:brush xml:id="br0">
      <inkml:brushProperty name="width" value="0.08" units="cm"/>
      <inkml:brushProperty name="height" value="0.08" units="cm"/>
      <inkml:brushProperty name="color" value="#FFFFFF"/>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17-12-10T08:33:30.078"/>
    </inkml:context>
    <inkml:brush xml:id="br1">
      <inkml:brushProperty name="width" value="0.04" units="cm"/>
      <inkml:brushProperty name="height" value="0.04" units="cm"/>
      <inkml:brushProperty name="color" value="#E71224"/>
    </inkml:brush>
  </inkml:definitions>
  <inkml:trace contextRef="#ctx0" brushRef="#br0">38 59</inkml:trace>
  <inkml:trace contextRef="#ctx1" brushRef="#br1">14 34 5445,'0'0'1442,"0"0"-866,0 0-576,0 0-64,0 0-128,0 0 160,0 0 32,-13 0 128,13 0 288,0 0 449,0 0-128,0 0-289,0 0-352,0 0-96,0 0-96,0 0 96,13 0 64,-13 0-32,0 0-32,0 0 32,0 0-32,0-13 128,0 13 65,0 0 159,0 0 32,0 0 193,0 0 224,0 0 288,0 0 64,0 0-384,0 0-65,0 0-223,0 13-97,12 0-96,1-1-96,-13 1-95,13 13-33,-13-14 32,13 14-64,-13-13 0,0-1 32,12 1-32,-12 0 0,0-13-32,0 0-32,0 0 0,0 0 32,0 0-32,0 0 32,0 0-192,0 0-257,0 0-448,0 0-512,0 0-481,0 0-576,0 0 256,0 0 832,0-13 65,13 13-448,-13-13-450</inkml:trace>
  <inkml:trace contextRef="#ctx1" brushRef="#br1" timeOffset="812.6534">111 39 160,'0'0'1730,"0"0"-801,0 0-32,0 0-481,0 0-320,0 0-96,-13 0 128,13 0-32,0 0 32,0 0-64,0-13 32,-13 13 161,13 0 63,0 0 96,0 0 225,0-13-225,-13 13-127,13 0 287,0 0 225,0 0-96,0 0 31,0 0 97,0 0 160,0 0-32,-12 0 128,12 0-64,0 0-384,0 0-321,0 0-96,0 0-96,0 13-96,0 0-32,0 0 449,0-1-321,0 1 64,12 0-96,-12 0 32,0-1-96,0 1 32,13-13-64,-13 13 32,0-13-32,0 0 32,0 0 0,0 0-32,0 0-96,0 0 32,0 0 0,0 0-96,0 0 160,0 0 0,0-13 64,0 0 64,-13 1-96,1-14 32,-1 13-64,0-12 0,13 12 0,-13 13 0,13-13 0,0 13 0,0-12 0,0 12 0,0 0 32,0 0-32,0 0-64,0 0-96,0 12-128,0 1 224,0 0 64,13 12 160,0-12 32,-13 0-128,0 12-64,13-12-704,-13 13-2179,12-14-3683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2:20.198"/>
    </inkml:context>
    <inkml:brush xml:id="br0">
      <inkml:brushProperty name="width" value="0.04" units="cm"/>
      <inkml:brushProperty name="height" value="0.04" units="cm"/>
      <inkml:brushProperty name="color" value="#C00000"/>
    </inkml:brush>
  </inkml:definitions>
  <inkml:trace contextRef="#ctx0" brushRef="#br0">601 301 6470,'0'0'3588,"0"0"-2019,0 0 993,0 0-1056,0 0-481,0 0 288,-9 9-32,9 0-896,0 9-161,0 1-64,0 8 64,0 0-96,0 1-96,0-10 64,0 0-64,0 1 33,0-10-33,-9-9-32,9 0 0,0 0-32,0 0-65,0 0-159,0 0-128,0 0-129,0-19 353,0 1 160,0-9 128,9-1-96,0 1-32,0 0 0,0 8-32,0-8 32,9 18 0,-8-9 32,8 18 193,-9-9-1,0 9 128,0 0 32,9 0-31,-9 18 319,0 0 161,10 9-288,-19 10-161,9-10-128,-9 10-95,0-10-97,0-9-64,0 1 0,0-10-225,0-9-1216,9 0-1858,-9-9-7976</inkml:trace>
  <inkml:trace contextRef="#ctx0" brushRef="#br0" timeOffset="625.4874">893 247 5157,'0'0'3363,"0"0"-704,0 0 576,0 0-801,0 0-384,0 0-865,0 63 96,0-35-576,0 8-193,0-8 161,0 8-385,0-9-96,0 1-31,0-1-65,0-18-96,9 10 0,0-10-128,0-9-129,0 0-640,9 0-832,-9 0-898,10-9-2305,-10-10-5959</inkml:trace>
  <inkml:trace contextRef="#ctx0" brushRef="#br0" timeOffset="802.6519">828 374 16400,'0'0'2306,"0"0"-2306,0 0 0,0 0-160,0 0 95,73-9 65,-37 0-640,-8 9-641,-1 0-2147,0-9-3746</inkml:trace>
  <inkml:trace contextRef="#ctx0" brushRef="#br0" timeOffset="1406.5591">1202 338 1153,'0'0'7719,"0"0"-4163,0 0-385,0 0-1089,0 0-705,0 0-320,-73-18 480,55 18-800,8 0 0,-8 9-193,0 0-127,9 9-257,0 9-64,0-9-96,9 19-32,0-10-32,0 1 32,0-1 0,18-9 32,-9 0-128,9-9 32,0 0-129,1-9-255,8-9 0,-9-9-225,0-9-929,-8-10-95,-10 1-994,9 0-512,-9 8 1698,0 10 1537,0 9 1249,0 0 1217,0 9-288,0 0 32,0 0-512,0 9-513,0 9-576,0 0-609,9 10 64,0-1-32,0 0 0,0-8-64,0-1 0,0 0 0,0-18-449,1 9-1120,-1-9-1378,0 0-2370,0-18-5574</inkml:trace>
  <inkml:trace contextRef="#ctx0" brushRef="#br0" timeOffset="1928.3006">1320 319 2594,'0'0'8168,"0"0"-7303,0 0-545,0 0 97,0 0 127,0 0-127,36-18-193,-26 9 32,-10-9 353,9 0-321,0 8 224,-9-8 1,0 9 160,0 0 319,0 0 354,-9 0-1,0 0-192,-1-1-512,-8 10-161,18 0 129,-9 0-33,0 10-63,0 8-193,9 9-128,-9 1-64,9 8-96,0 10 64,9-1 1,0 1 31,9-1 0,-9-17-32,10-1-96,-10 0 0,9-17-128,-9-1-257,0 0-1120,0-9-1826,10-9-1602,-19-10-6694</inkml:trace>
  <inkml:trace contextRef="#ctx0" brushRef="#br0" timeOffset="5262.8486">0 730 4901,'0'0'7623,"0"0"-5189,0 0-480,0 0 64,0 0-929,0 0-192,0 0-577,10 63 0,-10-35 321,0-1-257,0 10 193,0-10-161,0-9-159,0 0-97,0 1-96,0-10-64,0-9-32,0 9 32,0-9-32,0 0-193,0 0-415,0-9-385,0 0 256,0-19 577,9 10 64,0 0-128,9 0-1,-9-1 161,9 1-32,-9 0-32,10 9 160,-10 0-32,9 9 32,0 0 64,-9 0 64,0 9 257,0 9 95,1 0-32,-1 10-127,-9-10 127,0 0 33,0 0-65,0 1-224,-9-10 0,-1 0-96,-8 0-96,9 0-96,-9-9-256,9 9-353,-9-9 1,8 0-545,1 0-225,9 0-864,-9 0-2755,9 0-4036</inkml:trace>
  <inkml:trace contextRef="#ctx0" brushRef="#br0" timeOffset="5701.5706">274 803 4004,'0'0'8744,"0"0"-5221,0 0-1441,0 0-832,0 64-161,0-46-353,0 0-479,0 9 31,0-8-160,0-1-96,0 0-32,0-9-160,0 1-1025,0-1-1122,-10-9-896,10-9-6342</inkml:trace>
  <inkml:trace contextRef="#ctx0" brushRef="#br0" timeOffset="5851.5176">255 711 12876,'0'0'737,"0"0"-737,0 0-929,0 0-1505,0 0-3204</inkml:trace>
  <inkml:trace contextRef="#ctx0" brushRef="#br0" timeOffset="6277.2562">419 765 10890,'0'0'3652,"0"0"-1154,0 0 257,0 0-1122,0 0-960,0 55 0,0-28 31,0 0-159,0 1-321,0-10-160,0 9 448,0-8-287,0-1-161,0 0-64,0-9-32,9 0 0,-9-9-225,9 0-928,10 0-576,-10 0-994,0-9-1153,0-9-4932</inkml:trace>
  <inkml:trace contextRef="#ctx0" brushRef="#br0" timeOffset="6452.7447">355 866 15727,'0'0'3043,"0"0"-3011,0 0 32,0 0-32,0 0 0,73-10 64,-46 1-96,10 9-192,-10-9-1634,0 9-5221</inkml:trace>
  <inkml:trace contextRef="#ctx0" brushRef="#br0" timeOffset="8969.9184">701 802 7015,'0'0'6310,"0"0"-3364,0 0-1248,0 0-353,0 0-352,0 0 64,-54 36-160,45-27-160,-10 10-385,10-1 64,0 9-31,0-9-161,9 10-128,0-10 64,0 0-160,0 1-32,9-10-32,9 9 0,1-18 32,8 9-96,-9-9-192,10 0-353,-1-9-512,0-9-929,0-1-1153,-8 1-2819,-10 0-3619</inkml:trace>
  <inkml:trace contextRef="#ctx0" brushRef="#br0" timeOffset="9517.414">866 811 10762,'0'0'4581,"0"0"-2596,0 0-511,0 0-609,0 0-33,0 0 97,-28 18 32,10-8-320,18 8-321,-9 0 64,0 0-352,9 10 33,0-10-65,0 9 0,0-9-65,9 10-31,0-10 32,9-9-192,1 0 96,-1-9-64,0 0 32,1-18-65,-1 0 129,0-10-160,-9 1-321,-9 0-255,0-1 383,0 10 1,-9 0 351,0 0 129,0 9-64,0-1 64,0 1-224,-1 9-641,1 0-768,-9 0-1538,18 0-3748</inkml:trace>
  <inkml:trace contextRef="#ctx0" brushRef="#br0" timeOffset="9992.1919">1011 820 3171,'0'0'9865,"0"0"-8615,0 0-834,0 0 321,0 0 31,0 0 834,9 19 480,-9-1-673,0 0-192,0 0-352,10 10-416,-10-1-193,0-9-160,0 1-96,0-1-64,0-9-160,0 0-897,0-9-865,0 0-1249,0-9-5414</inkml:trace>
  <inkml:trace contextRef="#ctx0" brushRef="#br0" timeOffset="10122.4177">993 748 6150,'0'0'0,"0"0"-1922,0 0-320</inkml:trace>
  <inkml:trace contextRef="#ctx0" brushRef="#br0" timeOffset="10806.6954">1111 857 2723,'0'0'5509,"0"0"-3107,0 0-608,0 0 192,0 0-865,0 0-128,0 0 128,0 64-385,0-46-31,0 1-128,0-1-385,0 0 32,0 0-64,0-9-96,0 1 96,0-1-96,0-9-64,0 0 0,0 0-320,0-9-385,0-10 353,0-8 352,0 9 256,0-10-256,0 10 0,9 0-96,0 0 96,0-1-32,0 1 32,0 9 0,10 0 289,-10 9-33,9 0 128,-9 0 257,9 0 320,-9 9 224,10 9-288,-10 0-449,0 1-160,0-1-96,-9 9-127,0 1-65,0-10-65,0 9-255,0-8-737,0-1-640,0-9-385,0 0-1250,0 0-3714</inkml:trace>
  <inkml:trace contextRef="#ctx0" brushRef="#br0" timeOffset="11256.1233">1029 757 11243,'0'0'4548,"0"0"-2626,0 0-193,0 0-1280,0 0-449,0 0-32,0 11-993,0-11-1826,0 0-4324</inkml:trace>
  <inkml:trace contextRef="#ctx0" brushRef="#br0" timeOffset="13070.5703">1421 830 4388,'0'0'2563,"0"0"736,0 0-320,0 0-513,0 0-352,0 0 160,0 0 32,-9 0-1441,-9 0-96,9 0-129,0 9-191,-10 0-33,10-9-192,0 9-192,9 0 32,-9 0-64,9-9 0,0 10-64,0-1-128,9 0 32,9 0 160,1-9-128,8 9 64,-9 0 0,10-9 64,-10 9 0,-9 0 0,0 1 64,-9-1 128,9 0-128,-9 0 64,0 0-32,-9 0-96,0 0-32,-9 1-32,-1-1-320,1 0-481,9-9-672,-9 0-930,9 0-1472,0 0-6151</inkml:trace>
  <inkml:trace contextRef="#ctx0" brushRef="#br0" timeOffset="37294.6565">1502 0 13677,'0'0'1890,"0"0"-1762,0 0-32,0 0 1057,64 64 352,-28-27-704,10 17-288,-10 19 95,-8 0-127,-1 18 95,-9 0-255,-18 9 127,0 0-192,0-9 65,-27 1-257,9-20-32,-10-17-32,1-9-737,9-19-1761,-10-9-1923,-8-9-8903</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2:58.377"/>
    </inkml:context>
    <inkml:brush xml:id="br0">
      <inkml:brushProperty name="width" value="0.04" units="cm"/>
      <inkml:brushProperty name="height" value="0.04" units="cm"/>
      <inkml:brushProperty name="color" value="#C00000"/>
    </inkml:brush>
  </inkml:definitions>
  <inkml:trace contextRef="#ctx0" brushRef="#br0">727 618 4004,'0'0'7815,"0"0"-5092,0 0-833,0 0 159,0 0-767,-73 54-193,37-17-192,-1 8-321,10 10 1,-1 0-129,19 18-256,-9 0-160,18 9-32,0 0 0,18 0-32,10 0-192,8 0-865,1-10-577,17-17-864,1-9-2915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8:48.367"/>
    </inkml:context>
    <inkml:brush xml:id="br0">
      <inkml:brushProperty name="width" value="0.08" units="cm"/>
      <inkml:brushProperty name="height" value="0.08" units="cm"/>
      <inkml:brushProperty name="color" value="#33CCFF"/>
    </inkml:brush>
    <inkml:context xml:id="ctx1">
      <inkml:inkSource xml:id="inkSrc22">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1" timeString="2017-12-10T08:32:01.256"/>
    </inkml:context>
    <inkml:brush xml:id="br1">
      <inkml:brushProperty name="width" value="0.08" units="cm"/>
      <inkml:brushProperty name="height" value="0.08" units="cm"/>
      <inkml:brushProperty name="color" value="#FFFFFF"/>
      <inkml:brushProperty name="ignorePressure" value="1"/>
    </inkml:brush>
    <inkml:brush xml:id="br2">
      <inkml:brushProperty name="width" value="0.28" units="cm"/>
      <inkml:brushProperty name="height" value="0.28" units="cm"/>
      <inkml:brushProperty name="color" value="#FFFFFF"/>
      <inkml:brushProperty name="ignorePressure" value="1"/>
    </inkml:brush>
    <inkml:brush xml:id="br3">
      <inkml:brushProperty name="width" value="0.16" units="cm"/>
      <inkml:brushProperty name="height" value="0.16" units="cm"/>
      <inkml:brushProperty name="color" value="#E71224"/>
    </inkml:brush>
  </inkml:definitions>
  <inkml:trace contextRef="#ctx0" brushRef="#br0">694 10549 512,'0'0'641,"0"0"128,0 0-161,0 0-127,0 0-97,16 0 33,-16 0 287,0 0 97,0 0-160,0 0-65,17 0 1,-17 0 256,0 0-33,0 0-319,0 0-161,0 0-192,0 0 160,0 0 1,0 0-33,17 0-64,-17 0 32,0 0-96,17 0 33,-17 0-1,0-17 96,17 17-64,-17 0-32,17 0 33,-17 0-33,16-17-32,-16 17 0,17 0-32,0-16-32,-17 16 160,17-17-32,0 17 33,0 0-33,-17-17 64,16 17-32,-16 0-32,17 0 1,-17-17-33,17 17-32,-17 0 0,0 0 0,0 0 0,17 0-32,-17 0 0,0 0-31,0 0 95,0 0-64,0 0-32,17 0 96,-17 0 64,0 0 32,0 0-31,16 0 31,-16 0-64,0 0-64,0 0-96,17 0 32,-17 0-32,0 0 32,17 0 0,-17 0 1,17 0-1,-17 0-32,17 0-32,-17 0 64,0 0-64,17 0-64,-1 0 64,-16 0 0,0 0 64,17 0-64,-17 0 0,17 0 0,-17 0 0,0 0 0,17 0 0,-17 0 0,0 0-96,17 0 96,-17 0-32,16 0 32,-16 0 0,0 0 32,0 0 0,17 0-32,-17 0 128,0 0 0,17 0 32,-17 0 96,0 0-64,17 0-31,-17 0-1,17 0 0,-17 0 32,17 17 0,-17-17-64,16 0-32,-16 0-64,0 0 1,0 0-33,17 0 0,-17 0 0,0 0 0,0 0 0,0 17-33,0-17 33,0 0-32,0 0 32,17 0 0,-17 0 0,0 0-32,0 0 32,17 0-32,-17 0 0,0 0-64,0 0 32,0 0 64,0 0-32,17 0 32,-17 0 0,0 0 0,0 0 0,0 0-32,17 0 0,-17 0-32,0 0 64,0 0 0,0 0 0,16 0 32,-16 0 0,0 0 0,17 0 32,0 0 64,0 0-64,-17 0 0,17 17-64,-17-17 32,16 0 1,-16 0-33,0 0 0,0 0-33,0 0-31,17 0 32,-17 0-32,0 0-128,0 0 96,0 0 32,17-17-96,-17 17 128,17-17 32,-17 17 0,17-17 128,-17 17-64,0 0-64,17-17 0,-17 17 0,0 0 0,0 0 0,16 0 32,-16 0-32,0 0 0,17 0 32,-17 0 0,17 0 0,0 0 0,-17 0-32,17 0 0,-17 0 0,16 0 0,1 0 0,-17 0 0,17 0 0,0-16 0,-17 16 0,17 0 0,0 0 0,-1 0 0,-16 0 0,17 0 0,0 0 32,-17 0-32,17 0 0,0 0 0,0 0 64,-17 0-32,16 0 32,-16 0 0,17 0-32,0 0 0,-17 16-32,17-16 32,-17 0-32,17 0 0,-17 17 0,0-17 0,16 0 0,-16 0-64,17 0 32,-17 0-96,17 0 0,-17 0 96,0-17 0,17 17-32,0-16 64,-17 16 32,17 0-32,-17-17 0,16 17 0,-16 0 0,0 0 32,17 0-32,-17 0 32,0 0 0,17 0 32,-17 0-32,17 0 64,0 0-96,-1 17 64,1-17-32,0 16 32,-17-16-64,17 0 0,0 17 0,-17-17-64,0 0 0,17 0-64,-17 0 0,16 0 64,1-17 32,-17 17 32,17-16 0,0 16 0,0-17 0,0 17 32,-17-17-32,16 17 0,1 0 0,-17 0 0,17-17 0,-17 17 0,17 0 0,-17 0 32,17 0 0,-1 0 64,-16 0-64,17 0 0,0 0 32,0 0-64,0 0 0,-17 0 0,17 17 0,-1-17 0,-16 0 0,17 0 0,0 0 0,-17 0 0,17 0-64,0 0 64,-17 0-32,17 0 32,-17 0 0,16 0 0,1 0 0,0 0 0,-17 0 32,17 0 32,16 17 0,-16 0-32,0-17-32,-17 0 32,34 16 0,-34-16-32,17 0-32,-17 0 32,16 0 0,-16 0-32,0 0 0,17 0 0,-17 0 0,17 0-32,-17 0 32,17 0 0,-17 0 0,17 0 32,-17 0-32,16 0 32,-16 0 0,17 0-32,-17 0 32,0 0 32,17 0 0,-17 0-32,17 0 32,-17 0 96,17 17-64,0-17 0,-1 17 1,-16-17-33,17 0 0,-17 17-32,17-17 0,-17 0-32,0 0 0,17 0-1,-17 0-63,17 0-64,-17 0 64,17 0 0,-17 0 32,16 0 0,-16-17 32,17 17 32,-17 0 0,17 0 0,-17 0 32,0 0-32,17 0 64,-17 0-32,0 0 32,17 0-32,-17 0 32,16 0-32,-16 0 0,0 0-32,0 0 0,17 0 0,-17 17 0,17-17 0,-17 0-32,0 0-32,17 0 64,-17 0-64,0 0-32,0 0-32,17 0 64,-17 0 32,0 0-64,17 0-64,-17 0 128,0 0 32,16 0 0,-16 0 0,17 0 0,-17 0 32,17 0 64,-17 0-32,17 0-32,-17 0-32,17 17 0,-17-17 0,0 0 0,0 0 0,16 0-32,-16 0-96,0 0-65,17 0-127,-17 0-96,17-17 191,-17 17 129,17-17 32,-17 17 32,0 0 0,17 0 32,-17 0 32,17-17-32,-17 17 0,0 0 0,16 0 0,-16 0 32,0 0 64,17 0-64,0 17 33,-17-17-33,17 17 32,-17-17 32,17 17-96,-17-17 0,17 0-32,-17 0-32,0 0 32,0 0-65,16 0-127,-16 0-64,17 0-192,-17 0 191,0-17 161,17 17 128,-17-17 0,0 17 0,17 0 0,-17 0 0,0 0 0,0 0 32,17 0 32,-17 0 32,16 0 32,-16 0-96,17 0 1,-17 0 31,0 0-32,17 0 32,-17 17-64,0-17-32,0 0 32,17 0 0,-17 0-32,17 0-32,-17 0 32,0 0-33,17 0 1,-17 0-96,16-17 160,-16 17 0,17 0 0,-17-17 0,17 17 32,-17 0-32,17 0 32,-17 0-32,17 0 32,-17-17-32,16 17 193,-16 0 127,0 0 96,17 0-31,-17 0 479,17 0-191,-17 0-64,17 0 544,-17 0-256,0 0-33,0 0 33,0 0-256,0 0-193,0 0-63,17 0-33,-17 0 385,17 0-449,-1 0-192,18-16-96,-17 16 0,0 0 0,0 0 96,-1 0 64,-16 0 0,17 0-64,0 0 33,-17 0-1,0 0 32,17 0 32,-17 0 64,17 0-64,-17 0-31,0 0-65,0 0-64,0 0 64,16 0-32,-16 0 32,0 0-64,0 0 64,0 0 0,17 0 0,-17 0-32,0 0 0,0 0-64,0 0 0,0 0 0,0 0 64,0 0-31,0 0-33,0 0 32,0 0 32,0 0-64,0 0 32,0 0 0,0 0-32,0 0 0,0 0 0,0 0 32,0 0 32,0 0 0,0 0 160,0 0 32,0 0-64,0 0-127,0 0-1,0 0 32,0 0-32,0 0-32,0 0 0,0 0-32,0 0 0,0 0 32,0 0-32,0 0 64,0 0-32,0 0 0,0 0 32,0 0-64,0 0 32,0 0 0,0 0 0,0 0-32,0 0 0,0 0 0,0 0 0,0 0 0,0 0 0,0 0 0,0 0-32,0 0 32,0 0 0,0 0 0,0 0 0,0 0-32,0 0 32,0 0 0,0 0 0,0 0 0,0 0 0,0 0 0,0 0 0,0 0 0,0 0 0,0 0 32,0 0-32,0 0 0,0 0 0,0 0 0,0 0 0,0 0 0,0 0 0,0 0 32,0 0-32,0 0 0,0 0 0,0 0 0,0 0 0,0 0 0,0 0-32,0 0 32,0 0-32,0 0 32,0 0-32,0 0 32,0 0 0,0 0 0,0 0-64,0 0-32,0 0 32,0 0 0,0 0-96,0 0 31,0 0 33,0 0 32,0 0 32,0 0 32,0 0-32,0 0 32,0 0-32,0 0 32,0 0-32,0 0 0,0 0 0,0 0-32,0 0 0,0 0 0,0 0 32,0 0 32,0 0 0,0 0 0,0 0 0,0 0 0,0 0 0,0 0 0,0 0 0,0 0 0,0 0 0,0 0 0,0 0-32,0 0 32,0 0 0,0 0 32,0 0-32,0 0 0,0 0 0,0 0 0,0 0 0,0 0-32,0 0 32,0 0 0,0 0 0,0 0-32,0 0 32,0 0 0,0 0 0,0 0 0,0 0 0,0 0 0,0 0 0,0 0 0,0 0 0,0 0 32,0 0-32,0 0 0,0 0 0,0 0-32,0 0 32,0 0 0,0 0 0,0 0 0,0 0 0,0 0 0,0 0 0,0 0 0,0 0 0,0 0 0,0 0 0,0 0 0,0 0 0,0 0 0,0 0 0,0 0 0,0 0-32,0 0 32,0 0-32,0 0 0,0 0-64,0 0 0,0 0 64,0 0-33,0 0 33,0 0 0,0 0 0,0 0 0,0 0-64,0 0 96,0 0-64,0 0 32,0 0 0,0 0 32,0 0-32,0 0 32,0 0 0,0 0-64,0 0 64,0 0 0,0 0 0,0 0 0,0 0 0,0 0-32,0 0 0,0 0 32,0 0-64,0 0 32,0 0 32,0 0-64,0 0 32,0 0 0,0 0-32,0 0 64,0 0-32,17 0 0,-17 0 0,0 0-64,0 0-1,0 0 1,0 0-32,0 0 32,0 0 32,0 0-32,0 0 0,0 0 0,0 0 0,0 0 32,0 0-32,0 0 32,0 0 31,0 0 33,0 16-32,0-16-96,17 17 32,-17 0 64,17 0 32,-17 0 0,0-1-32,0-16 32,0 0-32,0 0 0,0 0-64,0 0-64,0 0-224,0 0-161,0 0 0,0 0 97,0 0 96,0-16-33,0 16 353,0-17 32,17 0 0,-17 0 0,0 17-32,0-17 32,0 17-32,16-16 32,-16 16-32,0-17 32,0 17 0,0-17 0,0 17 0,0 0 0,0-17 0,0 17 0,17 0 0,-17 0-32,0 0 32,0-17 0,0 17 0,0 0 0,0-17 0,17 17 0,-17-16-32,0 16 0,0 0-96,0 0 96,0 0-32,0 0 64,0 0 64,0 0-64,0 0 0,17 0 0,-17 0 32,0 0-32,0 0-32,0 16 32,17 1 64,-17 17-32,16-17 32,-16 16-64,17-16 32,-17 0-32,0 0 0,0-17 0,0 17 0,0-17 0,0 0-128,0 0-128,0 0-225,0 0-95,17 0 191,-17-17 321,0 0 0,17 0 32,-17 0 32,17 1 32,-17-1 0,17 0-32,-17 17 32,0 0-32,16 0 0,-16 0 32,0 0-32,0 0 0,0 0 0,0 0 32,0 0 0,0 0-32,0 0 0,0 0 0,17 0 0,-17 0 33,17 0 63,-17 0-64,0 0-32,0 0-32,17 0 0,-17 0 0,0 0-193,17 0 33,-17 0-96,0 0 32,17-17 128,-1 0 128,-16 17 0,17 0 0,-17 0 0,0-17-33,0 17 1,17 0 32,-17 0 32,0 0 65,0 0-33,17 17 96,0-17-64,-1 17 32,-16 0-64,17-17-32,-17 17-32,17-17 0,-17 17 0,17-17 32,-17 16 0,17-16-32,-17 0 0,0 0-64,0 0 32,0 0-96,0 0-64,0 0-32,17 0-1,-17-16 65,0 16 32,16-17 64,-16 0 64,17 17 64,-17 0 32,0-17-96,0 17 0,0 0 32,0 0 64,0 0 32,0 0 65,17 0 127,-17 17 0,17 0-224,-17 0 0,0-1-32,17 1-64,-17-17 32,0 17-32,17-17 0,-17 0-32,0 0 0,0 0-64,0 0 0,0 0-32,0 0-64,16 0-160,-16 0 31,0-17 161,17 0 64,0 1 64,-17-1 32,0 17 32,17-17-32,-17 17-32,0 0 32,0 0 0,0 0 0,0 0 0,0 0 128,17 0 32,-17 0 32,16 0 1,1 17-129,-17 0 0,0-17-32,17 16 0,-17-16-32,0 0-32,0 0 0,17 0 0,-17 0 0,0 0-32,0 0-97,17 0 65,-17 0-96,17 0 0,-17 0 32,16 0 0,-16-16 96,17 16 32,-17-17 32,17 0 0,-17 17 0,17 0 0,-17 0 0,0 0-32,0 0 32,0 0 32,17 0 64,-17 0 192,16 17-96,-16 0-64,17-1-96,0 1 0,-17-17 0,17 17-32,-17 0 0,0-17 0,17 17-32,-17-17 0,0 0 32,0 0-160,0 0-160,17 0 0,-17-17-97,16 0 161,-16 0 0,17 0 64,-17 1 192,17-1-97,-17 0-31,0 17 32,0 0-32,17 0 96,-17 0 32,0 0 96,0 0 32,0 0 257,17 0-97,-17 0-192,17 17-64,-17 0 0,16-17 0,-16 16 0,0-16-32,0 17 0,17-17-32,-17 0 0,0 0-32,17 0-64,-17 0-32,0 0-161,17 0 97,-17-17 96,17 1 96,-17-1 32,16 0 0,-16 17-32,17-17 32,-17 17 0,0 0-32,0 0 32,17 0 32,-17 0 32,0 0 288,17 17 97,-17 0-353,17 0-32,-17-1 0,17-16-32,-17 17 0,16-17-32,-16 0 0,0 0-32,0 0-32,0 0-64,0 0 0,17 0-32,-17 0-65,17 0 33,-17 0 0,0 0 192,17-17-64,-17 17 64,17 0 0,-17 0 0,16 0 0,-16 0 0,0 0 0,0 0 0,0 0 64,17 0 320,-17 0 1,0 0-257,17 17-32,-17-17-96,0 0 0,17 17 0,-17-17 0,0 0-64,17 0-32,-17 0-64,0 0-257,0 0 33,17 0 96,-17 0-1,0-17 65,16 0-160,-16 1 31,0 16 129,17-17 160,-17 0 32,0 17 0,17 0 0,-17 0 32,0 0 160,0 0 321,17 17-193,0 16-224,-17-16 0,17 0 0,-1 0-32,-16 0 0,17-1 32,-17-16 64,0 0-128,0 0-32,0 0-128,0 0-160,17 0-225,-17-16 257,17-18 128,-17 17 96,17 0-32,-17 1-32,0 16 0,0 0 32,16-17 63,-16 17 1,0 0 32,0 0 0,0 0 289,0 0 63,17 17-160,-17-1-160,17 1 32,-17-17 0,17 17-64,-17-17 32,17 17-32,-17-17 0,0 0-32,17 0-160,-17 0 0,16 0-417,-16-17 193,17 0-128,0 0 31,0 1-128,-17-1 65,17 17 352,-17-17 96,16 17 64,-16 0 64,0 0 256,0 0 448,17 0 193,-17 17-448,17 0-1,0-1-320,-17 1 32,17 0-128,0-17 32,-17 17-64,0-17 0,16 0 0,-16 0-96,17 0-192,-17 0-865,0 0 64,17-17 480,-17 0 161,17 0-193,-17 1 161,0-1 320,17 0 128,-17 17 32,0 0 0,0 0 0,0 0 32,17 0 769,-17 0 576,0 0-737,16 0-383,1 17-129,-17 0-64,17-1 64,-17-16-128,17 17 0,-17-17-64,17 0 0,-17 0-64,0 0-321,16 0-512,1 0 513,-17-17 64,17 1 127,-17-1 33,17 0 96,-17 0-64,0 17 96,17-17 96,-17 17-64,0 0 64,0 0 961,17 0 736,-17 17-1056,16 0-289,-16 0-224,17 16-64,0-33-32,-17 17-32,0 0 0,17-17 0,-17 0-128,0 0-224,0 0-225,17 0-448,-17 0 0,0-17 609,16-16 288,-16 16-128,0 0-33,0 0 129,17 0 96,-17 17-32,0 0 96,0 0 417,0 0 992,17 0 0,0 17-800,-17 0-417,17 0-96,-17 0-32,17-1-32,-17 1 32,0 0-64,16-17 96,-16 17 0,0-17-32,17 0-64,-17 0-128,0 0-64,17 0-224,-17-17-65,17 17 225,-17-17 224,0 17-64,0-17 0,0 17 96,17 0 0,-17 0 0,0 0 224,0 0 833,0 0-448,17 17-417,-17-17-96,0 17-64,16-17 64,-16 17-96,0-17 64,17 0-64,-17 0 0,0 0 0,0 0-128,0 0-128,0 0-97,0 0 97,0 0-64,0 0 64,0-17 159,0 0 97,0 17 0,17 0 0,-17 0-32,0 0 32,0 0 0,0 0 833,0 0-192,17 0-481,0 17-32,-17 0-64,0 0-32,16-17 64,-16 16-96,0-16 0,0 0-96,0 0-64,0 0-416,0-16 31,17-1 225,-17 0 63,0 17-159,0-17 128,0 17 192,17-17-32,-17 17 31,0 0 97,0 0 33,0 0 31,0 0 32,0 0 160,17 0 288,-17 0 129,17 17-353,0 0-256,-17 0 33,16-17-65,-16 17-32,0-17 0,17 0-65,-17 0-127,0 0-384,17 0-289,-17-17 384,0 0 33,0 0 96,17 17 352,-17-17 0,0 17 0,0 0 0,0-16 320,0 16 193,0 0 479,0 0 97,0 0-384,0 0 32,0 0 96,0 0-97,0 0 65,0 0 320,0 0 192,0 0 97,0 0-65,0 0-256,0 0-320,0 0-129,0 0-127,0 0-97,0 16 129,0-16-417,0 0 0,0 0 64,0 0-64,0 0-32,0 0 0,17 0 129,-17 0 383,17 0-608,-17 0 0,16 0 32,-16 0 32,17 0 97,-17 0-1,17 0 0,-17 0-64,17 0 0,-17 0-96,0 0 0,0 0 32,0 0 32,0 0 0,0 0 0,0 0 0,0 0 0,0 0-64,0 0 32,0 0-32,0 0 0,0 0 0,0 0 32,0 0-32,0 0-32,0 0-256,-17 0-481,0 0-832,-16 0-2211,-1-16-4420</inkml:trace>
  <inkml:trace contextRef="#ctx0" brushRef="#br0" timeOffset="6975.4904">7019 10431 1313,'0'0'2723,"0"0"-289,0 0-608,0 0 96,0 0-1,0 0-287,0 0-481,0 0-288,0 0 32,0 0-321,0 17-351,16 17-193,-16-17 0,17-1-32,-17-16 96,17 17-96,-17-17-96,17 0-33,0 0-95,-17 0-64,17-17 96,-1-16 32,-16-1 160,17 17 0,0-17 0,0 18 0,-17 16 0,0-17 0,17 17 32,-17 0-32,0 0 0,0 0 96,0 0 160,16 0 160,1 17 1,0-1-225,0 1-128,-17-17-32,17 17-32,-17-17 0,17 17 0,-17-17-32,0 0-32,16 0-160,-16 0 0,17-17 127,-17-17-95,17 1 160,-17-1 32,17 17 0,-17 0 0,17 1 0,-17 16-32,0 0 32,17 0 32,-17 0 128,0 0 321,16 16-65,-16 18-352,17-17-32,-17 0 0,17 0-32,0-1 32,-17 1-32,0-17 0,17 17-32,-17-17 32,0 0-64,0 0-128,0 0-128,16 0 0,-16 0 127,17-17 1,-17 0 192,17 17 0,-17-16-64,0 16 64,0 0 0,17 0 0,-17 0 64,0 0 0,0 0 128,0 0 161,17 16-161,0 1-128,-1 0-32,-16-17-32,17 0 0,-17 17 0,0-17-32,0 0-64,0 0-64,0 0-225,0-17 1,17 0 224,-17 0 160,0 1 0,17-1 0,-17 0 0,17 17 0,-17 0 0,0 0 32,0 0 256,17 17 225,-17 0-321,16 16-128,-16-16 32,17 0-96,0 0 32,-17-17-32,0 17 0,0-17-32,0 0 32,0 0-160,0 0-257,0 0-127,0 0 160,0 0 127,0 0 225,0 0 32,0 0 0,0 0 0,0 0 0,0 0 0,0 0-32,0 0 32,0 0 64,0 0 64,-17-17-31,17 17 95,-17 0 0,1 0-64,-1 0-32,-17 0 0,17 0-32,0 0-32,-16 0 0,16 0 161,0 0 63,0 0-160,0 0 0,1 0 0,16 0-64,-17 0-32,17 0 0,-17 0 0,17 0-32,0 0 0,-17 0-64,17-17 32,0 17 32,0 0 32,-17-17 0,17 17 0,-16 0 0,16 0-32,-17 0-32,17 0-64,-17 0 96,17 0 32,0 0 0,-17 0 0,17 0 0,0 0 128,0 0-96,0 0-32,0 0-32,0 0-64,0 0 64,0 0-32,0 0-129,0 0-63,17 0 32,0-17-160,0 17 191,-1-17 161,18 17 0,-17-16 32,-17 16 0,17 0-32,-1 0-128,1 0-96,0-17 128,-17 17-64,17 0 127,0 0 1,0 0 32,-1 0 0,1 0-32,0 0 64,0 0 64,0 0-64,0 17 0,-17-17-192,16 0 0,1 0 64,0 0 0,-17 0-128,17-17-225,0 17 289,-17-17 128,16 17 0,-16 0 64,17-17 0,-17 17 0,17 0 0,-17 0 0,0 0 0,17 0 64,-17 0 384,17 17 353,0 0-417,-1 0-288,1 16-64,-17-16 33,17-17-65,-17 17 0,17-17 0,-17 0-32,0 0-33,17 0-223,-17 0 0,0 0 64,17-17 128,-17-17 96,16 18 32,-16-18 0,17 17-32,-17 17 0,0 0 0,17-17 0,-17 17 32,0 0 192,0 0 833,0 0-224,0 17-577,17 0-192,-17 0-32,0 0 0,17 16 0,-17-33-32,0 17 32,0-17-32,16 17 0,-16-17 0,0 0 0,0 0 0,0 0-32,0 0 0,0 0-96,0 0 32,0 0 32,0 0 64,0 0 64,0 0 32,0 0 0,0 0-32,-16 0-32,-1 0 64,0 0 0,0 0 32,0 0 1,-16 0 63,16 17-128,0-17 64,0 17-32,0 0-96,17-17 64,-16 0-64,16 0 0,0 0 0,0 0 0,0 0-64,0 0-64,0 0 64,0 0 32,0 0-64,0 0-96,0 0 95,0 0 33,0 0 0,0 0 64,16-17-32,-16 17 0,0 0-288,0 0-32,17 0 320,-17 0 32,0 0 96,0 0 96,0 0-128,0 0 32,0 0-32,0 0-64,0 0-192,0 0-96,0-17-65,-17 17 289,17-17 64,-16 0 0,16 17 32,-17 0 0,17 0 32,0 0 0,0 0 32,0 0 33,0 0-1,0 0 160,0 0-32,0 0-256,0 0 0,0 0-64,0 0-64,0 0 128,0 0 0,17 17 0,-17-17-64,16 0-32,1 0 32,-17 0-96,17 0 32,0 0-1,0 0 65,0 0 64,-1 0 0,1 0 0,-17 0 32,17 0-32,-17 0 0,17 0 0,-17 0 0,0 0 0,0 0 0,17 0-96,-17 0 96,0 0 64,16 0-32,1 17 65,0-17-65,-17 17 32,17 0-64,-17-1 0,17-16 0,-17 0-32,0 0-65,17 0-255,-17 0-385,16-16 321,-16-18 192,0 17 32,17 0-289,-17 0 33,0 0 320,17 1 32,-17 16 32,0 0-1,0 0 65,0 0 65,0 0 767,0 0-255,17 16-481,-17-16-32,17 17 0,-17 0-32,17 0 64,-17-17 192,0 17-223,16-17-65,-16 0 0,0 0-97,17 0-31,-17 0 0,0 0 96,17 0 0,-17 0-32,17 0-64,-17-17 128,0 0-32,17 0 32,-17 17 0,0-17 0,0 17-32,0 0 32,0 0 128,0 0 288,16 0 289,-16 0-257,17 17-319,-17 0-97,0-17 0,17 0-32,-17 0 0,0 0-32,0 0-64,0 0-1,17 0-95,-17 0-96,0 0-32,17 0 128,-17-17 159,0 17 1,0-17 0,17 17 32,-17-16 0,0 16 0,0 0 0,0 0 0,0 0 0,16 0 129,-16 0 479,0 0-95,17 16-385,-17 1-32,17 0-32,-17-17-64,17 17 0,-17-17 0,17 0-64,-17 0-64,0 0-32,0 0-129,17 0-95,-17 0 32,0-17 159,16 17 33,-16-17 96,0 0 64,17 17 0,-17 0 0,0-16-32,0 16 32,0 0 0,0 0 160,0 0 321,17 0 31,-17 16-191,17 1-257,-17 0 0,0-17-32,17 17-32,-17-17 0,0 0 0,0 0-32,0 0-32,16 0-65,-16 0-191,0 0 0,17 0 192,-17 0 64,0 0 0,0 0 32,17-17 32,-17 17 0,0 0 0,0 0 0,0 0 0,0 0 0,0 0 0,17 0 160,-17 0 224,0 0 321,0 17-545,17 0-96,0 17-64,-17-18 64,16 1-64,-16-17 0,0 0 0,0 0-192,17 0-128,-17 0-193,0-17 321,17 1 128,-17-18 64,17 17-64,-17-17-32,0 34-129,17-17-63,-17 17 224,0 0 64,0 0 0,0 0 0,0 0 288,0 0 129,17 0-193,-17 0-160,16 17-32,-16 0-32,17-17 32,-17 17 0,0 0 0,17 0-32,-17-17 32,17 17-32,-17-17-32,0 16 0,17-16-32,-17 0-32,0 0-32,0 0-32,16 0-96,-16 0-129,17-16 161,-17 16 160,17-17 0,-17 17 64,0 0 0,17 0-32,-17 0 32,0 0 0,0 0 32,0 0 0,0 0 256,17 0 64,-17 17-223,17-17-65,-17 16 0,0-16 0,0 17 0,16-17-64,-16 0-32,0 0-32,0 0-128,0 0-1,0 0 33,17-17 160,-17 1 32,0-1-32,17 17 64,-17-17-64,0 17 0,0-17 64,0 17-64,17 0-64,-17 0 64,0 0 0,0 0 0,0 0 96,0 0 129,17 0 319,0 0-352,-17 17-64,16 0-64,-16 0-31,17-1-1,-17-16-32,0 0-32,0 0-65,17 0-127,-17 0 64,17 0 0,-17-16 128,17-18 0,-17 17 0,16 0 32,-16 17 0,17-17 0,-17 17-32,0 0 32,17 0 0,-17 0 32,17 0 256,-17 0-32,17 0-63,0 17-97,-1-17 32,-16 17-32,17 0-32,0 0-32,0 0-32,-17-1 0,17-16 0,-1 17-32,-16-17 0,17 0-128,0 0-32,0-17-33,-17 17 161,17-33 64,0 16 0,-17 17 0,16-17-32,-16 0 32,17 17 0,-17 0 0,0 0 0,0 0 0,17 0 96,-17 0 449,17 0-129,0 17-256,0 0-96,-1 0 0,1-17-31,0 17-1,-17-1-32,0-16-32,17 0 32,-17 0 0,17 0-97,-17 0-63,16 0-96,-16 0 64,17-16 64,-17-1 32,17 17 96,-17-17 0,0 17 0,17 0 0,-17 0 0,0 0 0,0 0 96,17 0 192,-17 0 96,17 0 1,-17 17-257,16 0 32,1-1-96,-17 1 64,17 0 0,-17-17-96,0 0-32,17 0-32,-17 0-96,0 0-128,17 0 160,-17-17 32,0 0 64,17 1-32,-17-1 0,0 0 32,0 0 0,16 17 0,-16-17 0,0 17 0,0 0 0,0 0 0,0 0 0,0 0 96,0 0 256,17 0 65,-17 0 63,0 17-320,17 0-96,-17 0-32,17 0-32,-17-17 0,0 0 0,17 0-32,-17 0-96,0 0-64,16 0-224,-16 0 191,0-17 65,17 0 32,-17 17 96,0-17-32,17 17 64,-17-17 0,0 17 0,17 0 0,-17-17 0,0 17 0,0 0 0,17 0 128,0 17 224,-17-17-223,16 17-65,1 0 64,-17 0-128,17-17 0,0 17 0,-17-17-64,17 0 0,-17 0 0,17 0-65,-17 0 1,16 0 0,-16-17 32,17 17 64,-17-17 0,17 0-64,0 0 0,-17 0 64,17 17 0,-17-17 0,16 17 32,-16 0 0,0 0 32,17 0 128,0 0 320,-17 17-287,17 0-97,0 0 0,-17 0-96,17 0 32,-17-17-32,16 17 0,-16-17 0,0 0-32,0 0-64,17 0-129,-17 0-63,0 0-32,17 0 256,-17-17 0,17 17 32,-17-17 32,17 17 0,-17-17 0,0 17-32,17 0 32,-17 0 96,16 0 160,1 17 32,0 0-160,0-17-32,-17 17-63,17-1-33,-1-16-129,-16 17-799,0-17-1827,0 0-7911</inkml:trace>
  <inkml:trace contextRef="#ctx0" brushRef="#br0" timeOffset="18087.1914">121 10548 2178,'0'0'1409,"0"0"-864,0 0-513,0 0-32,0 0 64,0 0-64,0 0 160,0 0 64,0 0 1,0 0 63,0 0-224,0-16 64,0 16 513,0 0 352,0 0 0,0 0-289,0 0-255,0 0-257,0 0-128,0-17 128,0 17-64,0 0 96,0 0-31,0-17 287,0 17 0,0 0-95,0 0-193,0 0-64,0 0 96,0 0 193,0-17 63,0 17-320,0 0-32,0 0-128,0 0 32,0 0 65,17 0 31,-17 0 192,0 0-128,17 0-32,0 0-64,-17 0 97,17 0 95,-17 0 32,16 0-128,1 0-31,0 0-33,-17 0 96,17 0-32,0 0 0,0 0 32,-17 0-31,16 0-97,1 0 0,-17 0-64,17 0 0,-17 0 0,17 0 0,-17 0 0,17 0 64,-17 17-64,16-17 32,-16 0 0,17 0 32,-17 0 0,17 0-32,-17 0-32,17 0 0,0 0 1,-17 0-1,17 17 0,-17-17 0,16 0 32,1 0-32,-17 0 0,17 0-32,-17 0 32,17 0-32,-17 0 0,17 0 32,-17 0 0,17 0-32,-1 0 32,-16 0-32,0 0 0,17 0 0,-17 0 0,17 0 0,-17 0 32,17 0-32,0 0 0,-1 0 0,1 0-96,0 0-1602,17 0-2242,-17 0-4548</inkml:trace>
  <inkml:trace contextRef="#ctx0" brushRef="#br0" timeOffset="24320.0671">10584 10549 6470,'0'0'2498,"0"0"-2273,0 0-225,0 0 0,0 0 32,0 0 160,0-17 192,0 17-95,0 0 127,0 0 289,0 0 288,0 0-289,0 0-223,0 0-289,0 0 0,0 0-32,0 0-128,0-17 0,0 17 0,0-16 225,17 16-65,-17-17-32,0 0-64,0 17 96,16-17-96,-16 17 96,0-17 129,17 0-65,0 1-32,-17 16-32,17-17-32,0 0-63,-1 0-65,-16 0 0,17 0 32,-17 17-64,0 0 32,0-16 32,0 16 64,0 0 224,0 0-96,0 0-159,0 0-1,0 0-64,0 0 288,0 0 289,17 16 31,-17 1-159,17 17-321,-17-17 64,17 16-96,-17-16-96,17-17 0,-17 0-32,16 17 0,-16-17-32,0 0-64,0 0-32,0 0 0,17 0-64,-17 0-33,17-17 65,0 0 160,-17 1 0,17-1 64,0-17-32,-1 17 0,-16 0 0,17 17-32,-17-16 0,0 16 0,0 0 32,0 0-32,0 0 161,17 16 159,-17 18 160,0-17-384,17 17 1,0-18-33,-17 1 0,17-17-32,-17 17 0,16 0 0,-16-17 0,0 0-32,17 17 0,-17-17-32,0 0-64,0 0-32,0 0-33,0 0-223,17-17 192,0 0 192,-17-17 64,17 18-32,-1-18-32,-16 17 64,17 17-64,-17 0-64,0-17 64,0 17 0,0 0 0,0 0-32,17 0 32,-17 0-32,0 17 32,17 0 128,-17 0 64,17 16-32,0-16-96,-1 17-32,1-34 0,-17 17-32,0-17 0,17 0-32,-17 0-32,0 0-96,0 0-32,0 0 32,17 0 32,-17-17 96,17 17 32,-17-17 32,17 0-32,-1 0-32,-16 1 32,0-1 0,17 0 32,-17 17-32,0 0 0,0 0 0,0 0 0,0 0 0,0 0 0,0 0 0,0 0 64,0 0 0,17 17 192,0 0-160,-17-1 0,17 1-64,-17-17-32,0 0 0,0 0 0,0 0-32,0 0-96,16 0-64,-16 0 64,0 0-32,17 0 64,-17-17 96,17 1 0,-17-1 0,0 0 0,0 0 0,0 17 0,0 0 0,0 0 64,0 0 32,0 0-32,0 0-64,0 0 96,0 17-96,0-17 0,0 17 0,0 0 64,-17-17-64,17 0 0,0 0 32,0 0-32,0 0 0,0 0 0,0 0 0,0 0-96,0 0 64,0 0 0,-17 0 32,17 0 0,-16 0 0,16 0 0,0 0 32,-17 0-32,17 0-96,-17 0 0,0 0 96,0 0 0,17 0 32,-16 16 0,16-16-32,-17 0 32,17 17-32,-17-17 0,0 0 0,0 17 32,0-17-32,1 0 0,-1 0-32,-17 0 0,17 17-64,0-17 64,1 0 32,-1 0 0,0 0 0,0 0 0,0 0 32,1-17-32,-18 17 32,34 0 0,-17 0-32,0 0 0,17 0 32,-17 0-32,1 0 0,16 0 0,0 0 0,-17 0-32,17 0 0,0 0 32,-17 0 0,17 0-32,-17 0 0,17 0 32,0 0-32,0 0 32,0 0 0,-17 0-64,17 0 64,0 0-32,0 0-65,0 0 33,0 0-128,0 0 32,0 0-32,0 0 32,17 0 128,0 0-32,17 0 0,-1 0 64,1 0 64,0 0 0,16 0-64,-16 0 0,-1 0 0,1 0 0,0 0 0,-1 0 0,-16 0 32,0 0-32,17 0-32,-18 0 32,-16 0 32,17 0-32,0 0 0,0 0-96,-17 0-97,17 0 33,-17 0 0,0-17 0,16 17 32,-16 0 96,0-17-32,17 17 32,-17 0 32,0-16 0,0 16 0,0 0 0,0 0 0,0 0 32,0 0 64,0 0 32,17 0-128,-17 16 96,17-16 0,-17 17-96,0-17 32,0 0-32,0 0-64,17 0-32,-17 0-32,0 0-32,17 0 32,-17-17 64,0 1 64,16-1 0,-16 0-32,0 17 0,17-17 32,-17 17 0,0 0-32,0 0-33,0 0 65,0 0 32,0 17 257,17 0-1,-17 0-160,17-1-96,0-16 0,-17 17-32,17-17 0,-17 0-32,0 0 0,16 0-96,-16 0 32,17 0-64,-17 0 32,17 0 32,-17-17 64,17 17 0,-17-16-1,0 16 33,0-17-32,17 17 32,-17 0-32,0 0-96,0 0 128,0 0 32,0 0 96,16 17 129,-16-1-161,17-16-32,-17 17-64,17-17 0,-17 0 0,0 0 0,17 0-32,-17 0 0,17 0-32,-17 0-64,0 0 32,17 0 31,-17 0 1,16 0 64,-16 0 0,17 0 32,-17 0-32,0 0-128,0 0 128,17 0 32,-17 0 0,17 0 32,-17 0-32,17 0 0,-17 17 1,17-17-1,-17 17-32,16-17 0,-16 0 0,0 0 0,17 0-32,-17 0-65,0 0-31,17 0-288,-17 0 160,0-17 128,17 17 63,-17-17 33,0 17-32,17 0 0,-17 0 32,0 0-96,0 0 128,16 0 96,-16 0 161,0 17-193,17 0-32,-17-17-32,17 17 0,-17-17 0,17 0-32,-17 0-32,0 0-33,17 0-63,-17-17-96,17 0 96,-17 0 0,16 0 128,-16 17 32,0 0-96,0 0 32,17 0-97,-17 0 161,0 0 0,17 0 193,-17 0-33,17 0 0,-17 17 96,17 0-128,0 0-64,-17-17-32,16 17-32,1-17 64,-17 17-64,17-17-64,-17 0 64,17 0-32,0 0-32,-17 0 0,17 0-64,-1 0 0,1-17 96,0 17 32,-17-17-64,17 17 32,-17 0 32,0-17-32,17 17-128,-17 0 160,16 0 192,-16 0 32,17 17-64,-17-17-64,17 17-64,-17-17 0,17 0-32,-17 17 0,0-17 0,17 0-64,-17 0 0,0 0-96,17 0-192,-1-17 95,-16 0-63,0 0 64,17 0 160,-17 17 32,0 0 64,0-17-96,0 17 64,0 0-32,0 0 64,17 0 416,-17 17-32,17-17-288,0 17-31,-17-17-33,17 17 0,-17-17 0,16 17-32,-16-17 0,17 0-32,-17 0 0,17 0-65,-17 0-255,17 0-160,-17-17 255,17 0 97,-17 0 128,16 17 32,-16-17 0,0 17-32,0 0 32,0 0 32,0 0 545,17 0 191,-17 17-223,17-17-353,0 17-96,-17 0-32,17 0 32,0-17-64,-17 17 33,16-17-65,-16 0 0,17 0 0,-17 0-65,17 0 1,-17 0-96,17 0 64,-17 0-160,17 0 160,-17 0-32,17-17 0,-17 0 128,16 17 32,-16 0-32,17-17 128,0 17-128,-17 0 64,17 0-96,-17 0 64,17 0 256,-17 0 193,16 17-193,-16-17-32,0 17 32,17-17-96,-17 17-127,17-17-33,-17 0 0,0 0-32,0 0 0,0 0 0,0 0-64,0 0 32,0 0-129,0 0 65,0 0 32,17 0 64,-17 0 0,0-17-96,0 0 0,0 17 64,0-17-64,0 17 96,0 0 0,17 0 0,-17 0-64,0 0-64,0 0 128,0 0 96,17 0 224,-1 17-32,1-17-159,0 17-65,-17 0 32,17-1-64,0 1 0,0-17 0,-17 17-32,16-17-32,-16 0-32,17 0-32,-17 0-1,0 0-31,17-17-160,0 0 256,-17 1 32,0-1 0,0 0 32,0 17-32,17 0 0,-17 0 32,0-17 128,0 17-96,0 0 64,0 0-63,0 0 95,0 0-128,16 0 160,-16 17 96,17-17-192,0 17 0,-17 0 0,17-17-32,-17 16-31,17-16-33,-17 0 0,0 0-33,0 0-63,17 0 0,-17 0-32,16 0-32,-16-16-96,17 16 224,-17-17 32,0 0 0,0 17 0,17 0 0,-17-17 0,0 17 0,0 0-32,17 0-32,-17 0 64,0 0 96,17 0 160,0 17-96,-17-17-32,16 17-64,-16-17-32,0 17-32,17-17 0,-17 0 0,0 0-64,17 0-32,-17 0-96,0 0-128,17-17 63,-17 0 193,17 0 32,-17 0 32,17 17 0,-1-17-64,1 17 32,-17-16 0,0 16 32,17 0 0,-17 0 224,0 16 129,17-16-161,-17 17-96,17 0-32,-1 0 0,-16-17 32,17 17-64,-17 0-32,17-17 32,-17 16 0,17-16-32,-17 0 0,17 17-32,-17-17 0,0 0 0,0 0-128,0 0-224,17 0 63,-17 0 65,0-17 192,16 1 64,-16 16 0,0-17 0,0 17 0,17 0 0,-17 0-96,0 0 96,0 0 352,0 0-223,0 0 63,0 0-32,0 0 64,0 0 32,0 0-31,17 0-1,-17 0-96,0 17 32,0-17 0,17 0-128,-17 0 0,0 16-32,0-16-64,0 0-576,0 0-738,0 0-2593</inkml:trace>
  <inkml:trace contextRef="#ctx0" brushRef="#br0" timeOffset="79209.9261">13696 10465 7399,'0'0'3972,"0"0"-1858,0 0-865,0 0-288,0 0-641,0 0-288,0 0 0,0 0 32,0 0 225,0 0 63,0 0 192,0 0-95,0 0 31,0 0-191,0 0-1,0 0-96,0-17-96,0 17-32,0 0-64,0 0 0,0 0 0,0 0 0,0 0 32,0 0 256,0 0-127,0 0-1,0 0 0,0 0 96,0 0-96,16 0-128,-16 0-32,0 0 0,17 0-128,-17 0-32,17 0-64,-17 0 32,17-17 192,-17 0 32,17 17 32,-17 0-32,0-17-32,0 17 0,0 0 0,0 0 0,17 17 128,16 17 480,-16 0-447,0-1-65,0 1-64,0-17 32,-17-17-64,16 17 0,-16-17-32,0 0-160,0 0-1,17 0-31,0-17-64,0 0 192,0-17 32,-17 17 64,16 1-32,1-1 32,-17 0 0,17 0-32,-17 17 32,0 0 0,0 0 32,0 0-32,0 0 288,0 17 225,0 0-385,0 0-64,17-1-32,-17-16-32,0 17 0,0-17 0,17 0 0,-17 0-32,0 0 0,0 0-64,0 0-65,0 0-95,0 0-32,0 0 224,17-17 32,-1 1 32,-16-1-32,17-17-32,0 0 64,-17 1 0,0-1 0,17 0 0,-17 1 32,0 16 0,0 0 0,0 0 224,0 0-32,0 17-64,0 0 33,0-17-33,-17 17 96,17 0 64,0 0 33,0 0 63,0 0 64,0 34 65,0 0-353,0-1-96,0 18-96,0-1 64,0 1-32,17-17 0,-17-1 32,17 1-64,-17-17 0,17 0 0,-17-17-64,0 0-64,0 0-288,16 0-321,-16-17-384,17-17 609,-17 1 416,17-18-65,-17-16-191,0 16-32,0 1-97,0 16 321,0 0 96,0 17 32,0 1 32,-17 16 0,17 0 0,0 0 96,0 0 192,-17 0 1,17 16 223,0 35-512,0-1 64,17 1-32,0-1-32,0 18 64,-17-34-32,17 16 0,-17-16-32,17-17-32,-1-17 0,1 16 32,-17-16-224,0 0-545,17-16-160,0-18 481,-17 0 128,17 1 96,-17-1 191,16 0-287,-16 0-96,0 1 160,0 16 256,0 0 0,0 17 0,0 0 0,0-17 32,0 17-32,0 0 32,0 0 0,0 0 0,0 0 96,0 0-64,0 0 224,0 17 161,0-17-225,0 17-192,0 0 0,0 16-32,17-16 32,-17 0-32,17 0 32,0-17-32,-17 17 32,17 0-32,-17-17 0,0 0 0,0 0-32,17 0 0,-17 0-32,0 0-64,0 0-193,0 0 1,16 0 320,-16-17-192,0 0 160,17 0 32,-17 0-32,0 0 32,0 1-32,0 16 32,0 0 0,0 0 64,0 0 96,0 0 128,0 0 161,0 0-65,17 16-224,-17 1-128,17 0 32,-17 0-64,0 0 32,17 0 0,-17 0-32,0-17 0,0 0-32,17 0-64,-17 0-288,0 0-225,16 0 161,1-17 224,-17 0 128,17 0 96,-17 0 0,0 17-32,0 0 32,17-17-32,-17 17-1,0 0 1,0 0 32,0 0 449,17 17 95,-17-17-223,16 17-225,-16 0-64,17 0 0,-17 0-32,17-17 0,-17 0-32,0 0-32,17 0 0,-17 0-225,17 0-31,-17 0 128,17-17 32,-1-17 32,-16 17-257,17 17 193,-17-17 128,0 17 32,0 0-64,0 0 96,0 0 96,17 0 352,-17 0-31,17 17 95,0 0-352,0 0-127,-17 0-1,16-17-32,1 17 32,0-17-32,-17 0-32,17 16-33,-17-16 1,17 0 0,-17 0-32,16-16-64,1-1-64,0 0 0,-17 0 64,0 0 31,17 17 33,-17-17 96,0 17 0,0 0 0,0 0 64,0 0 129,0 0 159,0 0 160,0 0-31,17 17-129,-17 0-288,17 0 0,-1 0-32,-16-17-32,0 17 0,17-17 0,-17 0-64,0 0-32,17 0-96,-17 0 0,17 0 64,-17-17-97,17 0 33,-17 0 128,0 17-64,0-17 96,17 17 32,-17 0 0,0 0-96,0 0 96,0 0 256,0 0 97,0 0 127,16 17-160,-16 0-192,17 0-63,0-17-33,-17 17-32,17-1 0,0-16 0,-17 0 0,17 0-65,-17 0-63,16 0-32,1 0 32,-17 0-32,17-16 96,0-1-224,0-17 127,-17 34 65,0-17 32,0 17 64,0 0 0,0 0 0,0 0 64,0 0 417,16 0-1,-16 17 97,0 0-385,17 0-128,-17 0-32,17-1 0,0-16-32,-17 17 32,17-17-64,-17 17 32,0-17 0,17 0-96,-17 0-32,16 0-64,1 0-161,0-17 1,-17 17 32,17-17 31,0 1 193,-17 16 32,17-17 64,-17 17 0,0 0 32,0 0 161,0 0 447,0 0-63,0 0-225,0 0-160,0 0-32,0 0-32,0 0 33,0 0 95,0 0 0,0 0 0,0 0-160,0 17 33,0-17 63,0 0 0,0 16 32,0-16-32,0 0 161,0 0-1,0 0-192,0 0-32,0 0-32,0 0-32,0 0-32,0 0 65,0 0 31,0 0 0,0 0-32,-17 0-32,17 0 0,0 0-64,0 0 64,0 0-64,0 0 64,0 0-32,0 0 0,0 0 0,0 0-32,0 0 0,0 0-64,0 0 0,0 0 0,0 0 64,0 0 32,0 0 32,0 0 0,0 0-64,0 0 0,0 0 32,0 0-32,0 0 0,0 0 0,0 0-64,0 0 64,0 0-32,0 0 32,0 0 32,0 0 0,0 0 0,0 0 0,0 0 0,0 0-32,0 0 32,0 0-32,0 0 32,0 0 0,0 0 96,0 0-31,0 0-33,0 0-32,0 0-32,0 0 0,0 0 32,0 0-32,0 0 32,0 0-32,0 0 0,0 0 32,0 0-32,0 0 0,0 0 0,0 0 32,0 0-32,0 0 0,0 0 0,0 0 0,0 0 0,0 0 0,0 0 0,0 0 0,0 0 0,0 0 0,0 0 0,0 0 32,0 0-32,0 0 0,0 0 32,0 0 0,0 0-32,0 0 0,0 0 0,0 0 0,0 0 0,0 0 0,0 0-32,0 0 32,0 0 32,0 0-32,0 0 0,0 0 0,0 0 0,0 0 0,0 0 0,0 0 0,0 0 0,0 0 0,0 0 0,0 0 0,0 0 0,0 0 0,0 0 0,0 0-32,0 0 32,0 0 0,0 0 0,0 0 0,0 0 0,0 0 0,0 0-32,0 0 32,0 0 0,0 0 0,0 0 0,0 0 0,0 0 0,0 0 0,0 0 32,0 0-32,0 0-32,0 0 0,0 0 0,0 0 32,0 0 0,0 0 0,0 0-32,0 0 0,0 0 32,0 0 0,0 0 0,0 0 0,0 0 0,0 0 0,0 0 0,0 0 0,0 0 0,0 0 0,0 0-32,0 0 32,0 0 0,0 0 0,0 0 0,0 0 0,0 0 0,0 0-32,0 0 32,0 0 0,0 0-32,0 0 0,0 0 32,0 0 0,0 0-32,0 0 32,0 0-65,0 0 33,0 0 32,0 0 0,0 0 0,0 0 0,0 0-64,0 0 128,0 0-64,0 0 0,0 0 0,0 0 0,0 0 0,0 0 0,0 0 32,0 0-32,0 0 0,0 0 0,0 0 0,0 0 0,0 0 0,0 0 0,0 0 0,0 0 0,0 0 0,0 0 0,0 0 0,0 0 0,0 0 0,0 0 0,0 0 33,0 0-33,0 0 0,0 0-33,0 0 33,0 0 0,0 0-32,0 0 32,0 0-64,0 0-64,0 0 64,0 0 32,0 0 0,0 0 32,0 0-32,0 0-64,0 0 0,0 0 32,0 0 32,0 0 32,0 0-32,0 0-32,0 0 64,0 0-32,0 0 32,0 0 0,0 0 0,0 0 0,0 0 0,0 0 0,0 0 0,0 0-32,0 0 32,0 0 0,0 0 0,0 0 0,0 0 0,0 0 0,0 0 0,0 0 0,0 0 32,0 0-32,0 0 0,0 0 0,0 0 32,0 0 32,0 0 128,0 0-96,0 0-32,0 0-32,0 0-32,0 0 0,0 0 0,0 0 0,0 0 0,0 0-32,0 0 32,0 0 0,0 0-64,0 0 32,0 0-32,0 0 64,0-16 32,0 16-32,0-17 0,0 17 0,0-17-32,0 17 32,0-17-64,0 17 32,0-17 32,0 17 0,0 0 0,0-17 0,0 17 0,0-17 0,0 17 0,0-16 0,17-1 0,-17 17 0,0 0 0,0-17-32,0 17 64,0 0-64,0 0 32,0 0 0,0 0 0,0 0 0,0 0 0,0 0 32,0 0-32,0 0 0,0 0 32,0 0 32,0 0 96,0 0 225,0 0-97,0 17-192,0 0-32,0 16 0,0-16-64,0 0 32,0 0-32,0 0 32,0 0-32,0-1-32,0-16 0,0 0 32,0 0-96,0 0-32,0 0-128,0 0-129,16-16-95,-16-18 384,17 0 32,0 0-97,-17-16-159,0 16 96,17 1 192,-17-1-32,0 17 64,0-17 0,17 18 0,-17-1 0,16 17 0,-16 0-64,0 0 64,0 0 64,0 0 288,0 0 161,0 0 63,0 17-256,0-1-255,0 18-33,0 0 0,0-1-32,0 1 64,0 0-64,17 16 32,-17-33 0,0 17-32,17-17 0,-17 0 0,0-17 0,0 0-32,17 0-32,-17 0-257,0 0 33,0 0-64,0 0-257,17-17 193,-17-17 352,17-17 32,-1 1-128,-16-1-289,17 1-800,-17 16 512,17 1 353,-17 16 288,0 0 96,0 17 0,0 0 96,0 0 288,0 0 1,0 0-1,0 0 385,0 17-257,0 0-352,0 16-64,17 1-32,-17 0-32,17-1 1,-17 1 95,17 16 128,-17-16 32,16 0-192,-16-17-32,0 0-32,17-1 0,-17-16-32,0 0-32,17 0-128,-17 0-352,17 0-481,-17-33 576,17-1 353,-1-17 32,-16 1-96,0-1-352,17 1-129,-17 16 257,0 1 320,0 16 32,0 0 0,0 0 0,0 0 32,0 17 0,17-17 96,-17 17 0,0 0-64,0 0 32,0 0 128,0 0 161,0 0 223,0 0 65,17 17-193,-17 17-287,17-17-65,-17 16-64,0 1 128,0-17-160,17 17 0,-17-1 0,0-16-32,16 17 0,-16-34 0,17 17 0,-17-17 0,0 0-96,0 0-128,17 0-193,-17 0-287,17-17 480,0-17 127,0 0-287,-1 1 64,-16-1-97,17 17-63,-17 0 416,17 1 64,-17-1 0,0 17 0,17-17 160,-17 17 64,0 0 0,0 0-127,17 0 95,-17 0 320,0 0 161,0 0-1,17 34 33,-17-18-513,16 18-64,-16 0 65,17 16-65,-17-16 64,0 0-32,0-1 0,0 1-64,0-17-96,0 0 64,17 0-32,-17-17-32,0 16 0,17-16 0,-17 0-32,0 0-96,0 0-96,0 0-128,0-16-65,17-1 417,-17 0 0,0-17 0,0 17 0,0 0-192,0 1-160,0 16 192,-17-17 160,17 17 32,-17 0 32,0 0 32,0 0 0,1 0 32,16 0-96,-34 0-32,17 17 0,0-1 96,0 1-64,-16 0 0,16 0 0,0-17-32,17 17 0,-17-17 0,17 0-96,-17 0-288,17 0-65,-16-17-127,16 0 352,-17 0 128,17 0 31,0 1-63,0-1 0,0 17 64,0 0-64,0 0 128,0 0 0,0 0 160,0 0 32,0 17-128,17-17 33,-1 16-33,1-16-32,0 0-32,0 17 0,-17-17 0,17 0-32,0 0 32,-1 0-32,18 0 0,-17 0-33,0 0 1,0-17 32,-1 17-128,1-16-128,0-1-32,0 17-65,-17-17 193,17 17 128,-17 0 64,0 0 0,0 0 256,0 0 129,0 0 31,16 17-128,-16 0-128,17-1-95,0-16 95,-17 17-128,17 0-32,-17-17 0,0 0 0,17 17-32,-17-17-64,0 0-1,17 0-31,-17 0-256,16 0 64,-16-17 31,0 0 65,17 0 32,-17 1 32,17-1-257,-17 0 257,0 0 64,17 17 64,-17 0 0,0 0-64,0 0 96,0 0 352,0 0 97,0 0 95,17 17-319,0 0-161,-17-17 0,16 17-32,-16-1-32,17-16 32,-17 0-32,0 17 0,17-17-64,-17 0 0,0 0-64,17 0-385,-17-17 1,17 1 191,-1-1 65,-16 0-64,17 17 95,-17-17 193,0 17 0,0 0 32,0 0 32,0 0 353,17 0 352,-17 17-129,17-17-320,-17 17-192,17 0 1,-17-1-33,17 1 0,-17 0 0,16-17-64,-16 17 0,17-17 0,-17 0 0,0 0-32,0 0-128,0 0-129,17 0 129,-17 0 64,17-17-32,-17 0-64,17 0-32,-17 1 191,0 16 1,0 0 32,0 0-32,0 0 32,0 0 353,17 0-33,-17 0 96,0 16-127,16 1-129,1 0-128,-17-17 64,17 17 96,-17 0-64,17-17-96,-17 0-32,17 0 0,-17 0-160,0 0-32,0 0-32,16 0 0,-16 0 31,17-17-191,0 17 160,-17-17-64,0 17 191,17 0 65,-17-17 32,0 17 0,0 0 32,0 0 0,0 0 129,17 0 63,-17 0 224,0 0 193,17 17-193,-17-17-256,16 17-127,-16-17 95,17 17-64,-17-17 0,0 0 96,0 0-128,0 0-64,17 17 32,-17-17-32,0 0 0,0 0 32,0 0 96,0 0 97,0 0 63,0 0 32,0 0 161,0 0 31,0 0-160,0 0 33,0 0-33,0 0 0,0 0-63,0 0-33,0 0 0,0 0-32,0 0-63,0 0-65,0 0-64,0 0 0,0 0 32,0 0 32,0 0-64,0 0 32,0 0-64,0 0 32,0 0 32,0 0-64,0 0 0,0 0 0,0 0 0,0 0 32,0 0 0,0 0-32,0 0 96,0 0 128,0 0-63,0 0-1,0 0-64,0 0-64,0 0 32,0 0 32,0 0 128,0 0 64,0 0 193,17 0 224,-17 0-65,0 0-31,0 0-129,0 0-160,17 0-127,-17 0 63,0 0-96,0 0-64,0 0 0,0 0 0,0 0-64,0 0 0,0 0 32,0 0-32,0 0 1,0 0-33,0 0 0,0 0 0,0 0 0,0 0 0,0 0 0,0 0 0,0 0 0,0 0-65,0 0 1,0 0-32,0 0-96,0 0 64,0 0 0,0 0 32,0 0 0,0 0 32,0 0 32,0 0 32,0 0-32,0 0 32,0 0 0,0 0-32,0 0-33,0 0-31,0 0-32,0 0 0,0 0 64,0 0 0,0 0 32,0 0-64,0 0 32,0 0-32,0 0 32,0 0-32,0 0 32,0 0-33,0 0 33,0 0-32,0 0 0,0 0 64,0 0-32,0 0-32,0 0 0,0 0 64,0 0-32,0 0-96,0 0 0,0 0-33,0 0 97,0 0 64,0 0 0,0 0-32,0 0-64,0 0-128,0 0 160,0 0 32,0 0 0,0 0-33,0 0 33,0 0 0,0 0 32,0 0 32,0 0 0,0 0 0,0 0-32,0 0-32,0 0 32,0 0-64,0 0-128,0 0 128,0 0 64,0 0-128,0 0-65,0 0-31,0-17 64,0 17-96,0-17 128,0 17-1,0 0 33,17 0 64,-17 0 0,0-17 64,0 17-64,16 0-192,-16 0-32,0 0 95,0 0 129,0 0 32,0 0 0,17 0 32,-17 0 64,0 0 32,17 0 1,-17 17-33,17 0 0,-17-17 0,0 17 32,0-17 32,0 0 32,0 0-160,17 0 0,-17 0-96,0 0-96,0 0-32,0 0 128,0-17 96,17-17 0,-17 0 0,0 18-33,0-18 1,0 17 0,0 0 0,0 0 32,0 1 0,0-1 0,0 17-64,0 0 32,0 0 32,0 0 0,0 0 32,0 0 0,0 0 193,0 0 223,0 33-288,0 1-96,0 0 0,16-1-32,-16 1-32,17-17 0,-17 17 32,0-17-32,17-1 32,-17-16-32,0 0 0,0 0-64,17 0-96,-17 0-64,17 0-192,-17-16 159,16-18 129,1 0 96,-17 17-64,0-16-96,17 16 96,-17 0 64,0 0 32,0 0 0,0 17 0,0 0 32,0 0-32,0 0 96,0 0 160,0 0 64,0 0 33,0 0 127,0 34-288,0-17-160,17 16 32,-17 1-31,0-17-33,0 17 0,17-17 32,-17-1-32,17-16 0,-17 17-32,0-17-65,0 0-63,16 0-96,-16 0-224,0 0-65,17 0 33,0-33 159,0-1 161,-17 0 128,17 0-128,-17 1-128,0-1-289,0 0 353,0 18 256,0-1 0,17 0 32,-17 0 512,16 17-480,-16 0-64,0 0 160,0 0 321,0 0 192,0 17 63,0 0-480,0 16-127,0-16-65,0 17-32,17 0 0,-17-1-32,0 1 0,0-17 32,17-17-32,-17 17 0,0-17 0,0 0-32,0 0-160,17 0-353,-17 0-320,0-17 385,17-17 384,-17 0-32,0 1 31,0-1 65,0-16-128,0 16-224,0 17 32,0-17 288,0 18 64,0 16 0,-17-17 224,17 17 64,0 0-128,0 0 0,0 0 0,0 0 97,0 0 95,0 0 161,0 17-193,0-1-224,0 18 32,0-17-96,0 17 0,0-1 0,0 1 0,0-17-32,0 16 32,0-16-32,17 17-64,-17-17 64,16 0-32,-16 0-32,0-17 32,0 0-64,17 0-64,-17 0-96,0 0-161,0 0-63,0 0-161,17 0 161,-17-17 319,0 0 97,17 17 32,-17-17 0,0 0-96,0 0-256,0 17-161,0 0 97,0 0 224,0 0 96,0 0 31,0 0 65,0 0-192,0 0-865,0 0-256,-17 0-577,0 17-2562,17-17-4132</inkml:trace>
  <inkml:trace contextRef="#ctx0" brushRef="#br0" timeOffset="96651.2049">17666 10431 3555,'0'0'4581,"0"0"-1987,0 0-960,0 0-673,0 0-289,0 0-544,0 0-96,0 0 97,0 0-33,0 0-64,0 0 128,0 0 160,0 0 129,0 0-33,0 0 192,0 0 33,0 0 96,0 17-257,0 0-416,0-1-64,0-16 32,0 17 0,0-17-32,0 0 32,0 0-32,0 0-32,0 0 0,0 0-32,0 0-160,0 0-192,0 0 159,17-17 257,0-16 97,0-1-65,-17 0-32,16 1 64,1-1 0,0 17-64,-17 0 0,0 1 32,0 16-32,0 0 64,0 0 256,0 0 161,0 0 31,0 0-256,0 0 193,0 16 127,0 18-288,17 0-191,-17-1-33,0 18 0,17-17-32,-1-1-32,-16 1 0,17-17 32,0 0-32,-17-17-64,17 0 0,-17 0-129,17 0-415,-17 0 159,17-34 225,16 17 224,-33-17-32,17-16 0,0 16 64,0 1-32,-17-1 0,16 17 0,-16 0 0,0 17 32,0 0 128,0 0 65,0 0 127,0 0 32,0 0 129,0 0 256,0 17-1,0 17-640,0-1 33,0 1-65,0 17-32,0-18-32,0 1 0,0 0 0,0-34 32,17 16 0,-17-16-64,0 0-128,17 0-128,-17 0-65,17-33 225,0 16 96,16-34 160,-16 1 0,0-1-160,0 18 0,-17-18-64,0 18 64,17 16 64,-17-17-64,0 17 0,0 17 0,0-16 32,0 16 161,0 0 63,0 0-64,0 0-96,0 0-64,0 0 64,-17 0 96,17 16-95,0-16 63,0 17 192,0 17-64,0-1-128,17 1-63,-17 17-33,16-1 0,1 1-64,-17-18 0,17 1 32,-17-17-32,17 0 0,-17-17-32,17 0 32,-17 0-193,0 0-31,0 0 0,17 0-96,-1-34 160,1-17 160,0 1 0,0-1-32,0 1-97,-17-1-63,0 18 64,0-1 128,0 17 0,0-16 32,0-1-32,0 0 64,0 1 64,17-1 0,-1 0-128,1 1 33,0 16-33,0 0-33,-17 17 33,0 0 33,0 0 95,0 0 64,0 0 64,0 0-96,0 0-32,0 0 32,0 0 1,0 0-33,0 17-96,0-17 0,0 0 32,0 0-32,0 17 0,0-17 64,-17 0 0,17 17-32,0-17 0,0 0 0,0 0 0,0 16-32,0-16 0,0 0-32,0 0 0,0 0 0,0 0 0,0 0 0,0 0 0,0 0 0,0 0 0,0 0 32,0 0-32,0 0 32,0 0-32,0 0 33,0 0-33,-17 0 0,17 0 0,0 0 0,0 0 0,0 17 0,0-17 0,0 0 0,0 0 0,0 0 0,0 0 0,0 0 0,0 0 0,0 0 0,0 17 0,0-17 0,-17 0 0,17 0 0,0 0-33,0 0 33,0 0-32,0 0 32,0 0-32,0 0 32,0 0 32,0 0-32,0 0 0,0 0 0,0 0 0,0 0 0,0 0 0,0 0-32,0 0 32,0 0 0,0 0 0,0 0 0,0 0 32,0 0-32,0 0 0,0 0 0,0 0 32,0 0-32,0 0 0,0 0 0,0 0 0,0 0 0,0 0-32,0 0 32,0 0 0,0 0 0,0 0 32,0 0-32,0 0 0,0 0 0,0 0 0,0 0 0,0 0 0,0 0 0,0 0 0,0 0 0,0 0-32,0 0 32,0 0 0,0 0 0,0 0 0,0 0 0,0 0 32,0 0-64,0 0 64,0 0-64,0 0 64,0 0-64,0 0 32,0 0-32,0 0 32,0 0 0,0 0 0,0 0 0,0 0 0,0 0 0,0 0 0,0 0 0,0 0 0,0 0 32,0 0-32,0 0 32,0 0-32,0 0 33,0 0-33,0 0 0,0 0-33,0 0 33,0 0 0,0 0 0,0 0 0,0 0 0,0 0 0,0 0 0,0 0 0,0 0 0,0 0-32,0 0 32,0 0 0,0 0 0,0 0-32,0 0 32,0 0 0,0 0 0,0 0 0,0 0-32,0 0 32,0 0 0,0 0-64,0 0 32,0 0 0,0 0 0,0 0 0,0 0 0,0 0 0,0 0 32,0 0 0,0 0-32,0 0 32,0 0 0,0 0 0,0 0 0,0 0-32,0 0 32,0 0 0,0 0 0,0 0 0,0 0 0,0 0-32,0 0 32,0 0 0,0 0-64,0 0-32,0 0-32,0 0 64,0 0 64,0 0 0,0 0-32,0 0 32,0 0 0,0 0-32,0 0 0,0 0 0,0 0 0,0 0 32,0 0-32,0 0 32,0 0 0,0 0 0,0 0 0,0 0 0,0 0 0,0 0 0,0 0 0,0 0 32,0 0-32,0 0 0,0 0-32,0 0 32,0 0 32,0 0-32,0 0 0,0 0 0,0 0 0,0 0 0,0 0 0,0 0 0,0 0 0,0 0 0,0 0-32,0 0 32,0 0 0,0 0 0,0 0 0,0 0 0,0 0 0,0 0-32,0 0-33,0 0 33,0 0 32,0 0 0,0 0 0,0 0 0,0 0 0,0 0 0,0 0 0,0 0 0,0 0-32,0 0 32,0 0 0,0 0-64,0 0 64,0 0 0,0 0 0,0 0 0,0 0 0,0 0 0,0 0-32,0 0-64,0 0 64,0 0 0,0 0 32,0 0-64,0 0-32,0 0-64,0 0 96,0 0 32,0 0 32,0 0-32,0 0 0,0 0 32,0 0-32,0 0 32,0 0 0,0 0 0,0 0-32,0 0 32,0 0 0,0 0 0,0 0-32,0 0 32,0 0 0,0 0 32,0 0-32,0 0 0,0 0 0,0 0 0,0 0 0,0 0 0,0 0 0,0 0 0,0 0 0,0 0 0,0 0-32,0 0 64,0 0-32,0 0 0,0 0 0,0 0 0,0 0 0,0 0 0,0 0 0,0 0 0,0 0 32,0 0-32,0 0 0,0 0 0,0 0 0,0 0 0,0 0 0,0 0 0,0 0 0,0 0 0,0 0 0,0 0 0,0 0 0,0 0 0,0 0 0,0 0 0,0 0 0,0 0 0,0 0 0,0 0 0,0 0-32,0 0 32,0 0 0,0 0 0,0 0 0,0 0 0,0 0 32,0 0-32,0 0 0,0 0 0,0 17 0,0-17 0,0 0 0,0 0 0,0 0 0,0 0 0,0 0 0,0 0-32,0 0 32,0 0 32,0 0-32,0 0 0,0 0 0,0 0 0,0 0 0,0 0 0,0 0 0,0 0 32,0 17-32,0-17 0,0 0 0,0 17 0,0-1 64,0-16-32,0 17 32,0 0 0,0 0-32,0 17 32,0-1-32,0 1-32,0-1 64,0-16 0,0 17 64,17 0 0,-17-18-128,17 1 0,-17 0-32,17-17 32,-17 0 0,0 0 0,17 0-32,-17 0-64,0 0 0,0 0-32,0 0-32,16 0 160,-16-17 160,17-16 0,0-1 0,0-17-128,0 18 0,-17-1 0,0 17 0,17-16 0,-17 16 1,0 0-33,0 0 32,0 0 96,0 1-64,0-1 0,0 0-64,0 0 0,0 17 0,0-17 0,0 17 0,0 0 0,0 0 0,0 0 0,0-17 0,0 17-32,0 0 0,0 0 0,0 0 0,0 0 32,0 0 0,0 0 32,0 0 32,0 17 64,16 17 192,-16-17-64,17 33-95,0-16-65,-17 16-32,17-16 0,-17 16 0,17 1-64,-17-17 32,16-1-32,1 1 0,-17-17 0,17 0 0,0-1 0,-17-16-32,17 0 0,-17 0-128,0 0-65,17 0 1,-17-16 128,33-1 96,-16-34 256,0 18-63,17-18-97,-18 1-32,1-1-64,-17 1 0,17 16 0,-17 0 32,0 18-32,0-1 0,17 0 32,-17-17 96,0 17-32,0 1-32,17-1-32,-17 17 0,16-17-32,-16 17 0,0-17 0,0 17 0,17 0 0,-17 0 0,0 0 0,0 0 0,0 0 0,0 0 0,0 0 0,0 0 0,0 0 0,0 0 0,0 0 0,0 0 0,0 0 0,0 0 0,0 0 0,0 0 32,0 0-32,0 0 0,0 0 32,0 0-32,0 0 32,0 0 0,0 0-32,0 0 0,0 0 0,0 0 32,0 0-32,0 0 0,0 0 32,0 0-32,0 0 32,0 0-32,0 0 32,0 0 0,0 0-32,0 0 0,0 0 0,0 0 0,0 0 0,0 0 0,0 0 0,0 0 0,0 0 32,0 0-32,0 0 0,0 0 0,0 0-32,0 0 32,0 0 0,0 0-64,0 0 64,0 0-32,0 0 32,0 0 0,0 0 0,0 0 0,0 0-32,0 0 32,0 0 0,0 0-32,0 0 32,0 0 32,0 0-32,0 0 32,0 0-32,0 0 32,0 0-32,0 0 64,0 0-64,0 0 0,0 0 32,0 0-32,0 0 0,0 0 32,0 0-32,0 0 32,0 0-32,0 0 33,0 0 31,0 0-64,0 0 0,0 0 0,0 0 0,0 0-97,0 0 97,0 0 0,0 0 0,0 0 0,0 0 0,0 0 0,0 0 0,0 0 0,0 0 0,0 0 0,0 0-32,0 0 32,0 0 0,0 0 0,0 0 0,0 0-32,0 0 0,0 0 32,0 0-32,0 0 32,0 0-32,0 0 32,0 0 0,0 0 0,0 0 0,0 0 0,0 0 0,0 0 0,0 0 0,0 0 0,0 0 0,0 0 0,0 0 0,0 0 0,0 0 0,0 0 0,0 0 0,0 0 0,0 0 32,0 0-32,0 0 0,0 0 0,0 0 32,0 0-32,0 0 0,0 0 0,0 0 0,0 0 0,0 0-32,0 0 32,0 0-32,0 0 32,0 0 0,0 0 0,0 0 0,0 0 0,0 0-32,0 0 32,0 0 0,0 0 0,0 0 0,0 0-32,0 0 0,0 0 32,0 0 0,0 0 32,0 0-32,0 0 64,0 0-64,0 0 32,0 17 32,0-17-32,17 17 0,-17 0 1,0-1-33,0 1 0,0 0 64,0 17-32,17-17-32,-17-17 0,0 16 32,0 1-32,17 0 0,-17-17 0,0 17 0,17 0 0,-17-17 32,0 17-32,16-17 0,-16 16 0,17-16 0,-17 17-32,17-17 32,-17 0 0,0 0 0,0 0-32,0 0 0,0 0-32,0 0-1,0 0 1,0 0 32,17 0 0,-17 0 0,0 0-32,0 0-32,0 0-32,0 0 0,0 0 96,0-17 32,17 1 0,-17-1 0,16 0 0,-16 0 0,0 0 0,17 0-32,-17 1 32,0-1 0,0 17 0,0-17 0,0 17 0,0 0 0,0 0 0,0 0-32,0 0 32,0 0 0,0 0 0,0 0 64,0 0-32,0 17 96,17 0-64,-17-1-32,0 18 0,17-17 0,-17 0 0,0 0 0,17 16-32,-17-16 0,17 17 0,-17-18 0,16 1 0,-16-17 0,0 17 32,17-17-32,-17 17-32,0-17 32,0 0 0,17 0 0,-17 0 0,0 0 0,0 0 0,0 0 0,0 0 0,0 0 0,0 0 0,0 0-32,17 0 32,-17 0 0,0 0 0,0 17 0,0-17 0,0 0 0,0 0 32,0 0-32,0 0 0,0 0-32,0 0 32,0 0 0,17 0 0,-17 0 0,0 0 0,0 0 0,0 0 0,0 17 0,0-17 0,0 0 0,0 0 0,0 0-32,0 0 0,0 0 0,0 0 0,0 0 32,0 0-32,0 0 32,0 0 0,0 0 0,0 0 0,0 0 0,0 0 0,0 0 0,0 0 0,0 0 0,0 0 32,0 0-64,0 0 64,0 0-32,0 0 0,0 0 0,0 0 0,0 0 0,0 0 0,0 0 0,0 0 0,0 0-32,0 0 32,0 0 0,0 0 0,0 0 0,0 0 0,0 0 0,0 0 0,0 0 0,0 0 0,0 0 0,0 0 0,0 0 32,0 0-32,0 0 0,0 0 0,0 0 0,0 0 0,0 0 0,0 0 0,0 0 0,0 0 0,0 0 0,0 0 0,0 0 0,0 0 32,0 0-32,0 0 0,0 0 0,0 16 0,0-16 0,0 0 0,0 0 0,0 0 0,0 0 0,0 0 0,0 0 0,0 0 0,0 0 0,0 0-32,17 0 0,-17 0 32,0 0-32,0 0 0,0 0 32,0 0 0,0 0 0,0 0 0,0 0 0,0 0 0,0 0-64,0 0 32,0 0 32,0 0 0,0 0-32,0 0 0,0 0 32,0 0 0,0 0 0,0 0 0,0 0 0,0 0 0,0 0 0,0 0 0,0 0 0,0 0 0,0 0 0,0 0 0,0 0 0,0 0-32,0 0 32,0 0-64,0 0 64,0 0 0,0 0 0,0 0-32,0 0 32,0 0 0,0 0 0,0 0 0,0 0 0,0 0 0,0 0-32,0 0 32,0 0-64,0 0 32,0 0 32,0 0 0,0 0 0,0 0-32,0 0 32,0 0-32,0 0 0,0 0-33,0 0 1,0 0 0,0 0 64,0 0 0,0 0 0,0 0 0,0 0-32,0 0 0,0 0 32,0 0 0,0 0-32,0 0 32,0 0-32,0 0 32,0 0 0,0 0 0,0 0 0,0 0 0,0 0 32,0 0-32,0 0 0,0 0 0,0 0 0,0 0 0,0 0-32,0 0 32,0 0 0,0 0 0,0 0-32,0 0 32,0 0-32,0 0-32,0 0 64,0 0 0,0 0 0,0 0 0,0 0 0,0 0 0,0 0 0,0 0 0,0 0 0,0 0 0,0 0 0,0 0 0,0 0 0,0 0 0,0 0 0,0 0 0,0 0 32,0 0-32,0 0 0,0 0 0,0 0 0,0 0 0,0 0 0,0 0 0,0 0 0,0 0 0,0 0 0,0 0 32,0 0-32,0 0 0,0 0 0,0 0 0,0 0 0,0 0 0,0 0 0,0 0 0,0 0 0,0 0 0,0 0-32,0 0 32,0 0 0,0 0 0,0 0 0,0 0 0,0 0 0,0 0 0,0 0 0,0 0 0,0 0 0,0 0 0,0 0 0,0 0 0,0 0 0,0 0 32,0 0 0,0 0-32,0 0 0,0 0 32,0 0-32,0 0 0,0 0 0,0 0 0,0 0 0,0 0 0,0 0-32,0 0 32,0 0 0,0 0 0,0 0-32,0 0 32,0 0 0,0 0-32,0 0 32,0 0 0,0 0 0,0 0 0,0 0 0,0 0 0,0 0 0,0 0 0,0 0 0,0 0 0,0 0 0,0-16 0,16 16-32,-16 0 32,0 0 0,0 0 0,0 0 0,0 0-32,0-17 64,17 17-32,-17-17 0,0 0-32,0 17-32,17-17-32,-17 17 0,0-17 64,0 1 32,0 16-32,0-17 32,0 17 0,0-17 0,0 0 0,0 0-32,0 17 0,0 0 32,0-16 0,0 16-32,0 0 32,0 0 0,0 0 0,0 0 0,0 0 0,0-17-32,0 17 32,0 0 0,0 0 0,0 0 0,0 0 0,0 0 0,0-17 0,0 17 0,0 0 0,0 0 0,0 0 0,0 0 0,0 0 0,0 0 0,0 0 0,0-17 0,0 17 0,0 0 0,0 0 0,0 0 32,0-17-32,0 17-32,0 0 32,0-17 0,0 17 0,0 0 32,0-16-32,-17 16 0,17 0 0,0 0 0,0 0 32,0-17-32,0 17 0,0 0 0,0 0 0,0 0-32,0 0 32,0 0 0,0-17 0,0 17-32,0 0 32,0 0-32,0-17 0,0 17 32,0 0-32,0 0 0,0 0-1,0 0 33,0 0 33,0 0 63,0 0 192,0 17 32,0 0-224,17 16-32,-17-16-32,0 17 0,0 0 0,17-18 0,-17 1 0,0 0 129,0-17-97,0 0-64,17 0-64,-17 0-32,0 0-33,0 0-31,0 0 64,16 0 0,-16-17 96,17 0 32,-17 1-32,0-1 32,17-17-64,-17 17 32,0 0-32,0 17 32,0 0 0,0 0 0,0 0 0,0 0 0,0 0 0,0 0 0,0 0 32,0 0 0,0 0 32,0 0 224,0 0-127,0 34-129,17-17 32,-17 0-64,0 0 32,17-1-32,-17 1 0,0 0 32,17-17 0,-17 17-32,0-17 0,16 0 0,-16 17 0,0-17 0,0 0 0,0 0 0,0 0 0,17 0 0,-17 0 32,0 0-32,0 16 0,0-16 0,0 0 0,0 0 0,0 0 0,0 0 32,0 0-64,0 0 64,0 0-32,0 0 32,0 0 64,0 0 0,0 0 0,0 0-32,0 0-32,0 0-32,0 0-32,0 0 0,0 0 32,0 0-96,0 0-544,0 17-1891,0-17-5989</inkml:trace>
  <inkml:trace contextRef="#ctx0" brushRef="#br0" timeOffset="122173.0926">19584 10111 448,'0'0'289,"0"0"31,0 0 321,0 0 31,0 0 289,0 0 545,0 0 95,-17 51-224,17-51-159,-17 0 191,17 0-512,0 0 96,0 0 96,0 0 64,0 0-192,0 0-193,0 0-287,0 0-97,0 0-224,0 0-160,0 0-320,0 0 320,0-34 96,17 0 705,0 1 96,-1-35-481,18 1 161,-17 0-129,17-17-96,-1 16-191,1-16-1,-17 0 64,16-17 96,1 17 1,0 0-97,-18 17 192,1 0-95,0-1-129,0 1 32,0-17-32,0 17-64,-1-1-64,1 18-64,0-18 0,-17 18 0,17 0-32,0 16 32,-1 0 32,-16 1-32,17 16 0,-17-17 32,0 17-32,17 17 32,-17 0-32,0 0 0,0 0 32,0 0-32,0 0 0,0 0-64,0 0 32,0 0 32,0 0 0,0 0 257,0 34 31,0 0-256,0-1 192,0 18-96,0-1 0,0 1 32,0-1 33,0 17 31,0 1 0,0 16-128,-17 0 0,17 0 0,-17 0-64,17 0-32,-16-16 64,16 16-64,-17-17 32,0 0-32,0 1 0,17-18 0,-17 0 0,1-16 0,16 17 0,-17-35 0,17 18 0,0 0 0,0-18 0,-17-16 0,17 17 0,0-17 0,0 0 0,0 0-128,0 0-64,0 0-64,0 0-64,0-17-65,0 1 321,0-18 64,17-16 160,0-18-96,-1 1 32,18-34-96,-17 0 32,0-17 1,16 1-33,-16-1 32,-17 0-32,17 0 32,0 17 0,-17 0 0,0 17-32,0 0 0,0 17 32,0 0-32,17-1 0,-1 18 0,-16-17 0,17 16-32,0 1 0,0 16 0,0 0 32,-17 18 32,0-1 0,0 0 0,0 0-32,0 17 64,0-17-32,0 1-32,0 16 0,0-17 0,0 17 32,0 0-32,0 0 32,0 0 32,0-17-64,0 17 0,0 0 0,0 0 0,-17 0 0,17 0 0,0 0-64,0 0 64,0 0-32,0 0 0,0 0 32,0 0 0,0 0 0,0 0 0,0 0 0,0 0 32,0 0-32,0 0 0,0 0 0,0 0 32,0 0 32,0 0-64,0 0 0,0 0 32,0 0-32,0 0 0,0 0 0,0 0 0,0 0-96,0 0 96,0 0 0,0 17 0,0 16 0,0 1-32,0 0 64,0 16-32,0 1 64,0 16-64,0 0 128,17 0-128,-17 18 64,17-1-64,-17 0 32,0-17 0,0 0 0,0 17 32,0-16-64,0-1 0,0 0 0,0-16 32,0 16 0,0-16-32,0-1 0,0 0 32,0-16-32,0 17 0,0-18 0,-17 18 0,17-18 0,0 1 0,0 0 0,0-1 0,0-16 32,0-17-32,0 17 0,0-17-32,0 0 32,0 0-64,0 0 0,0 0 32,0 0 0,0 0 32,0 0-32,0 0-32,0 0-160,0 0 96,0 0-32,0-17-33,0 0 193,0 0 96,0-16-64,0 16 33,17 0-33,-17-17 0,0 18-32,16-1 0,-16 0 32,0-17-32,17 18 0,-17-1 32,0-17-32,17 0 0,-17 18 32,0-18-32,0 17 0,17-16 0,-17 16 0,0 0 32,0-17 0,17 17-32,-17 1 0,0-1-32,0-17 32,16 17 0,-16-16 0,0 16 32,17 0-32,-17 0 0,0 0 0,0 1 0,17 16 0,-17 0 0,0-17 0,0 17 0,0-17 0,0 17 32,0-17 0,0 17 32,0 0 0,0 0-64,0 0 64,0 0-32,0 0 0,0 0 0,0 0 0,0 0 0,0 0 0,0 0-32,0 0 0,0 0 0,0 0 32,0 0-32,17 0 32,-17 0 0,0 0 32,0 0-32,0 0 64,0 0 33,0 0-1,0 0 0,0 0-32,0 0-64,0 0 32,0 0-32,0 0 96,0 0 32,0 0 65,0 0 31,0 0 0,0 0-32,0 0 0,0 0-31,0 0-97,0 0-32,0 0 0,0 0-32,0 0 0,0 0-32,0 0 32,0 0-32,0 0 32,0 0 32,0 0-64,0 0 0,0 0 0,0 0 0,0 0 0,0 0 0,0 0 0,0 0 0,0 0 0,0 0 0,0 0 32,0 0-32,0 0 0,0 0 0,0 0 32,0 0 32,0 0-64,0 0 0,0 0 32,0 0-32,0 0 0,0 0 0,0 0 0,0 0 0,0 0-32,0 0 32,0 0 0,0 0 0,0 0 0,0 0 0,0 0 0,0 0 0,0 0 0,0 0 32,0 0-32,0 0 0,0 0 0,0 0 0,0 0 0,0 0 0,0 0 0,0 0 0,0 0 0,0 0-32,0 0 32,0 0 0,0 0-64,0 0 64,0 0 0,0 0 64,0 0-64,0 0 0,0 0 0,0 0 0,0 0 0,0 0 0,0 0-64,0 0 64,0 0 0,0 0 0,0 0 0,0 0 0,0 0 0,0 0-64,0 0 0,0 0 32,0 0 0,0 0 0,0 0-32,0-17 32,0 17 32,0-17 0,0 1 0,0-1 0,0 0 0,0 0 0,0 0 0,0-16 0,0 16 0,0-17-32,0 17 64,0-16-64,0 16 32,0-17 0,0 1 0,0 16 0,0-17 0,17 17 0,-17-16 0,0-1 0,0 17 0,17-16 0,-17-1 32,0 17-64,0 0 32,0 0 0,0 1 32,0-1-32,0 17 0,0-17 0,0 17 0,0 0 0,0 0 0,0 0 0,0 0-32,0 0 32,0 0-32,0 0 32,0-17 0,0 17 0,0 0 0,0 0 32,0-17-32,0 17 0,0 0-32,0 0 32,0 0 0,0 0 0,0 0-32,0 0 32,0 0-32,0 0 0,0 0 0,0 0 0,0 0 0,0 0-33,0 0 33,0 0-32,0 0-32,0 0 0,0 0 64,0 0 32,0 17 0,0-17 0,0 17 96,16 17 0,-16-1-64,17 18 32,0-1 33,-17 1-65,0-1 32,0 1-32,0-1 0,0 1 0,0-1-32,0 0 0,-17-16 0,17 17 32,0-18-32,-17 18 0,17-18 0,0 1 0,0 0 0,-16-1 0,16-16 0,0 0 0,0-17 0,0 0 0,0 0-32,0 0-32,0 0-64,0 0 31,0 0-31,0 0-64,0 0 64,0-17-32,0 17 128,0-34 32,16 18 32,18-35 0,0 18 0,-18-18 64,1 17-64,0 1 0,0-18 0,0 18 0,0-18-32,-17 18 32,16-18-32,1 17 32,-17-16-32,17 16 32,-17-16-32,17 16 32,-17 17-32,17 1 0,-17 16 32,0-17-32,0 17 0,0 0 0,0 0 0,0 0 0,0 0 0,0 0 0,0 0 0,0 0 0,0 0-32,0 0 32,0 0 0,0 0-32,0 0 0,0 17 32,0-17 0,0 0 32,0 0 0,0 0 0,0 0 0,0 16 0,0 1-32,0-17 0,0 17 32,0-17-32,16 17 0,-16 0 0,0 0 32,0-17-32,0 16 0,0 1 32,0-17 0,0 0-32,0 0 0,0 0 0,0 0 32,0 0-32,0 17 0,0 0 0,0 0 0,0-1 0,0 1 0,0-17 0,17 17 0,-17-17 0,0 17 0,0 0 0,0 0 0,0-1 0,0 1 0,0 0 0,0 0 0,17 0 0,-17 16 0,0-16 0,0 0 0,0 0 0,0 0 0,0-17 0,0 0 0,0 16 0,0-16 0,0 0 0,17 0 0,-17 17 0,0-17 0,0 0 0,0 0 0,0 0 0,0 0 0,0 0-32,0 0 32,0 0 32,0 0-32,0 0 0,0 0 0,0 0 0,0 0 33,0 0-33,0 0-33,0 0 33,0 0-32,0 0 0,0 0 0,0 0 32,0 0-64,0 0 64,0 0 32,0 0-32,0 0 0,0 0 0,0 0 0,0 0 0,0 0 0,0 0 0,0 0 0,0 0-32,0 0 0,0 0-128,0 0 128,0 0 32,0 0 0,0 0 0,0 0 0,0 0 0,0 0 0,0 0 0,0 0 0,0 0 0,0 0 0,0 0 0,0 0 0,0 0 0,0 0 0,0 0 0,0 0 0,0 0 0,0 0 0,0 0 0,0 0 0,0 0 0,0 0 0,0 0 0,0 0 0,0 0-32,0 0 32,0 0 0,0 0 32,0 0-32,0 0 0,0 0 0,0 0 0,0 0 0,0 0 0,0 0 0,0 0 0,0 0 0,0 0 32,0 0-32,0 0 0,0 0 0,0 0 0,0 0 0,0 0 0,0 0 0,0 0 32,0 0-32,0 0 0,0 0 0,0 0 0,0 0 0,0 0 0,0 0 0,0 0 0,0 0 0,0 0-32,0 0 32,0 0 0,0 0 0,0 0 0,0 0 32,0 0-32,0 0 0,0 0 0,0 0 0,0 0 0,0 0 0,0 0 0,0 0 0,0 0 0,0 0 0,0 0 0,0 0 0,0 0 0,0 0 0,0 0 0,0 0 0,0 0-32,0 0 32,0 0 0,0 0 0,0 0-32,0 0 32,0 0-32,0 17 32,0-17 0,0 17 32,0 0-32,0-17 0,0 17 32,0-17-32,0 0 32,0 0 160,0 0-192,0 0-64,0 0 64,0 0 32,0 0-32,0 0 0,0 0 32,0 0-32,0 0 0,0 0 0,0 0 0,0 0 0,0 0 0,0 0-32,0 0 32,0 0-32,0 0 0,0 0-32,0 0 0,0 0 0,0 0 32,0 0 0,0 0 0,0 0 32,0-17-96,0 17 96,0 0 32,17-17-32,0 0 64,-1 0-64,1-16 32,0 16 32,-17 0-32,17-17 32,0 17-32,-17 1 64,0-18 0,0 17-32,17-16 65,-17-1-1,0-17-64,0 18-32,16-1-32,-16 1 32,0-1-32,17 17 0,-17-17 0,0 1 0,0 16 0,0-17 32,0 1-32,17-1 32,-17 0-32,0 1-32,0-1 32,17 0 0,-17 1 0,0-1 0,0 17 0,17-16 0,-17 16 0,0 0 0,16-17 0,-16 1 0,17 16 0,-17 0 0,0 17 0,0 0 0,0-17-32,0 17 32,0 0 0,0 0 32,0 0-32,0 0 0,17-33 32,-17 16-32,0 0 0,0-17 0,17 18 0,-17-1 0,0 17 0,0 0 32,0 0-32,0 0 0,0-17 32,0 17-32,0-17 0,0 17 64,0 0-64,0 0 0,0 0-64,0 17 32,0-17 0,0 0-64,0 0 32,0 0 0,0 0 0,0 0 32,0 17 0,0 16 32,0 1 32,0 0 0,0 33 0,0-33-32,0 16 32,0-16-32,0 16 0,0 1 0,0-1-32,0 1 32,0 16 32,0-17-32,0 18 0,0-35 0,0 1 0,0 0 0,0-18 0,0 1 0,0 0 0,0 17 0,0-18 0,0 1 0,0-17 0,0 0 0,0 0 0,0 0 0,0 0 0,0 0 0,0 17 32,0-17-32,0 17 0,0-17 32,0 0-32,0 0 0,0 0 32,0 0 0,0 0-32,0 0 0,0 17 0,0-17 0,0 0 0,0 0 0,0 0-32,0 0 0,0 0 0,0 0-32,0 0 32,0 0-32,0 0-1,0 0-31,0-17 32,0 17 64,0 0 0,0 0 0,0 0 0,0 0-32,0 0 0,0 0-32,0 0 0,0 0 64,0 0 0,0 0 0,0 0-32,0 0 32,0 0-32,0 0 64,0 0-64,0 0 64,0 0-32,0 0 0,0 0 0,0 0 32,0-17-32,0 17 0,0 0 0,0 0 0,0-17 32,0 17-32,0 0 0,0 0 32,0 0-32,0 0 0,0-17 0,17 17 0,-17 0 0,0 0 0,0 0 0,0 0 64,0 0 32,0 0 129,0 0-33,0 0-64,0 0 0,0 0 224,0 0-31,0 0 191,0 0 321,0 0 0,0 0 96,0 0-481,0 0-448,0 0 0,0 0 0,0 0 0,0 0 0,0 0 0,0 0 0,0 0 0,0 0 0,0 0 0,0 0 0,0 0 0,0 0 0,0 0 0,0 0 0,0 0 0,0 0 0,0 0 0,0 0 0,0 0 0,0 0 0,0 0 0,0 0 0,0 0 0,0 0 0,0 0 0,0 0 0,0 0 0,0 0 0,0 0 0,0 0 0,0 0 0,0 0 0,0 0 0,0 0 0,0 0 0,0 0 0,0 0 0,0 0 0,0 0 0,0 0 0,0 0 0,0 0 0,0 0 0,0 0 0,0 0 0,0 0 0,0 0 0,0 0 0,0 0 0,0 0 0,0 0 0,0 0-96,0 0 64,0 0-64,0 0 0,0 0-32,0-16 31,0 16 1,0 0 64,0 0 32,0 0 32,0 0-32,0 0 0,0 0-32,0 0 32,0 0-32,0 0 0,0-17 32,0 17 0,0-17 0,17 17-32,-17-17 0,0 17 32,0 0-32,0 0 32,0-17 0,0 17 0,0 0 0,0 0 0,16-16 0,-16 16 0,0-17 0,0 17 0,0-17 0,0 17 0,0 0 0,0 0 0,0-17 0,17 17 0,-17-17 0,0 0 0,0 1-64,17-1 64,-17 0 0,0 0 0,0 17 0,17-17 0,-17 0 64,0 1-64,0-1 0,0 17 0,0-17 0,17 0 0,-17 0 0,0 1 0,0-1 32,0 0-64,0 0 32,0 0 0,0 0 0,0 1 0,0-1-64,0 0 64,0 0 0,0 0 0,0 1-32,0-1 32,0 0 0,0 0 0,0 0 0,0 0 0,0 1 0,0-1 0,0 0 0,0 0 0,0 0-32,0-16 0,0 16 32,0 0-32,0 0 0,0 0-32,0 1 32,0-1 0,0 0 0,0 0 32,0-17-32,0 18 32,0-1-32,0 0 32,0 0 0,0 0 0,0 0-32,0 1 0,0-1 32,0 0-32,0 0 0,0 0 0,0 1 32,0-18-32,0 17 32,0 0 0,0 0 0,0 17 0,0-16 0,0-1 0,0 0-32,0 0 32,0 0 0,0 1-32,0-1 32,0 0 0,0 0 0,0 0 0,0-16 0,0 16-32,0-17 32,0-16-65,0 16-31,0 0 32,0 1 32,0-1 0,0 0 32,0 1 0,0-18 0,0 18-96,0-1 32,0 0-32,0 1 0,0-1 32,0 17 32,0 17 0,0 0 32,0 0 0,0 0 0,0 0 0,0 0 0,0-17-32,0 17-32,0 0-32,0 0 0,0 0 63,0 0 1,0 0 0,0 0 32,0 0-32,0 0 0,0 0-96,0 0 32,0 17-64,0-17-32,0 0 32,0 17 0,0-17 95,0 17 65,0 17 65,16 16-33,1 17 0,17 17-32,-17 1 32,16-1 0,-16 0-32,0 0 32,0 0-32,-17 0 0,17 0 0,-17 17 32,17-17-32,-17-16 0,0-1 0,0 17 64,-17-17-64,0 1 32,0-18-32,17 0 0,-17 1 0,17-17 0,-17-18-32,17 1 0,0 0 32,0-17-32,0 0 0,0 0-64,0 0-65,0 0-31,0-17-64,0 17 64,0 0 32,0 0-65,0-17 129,0-16 96,17-1 96,0-16-31,-17-18-33,17 1 32,-17-17-32,17 0 0,-17 0-32,0 0 0,0-17 0,0 17 0,0-1 32,0-15-32,0-1 0,17 16 32,-17 18-32,0 17 0,0-1 0,0 18 0,16-1 0,-16 0 0,0 34 0,0-16 0,0 16 0,17-17 0,-17 0 0,0 17 0,0-17 0,0 17 0,0 0 32,0 0-64,17 0 64,-17-17-32,0 17 0,0 0 0,0 0 0,0-17 0,0 17 0,0 0 0,0 0 0,0 0 0,0 0 32,0 0-32,0 0 0,0 0 0,0 0 0,0 0 0,0 0 0,0 0 0,0 0 0,0 0-32,0 0 0,0 0 32,0 0-32,0 0 32,0 0 0,0 0 0,0 0 0,0-16 32,0 16-32,0-17 0,0 17 32,0 0-32,0-17 0,0 17 32,0-17-32,0 17 0,17 0 0,-17 0 0,0-17 0,0 17-32,0-17 32,0 17 0,0-16 0,0 16 0,0-17 0,0 17 32,0 0-32,0 0 0,0 0 0,0 0 0,0 0 0,0 0 0,0 0 0,0 0 0,0 0 0,0 0 0,0 0 0,0 0 0,0 0 0,0 0 0,0 0 0,0 0 0,0 0-32,0 0 0,0 0 0,0 0 0,0 0 0,0 0-32,0 0 64,0 0 0,0 0 0,0 0 32,0 0-32,0 0 32,0 0 0,0 0 0,0 0 0,0 0 0,0 0-32,0 0 32,0 0-32,0 0 32,0 0-32,0 0 0,0 0 0,0 0 0,0 0 0,0 0 0,0 0 0,0 0-32,0 0 32,0 0 32,0 0-32,0 0 0,0 0 0,0 0 0,0 0 0,0 0 0,0 0 0,0 0 0,0 0 0,0 0-32,0 0 32,0 0 0,0 0 32,0 0-32,0 0 0,0 0 0,0 0 32,0 0-32,0 0 0,0 0-32,0 0 32,0 0 0,0 0 64,0 0-64,0 0 0,0 0 32,0 0 0,0 0 64,0 0 0,0 0-64,0 0 32,0 0-64,0 0 32,0 0 0,0 0 0,0 0 0,0 0 0,0 0-32,0 0 32,0 0-32,0 0 0,0 0 32,0 0-32,0 0 32,0 0-32,0 0-32,0 0 32,0 0 0,0 0 32,0 0-32,0 0 0,0 0 0,0 0 0,0 0 32,0 0-32,0 0 33,0 0 31,0 0-64,0 0 0,0 0 0,0 0 0,0 0 0,0 0 32,0 0-32,0 0-32,0 0 32,0 0 0,0 0 32,0 0-32,0 0 0,0 0 0,0 0 32,0 0-32,0 0 0,0 0 0,0 0 0,0 0 0,0 0 0,0 0 0,0 0 0,0 0 0,0 0 32,0 0-32,0 0-32,0 0 32,0 0 0,0 0 0,0 0-32,0 0 32,0 0 0,0 0 0,0 0 0,0 0 0,0 0 0,0 0 0,0 0 0,0 0 0,0 0-32,0 17 32,0-17 0,0 0 0,0 0-32,0 0 32,0 0 0,0 0 0,0 0 0,0 0 0,0 0 0,0 0 0,0 0 0,0 0 0,0 16 32,0-16-32,0 0 0,0 0 32,0 0-32,0 17 0,0-17 0,0 0 0,0 0 0,0 0 0,0 0 32,0 0-32,0 17 0,0-17 32,0 0-32,0 0 0,0 17 32,0-17-32,0 17 0,17 0 0,-17-17 0,0 16 32,0-16-32,0 17 32,0-17-32,16 17 0,-16 0 32,0 0-32,17 0 32,-17-1-32,0 1 32,0 0 0,17 0-32,-17 0 32,0-1-32,17 1 0,-17 0 32,0 17 32,0-17-64,0-1 64,17 18 0,-17 0-32,0-18 32,0 1-32,0 0 0,0 17-32,17-17 0,-17-1 0,0 1 0,0 0 32,0 0 0,0 0-32,0 0 0,0 16 0,0-16 0,0 17 0,16-1 0,-16-16 0,0 17 0,17-17 0,-17-1 0,0 1 0,0-17 0,0 34 0,0-17 0,0-1 0,0 18 0,0-17 0,0 0 0,0 0 0,0 16 0,0-16 0,17 17 0,-17-17 32,0-1-32,0 1 0,0 0 0,0 0 0,0 0 0,0-1 0,0 1 0,0 0 0,0 0 0,0 0 0,0 0 0,0-1 32,0 18-32,0-17 0,0 0-32,0 0 64,0 16-32,0-16 0,0 17 0,0-18 0,0 18 0,0 0 0,0-17 0,0-1 0,0 18 32,0-17-32,0 0 0,0-1 0,0 1 32,-17 0-32,17 0-32,0 0 32,0-17 0,0 17 0,0-1 0,0-16 0,0 0 0,0 17-32,0-17 32,0 17 0,0-17 0,0 17 0,0-17 0,0 17 0,0-17 0,0 17 0,0-17 0,0 16 0,0-16 0,0 17 0,0-17 0,0 17-32,0-17 32,0 0-32,0 0 32,0 0-32,0 0 0,0 0 32,0 0 0,0 0 0,0 17 0,0-17 0,0 0 0,0 0 0,0 0-32,0 0 32,0 0-32,0 0 0,0 0-32,0 0 0,0 0 0,0 0-32,0 0 0,0-17 0,0 17 0,0 0 0,0 0-1,0-17 97,17 0 97,-17 1-65,17-1 32,0-17-32,-1 0 0,1 1 0,0-1 32,0-16-64,-17 16 64,17 0-32,-17 18-32,0-18 32,0 0-32,17 17 32,-17-16-32,0-1 64,16 1-64,-16-1 0,0 0 0,0 1 0,0-1 0,0 0 0,17 17 0,-17-16 0,0 16 0,0 0 0,17 0 0,-17 1 0,0-1 0,0 0 0,0 0 32,0 17-32,0-17 0,0 0 0,0 17 0,0 0 0,0 0 32,0-16-32,0 16 0,17-17 0,-17 17 0,0 0 0,0-17 0,0 0 0,0 0 0,0 0 0,0 17 0,0-16 0,0-1 0,0 17 0,0-17 0,17-17 0,-17 18 0,0-1 0,0 0 0,0 0 0,0 17 0,0 0 0,0 0 0,0 0 0,0 0 32,0 0-32,0 0-32,0 0 32,0 0 0,0 0 0,0 0 32,0 0-32,0 0 0,0 0 0,0 0 0,0 0 0,0 0 32,0 0-32,0 0 0,17 0 0,-17 0 0,0 0 0,0 0 0,0 0 0,0 0 0,0 0 32,0 0-32,0 0 0,0 0 32,0 0-32,0 0-32,0 0 32,0 0 0,0 0 0,0 0 0,0 0-64,0 17 32,0-17 0,0 0 0,0 0 32,0 0-64,0 0 32,0 0-32,0 17 64,0-17 0,0 17 96,0-1-32,0 1-32,0 17 0,16-17-32,-16 16 32,0 1 0,17 0-32,-17-1 0,17 18 0,-17-18 0,0 1 32,17 16-32,-17 1 0,17-1 0,-17 1 32,0-1-32,0 1 0,16-1 0,-16 1 0,0-18 32,0-16-32,0 0 0,0-17 0,0 0 0,0 0 0,0 0-96,0 0 64,0 0-32,17 0-32,-17 0 0,0 0 0,0-17 0,0 17 64,0-17 32,17-16 128,-17-1-64,17-16-32,0-1 64,-17-33-32,17 17-32,-17-17-32,0 16 0,0-16 32,0 17-32,0 16 32,0-16 0,0 17-32,0-1 32,0-16-32,0 17 0,0-1 0,0 17 0,0 1 0,0-1 0,0 34 0,0 0 0,0 0 0,0 0 0,0 0 0,0 0 0,0 0 0,0 0 0,0 0 0,0 0-32,0 0 32,0 0 0,0 0 0,0 0 0,0 0-32,0 0 0,0 0-32,0 0 0,0 0 0,0 0 0,0 17 64,0 0 32,16 16 0,-16 1 32,17 17 0,0-1-64,0 0 96,0 1-96,-17-1 96,16 1-64,-16-1 32,0-16-64,0 16 64,0-16 0,0 0-32,0-1 0,0 18-32,0-18 32,0 1 1,0 0-33,0-1 0,-16 1 32,16-17-32,0 17 0,-17-1 0,17-16 32,0 17-32,0-18-32,-17 1 32,17 0 0,0 0 0,0-17 0,0 17 0,0-17 0,0 17 0,0-1 0,0-16 0,0 17-32,0 0 32,0-17 0,0 17 0,0 0 0,0-1 0,0-16 0,0 17 32,0-17-32,0 0-32,0 17 32,0-17-33,0 0 33,0 0 0,0 0-32,0 0 32,0 0-32,0 0 32,0 0 32,0 0 65,0 0-33,0 0 64,0 0 32,0 0 64,17 0 0,-17 0 33,0 0 159,0 0 160,0 0-31,0 0-545,0-17 0,0 17 0,0 0 0,0 0 0,0 0 0,0 0 0,0 0 0,0 0 0,0-17 0,0 17 0,0 0 0,0 0 0,0 0 0,0 0 0,0 0 0,0 0 0,0 0 0,0 17 0,0-17 0,17 0 0,-17 17 0,0-17 0,0 0 0,0 0 0,0 0 0,0 0 0,0 0 0,0 0 0,0 0 0,0 0 0,0 0 0,0 0 0,0 0 0,0 0 0,0 0 0,0 0 0,0 0 0,0 0 0,0 0 0,0 0 0,0 0 0,0 0 0,0 0 0,0 0 0,0 0 0,0 0 0,0 0 0,0 0 0,0 0 0,0 0 0,0 0 0,0 0 0,0 0 0,0 0 0,0 0 0,0 0 0,0 0 0,0 0 0,0-17 0,0 17 0,0-17 0,16 1 0,-16-18 0,17 0 0,-17 1 0,17-1-192,-17-16-32,17-1 160,-17 18 32,17-1 32,-17 0 0,0 1 0,17-1 0,-17 0 0,0 17 0,0-16 0,16-1 32,-16 1-32,0-18 0,0 17 0,0-16 0,0-1-32,0 18 32,17-1-65,-17 1 65,0-1 0,0 17 0,17-17 0,-17-16 0,17 16-32,-17-16 32,17-1 0,0 1 0,-17 16 0,0-16-32,16 33 32,-16-17 0,0 34 0,0-16 32,0 16-32,0-17 32,0 17-32,0 0 0,0 0 0,0-17 0,0 17 0,0 0 0,0 0 32,0 0-32,0 0 33,0 0-33,0 0 32,0 0-32,0 0 0,0 0 0,0 0 0,0 0 0,0 0 0,0 0 0,0 0 0,0 0 0,0 0 0,17 0-32,-17 0 32,0 0 0,0 0 0,0 0-33,0 17 1,0-17 32,0 0 0,0 0 0,0 0 0,0 0 0,0 0 0,0 0 32,0 0-32,0 0 0,0 0-32,0 0 32,0 0-32,0 0 0,0 17 0,0-17 0,0 0 32,0 0 0,0 0 0,0 0 32,0 0-32,0 0 32,0 0-32,0 0 32,0 0 0,0 0-32,0 0 32,0 0-32,0 16-32,0-16 0,0 0 32,0 0 0,0 0 0,0 0-32,0 0 32,0 0 0,0 0 0,0 0 0,0 0 0,0 0-64,0 0 32,0 0 32,0 0 0,0 0-32,0 0 32,0 0 0,0 0 0,0 0 0,0 0 0,0 0 0,0 0 32,0 0-32,0 0 0,0 0 0,0 0 0,0 0 0,0 0 0,0 0 0,0 0 0,0 0-32,0 0 64,0 0-32,0 0 0,0 0 0,0 0 0,0 0 0,0 0 0,0 0 32,0 0 128,0 0-31,0 17 95,-17 0-160,17-17 64,0 17-128,-16-17 0,-1 17 0,0-1 0,0 1 0,0 0 0,17-17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17 0,0-17 0,0 0 0,0 0 0,0 0 0,0 17 0,0 16 0,17-16 0,-17 34 0,17-18 0,0 1 0,-17 16 0,17-16 0,-17 17 0,16-18 0,-16 18 0,17-18 0,-17 18 0,17-1 0,-17 1 0,17-1 0,-17 1 0,17-1 0,-17-16 0,0-1 0,0 1 0,0 0 0,16-1 0,-16-16 0,0 0 0,0 0 0,0-17 0,0 0 0,0 0 0,0 0 0,0 0 0,0 0-96,0 0-224,0 0 63,0 0-31,0-17 192,0-17 96,17-16 0,-17-17 0,17-18 64,-17 1-64,0-17 32,17-16-32,-17 16 0,0 0-32,0 0 32,0 17-64,0 16 64,0 1 0,0 17 0,0-1 0,0-16 0,0 0 0,17-17 0,0 16 0,-17 18 0,16 16 0,-16 1 0,17 16 0,-17 0 0,0 17 0,0 0 32,0 0 32,0 0-32,0 0 64,0 0-64,0 0-32,0 0 0,0 0 0,0 0 0,0 0 32,0 0-32,0 0 32,0 0 0,0 0-32,0 17-32,0-17 0,0 0 0,0 0 0,0 17-96,0-17 32,0 16-64,0 18 128,0 33 32,0 1 0,0 33 0,17-17 32,-17 0-32,0-17 0,0 0-64,0-33-64,0 0 32,0-34-33,0 16-63,0-16 64,0 0-32,0-16-96,0-1 32,0 0 63,0-34 161,0-16 96,0-17-31,0-17-1,0 0-64,0 0 96,0 0-64,-17-33 0,17 16 0,-17 0 0,17 34 0,0 17 32,0-17 32,0 16-96,17 1 0,-17 0 0,0 16 0,0 18 0,0 16 64,0 0 0,0 17 0,0 0-32,0 0 0,0 0-32,0 0 0,0 0 0,0 0 0,0 0-32,0 0-32,0 0-64,0 17 96,0-17-64,0 0-32,0 17 64,0 0 64,0 16 32,0 1-32,17 16 96,-17 18-96,0-18 32,17 17-32,-17 1-32,0-1-64,0 0 32,17 17-161,-17-16 65,0-1 0,0 0 0,16 1 128,-16-18-96,0 0 96,0-16 0,0 0-32,0-1 0,0-33 32,0 17 0,0-17 0,0 0-32,0 0 64,0 0-65,0 0 33,0 0 0,0 0-32,0 0-64,0 0 32,0 0-64,0 0 96,0 0-32,0 0 64,0 0 32,0-17 32,0 17-32,0 0 64,0 0-64,0 0 0,0 0 0,17 0 32,-17 0-32,0 0 0,0 0 64,0 0-64,0 0 0,0 0-64,0 0 64,0 0-32,0 0 32,0 0-32,0 0 32,0 0 32,0 17 352,0 0 1,0 17-1,17-17 96,-17-1 97,0 1 0,0 17-97,0-34-128,0 0-224,0 0 1,0 0-129,0 0 0,0-17 32,0 17 32,0-17-32,0 17 32,0 0 128,0 0-128,0 0-64,0 0 0,0-17 0,0 17 0,0 0 0,0 0 0,0 0 0,0 0 0,0 0 0,0 0 0,0 0 0,0 0 0,0 0 0,0 0 0,0 0 0,0 0 0,0 0 0,0 0 0,0 0 0,0 0 0,0 0 0,0 0 0,0 0 0,0 0 0,0 0 0,0 0 0,0 0 0,0 0 0,0 0 0,0 0 0,0 0 0,0 0 0,0 0 0,0 0 0,0 0 0,0 0 0,0 0 0,0 0 0,0 0 0,0 0 0,0 0 0,0 0 0,0 0 0,0 0 0,0 0 0,0 0 0,0 0 0,0 0-64,0 0-64,0 0 32,0 0 64,0 0 0,0 0 32,0 0 0,0 0 0,0 0 0,0 0 0,0 0-32,0 0 32,0 0 0,0 0-32,0 0 32,0 0-32,0 0 32,0 0 0,0 0 0,0 0 0,0 0-32,0 0 32,0 0-32,0 0-33,0 0 33,0 0 32,0 0-64,0 0 32,0 0 0,0 0-64,0 0 0,0 0 96,0 0-32,0 0 32,0 0 0,0 0 0,0 0 0,0 0-32,0 0 32,0 0 0,0 0-64,0 17-32,0-17 32,0 0 32,0 0 0,0 0-32,0 0 64,0 0 0,0 0-32,0 0 32,0 0 0,0 0 0,0 0 0,0 0 0,0 0-64,0 0 32,0 0 0,0 0 0,0 0 32,0 0 0,0 0-32,0 0 64,0 0-64,0 0 64,0 0-64,0 0 32,0 0 0,0 0 0,0 0 0,0 0-33,0 0 33,0 0 0,0 0 0,0 0 33,0 0-33,0 0 0,0 0 0,0 0-33,0 0 1,0 0 0,0 0-96,0 0 0,0 0 64,0 0 0,0 0 32,0 0 32,0 0-32,0 0 32,0 0-96,0 0 0,-17 0-257,17 0-127,0 17-801,0-17-769,0 0-1698,17 0-3170</inkml:trace>
  <inkml:trace contextRef="#ctx0" brushRef="#br0" timeOffset="143994.8571">22577 5973 2915,'0'0'2242,"0"0"-545,0 0 1,0 0-160,0 0 255,0 0-992,17 0-321,-17 17 706,0-17 95,17 16-320,-17 18-385,17 17-127,-17 16-97,17-17-96,-17 1-160,0-1 0,0 1-64,0 16 33,0 1-65,0-18 32,0-16-32,0-1 0,0-16 32,0 0 32,0-17-64,0 0 0,0 0-64,0 0 0,0 0-65,0 0-31,0 0-32,0 0 128,0 0-32,0 0 32,0 0 32,0-17 0,0 17 32,0 0 32,0-17 0,0 17 0,0-16 96,0 16-128,0 0 0,0 0 0,0 0 32,0 0-32,0 0 0,0 0 64,0 0 64,17 0-64,-17 0-32,0 0 32,0 0-32,0 0-32,0 0 32,0 16 97,0-16 127,0 17-224,0 0 32,0 0-32,0 17-64,0-18 32,0-16 0,0 17 0,0-17 0,0 17-32,0-17 32,17 0-32,-17 0-32,0 0-321,0 0-511,0 0-546,0 0-1184,0 0-5158</inkml:trace>
  <inkml:trace contextRef="#ctx0" brushRef="#br0" timeOffset="157349.7851">21414 6687 3235,'0'0'2114,"0"0"-1281,0 0-257,0 0-319,0 0-225,0 0 32,0 0-64,0 0 64,0 0 448,0 0 449,0 0-32,0 0 0,0 0-96,0 0-65,0-26-95,0 0 0,0 0-1,0 1-63,25-1-321,-25 0-128,26 0-32,-26-26 97,0 26-33,26 0 0,-26-26 160,0 26 65,0-26 63,26 26 65,-26-26-225,0 27 0,0-27-31,0 0-1,0 26-128,0-26-128,0 26 0,0 26 0,0-26 32,0 26 128,0 0 97,0 0-97,0 0 32,0 0 96,0 0-63,0 0-129,0 0-32,0 0 32,0 0-64,0 0 32,0 0 0,0 0 257,0 0-129,0 0-32,0 26-96,0 0-96,0 26 96,0 0-64,0 26 64,0-27-96,0 1 0,0 26 0,0-26-32,0 26-256,0-26-385,0 0-512,0-1-609,0 1-1248,0-26-3397</inkml:trace>
  <inkml:trace contextRef="#ctx0" brushRef="#br0" timeOffset="168105.4077">22580 6817 160,'0'0'961,"0"0"64,0 0-288,0 0 224,0 0 384,0 0-256,0 0 512,26-155 353,0 155-320,-26-26-225,0 26-192,0 0-128,0 0-96,0 0-64,0 0-128,0 0 64,0 0-193,0 0-223,0 0-33,0 0-31,0 26-65,26 25 128,0 1-159,-26 0-129,0 26 32,26-26-32,-26 25 0,0-25 0,0 26-96,0-26-32,0 0 0,0 0 1,26-26-1,-26 25 0,0 1-32,0-26 0,26 26 0,-26-26 0,0 26 0,26-26 0,-26 0 0,0 0-32,26-1 32,-26 1 0,0-26 0,0 0-32,0 26 32,26-26-33,-26 0 33,0 26 0,0 0 0,0-26 33,26 26-33,-26 0 0,0-26 0,0 0 0,0 26 32,0-26-32,0 0 0,0 0 0,0 0 0,0 0-32,0 0 32,0 0-65,0 0-63,0 0 96,0 0 0,0 0-32,0 0 0,0 0-96,0 0-288,0 0 159,0 0-31,0 0 192,0-26-64,0 26 192,0-26-64,0 26-97,0-26-31,0 26-64,0-26-128,0 0 63,0 0-95,0 26 192,0-26-32,0 1-33,0-1 1,0 0 32,0 0 32,0 0 127,0 0-31,0 0 0,-26 0 32,26 0 0,-26-26-96,26 26-96,-26-25 191,26 25 33,0 0-64,0-26 96,0 26 32,0 0 0,0 0 0,0 0 0,0 26 0,0 0 0,0 0 0,0 0 64,0 0 129,0 0-33,0 0 96,0 0 417,0 0-1,0 26-416,0 0-192,0 52 1,0-26 31,0 25 32,-26 1-96,26 0 0,-26 0 0,26-1-32,-26-25 32,0 0-32,26-26 0,-26 0 32,26-26-32,0 26 32,0-26-32,0 0-64,0 0-481,0 0-127,0 0 127,0-26 417,0 0 128,0-26 0,0 26 32,0-26-32,0 1 0,0-1 0,26 26 0,-26-26-288,0 26-417,26-26 65,-26 26-674,0 26 257,0 0-64,0-26-224,0 26 0,0 0 192,0 0 32,0 0 512,0 0 129,0 0-449,0 0 224,0 0 32,0 0 289,0 0 384,0 0 993,0 0-417,0 26 65,0 26 576,0-26 32,0 0-160,0 26 225,0-26-449,0 26-289,0-26-95,0-1-225,0 1-96,0 0-64,0 0-32,0 0 96,0-26-96,0 26 64,0-26-128,0 0 0,0 0-128,0 0-160,0 0-289,0-26 577,26-26 161,-26 0-33,26 1 0,0-1-32,0-26-96,-26 0 64,26 26-64,0 1 0,-26-1 32,0 26-32,0 0 32,25 26-32,-25 0 96,0 0 449,0 0-1,0 0 1,0 0-225,0 0 128,0 0 225,0 26-577,0 26-96,0-1-32,0 1-64,0 0-256,0 26-65,0-26 97,0 0-225,0-26 33,0 25-129,0-25-255,0-26 63,0 26-448,0-26-737,0 0-705,0 0-608</inkml:trace>
  <inkml:trace contextRef="#ctx0" brushRef="#br0" timeOffset="168995.7953">22891 7621 833,'0'0'1153,"0"0"-384,0 0-97,0 0 193,0 0 32,0 0 0,0 0-129,26-26 225,-26 26-32,0-52-32,26 26-256,-26 0-129,0-26 609,26 0-288,-26 0-352,0 26 63,26-25-191,-26 25-193,0-26-32,26 26-32,-26 0-96,0 26 0,0-26 0,0 26-32,0 0 32,0 0 96,0 0-64,0 0-64,0 0 0,0 0 32,0 0 65,0 0-97,0 0-65,0 0-127,0 0-128,0 0-32,0 26-97,0-26-352,0 26-384,0-26-384,0 26-705,0 0-257,0 0 289,0-26 192</inkml:trace>
  <inkml:trace contextRef="#ctx0" brushRef="#br0" timeOffset="178458.2081">22866 7414 769,'0'0'4900,"0"0"-3074,0 0-96,0 0-321,0 0-544,52-156 64,-52 104-64,26 1 256,-26-1-160,26-26 128,-26 0-225,0 0 33,25 1-192,-25-27-97,0 0-255,0 26-161,26-25 0,-26 25 0,0 26-160,26-26 64,-26 26-63,0 27 31,26-1 0,-26 0 128,0 26 96,0-26-96,0 26 0,0 0 97,0 0 191,0 0-95,0 0-225,0 0 96,0 26-128,0 0 32,0 25-128,0 27 32,0 0 0,0 26-32,0-27-32,0 27 64,0 0-128,0 0 32,0-1-32,0 1-64,0-26 32,0-26 64,0-1-32,0 1-128,0-52 128,0 26 32,0-26-96,0 0-129,0 0 1,0 0-64,0 0-33,26 0-95,-26 0 448,0-26 0,0-26 96,26 27-32,-26-53 0,0 0-32,0 0 0,0-51 32,0 25-32,0-26 0,0-25-32,0 25 32,0 0 1,0 1-33,-26 25 0,26 0 0,0 27 0,0-1 0,0 26 32,0-26-32,0 52 0,0-26 0,0 27 0,0-1 0,0 0 0,26 26-32,-26-26 32,0 26 0,0 0 0,0 0-33,0 0 33,0 0-32,0 0 32,26 0 0,-26 0 129,0 26-1,0 0 64,0 25-160,0 1 0,0 26 32,0 26-32,-26-1-32,0 27 32,0 0-32,26-1 0,-52 1 0,52 0 0,-26-27-64,1 1-32,-1 0-96,26-1 0,-26-51 31,26 26-191,0-52-96,-26 26 127,26-52-31,0 26 0,0-26 95,0 0-63,0 0 128,0 0-64,0 0-97,0 0 129,0 0 64,0 0 0,0 0 64,0 0 96,0 0 64,0-26-64,0 0 32,26 26 0,-26-26-32,0 0 64,0 26-64,0 0 64,0-26-32,26 26 0,-26 0 64,0-26 0,0 26 0,0 0-96,0-26 32,26 26 0,-26-52 0,0 27 0,25-1 33,-25 0 191,0 0-192,26-26-32,-26 26 0,0 0 32,0-26 0,26 0 32,-26 0 0,26 1 0,-26-27-32,0 26 0,0-26-64,26 0 32,-26 27 0,0-27-32,26 26 32,-26 0-32,0 0 0,0 0 33,26 26-33,-26 1 0,0 25 0,0-26 0,0 0 0,0 0 0,0 26 0,26-26 0,-26 0 32,0 0-32,26-26 0,-26 26 0,0 26 0,0-26 0,26 0 0,-26 26 0,0 0 0,0 0 0,0-26 0,0 26 32,0-25-32,26 25 0,-26-26 0,0 26 0,0 0 0,0 0 0,26 0 0,-26 0 64,0 0 224,0 0 192,0 0-191,0 26-129,0 25-128,0-25 64,0 26-64,0-26-32,26 26 64,-26 0-64,0-26 0,0 51 64,0-25-32,0 0 0,0 26 0,0-26 0,0 26-32,0-27 0,0 1 32,0 0-32,0-26 0,0 26 0,0-26 0,0 0 0,0 0 0,0 0 0,0 0 0,0-26 0,0 25 0,0 1 0,0-26 32,0 26-32,0 0 0,0-26 0,0 26 0,0-26 0,0 0 0,0 26 0,0-26 0,0 0 0,0 0 0,0 0 0,0 0 0,0 0 0,0 0 0,0 0-32,0 0-320,0 0-289,0 0-576,0 0-833,0 0-3715</inkml:trace>
  <inkml:trace contextRef="#ctx0" brushRef="#br0" timeOffset="180700.9827">23125 6532 160,'0'0'609,"0"0"-129,0 0-95,0 0-225,0 0-128,0 0 64,32 65-64,-32-65 32,0 32 32,0-32 224,0 0 193,0 0-97,33 0 33,-33 0 31,0 33 129,0-33-353,0 0-64,0 0-96,0 0 224,0 0-223,0 0-33,0 0-64,32 0 0,-32 0 0,0 0 0,0 32-96,0-32 63,0 0 33,0 0 0,0 0 0,0 0 65,0 0-65,0 0 64,0 0-64,0 0 0,0 0 0,33 0-577,-33 0-256,0 0 33,0 0-290,0 0 354,0 0-193,0-32-32</inkml:trace>
  <inkml:trace contextRef="#ctx0" brushRef="#br0" timeOffset="181651.7014">23384 6299 416,'0'0'801,"0"0"-256,0 0-321,0 0-96,0 0 0,0 0-128,0 32-288,0-32-833</inkml:trace>
  <inkml:trace contextRef="#ctx0" brushRef="#br0" timeOffset="182324.2799">23384 6299 897,'-104'77'1858,"104"-77"-385,0 0-320,0 0 160,0 0 97,0 0-353,-26 78 96,26-78-128,0 0-449,0 0 97,0 0 160,0 0-321,0-26-320,0 0 1250,0-52-257,26 1 192,-26-53-448,26-25-288,-26-27-225,26-25 481,-26-26-224,0-27-129,0-25 65,0 0 127,0 26 65,26-26-192,-26 52-225,0-27-64,0 27-128,0 26-63,0-1-33,0 27-64,0 26 0,0 25 0,0 0-32,0 27 32,0-1-32,0 26 0,0 26 0,0 26 0,0 1 32,0-1-32,0 26 64,0 0-32,0 0 32,0 0-64,0 0 0,0 0 0,0 0-64,0 0 64,0 0 0,0 0 0,0 0-32,0 0 0,0 0 32,0 0-32,0 0-32,0 0-96,0 26-65,0-26 97,0 25 0,-26-25 0,26 0-64,0 0-96,0 0-129,0 26-223,0-26-417,0 26-1346,0-26-1344,0 26-3172</inkml:trace>
  <inkml:trace contextRef="#ctx0" brushRef="#br0" timeOffset="188443.6628">23384 960 705,'0'0'1185,"0"0"-288,0 0-129,0 0-95,0 0-64,0 0 127,0 0 289,0-52 192,0 52 289,0 0 352,0 0-33,0 0-127,0 0-65,0 0-159,0 26-321,0 25-705,0 1-63,0 26 31,0 0 1,0 0-97,0 51 0,0-25-32,0 26-95,0 25-33,0-51-96,0 26 32,0-27-32,0-25-64,0-26 0,0-26 0,0 0 0,0 0-32,0-26-160,0 0-385,0 0-544,0 0-352,0 0-801,0 0-1698,0 0-3363</inkml:trace>
  <inkml:trace contextRef="#ctx0" brushRef="#br0" timeOffset="190068.2917">23409 674 128,'0'0'256,"0"0"321,0 0 288,0 0 192,0 0 192,0 0-192,0 0-256,0 0 31,0 0 1,0 0-160,0 0-193,0 0 225,0 0-96,0 0 319,0 0 194,0 0-1,0 0-257,0 0-31,0 0-64,0 0-128,0 0-289,-26 26 288,26 0-319,0 26-65,0 0 160,0 0-31,0 25-129,0-25-160,0 26 0,0 0 0,0-26-96,0 0 0,0-1-448,0 1-1474,-26-26-3203,26 0-4484</inkml:trace>
  <inkml:trace contextRef="#ctx0" brushRef="#br0" timeOffset="194493.8733">23409 752 2114,'0'0'1826,"0"0"-33,0 0 706,0 0-321,0 0-352,0 0-65,0 0-512,0 0-512,0 0-128,0 26-193,0 0-224,0 26 32,0 26 97,0 0-97,0-1-64,0 27 128,0 0 33,0 25-161,0-25 32,0 0 0,0-1 32,0 27-95,0-26-65,0-1 0,0-25-64,0 0 0,0 0 0,0-26 0,0-27 0,0 27 0,0-26 0,0-26-96,0 26-97,0-26-95,0 0-32,0 26 96,0-26-193,0 0 33,0 0-33,0 0-191,0 0-289,0 0 192,0-26-159,0 0 767,0 0 1,0-26-288,0 1 0,0-1-129,0-26-159,0 0-193,0 0 224,0 1-288,0 25 96,0-26 193,0 26 352,0 26 288,0-26 0,0 27 32,0-1-32,0 0 192,0 0 64,0 26 128,0 0 129,0 0 288,0 0 224,0 0-161,0 0-95,0 0 384,0 26-128,0 0-608,0 25-257,0 27 160,0 0 161,0 0-65,0 25 128,0-25-223,0 26-97,0 0-96,0-27 64,0 27-96,0-26 0,0 0-96,0-1 0,0-25 32,26 0-32,-26 0 0,0 26 0,26-26 0,-26-1 32,0 1-32,0-26 0,0 26 0,0-26 0,0 26 0,0-26 0,0 0 0,0 0 0,0-1 0,0-25 33,0 26-33,0 0 0,0 0 0,0 0-33,0 0 33,0-26-32,0 26-96,0-26-160,0 0-192,0 0-289,0 0-352,0-26-1410,0 0-31,0-26 1185,0-25-994,0 25 65,0-26 513,0 26 575,0 0 802,0 0 288,0 1 128,0 25 0,0 0 160,0 26 353,0-26 159,0 26-159,0-26 255,0 26 225,0 0 96,0 0 929,0 0 192,0 26 225,0 0-1603,0 26-607,0-1 864,0 27 64,0-26-288,0 26 192,0-26-289,0 25-223,0-25-129,0 26-160,0-26-127,0 26-33,0-27-32,0 27 32,0-26 0,0 0 96,0 0 32,0 0-31,0 25 63,0-51-160,0 26 0,0 0-32,-26 0-64,26-26 64,0 26-32,0-1 0,0 1-32,0-26 32,0 26-32,-26-26 0,26 0 0,0 0 0,0 0 32,0 0-32,0 0 0,0-1 0,0-25 0,0 26 0,0 0 0,0 0 0,0-26 0,0 26 0,0 0 32,0 26-32,0-26 0,0 0 64,0 26 0,26-26 0,-26-1 0,0 1 1,0 0-65,0 0 32,0 0-32,26 0 32,-26 0 0,0 0-32,0 0 0,0 0 64,0 26-32,0-26 64,0-1 64,0 1-96,0 0-64,0 0 0,0 0 0,0 0 0,0-26 32,0 26-32,0-26 0,0 26 0,0 0 0,0 0 0,0 0 32,0 0 0,0-1-32,0 1 32,0 0 32,0 0 0,0-26-32,0 26 0,0 0-32,0-26 32,0 26 0,0 0 64,0 0-96,-26 0 65,26 0-65,0 0 64,0 0-32,0-26 0,0 0 0,0 25 0,0-25-32,0 0 0,0 0 32,0 26-32,0-26 0,0 26 32,0-26-32,0 26 64,0-26 32,0 26 0,0-26-96,0 0 32,0 0-32,0 0 0,-26 26 32,26-26-32,0 26 0,0-26 32,0 26 0,0-26-32,0 26 0,0-26 64,0 26-32,0-26 32,0 0-64,0 0 32,0 26 0,0-26 0,0 26-32,0-26 96,0 0-96,0 26 32,0-26-32,0 0 0,0 25 0,0-25-32,0 0 32,0 0-64,0 0 64,0 0-224,0 0-320,0 26-1058,0-26-992,0 0-2371,0 0-8456</inkml:trace>
  <inkml:trace contextRef="#ctx0" brushRef="#br0" timeOffset="197615.7932">23410 312 1409,'0'0'1890,"0"0"-128,0 0-577,0 0-384,0 0-33,0 0-127,0-78-353,0 78 289,0 0 416,0 0 224,0 0 96,0 0-64,0 0 1,0 0-97,0 52-385,0 0-159,0 26-225,0-1 65,0 1-353,0 0-64,0-26 32,0 25-32,0-25 64,0 0-96,0 0 0,0 0 0,0-26 32,0 0-32,-26-26 0,26 0 32,0 0-64,0 0 0,0 0-64,0 0-128,0 0-193,0-26 417,0-26 96,0-26 0,0-26 65,26 1-65,-26-1-64,0-26 0,0 53-32,0-1 32,26 0-32,-26 52 32,0 26 0,0-26 96,0 26 64,0 0 96,0 0-63,0 0 31,0 0-256,0 0 96,0 52 32,0 0-32,0 52 96,0-27-160,0 27 65,0 0-65,0 0 64,0-1 32,0 1-32,0 26 64,0-27-160,0 1 96,0-26-96,0 26 0,-26-27 0,26 1 0,0 0-96,0-26-192,0 25-481,0-25-352,0 0-192,0 0-865,0-26-1410,0 26-3010</inkml:trace>
  <inkml:trace contextRef="#ctx0" brushRef="#br0" timeOffset="199405.7502">23436 156 705,'0'0'929,"0"0"-33,0 0 65,0 0-224,0 0-385,0 0-159,0 0 95,0-26 0,0 26 32,0 0-31,0-26 351,0 26 481,0 0 96,0 0 65,0 0-129,0-25-256,0 25-289,0-26-255,0 26 31,0-26 64,0 26-31,0-26-33,0 26 0,0 0 1,0 0 351,0 0 65,0 0-256,0 0-65,0 0-159,0 0-97,0 0-128,0 0-96,0 0 0,0 0-32,0 0 32,0 0 0,0 0-96,0 0 96,0 0 96,0 26 32,26 0 416,-26 51 65,26-25-161,-26 26-159,0 26-129,0-27 0,0 53-32,0-26-128,0 25 32,0-25-32,0 25-64,0-25-929,-26 0-1025,26 0-2466,-26-53-6310</inkml:trace>
  <inkml:trace contextRef="#ctx0" brushRef="#br0" timeOffset="203696.2016">23357 2644 1057,'0'0'1249,"0"0"161,0 0-129,0 0-192,0 0-353,0 0-159,0-26 608,0 26 96,0 0-256,0 0 769,0 52-1057,0 0-705,0 0 0,0 25 224,0 1-128,0 0-32,0 0 0,0 0-64,0-1-32,0 27-32,0-26 32,0 26 0,26-1 0,-26 1 0,26 0-64,-26-1-544,0 1-1,0 0-352,0-1-736,0 1-257,0-26 673,0 0-385,0-26-128,0-1-31,0-25 223</inkml:trace>
  <inkml:trace contextRef="#ctx0" brushRef="#br0" timeOffset="204506.4392">23487 4847 1569,'0'0'641,"0"0"-160,0 208-193,26-131-256,-26 27-32,0 0-32,26-26-545,-26 25 193,0-25-449</inkml:trace>
  <inkml:trace contextRef="#ctx1" brushRef="#br1">311 10483,'-7'0,"-15"0,-7 0,5 0,18 0,18 0,15 0,6 0,2 0,2 0,0 0,-12 4,-21 1,-26 0,-26-5,-15-2,-9-1,0 0,4 0,19 5,20 10,20 3,14-2,15 2,8-3,2 2,5-3,3-2,0-4,-3-1,-4-3,1-1,-1 0,-3-4,3-2,3 1,7 0,1 2,1 1,-3 1,-5-3,-4-5,-15-5,-14 1,-19 1,-11 4,-11 3,-8 2,-3 1,3 2,6 1,5-1,6 1,11-1,29 1,28-1,22 0,21 0,16 0,18 0,-2 0,-10 0,-10 0,-17 0,-18 0,-22 0,-37 0,-22 0,-19 0,-5 0,-11 0,-7 0,3 0,2 0,14 0,23 0,30 0,30-8,17-2,9 0,0 2,-9-1,-9 0,-8 2,-10-5,-10-5,-12 1,-15 3,-12 3,-15 4,-9 3,-4 2,3 0,5 2,6 0,5-1,5 1,-6-1,-1 5,2 4,1 5,3 4,6 2,2 2,5 2,4-1,12 1,13 3,9-2,3-2,-7-5,-10-2,-19-3,-15-4,-15-3,-13-4,-1-1,4 7,19-2,33-10,20-12,18-14,6-3,-2-7,0-4,-4 1,-2 4,-3 9,-4 5,-7 0,-5 4,-1-3,0 4,0 4,5 6,-5 11,-11 18,-13 21,-10 7,-7 8,-11 5,-3 1,8-10,16-21,10-28,18-26,9-20,5-18,4-6,-3 0,-6 5,-9 9,-2 13,-4 26,-4 26,-2 16,-10 15,-8 11,-1-7,1-14,4-26,3-24,11-14,4-4,-7 11,-3 13,-13 25,-4 21,1 10,4 4,4-2,8-13,8-15,3-16,-1-14,0-11,-3-4,-1 2</inkml:trace>
  <inkml:trace contextRef="#ctx1" brushRef="#br2" timeOffset="5030.9029">1309 9939,'0'4,"-4"9,-5 6,-1 4,2 5,-7 3,0-1,3 2,-1 8,2 0,2 9,4 8,2-1,2-4,0-2,-2-6,-10-11,-9-10,-9-10,-3-6,-4-5,1-3,-1-1,3 0,6 4,5 1,6 9,3 6,-5-1,-5-3,-4-3,-7-4,-10-4,-1-1,1-2,3 0,5-5,2-5,7-4,4-5,7-1,6-3,13 3,18 6,25 4,24 4,28 4,9 1,2 1,-10 1,-17 0,-18 0,-16 0,-8-1,-15-7,-14-3,-14 0,-12-2,-8 1,-8 3,-9 2,-9 3,-4 1,-12 1,-6 1,6 1,25-1,28 1,32-9,20-6,4-4,-13-8,-23 2,-16 3,-18 7,-16 5,-20 4,-11 3,-7 2,-10 1,4 0,8 0,15 0,10 0,11 3,12 5,13 5,8 8,4 7,1 8,3 0,6-2,13-7,16-8,6-7,9-7,-1-3,-15-3,-17-1,-22-1,-14 1,-7 7,-2 4,11-1,25-2,16 3,19-2,18-1,8-2,7-2,-4-2,-11 0,-11-1,-9-1,-8 1,-5 0,-3-1,7 1,2-4,-1-1,-1 0,2 1,4-3,-5-3,-3-1,-2 2,-2-2,-1-2,0 0,0 3,0 3,4 3,5 2,2 1,-2-3,-2-1,-1 1,-3 1,3 0,0 2,0-4,-6-4,-6-9,-10-4,-9 0,-9 1,-5 4,-9 1,-2-1,-2 2,2 5,4 3</inkml:trace>
  <inkml:trace contextRef="#ctx0" brushRef="#br0" timeOffset="857954.3101">1425 10544 1634,'0'28'1857,"-28"-28"-351,28 0-545,0 0-481,0 0 97,-29 0 191,29 0-287,0 0 31,0 0 257,0 28 320,-28-28-32,28 0 32,0 0-128,0 29-256,0-29-225,0 0-224,0 0-192,0 0-64,0 0-64,0 0-64,0 0 128,0 0 0,0 0 128,0 0 0,0 0-63,0 0-1,0 0 32,0 0-32,28 0 64,-28-29 0,29 29-96,-1-28-32,0 28 64,-28-28-64,29 28 32,-29 0-32,28 0 32,-28 0 0,28 0-32,-28-29 32,0 29-32,29 0 0,-29-28 0,28 28-32,-28 0-32,0 0-64,28-28-160,-28 28-97,0 0-63,0 0-193,0 0 161,0 0 192,0 0 63,0 0 97,29 0 0,-29-29-1217,0 29-1121,0-28-1058,0 28-63</inkml:trace>
  <inkml:trace contextRef="#ctx0" brushRef="#br3" timeOffset="2.36493E6">21985 5292 5573,'0'0'3235,"0"0"-1313,0 0 448,0 0 65,0 0-1474,0-212-513,0 61 321,30-61-33,-30-60 1,31 0-256,-1-31-161,0 1-192,0 0 256,31-1 129,-31 31 384,31 30-161,-31 61-351,-30-1-129,30 1-32,-30 60-160,30 0 128,-30 0 65,30 60-97,-30 1-160,0-1 64,0 61 0,0-30-64,0 30 0,0 0 0,0 0 0,0 0-64,0 0 32,0 0-256,0 0-257,0 0 193,0 0-97,0 0-319,0 0-450,0 0-63,0 0-673,0 0-1120,0 0-4005</inkml:trace>
  <inkml:trace contextRef="#ctx0" brushRef="#br3" timeOffset="2.36568E6">22409 1270 5669,'0'0'3972,"0"0"-1794,0 0-448,0 0-225,0 0-768,0 0-96,-91 90-257,31-29 224,-1-1-63,1 31-97,-1-30 97,1 29-193,29-29-31,-29-1-161,60-29-64,-30-1 32,30-30-64,0 0-64,0 0 0,0 0 0,0-30 448,30-61-255,0 0-161,31 0-32,-1 1 0,1-1 0,-1 30 0,1-29 0,-1 29 0,-29 1 0,29-1 0,-60 31 0,30 30 0,-30 0-32,0 0-32,0 0 64,0 60 96,31 1 288,-1 30-64,31-31-128,-31 31-31,0 0-97,0-1 128,-30 1-64,0-30-96,31-1 0,-31 1 0,0-31-32,0 0-416,0-30-1730,0 0-3043</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16.971"/>
    </inkml:context>
    <inkml:brush xml:id="br0">
      <inkml:brushProperty name="width" value="0.16" units="cm"/>
      <inkml:brushProperty name="height" value="0.16" units="cm"/>
    </inkml:brush>
  </inkml:definitions>
  <inkml:trace contextRef="#ctx0" brushRef="#br0">59 409 3587,'-30'0'16176,"30"0"-13870,-29 0-1185,29 0 545,0 0-385,0 0-577,29 0-255,-29 29-161,0 30-192,30 57-96,28 30 481,0 59-97,30 28-64,0-28-95,-30-1-161,0-29 96,1 0-64,28-58-32,-57-29 0,28-59-64,-29 0-64,0-29-32,1-29-96,28-59 192,0-28 96,30-59 96,-29-30-64,-1-28-64,-29-1-32,0-29 0,-29 30-32,0 28-128,0 30 64,0 29 0,-29 59-32,29 57-32,0 30-193,0 0-608,0 0-800,0 0-1346,0 30-1698,59-30-2433</inkml:trace>
  <inkml:trace contextRef="#ctx0" brushRef="#br0" timeOffset="710.4244">2307 1051 9961,'0'0'4357,"0"0"-2051,0 0-32,0 0-320,-117-175-385,58 117-608,30-1 96,-29 59-192,-1 0-353,-28 0-223,-1 29-193,1 1-32,-1 28-64,30 59-128,-30 0 32,30 29 64,29 29-64,-1 0 96,30 1 0,59-30-97,-1-59 65,59-28-64,0-59-128,29 0-128,-30-30-1,1-86 1,-29 28-160,-30-58-193,1 0 385,-30 29-65,-29 0 161,0 30 96,0-1-353,-29 30-864,-30-30-64,30 0-545,0 30-1954,0-1-4355</inkml:trace>
  <inkml:trace contextRef="#ctx0" brushRef="#br0" timeOffset="1280.8408">2570 175 1409,'0'0'16880,"0"0"-14798,0 0-993,0 0 801,0 0-577,0 234-576,29-59-96,29 30-1,-28-1-159,-30 0-65,29-28-192,-29-1-160,0-29 0,0-29 33,0-30-97,0 1-385,0-59-832,0 0-1409,29-29-2051,1-29-2209,28-29-5350</inkml:trace>
  <inkml:trace contextRef="#ctx0" brushRef="#br0" timeOffset="2113.004">3241 818 2306,'0'0'4228,"0"0"-897,0 0 129,0 0-482,0 0-832,0 0-352,0 0-224,0 0-289,0 29-384,-30 58-577,30 59-160,0 30 449,0-1-257,59-29-128,-30 0 33,0-58-193,0-30-64,30 0-64,-1-28-97,-28-30-31,28 0-256,30-59-33,-30-28 161,30-30-321,-30-29-512,0 0-384,1-30 224,-59 30 512,29 0 577,-29 59 224,0-1 384,0 30 449,0 28 128,-29 1 96,29 29-225,0 0-95,0 0 128,0 0-449,-29 59-287,29 28-97,0 59 256,0 30-288,29-1 0,-29-29 224,29 0-224,0-58-32,1-1-96,28-28-1185,-29-30-1186,30-29-415,-1-29-1475,0-59-4419</inkml:trace>
  <inkml:trace contextRef="#ctx0" brushRef="#br0" timeOffset="7865.9722">4613 964 4356,'0'0'6214,"0"0"-3171,0 0-1474,0 0 97,0 0-385,0 0-192,-29 0-32,29 0 224,0 0-63,0 29-418,0 29-447,0 30 31,29 29-320,-29 29 256,0-29-159,0-1-97,0-28 32,0 0-64,0-30 0,-29 0-32,29-28 0,0-30 0,0 0-96,0-30-321,0-28 33,0-30 224,0-28 32,0-30-97,29 29 129,29 29 32,-29-29 64,30 30-64,-1-1 32,1 0 0,-30 1-32,29 28 32,-29 30 32,1 29 128,28 0 32,1 29 32,-30 59 225,29 29-65,-29 29 65,1 0-353,-1-29 0,-29-30 32,0 1-32,0 0 0,0-30-64,0-29 64,0 0-64,0-29-128,0 0-353,0-29-351,0-58 31,0-1 577,0 0-161,29 1 65,0-1 256,30 1 64,-1 28 0,0 1 64,1-30 32,-1 30 353,1 28-97,28 1 32,-28 29 289,28 0-129,-28 29-223,-1 59 127,1 0 1,-30 29-1,0-1-256,-29 1-96,0 29-64,0-58-32,0 29-256,0-59-224,-29 0-609,29-28-513,0-30-1249,0-30-3202,0-28-4966</inkml:trace>
  <inkml:trace contextRef="#ctx0" brushRef="#br0" timeOffset="8298.5682">6540 1285 4933,'0'0'8167,"0"0"-6597,0 0-513,0 0-481,233 29-447,-145-58-65,-30 0-32,1 0-32,-30-30 0,0 30-32,0-29 32,-29-1 224,0 1 320,-29-1 545,0 30-192,-29-29 416,-1 29-224,1 29 1,-1 0-226,-28 0 33,28 29-448,30 29-97,-29 30-32,58 29 97,-30-30-1,30 59-64,0-29-31,59 0-161,-1 0-64,1-1-96,28-28-32,1-30-64,0-28-192,-1-30-769,30 0-545,-29-30-768,29-57-1538,-30-1-4772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3.66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3534 2749 4548,'0'0'1826,"0"0"-1025,0 0 960,0 0-127,0 0-1089,0 0-385,0 0 64,-23 0 384,0-23 193,0 23 128,0 0 96,-23 0-96,-1 0-320,24 0-225,-23 0-32,23 0-128,-23 0-95,23 0 63,-23 0 96,22 0-96,-22 0 0,0 0 33,0 0-97,0 0-96,0 23 256,-1-23 128,24 23-223,-23-23-97,23 0-64,-23 0 32,23 23 0,-24-23-64,24 0 32,0 23 0,-23-23 32,23 23 0,-23-23 0,23 23 32,-24-23-64,24 23 64,0-23-32,0 0 32,0 23 33,0-23-33,23 0-64,-23 0-32,0 0 0,0 23 0,0 0 0,0-23-32,-1 24 32,1-1 0,0-23 64,-23 23-32,46-23-32,-23 23 32,0-23 0,23 0-32,-23 23 32,23-23-32,-23 0 0,0 23 32,-1-23-64,1 23 32,0-23-32,0 23 32,23-23 0,0 0 0,0 0 0,0 0-160,0 0-161,0 0-447,0 0 223,0 0 161,0 0-225,23-23 289,23-23 288,1 0 32,-1 0-128,23-24-193,0 24 97,-22 23 32,-1-23 0,-23 23 96,0 0-64,0 23-129,-23 0 225,0 0 64,0 0 32,0 0 96,0 0-32,0 0 97,0 0 159,0 0-64,0 0 65,0 0-65,-46 0-160,0 23 96,0-23-160,-1 23 0,1 0 96,0 0 1,0-23-65,23 23-32,-24 0 0,1 0-32,23-23-32,-23 23 32,0 0 0,23 1-32,0-24 64,-24 23 0,24 23 0,-23-23-32,23 0-32,0 0 0,0 0 0,0 0 32,0 0-32,0 0 32,-1 1 32,1 22-64,0-23 64,0 23-128,0 0 64,0 0 0,0-23 64,0 24-64,0-1 0,23-46 0,0 0 0,0 0-64,0 0 32,0 0-96,0 0 0,0 0-384,0 0-33,0-23 225,23 0 288,23-47 32,0 1 0,0 0 0,1-24 0,-1 24-128,0 23 31,0 0 65,0 0 0,1-1-32,-1 1 32,-23 23-96,0 23 0,0 0 64,-23 0-64,0 0 128,0 0 32,0 0 0,0 0 256,0 0 225,0 0 191,-23 23-543,0 0-161,-23 0 0,23 24 32,-24-24 0,1 23 96,-23 0 32,23 0 96,23 0-64,-24 1 0,24-24-63,0 23-97,0-23 0,0 0-32,-23 23 32,23 0-32,0 1 0,0-1 32,-24 0 64,47 23 32,-46-23-32,46 1-32,-46-1 160,46-23-96,-23 23-64,0-23-32,23 0 1,-23 0-33,23 0-33,0 1 33,-23 22-32,23 0 32,0 0-32,0 0 32,0 0 0,0 1 0,0-24-32,0 23 32,0 0-64,0 0 64,0 0 0,23 24 0,0-47-32,0 23 32,-23 0 0,23-23-32,0 23 32,0 1 0,0-1 0,0-23 0,0 23-64,1 0 64,-1 0 0,23-22 0,-23 22-64,0-23 32,0 0 32,0 23 0,23 0 0,-23 0 32,24-22-32,-24 22 0,23 0-32,-23-23-32,0 0 32,23 0 0,-23 0 32,1-23 0,-24 23 0,23-23 0,-23 0 0,23 0 0,-23 0 32,0 0-32,0 0 32,0 0 32,-23 0 320,0-23 161,-47-23-545,1-46-64,-23-1 32,22-22-64,1-1-128,0 1 160,46 23 32,-24-1 32,24-22-65,23 22 65,-23-22-32,23 23-32,0-1 0,0 24-64,0-23-64,23 45 32,-23 1 64,23 0 96,-23 46 0,0-23 32,0 23 0,0 0-32,0 0 64,0 0 0,0 0 0,0 0-64,0 0 32,0-23 0,0 23 128,0 0-32,0 0 97,0 0 31,-23 0-192,23 0 256,-46 23-320,23 23-160,-23 0 64,0 24 64,-1-1 32,1 0 0,23 0-64,0 24 32,23-24 0,-23 0-96,23 1 96,0-1-32,23 23 32,0-22 32,0-1 0,0 23 0,0 1 0,24 22-33,22-23 33,-23 1-32,0-1 0,1-46 0,-1 24 32,-23-47 0,0 23 0,0-23 0,0 0-32,-23 0 32,23 0 0,-23-23 0,0 0 32,0 0 0,0 0 0,0 0 65,0 0-33,0-23 352,-23 0 32,-46-23-448,23-23-192,-24-1 160,24 1 32,0 0-32,0-24 0,-24-22 32,24-24-32,0 24-32,23-1 0,0 24 64,23 0-64,0-24 32,0 24 32,0-24-32,0 24 0,23-23 0,-23 22 0,23 24-32,0 0-64,0 23 32,0-24 63,-23 24 33,23 0-96,1 0-32,-1 0-96,23-1-96,-23 1-33,0 0 33,-23 23 192,23 0 0,-23 0 96,23 0 32,-23 23 0,0-23 0,23-1 0,-23 1 0,0-23 0,23 23-32,-23 0-64,0 0-64,0 23 63,0 0 97,0 0 97,0 0 63,0 0-64,0 0 96,0 0-128,-46 23-32,23-23 0,-23 23 32,0 0 96,0 0-160,22 0 0,-22 24 0,0 22-96,23 23 64,0-23-32,-23 24 64,46-1 0,-23 1 0,23-1 0,0 0 0,0 1-32,0-1 0,23 23 0,-23-22 32,23 22 0,0-22 0,0-1 0,0 0 0,0 1 0,0-1 32,23-23-32,-46 24 0,24-24 0,22 0 32,-23 1-32,0-24 32,0 23 0,0 0 0,0-23-32,0 24 0,24-24 32,-24 0 0,0 0 32,0-23-64,0 24 32,23-1-32,-23 0 0,23 0 0,-23-23 0,1 23 32,22 1-32,-23-24 0,23 23 0,-23-23 0,23 0 0,-23 23 0,24-23 0,-24 23 0,23-22 0,-23-1 0,0 0 0,0-23 0,-23 23 32,23 0-32,0-23 0,-23 0-64,0 0-32,0 0 32,0 0 64,0 0 32,0 0 96,0 0-32,0 0 161,0 0 63,0 0 353,0 0 288,-23-23-257,-23 0-704,-23-47 32,0 1-64,-1 23-32,1-23-96,23 23 160,0-1 0,22 1 0,-22 0-64,23 0 0,23 0-64,-23-1-193,23 1 1,0 0 160,-23 23 64,23 0 96,0 23-32,0 0-32,0 0 64,0 0-192,0 0 96,0 0 64,0 0-97,0 23-63,0 0 192,23 0 0,0 0 0,-23 23 96,23 1-96,0-1 32,0 0 32,1 0-32,-24-23-32,0-23 0,0 0 0,0 0 0,23 23-32,0 0 32,0 1 0,-23-1 0,46 0 0,-46 0 0,23 0 0,0-23-32,-23 0 32,0 0 0,0 0 32,0 0-32,0 0 64,0 0 1,0 0 63,0 0 96,0 0 64,0 0 289,-23 0-161,-23-23-352,0 0 32,0 0-96,-1 0-32,1-24 32,0 1-32,-23 0-96,46-23 128,-24-1-32,1 1-64,23 23 0,-23-23 32,46 23 32,-23-1-32,23 24-32,-23-23 96,23 23 0,0 0-32,0-23 32,0 23 0,-23 23 0,23 0-65,0 0 1,0 0 0,0 0-64,0 0-32,0 0-160,0 0-33,0 0 97,0 0 96,0 0 96,23 23 64,23 23 0,-23 0 64,23 0-64,0 0 0,1 24 64,-1-24-64,23 23 0,-23-23-64,0 1 64,-22-1 0,22-23 0,0 0 0,0 23 0,0-23 0,24 0 0,-24 0 0,0 0-32,23 1 32,-23-1 0,1-23 0,-1 23 0,23 0 0,-23-23 0,-23 23 0,24-23 0,-1 0-32,0 23 32,-23-23 0,23 0-64,0 0 128,1 0-64,-1 0 0,0 0 0,23 0 0,-22 0-64,-1 0 0,0 0 64,0-23-32,0 23 32,1-23 32,22 0 0,-23 0-32,0 0 0,-23-1 32,23 1-32,-22 23 0,-1-23 64,0 23-64,23-23 0,-23 0 0,23 0 0,0 0 0,1-23 0,-1 23 0,-23 0 0,23-1 0,-23 1 32,-23 23-64,0 0 64,0 0-32,0 0 0,0 0 32,0 0-32,0 0 96,0 0-32,0 0 96,0 0-32,0 0 97,0 0-1,0 0 384,-23 0-383,-46 0-225,-24-23 0,1 0 0,-47 0 0,24-23-32,23 0-128,-24 0 160,47 22 0,-24 1 32,24 0 0,23 0 0,0 23 0,23 0-32,23-23-32,0 23-129,0 0-255,0-23-32,0-23 223,0 23 65,23-23-64,0 22 64,23-22-32,46 0 32,-22 23 160,45-46 0,-22 23 32,22-1-32,-46 1 32,1 23-32,-24 23-96,-23 0 96,-23 0 0,0 0 224,0 0 192,-23 0-31,0 46-193,-47 24-64,-22-1-96,0 23 0,-24-23 32,1-22 0,22-1 32,1-23 32,23-23-128,22 0 32,24 0 224,0 23-256,23-23 0,0 0-448,0 0-321,0 0 353,23 0 96,0 0-1,24 0 257,-1 0 32,46 0-32,1-23 64,-1 0 0,-23 0 0,1 23 64,-47 0-64,0 0 0,-23 0 32,0 23 545,-23 0 160,-23 23-449,-1-23-128,-45 23 0,0 1-64,22-24-64,-22 0-32,-1 0 32,24 0 0,23 23 0,0-23-32,23-23 0,0 23-32,0-23-32,23 23-96,0-23 0,0 0-256,0 0-257,23 23 513,23 1 0,23-1 31,0-23 65,1 23 0,45-23 64,1 0 0,-1 0 32,-22 0 0,22 0-32,-23 0 0,-22-23 0,22 23 32,-46 0-32,0 0 0,-22 0 0,-24-23-32,23 23 64,-23 0-32,0 0 0,0 0 0,0 0 0,0 0-32,0 0 32,0 0 96,0 23 33,-23 0 159,-1 0-32,-45 23-64,-23-23-96,-1 23-32,1-23-32,-23 0-32,-24 1 0,23-24 65,24 23-33,-23-23 0,22 0 0,1 0 0,46 0 0,-24 0-32,24 0 32,0 0-32,0 0 0,23 0-96,-24 0 0,24 0-33,-23 0-31,46-23-64,-23 23 224,23 0-32,0 0 32,0 0-96,0 0-128,0 0-65,0 0 161,23 0-64,0 0 160,0 23 32,47-23 0,-1 23 32,0 0-32,1 0 0,22-23 0,-23 46 0,24-23 0,-24 0 32,0 0 32,0 0-32,1 1 32,-24-1 0,0-23-64,0 0 32,1 23-32,-1-23 32,0 23 0,0-23 1,0 0-33,24 0 32,-24 0-32,23 0 0,23 0 0,-45-23 0,22 0 64,0 0-64,-23-1-32,1 24 32,-1-23 32,-23 0-32,23 0-32,0 0 32,-23 0 0,24 0 32,-24 0 0,23 0-32,-23 0 0,0 0 0,0 23 0,-23 0-64,0 0 64,23 0-32,-23 0 32,0 0 32,0 0-32,0 0 96,0 0 96,0 0 128,0 0 193,0 0-33,-46 23-352,0 23-128,0-23 32,-1 23 0,-45 0 32,23 0 96,-1-22 97,-22-1 63,23 0-192,-24-23 32,1 23 0,0-23-128,-1 23 129,1 0-129,23-23 0,-1 23 0,1-23 0,23 23 64,0-23 64,-24 0-160,24 23 32,0-23 32,0 0 0,23 0-32,-24 0 32,1 23-32,0-23 64,23 0-64,-23 0 32,0 23 1,23-23-65,-24 0 32,24 0 32,-23 0-64,23 0 32,-23-23-64,23 23 32,0-23 0,-1 23 32,1-23-32,0 23 0,0-23 0,0 23 0,0-23 0,0 23-64,0-23-33,0 23 97,0-23-128,0 23 32,-1-23 32,24 0 64,-23 23 0,0-23 0,23 23 0,-23-24-32,0 24-64,23-23 0,-23 0-128,23 0 160,-23 0 0,23-23-96,0 0 63,0-24 1,0 1 0,0 0 32,0-23-64,23 22-32,0 1-96,0 0-129,0 23 257,23-1 96,1-22-64,-24 46 32,23-23 0,-23 23 0,0 23-64,-23 0-96,23 0-33,0 0-63,0 0 96,24 23 128,-24 0 32,23 23 32,23 0-32,-23 0 64,-23 47 0,24-24-32,-1 23 64,-23 24 32,0-24 0,0 1 96,-23-24-128,0-46 32,0-23 96,0 0 64,0 0-192,0 0 64,0 0 65,0 0 223,-23 0 321,-23-46-705,-23-23-225,-1-1 1,1-45 64,0 22-96,46 24 128,-1 0 96,24 23-64,0 0 63,0 22-95,0 1-352,24 0 31,22 23 1,0 0 128,23 0 128,1 0 31,-1 23 1,0 0 32,23 47 32,-22-1 96,-1 0 32,-23 24 32,24-24-32,-24 0 0,0-46 0,-23 0-32,0 0-32,0 1 32,23-24 0,1 23-32,-1-23 32,0 23 0,0-23 0,23 0 32,1 0 32,-1 0 0,23-23 32,-22 0 33,22-1 31,-23-22-160,1 23 32,-1 0 0,0-23-32,-23 46 32,1-23-32,-1 0 0,0 0 0,-23 0 32,23-1-32,0 1 0,1 0 0,-1 0 32,-23-23-32,23 23 0,0 0 0,1 0 32,-24-23-32,0 22-96,0 1 32,0 0-32,0-23-32,0 0 95,0 0 1,-23 23 32,23-24 0,0 1 0,0 0 32,1 0-32,-1 0 0,-23 0 0,23-1 0,-23 47 0,0-23 0,23 23 0,-23 0 0,0-23 0,0 23-32,23-23 32,-23 23-64,0 0 64,23 0-96,-23 0 32,0 0 32,0 0-32,0 0 64,0 0 0,0 0 0,0 0 0,0 0 32,0 0-32,0 0 32,23 23 32,-23 23 64,0-23 1,0 24 63,0-24-32,0 23 0,0 0-64,0-23 64,-23 23-32,23 1 33,-23-1-65,-23 0 32,23 0 224,-24 0-128,1 0-128,0 1-32,0-1 97,0 0 63,0-23 160,22 0-256,-22 0 0,23 0-128,0 0 32,-23 1-32,0 22-32,23-23 32,-47 23 0,24-23 32,0 0-32,23 0 32,0 0-32,23-23 0,0 0-32,0 0 0,0 0-512,0 0-385,0 0 0,0 0 417,0 0-321,0-23 128,23-23 161,46 0-289,-23-23-1377,24-24-1570,22 1-2626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29.680"/>
    </inkml:context>
    <inkml:brush xml:id="br0">
      <inkml:brushProperty name="width" value="0.16" units="cm"/>
      <inkml:brushProperty name="height" value="0.16" units="cm"/>
    </inkml:brush>
  </inkml:definitions>
  <inkml:trace contextRef="#ctx0" brushRef="#br0">409 1 1890,'0'0'7463,"0"0"-3812,0 0-1248,0 0 255,0 0-288,0 0-320,0 0-352,0 58-321,30 30-416,-30 29 0,29 58-128,-29 29-225,0-29-319,29-29-65,-29 0-128,0 0-32,0-58 0,0 0-64,0-1-256,0-58-609,0 1-961,0-30-1056,0-30-1923,0-28 705,0-30-6086</inkml:trace>
  <inkml:trace contextRef="#ctx0" brushRef="#br0" timeOffset="563.8134">0 118 14606,'0'0'1761,"0"0"-864,0 0 128,0 0-64,292-117 417,-87 117-546,-1 0-351,1 0 127,-1 0-319,-87 0-257,-29 58-32,-59 1 160,-29 28 897,-29 1-160,-30 28-225,-28-28-319,-30 0-257,29-30 0,-29-29 0,59 0-96,-30-29 0,30 30 0,-1-30-32,30 0 32,29 0 0,0 0-64,0 0-32,0 0-193,59 29-383,-1-29 384,59 29 288,29 29 64,0-28-64,0-1 0,-29 29 128,0-29-96,-59 30 64,0-1-96,-58 30 320,0-30-32,0 30-63,-29-30-65,-58 30 32,-1-30-32,0-29 64,-28 0-128,-1 1-32,29-30-64,0 0-32,1 0-320,-1-59-289,30 30-480,29 0-768,-1-29-1410,1-1-2595,29 1-7687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3.844"/>
    </inkml:context>
    <inkml:brush xml:id="br0">
      <inkml:brushProperty name="width" value="0.16" units="cm"/>
      <inkml:brushProperty name="height" value="0.16" units="cm"/>
    </inkml:brush>
  </inkml:definitions>
  <inkml:trace contextRef="#ctx0" brushRef="#br0">0 497 4004,'0'0'3651,"0"0"-1665,0 0 545,0 0 159,0 0-352,0 0-224,0 0 224,0 0-256,0 0-736,0 58-257,0 59-513,0 0-127,0 29 95,0-29-223,0 0-33,29-30 64,-29 1-224,29-1-32,1-28-96,-1-30-32,-29 0-64,29 1-769,0-1-832,0-29-385,30 0-801,-1-29-1153,1-30-2626</inkml:trace>
  <inkml:trace contextRef="#ctx0" brushRef="#br0" timeOffset="163.2061">365 73 13132,'0'0'2787,"0"0"-1794,0 0-705,0 0-288,0 0-608,0 0-1250,-73-73-2146,73 73-2498</inkml:trace>
  <inkml:trace contextRef="#ctx0" brushRef="#br0" timeOffset="794.0903">876 263 9513,'0'0'5285,"0"0"-2723,0 0-512,0 0-224,0 0-320,0 0-225,0 29-288,0 59-353,0-1-319,0 30 127,0 29 64,0 29 33,0-29-257,0 0 33,0-29-97,29 0-128,0 0-64,0-29-32,-29-30-32,59-29-513,-30 0-800,29 1-385,1-30-736,-1 0-545,0-88-832,1 0-5030</inkml:trace>
  <inkml:trace contextRef="#ctx0" brushRef="#br0" timeOffset="995.6867">613 673 18546,'0'0'3651,"0"0"-2274,0 0-576,0 0-801,0 0-224,0 0 224,234-30 96,-88 1-32,30 29-64,-60 0-1057,1 0-1890,-29 0-1153,-30 0-2690</inkml:trace>
  <inkml:trace contextRef="#ctx0" brushRef="#br0" timeOffset="1377.2805">2219 555 6534,'0'0'8424,"0"0"-5093,0 0-1185,0 0 417,0 0-994,0 0-896,-146-29-33,88 29-223,-30 0-161,30 59 128,-30-1 161,30 59-225,-1-30-128,1 30 97,29 0 127,29 0-96,0 0-95,0-30-225,58 1-96,0-1 96,30-28-161,0 28-415,29-58-449,-1 1-384,1-30-257,29-30-1185,-29-28-1345,-29-29-3875</inkml:trace>
  <inkml:trace contextRef="#ctx0" brushRef="#br0" timeOffset="2143.4032">2920 613 6887,'0'0'3555,"0"0"-865,0 0-351,0 0-706,0 0-416,0 0-128,0-29 321,0 29 63,0 0-288,-29 0-128,0 0-224,-30 0-321,1 59-159,29 28-225,-30 1-64,1 29-64,28 29 64,30 0 32,0-30-64,0 30-64,59-29 32,-1-29-96,30-30-64,29 0-192,0-28-1,0-30 1,-1-30-289,-28-57 321,29-30 128,-59 0-161,1-29 33,-30 30 128,-29-1 192,0 0 0,0 29 0,-29-28 32,-30 57-32,30 1 0,0 58 0,-30-29-416,1 29-834,29 0-1408,0 0-1090,-1 29-3458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721"/>
    </inkml:context>
    <inkml:brush xml:id="br0">
      <inkml:brushProperty name="width" value="0.16" units="cm"/>
      <inkml:brushProperty name="height" value="0.16" units="cm"/>
    </inkml:brush>
  </inkml:definitions>
  <inkml:trace contextRef="#ctx0" brushRef="#br0">5380 701 7111,'0'0'2082,"0"0"-2082,0 0-3043</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535"/>
    </inkml:context>
    <inkml:brush xml:id="br0">
      <inkml:brushProperty name="width" value="0.16" units="cm"/>
      <inkml:brushProperty name="height" value="0.16" units="cm"/>
    </inkml:brush>
  </inkml:definitions>
  <inkml:trace contextRef="#ctx0" brushRef="#br0">1 1 6630,'0'0'8584,"0"0"-5509,0 0-576,0 0-33,0 0-640,0 0-417,29 58-384,-29 30-609,0 29 1,-29-1 255,29 1-223,0 29-193,0-29 0,0-29-128,0-1-128,58 1-32,-29-59-32,1 0-544,-1 1-962,29-30-704,1 0-737,0-30-1473,-30-57-4292</inkml:trace>
  <inkml:trace contextRef="#ctx0" brushRef="#br0" timeOffset="930.4394">468 264 4548,'0'0'3267,"0"0"-1249,0 0 321,0 0-738,0 0-384,0 0-224,0 204-160,0-145 96,0 28-385,0 1 193,0-1-257,0 1 33,0 0 192,-29-30-65,29 1-287,-29-1 31,29-29-160,0 0 0,0-29-224,0 0-544,0-29 320,0-58 224,29-30 96,29 0-32,-29-29-32,30 29-32,-1-29-64,1 29 64,-1 29-32,-29 1 0,0 28-32,-29 1 64,30 58 320,28-29 224,-29 29 65,30 0-64,-1 29 447,0 29-223,-28 1-128,28 28 63,-29 30 33,0 0-160,-29 0-193,0 0-192,0 29-64,0-29-128,0-30 0,0 1-800,0-59-1026,0 0-1473,0 1-2210,30-30-9001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8.718"/>
    </inkml:context>
    <inkml:brush xml:id="br0">
      <inkml:brushProperty name="width" value="0.16" units="cm"/>
      <inkml:brushProperty name="height" value="0.16" units="cm"/>
    </inkml:brush>
  </inkml:definitions>
  <inkml:trace contextRef="#ctx0" brushRef="#br0">701 819 1890,'0'0'3299,"0"0"1089,0 0-1121,0 0-160,0 0-705,0 0-320,-29-29-96,0 29-384,0 0-930,-59-29-191,30 29-33,-1 0-63,-28 29 95,28 29-192,-28 59-224,28 0-32,1 0 65,29-1-97,-1 30 64,30-29-128,30 0-1,28 0 1,30-59-128,28-29-384,30 1-1,1-30-160,-31-30 33,30-28-321,-58-30-320,-29 1 31,-1-1-127,0 1 0,-58-1 736,0 0 513,0 1 192,-29-1 96,-29 30 32,29-30-128,-1 30-288,-28 29-2115,29-30-5028</inkml:trace>
  <inkml:trace contextRef="#ctx0" brushRef="#br0" timeOffset="1065.0927">1285 760 5797,'0'0'5125,"0"0"-2242,0 0-256,0 0-578,0 0-863,0 0-129,0 176-225,0-59-159,29 29-193,1-29-127,28 29-33,-29-59 64,30 30-31,-30-58-161,0-1-128,29-58-64,-28 0-224,-1 0-128,29-29 287,1-59 65,-1-29 65,-29 0-65,30 1-257,-30-1-287,-29 0 31,0 0 1,0 29-33,0 30 1,0-1 31,0 30-127,0 29 127,0 0 1,0 0-225,0 0-544,0 59 1281,29 28 0,30-28 256,-30 28-160,29-28 32,30-1 161,-1 1-193,1-59-96,29 29 0,-30-29-32,30 0-97,-29-29 129,-30 0 257,1-1 63,-30-28 353,0-1 159,-29 1 1,0 0 480,0-1-31,0 30-385,-58 0-97,-1-1 193,1 30-256,-30 0-96,30 0-65,-30 59-416,30 29-160,-1-1-32,30 30 32,0 0 0,29 29-32,0-29 32,0 0 0,29-30-64,30 1-96,-1-30-513,30-28-480,-1-30-128,30 0-288,29-59-481,-29-28-417,0-30-2177,-30 0-5446</inkml:trace>
  <inkml:trace contextRef="#ctx0" brushRef="#br0" timeOffset="1364.2331">3503 994 3235,'0'0'8584,"0"0"-5797,0 0-769,0 0 384,0 0-1057,0 0-1153,0 205 65,0-88 415,0-30-159,0 1-1,0 0 1,-29-30-1,29 0 33,0-28-129,0-1 33,0-29-449,0 0-64,0-59-1,0 1 65,29-30 97,1 1-65,28-30-32,0 0 0,-28 29 0,28 1-32,30-1 32,-30 1 0,30 28 0,-30 1-32,30 29 0,-30-1-929,0 1-1346,1 29-1120,-1 0-5125</inkml:trace>
  <inkml:trace contextRef="#ctx0" brushRef="#br0" timeOffset="2880.2862">5256 352 12396,'0'0'4388,"0"0"-1762,0 0 161,0 0-1153,0 0-866,0 292 65,-30-146 0,1 0-193,29 0-127,0 0-33,0-29-191,0-1-161,0 1-96,29-29-32,1-30-32,-1 1-32,-29-30-417,58 0-864,-29-29-641,1 0-320,28-29-929,0-59-1217,1 1-5414</inkml:trace>
  <inkml:trace contextRef="#ctx0" brushRef="#br0" timeOffset="5285.7951">4846 790 11435,'0'0'3747,"0"0"-1633,0 0-224,0 0-160,0 0-865,0 0-449,117-87 257,-58 57-193,28 1-352,1 29-96,29-29-32,-30 29-64,-28 0-1633,-1-29-1122,0 29-1922,1 0-5124</inkml:trace>
  <inkml:trace contextRef="#ctx0" brushRef="#br0" timeOffset="5974.5102">5985 614 9865,'0'0'4773,"0"0"-2083,0 0 65,0 0-481,0 0-993,0 0-608,0 175-417,-29-58 129,29 0 95,0 0-128,0 0-256,0-30-63,0 1-33,29-30-33,1 30-383,-30-59-673,29 0-641,0 1-1280,0-1-354,-29-29-2625,29 0-2884</inkml:trace>
  <inkml:trace contextRef="#ctx0" brushRef="#br0" timeOffset="9464.0917">6598 586 4356,'0'0'2947,"0"0"-961,0 0 640,0 0-768,0 0-385,0 0-95,0 0-129,0 0-64,0 0-32,0 0 96,0 0-224,0 0-192,0 0-64,0 0-65,0 0 33,0 0-577,0 0 32,0 58-63,0 30-33,0-1 64,0 30 128,0 0 64,0 29 33,30 0-65,-30 29-64,0 0-95,0 1-65,0-1 0,-30-29-32,-28 29-64,0-58 32,-1 29 0,-28-29-32,-1-1 64,0-57-128,1-1 64,-1-29-224,30 1-65,-30-30-319,30-30-97,-30-28 129,30-30 159,-1-28 193,30 28 32,29-29 128,0 30-32,0-1 32,59 0-1,28 30 65,30 0 0,0-1 97,29 1-33,0 29 32,0-1-96,0 1 0,-29 0-32,-1 29-705,-57 0-1377,-1 0-1057,-29 0-1057,1 0-4356</inkml:trace>
  <inkml:trace contextRef="#ctx0" brushRef="#br0" timeOffset="10101.3902">7796 907 4644,'0'0'6887,"0"0"-3492,0 0-1217,0 0-256,0 0-385,0 0-544,-88-146-224,59 116-256,0 1 31,-29 0 225,28 0-97,-28 29 33,-30 0 32,1 0 64,-1 29-385,30 29-256,-30 30-160,30 0 0,-1-1 0,59 30 0,-29 0-96,29-29 64,29-1 0,0 1-32,59-30-96,-30 1-673,30-30-96,29 0-128,-29-29-64,-1-29-416,1-30-321,-30-28-32,1-1-1281,-1-58-2947,0 29-640</inkml:trace>
  <inkml:trace contextRef="#ctx0" brushRef="#br0" timeOffset="10332.5126">7913 351 2947,'0'0'5317,"0"0"-1666,-29-175-1377,29 146 65,0 0-386,0 29-351,0 0 160,0 0 127,0 0-319,0 58-673,0 30-385,0 29 161,0 29 32,0 0-97,0 0-191,0 29-129,0-29-192,0 0-96,0-29 0,0-30-513,-29 1-608,29-30-640,0-28-770,-30-1-1248,1-29-1282,0 0-8264</inkml:trace>
  <inkml:trace contextRef="#ctx0" brushRef="#br0" timeOffset="10911.2643">6519 1 12204,'0'0'3843,"0"0"-1729,0 0 192,0 0-1441,0 0-865,0 0 0,0 0-1249,0 0-929,-37 0-3363</inkml:trace>
  <inkml:trace contextRef="#ctx0" brushRef="#br0" timeOffset="11127.3632">5956 30 16496,'0'0'3010,"0"0"-1536,0 0-1026,0 0-448,0 0-2370,0 0-1730,0 0-4932</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5.617"/>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72.2476">107 107 2210</inkml:trace>
  <inkml:trace contextRef="#ctx0" brushRef="#br0" timeOffset="290.8478">107 108 2210,'0'-95'4965,"0"95"-1122,0 0-1248,0 0-898,0 0-479,0 0-225,0-12 192,0 12 0,0 0 320,0 0 33,0 24-225,12-1-512,-12 1-129,0 12-63,0-1-1,0 1-287,0 0-193,0-13-96,0 1-32,0-12-160,0 0-993,0 0-993,0-12-1602,0 0-3939</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314"/>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981"/>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815"/>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749.8673">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01.482"/>
    </inkml:context>
    <inkml:brush xml:id="br0">
      <inkml:brushProperty name="width" value="0.04" units="cm"/>
      <inkml:brushProperty name="height" value="0.04" units="cm"/>
      <inkml:brushProperty name="color" value="#C00000"/>
    </inkml:brush>
  </inkml:definitions>
  <inkml:trace contextRef="#ctx0" brushRef="#br0">191 214 7719,'0'0'4485,"0"0"-3108,0 0-64,0 0-256,0 0-641,0 0 1,0-12 640,0 12 128,0 0-288,-24-12-160,13 12 127,-1 0-191,-12 0-161,12 0 33,-12 0-257,12 12 33,-12 0-257,12 0-64,1 12-128,-1-13 95,12 13-95,-12 0 96,12-12 32,0 12-32,0-13 32,0 1-96,0 0 64,12-12-128,0 0-256,11 0-97,-11 0-448,12-12 257,-12-11 95,12-1-448,-12-12 0,0 12-609,-12-11-576,12-1-480,-12 12 608,0-11 1345,0-1 769,0 12 0,0 1 224,0 11 609,0-12-96,0 24 480,0-12 32,0 12 0,0 0 385,0 0 31,0 0-351,0 0-161,0 0-321,0 0-511,0 24 191,0-12-223,0 23 287,0-11-320,11 12 97,-11-1-161,0 1 0,0 12-192,0-25 0,0 13-64,0-12-545,0-12-320,-11-1-1056,11 1-1475,0-12-4387</inkml:trace>
  <inkml:trace contextRef="#ctx0" brushRef="#br0" timeOffset="2030.8431">381 191 2210,'0'0'6310,"0"0"-3780,0 0-544,0 0 192,0 0-896,0 0-321,0 0 128,-11-12-97,11 12-127,-12 0 288,0 0-224,0 0-160,0 0-160,0 0-97,0 0-192,0 12-63,0-12-97,0 11-96,1 1-64,11 0-64,-12 12 0,0 0 32,0 0 32,12-12 64,0-1-64,0 1-96,0-12-32,0 12-1,0 0 65,12-12-32,0 12-224,0-12-96,-1 0-65,1 0-31,12 0-97,-12 0-224,0-24 385,-12 12-193,12-11-31,0-1-1,0 0 32,-12 12 65,0-12 320,0 24 224,0 0 32,0-12 32,0 12 352,0 0 385,0 0 127,0 0 161,0 0 193,0 0-738,0 12-31,0 0-161,0 12-64,0-12-64,12 12 65,-12-1-97,0-11-128,0 0-32,11 12 0,-11-12-64,0-12-513,12 12-992,-12-12-1378,0 0-737,12 0-3586</inkml:trace>
  <inkml:trace contextRef="#ctx0" brushRef="#br0" timeOffset="2960.5658">618 214 9417,'0'0'2594,"0"0"-1665,0 0 481,0 0-514,0 0 193,0 0 193,0-12 63,0 1-320,0 11-256,0-12-65,-12 12-31,0 0-97,12 0-31,-23 0-65,11 0-63,0 0-97,0 12 32,0-1-287,0 1-65,0 12-97,0 0 97,12 0 0,-11-1 0,11 1 0,0-12-96,0 0-32,0 0 96,11-12-64,13 0-192,-12 0-385,12 0-31,-12-12-193,11-12 96,-11 0-704,-12 1 191,12-1-479,-12 0-385,0 12 480,0 0 1217,0 12 481,0-12 1410,0 12 480,0 0-321,0 0-192,0 0 65,0 0-161,0 12-705,-12 12-255,12 0 191,0 0-31,0 23-1,0-11-95,0 11-161,0 1-96,0-1 160,0 1 161,0-1-257,0-11 0,-12 0 0,1-13-64,-13 1 0,0-12-32,12-12 1,-12 12 31,1-12-128,-1 0 0,0-12-96,12 0 32,0 0-1,1-11 1,-1 11 0,12-12-32,0 0 0,0 0 0,12 13-32,-1-13 64,13 0-96,12 0-129,-12 12-31,11-11 64,13 11-32,-25 0-161,13 0-159,-12 12-545,0 0-705,-13 0-352,1 0-1570,0-12-4868</inkml:trace>
  <inkml:trace contextRef="#ctx0" brushRef="#br0" timeOffset="3492.8514">737 249 13325,'0'0'3395,"0"0"-2883,0 0 161,0 0-609,0 0-64,0 0 0,24 0-128,0 0 64,-12 0 64,0-12 0,-1 12 32,1-11-32,0-1 32,-12 12-32,12-12 0,-12 0 32,0 0-32,0 0 160,0 12 385,0 0 255,-12-12-383,-12 12-129,13 0 417,-1 0-97,-12 0-127,12 0 31,0 12-384,0 12-96,0-12 64,0 0 97,12 11-129,-12 1 32,12 12 32,0-12 0,0 0-128,12-1-64,0-11 64,12 0-32,-12-12-128,12 0-641,0 0-865,-13 0-736,13-12-1570,0 0-4516</inkml:trace>
  <inkml:trace contextRef="#ctx0" brushRef="#br0" timeOffset="3922.9919">902 238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4421.6371">1176 71 7944,'0'0'6438,"0"0"-4324,0 0-289,0 0-736,0 0-864,0 0-1,0 0 416,0 0 1,0 0-129,0 0-191,12 0 31,0 12 577,12 0-288,-13 0-225,13 12 129,0-13-33,-12 13 65,0 0-65,0 0 65,0-1-129,-12 1-128,0 0 33,0 11-225,0-11 32,0 12-128,-24-1-32,0-11-256,0 12-577,-11-12-833,-1-13-1024,12 1-1474,0-12-3684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4.81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3129 3337 577,'0'0'1249,"0"0"448,0 0-63,0 0-257,0 0-608,0 0-32,0 0 159,24 0 418,-24 23-578,0 0-191,0 0 96,0 1-129,0-24-192,0 23 129,0 0-289,-24 23 0,24-23 224,-23 0 1,0 0 191,0 0 33,23 0-289,-46 1 0,23-1-63,0 23 63,-23-23 64,23 0-95,-1 0-161,1 0-96,0 24 32,0-24-64,0 23 32,0 0 64,0-23 224,0 0-63,0 0 95,0 0-96,23 1 0,-24-1-128,1 0 193,0-23-97,0 23-96,0 0 128,-23 23-31,0-23-129,23 23 96,-24-22-32,1 22-32,0-23 64,0 23-32,23-23 97,-23 0 223,22 0-192,1-23-31,-23 23-97,23 1-32,-23-1-32,-23 0-64,22 0-64,-22 23 32,0 0 0,0-23 0,22 1 0,-22-1-192,23 0-257,-23 0-223,22 0-449,24 0-545,-23 0-2177,46-23-7144</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3.728"/>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94.0411">0 268 14414,'0'0'2946,"0"0"-2145,0 0-320,0 0-481,0 0-64,0 0 64,89-15 0,-59 0-32,-15 15-1762,15 0-1922,-30 0-4195</inkml:trace>
  <inkml:trace contextRef="#ctx0" brushRef="#br0" timeOffset="764.3298">226 202 10025,'0'0'3716,"0"0"-1698,0 0-32,0 0-865,0 0-737,0 0 97,12 60 159,-12-48 33,0 11-161,0 1-223,0-12-225,0 12-32,0-12-32,0 0-192,0 0-962,0-12-639,0 0-834,0 0-4323</inkml:trace>
  <inkml:trace contextRef="#ctx0" brushRef="#br0" timeOffset="1229.0119">346 226 4773,'0'0'4420,"0"0"-1986,0 0-96,0 0-672,0 0-545,0 0 96,0 0 64,0 12-224,12 0-96,-12 11-128,0 1 0,0 0-225,0 12-159,0-13-193,0 13 192,0 0-287,0-12 31,0-1-64,0 13-64,0-12 0,0-12-64,0 11 0,-12-11 0,0 0 0,0-12-352,-12 12-353,12-12-96,-12 0-192,12-12-320,-12-12-545,1 1-512,11-1-2435,0 0-3010</inkml:trace>
  <inkml:trace contextRef="#ctx0" brushRef="#br0" timeOffset="44193.2206">356 16 6182,'0'0'5285,"0"0"-2338,0 0-577,0 0-897,0 0-576,0 0-256,0 0-129,0 0-224,0 0-63,0 0 255,0 0 33,0 0-33,0 0-256,0 0-64,0 0-128,0 0-32,0 0 0,0 0-64,0 0-64,0 0-384,0 0-449,0 0-384,0 0-673,0 0-1217,0-15-1698,0 15-3043</inkml:trace>
  <inkml:trace contextRef="#ctx0" brushRef="#br0" timeOffset="46422.1308">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17.509"/>
    </inkml:context>
    <inkml:brush xml:id="br0">
      <inkml:brushProperty name="width" value="0.04" units="cm"/>
      <inkml:brushProperty name="height" value="0.04" units="cm"/>
      <inkml:brushProperty name="color" value="#C00000"/>
    </inkml:brush>
  </inkml:definitions>
  <inkml:trace contextRef="#ctx0" brushRef="#br0">1423 2253 5990,'0'0'3747,"0"0"-1633,0 0-640,0 0 223,0 0-384,0 0-384,0 0 128,0 0 257,0 0-161,0 0-321,0 0-255,0 0-97,23 0 161,1 0 0,12 0-193,23 0-64,0-12-31,1 12-1,11-12-192,0 12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12 225,0-12-129,-11 24-320,-13-12-160,-12 11 0,12 1 0,1-12 33,11 0-33,-12-12-33,12 12-735,0 0-898,12-12-1217,-12 0-2337,12-24-9514</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17-12-10T07:57:20.728"/>
    </inkml:context>
    <inkml:brush xml:id="br1">
      <inkml:brushProperty name="width" value="0.04" units="cm"/>
      <inkml:brushProperty name="height" value="0.04" units="cm"/>
    </inkml:brush>
    <inkml:brush xml:id="br2">
      <inkml:brushProperty name="width" value="0.08" units="cm"/>
      <inkml:brushProperty name="height" value="0.08" units="cm"/>
    </inkml:brush>
  </inkml:definitions>
  <inkml:trace contextRef="#ctx0" brushRef="#br0">347 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trace contextRef="#ctx1" brushRef="#br1">1796 13037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698.9167">2071 12761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5206.5401">2232 12528 2210,'0'0'6086,"0"0"-2851,0 0-1602,0 0 193,0 0-609,0 0-192,0 0 0,0 15 0,0-15-192,0 29 32,14-15-417,1 15 321,14 15-96,-14-15-193,-1 0-64,15 0 1,-14 15-129,-1-30-96,1 15-64,-15-29-128,0 15 0,0-15-192,0 0-1057,0 0-1634,15-15-2049,-15-14-6471</inkml:trace>
  <inkml:trace contextRef="#ctx1" brushRef="#br1" timeOffset="6069.2822">2435 12528 6470,'0'0'961,"0"0"-224,0 0 512,0 0-544,0 0 191,0 0 514,14-58-609,1 43-1,-1 15 161,1-14 32,-1 14-224,15 0-64,-14-15-193,-15 15-160,14 0 33,1 0 95,-15 15 417,0-1 32,0 15-577,0-14-96,0 14-159,0 0-97,-29-14 0,29-1-193,-15-14-95,1 15 96,14-15-96,0 0-65,0 0-223,0 0 63,0 0 225,0 0-192,0 0 159,29 0 257,-15 0 64,15 0 0,15 0 32,-15 0-32,-15 0 64,15 0-32,-14 0 257,-1 14 351,-14 1 1,0-1-129,15 1-223,-15-1-33,0 1-96,0-1 0,-15 1-128,1-1-32,-1 15-512,1-14-353,-15-1-577,14 1-704,1-1-2210,-1-14-3491</inkml:trace>
  <inkml:trace contextRef="#ctx1" brushRef="#br1" timeOffset="54091.8485">2812 12426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54947.9167">3015 12151 7399,'0'0'3972,"0"0"-2339,0 0 321,0 0-480,0 0-353,0 0 160,0 0-288,0 0-96,0 0-33,0 14-223,15 15-481,-15 0-32,0 1 32,0-16-31,15 15-97,-15-14-32,0 0 32,0-15-32,0 0 0,0 0-64,0 0-33,0 0-95,0 0 0,14 0 0,1 0 32,-1 0-321,1 0-159,14 0-225,-14-15-192,-1 15-416,1-15-802,-15 1-1248,14-1-2082,-14 1-225</inkml:trace>
  <inkml:trace contextRef="#ctx1" brushRef="#br1" timeOffset="55180.6243">3189 12121 3972,'0'0'3491,"0"0"-512,0 0 0,0 0-193,0 0-512,0 0-608,0 0-353,0 0-320,0 29-128,29 0-160,-14 0-129,14 15 129,-14 0-225,-1-1-159,1-14-193,-1 0-96,-14-14-32,15-1 0,-15 1-417,0-15-800,0 0-1217,0 0-2371,0 0-4003</inkml:trace>
  <inkml:trace contextRef="#ctx1" brushRef="#br1" timeOffset="55646.0972">3363 12107 10570,'0'0'5830,"0"0"-4485,0 0-1249,0 0 32,0 0-128,0 0-160,0-18 160,18 0 0,18 0-545,-17 0-1505,-1 18-2466,0 0-3363</inkml:trace>
  <inkml:trace contextRef="#ctx1" brushRef="#br1" timeOffset="56396.3654">3523 11875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56755.4327">3886 11802 1537,'0'0'0,"0"0"-288,0 0-961</inkml:trace>
  <inkml:trace contextRef="#ctx1" brushRef="#br1" timeOffset="65026.171">3828 11686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72704.9837">6364 12967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72705.9837">6639 12691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72706.9837">6800 12458 2210,'0'0'6086,"0"0"-2851,0 0-1602,0 0 193,0 0-609,0 0-192,0 0 0,0 15 0,0-15-192,0 29 32,14-15-417,1 15 321,14 15-96,-14-15-193,-1 0-64,15 0 1,-14 15-129,-1-30-96,1 15-64,-15-29-128,0 15 0,0-15-192,0 0-1057,0 0-1634,15-15-2049,-15-14-6471</inkml:trace>
  <inkml:trace contextRef="#ctx1" brushRef="#br1" timeOffset="72708.9837">7380 12356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72709.9837">7583 12081 7399,'0'0'3972,"0"0"-2339,0 0 321,0 0-480,0 0-353,0 0 160,0 0-288,0 0-96,0 0-33,0 14-223,15 15-481,-15 0-32,0 1 32,0-16-31,15 15-97,-15-14-32,0 0 32,0-15-32,0 0 0,0 0-64,0 0-33,0 0-95,0 0 0,14 0 0,1 0 32,-1 0-321,1 0-159,14 0-225,-14-15-192,-1 15-416,1-15-802,-15 1-1248,14-1-2082,-14 1-225</inkml:trace>
  <inkml:trace contextRef="#ctx1" brushRef="#br1" timeOffset="72710.9837">7757 12051 3972,'0'0'3491,"0"0"-512,0 0 0,0 0-193,0 0-512,0 0-608,0 0-353,0 0-320,0 29-128,29 0-160,-14 0-129,14 15 129,-14 0-225,-1-1-159,1-14-193,-1 0-96,-14-14-32,15-1 0,-15 1-417,0-15-800,0 0-1217,0 0-2371,0 0-4003</inkml:trace>
  <inkml:trace contextRef="#ctx1" brushRef="#br1" timeOffset="72711.9837">7931 12037 10570,'0'0'5830,"0"0"-4485,0 0-1249,0 0 32,0 0-128,0 0-160,0-18 160,18 0 0,18 0-545,-17 0-1505,-1 18-2466,0 0-3363</inkml:trace>
  <inkml:trace contextRef="#ctx1" brushRef="#br1" timeOffset="72712.9837">8091 11805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72713.9837">8454 11732 1537,'0'0'0,"0"0"-288,0 0-961</inkml:trace>
  <inkml:trace contextRef="#ctx1" brushRef="#br1" timeOffset="72714.9837">8396 11616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0556.1862">6922 12339 4997,'0'0'2914,"0"0"-1600,0 0 287,0 0 161,0 0-513,0 0-96,-14-15 257,14 15-97,0 0-128,0 0-320,0 15-225,0-15-159,0 0-161,0 15 0,14-1-192,-14 15 1,15-14-65,-15 14 0,0-15-32,14 1 32,-14 14 0,0-14 0,0-15-64,0 0 0,0 0-64,0 0-64,0 0 0,0 0-65,15 0 1,-15 0 0,29 0 96,-15 0 96,15 0-96,-14-15 64,-1 0 0,-14 15-32,15-14-417,0 14-351,-15 0-354,14-15-95,1 15-545,-15-14-864,14 14-737,-14-15-865,0 1-385</inkml:trace>
  <inkml:trace contextRef="#ctx1" brushRef="#br1" timeOffset="120842.3978">7111 12295 10025,'0'0'4389,"0"0"-2243,0 0-449,0 0-544,0 0-352,0 0-128,-14 0 63,14 15 161,14 14-224,1 0 256,-1 29 64,15-15-321,-14-14-223,-1 15-225,1-30-64,-15 16-128,15-30-32,-1 14 0,-14-14-32,0 0-128,0 15-545,0-15-864,0 0-833,0-15-1570,0 1-4869</inkml:trace>
  <inkml:trace contextRef="#ctx1" brushRef="#br1" timeOffset="78596.1263">10932 13171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78597.1263">11207 12895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78598.1263">11368 12662 2210,'0'0'6086,"0"0"-2851,0 0-1602,0 0 193,0 0-609,0 0-192,0 0 0,0 15 0,0-15-192,0 29 32,14-15-417,1 15 321,14 15-96,-14-15-193,-1 0-64,15 0 1,-14 15-129,-1-30-96,1 15-64,-15-29-128,0 15 0,0-15-192,0 0-1057,0 0-1634,15-15-2049,-15-14-6471</inkml:trace>
  <inkml:trace contextRef="#ctx1" brushRef="#br1" timeOffset="78600.1263">11948 12560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78601.1263">12151 12285 7399,'0'0'3972,"0"0"-2339,0 0 321,0 0-480,0 0-353,0 0 160,0 0-288,0 0-96,0 0-33,0 14-223,15 15-481,-15 0-32,0 1 32,0-16-31,15 15-97,-15-14-32,0 0 32,0-15-32,0 0 0,0 0-64,0 0-33,0 0-95,0 0 0,14 0 0,1 0 32,-1 0-321,1 0-159,14 0-225,-14-15-192,-1 15-416,1-15-802,-15 1-1248,14-1-2082,-14 1-225</inkml:trace>
  <inkml:trace contextRef="#ctx1" brushRef="#br1" timeOffset="78602.1263">12325 12255 3972,'0'0'3491,"0"0"-512,0 0 0,0 0-193,0 0-512,0 0-608,0 0-353,0 0-320,0 29-128,29 0-160,-14 0-129,14 15 129,-14 0-225,-1-1-159,1-14-193,-1 0-96,-14-14-32,15-1 0,-15 1-417,0-15-800,0 0-1217,0 0-2371,0 0-4003</inkml:trace>
  <inkml:trace contextRef="#ctx1" brushRef="#br1" timeOffset="78603.1263">12499 12241 10570,'0'0'5830,"0"0"-4485,0 0-1249,0 0 32,0 0-128,0 0-160,0-18 160,18 0 0,18 0-545,-17 0-1505,-1 18-2466,0 0-3363</inkml:trace>
  <inkml:trace contextRef="#ctx1" brushRef="#br1" timeOffset="78604.1263">12659 12009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78605.1263">13022 11936 1537,'0'0'0,"0"0"-288,0 0-961</inkml:trace>
  <inkml:trace contextRef="#ctx1" brushRef="#br1" timeOffset="78606.1263">12964 11820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2618.6229">11567 12498 769,'0'0'4740,"0"0"-2305,0 0-962,0 0 225,0 0-385,0 0-320,0 0-161,0 0 225,0 0-256,0 0-64,0 15-417,0-15-128,0 14 193,0 1-97,0-1-32,0 1-128,0 14 97,0-15 31,0 1-128,0-1 0,0 1-96,0-15-32,0 0-32,0 0 32,0 0-128,0 0-192,0 0-33,0 0 353,14-15 32,1 15 0,14 0 0,-15 0 0,1 0-32,0 0 0,-1 0 0,-14 0 0,0 0 65,15 15 191,-1-1 0,1 1-32,-15 14 97,15-15-1,-15 1 32,0-1 1,0 1-97,0-15 0,0 29 0,0-14 65,-15-1-33,0 15-160,1-29-128,-1 0-32,1 0-160,-1 0-161,0 0-351,1 0-193,-1 0-224,15 0-417,-14 0-544,14 0-1409,0-14-1217,-15 14-321</inkml:trace>
  <inkml:trace contextRef="#ctx1" brushRef="#br1" timeOffset="123100.8467">11552 12561 5445,'0'0'5125,"0"0"-2787,0 0 97,0 0-514,0 0-736,0 0-512,0 0-257,0 0-255,0 0-129,0 0 0,0-19 32,18 19 128,0-18 0,0-18-96,-18 18 0,18 18-64,0 0 0,-18 0-32,0 0 0,0 0-32,18 0-640,-18-18-1090,0 0-1185,19-19-4035</inkml:trace>
  <inkml:trace contextRef="#ctx1" brushRef="#br1" timeOffset="83138.383">15751 13152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83139.383">16026 12876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83140.383">16187 12643 2210,'0'0'6086,"0"0"-2851,0 0-1602,0 0 193,0 0-609,0 0-192,0 0 0,0 15 0,0-15-192,0 29 32,14-15-417,1 15 321,14 15-96,-14-15-193,-1 0-64,15 0 1,-14 15-129,-1-30-96,1 15-64,-15-29-128,0 15 0,0-15-192,0 0-1057,0 0-1634,15-15-2049,-15-14-6471</inkml:trace>
  <inkml:trace contextRef="#ctx1" brushRef="#br1" timeOffset="83142.383">16767 12541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83143.383">16970 12266 7399,'0'0'3972,"0"0"-2339,0 0 321,0 0-480,0 0-353,0 0 160,0 0-288,0 0-96,0 0-33,0 14-223,15 15-481,-15 0-32,0 1 32,0-16-31,15 15-97,-15-14-32,0 0 32,0-15-32,0 0 0,0 0-64,0 0-33,0 0-95,0 0 0,14 0 0,1 0 32,-1 0-321,1 0-159,14 0-225,-14-15-192,-1 15-416,1-15-802,-15 1-1248,14-1-2082,-14 1-225</inkml:trace>
  <inkml:trace contextRef="#ctx1" brushRef="#br1" timeOffset="83144.383">17144 12236 3972,'0'0'3491,"0"0"-512,0 0 0,0 0-193,0 0-512,0 0-608,0 0-353,0 0-320,0 29-128,29 0-160,-14 0-129,14 15 129,-14 0-225,-1-1-159,1-14-193,-1 0-96,-14-14-32,15-1 0,-15 1-417,0-15-800,0 0-1217,0 0-2371,0 0-4003</inkml:trace>
  <inkml:trace contextRef="#ctx1" brushRef="#br1" timeOffset="83145.383">17318 12222 10570,'0'0'5830,"0"0"-4485,0 0-1249,0 0 32,0 0-128,0 0-160,0-18 160,18 0 0,18 0-545,-17 0-1505,-1 18-2466,0 0-3363</inkml:trace>
  <inkml:trace contextRef="#ctx1" brushRef="#br1" timeOffset="83146.383">17478 11990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83147.383">17841 11917 1537,'0'0'0,"0"0"-288,0 0-961</inkml:trace>
  <inkml:trace contextRef="#ctx1" brushRef="#br1" timeOffset="83148.383">17783 11801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6976.6523">16414 12368 12332,'0'0'4612,"0"0"-2370,0 0-608,0 0-1,0 0-1312,0 0-225,-15 58-96,15-14 0,0-1 0,0 1 32,0 14 0,15-15-32,-15 15 96,0-14 0,14 0-96,1-15 0,-1 0-32,-14-15 0,15-14-64,-15 0-128,14 0-417,1-14-128,-1-1 193,1-14 415,0-14 161,-15-1 0,14 0-32,-14 1-32,0 28 32,0 1 32,0 14 64,0-15 129,-14 1 351,-1 14-127,-14-15-1,14 15-96,1 0-160,-1 0-160,1 15-64,-1-1-1089,1 15-961,-1 0-1345,15 0-5798</inkml:trace>
  <inkml:trace contextRef="#ctx0" brushRef="#br0" timeOffset="15144.0101">432 11180,'0'0,"0"0,0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trace contextRef="#ctx1" brushRef="#br2" timeOffset="-114649.3361">4552 11343 352,'0'0'545,"0"0"-129,0 0-288,0 0-32,0 0-31,0 0 31,0 0 32,0 0 224,-25 0 161,25 0 191,0 0-255,0 0-289,0 0 0,0 0 64,0 0-32,0 0-32,0 0 97,0 0 63,0 0-192,0 0-64,0-25 160,0 25-224,0 0 0,0 0 32,0 0 33,0-25 319,0 25-192,0 0 160,0 0 353,0-25-353,0 25-127,0 0 31,0 0 192,0-24-224,0 24-63,0 0-97,0 0 32,0-25 160,0 25-64,0-25-64,0 25-96,0 0 96,0 0 481,0 0 128,0 0-161,0 0-31,0 0-1,0 0 97,0 0-65,0 0-31,0 0-161,0 0-223,0 0-97,0 0 0,0 0 192,0 0 32,0 0 32,0 0-63,0 0-1,0 0 32,0 25-128,0-25-96,0 25-32,0-1-32,0 1 0,0 0 0,0 0-192,0 24 96,0-24-32,0-1 64,0 1-320,0 0-705,0 0-2627,0-1-7174</inkml:trace>
  <inkml:trace contextRef="#ctx1" brushRef="#br2" timeOffset="-103332.715">9015 11170 993,'0'0'160,"0"0"-160,0 0-160,0 0-64,0 0 160,0 0 64,0 0 32,0 0 128,0 0 352,0 0 193,0 0-64,0 0 127,0 0 353,0 0 321,0 0 127,0 0-256,0 0-416,0 0-288,0 0 32,0 30-33,0 1 193,0 0-641,0 0-96,0 31 32,0-1-96,0-30-96,0 0-929,0 0-3235,31-31-2851</inkml:trace>
  <inkml:trace contextRef="#ctx1" brushRef="#br2" timeOffset="-96080.4158">13380 11243 993,'0'0'320,"0"0"-288,0 0 545,0 0-1,0 0-287,0 0 255,0 0 225,0 0 64,0 0 192,0 0-161,0 0 1,0 0 256,0 0 129,0 0-354,0 0-383,0 0-353,0 0-96,0 0 0,0 0 160,0 0 65,0 0 191,0 0 225,0 0 128,0 0 95,0 0-127,0 0-64,0 25 32,0-1-449,0 1-288,0 0 0,0 0 32,0 24 128,0-24-128,0-1 32,0 1-32,0 0-64,0-1 0,0 1-416,0-25-1538,0 0-3395</inkml:trace>
  <inkml:trace contextRef="#ctx1" brushRef="#br2" timeOffset="-80572.6568">18114 11268 2498,'0'0'1250,"0"0"-1218,0 0 32,0 0-64,0 0 0,0 0 0,0 0-32,0 0 64,0 0-32,0 0 0,25 0 128,-25-25 128,0 25 128,0 0-63,0 0 31,0 0-64,0 0 1,0 0-1,0 0 224,0 0-63,0 0 255,0 0 129,0 0 160,0 0 64,0 0 0,0 0-32,0 0-128,0 0-385,0 25 161,0-1 160,0 1-609,0 25-128,0-1-32,0-24-32,0-1-32,0 26 0,0-50-672,0 24-2179,0 1-3651</inkml:trace>
  <inkml:trace contextRef="#ctx1" brushRef="#br2" timeOffset="162351.6943">23321 11118 2915,'0'0'833,"0"0"-673,0 0 256,0 0-416,0 0 0,0 0-512,0 0-674,0 0-511</inkml:trace>
  <inkml:trace contextRef="#ctx1" brushRef="#br2" timeOffset="172692.0539">23389 11162 2723,'0'0'1409,"0"0"-801,0 0 578,0 0-33,0 0-353,0 0-319,-23 0 288,23 0 672,0 0 417,0 0-289,0 0-288,0 0-288,0 0-32,0 22-512,0 1-385,0 21 32,-22 1-32,22 0 0,0-1-64,0-22 32,0 1-32,0-1-32,0 0-545,0 1-1120,0 21-2659,0-21-4965</inkml:trace>
  <inkml:trace contextRef="#ctx1" brushRef="#br1" timeOffset="178494.4743">20810 13067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178495.4743">21085 12791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178496.4743">21246 12558 2210,'0'0'6086,"0"0"-2851,0 0-1602,0 0 193,0 0-609,0 0-192,0 0 0,0 15 0,0-15-192,0 29 32,14-15-417,1 15 321,14 15-96,-14-15-193,-1 0-64,15 0 1,-14 15-129,-1-30-96,1 15-64,-15-29-128,0 15 0,0-15-192,0 0-1057,0 0-1634,15-15-2049,-15-14-6471</inkml:trace>
  <inkml:trace contextRef="#ctx1" brushRef="#br1" timeOffset="178497.4743">21826 12456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178498.4743">22029 12181 7399,'0'0'3972,"0"0"-2339,0 0 321,0 0-480,0 0-353,0 0 160,0 0-288,0 0-96,0 0-33,0 14-223,15 15-481,-15 0-32,0 1 32,0-16-31,15 15-97,-15-14-32,0 0 32,0-15-32,0 0 0,0 0-64,0 0-33,0 0-95,0 0 0,14 0 0,1 0 32,-1 0-321,1 0-159,14 0-225,-14-15-192,-1 15-416,1-15-802,-15 1-1248,14-1-2082,-14 1-225</inkml:trace>
  <inkml:trace contextRef="#ctx1" brushRef="#br1" timeOffset="178499.4743">22203 12151 3972,'0'0'3491,"0"0"-512,0 0 0,0 0-193,0 0-512,0 0-608,0 0-353,0 0-320,0 29-128,29 0-160,-14 0-129,14 15 129,-14 0-225,-1-1-159,1-14-193,-1 0-96,-14-14-32,15-1 0,-15 1-417,0-15-800,0 0-1217,0 0-2371,0 0-4003</inkml:trace>
  <inkml:trace contextRef="#ctx1" brushRef="#br1" timeOffset="178500.4743">22377 12137 10570,'0'0'5830,"0"0"-4485,0 0-1249,0 0 32,0 0-128,0 0-160,0-18 160,18 0 0,18 0-545,-17 0-1505,-1 18-2466,0 0-3363</inkml:trace>
  <inkml:trace contextRef="#ctx1" brushRef="#br1" timeOffset="178501.4743">22537 11905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178502.4743">22900 11832 1537,'0'0'0,"0"0"-288,0 0-961</inkml:trace>
  <inkml:trace contextRef="#ctx1" brushRef="#br1" timeOffset="178503.4743">22842 11716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207598.7679">21382 12477 1217,'0'0'1666,"0"0"480,0 0 608,0 0-1408,0 0 95,0 0-96,0 0-256,-31 16-64,31-16 192,0 0-320,0 0 128,0 0-224,0 0-224,0 0-161,0 0-416,0 0-96,0 0-256,0 0 352,31-16 64,-16 16 96,17-15-96,14-1-64,-30 0 32,0 16 0,15-15 0,-31 15 0,15 0-32,-15 0 0,16 0 0,-16 0-32,0 0 32,0 0 0,0 0 128,0 0 96,0 0 97,15 0 191,-15 0 129,16 31-1,-16 0-223,16 0-97,-1 0-160,1 16-64,-1-16-64,-15 1 64,16-1-96,-16 0 32,0 0 0,0 0-32,15-15 0,-15-1-32,0 1-416,0 0-353,0-16-192,0 0-96,0 15-416,0-15-257,0 0-1217,0 0-4035</inkml:trace>
  <inkml:trace contextRef="#ctx1" brushRef="#br1" timeOffset="207966.5751">21538 12622 2018,'0'0'12011,"0"0"-10057,0 0-1762,0 0 481,0 0-577,0 0-64,0-20 128,19 20 0,1-19-32,-1-1 1,0 20-33,1-19-32,-1 19-32,1-20-32,-1 20-513,1 0-2658,-1 0-7110</inkml:trace>
  <inkml:trace contextRef="#ctx1" brushRef="#br2" timeOffset="461926.366">1 11171 2434,'0'0'2178,"0"0"-1409,0 0 224,0 0 544,0 0-223,0 0-129,0 0 128,0 0 64,0 0-95,0 0-289,0 0-481,0 0-256,0 0-96,0 0 1,25 0 127,1 0-96,0 0 0,0 0-128,0 0 96,0 0 129,0 0-97,0 0 32,0 0-32,0 0 32,0 0-63,-26 0 31,26 0-96,-1 0 0,-25 0 0,26 0-32,-26 0 0,0 0 0,0 0 0,0-26-32,0 26 0,0 0 32,0 0-64,0 0 0,0 0-64,0 0-416,0 0-769,0-26-1666,0 0-3619</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03.883"/>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13.011"/>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18.852"/>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46.178"/>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49.525"/>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1.233"/>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6"/>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6:23.267"/>
    </inkml:context>
    <inkml:brush xml:id="br0">
      <inkml:brushProperty name="width" value="0.16" units="cm"/>
      <inkml:brushProperty name="height" value="0.16" units="cm"/>
    </inkml:brush>
  </inkml:definitions>
  <inkml:trace contextRef="#ctx0" brushRef="#br0">2564 947 14638,'-208'-23'64,"0"0"544,-23 23 225,0 23 352,1 23-320,-25 23-160,25 47-65,22-1 65,23 47-673,23 46-32,47 23 32,-1 46 64,24 23-64,46 23-32,0 0 160,46 1-95,23 22-1,69 24 32,24-47-96,68-23 0,24-46-32,46-69 32,23-47-96,0-45-97,24-47 193,-24-23 161,23-23-33,-23-23 32,0-46 128,0-24-160,1 1-32,-24-24-96,-24-22 96,1-47-64,-69-23 65,0-46-1,-47-23 32,-46-23-64,1 23 64,-47 23 0,-23 0 288,0 23 193,-93 0-129,-22 0 33,-70-23-225,-23 23-64,-23-23-127,1 46-33,22 47 0,23 22-64,23 47-32,1 22-161,22 47-319,-23 23-801,1 23-1186,22 70-672,-22-24-5285</inkml:trace>
  <inkml:trace contextRef="#ctx0" brushRef="#br0" timeOffset="5156.8859">3096 2424 5765,'-46'-46'2179,"46"23"-1,-24-23-1057,1 0 96,23 0 288,0-1-608,0 24-416,0 0-193,0 0-64,0 23-192,0 0-32,0 0-256,0 0-193,0 23 449,23 0 128,1 47 257,22-24 31,-23 23-160,0-23-95,-23 24-65,23-24 0,-23 0-32,0 23 64,0-23-32,0-23 96,0 24 0,-23-24 65,23-23-1,-23 0 256,0 0 97,-23 0-161,22 0-95,1-23 31,0 0 257,0-1-417,0-22-96,0 0-128,0-23 0,-1 0 32,24-1-32,0 1-32,0 0-32,0 23 64,0-1 0,0 1-64,24 23 0,-24 23-128,0 0-225,23 0-127,0 23 416,23 23 96,-23 24 32,24-24-193,-24 46 193,0-23 0,0 24 0,0-24 0,0 0-32,-23 1 0,0-24 32,0-23 0,0-23 96,0 23 193,0-23 255,-23 0-320,-23 0-224,23-23 161,-24-23 159,1 0-192,0-24-64,0 24-64,22-23 32,1 23-32,0-24-32,23 24 32,0 23-32,0-23-64,0 23 96,0 23-64,0-23-96,0 23-96,0 0-193,23 23 97,0 0 256,24 23-353,-24 0-351,0 0-546,0 1-928,-23-1-3940</inkml:trace>
  <inkml:trace contextRef="#ctx0" brushRef="#br0" timeOffset="6316.3983">2056 2794 6054,'0'0'1633,"0"0"-640,0 0 0,0 0-96,0 0-641,0 0-192,-23-69-64,23 69-96,0 0-224,0 0 96,0 0 224,0 23 480,23 23-95,1 0 319,-1 1-416,-23-1-63,23 0-161,-23-23 32,0 0 96,0-23 0,0 0 449,0 0 192,0 0 127,0 0-95,-23-23-640,-24 0-129,24 0 512,-23-23-416,23-1-64,0 1 65,0-23-193,23 23 0,-24-24 0,24 24 0,0 0 32,0 23-32,0 0 0,0 0-96,0 23 0,0 0-33,24 0-159,22 0 160,-23 0 128,23 46 0,-23 0 32,24 23-32,-24 1 192,23 22-32,-23 1-64,0-24 1,-23 0-97,24-23 128,-24 1-64,0-24-32,0 0 0,0-23 32,0 0 128,0 0 192,0 0 193,0 0-65,-24 0-319,1 0-33,-23-46 96,0 22 224,23-22-383,-1-23-97,1 23-32,0-24-33,23 47 97,-23-23-64,23 23 0,0 0 32,0 23-32,0-23-32,0 23-64,0 0-64,0 0-128,0 0-289,23 0-63,-23 0 287,23 46-255,0 0-706,-23 0-1056,24 1-2435,-1-1-3843</inkml:trace>
  <inkml:trace contextRef="#ctx0" brushRef="#br0" timeOffset="7197.9456">3002 2730 1313,'0'0'1730,"0"0"512,0 0-224,0 0-673,0 0-960,0 0-97,0-29 641,0 29 64,0 0-64,0 0-193,0 0-159,0 0-481,0 0-96,0 0-192,0 0-193,0 0-127,0 29-1410,29-29-1697,0 0-738</inkml:trace>
  <inkml:trace contextRef="#ctx0" brushRef="#br0" timeOffset="8999.4235">2240 3903 4901,'0'0'1889,"0"0"-1728,0 0-129,0 0 160,0 0-160,0 0 160,24 0 1057,22 0-160,0 0 289,0-23 31,23 0-320,24 0-449,-1-24 1,24 1-513,-1-23 160,1 0-31,-1-1-129,1 24-96,-1 0 0,-22 0 0,22 23-32,-45 0 0,-1 0 64,-23 0 0,23-1-64,-46 24 0,1 0 64,-1-23-64,0 23 64,-23 0-32,0 0 192,23 0 33,-23 0 95,23 0-32,-23-23 1,0 23 127,0 0 97,0 0 31,0 0-31,0 0-225,0 0-64,0 0-32,0 0 65,0 0-193,0 0-32,0 23 32,0 0 32,0 24 128,23-1-128,-23 23-96,0 0 97,0 1-129,23 22 160,-23 0-128,0 1-32,0-1 96,23 0-96,-23 1 0,0-24 0,0 23 0,0 1 32,0-24 32,0 0-64,0 1 64,-23-24 0,23 0-32,-46-23 128,23 0 257,0 0-257,-23 0 0,-1-23 160,1 0-128,0 0-160,-23 0 257,-1 0-97,-22 0 32,23-23-96,-24 0 192,24 23 1,0-23-65,-24 0-192,24 0 0,0 0-64,-24-23 0,47-1-64,-23 24 64,22-23 32,1 0-32,0 0 32,23 0 64,0-1-96,0 1 32,0 0-32,-24-23 32,24 23 0,0 23-32,0-1 32,23 24 0,-23-23-32,23 23 0,0 0 0,0 0 0,0 0 0,0 0 0,0 0 0,0 0 0,0 0-32,0 0 0,0 0-224,0 0-449,0 0-512,0 0-833,0 0-896,0 0-1539,0 0-6341</inkml:trace>
  <inkml:trace contextRef="#ctx0" brushRef="#br0" timeOffset="14204.714">2667 1502 7591,'0'0'2691,"0"0"-1282,0 0 64,0 0 161,0 0-833,0 0-513,-86 28-160,86 1 160,-29 0 129,0 29-1,-29 0-192,29-30-63,29 30-65,-28 0-64,-1-29-32,29 29-96,0-30-641,0 30-2754,0-29-5894</inkml:trace>
  <inkml:trace contextRef="#ctx0" brushRef="#br0" timeOffset="14773.4552">1727 1940 9833,'0'0'1922,"0"0"-1313,0 0 896,0 0-768,0 0-737,0 0-160,-87 231 128,87-116-193,0 1-1440,0-1-3076,0-28-2850</inkml:trace>
  <inkml:trace contextRef="#ctx0" brushRef="#br0" timeOffset="65052.1033">1825 5449 5541,'0'0'2403,"0"0"-834,0 0 641,0 0-352,0 0-385,0 0-992,0 46 255,0 1 225,-46-1 0,23 23-128,-23 0-353,22 24-191,1-1-161,0 24 32,0 22-96,0 24 192,23 0-192,0-1 97,0-45-33,46-1-32,0 1-96,24-1 0,-1 1-32,23-1-32,1-45 32,-1-24 64,1 0-32,-1 0 32,-22 0 32,-24 1-32,0-1 0,-23-23 0,-23-23-32,0 0 64,0 0 128,0 0 128,-23 0 833,-46 0-672,-1 23-193,-22 0 289,-24 0 159,1-23-415,-1 0-97,1 23-96,45-23-32,1 0-96,46 0-288,-23 0-1121,23 23-2211,23-23-3811</inkml:trace>
  <inkml:trace contextRef="#ctx0" brushRef="#br0" timeOffset="66293.2059">3926 5080 6758,'0'0'2050,"0"0"-897,0 0 513,0 0-577,0 0-705,0 0-95,24-46-97,-1 46 32,0 0 257,0 0 543,46 23-127,-23 0-288,1 23-65,22 0-63,-23 0-1,23 24-63,-23-1-129,24 23-64,-24 24 97,0-1 95,-23 47 32,23 0-95,-23 22-1,-23 1-128,24 23 0,-24-23-95,0-1-33,-24-45-32,1-24 32,23-45-96,0-1 32,0 23-32,0 1 64,-23-1-64,23-23 0,-23 1 32,23-70 64,0 0-96,0-23 32,0-1-32,0 1-96,0 23-96,0 0 64,0 0 0,0 0 31,0 0 97,23 0 97,23 0 31,1 0 0,22-23 352,23 0-95,1 0-193,22 0-96,-22 0-64,22 0 32,-23 23-64,1 0-320,-70 0-898,23 0-1504,-46 0-2019</inkml:trace>
  <inkml:trace contextRef="#ctx0" brushRef="#br0" timeOffset="67912.7757">4850 2957 1922,'0'0'1377,"0"0"385,0 0-65,0 0 674,0 0-450,0 0-511,0 23-321,0-23-160,0 0 0,0 0-65,0 0-319,0 0-129,0 23 33,0-23-129,0 23 128,0 0 1,0 0-129,23 0-224,23 1 32,1-1-64,-1-23 33,46 23-33,24-23 160,22 0 96,1-70-64,-1 1-63,1-46 127,-23-24-64,22 24-96,-22-24-128,-24 23 96,-23-22-64,1-1-32,-47-22 257,0 22 191,-23 0-31,0 24 63,23 22-128,-23 24 97,0 23-33,0 0-159,0 23 95,0 23-160,0 0 32,0 0-159,0 0-65,0 0 32,0 0-64,0 0-64,0 0 32,0 0 0,0 0-33,0 0 33,0 23-64,0-23-64,0 0-448,0 0-513,0 0-609,0 23-704,0 0-737,0 0-4581</inkml:trace>
  <inkml:trace contextRef="#ctx0" brushRef="#br0" timeOffset="69750.56">6396 1179 2210,'0'0'2018,"0"0"-609,0 0 1122,0 0-353,0 0-801,0 0-352,-46-24 32,46 24 0,0 0-128,0 0 0,0 0-257,0 0-63,0 0-96,0 0-193,0 0-320,0 0-128,0 0-97,0 0 161,46 0 64,-22-23-96,22 23 64,0 0-32,-23 0 32,23 0 32,-22 0 0,-1 0 32,-23 0 0,0 0 32,0 0-64,0 0 0,0 0 96,0 0 129,0 0 63,0 0-32,0 0 0,0 0-63,0 0 31,0 0 224,0 0 65,0 0-1,0 0 65,0 0-193,-23 0-256,23 0 32,-24 0 129,24 0-193,-23 0-32,23 0 96,-23-23 96,0-23-192,0 0 32,0-23-96,23 22 64,0-45-64,0 23 0,0-1-64,0-22 64,23 23 0,0-1 0,0 1 0,-23 23 32,23-24-32,0 24 0,-23 0 32,24 0-32,-24 0 0,0-1 0,0 24 0,23 23 64,-23 0-64,0 0 0,0 0-64,0 0 64,0 0-32,0 0 0,0 23 0,0-23 0,0 0 0,0 0-32,0 0-32,0 24 32,0-1 64,0 46 32,-23 0 32,23 24-32,0-1 0,-24-23-32,24 1 0,-23-1 0,0 0 0,23-22 32,-23-1-64,23-23 64,0 23-32,0-23 0,0 23 0,0 1-32,0-1-256,0 0-513,0 0-416,0 0-865,23-23-1441,-23 1-3940</inkml:trace>
  <inkml:trace contextRef="#ctx0" brushRef="#br0" timeOffset="70656.0511">6582 1270 4452,'0'0'1826,"0"0"224,0 0 192,0 0-1697,0 0-481,0 0-64,0-115 96,29 86 96,0 0 256,-29 0 33,29 0-129,-1 1-64,30-1 161,-29 0-257,29 29-128,-29-29 64,28 29 0,-57 0-96,29 0-32,-29 0 160,29 29 769,-29 0 64,0 0-416,0-1-33,0 1 129,-29-29 0,29 29-97,-29-29-95,0 29-161,-28 29 128,-1-29-63,0 28-225,29-57-160,1 29 0,-1 0 0,29-29-96,-29 0-545,29 29-384,0 0-737,0-29-1056,0 0-5542</inkml:trace>
  <inkml:trace contextRef="#ctx0" brushRef="#br0" timeOffset="80087.673">1040 4202 9673,'0'0'3331,"0"0"-2594,0 0 0,0 0 832,0 0-320,0 0-544,-162 93-160,139-70 95,-46 23 65,-1 0-65,24 47-31,-46-24 64,23 47-225,-24-1-256,47 1 32,-23-1-192,-1 24 161,24-24-129,23 1-64,0 22 0,23 24-32,0-24 0,23 24 0,23-23 0,-23-24 32,24-22-32,-24-47 32,0 0 0,-23-23-32,0 0 32,0-23 0,0 0 32,0 0-32,0 0 32,0 0-32,0 0 32,0 0 0,0 0-32,0 0 32,0 0 0,0 0 0,0 0 0,0 0 32,0 0 96,0 0-128,0 0 0,0 0 0,0 0 32,0 0-32,0 0 0,0 0 0,0 0 0,0 0-32,0 0 32,0 0 0,0 0 32,0 0 32,0 0 1,0 0 31,0 0 0,0 0-96,0 0 64,0 0 32,0 0 0,0 0 96,0 0-128,0 0 33,0 0-65,0 0 0,0 0-32,0 0 0,0 0 64,0 0-32,0 0-64,0 0 0,0 0 128,0 0-96,0 0 32,0 0-32,0 0 0,0 0-64,0 0 32,0 0 0,0 0 32,0 0-32,0 0 64,0 0-32,0 0 0,0 0 0,0 0-32,0 0 32,-46 0-32,22 23 0,-22 0-32,0 0-64,0 24-288,0-1-897,23 0-769,23 0-2114,-23 0-10378</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7"/>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8"/>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9"/>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70"/>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42.255"/>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0.059"/>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2.801"/>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01.206"/>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04.698"/>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11.969"/>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1:16.791"/>
    </inkml:context>
    <inkml:brush xml:id="br0">
      <inkml:brushProperty name="width" value="0.16" units="cm"/>
      <inkml:brushProperty name="height" value="0.16" units="cm"/>
    </inkml:brush>
  </inkml:definitions>
  <inkml:trace contextRef="#ctx0" brushRef="#br0">259 0 320,'0'0'449,"0"0"-161,0 0-288,0 0-96,0 0-833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20.093"/>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32.611"/>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36.325"/>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09"/>
    </inkml:context>
    <inkml:brush xml:id="br0">
      <inkml:brushProperty name="width" value="0.04" units="cm"/>
      <inkml:brushProperty name="height" value="0.04" units="cm"/>
    </inkml:brush>
  </inkml:definitions>
  <inkml:trace contextRef="#ctx0" brushRef="#br0">1127 1730 11819,'0'0'3908,"0"0"-1858,0 0-224,0 0-609,0 0-128,0 0-321,-58 12-415,46-1 159,0 12-191,-11 12-97,12 11-128,-1-11-64,12 11 0,-11-11 32,11-1 0,0-11-64,0-11 0,0 0-160,11-12-64,1 0-33,22-12-319,-10-11-33,-1 0-31,0-12-129,0 12 257,-23-12-161,12 1 321,-12 11 287,0 0 65,-12-12 65,1 23-65,-1-11 0,0 12-769,-11-1-1922,12 1-7430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2.443"/>
    </inkml:context>
    <inkml:brush xml:id="br0">
      <inkml:brushProperty name="width" value="0.04" units="cm"/>
      <inkml:brushProperty name="height" value="0.04" units="cm"/>
    </inkml:brush>
  </inkml:definitions>
  <inkml:trace contextRef="#ctx0" brushRef="#br0">945 1441 4644,'0'0'4164,"0"0"-1825,0 0 95,0 0-128,0 0-704,0 0-321,0 12-480,0-1-449,0 1-128,0 11 64,0 0 225,0 12-193,0 0-192,0-1 96,0 1 33,0 0-225,-12-12 32,12-12-32,0 1 32,0-1-64,0-11 0,0 0-64,0 0-64,0 0-193,0 0-383,0 0-321,0-11 897,0-12 128,0-12 32,0 0 32,0 1-32,0-1-32,0 0 0,12 12 0,-12 0 32,0 12-32,0-13 0,0 24 0,0-11 32,0 11 0,0 0 0,0 0 0,0 0 416,0 0 161,0 0 64,0 0-65,0 0-191,0 0-97,0 0-224,0 0 0,0 0-96,0 0 0,0 0 64,0 11-64,0-11 0,0 0 0,0 0 0,0 0-32,0 0 32,0 0-32,0 0-96,0 0 32,0 0 0,0 0 0,0 0-225,0 0-127,0 0-417,0 0-512,0 0-609,0 0-2659,0-11-4323</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4.026"/>
    </inkml:context>
    <inkml:brush xml:id="br0">
      <inkml:brushProperty name="width" value="0.04" units="cm"/>
      <inkml:brushProperty name="height" value="0.04" units="cm"/>
    </inkml:brush>
  </inkml:definitions>
  <inkml:trace contextRef="#ctx0" brushRef="#br0">913 1248 6887,'0'0'2850,"0"0"-2722,0 0 769,0 0-384,0 0 63,0 0 417,0-11-352,0-1-129,0 12 129,12-12-33,-1 12-319,1-11-129,-1-1-128,12 1 96,-11-1-96,0 1-32,11 11 32,-12 0 64,-11 0 64,12 0 225,-1 11 447,-11 1 322,0-1-482,0 12-416,0 1-31,0-1-97,0 0-64,-11 11 0,-12 1 64,0 0-64,-1 0 0,1-12 160,0 0 193,12-12 159,-1 1-159,12 0-1,-11-12-320,11 0-96,0 0 0,0 0 0,0 0 0,0 0 0,0 0-32,0 0-32,0 0-128,0 0-96,11 0 288,12 0 0,0 0 128,0 0 64,1 0-64,-1 0-96,0 0 0,-12 11 0,1-11-32,-1 0 32,1 0-32,-12 0 32,0 0-64,0 0 32,0 0-288,0 0-1250,0 0-2561,0 0-12141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5.406"/>
    </inkml:context>
    <inkml:brush xml:id="br0">
      <inkml:brushProperty name="width" value="0.04" units="cm"/>
      <inkml:brushProperty name="height" value="0.04" units="cm"/>
    </inkml:brush>
  </inkml:definitions>
  <inkml:trace contextRef="#ctx0" brushRef="#br0">981 913 6214,'0'0'5541,"0"0"-4003,0 0-1314,0 0-224,0 0-96,0 0 96,23 0 160,1-11 320,-13 11 65,12 0-97,-11 0 161,-1 0-129,1 0-95,-12 0 223,11 0 225,-11 23-288,0-12-225,0 12-256,0 0 64,-11 1-64,-1-1-32,-11-12 32,12 1-32,-12-1-32,11-11-32,0 0 0,1 12 0,11-12 0,0 0-32,0 0-128,0 0 128,0 0 0,0 0-161,0 0-63,11 0 96,1 0 192,11 0 0,-11 0 64,11 0 96,-23 11 32,11-11 289,-11 12 63,0 11 97,0-11 0,0-1-161,0 12-128,-11-11 65,-12-1-321,0 1-96,-1-12-224,-10 12-385,11-12-608,0 0-417,11 0-1473,-11-12-5188</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6.005"/>
    </inkml:context>
    <inkml:brush xml:id="br0">
      <inkml:brushProperty name="width" value="0.04" units="cm"/>
      <inkml:brushProperty name="height" value="0.04" units="cm"/>
      <inkml:brushProperty name="color" value="#E71224"/>
    </inkml:brush>
    <inkml:brush xml:id="br1">
      <inkml:brushProperty name="width" value="0.04" units="cm"/>
      <inkml:brushProperty name="height" value="0.04" units="cm"/>
    </inkml:brush>
  </inkml:definitions>
  <inkml:trace contextRef="#ctx0" brushRef="#br0">379 356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trace contextRef="#ctx0" brushRef="#br1" timeOffset="80601.9442">93 4 4228,'0'0'4901,"0"0"-1634,0 0-1057,0 0-320,0 0-641,0 0-993,-12 58 32,1-35 65,-1 0 127,1 0-96,-1-12-31,1 13 191,-1-13-191,0 1-161,12-1-128,0 1-64,0-12-32,0 0-160,12 0-1,11 0 1,0 0-224,12 0-449,-12-12-256,0 1-416,0-1-962,0 1-1665,-11-1-704,-1 0 1248</inkml:trace>
  <inkml:trace contextRef="#ctx0" brushRef="#br1" timeOffset="80795.9177">232 97 1409,'0'0'2499,"0"0"480,0 0 159,0 0-191,0 0-256,0 0-385,0-12-416,0 12-225,0 12-480,0-1-704,0 12-65,0 12 289,-11-12-193,11 12-159,-12-1-65,0 1-160,12-12-96,-12 0-32,12-11-224,0-1-1153,0 1-2243,0-12-4163</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8.150"/>
    </inkml:context>
    <inkml:brush xml:id="br0">
      <inkml:brushProperty name="width" value="0.04" units="cm"/>
      <inkml:brushProperty name="height" value="0.04" units="cm"/>
    </inkml:brush>
  </inkml:definitions>
  <inkml:trace contextRef="#ctx0" brushRef="#br0">939 344 8040,'0'0'4484,"0"0"-1345,0 0-1570,0 0-768,0 0-385,0 0-63,-34 58-193,34-46-64,0-1-64,0 1-32,0-12 0,0 0-32,0 11 0,0 1-160,11-12 128,1 12 32,11-1 0,-11 1-32,11-1 64,0 1 0,0-12 0,-11 11 0,-12 1 96,11 11 0,-11-11 544,0 11 161,0-12-128,0 12-289,-11-11-160,-1 11-63,0-11-65,-11-1-32,12-11 0,-1 12-64,1-12-192,-13 0-129,13 0-544,-1-12-416,-11 1-544,12-1-1571,11 1-4483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5:46.157"/>
    </inkml:context>
    <inkml:brush xml:id="br0">
      <inkml:brushProperty name="width" value="0.04" units="cm"/>
      <inkml:brushProperty name="height" value="0.04" units="cm"/>
    </inkml:brush>
  </inkml:definitions>
  <inkml:trace contextRef="#ctx0" brushRef="#br0">1495 1151 3908,'0'0'4996,"0"0"-3490,0 0-449,0 0 160,0 0-288,0 0-417,0 0-255,82 0-193,-68 0-32,-14 0-32,0 0-32,14 0-353,-14 0-287,13 0-129,-13 0-737,14 0-864,-14 0-513,0 0-127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1:42.135"/>
    </inkml:context>
    <inkml:brush xml:id="br0">
      <inkml:brushProperty name="width" value="0.16" units="cm"/>
      <inkml:brushProperty name="height" value="0.16" units="cm"/>
    </inkml:brush>
  </inkml:definitions>
  <inkml:trace contextRef="#ctx0" brushRef="#br0">3411 2395 545,'0'0'1569,"0"0"929,0 0-159,0 0 255,0 0-288,0 0-128,0-121-448,0 121-32,0 0 319,0 0 1,0 0-320,0 49-321,0 23-256,0 25-576,0 24 95,0 0 129,25 0-449,-25 0 1,0-48-225,0 0 64,24-1-96,-24 1 32,0-1-64,0-23-32,0-1 0,0-24 0,0-24-544,0 0-609,0 25-1218,24-25-2754,0 0-7943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61"/>
    </inkml:context>
    <inkml:brush xml:id="br0">
      <inkml:brushProperty name="width" value="0.16" units="cm"/>
      <inkml:brushProperty name="height" value="0.16" units="cm"/>
    </inkml:brush>
  </inkml:definitions>
  <inkml:trace contextRef="#ctx0" brushRef="#br0">75 1 1698,'0'0'320,"0"0"353,0 0-321,0 0 96,0 0-95,0 0-65,0 0 353,0 0 255,0 0 418,0 0 159,0 0-352,-25 0-192,25 0 0,0 0-192,0 0-225,0 0-160,0 0 33,0 0 31,0 0 129,0 0 351,0 0 226,0 0 319,0 0 32,0 0-95,0 0 127,0 0-608,0 0-257,0 0-63,0 0-97,0 0 1,0 0-65,0 0 33,0 25-129,0-25 96,0 24-63,0 26-193,0 0-64,0 25 96,0 24 0,0-24 97,0 25-129,0-1 96,0-24-32,0 25-96,0-1 33,0-24-129,0 0 64,0-1-96,0-24 32,0 25 32,0 0-32,-25-26 0,25 1-32,0 25 0,0-25 0,-25 0 32,25-1 0,0 1-32,0-25 0,0-25 0,0 25 0,0-25-32,0 0 32,0 0-32,0 0 0,0 0 32,0 0-32,0 0 32,0 0-64,0 0 0,0 0 0,0 0-1,0 0-31,0 0 64,0 0-64,0 0 32,0 0 32,0 0-32,25 0 0,0 0 64,0 0 0,25 0 0,0 0-32,0 0 32,-1 25 0,26-25 0,-25 0 0,25 0 0,-1 0 128,1 0-64,-25 0 64,0 0-32,-1 0-32,-24 0 1,0 25-1,0-25 32,-25 0 0,25 0 32,-25 0 0,0 0 0,0 0-96,0 0 64,0 0 0,0 0-64,0 0 32,0 0-64,0 0 0,0 0-736,0 0-1090,0 0-1089,-25-25-1056,0-50-514,-25 1-9352</inkml:trace>
  <inkml:trace contextRef="#ctx0" brushRef="#br0" timeOffset="1">150 75 2402,'0'0'3844,"0"0"-865,0 0-257,0 0-127,0 0-834,0 0-255,0-25-65,0 25-128,0 0 65,0 0 95,0 0-448,0 0-224,0 0-193,0 0-223,0 0-193,0 0-192,25 0 0,25 0 96,25 0 288,0 0-63,-1 0-33,1 0-64,0 0 32,0 0 33,-25 0 31,-1 0-160,1 0-64,-25 0-32,0 0 64,0 0-63,0 0-33,0 0 0,0 0-32,-25 0 32,0 0-32,25 0 32,-25 0-32,0 0 0,0 0 32,0 0 0,0 0-32,0 0 0,0 0 0,0 0-160,0 0-449,0 0-736,0 0-705,0 0-1570,0 0-2433</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5:50.463"/>
    </inkml:context>
    <inkml:brush xml:id="br0">
      <inkml:brushProperty name="width" value="0.04" units="cm"/>
      <inkml:brushProperty name="height" value="0.04" units="cm"/>
    </inkml:brush>
  </inkml:definitions>
  <inkml:trace contextRef="#ctx0" brushRef="#br0">1610 852 12236,'0'0'3074,"0"0"-1152,0 0-608,0 0-386,0 0-607,0 0-129,-77 11-96,66 0 32,0 11 32,0 0 289,0 11-289,0-1-96,0 12 32,11 0 224,0 0-192,0-11-96,0 0-64,11-12 32,0 1-32,0-11-64,11-11-32,-11 0-64,11 0-64,11 0 32,-11 0-161,-11-22-63,11 11-65,-11-10 225,-11 10 32,0-11 256,0 0 0,-11 11 64,-11-11 64,11 11-128,0 0-256,-11 0-129,11 11-287,0-11-577,-11 11-1378,11 0-4388</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5:53.612"/>
    </inkml:context>
    <inkml:brush xml:id="br0">
      <inkml:brushProperty name="width" value="0.04" units="cm"/>
      <inkml:brushProperty name="height" value="0.04" units="cm"/>
    </inkml:brush>
  </inkml:definitions>
  <inkml:trace contextRef="#ctx0" brushRef="#br0">0 22 3235,'0'0'7944,"0"0"-5382,0 0-2242,0 0-63,0 0-257,0 0 0,22 0 0,-11 0 32,11-11 64,-11 11 64,11-11 96,0 11-96,-11 0 64,11 0-31,-11 0 95,0 0 64,0 0 1,0 11-33,-11-11 192,11 11 33,-11 0 31,0 0-63,11 11-161,-11 0-96,0 11-159,0-11 63,0 11 0,0 0 64,-11-11 257,11 0-257,-11 11-96,0-12-128,11-10 0,0 11-128,-11-11-897,11-11-481,-11 11-512,11-11-2049,0 0-3781</inkml:trace>
  <inkml:trace contextRef="#ctx0" brushRef="#br0" timeOffset="183.5632">121 209 4612,'0'0'7335,"0"0"-5733,0 0-1602,0 0 224,0 0-32,0 0-192,110 0 0,-83 0-2082,0 0-3651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5:56.591"/>
    </inkml:context>
    <inkml:brush xml:id="br0">
      <inkml:brushProperty name="width" value="0.04" units="cm"/>
      <inkml:brushProperty name="height" value="0.04" units="cm"/>
    </inkml:brush>
  </inkml:definitions>
  <inkml:trace contextRef="#ctx0" brushRef="#br0">1575 406 11531,'0'0'3523,"0"0"-1345,0 0-929,0 0-608,-77 44-385,66-22-224,0-11-32,11 11-32,0 0 32,0 10 0,0 1 0,0-11 0,11 0 0,0 0 0,0-11-96,11 0-64,11-11-96,-11 0-545,11 0 160,-11-11-31,-1 0-225,-10 0-160,0 0 320,-11-11 225,0 11 512,0-11 0,-11-10 288,0 10 225,-10-11-193,-1 0-256,0 0 0,11 11 32,0 0-96,0 11 96,0-11 224,11 22-63,-11-11-33,11 0 0,0 0 32,0 0-160,22 0-31,-11 0-1,11 11 160,0 0 160,0 0-31,-12 0-97,12 0 0,-11 11 64,-11 0 449,11 11-160,-11 0-353,0 0-192,0 0-64,-11 0-705,0 0-704,0-11-1858,0 0-5926</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09.166"/>
    </inkml:context>
    <inkml:brush xml:id="br0">
      <inkml:brushProperty name="width" value="0.04" units="cm"/>
      <inkml:brushProperty name="height" value="0.04" units="cm"/>
    </inkml:brush>
  </inkml:definitions>
  <inkml:trace contextRef="#ctx0" brushRef="#br0">480 476 2723,'0'0'3523,"0"0"-961,0 0-608,0 0 32,0 0-673,0 0-192,0 0 257,0 0 63,-15 0-128,-1-16-544,1 16-769,-1 0 64,0 0 64,1 0 96,-1 0 97,0 0-225,1 16-96,-1 0 0,16 15 0,-16 0 0,16-15-192,0-1 160,0 1-65,0-1-127,16 1-256,0-16 31,15 0-95,-15 0-289,15 0-64,-15 0-160,-1 0 224,1-16 193,-16 1-1,0-1 193,15 16 448,-15-15 64,0-1 0,0 0 64,0 16-64,0 0 64,0 0-64,0 0 417,0 0 384,0 0-1,0 0-191,0 0 224,0 16-289,0 0-351,0 15-193,16 0 32,-16 0 416,0 16 97,0-16 96,0 0-65,0 0 1,0-15-353,-16 15 32,1-15-320,-1-1 0,-15-15-224,15 16-160,-15-16 31,15 0-672,-15 0-192,15-16-961,1 1-2786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10.628"/>
    </inkml:context>
    <inkml:brush xml:id="br0">
      <inkml:brushProperty name="width" value="0.04" units="cm"/>
      <inkml:brushProperty name="height" value="0.04" units="cm"/>
    </inkml:brush>
  </inkml:definitions>
  <inkml:trace contextRef="#ctx0" brushRef="#br0">297 204 2819,'0'0'1505,"0"0"-32,0 0 898,0 0-417,0 0 416,0 0 192,0 15-512,0 1-640,0-1-418,0 17-287,-16-1 0,16 16-65,0-16-415,0 0-129,0-16-32,0 17-64,0-17 0,0 16-64,0-31-673,0 16-993,0-16-1345,0 0-4163</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11.213"/>
    </inkml:context>
    <inkml:brush xml:id="br0">
      <inkml:brushProperty name="width" value="0.04" units="cm"/>
      <inkml:brushProperty name="height" value="0.04" units="cm"/>
    </inkml:brush>
  </inkml:definitions>
  <inkml:trace contextRef="#ctx0" brushRef="#br0">437 219 416,'0'0'8937,"0"0"-5606,0 0-1729,0 0-321,0 0-737,0 0-352,-31 0 129,31 0 447,-16 0 33,1 15-32,-1 1-321,0-16-31,16 31-33,-15-15-224,15-1-32,0 16-32,-16 1-96,16-1-32,0-15 0,0 15 0,16-16 32,-1 1-96,1-16-32,0 16 96,15-16-128,-16 0-64,1 0-32,-1-16-161,1-15 129,0 15-225,-1 1 449,-15-17-64,0 17 96,0-1-64,0 0 96,-15 1-32,-1-1 32,16 1-320,-16-1-385,16 0-672,-15 1-2563,-1 15-4003</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31:53.479"/>
    </inkml:context>
    <inkml:brush xml:id="br0">
      <inkml:brushProperty name="width" value="0.08" units="cm"/>
      <inkml:brushProperty name="height" value="0.08" units="cm"/>
      <inkml:brushProperty name="color" value="#FFFFFF"/>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17-12-10T08:33:30.078"/>
    </inkml:context>
    <inkml:brush xml:id="br1">
      <inkml:brushProperty name="width" value="0.04" units="cm"/>
      <inkml:brushProperty name="height" value="0.04" units="cm"/>
      <inkml:brushProperty name="color" value="#E71224"/>
    </inkml:brush>
  </inkml:definitions>
  <inkml:trace contextRef="#ctx0" brushRef="#br0">38 59</inkml:trace>
  <inkml:trace contextRef="#ctx1" brushRef="#br1">14 34 5445,'0'0'1442,"0"0"-866,0 0-576,0 0-64,0 0-128,0 0 160,0 0 32,-13 0 128,13 0 288,0 0 449,0 0-128,0 0-289,0 0-352,0 0-96,0 0-96,0 0 96,13 0 64,-13 0-32,0 0-32,0 0 32,0 0-32,0-13 128,0 13 65,0 0 159,0 0 32,0 0 193,0 0 224,0 0 288,0 0 64,0 0-384,0 0-65,0 0-223,0 13-97,12 0-96,1-1-96,-13 1-95,13 13-33,-13-14 32,13 14-64,-13-13 0,0-1 32,12 1-32,-12 0 0,0-13-32,0 0-32,0 0 0,0 0 32,0 0-32,0 0 32,0 0-192,0 0-257,0 0-448,0 0-512,0 0-481,0 0-576,0 0 256,0 0 832,0-13 65,13 13-448,-13-13-450</inkml:trace>
  <inkml:trace contextRef="#ctx1" brushRef="#br1" timeOffset="812.6534">111 39 160,'0'0'1730,"0"0"-801,0 0-32,0 0-481,0 0-320,0 0-96,-13 0 128,13 0-32,0 0 32,0 0-64,0-13 32,-13 13 161,13 0 63,0 0 96,0 0 225,0-13-225,-13 13-127,13 0 287,0 0 225,0 0-96,0 0 31,0 0 97,0 0 160,0 0-32,-12 0 128,12 0-64,0 0-384,0 0-321,0 0-96,0 0-96,0 13-96,0 0-32,0 0 449,0-1-321,0 1 64,12 0-96,-12 0 32,0-1-96,0 1 32,13-13-64,-13 13 32,0-13-32,0 0 32,0 0 0,0 0-32,0 0-96,0 0 32,0 0 0,0 0-96,0 0 160,0 0 0,0-13 64,0 0 64,-13 1-96,1-14 32,-1 13-64,0-12 0,13 12 0,-13 13 0,13-13 0,0 13 0,0-12 0,0 12 0,0 0 32,0 0-32,0 0-64,0 0-96,0 12-128,0 1 224,0 0 64,13 12 160,0-12 32,-13 0-128,0 12-64,13-12-704,-13 13-2179,12-14-3683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10.333"/>
    </inkml:context>
    <inkml:brush xml:id="br0">
      <inkml:brushProperty name="width" value="0.04" units="cm"/>
      <inkml:brushProperty name="height" value="0.04" units="cm"/>
      <inkml:brushProperty name="color" value="#C00000"/>
    </inkml:brush>
  </inkml:definitions>
  <inkml:trace contextRef="#ctx0" brushRef="#br0">0 57 17713,'0'0'3075,"0"0"-2467,0 0 417,0 0 353,0 0-1186,11 58-128,0-30 0,0 11-32,1-1 0,-1 0 32,-11 10 128,11 0 128,-11-1 1,11 1-161,-11-10 64,11-9-96,0-19-64,0-1-64,0-9-160,-11-9-448,22-20 511,-11-9 97,12-10 353,-12-19-193,0 0-32,0 10-128,-11-1-256,0 11-64,0 8-33,0 11-63,0 9-193,0 9-384,0 1-576,0-1-962,0 10-2305,0 0-8072</inkml:trace>
  <inkml:trace contextRef="#ctx0" brushRef="#br0" timeOffset="1">388 267 2498,'0'0'3908,"0"0"96,0 0-1314,0 0-480,0 0-576,0 0-225,0-19 129,0 19 223,-12 0-319,12 0-225,-11 0-288,0 0-801,0 19-128,0-9 0,0 9 0,-11 10 0,22 0-128,0-1 0,-11 11 32,11-11 64,0-9-32,0 0-129,11-9-31,11 0-32,0-10-128,-11 0-97,11-10 65,1 0-161,10-18 289,-22-10 0,11 9 63,-22-9 65,0 18-64,0 1 160,0 0 64,-11 10 160,0-1-32,0 0-128,0 1-288,0 9-769,11-10-1345,0 10-1858,0 0-7015</inkml:trace>
  <inkml:trace contextRef="#ctx0" brushRef="#br0" timeOffset="2">554 105 10025,'0'0'4901,"0"0"-2499,0 0-63,0 0-354,0 0-639,0 0-770,0 76-31,0-47 95,0 9-287,0 10 159,0-10-223,0 10-129,0 0-128,0-10-32,0-9 0,0-10-32,0-9-577,11-10-704,-11 0-1153,0-10-2787,11-9-289,0-10-4131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10.336"/>
    </inkml:context>
    <inkml:brush xml:id="br0">
      <inkml:brushProperty name="width" value="0.04" units="cm"/>
      <inkml:brushProperty name="height" value="0.04" units="cm"/>
      <inkml:brushProperty name="color" value="#C00000"/>
    </inkml:brush>
  </inkml:definitions>
  <inkml:trace contextRef="#ctx0" brushRef="#br0">1 0 12204,'0'0'2690,"0"0"-1409,0 58-480,11-30-353,0 1-31,-11-10 95,11 10 97,0-1 128,-11-9-321,0 1-288,11-11-128,0-9-160,0 0-224,11-9-385,1-11 128,-1 1-31,-11-9 63,11-1 289,-11 0 128,0 1 31,-11-1-31,0 10 192,0 9 128,0 1-32,0-1 449,0 10-225,0 0 161,0 0 864,0 0-160,0 19-32,11 10-544,-11 0-385,12 9 224,-12 0-223,0 0-129,0-9-96,0-10 0,11-9-449,-11-10-1408,11 0-1186,0-10-865,0 1-3075</inkml:trace>
  <inkml:trace contextRef="#ctx0" brushRef="#br0" timeOffset="1">322 38 8264,'0'0'5509,"0"0"-4388,0 58-448,0-39-257,11 9-224,-11-8 97,11 8 255,-11 1 193,0-10 96,0-10-161,0-9-512,0-9-160,0-1-1153,-11 1-384,11-10 1537,0-10-96,0-9-257,0 9-223,0 1 352,11 9 192,0 9 32,-11 0 32,0 1 64,11-1 256,1 10 0,-1-9-31,11 9 383,-11 0 353,0 19 257,11 0-193,-11 10-449,0-1-223,-11 10 63,0-9-352,0 9 1,0-9-129,0-10 0,-11-9 0,11-10-32,0 0-257,0-10-1248,0 0-161,0 1 1346,0-29 256,0 0-320,0-1-385,0 1 96,11 19 609,0 0 32,1 9 32,-1 1 160,-11 9 289,11 0 287,0 0 129,0 0 96,0 0 384,0 19-384,11 0-192,-11 0-128,0 19-193,-11-9-224,0 0-96,0-1-128,0 1-192,0-10-576,-11 0-386,11-9-1088,0-10-640,0 0-2948</inkml:trace>
  <inkml:trace contextRef="#ctx0" brushRef="#br0" timeOffset="2">676 105 5285,'0'0'6406,"0"0"-4772,0 0-866,0 0-255,0 0-1,67 10-287,-34-20 31,-11 1 352,1-10 33,-12 19-129,-11-10-159,0 1-97,0-1-96,0 0-64,11 1 96,-11-1 353,0 10 96,0-9 159,0 9 449,-11 0-127,0 0-450,-1 0-63,-10 19-225,11 0-256,-11 0 257,11 10-257,0 9 160,0-9 128,11-1 1,0 1-33,0-1-224,0-8-160,22-11-64,0 1-32,0-10-128,0 0-577,12 0-544,10 0-1057,-11-19-1922,12-10-5382</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10.339"/>
    </inkml:context>
    <inkml:brush xml:id="br0">
      <inkml:brushProperty name="width" value="0.04" units="cm"/>
      <inkml:brushProperty name="height" value="0.04" units="cm"/>
      <inkml:brushProperty name="color" value="#C00000"/>
    </inkml:brush>
  </inkml:definitions>
  <inkml:trace contextRef="#ctx0" brushRef="#br0">178 106 5958,'0'0'4548,"0"0"-2338,0 0-256,0 0-609,0 0-96,0 0 65,0-10 95,0 0 160,-11 10-608,0 0-352,-11 0 96,11-9-289,-1 9-160,1 0 97,-11 9-353,11 11-33,0-1 33,-11 9-64,11 1-96,0 0 64,-1 9 32,12 1-64,0-11-96,0-9-64,23-9-449,-12 0-128,11-10-352,-11 0 256,11-20 192,0 1 289,-10-19-161,21-10-352,-22 10-32,0-1 353,-11 20 287,11 10 385,-11 9 64,0 0 1025,0 0 609,0 0-353,0 0-512,11 9 448,-11 10-993,0 20-127,11-11-1,-11 11-128,0-10-32,0-1-160,0-9-129,0-9-639,0-10-866,0 0-1922,11 0-5669</inkml:trace>
  <inkml:trace contextRef="#ctx0" brushRef="#br0" timeOffset="1">444 86 12684,'0'0'2787,"0"0"-1858,0 0 192,0 0-289,0 0-383,0 0-97,0 0 321,-22-9-1,10 9 321,1 9 64,0-9-320,-11 10-257,22-10-95,-11 10-33,0-1-288,11 1 128,-11 9 97,0 0-33,11 0-128,0 0 0,0 1 0,0-11-96,0 10-32,0-9-64,0 9 0,11-9-32,11-1-96,-11 1-353,11-10-95,-11 0-481,12-10-64,-1 1-353,0-11 33,-11 1-97,0 0-576,0 0-192,-11-10 416,0 10 32,0 0 577,0 9 1057,0-9 288,0 19 0,0-9 192,0 9 1666,0 0 608,0 0-480,0 0-321,0 0 1,0 0 96,0 0-385,0 9-64,0 1-192,0-10-288,0 19-769,0 0 0,0 10 0,0 9 32,0-9 65,11 0-65,-11-10-96,0-10 0,0 1-161,0-10-1024,0 0-1537,11 0-1891,1-10-2465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63"/>
    </inkml:context>
    <inkml:brush xml:id="br0">
      <inkml:brushProperty name="width" value="0.16" units="cm"/>
      <inkml:brushProperty name="height" value="0.16" units="cm"/>
    </inkml:brush>
  </inkml:definitions>
  <inkml:trace contextRef="#ctx0" brushRef="#br0">100 75 6054,'0'0'3907,"0"0"-1472,0 0 447,0 0-319,0 0-481,0 0-96,-25 0-385,25 0-480,0 0-320,0 25-417,0 24 33,0 26-225,0 50 160,0 49-31,25 0 95,-25-24-96,25 24-95,-25 1 95,0-26-160,0-24 64,0-26-160,25 1 32,-25-25-96,0-25 32,25-1 0,-25-24-32,0 0 32,0-25 0,0 0-32,0 0 97,0 0-97,0 0 0,0 0-64,0 0 64,0 0-65,0 0 33,0 0 0,0 0 0,0 0-64,0 0 96,0 0-64,0-25-96,0 25 96,0 0-737,0 0-608,0-50-257,25 26-704,0-51-256,-25-25-545,25 0-3428</inkml:trace>
  <inkml:trace contextRef="#ctx0" brushRef="#br0" timeOffset="1">0 0 13196,'0'0'1730,"0"0"-769,0 0 128,0 0 352,0 0-736,0 0-449,0 0 1,0 25 543,25-25 257,25 25-352,0 0-64,-25 25-65,50-25 1,-26 25-385,26-25 96,0-1-96,0 1-96,-1 0-64,1 0 97,0 0-33,-25 0-64,-1 0-32,1 0 64,-25-25-32,0 25 0,25-25 32,-25 0-64,-25 0 64,25 0 0,-25 25-64,0-25 64,0 0 192,0 0 161,0 0 191,0 0 65,0 0 32,-25 0 31,25 0-31,-25 25-129,-25 0-511,0 24-65,0 1 64,1-25 160,-1 0-32,0 25-160,-25-25 64,50 0 0,-24 0 32,-1-1-96,25-24 0,25 25 0,-25-25-32,0 25 0,25-25 0,-25 0 0,25 0 0,0 0 0,-25 0 0,25 0 0,0 25 32,0-25-32,-25 0 0,25 0 32,0 0 1,0 0-33,0 0 32,0 0-64,0 0 32,0 0 0,0 0-33,0 0 33,0 0 0,0 0 0,0 0 0,0 0 0,0 0 33,0 0-33,0 0 0,0 0 32,0 0-32,0 0 32,0 0-32,0 0 0,0 0 32,0 0-32,0 0 0,0 0 0,0 0 0,0 0-64,0 0 64,0 0 0,0 0-129,0 0 97,0 0-64,0 0 32,0 0-32,0 0-32,0 25 96,25 0-64,0 0 96,0 0 0,25 25 0,0-25 0,-1-1-32,1 1 32,0 25 32,0-25 0,0 0-32,0 25 0,-1-25 0,-24 0 64,25 24-64,-25-24 0,25 0 0,-25 0 0,0-25 0,0 25 0,-1 0 0,1 0 0,-25 0 0,25 0 0,0 0 32,-25-25-32,25 25 32,-25-25 0,0 0 0,25 25-32,-25-25 0,0 0 0,0 24 0,0-24-32,0 0 64,0 0-32,0 0 32,0 0-32,25 0 0,-25 0 0,0 0 0,0 25 32,0-25-32,0 0 0,0 0 0,0 0 0,0 0 32,0 0-32,0 0 0,0 0 0,0 0 0,0 0 32,0 0-32,0 0 32,0 0-32,0 0 0,0 0 0,0 0 0,0 0-96,0 0-673,0 0-1280,0-25-2308,0-24-3362</inkml:trace>
  <inkml:trace contextRef="#ctx0" brushRef="#br0" timeOffset="2">1470 125 545,'0'0'6566,"0"0"-3587,0 0-1154,0 0 834,0 0-866,0 0-447,0 0-1,0 0 128,0 0-63,0 0-385,0 0-160,0 0-1,0 0-127,0 0-289,0 24-63,25 1-33,0 25 385,25 0-417,0-25-96,-1 25-128,1 0 33,0-1-65,-25 1 0,25 0 0,-25 0-64,24 0 64,1 0-32,-25-1 32,0 1-64,0-25 0,0 0-32,-25-25 32,25 25 0,-25-25-32,0 0 0,0 0 32,0 0 0,0 0-32,0 0-32,0 0-32,0 0-32,0 0-33,25 0 97,0-50 64,25 0 64,-1-24 65,1-1-33,25 0-32,-50 0-32,25 26 0,-25-1-32,24 0 0,-24 0 32,0 0-32,0 25 32,-25-25 0,0 50 0,0-24 64,0 24-32,0 0-32,0 0 0,0 0 32,0-25-64,25 25 0,-25 0 0,0-25 0,0 25-64,0 0 0,0 0-192,0 0-65,0 0-63,0 0-128,0 0-129,0 0-32,0 0-608,0 0-1121,0 25-1121,0 0-770,-25-1-3682</inkml:trace>
  <inkml:trace contextRef="#ctx0" brushRef="#br0" timeOffset="3">2092 971 1153,'0'0'3555,"0"0"-640,0 0-256,0 0-417,0 0-416,0 0-417,0 0 0,0-25-63,0 25-65,0 0-128,0 0-32,0 0-224,0 0-32,0 0 127,0 0 1,0 0-192,0 0 128,0 0-128,0 0-64,0 0-97,0 0-127,0 25-65,0 0-160,0 0-63,0 25-33,0-25-64,0 24 0,0-24-64,0 25 0,0 0-32,0 25-32,0-25 32,0-1 64,0 1-96,0 0 0,0-25 32,0 25-32,0-25 0,0-1 0,0 1 0,0-25 0,0 25 0,0-25 32,0 25-32,0-25 0,0 0 0,0 25 32,0-25-32,0 0-32,0 25 32,0-25 0,0 0 0,0 0 0,0 0 0,0 25 32,0-25-32,0 0-32,0 0 32,0 0 0,0 0 0,0 0 0,0 0 0,0 0-32,0 0 32,0 0-32,0 0 32,0 0-64,0 0 64,0 0-320,0 0-673,0 0-833,0 0-1729,0-50-2499,25-25-1217</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10.341"/>
    </inkml:context>
    <inkml:brush xml:id="br0">
      <inkml:brushProperty name="width" value="0.04" units="cm"/>
      <inkml:brushProperty name="height" value="0.04" units="cm"/>
      <inkml:brushProperty name="color" value="#C00000"/>
    </inkml:brush>
  </inkml:definitions>
  <inkml:trace contextRef="#ctx0" brushRef="#br0">266 191 5157,'0'0'8136,"0"0"-5542,0 0-576,0 0 160,0 0-352,0 0-417,0 19-736,0 10-97,0 0-63,0-1-193,-11 11-192,11-11-96,0 1-32,-11-19-64,11 9-705,0-19-928,0 0-1442,0 0-2018,11-10-6694</inkml:trace>
  <inkml:trace contextRef="#ctx0" brushRef="#br0" timeOffset="1">277 77 6854,'0'0'2755,"0"0"-2755,0 0-1281,0 0-2435</inkml:trace>
  <inkml:trace contextRef="#ctx0" brushRef="#br0" timeOffset="2">432 220 8520,'0'0'3555,"0"0"-1601,0 0-608,0 0-321,-22 67-193,22-48-159,-11 10-32,11-10 319,-11 0-447,11 0 128,-11 0-97,11-9-128,0-10-223,0 0-193,0 0-32,0-10-449,0 1-224,0-1 225,0 1 480,0-20 256,11 10-160,0-20-64,0 11 0,0 9-32,0-1 32,11 1-32,-11 10 225,12-1 223,-23 10-192,11 0 161,-11 0 351,11 10 65,-11 9 256,22 0-512,0 10-129,-11 9-288,1-9-64,-12 9 1,0-9-97,0-10-385,0-10-1088,0 1-1218,0-10-1985,11 0-7336</inkml:trace>
  <inkml:trace contextRef="#ctx0" brushRef="#br0" timeOffset="3">269 1 4324,'0'0'8200,"0"0"-5990,0 0-1025,0 0-320,0 0-609,0 0-160,-14 12 64,14-12 65,0 0 255,0 0 385,0 0 32,0 0-129,0 0-63,0 12-353,0-12-127,0 11-65,0-11-32,0 12-32,0-12-64,0 12 32,0-12-32,0 0 64,0 0-96,0 0-32,0 0-64,0 0-96,0 0-64,0 0 96,0 0 127,0 0 33,0 0-64,0 0 0,0 0-64,0 0 128,0-12 96,0 0-32,14 12-32,-14 0-32,0 0 0,0 0 0,0 0 64,0 0 385,0 0 95,0 0-255,0 0-225,0 12-64,0-12-1217,0 0-2595,0 0-8392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10.345"/>
    </inkml:context>
    <inkml:brush xml:id="br0">
      <inkml:brushProperty name="width" value="0.04" units="cm"/>
      <inkml:brushProperty name="height" value="0.04" units="cm"/>
      <inkml:brushProperty name="color" value="#C00000"/>
    </inkml:brush>
  </inkml:definitions>
  <inkml:trace contextRef="#ctx0" brushRef="#br0">1172 877 9801,'0'0'3075,"0"0"-705,0 0 225,0 0-801,0 0-737,0 0-64,0 0-97,0 0-63,0 0-64,0 25-129,0 14-95,0 12-257,0 0 161,0 26 159,0 1 1,0-14-321,0 0 161,0 0-193,0-25-128,0-1-32,0 1-96,0-14 0,0 1 0,0-13 0,0 0-192,0-13-257,0 0-512,0 0-608,0 0-769,0-13-1121,0-13 288,0-25-2787,0 12-3683</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10.346"/>
    </inkml:context>
    <inkml:brush xml:id="br0">
      <inkml:brushProperty name="width" value="0.04" units="cm"/>
      <inkml:brushProperty name="height" value="0.04" units="cm"/>
      <inkml:brushProperty name="color" value="#C00000"/>
    </inkml:brush>
  </inkml:definitions>
  <inkml:trace contextRef="#ctx0" brushRef="#br0">1278 860 6150,'0'0'3459,"0"0"-993,0 0-928,0 0 127,0 0-608,0 0-288,0 0 0,0 0 128,0 0 96,0 0 64,-13 0 0,13 0-353,-13 0-255,13 13-65,-13-13-128,0 13-63,1 0-65,12-13 0,-13 13 64,0-13-128,13 13-32,-13-13 0,13 0-32,0 13 0,0-13 0,-13 0 0,13 0 32,0 0-32,0 0 0,0 0 0,0 0 0,-13 0 0,13 0 0,0 0 0,0 0 0,0 0 0,0 13 0,0-13 0,-13 0 0,13 12 32,0-12-32,0 0 0,0 0 0,0 0-32,0 0 32,0 0-64,0 0 0,0 0 32,0 0-64,0 0 0,0 0-64,0 0-33,0 0-31,0 0 0,0 0-32,0 0 96,0 0 64,0-12 96,0 12 0,0-13 0,13 13 0,0-13 0,-13 13 0,13-13 0,0 0 0,0 13 0,0-13 0,-1 0 0,-12 13 32,13-13-32,0 13 0,-13 0 0,0 0 32,0 0-32,13 0 0,-13 0 0,0 0 0,0 0 32,0 0-32,0 0 0,0 0 0,13 0 0,-13 0 0,0 0 0,0 0 0,0 0-32,0 0-32,0 0 64,13 0 0,0 0 32,-1 13-32,1 0 0,0-13 32,0 13 0,13 0-32,-13 0 96,-1 0 0,1 0 0,0-1 0,-13 1-32,13-13-64,0 13 32,-13-13 0,13 13-32,-13-13 32,13 0-32,-13 13 32,0-13-32,0 0 0,0 0 32,0 0-32,0 0 0,0 0 0,0 0 0,0 0 0,0 0 0,0 0 32,0 0-32,0 0 32,0 0 0,0 0-32,0 0 0,0 0-32,0 0-672,0 0-1218,0-13-1666,0 0-6181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10.347"/>
    </inkml:context>
    <inkml:brush xml:id="br0">
      <inkml:brushProperty name="width" value="0.04" units="cm"/>
      <inkml:brushProperty name="height" value="0.04" units="cm"/>
      <inkml:brushProperty name="color" value="#C00000"/>
    </inkml:brush>
  </inkml:definitions>
  <inkml:trace contextRef="#ctx0" brushRef="#br0">601 301 6470,'0'0'3588,"0"0"-2019,0 0 993,0 0-1056,0 0-481,0 0 288,-9 9-32,9 0-896,0 9-161,0 1-64,0 8 64,0 0-96,0 1-96,0-10 64,0 0-64,0 1 33,0-10-33,-9-9-32,9 0 0,0 0-32,0 0-65,0 0-159,0 0-128,0 0-129,0-19 353,0 1 160,0-9 128,9-1-96,0 1-32,0 0 0,0 8-32,0-8 32,9 18 0,-8-9 32,8 18 193,-9-9-1,0 9 128,0 0 32,9 0-31,-9 18 319,0 0 161,10 9-288,-19 10-161,9-10-128,-9 10-95,0-10-97,0-9-64,0 1 0,0-10-225,0-9-1216,9 0-1858,-9-9-7976</inkml:trace>
  <inkml:trace contextRef="#ctx0" brushRef="#br0" timeOffset="1">893 247 5157,'0'0'3363,"0"0"-704,0 0 576,0 0-801,0 0-384,0 0-865,0 63 96,0-35-576,0 8-193,0-8 161,0 8-385,0-9-96,0 1-31,0-1-65,0-18-96,9 10 0,0-10-128,0-9-129,0 0-640,9 0-832,-9 0-898,10-9-2305,-10-10-5959</inkml:trace>
  <inkml:trace contextRef="#ctx0" brushRef="#br0" timeOffset="2">828 374 16400,'0'0'2306,"0"0"-2306,0 0 0,0 0-160,0 0 95,73-9 65,-37 0-640,-8 9-641,-1 0-2147,0-9-3746</inkml:trace>
  <inkml:trace contextRef="#ctx0" brushRef="#br0" timeOffset="3">1202 338 1153,'0'0'7719,"0"0"-4163,0 0-385,0 0-1089,0 0-705,0 0-320,-73-18 480,55 18-800,8 0 0,-8 9-193,0 0-127,9 9-257,0 9-64,0-9-96,9 19-32,0-10-32,0 1 32,0-1 0,18-9 32,-9 0-128,9-9 32,0 0-129,1-9-255,8-9 0,-9-9-225,0-9-929,-8-10-95,-10 1-994,9 0-512,-9 8 1698,0 10 1537,0 9 1249,0 0 1217,0 9-288,0 0 32,0 0-512,0 9-513,0 9-576,0 0-609,9 10 64,0-1-32,0 0 0,0-8-64,0-1 0,0 0 0,0-18-449,1 9-1120,-1-9-1378,0 0-2370,0-18-5574</inkml:trace>
  <inkml:trace contextRef="#ctx0" brushRef="#br0" timeOffset="4">1320 319 2594,'0'0'8168,"0"0"-7303,0 0-545,0 0 97,0 0 127,0 0-127,36-18-193,-26 9 32,-10-9 353,9 0-321,0 8 224,-9-8 1,0 9 160,0 0 319,0 0 354,-9 0-1,0 0-192,-1-1-512,-8 10-161,18 0 129,-9 0-33,0 10-63,0 8-193,9 9-128,-9 1-64,9 8-96,0 10 64,9-1 1,0 1 31,9-1 0,-9-17-32,10-1-96,-10 0 0,9-17-128,-9-1-257,0 0-1120,0-9-1826,10-9-1602,-19-10-6694</inkml:trace>
  <inkml:trace contextRef="#ctx0" brushRef="#br0" timeOffset="5">0 730 4901,'0'0'7623,"0"0"-5189,0 0-480,0 0 64,0 0-929,0 0-192,0 0-577,10 63 0,-10-35 321,0-1-257,0 10 193,0-10-161,0-9-159,0 0-97,0 1-96,0-10-64,0-9-32,0 9 32,0-9-32,0 0-193,0 0-415,0-9-385,0 0 256,0-19 577,9 10 64,0 0-128,9 0-1,-9-1 161,9 1-32,-9 0-32,10 9 160,-10 0-32,9 9 32,0 0 64,-9 0 64,0 9 257,0 9 95,1 0-32,-1 10-127,-9-10 127,0 0 33,0 0-65,0 1-224,-9-10 0,-1 0-96,-8 0-96,9 0-96,-9-9-256,9 9-353,-9-9 1,8 0-545,1 0-225,9 0-864,-9 0-2755,9 0-4036</inkml:trace>
  <inkml:trace contextRef="#ctx0" brushRef="#br0" timeOffset="6">274 803 4004,'0'0'8744,"0"0"-5221,0 0-1441,0 0-832,0 64-161,0-46-353,0 0-479,0 9 31,0-8-160,0-1-96,0 0-32,0-9-160,0 1-1025,0-1-1122,-10-9-896,10-9-6342</inkml:trace>
  <inkml:trace contextRef="#ctx0" brushRef="#br0" timeOffset="7">255 711 12876,'0'0'737,"0"0"-737,0 0-929,0 0-1505,0 0-3204</inkml:trace>
  <inkml:trace contextRef="#ctx0" brushRef="#br0" timeOffset="8">419 765 10890,'0'0'3652,"0"0"-1154,0 0 257,0 0-1122,0 0-960,0 55 0,0-28 31,0 0-159,0 1-321,0-10-160,0 9 448,0-8-287,0-1-161,0 0-64,0-9-32,9 0 0,-9-9-225,9 0-928,10 0-576,-10 0-994,0-9-1153,0-9-4932</inkml:trace>
  <inkml:trace contextRef="#ctx0" brushRef="#br0" timeOffset="9">355 866 15727,'0'0'3043,"0"0"-3011,0 0 32,0 0-32,0 0 0,73-10 64,-46 1-96,10 9-192,-10-9-1634,0 9-5221</inkml:trace>
  <inkml:trace contextRef="#ctx0" brushRef="#br0" timeOffset="10">701 802 7015,'0'0'6310,"0"0"-3364,0 0-1248,0 0-353,0 0-352,0 0 64,-54 36-160,45-27-160,-10 10-385,10-1 64,0 9-31,0-9-161,9 10-128,0-10 64,0 0-160,0 1-32,9-10-32,9 9 0,1-18 32,8 9-96,-9-9-192,10 0-353,-1-9-512,0-9-929,0-1-1153,-8 1-2819,-10 0-3619</inkml:trace>
  <inkml:trace contextRef="#ctx0" brushRef="#br0" timeOffset="11">866 811 10762,'0'0'4581,"0"0"-2596,0 0-511,0 0-609,0 0-33,0 0 97,-28 18 32,10-8-320,18 8-321,-9 0 64,0 0-352,9 10 33,0-10-65,0 9 0,0-9-65,9 10-31,0-10 32,9-9-192,1 0 96,-1-9-64,0 0 32,1-18-65,-1 0 129,0-10-160,-9 1-321,-9 0-255,0-1 383,0 10 1,-9 0 351,0 0 129,0 9-64,0-1 64,0 1-224,-1 9-641,1 0-768,-9 0-1538,18 0-3748</inkml:trace>
  <inkml:trace contextRef="#ctx0" brushRef="#br0" timeOffset="12">1011 820 3171,'0'0'9865,"0"0"-8615,0 0-834,0 0 321,0 0 31,0 0 834,9 19 480,-9-1-673,0 0-192,0 0-352,10 10-416,-10-1-193,0-9-160,0 1-96,0-1-64,0-9-160,0 0-897,0-9-865,0 0-1249,0-9-5414</inkml:trace>
  <inkml:trace contextRef="#ctx0" brushRef="#br0" timeOffset="13">993 748 6150,'0'0'0,"0"0"-1922,0 0-320</inkml:trace>
  <inkml:trace contextRef="#ctx0" brushRef="#br0" timeOffset="14">1111 857 2723,'0'0'5509,"0"0"-3107,0 0-608,0 0 192,0 0-865,0 0-128,0 0 128,0 64-385,0-46-31,0 1-128,0-1-385,0 0 32,0 0-64,0-9-96,0 1 96,0-1-96,0-9-64,0 0 0,0 0-320,0-9-385,0-10 353,0-8 352,0 9 256,0-10-256,0 10 0,9 0-96,0 0 96,0-1-32,0 1 32,0 9 0,10 0 289,-10 9-33,9 0 128,-9 0 257,9 0 320,-9 9 224,10 9-288,-10 0-449,0 1-160,0-1-96,-9 9-127,0 1-65,0-10-65,0 9-255,0-8-737,0-1-640,0-9-385,0 0-1250,0 0-3714</inkml:trace>
  <inkml:trace contextRef="#ctx0" brushRef="#br0" timeOffset="15">1029 757 11243,'0'0'4548,"0"0"-2626,0 0-193,0 0-1280,0 0-449,0 0-32,0 11-993,0-11-1826,0 0-4324</inkml:trace>
  <inkml:trace contextRef="#ctx0" brushRef="#br0" timeOffset="16">1421 830 4388,'0'0'2563,"0"0"736,0 0-320,0 0-513,0 0-352,0 0 160,0 0 32,-9 0-1441,-9 0-96,9 0-129,0 9-191,-10 0-33,10-9-192,0 9-192,9 0 32,-9 0-64,9-9 0,0 10-64,0-1-128,9 0 32,9 0 160,1-9-128,8 9 64,-9 0 0,10-9 64,-10 9 0,-9 0 0,0 1 64,-9-1 128,9 0-128,-9 0 64,0 0-32,-9 0-96,0 0-32,-9 1-32,-1-1-320,1 0-481,9-9-672,-9 0-930,9 0-1472,0 0-6151</inkml:trace>
  <inkml:trace contextRef="#ctx0" brushRef="#br0" timeOffset="17">1502 0 13677,'0'0'1890,"0"0"-1762,0 0-32,0 0 1057,64 64 352,-28-27-704,10 17-288,-10 19 95,-8 0-127,-1 18 95,-9 0-255,-18 9 127,0 0-192,0-9 65,-27 1-257,9-20-32,-10-17-32,1-9-737,9-19-1761,-10-9-1923,-8-9-8903</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10.365"/>
    </inkml:context>
    <inkml:brush xml:id="br0">
      <inkml:brushProperty name="width" value="0.04" units="cm"/>
      <inkml:brushProperty name="height" value="0.04" units="cm"/>
      <inkml:brushProperty name="color" value="#C00000"/>
    </inkml:brush>
  </inkml:definitions>
  <inkml:trace contextRef="#ctx0" brushRef="#br0">727 618 4004,'0'0'7815,"0"0"-5092,0 0-833,0 0 159,0 0-767,-73 54-193,37-17-192,-1 8-321,10 10 1,-1 0-129,19 18-256,-9 0-160,18 9-32,0 0 0,18 0-32,10 0-192,8 0-865,1-10-577,17-17-864,1-9-2915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10.628"/>
    </inkml:context>
    <inkml:brush xml:id="br0">
      <inkml:brushProperty name="width" value="0.04" units="cm"/>
      <inkml:brushProperty name="height" value="0.04" units="cm"/>
    </inkml:brush>
    <inkml:context xml:id="ctx1">
      <inkml:inkSource xml:id="inkSrc8">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1" timeString="2017-12-10T08:31:53.479"/>
    </inkml:context>
    <inkml:brush xml:id="br1">
      <inkml:brushProperty name="width" value="0.08" units="cm"/>
      <inkml:brushProperty name="height" value="0.08" units="cm"/>
      <inkml:brushProperty name="color" value="#FFFFFF"/>
      <inkml:brushProperty name="ignorePressure" value="1"/>
    </inkml:brush>
    <inkml:brush xml:id="br2">
      <inkml:brushProperty name="width" value="0.04" units="cm"/>
      <inkml:brushProperty name="height" value="0.04" units="cm"/>
      <inkml:brushProperty name="color" value="#E71224"/>
    </inkml:brush>
    <inkml:brush xml:id="br3">
      <inkml:brushProperty name="width" value="0.08" units="cm"/>
      <inkml:brushProperty name="height" value="0.08" units="cm"/>
      <inkml:brushProperty name="color" value="#33CCFF"/>
    </inkml:brush>
    <inkml:brush xml:id="br4">
      <inkml:brushProperty name="width" value="0.28" units="cm"/>
      <inkml:brushProperty name="height" value="0.28" units="cm"/>
      <inkml:brushProperty name="color" value="#FFFFFF"/>
      <inkml:brushProperty name="ignorePressure" value="1"/>
    </inkml:brush>
    <inkml:brush xml:id="br5">
      <inkml:brushProperty name="width" value="0.16" units="cm"/>
      <inkml:brushProperty name="height" value="0.16" units="cm"/>
      <inkml:brushProperty name="color" value="#E71224"/>
    </inkml:brush>
    <inkml:brush xml:id="br6">
      <inkml:brushProperty name="width" value="0.08" units="cm"/>
      <inkml:brushProperty name="height" value="0.08" units="cm"/>
    </inkml:brush>
    <inkml:brush xml:id="br7">
      <inkml:brushProperty name="width" value="0.08" units="cm"/>
      <inkml:brushProperty name="height" value="0.08" units="cm"/>
      <inkml:brushProperty name="color" value="#333333"/>
    </inkml:brush>
  </inkml:definitions>
  <inkml:trace contextRef="#ctx0" brushRef="#br0">3746 1 2819,'0'0'1505,"0"0"-32,0 0 898,0 0-417,0 0 416,0 0 192,0 15-512,0 1-640,0-1-418,0 17-287,-16-1 0,16 16-65,0-16-415,0 0-129,0-16-32,0 17-64,0-17 0,0 16-64,0-31-673,0 16-993,0-16-1345,0 0-4163</inkml:trace>
  <inkml:trace contextRef="#ctx0" brushRef="#br0" timeOffset="584.6203">3980 63 416,'0'0'8937,"0"0"-5606,0 0-1729,0 0-321,0 0-737,0 0-352,-31 0 129,31 0 447,-16 0 33,1 15-32,-1 1-321,0-16-31,16 31-33,-15-15-224,15-1-32,0 16-32,-16 1-96,16-1-32,0-15 0,0 15 0,16-16 32,-1 1-96,1-16-32,0 16 96,15-16-128,-16 0-64,1 0-32,-1-16-161,1-15 129,0 15-225,-1 1 449,-15-17-64,0 17 96,0-1-64,0 0 96,-15 1-32,-1-1 32,16 1-320,-16-1-385,16 0-672,-15 1-2563,-1 15-4003</inkml:trace>
  <inkml:trace contextRef="#ctx0" brushRef="#br0" timeOffset="-24471.2576">3909 5597 3908,'0'0'4996,"0"0"-3490,0 0-449,0 0 160,0 0-288,0 0-417,0 0-255,82 0-193,-68 0-32,-14 0-32,0 0-32,14 0-353,-14 0-287,13 0-129,-13 0-737,14 0-864,-14 0-513,0 0-127</inkml:trace>
  <inkml:trace contextRef="#ctx0" brushRef="#br0" timeOffset="-20165.3538">3942 4403 12236,'0'0'3074,"0"0"-1152,0 0-608,0 0-386,0 0-607,0 0-129,-77 11-96,66 0 32,0 11 32,0 0 289,0 11-289,0-1-96,0 12 32,11 0 224,0 0-192,0-11-96,0 0-64,11-12 32,0 1-32,0-11-64,11-11-32,-11 0-64,11 0-64,11 0 32,-11 0-161,-11-22-63,11 11-65,-11-10 225,-11 10 32,0-11 256,0 0 0,-11 11 64,-11-11 64,11 11-128,0 0-256,-11 0-129,11 11-287,0-11-577,-11 11-1378,11 0-4388</inkml:trace>
  <inkml:trace contextRef="#ctx0" brushRef="#br0" timeOffset="-17016.2384">3755 3264 3235,'0'0'7944,"0"0"-5382,0 0-2242,0 0-63,0 0-257,0 0 0,22 0 0,-11 0 32,11-11 64,-11 11 64,11-11 96,0 11-96,-11 0 64,11 0-31,-11 0 95,0 0 64,0 0 1,0 11-33,-11-11 192,11 11 33,-11 0 31,0 0-63,11 11-161,-11 0-96,0 11-159,0-11 63,0 11 0,0 0 64,-11-11 257,11 0-257,-11 11-96,0-12-128,11-10 0,0 11-128,-11-11-897,11-11-481,-11 11-512,11-11-2049,0 0-3781</inkml:trace>
  <inkml:trace contextRef="#ctx0" brushRef="#br0" timeOffset="-16832.6751">3876 3451 4612,'0'0'7335,"0"0"-5733,0 0-1602,0 0 224,0 0-32,0 0-192,110 0 0,-83 0-2082,0 0-3651</inkml:trace>
  <inkml:trace contextRef="#ctx0" brushRef="#br0" timeOffset="-14036.5686">3931 2257 11531,'0'0'3523,"0"0"-1345,0 0-929,0 0-608,-77 44-385,66-22-224,0-11-32,11 11-32,0 0 32,0 10 0,0 1 0,0-11 0,11 0 0,0 0 0,0-11-96,11 0-64,11-11-96,-11 0-545,11 0 160,-11-11-31,-1 0-225,-10 0-160,0 0 320,-11-11 225,0 11 512,0-11 0,-11-10 288,0 10 225,-10-11-193,-1 0-256,0 0 0,11 11 32,0 0-96,0 11 96,0-11 224,11 22-63,-11-11-33,11 0 0,0 0 32,0 0-160,22 0-31,-11 0-1,11 11 160,0 0 160,0 0-31,-12 0-97,12 0 0,-11 11 64,-11 0 449,11 11-160,-11 0-353,0 0-192,0 0-64,-11 0-705,0 0-704,0-11-1858,0 0-5926</inkml:trace>
  <inkml:trace contextRef="#ctx0" brushRef="#br0" timeOffset="-1461.9672">3964 1045 2723,'0'0'3523,"0"0"-961,0 0-608,0 0 32,0 0-673,0 0-192,0 0 257,0 0 63,-15 0-128,-1-16-544,1 16-769,-1 0 64,0 0 64,1 0 96,-1 0 97,0 0-225,1 16-96,-1 0 0,16 15 0,-16 0 0,16-15-192,0-1 160,0 1-65,0-1-127,16 1-256,0-16 31,15 0-95,-15 0-289,15 0-64,-15 0-160,-1 0 224,1-16 193,-16 1-1,0-1 193,15 16 448,-15-15 64,0-1 0,0 0 64,0 16-64,0 0 64,0 0-64,0 0 417,0 0 384,0 0-1,0 0-191,0 0 224,0 16-289,0 0-351,0 15-193,16 0 32,-16 0 416,0 16 97,0-16 96,0 0-65,0 0 1,0-15-353,-16 15 32,1-15-320,-1-1 0,-15-15-224,15 16-160,-15-16 31,15 0-672,-15 0-192,15-16-961,1 1-2786</inkml:trace>
  <inkml:trace contextRef="#ctx1" brushRef="#br1">4443 10132</inkml:trace>
  <inkml:trace contextRef="#ctx0" brushRef="#br2" timeOffset="1.03945E6">4419 10107 5445,'0'0'1442,"0"0"-866,0 0-576,0 0-64,0 0-128,0 0 160,0 0 32,-13 0 128,13 0 288,0 0 449,0 0-128,0 0-289,0 0-352,0 0-96,0 0-96,0 0 96,13 0 64,-13 0-32,0 0-32,0 0 32,0 0-32,0-13 128,0 13 65,0 0 159,0 0 32,0 0 193,0 0 224,0 0 288,0 0 64,0 0-384,0 0-65,0 0-223,0 13-97,12 0-96,1-1-96,-13 1-95,13 13-33,-13-14 32,13 14-64,-13-13 0,0-1 32,12 1-32,-12 0 0,0-13-32,0 0-32,0 0 0,0 0 32,0 0-32,0 0 32,0 0-192,0 0-257,0 0-448,0 0-512,0 0-481,0 0-576,0 0 256,0 0 832,0-13 65,13 13-448,-13-13-450</inkml:trace>
  <inkml:trace contextRef="#ctx0" brushRef="#br2" timeOffset="1.04026E6">4516 10112 160,'0'0'1730,"0"0"-801,0 0-32,0 0-481,0 0-320,0 0-96,-13 0 128,13 0-32,0 0 32,0 0-64,0-13 32,-13 13 161,13 0 63,0 0 96,0 0 225,0-13-225,-13 13-127,13 0 287,0 0 225,0 0-96,0 0 31,0 0 97,0 0 160,0 0-32,-12 0 128,12 0-64,0 0-384,0 0-321,0 0-96,0 0-96,0 13-96,0 0-32,0 0 449,0-1-321,0 1 64,12 0-96,-12 0 32,0-1-96,0 1 32,13-13-64,-13 13 32,0-13-32,0 0 32,0 0 0,0 0-32,0 0-96,0 0 32,0 0 0,0 0-96,0 0 160,0 0 0,0-13 64,0 0 64,-13 1-96,1-14 32,-1 13-64,0-12 0,13 12 0,-13 13 0,13-13 0,0 13 0,0-12 0,0 12 0,0 0 32,0 0-32,0 0-64,0 0-96,0 12-128,0 1 224,0 0 64,13 12 160,0-12 32,-13 0-128,0 12-64,13-12-704,-13 13-2179,12-14-3683</inkml:trace>
  <inkml:trace contextRef="#ctx0" brushRef="#br3" timeOffset="157739.1313">5678 11300 512,'0'0'641,"0"0"128,0 0-161,0 0-127,0 0-97,16 0 33,-16 0 287,0 0 97,0 0-160,0 0-65,17 0 1,-17 0 256,0 0-33,0 0-319,0 0-161,0 0-192,0 0 160,0 0 1,0 0-33,17 0-64,-17 0 32,0 0-96,17 0 33,-17 0-1,0-17 96,17 17-64,-17 0-32,17 0 33,-17 0-33,16-17-32,-16 17 0,17 0-32,0-16-32,-17 16 160,17-17-32,0 17 33,0 0-33,-17-17 64,16 17-32,-16 0-32,17 0 1,-17-17-33,17 17-32,-17 0 0,0 0 0,0 0 0,17 0-32,-17 0 0,0 0-31,0 0 95,0 0-64,0 0-32,17 0 96,-17 0 64,0 0 32,0 0-31,16 0 31,-16 0-64,0 0-64,0 0-96,17 0 32,-17 0-32,0 0 32,17 0 0,-17 0 1,17 0-1,-17 0-32,17 0-32,-17 0 64,0 0-64,17 0-64,-1 0 64,-16 0 0,0 0 64,17 0-64,-17 0 0,17 0 0,-17 0 0,0 0 0,17 0 0,-17 0 0,0 0-96,17 0 96,-17 0-32,16 0 32,-16 0 0,0 0 32,0 0 0,17 0-32,-17 0 128,0 0 0,17 0 32,-17 0 96,0 0-64,17 0-31,-17 0-1,17 0 0,-17 0 32,17 17 0,-17-17-64,16 0-32,-16 0-64,0 0 1,0 0-33,17 0 0,-17 0 0,0 0 0,0 0 0,0 17-33,0-17 33,0 0-32,0 0 32,17 0 0,-17 0 0,0 0-32,0 0 32,17 0-32,-17 0 0,0 0-64,0 0 32,0 0 64,0 0-32,17 0 32,-17 0 0,0 0 0,0 0 0,0 0-32,17 0 0,-17 0-32,0 0 64,0 0 0,0 0 0,16 0 32,-16 0 0,0 0 0,17 0 32,0 0 64,0 0-64,-17 0 0,17 17-64,-17-17 32,16 0 1,-16 0-33,0 0 0,0 0-33,0 0-31,17 0 32,-17 0-32,0 0-128,0 0 96,0 0 32,17-17-96,-17 17 128,17-17 32,-17 17 0,17-17 128,-17 17-64,0 0-64,17-17 0,-17 17 0,0 0 0,0 0 0,16 0 32,-16 0-32,0 0 0,17 0 32,-17 0 0,17 0 0,0 0 0,-17 0-32,17 0 0,-17 0 0,16 0 0,1 0 0,-17 0 0,17 0 0,0-16 0,-17 16 0,17 0 0,0 0 0,-1 0 0,-16 0 0,17 0 0,0 0 32,-17 0-32,17 0 0,0 0 0,0 0 64,-17 0-32,16 0 32,-16 0 0,17 0-32,0 0 0,-17 16-32,17-16 32,-17 0-32,17 0 0,-17 17 0,0-17 0,16 0 0,-16 0-64,17 0 32,-17 0-96,17 0 0,-17 0 96,0-17 0,17 17-32,0-16 64,-17 16 32,17 0-32,-17-17 0,16 17 0,-16 0 0,0 0 32,17 0-32,-17 0 32,0 0 0,17 0 32,-17 0-32,17 0 64,0 0-96,-1 17 64,1-17-32,0 16 32,-17-16-64,17 0 0,0 17 0,-17-17-64,0 0 0,17 0-64,-17 0 0,16 0 64,1-17 32,-17 17 32,17-16 0,0 16 0,0-17 0,0 17 32,-17-17-32,16 17 0,1 0 0,-17 0 0,17-17 0,-17 17 0,17 0 0,-17 0 32,17 0 0,-1 0 64,-16 0-64,17 0 0,0 0 32,0 0-64,0 0 0,-17 0 0,17 17 0,-1-17 0,-16 0 0,17 0 0,0 0 0,-17 0 0,17 0-64,0 0 64,-17 0-32,17 0 32,-17 0 0,16 0 0,1 0 0,0 0 0,-17 0 32,17 0 32,16 17 0,-16 0-32,0-17-32,-17 0 32,34 16 0,-34-16-32,17 0-32,-17 0 32,16 0 0,-16 0-32,0 0 0,17 0 0,-17 0 0,17 0-32,-17 0 32,17 0 0,-17 0 0,17 0 32,-17 0-32,16 0 32,-16 0 0,17 0-32,-17 0 32,0 0 32,17 0 0,-17 0-32,17 0 32,-17 0 96,17 17-64,0-17 0,-1 17 1,-16-17-33,17 0 0,-17 17-32,17-17 0,-17 0-32,0 0 0,17 0-1,-17 0-63,17 0-64,-17 0 64,17 0 0,-17 0 32,16 0 0,-16-17 32,17 17 32,-17 0 0,17 0 0,-17 0 32,0 0-32,17 0 64,-17 0-32,0 0 32,17 0-32,-17 0 32,16 0-32,-16 0 0,0 0-32,0 0 0,17 0 0,-17 17 0,17-17 0,-17 0-32,0 0-32,17 0 64,-17 0-64,0 0-32,0 0-32,17 0 64,-17 0 32,0 0-64,17 0-64,-17 0 128,0 0 32,16 0 0,-16 0 0,17 0 0,-17 0 32,17 0 64,-17 0-32,17 0-32,-17 0-32,17 17 0,-17-17 0,0 0 0,0 0 0,16 0-32,-16 0-96,0 0-65,17 0-127,-17 0-96,17-17 191,-17 17 129,17-17 32,-17 17 32,0 0 0,17 0 32,-17 0 32,17-17-32,-17 17 0,0 0 0,16 0 0,-16 0 32,0 0 64,17 0-64,0 17 33,-17-17-33,17 17 32,-17-17 32,17 17-96,-17-17 0,17 0-32,-17 0-32,0 0 32,0 0-65,16 0-127,-16 0-64,17 0-192,-17 0 191,0-17 161,17 17 128,-17-17 0,0 17 0,17 0 0,-17 0 0,0 0 0,0 0 32,17 0 32,-17 0 32,16 0 32,-16 0-96,17 0 1,-17 0 31,0 0-32,17 0 32,-17 17-64,0-17-32,0 0 32,17 0 0,-17 0-32,17 0-32,-17 0 32,0 0-33,17 0 1,-17 0-96,16-17 160,-16 17 0,17 0 0,-17-17 0,17 17 32,-17 0-32,17 0 32,-17 0-32,17 0 32,-17-17-32,16 17 193,-16 0 127,0 0 96,17 0-31,-17 0 479,17 0-191,-17 0-64,17 0 544,-17 0-256,0 0-33,0 0 33,0 0-256,0 0-193,0 0-63,17 0-33,-17 0 385,17 0-449,-1 0-192,18-16-96,-17 16 0,0 0 0,0 0 96,-1 0 64,-16 0 0,17 0-64,0 0 33,-17 0-1,0 0 32,17 0 32,-17 0 64,17 0-64,-17 0-31,0 0-65,0 0-64,0 0 64,16 0-32,-16 0 32,0 0-64,0 0 64,0 0 0,17 0 0,-17 0-32,0 0 0,0 0-64,0 0 0,0 0 0,0 0 64,0 0-31,0 0-33,0 0 32,0 0 32,0 0-64,0 0 32,0 0 0,0 0-32,0 0 0,0 0 0,0 0 32,0 0 32,0 0 0,0 0 160,0 0 32,0 0-64,0 0-127,0 0-1,0 0 32,0 0-32,0 0-32,0 0 0,0 0-32,0 0 0,0 0 32,0 0-32,0 0 64,0 0-32,0 0 0,0 0 32,0 0-64,0 0 32,0 0 0,0 0 0,0 0-32,0 0 0,0 0 0,0 0 0,0 0 0,0 0 0,0 0 0,0 0-32,0 0 32,0 0 0,0 0 0,0 0 0,0 0-32,0 0 32,0 0 0,0 0 0,0 0 0,0 0 0,0 0 0,0 0 0,0 0 0,0 0 0,0 0 32,0 0-32,0 0 0,0 0 0,0 0 0,0 0 0,0 0 0,0 0 0,0 0 32,0 0-32,0 0 0,0 0 0,0 0 0,0 0 0,0 0 0,0 0-32,0 0 32,0 0-32,0 0 32,0 0-32,0 0 32,0 0 0,0 0 0,0 0-64,0 0-32,0 0 32,0 0 0,0 0-96,0 0 31,0 0 33,0 0 32,0 0 32,0 0 32,0 0-32,0 0 32,0 0-32,0 0 32,0 0-32,0 0 0,0 0 0,0 0-32,0 0 0,0 0 0,0 0 32,0 0 32,0 0 0,0 0 0,0 0 0,0 0 0,0 0 0,0 0 0,0 0 0,0 0 0,0 0 0,0 0 0,0 0-32,0 0 32,0 0 0,0 0 32,0 0-32,0 0 0,0 0 0,0 0 0,0 0 0,0 0-32,0 0 32,0 0 0,0 0 0,0 0-32,0 0 32,0 0 0,0 0 0,0 0 0,0 0 0,0 0 0,0 0 0,0 0 0,0 0 0,0 0 32,0 0-32,0 0 0,0 0 0,0 0-32,0 0 32,0 0 0,0 0 0,0 0 0,0 0 0,0 0 0,0 0 0,0 0 0,0 0 0,0 0 0,0 0 0,0 0 0,0 0 0,0 0 0,0 0 0,0 0 0,0 0-32,0 0 32,0 0-32,0 0 0,0 0-64,0 0 0,0 0 64,0 0-33,0 0 33,0 0 0,0 0 0,0 0 0,0 0-64,0 0 96,0 0-64,0 0 32,0 0 0,0 0 32,0 0-32,0 0 32,0 0 0,0 0-64,0 0 64,0 0 0,0 0 0,0 0 0,0 0 0,0 0-32,0 0 0,0 0 32,0 0-64,0 0 32,0 0 32,0 0-64,0 0 32,0 0 0,0 0-32,0 0 64,0 0-32,17 0 0,-17 0 0,0 0-64,0 0-1,0 0 1,0 0-32,0 0 32,0 0 32,0 0-32,0 0 0,0 0 0,0 0 0,0 0 32,0 0-32,0 0 32,0 0 31,0 0 33,0 16-32,0-16-96,17 17 32,-17 0 64,17 0 32,-17 0 0,0-1-32,0-16 32,0 0-32,0 0 0,0 0-64,0 0-64,0 0-224,0 0-161,0 0 0,0 0 97,0 0 96,0-16-33,0 16 353,0-17 32,17 0 0,-17 0 0,0 17-32,0-17 32,0 17-32,16-16 32,-16 16-32,0-17 32,0 17 0,0-17 0,0 17 0,0 0 0,0-17 0,0 17 0,17 0 0,-17 0-32,0 0 32,0-17 0,0 17 0,0 0 0,0-17 0,17 17 0,-17-16-32,0 16 0,0 0-96,0 0 96,0 0-32,0 0 64,0 0 64,0 0-64,0 0 0,17 0 0,-17 0 32,0 0-32,0 0-32,0 16 32,17 1 64,-17 17-32,16-17 32,-16 16-64,17-16 32,-17 0-32,0 0 0,0-17 0,0 17 0,0-17 0,0 0-128,0 0-128,0 0-225,0 0-95,17 0 191,-17-17 321,0 0 0,17 0 32,-17 0 32,17 1 32,-17-1 0,17 0-32,-17 17 32,0 0-32,16 0 0,-16 0 32,0 0-32,0 0 0,0 0 0,0 0 32,0 0 0,0 0-32,0 0 0,0 0 0,17 0 0,-17 0 33,17 0 63,-17 0-64,0 0-32,0 0-32,17 0 0,-17 0 0,0 0-193,17 0 33,-17 0-96,0 0 32,17-17 128,-1 0 128,-16 17 0,17 0 0,-17 0 0,0-17-33,0 17 1,17 0 32,-17 0 32,0 0 65,0 0-33,17 17 96,0-17-64,-1 17 32,-16 0-64,17-17-32,-17 17-32,17-17 0,-17 17 0,17-17 32,-17 16 0,17-16-32,-17 0 0,0 0-64,0 0 32,0 0-96,0 0-64,0 0-32,17 0-1,-17-16 65,0 16 32,16-17 64,-16 0 64,17 17 64,-17 0 32,0-17-96,0 17 0,0 0 32,0 0 64,0 0 32,0 0 65,17 0 127,-17 17 0,17 0-224,-17 0 0,0-1-32,17 1-64,-17-17 32,0 17-32,17-17 0,-17 0-32,0 0 0,0 0-64,0 0 0,0 0-32,0 0-64,16 0-160,-16 0 31,0-17 161,17 0 64,0 1 64,-17-1 32,0 17 32,17-17-32,-17 17-32,0 0 32,0 0 0,0 0 0,0 0 0,0 0 128,17 0 32,-17 0 32,16 0 1,1 17-129,-17 0 0,0-17-32,17 16 0,-17-16-32,0 0-32,0 0 0,17 0 0,-17 0 0,0 0-32,0 0-97,17 0 65,-17 0-96,17 0 0,-17 0 32,16 0 0,-16-16 96,17 16 32,-17-17 32,17 0 0,-17 17 0,17 0 0,-17 0 0,0 0-32,0 0 32,0 0 32,17 0 64,-17 0 192,16 17-96,-16 0-64,17-1-96,0 1 0,-17-17 0,17 17-32,-17 0 0,0-17 0,17 17-32,-17-17 0,0 0 32,0 0-160,0 0-160,17 0 0,-17-17-97,16 0 161,-16 0 0,17 0 64,-17 1 192,17-1-97,-17 0-31,0 17 32,0 0-32,17 0 96,-17 0 32,0 0 96,0 0 32,0 0 257,17 0-97,-17 0-192,17 17-64,-17 0 0,16-17 0,-16 16 0,0-16-32,0 17 0,17-17-32,-17 0 0,0 0-32,17 0-64,-17 0-32,0 0-161,17 0 97,-17-17 96,17 1 96,-17-1 32,16 0 0,-16 17-32,17-17 32,-17 17 0,0 0-32,0 0 32,17 0 32,-17 0 32,0 0 288,17 17 97,-17 0-353,17 0-32,-17-1 0,17-16-32,-17 17 0,16-17-32,-16 0 0,0 0-32,0 0-32,0 0-64,0 0 0,17 0-32,-17 0-65,17 0 33,-17 0 0,0 0 192,17-17-64,-17 17 64,17 0 0,-17 0 0,16 0 0,-16 0 0,0 0 0,0 0 0,0 0 64,17 0 320,-17 0 1,0 0-257,17 17-32,-17-17-96,0 0 0,17 17 0,-17-17 0,0 0-64,17 0-32,-17 0-64,0 0-257,0 0 33,17 0 96,-17 0-1,0-17 65,16 0-160,-16 1 31,0 16 129,17-17 160,-17 0 32,0 17 0,17 0 0,-17 0 32,0 0 160,0 0 321,17 17-193,0 16-224,-17-16 0,17 0 0,-1 0-32,-16 0 0,17-1 32,-17-16 64,0 0-128,0 0-32,0 0-128,0 0-160,17 0-225,-17-16 257,17-18 128,-17 17 96,17 0-32,-17 1-32,0 16 0,0 0 32,16-17 63,-16 17 1,0 0 32,0 0 0,0 0 289,0 0 63,17 17-160,-17-1-160,17 1 32,-17-17 0,17 17-64,-17-17 32,17 17-32,-17-17 0,0 0-32,17 0-160,-17 0 0,16 0-417,-16-17 193,17 0-128,0 0 31,0 1-128,-17-1 65,17 17 352,-17-17 96,16 17 64,-16 0 64,0 0 256,0 0 448,17 0 193,-17 17-448,17 0-1,0-1-320,-17 1 32,17 0-128,0-17 32,-17 17-64,0-17 0,16 0 0,-16 0-96,17 0-192,-17 0-865,0 0 64,17-17 480,-17 0 161,17 0-193,-17 1 161,0-1 320,17 0 128,-17 17 32,0 0 0,0 0 0,0 0 32,17 0 769,-17 0 576,0 0-737,16 0-383,1 17-129,-17 0-64,17-1 64,-17-16-128,17 17 0,-17-17-64,17 0 0,-17 0-64,0 0-321,16 0-512,1 0 513,-17-17 64,17 1 127,-17-1 33,17 0 96,-17 0-64,0 17 96,17-17 96,-17 17-64,0 0 64,0 0 961,17 0 736,-17 17-1056,16 0-289,-16 0-224,17 16-64,0-33-32,-17 17-32,0 0 0,17-17 0,-17 0-128,0 0-224,0 0-225,17 0-448,-17 0 0,0-17 609,16-16 288,-16 16-128,0 0-33,0 0 129,17 0 96,-17 17-32,0 0 96,0 0 417,0 0 992,17 0 0,0 17-800,-17 0-417,17 0-96,-17 0-32,17-1-32,-17 1 32,0 0-64,16-17 96,-16 17 0,0-17-32,17 0-64,-17 0-128,0 0-64,17 0-224,-17-17-65,17 17 225,-17-17 224,0 17-64,0-17 0,0 17 96,17 0 0,-17 0 0,0 0 224,0 0 833,0 0-448,17 17-417,-17-17-96,0 17-64,16-17 64,-16 17-96,0-17 64,17 0-64,-17 0 0,0 0 0,0 0-128,0 0-128,0 0-97,0 0 97,0 0-64,0 0 64,0-17 159,0 0 97,0 17 0,17 0 0,-17 0-32,0 0 32,0 0 0,0 0 833,0 0-192,17 0-481,0 17-32,-17 0-64,0 0-32,16-17 64,-16 16-96,0-16 0,0 0-96,0 0-64,0 0-416,0-16 31,17-1 225,-17 0 63,0 17-159,0-17 128,0 17 192,17-17-32,-17 17 31,0 0 97,0 0 33,0 0 31,0 0 32,0 0 160,17 0 288,-17 0 129,17 17-353,0 0-256,-17 0 33,16-17-65,-16 17-32,0-17 0,17 0-65,-17 0-127,0 0-384,17 0-289,-17-17 384,0 0 33,0 0 96,17 17 352,-17-17 0,0 17 0,0 0 0,0-16 320,0 16 193,0 0 479,0 0 97,0 0-384,0 0 32,0 0 96,0 0-97,0 0 65,0 0 320,0 0 192,0 0 97,0 0-65,0 0-256,0 0-320,0 0-129,0 0-127,0 0-97,0 16 129,0-16-417,0 0 0,0 0 64,0 0-64,0 0-32,0 0 0,17 0 129,-17 0 383,17 0-608,-17 0 0,16 0 32,-16 0 32,17 0 97,-17 0-1,17 0 0,-17 0-64,17 0 0,-17 0-96,0 0 0,0 0 32,0 0 32,0 0 0,0 0 0,0 0 0,0 0 0,0 0-64,0 0 32,0 0-32,0 0 0,0 0 0,0 0 32,0 0-32,0 0-32,0 0-256,-17 0-481,0 0-832,-16 0-2211,-1-16-4420</inkml:trace>
  <inkml:trace contextRef="#ctx0" brushRef="#br3" timeOffset="164714.6218">12003 11182 1313,'0'0'2723,"0"0"-289,0 0-608,0 0 96,0 0-1,0 0-287,0 0-481,0 0-288,0 0 32,0 0-321,0 17-351,16 17-193,-16-17 0,17-1-32,-17-16 96,17 17-96,-17-17-96,17 0-33,0 0-95,-17 0-64,17-17 96,-1-16 32,-16-1 160,17 17 0,0-17 0,0 18 0,-17 16 0,0-17 0,17 17 32,-17 0-32,0 0 0,0 0 96,0 0 160,16 0 160,1 17 1,0-1-225,0 1-128,-17-17-32,17 17-32,-17-17 0,17 17 0,-17-17-32,0 0-32,16 0-160,-16 0 0,17-17 127,-17-17-95,17 1 160,-17-1 32,17 17 0,-17 0 0,17 1 0,-17 16-32,0 0 32,17 0 32,-17 0 128,0 0 321,16 16-65,-16 18-352,17-17-32,-17 0 0,17 0-32,0-1 32,-17 1-32,0-17 0,17 17-32,-17-17 32,0 0-64,0 0-128,0 0-128,16 0 0,-16 0 127,17-17 1,-17 0 192,17 17 0,-17-16-64,0 16 64,0 0 0,17 0 0,-17 0 64,0 0 0,0 0 128,0 0 161,17 16-161,0 1-128,-1 0-32,-16-17-32,17 0 0,-17 17 0,0-17-32,0 0-64,0 0-64,0 0-225,0-17 1,17 0 224,-17 0 160,0 1 0,17-1 0,-17 0 0,17 17 0,-17 0 0,0 0 32,0 0 256,17 17 225,-17 0-321,16 16-128,-16-16 32,17 0-96,0 0 32,-17-17-32,0 17 0,0-17-32,0 0 32,0 0-160,0 0-257,0 0-127,0 0 160,0 0 127,0 0 225,0 0 32,0 0 0,0 0 0,0 0 0,0 0 0,0 0-32,0 0 32,0 0 64,0 0 64,-17-17-31,17 17 95,-17 0 0,1 0-64,-1 0-32,-17 0 0,17 0-32,0 0-32,-16 0 0,16 0 161,0 0 63,0 0-160,0 0 0,1 0 0,16 0-64,-17 0-32,17 0 0,-17 0 0,17 0-32,0 0 0,-17 0-64,17-17 32,0 17 32,0 0 32,-17-17 0,17 17 0,-16 0 0,16 0-32,-17 0-32,17 0-64,-17 0 96,17 0 32,0 0 0,-17 0 0,17 0 0,0 0 128,0 0-96,0 0-32,0 0-32,0 0-64,0 0 64,0 0-32,0 0-129,0 0-63,17 0 32,0-17-160,0 17 191,-1-17 161,18 17 0,-17-16 32,-17 16 0,17 0-32,-1 0-128,1 0-96,0-17 128,-17 17-64,17 0 127,0 0 1,0 0 32,-1 0 0,1 0-32,0 0 64,0 0 64,0 0-64,0 17 0,-17-17-192,16 0 0,1 0 64,0 0 0,-17 0-128,17-17-225,0 17 289,-17-17 128,16 17 0,-16 0 64,17-17 0,-17 17 0,17 0 0,-17 0 0,0 0 0,17 0 64,-17 0 384,17 17 353,0 0-417,-1 0-288,1 16-64,-17-16 33,17-17-65,-17 17 0,17-17 0,-17 0-32,0 0-33,17 0-223,-17 0 0,0 0 64,17-17 128,-17-17 96,16 18 32,-16-18 0,17 17-32,-17 17 0,0 0 0,17-17 0,-17 17 32,0 0 192,0 0 833,0 0-224,0 17-577,17 0-192,-17 0-32,0 0 0,17 16 0,-17-33-32,0 17 32,0-17-32,16 17 0,-16-17 0,0 0 0,0 0 0,0 0-32,0 0 0,0 0-96,0 0 32,0 0 32,0 0 64,0 0 64,0 0 32,0 0 0,0 0-32,-16 0-32,-1 0 64,0 0 0,0 0 32,0 0 1,-16 0 63,16 17-128,0-17 64,0 17-32,0 0-96,17-17 64,-16 0-64,16 0 0,0 0 0,0 0 0,0 0-64,0 0-64,0 0 64,0 0 32,0 0-64,0 0-96,0 0 95,0 0 33,0 0 0,0 0 64,16-17-32,-16 17 0,0 0-288,0 0-32,17 0 320,-17 0 32,0 0 96,0 0 96,0 0-128,0 0 32,0 0-32,0 0-64,0 0-192,0 0-96,0-17-65,-17 17 289,17-17 64,-16 0 0,16 17 32,-17 0 0,17 0 32,0 0 0,0 0 32,0 0 33,0 0-1,0 0 160,0 0-32,0 0-256,0 0 0,0 0-64,0 0-64,0 0 128,0 0 0,17 17 0,-17-17-64,16 0-32,1 0 32,-17 0-96,17 0 32,0 0-1,0 0 65,0 0 64,-1 0 0,1 0 0,-17 0 32,17 0-32,-17 0 0,17 0 0,-17 0 0,0 0 0,0 0 0,17 0-96,-17 0 96,0 0 64,16 0-32,1 17 65,0-17-65,-17 17 32,17 0-64,-17-1 0,17-16 0,-17 0-32,0 0-65,17 0-255,-17 0-385,16-16 321,-16-18 192,0 17 32,17 0-289,-17 0 33,0 0 320,17 1 32,-17 16 32,0 0-1,0 0 65,0 0 65,0 0 767,0 0-255,17 16-481,-17-16-32,17 17 0,-17 0-32,17 0 64,-17-17 192,0 17-223,16-17-65,-16 0 0,0 0-97,17 0-31,-17 0 0,0 0 96,17 0 0,-17 0-32,17 0-64,-17-17 128,0 0-32,17 0 32,-17 17 0,0-17 0,0 17-32,0 0 32,0 0 128,0 0 288,16 0 289,-16 0-257,17 17-319,-17 0-97,0-17 0,17 0-32,-17 0 0,0 0-32,0 0-64,0 0-1,17 0-95,-17 0-96,0 0-32,17 0 128,-17-17 159,0 17 1,0-17 0,17 17 32,-17-16 0,0 16 0,0 0 0,0 0 0,0 0 0,16 0 129,-16 0 479,0 0-95,17 16-385,-17 1-32,17 0-32,-17-17-64,17 17 0,-17-17 0,17 0-64,-17 0-64,0 0-32,0 0-129,17 0-95,-17 0 32,0-17 159,16 17 33,-16-17 96,0 0 64,17 17 0,-17 0 0,0-16-32,0 16 32,0 0 0,0 0 160,0 0 321,17 0 31,-17 16-191,17 1-257,-17 0 0,0-17-32,17 17-32,-17-17 0,0 0 0,0 0-32,0 0-32,16 0-65,-16 0-191,0 0 0,17 0 192,-17 0 64,0 0 0,0 0 32,17-17 32,-17 17 0,0 0 0,0 0 0,0 0 0,0 0 0,0 0 0,17 0 160,-17 0 224,0 0 321,0 17-545,17 0-96,0 17-64,-17-18 64,16 1-64,-16-17 0,0 0 0,0 0-192,17 0-128,-17 0-193,0-17 321,17 1 128,-17-18 64,17 17-64,-17-17-32,0 34-129,17-17-63,-17 17 224,0 0 64,0 0 0,0 0 0,0 0 288,0 0 129,17 0-193,-17 0-160,16 17-32,-16 0-32,17-17 32,-17 17 0,0 0 0,17 0-32,-17-17 32,17 17-32,-17-17-32,0 16 0,17-16-32,-17 0-32,0 0-32,0 0-32,16 0-96,-16 0-129,17-16 161,-17 16 160,17-17 0,-17 17 64,0 0 0,17 0-32,-17 0 32,0 0 0,0 0 32,0 0 0,0 0 256,17 0 64,-17 17-223,17-17-65,-17 16 0,0-16 0,0 17 0,16-17-64,-16 0-32,0 0-32,0 0-128,0 0-1,0 0 33,17-17 160,-17 1 32,0-1-32,17 17 64,-17-17-64,0 17 0,0-17 64,0 17-64,17 0-64,-17 0 64,0 0 0,0 0 0,0 0 96,0 0 129,17 0 319,0 0-352,-17 17-64,16 0-64,-16 0-31,17-1-1,-17-16-32,0 0-32,0 0-65,17 0-127,-17 0 64,17 0 0,-17-16 128,17-18 0,-17 17 0,16 0 32,-16 17 0,17-17 0,-17 17-32,0 0 32,17 0 0,-17 0 32,17 0 256,-17 0-32,17 0-63,0 17-97,-1-17 32,-16 17-32,17 0-32,0 0-32,0 0-32,-17-1 0,17-16 0,-1 17-32,-16-17 0,17 0-128,0 0-32,0-17-33,-17 17 161,17-33 64,0 16 0,-17 17 0,16-17-32,-16 0 32,17 17 0,-17 0 0,0 0 0,0 0 0,17 0 96,-17 0 449,17 0-129,0 17-256,0 0-96,-1 0 0,1-17-31,0 17-1,-17-1-32,0-16-32,17 0 32,-17 0 0,17 0-97,-17 0-63,16 0-96,-16 0 64,17-16 64,-17-1 32,17 17 96,-17-17 0,0 17 0,17 0 0,-17 0 0,0 0 0,0 0 96,17 0 192,-17 0 96,17 0 1,-17 17-257,16 0 32,1-1-96,-17 1 64,17 0 0,-17-17-96,0 0-32,17 0-32,-17 0-96,0 0-128,17 0 160,-17-17 32,0 0 64,17 1-32,-17-1 0,0 0 32,0 0 0,16 17 0,-16-17 0,0 17 0,0 0 0,0 0 0,0 0 0,0 0 96,0 0 256,17 0 65,-17 0 63,0 17-320,17 0-96,-17 0-32,17 0-32,-17-17 0,0 0 0,17 0-32,-17 0-96,0 0-64,16 0-224,-16 0 191,0-17 65,17 0 32,-17 17 96,0-17-32,17 17 64,-17-17 0,0 17 0,17 0 0,-17-17 0,0 17 0,0 0 0,17 0 128,0 17 224,-17-17-223,16 17-65,1 0 64,-17 0-128,17-17 0,0 17 0,-17-17-64,17 0 0,-17 0 0,17 0-65,-17 0 1,16 0 0,-16-17 32,17 17 64,-17-17 0,17 0-64,0 0 0,-17 0 64,17 17 0,-17-17 0,16 17 32,-16 0 0,0 0 32,17 0 128,0 0 320,-17 17-287,17 0-97,0 0 0,-17 0-96,17 0 32,-17-17-32,16 17 0,-16-17 0,0 0-32,0 0-64,17 0-129,-17 0-63,0 0-32,17 0 256,-17-17 0,17 17 32,-17-17 32,17 17 0,-17-17 0,0 17-32,17 0 32,-17 0 96,16 0 160,1 17 32,0 0-160,0-17-32,-17 17-63,17-1-33,-1-16-129,-16 17-799,0-17-1827,0 0-7911</inkml:trace>
  <inkml:trace contextRef="#ctx0" brushRef="#br3" timeOffset="175826.3228">5105 11299 2178,'0'0'1409,"0"0"-864,0 0-513,0 0-32,0 0 64,0 0-64,0 0 160,0 0 64,0 0 1,0 0 63,0 0-224,0-16 64,0 16 513,0 0 352,0 0 0,0 0-289,0 0-255,0 0-257,0 0-128,0-17 128,0 17-64,0 0 96,0 0-31,0-17 287,0 17 0,0 0-95,0 0-193,0 0-64,0 0 96,0 0 193,0-17 63,0 17-320,0 0-32,0 0-128,0 0 32,0 0 65,17 0 31,-17 0 192,0 0-128,17 0-32,0 0-64,-17 0 97,17 0 95,-17 0 32,16 0-128,1 0-31,0 0-33,-17 0 96,17 0-32,0 0 0,0 0 32,-17 0-31,16 0-97,1 0 0,-17 0-64,17 0 0,-17 0 0,17 0 0,-17 0 0,17 0 64,-17 17-64,16-17 32,-16 0 0,17 0 32,-17 0 0,17 0-32,-17 0-32,17 0 0,0 0 1,-17 0-1,17 17 0,-17-17 0,16 0 32,1 0-32,-17 0 0,17 0-32,-17 0 32,17 0-32,-17 0 0,17 0 32,-17 0 0,17 0-32,-1 0 32,-16 0-32,0 0 0,17 0 0,-17 0 0,17 0 0,-17 0 32,17 0-32,0 0 0,-1 0 0,1 0-96,0 0-1602,17 0-2242,-17 0-4548</inkml:trace>
  <inkml:trace contextRef="#ctx0" brushRef="#br3" timeOffset="182059.1985">15568 11300 6470,'0'0'2498,"0"0"-2273,0 0-225,0 0 0,0 0 32,0 0 160,0-17 192,0 17-95,0 0 127,0 0 289,0 0 288,0 0-289,0 0-223,0 0-289,0 0 0,0 0-32,0 0-128,0-17 0,0 17 0,0-16 225,17 16-65,-17-17-32,0 0-64,0 17 96,16-17-96,-16 17 96,0-17 129,17 0-65,0 1-32,-17 16-32,17-17-32,0 0-63,-1 0-65,-16 0 0,17 0 32,-17 17-64,0 0 32,0-16 32,0 16 64,0 0 224,0 0-96,0 0-159,0 0-1,0 0-64,0 0 288,0 0 289,17 16 31,-17 1-159,17 17-321,-17-17 64,17 16-96,-17-16-96,17-17 0,-17 0-32,16 17 0,-16-17-32,0 0-64,0 0-32,0 0 0,17 0-64,-17 0-33,17-17 65,0 0 160,-17 1 0,17-1 64,0-17-32,-1 17 0,-16 0 0,17 17-32,-17-16 0,0 16 0,0 0 32,0 0-32,0 0 161,17 16 159,-17 18 160,0-17-384,17 17 1,0-18-33,-17 1 0,17-17-32,-17 17 0,16 0 0,-16-17 0,0 0-32,17 17 0,-17-17-32,0 0-64,0 0-32,0 0-33,0 0-223,17-17 192,0 0 192,-17-17 64,17 18-32,-1-18-32,-16 17 64,17 17-64,-17 0-64,0-17 64,0 17 0,0 0 0,0 0-32,17 0 32,-17 0-32,0 17 32,17 0 128,-17 0 64,17 16-32,0-16-96,-1 17-32,1-34 0,-17 17-32,0-17 0,17 0-32,-17 0-32,0 0-96,0 0-32,0 0 32,17 0 32,-17-17 96,17 17 32,-17-17 32,17 0-32,-1 0-32,-16 1 32,0-1 0,17 0 32,-17 17-32,0 0 0,0 0 0,0 0 0,0 0 0,0 0 0,0 0 0,0 0 64,0 0 0,17 17 192,0 0-160,-17-1 0,17 1-64,-17-17-32,0 0 0,0 0 0,0 0-32,0 0-96,16 0-64,-16 0 64,0 0-32,17 0 64,-17-17 96,17 1 0,-17-1 0,0 0 0,0 0 0,0 17 0,0 0 0,0 0 64,0 0 32,0 0-32,0 0-64,0 0 96,0 17-96,0-17 0,0 17 0,0 0 64,-17-17-64,17 0 0,0 0 32,0 0-32,0 0 0,0 0 0,0 0 0,0 0-96,0 0 64,0 0 0,-17 0 32,17 0 0,-16 0 0,16 0 0,0 0 32,-17 0-32,17 0-96,-17 0 0,0 0 96,0 0 0,17 0 32,-16 16 0,16-16-32,-17 0 32,17 17-32,-17-17 0,0 0 0,0 17 32,0-17-32,1 0 0,-1 0-32,-17 0 0,17 17-64,0-17 64,1 0 32,-1 0 0,0 0 0,0 0 0,0 0 32,1-17-32,-18 17 32,34 0 0,-17 0-32,0 0 0,17 0 32,-17 0-32,1 0 0,16 0 0,0 0 0,-17 0-32,17 0 0,0 0 32,-17 0 0,17 0-32,-17 0 0,17 0 32,0 0-32,0 0 32,0 0 0,-17 0-64,17 0 64,0 0-32,0 0-65,0 0 33,0 0-128,0 0 32,0 0-32,0 0 32,17 0 128,0 0-32,17 0 0,-1 0 64,1 0 64,0 0 0,16 0-64,-16 0 0,-1 0 0,1 0 0,0 0 0,-1 0 0,-16 0 32,0 0-32,17 0-32,-18 0 32,-16 0 32,17 0-32,0 0 0,0 0-96,-17 0-97,17 0 33,-17 0 0,0-17 0,16 17 32,-16 0 96,0-17-32,17 17 32,-17 0 32,0-16 0,0 16 0,0 0 0,0 0 0,0 0 32,0 0 64,0 0 32,17 0-128,-17 16 96,17-16 0,-17 17-96,0-17 32,0 0-32,0 0-64,17 0-32,-17 0-32,0 0-32,17 0 32,-17-17 64,0 1 64,16-1 0,-16 0-32,0 17 0,17-17 32,-17 17 0,0 0-32,0 0-33,0 0 65,0 0 32,0 17 257,17 0-1,-17 0-160,17-1-96,0-16 0,-17 17-32,17-17 0,-17 0-32,0 0 0,16 0-96,-16 0 32,17 0-64,-17 0 32,17 0 32,-17-17 64,17 17 0,-17-16-1,0 16 33,0-17-32,17 17 32,-17 0-32,0 0-96,0 0 128,0 0 32,0 0 96,16 17 129,-16-1-161,17-16-32,-17 17-64,17-17 0,-17 0 0,0 0 0,17 0-32,-17 0 0,17 0-32,-17 0-64,0 0 32,17 0 31,-17 0 1,16 0 64,-16 0 0,17 0 32,-17 0-32,0 0-128,0 0 128,17 0 32,-17 0 0,17 0 32,-17 0-32,17 0 0,-17 17 1,17-17-1,-17 17-32,16-17 0,-16 0 0,0 0 0,17 0-32,-17 0-65,0 0-31,17 0-288,-17 0 160,0-17 128,17 17 63,-17-17 33,0 17-32,17 0 0,-17 0 32,0 0-96,0 0 128,16 0 96,-16 0 161,0 17-193,17 0-32,-17-17-32,17 17 0,-17-17 0,17 0-32,-17 0-32,0 0-33,17 0-63,-17-17-96,17 0 96,-17 0 0,16 0 128,-16 17 32,0 0-96,0 0 32,17 0-97,-17 0 161,0 0 0,17 0 193,-17 0-33,17 0 0,-17 17 96,17 0-128,0 0-64,-17-17-32,16 17-32,1-17 64,-17 17-64,17-17-64,-17 0 64,17 0-32,0 0-32,-17 0 0,17 0-64,-1 0 0,1-17 96,0 17 32,-17-17-64,17 17 32,-17 0 32,0-17-32,17 17-128,-17 0 160,16 0 192,-16 0 32,17 17-64,-17-17-64,17 17-64,-17-17 0,17 0-32,-17 17 0,0-17 0,17 0-64,-17 0 0,0 0-96,17 0-192,-1-17 95,-16 0-63,0 0 64,17 0 160,-17 17 32,0 0 64,0-17-96,0 17 64,0 0-32,0 0 64,17 0 416,-17 17-32,17-17-288,0 17-31,-17-17-33,17 17 0,-17-17 0,16 17-32,-16-17 0,17 0-32,-17 0 0,17 0-65,-17 0-255,17 0-160,-17-17 255,17 0 97,-17 0 128,16 17 32,-16-17 0,0 17-32,0 0 32,0 0 32,0 0 545,17 0 191,-17 17-223,17-17-353,0 17-96,-17 0-32,17 0 32,0-17-64,-17 17 33,16-17-65,-16 0 0,17 0 0,-17 0-65,17 0 1,-17 0-96,17 0 64,-17 0-160,17 0 160,-17 0-32,17-17 0,-17 0 128,16 17 32,-16 0-32,17-17 128,0 17-128,-17 0 64,17 0-96,-17 0 64,17 0 256,-17 0 193,16 17-193,-16-17-32,0 17 32,17-17-96,-17 17-127,17-17-33,-17 0 0,0 0-32,0 0 0,0 0 0,0 0-64,0 0 32,0 0-129,0 0 65,0 0 32,17 0 64,-17 0 0,0-17-96,0 0 0,0 17 64,0-17-64,0 17 96,0 0 0,17 0 0,-17 0-64,0 0-64,0 0 128,0 0 96,17 0 224,-1 17-32,1-17-159,0 17-65,-17 0 32,17-1-64,0 1 0,0-17 0,-17 17-32,16-17-32,-16 0-32,17 0-32,-17 0-1,0 0-31,17-17-160,0 0 256,-17 1 32,0-1 0,0 0 32,0 17-32,17 0 0,-17 0 32,0-17 128,0 17-96,0 0 64,0 0-63,0 0 95,0 0-128,16 0 160,-16 17 96,17-17-192,0 17 0,-17 0 0,17-17-32,-17 16-31,17-16-33,-17 0 0,0 0-33,0 0-63,17 0 0,-17 0-32,16 0-32,-16-16-96,17 16 224,-17-17 32,0 0 0,0 17 0,17 0 0,-17-17 0,0 17 0,0 0-32,17 0-32,-17 0 64,0 0 96,17 0 160,0 17-96,-17-17-32,16 17-64,-16-17-32,0 17-32,17-17 0,-17 0 0,0 0-64,17 0-32,-17 0-96,0 0-128,17-17 63,-17 0 193,17 0 32,-17 0 32,17 17 0,-1-17-64,1 17 32,-17-16 0,0 16 32,17 0 0,-17 0 224,0 16 129,17-16-161,-17 17-96,17 0-32,-1 0 0,-16-17 32,17 17-64,-17 0-32,17-17 32,-17 16 0,17-16-32,-17 0 0,17 17-32,-17-17 0,0 0 0,0 0-128,0 0-224,17 0 63,-17 0 65,0-17 192,16 1 64,-16 16 0,0-17 0,0 17 0,17 0 0,-17 0-96,0 0 96,0 0 352,0 0-223,0 0 63,0 0-32,0 0 64,0 0 32,0 0-31,17 0-1,-17 0-96,0 17 32,0-17 0,17 0-128,-17 0 0,0 16-32,0-16-64,0 0-576,0 0-738,0 0-2593</inkml:trace>
  <inkml:trace contextRef="#ctx0" brushRef="#br3" timeOffset="236949.0576">18680 11216 7399,'0'0'3972,"0"0"-1858,0 0-865,0 0-288,0 0-641,0 0-288,0 0 0,0 0 32,0 0 225,0 0 63,0 0 192,0 0-95,0 0 31,0 0-191,0 0-1,0 0-96,0-17-96,0 17-32,0 0-64,0 0 0,0 0 0,0 0 0,0 0 32,0 0 256,0 0-127,0 0-1,0 0 0,0 0 96,0 0-96,16 0-128,-16 0-32,0 0 0,17 0-128,-17 0-32,17 0-64,-17 0 32,17-17 192,-17 0 32,17 17 32,-17 0-32,0-17-32,0 17 0,0 0 0,0 0 0,17 17 128,16 17 480,-16 0-447,0-1-65,0 1-64,0-17 32,-17-17-64,16 17 0,-16-17-32,0 0-160,0 0-1,17 0-31,0-17-64,0 0 192,0-17 32,-17 17 64,16 1-32,1-1 32,-17 0 0,17 0-32,-17 17 32,0 0 0,0 0 32,0 0-32,0 0 288,0 17 225,0 0-385,0 0-64,17-1-32,-17-16-32,0 17 0,0-17 0,17 0 0,-17 0-32,0 0 0,0 0-64,0 0-65,0 0-95,0 0-32,0 0 224,17-17 32,-1 1 32,-16-1-32,17-17-32,0 0 64,-17 1 0,0-1 0,17 0 0,-17 1 32,0 16 0,0 0 0,0 0 224,0 0-32,0 17-64,0 0 33,0-17-33,-17 17 96,17 0 64,0 0 33,0 0 63,0 0 64,0 34 65,0 0-353,0-1-96,0 18-96,0-1 64,0 1-32,17-17 0,-17-1 32,17 1-64,-17-17 0,17 0 0,-17-17-64,0 0-64,0 0-288,16 0-321,-16-17-384,17-17 609,-17 1 416,17-18-65,-17-16-191,0 16-32,0 1-97,0 16 321,0 0 96,0 17 32,0 1 32,-17 16 0,17 0 0,0 0 96,0 0 192,-17 0 1,17 16 223,0 35-512,0-1 64,17 1-32,0-1-32,0 18 64,-17-34-32,17 16 0,-17-16-32,17-17-32,-1-17 0,1 16 32,-17-16-224,0 0-545,17-16-160,0-18 481,-17 0 128,17 1 96,-17-1 191,16 0-287,-16 0-96,0 1 160,0 16 256,0 0 0,0 17 0,0 0 0,0-17 32,0 17-32,0 0 32,0 0 0,0 0 0,0 0 96,0 0-64,0 0 224,0 17 161,0-17-225,0 17-192,0 0 0,0 16-32,17-16 32,-17 0-32,17 0 32,0-17-32,-17 17 32,17 0-32,-17-17 0,0 0 0,0 0-32,17 0 0,-17 0-32,0 0-64,0 0-193,0 0 1,16 0 320,-16-17-192,0 0 160,17 0 32,-17 0-32,0 0 32,0 1-32,0 16 32,0 0 0,0 0 64,0 0 96,0 0 128,0 0 161,0 0-65,17 16-224,-17 1-128,17 0 32,-17 0-64,0 0 32,17 0 0,-17 0-32,0-17 0,0 0-32,17 0-64,-17 0-288,0 0-225,16 0 161,1-17 224,-17 0 128,17 0 96,-17 0 0,0 17-32,0 0 32,17-17-32,-17 17-1,0 0 1,0 0 32,0 0 449,17 17 95,-17-17-223,16 17-225,-16 0-64,17 0 0,-17 0-32,17-17 0,-17 0-32,0 0-32,17 0 0,-17 0-225,17 0-31,-17 0 128,17-17 32,-1-17 32,-16 17-257,17 17 193,-17-17 128,0 17 32,0 0-64,0 0 96,0 0 96,17 0 352,-17 0-31,17 17 95,0 0-352,0 0-127,-17 0-1,16-17-32,1 17 32,0-17-32,-17 0-32,17 16-33,-17-16 1,17 0 0,-17 0-32,16-16-64,1-1-64,0 0 0,-17 0 64,0 0 31,17 17 33,-17-17 96,0 17 0,0 0 0,0 0 64,0 0 129,0 0 159,0 0 160,0 0-31,17 17-129,-17 0-288,17 0 0,-1 0-32,-16-17-32,0 17 0,17-17 0,-17 0-64,0 0-32,17 0-96,-17 0 0,17 0 64,-17-17-97,17 0 33,-17 0 128,0 17-64,0-17 96,17 17 32,-17 0 0,0 0-96,0 0 96,0 0 256,0 0 97,0 0 127,16 17-160,-16 0-192,17 0-63,0-17-33,-17 17-32,17-1 0,0-16 0,-17 0 0,17 0-65,-17 0-63,16 0-32,1 0 32,-17 0-32,17-16 96,0-1-224,0-17 127,-17 34 65,0-17 32,0 17 64,0 0 0,0 0 0,0 0 64,0 0 417,16 0-1,-16 17 97,0 0-385,17 0-128,-17 0-32,17-1 0,0-16-32,-17 17 32,17-17-64,-17 17 32,0-17 0,17 0-96,-17 0-32,16 0-64,1 0-161,0-17 1,-17 17 32,17-17 31,0 1 193,-17 16 32,17-17 64,-17 17 0,0 0 32,0 0 161,0 0 447,0 0-63,0 0-225,0 0-160,0 0-32,0 0-32,0 0 33,0 0 95,0 0 0,0 0 0,0 0-160,0 17 33,0-17 63,0 0 0,0 16 32,0-16-32,0 0 161,0 0-1,0 0-192,0 0-32,0 0-32,0 0-32,0 0-32,0 0 65,0 0 31,0 0 0,0 0-32,-17 0-32,17 0 0,0 0-64,0 0 64,0 0-64,0 0 64,0 0-32,0 0 0,0 0 0,0 0-32,0 0 0,0 0-64,0 0 0,0 0 0,0 0 64,0 0 32,0 0 32,0 0 0,0 0-64,0 0 0,0 0 32,0 0-32,0 0 0,0 0 0,0 0-64,0 0 64,0 0-32,0 0 32,0 0 32,0 0 0,0 0 0,0 0 0,0 0 0,0 0-32,0 0 32,0 0-32,0 0 32,0 0 0,0 0 96,0 0-31,0 0-33,0 0-32,0 0-32,0 0 0,0 0 32,0 0-32,0 0 32,0 0-32,0 0 0,0 0 32,0 0-32,0 0 0,0 0 0,0 0 32,0 0-32,0 0 0,0 0 0,0 0 0,0 0 0,0 0 0,0 0 0,0 0 0,0 0 0,0 0 0,0 0 0,0 0 32,0 0-32,0 0 0,0 0 32,0 0 0,0 0-32,0 0 0,0 0 0,0 0 0,0 0 0,0 0 0,0 0-32,0 0 32,0 0 32,0 0-32,0 0 0,0 0 0,0 0 0,0 0 0,0 0 0,0 0 0,0 0 0,0 0 0,0 0 0,0 0 0,0 0 0,0 0 0,0 0 0,0 0-32,0 0 32,0 0 0,0 0 0,0 0 0,0 0 0,0 0 0,0 0-32,0 0 32,0 0 0,0 0 0,0 0 0,0 0 0,0 0 0,0 0 0,0 0 32,0 0-32,0 0-32,0 0 0,0 0 0,0 0 32,0 0 0,0 0 0,0 0-32,0 0 0,0 0 32,0 0 0,0 0 0,0 0 0,0 0 0,0 0 0,0 0 0,0 0 0,0 0 0,0 0 0,0 0-32,0 0 32,0 0 0,0 0 0,0 0 0,0 0 0,0 0 0,0 0-32,0 0 32,0 0 0,0 0-32,0 0 0,0 0 32,0 0 0,0 0-32,0 0 32,0 0-65,0 0 33,0 0 32,0 0 0,0 0 0,0 0 0,0 0-64,0 0 128,0 0-64,0 0 0,0 0 0,0 0 0,0 0 0,0 0 0,0 0 32,0 0-32,0 0 0,0 0 0,0 0 0,0 0 0,0 0 0,0 0 0,0 0 0,0 0 0,0 0 0,0 0 0,0 0 0,0 0 0,0 0 0,0 0 0,0 0 33,0 0-33,0 0 0,0 0-33,0 0 33,0 0 0,0 0-32,0 0 32,0 0-64,0 0-64,0 0 64,0 0 32,0 0 0,0 0 32,0 0-32,0 0-64,0 0 0,0 0 32,0 0 32,0 0 32,0 0-32,0 0-32,0 0 64,0 0-32,0 0 32,0 0 0,0 0 0,0 0 0,0 0 0,0 0 0,0 0 0,0 0-32,0 0 32,0 0 0,0 0 0,0 0 0,0 0 0,0 0 0,0 0 0,0 0 0,0 0 32,0 0-32,0 0 0,0 0 0,0 0 32,0 0 32,0 0 128,0 0-96,0 0-32,0 0-32,0 0-32,0 0 0,0 0 0,0 0 0,0 0 0,0 0-32,0 0 32,0 0 0,0 0-64,0 0 32,0 0-32,0 0 64,0-16 32,0 16-32,0-17 0,0 17 0,0-17-32,0 17 32,0-17-64,0 17 32,0-17 32,0 17 0,0 0 0,0-17 0,0 17 0,0-17 0,0 17 0,0-16 0,17-1 0,-17 17 0,0 0 0,0-17-32,0 17 64,0 0-64,0 0 32,0 0 0,0 0 0,0 0 0,0 0 0,0 0 32,0 0-32,0 0 0,0 0 32,0 0 32,0 0 96,0 0 225,0 0-97,0 17-192,0 0-32,0 16 0,0-16-64,0 0 32,0 0-32,0 0 32,0 0-32,0-1-32,0-16 0,0 0 32,0 0-96,0 0-32,0 0-128,0 0-129,16-16-95,-16-18 384,17 0 32,0 0-97,-17-16-159,0 16 96,17 1 192,-17-1-32,0 17 64,0-17 0,17 18 0,-17-1 0,16 17 0,-16 0-64,0 0 64,0 0 64,0 0 288,0 0 161,0 0 63,0 17-256,0-1-255,0 18-33,0 0 0,0-1-32,0 1 64,0 0-64,17 16 32,-17-33 0,0 17-32,17-17 0,-17 0 0,0-17 0,0 0-32,17 0-32,-17 0-257,0 0 33,0 0-64,0 0-257,17-17 193,-17-17 352,17-17 32,-1 1-128,-16-1-289,17 1-800,-17 16 512,17 1 353,-17 16 288,0 0 96,0 17 0,0 0 96,0 0 288,0 0 1,0 0-1,0 0 385,0 17-257,0 0-352,0 16-64,17 1-32,-17 0-32,17-1 1,-17 1 95,17 16 128,-17-16 32,16 0-192,-16-17-32,0 0-32,17-1 0,-17-16-32,0 0-32,17 0-128,-17 0-352,17 0-481,-17-33 576,17-1 353,-1-17 32,-16 1-96,0-1-352,17 1-129,-17 16 257,0 1 320,0 16 32,0 0 0,0 0 0,0 0 32,0 17 0,17-17 96,-17 17 0,0 0-64,0 0 32,0 0 128,0 0 161,0 0 223,0 0 65,17 17-193,-17 17-287,17-17-65,-17 16-64,0 1 128,0-17-160,17 17 0,-17-1 0,0-16-32,16 17 0,-16-34 0,17 17 0,-17-17 0,0 0-96,0 0-128,17 0-193,-17 0-287,17-17 480,0-17 127,0 0-287,-1 1 64,-16-1-97,17 17-63,-17 0 416,17 1 64,-17-1 0,0 17 0,17-17 160,-17 17 64,0 0 0,0 0-127,17 0 95,-17 0 320,0 0 161,0 0-1,17 34 33,-17-18-513,16 18-64,-16 0 65,17 16-65,-17-16 64,0 0-32,0-1 0,0 1-64,0-17-96,0 0 64,17 0-32,-17-17-32,0 16 0,17-16 0,-17 0-32,0 0-96,0 0-96,0 0-128,0-16-65,17-1 417,-17 0 0,0-17 0,0 17 0,0 0-192,0 1-160,0 16 192,-17-17 160,17 17 32,-17 0 32,0 0 32,0 0 0,1 0 32,16 0-96,-34 0-32,17 17 0,0-1 96,0 1-64,-16 0 0,16 0 0,0-17-32,17 17 0,-17-17 0,17 0-96,-17 0-288,17 0-65,-16-17-127,16 0 352,-17 0 128,17 0 31,0 1-63,0-1 0,0 17 64,0 0-64,0 0 128,0 0 0,0 0 160,0 0 32,0 17-128,17-17 33,-1 16-33,1-16-32,0 0-32,0 17 0,-17-17 0,17 0-32,0 0 32,-1 0-32,18 0 0,-17 0-33,0 0 1,0-17 32,-1 17-128,1-16-128,0-1-32,0 17-65,-17-17 193,17 17 128,-17 0 64,0 0 0,0 0 256,0 0 129,0 0 31,16 17-128,-16 0-128,17-1-95,0-16 95,-17 17-128,17 0-32,-17-17 0,0 0 0,17 17-32,-17-17-64,0 0-1,17 0-31,-17 0-256,16 0 64,-16-17 31,0 0 65,17 0 32,-17 1 32,17-1-257,-17 0 257,0 0 64,17 17 64,-17 0 0,0 0-64,0 0 96,0 0 352,0 0 97,0 0 95,17 17-319,0 0-161,-17-17 0,16 17-32,-16-1-32,17-16 32,-17 0-32,0 17 0,17-17-64,-17 0 0,0 0-64,17 0-385,-17-17 1,17 1 191,-1-1 65,-16 0-64,17 17 95,-17-17 193,0 17 0,0 0 32,0 0 32,0 0 353,17 0 352,-17 17-129,17-17-320,-17 17-192,17 0 1,-17-1-33,17 1 0,-17 0 0,16-17-64,-16 17 0,17-17 0,-17 0 0,0 0-32,0 0-128,0 0-129,17 0 129,-17 0 64,17-17-32,-17 0-64,17 0-32,-17 1 191,0 16 1,0 0 32,0 0-32,0 0 32,0 0 353,17 0-33,-17 0 96,0 16-127,16 1-129,1 0-128,-17-17 64,17 17 96,-17 0-64,17-17-96,-17 0-32,17 0 0,-17 0-160,0 0-32,0 0-32,16 0 0,-16 0 31,17-17-191,0 17 160,-17-17-64,0 17 191,17 0 65,-17-17 32,0 17 0,0 0 32,0 0 0,0 0 129,17 0 63,-17 0 224,0 0 193,17 17-193,-17-17-256,16 17-127,-16-17 95,17 17-64,-17-17 0,0 0 96,0 0-128,0 0-64,17 17 32,-17-17-32,0 0 0,0 0 32,0 0 96,0 0 97,0 0 63,0 0 32,0 0 161,0 0 31,0 0-160,0 0 33,0 0-33,0 0 0,0 0-63,0 0-33,0 0 0,0 0-32,0 0-63,0 0-65,0 0-64,0 0 0,0 0 32,0 0 32,0 0-64,0 0 32,0 0-64,0 0 32,0 0 32,0 0-64,0 0 0,0 0 0,0 0 0,0 0 32,0 0 0,0 0-32,0 0 96,0 0 128,0 0-63,0 0-1,0 0-64,0 0-64,0 0 32,0 0 32,0 0 128,0 0 64,0 0 193,17 0 224,-17 0-65,0 0-31,0 0-129,0 0-160,17 0-127,-17 0 63,0 0-96,0 0-64,0 0 0,0 0 0,0 0-64,0 0 0,0 0 32,0 0-32,0 0 1,0 0-33,0 0 0,0 0 0,0 0 0,0 0 0,0 0 0,0 0 0,0 0 0,0 0-65,0 0 1,0 0-32,0 0-96,0 0 64,0 0 0,0 0 32,0 0 0,0 0 32,0 0 32,0 0 32,0 0-32,0 0 32,0 0 0,0 0-32,0 0-33,0 0-31,0 0-32,0 0 0,0 0 64,0 0 0,0 0 32,0 0-64,0 0 32,0 0-32,0 0 32,0 0-32,0 0 32,0 0-33,0 0 33,0 0-32,0 0 0,0 0 64,0 0-32,0 0-32,0 0 0,0 0 64,0 0-32,0 0-96,0 0 0,0 0-33,0 0 97,0 0 64,0 0 0,0 0-32,0 0-64,0 0-128,0 0 160,0 0 32,0 0 0,0 0-33,0 0 33,0 0 0,0 0 32,0 0 32,0 0 0,0 0 0,0 0-32,0 0-32,0 0 32,0 0-64,0 0-128,0 0 128,0 0 64,0 0-128,0 0-65,0 0-31,0-17 64,0 17-96,0-17 128,0 17-1,0 0 33,17 0 64,-17 0 0,0-17 64,0 17-64,16 0-192,-16 0-32,0 0 95,0 0 129,0 0 32,0 0 0,17 0 32,-17 0 64,0 0 32,17 0 1,-17 17-33,17 0 0,-17-17 0,0 17 32,0-17 32,0 0 32,0 0-160,17 0 0,-17 0-96,0 0-96,0 0-32,0 0 128,0-17 96,17-17 0,-17 0 0,0 18-33,0-18 1,0 17 0,0 0 0,0 0 32,0 1 0,0-1 0,0 17-64,0 0 32,0 0 32,0 0 0,0 0 32,0 0 0,0 0 193,0 0 223,0 33-288,0 1-96,0 0 0,16-1-32,-16 1-32,17-17 0,-17 17 32,0-17-32,17-1 32,-17-16-32,0 0 0,0 0-64,17 0-96,-17 0-64,17 0-192,-17-16 159,16-18 129,1 0 96,-17 17-64,0-16-96,17 16 96,-17 0 64,0 0 32,0 0 0,0 17 0,0 0 32,0 0-32,0 0 96,0 0 160,0 0 64,0 0 33,0 0 127,0 34-288,0-17-160,17 16 32,-17 1-31,0-17-33,0 17 0,17-17 32,-17-1-32,17-16 0,-17 17-32,0-17-65,0 0-63,16 0-96,-16 0-224,0 0-65,17 0 33,0-33 159,0-1 161,-17 0 128,17 0-128,-17 1-128,0-1-289,0 0 353,0 18 256,0-1 0,17 0 32,-17 0 512,16 17-480,-16 0-64,0 0 160,0 0 321,0 0 192,0 17 63,0 0-480,0 16-127,0-16-65,0 17-32,17 0 0,-17-1-32,0 1 0,0-17 32,17-17-32,-17 17 0,0-17 0,0 0-32,0 0-160,17 0-353,-17 0-320,0-17 385,17-17 384,-17 0-32,0 1 31,0-1 65,0-16-128,0 16-224,0 17 32,0-17 288,0 18 64,0 16 0,-17-17 224,17 17 64,0 0-128,0 0 0,0 0 0,0 0 97,0 0 95,0 0 161,0 17-193,0-1-224,0 18 32,0-17-96,0 17 0,0-1 0,0 1 0,0-17-32,0 16 32,0-16-32,17 17-64,-17-17 64,16 0-32,-16 0-32,0-17 32,0 0-64,17 0-64,-17 0-96,0 0-161,0 0-63,0 0-161,17 0 161,-17-17 319,0 0 97,17 17 32,-17-17 0,0 0-96,0 0-256,0 17-161,0 0 97,0 0 224,0 0 96,0 0 31,0 0 65,0 0-192,0 0-865,0 0-256,-17 0-577,0 17-2562,17-17-4132</inkml:trace>
  <inkml:trace contextRef="#ctx0" brushRef="#br3" timeOffset="254390.3363">22650 11182 3555,'0'0'4581,"0"0"-1987,0 0-960,0 0-673,0 0-289,0 0-544,0 0-96,0 0 97,0 0-33,0 0-64,0 0 128,0 0 160,0 0 129,0 0-33,0 0 192,0 0 33,0 0 96,0 17-257,0 0-416,0-1-64,0-16 32,0 17 0,0-17-32,0 0 32,0 0-32,0 0-32,0 0 0,0 0-32,0 0-160,0 0-192,0 0 159,17-17 257,0-16 97,0-1-65,-17 0-32,16 1 64,1-1 0,0 17-64,-17 0 0,0 1 32,0 16-32,0 0 64,0 0 256,0 0 161,0 0 31,0 0-256,0 0 193,0 16 127,0 18-288,17 0-191,-17-1-33,0 18 0,17-17-32,-1-1-32,-16 1 0,17-17 32,0 0-32,-17-17-64,17 0 0,-17 0-129,17 0-415,-17 0 159,17-34 225,16 17 224,-33-17-32,17-16 0,0 16 64,0 1-32,-17-1 0,16 17 0,-16 0 0,0 17 32,0 0 128,0 0 65,0 0 127,0 0 32,0 0 129,0 0 256,0 17-1,0 17-640,0-1 33,0 1-65,0 17-32,0-18-32,0 1 0,0 0 0,0-34 32,17 16 0,-17-16-64,0 0-128,17 0-128,-17 0-65,17-33 225,0 16 96,16-34 160,-16 1 0,0-1-160,0 18 0,-17-18-64,0 18 64,17 16 64,-17-17-64,0 17 0,0 17 0,0-16 32,0 16 161,0 0 63,0 0-64,0 0-96,0 0-64,0 0 64,-17 0 96,17 16-95,0-16 63,0 17 192,0 17-64,0-1-128,17 1-63,-17 17-33,16-1 0,1 1-64,-17-18 0,17 1 32,-17-17-32,17 0 0,-17-17-32,17 0 32,-17 0-193,0 0-31,0 0 0,17 0-96,-1-34 160,1-17 160,0 1 0,0-1-32,0 1-97,-17-1-63,0 18 64,0-1 128,0 17 0,0-16 32,0-1-32,0 0 64,0 1 64,17-1 0,-1 0-128,1 1 33,0 16-33,0 0-33,-17 17 33,0 0 33,0 0 95,0 0 64,0 0 64,0 0-96,0 0-32,0 0 32,0 0 1,0 0-33,0 17-96,0-17 0,0 0 32,0 0-32,0 17 0,0-17 64,-17 0 0,17 17-32,0-17 0,0 0 0,0 0 0,0 16-32,0-16 0,0 0-32,0 0 0,0 0 0,0 0 0,0 0 0,0 0 0,0 0 0,0 0 0,0 0 32,0 0-32,0 0 32,0 0-32,0 0 33,0 0-33,-17 0 0,17 0 0,0 0 0,0 0 0,0 17 0,0-17 0,0 0 0,0 0 0,0 0 0,0 0 0,0 0 0,0 0 0,0 0 0,0 17 0,0-17 0,-17 0 0,17 0 0,0 0-33,0 0 33,0 0-32,0 0 32,0 0-32,0 0 32,0 0 32,0 0-32,0 0 0,0 0 0,0 0 0,0 0 0,0 0 0,0 0-32,0 0 32,0 0 0,0 0 0,0 0 0,0 0 32,0 0-32,0 0 0,0 0 0,0 0 32,0 0-32,0 0 0,0 0 0,0 0 0,0 0 0,0 0-32,0 0 32,0 0 0,0 0 0,0 0 32,0 0-32,0 0 0,0 0 0,0 0 0,0 0 0,0 0 0,0 0 0,0 0 0,0 0 0,0 0-32,0 0 32,0 0 0,0 0 0,0 0 0,0 0 0,0 0 32,0 0-64,0 0 64,0 0-64,0 0 64,0 0-64,0 0 32,0 0-32,0 0 32,0 0 0,0 0 0,0 0 0,0 0 0,0 0 0,0 0 0,0 0 0,0 0 0,0 0 32,0 0-32,0 0 32,0 0-32,0 0 33,0 0-33,0 0 0,0 0-33,0 0 33,0 0 0,0 0 0,0 0 0,0 0 0,0 0 0,0 0 0,0 0 0,0 0 0,0 0-32,0 0 32,0 0 0,0 0 0,0 0-32,0 0 32,0 0 0,0 0 0,0 0 0,0 0-32,0 0 32,0 0 0,0 0-64,0 0 32,0 0 0,0 0 0,0 0 0,0 0 0,0 0 0,0 0 32,0 0 0,0 0-32,0 0 32,0 0 0,0 0 0,0 0 0,0 0-32,0 0 32,0 0 0,0 0 0,0 0 0,0 0 0,0 0-32,0 0 32,0 0 0,0 0-64,0 0-32,0 0-32,0 0 64,0 0 64,0 0 0,0 0-32,0 0 32,0 0 0,0 0-32,0 0 0,0 0 0,0 0 0,0 0 32,0 0-32,0 0 32,0 0 0,0 0 0,0 0 0,0 0 0,0 0 0,0 0 0,0 0 0,0 0 32,0 0-32,0 0 0,0 0-32,0 0 32,0 0 32,0 0-32,0 0 0,0 0 0,0 0 0,0 0 0,0 0 0,0 0 0,0 0 0,0 0 0,0 0-32,0 0 32,0 0 0,0 0 0,0 0 0,0 0 0,0 0 0,0 0-32,0 0-33,0 0 33,0 0 32,0 0 0,0 0 0,0 0 0,0 0 0,0 0 0,0 0 0,0 0 0,0 0-32,0 0 32,0 0 0,0 0-64,0 0 64,0 0 0,0 0 0,0 0 0,0 0 0,0 0 0,0 0-32,0 0-64,0 0 64,0 0 0,0 0 32,0 0-64,0 0-32,0 0-64,0 0 96,0 0 32,0 0 32,0 0-32,0 0 0,0 0 32,0 0-32,0 0 32,0 0 0,0 0 0,0 0-32,0 0 32,0 0 0,0 0 0,0 0-32,0 0 32,0 0 0,0 0 32,0 0-32,0 0 0,0 0 0,0 0 0,0 0 0,0 0 0,0 0 0,0 0 0,0 0 0,0 0 0,0 0-32,0 0 64,0 0-32,0 0 0,0 0 0,0 0 0,0 0 0,0 0 0,0 0 0,0 0 0,0 0 32,0 0-32,0 0 0,0 0 0,0 0 0,0 0 0,0 0 0,0 0 0,0 0 0,0 0 0,0 0 0,0 0 0,0 0 0,0 0 0,0 0 0,0 0 0,0 0 0,0 0 0,0 0 0,0 0 0,0 0-32,0 0 32,0 0 0,0 0 0,0 0 0,0 0 0,0 0 32,0 0-32,0 0 0,0 0 0,0 17 0,0-17 0,0 0 0,0 0 0,0 0 0,0 0 0,0 0 0,0 0-32,0 0 32,0 0 32,0 0-32,0 0 0,0 0 0,0 0 0,0 0 0,0 0 0,0 0 0,0 0 32,0 17-32,0-17 0,0 0 0,0 17 0,0-1 64,0-16-32,0 17 32,0 0 0,0 0-32,0 17 32,0-1-32,0 1-32,0-1 64,0-16 0,0 17 64,17 0 0,-17-18-128,17 1 0,-17 0-32,17-17 32,-17 0 0,0 0 0,17 0-32,-17 0-64,0 0 0,0 0-32,0 0-32,16 0 160,-16-17 160,17-16 0,0-1 0,0-17-128,0 18 0,-17-1 0,0 17 0,17-16 0,-17 16 1,0 0-33,0 0 32,0 0 96,0 1-64,0-1 0,0 0-64,0 0 0,0 17 0,0-17 0,0 17 0,0 0 0,0 0 0,0 0 0,0-17 0,0 17-32,0 0 0,0 0 0,0 0 0,0 0 32,0 0 0,0 0 32,0 0 32,0 17 64,16 17 192,-16-17-64,17 33-95,0-16-65,-17 16-32,17-16 0,-17 16 0,17 1-64,-17-17 32,16-1-32,1 1 0,-17-17 0,17 0 0,0-1 0,-17-16-32,17 0 0,-17 0-128,0 0-65,17 0 1,-17-16 128,33-1 96,-16-34 256,0 18-63,17-18-97,-18 1-32,1-1-64,-17 1 0,17 16 0,-17 0 32,0 18-32,0-1 0,17 0 32,-17-17 96,0 17-32,0 1-32,17-1-32,-17 17 0,16-17-32,-16 17 0,0-17 0,0 17 0,17 0 0,-17 0 0,0 0 0,0 0 0,0 0 0,0 0 0,0 0 0,0 0 0,0 0 0,0 0 0,0 0 0,0 0 0,0 0 0,0 0 0,0 0 0,0 0 32,0 0-32,0 0 0,0 0 32,0 0-32,0 0 32,0 0 0,0 0-32,0 0 0,0 0 0,0 0 32,0 0-32,0 0 0,0 0 32,0 0-32,0 0 32,0 0-32,0 0 32,0 0 0,0 0-32,0 0 0,0 0 0,0 0 0,0 0 0,0 0 0,0 0 0,0 0 0,0 0 32,0 0-32,0 0 0,0 0 0,0 0-32,0 0 32,0 0 0,0 0-64,0 0 64,0 0-32,0 0 32,0 0 0,0 0 0,0 0 0,0 0-32,0 0 32,0 0 0,0 0-32,0 0 32,0 0 32,0 0-32,0 0 32,0 0-32,0 0 32,0 0-32,0 0 64,0 0-64,0 0 0,0 0 32,0 0-32,0 0 0,0 0 32,0 0-32,0 0 32,0 0-32,0 0 33,0 0 31,0 0-64,0 0 0,0 0 0,0 0 0,0 0-97,0 0 97,0 0 0,0 0 0,0 0 0,0 0 0,0 0 0,0 0 0,0 0 0,0 0 0,0 0 0,0 0-32,0 0 32,0 0 0,0 0 0,0 0 0,0 0-32,0 0 0,0 0 32,0 0-32,0 0 32,0 0-32,0 0 32,0 0 0,0 0 0,0 0 0,0 0 0,0 0 0,0 0 0,0 0 0,0 0 0,0 0 0,0 0 0,0 0 0,0 0 0,0 0 0,0 0 0,0 0 0,0 0 0,0 0 32,0 0-32,0 0 0,0 0 0,0 0 32,0 0-32,0 0 0,0 0 0,0 0 0,0 0 0,0 0-32,0 0 32,0 0-32,0 0 32,0 0 0,0 0 0,0 0 0,0 0 0,0 0-32,0 0 32,0 0 0,0 0 0,0 0 0,0 0-32,0 0 0,0 0 32,0 0 0,0 0 32,0 0-32,0 0 64,0 0-64,0 0 32,0 17 32,0-17-32,17 17 0,-17 0 1,0-1-33,0 1 0,0 0 64,0 17-32,17-17-32,-17-17 0,0 16 32,0 1-32,17 0 0,-17-17 0,0 17 0,17 0 0,-17-17 32,0 17-32,16-17 0,-16 16 0,17-16 0,-17 17-32,17-17 32,-17 0 0,0 0 0,0 0-32,0 0 0,0 0-32,0 0-1,0 0 1,0 0 32,17 0 0,-17 0 0,0 0-32,0 0-32,0 0-32,0 0 0,0 0 96,0-17 32,17 1 0,-17-1 0,16 0 0,-16 0 0,0 0 0,17 0-32,-17 1 32,0-1 0,0 17 0,0-17 0,0 17 0,0 0 0,0 0 0,0 0-32,0 0 32,0 0 0,0 0 0,0 0 64,0 0-32,0 17 96,17 0-64,-17-1-32,0 18 0,17-17 0,-17 0 0,0 0 0,17 16-32,-17-16 0,17 17 0,-17-18 0,16 1 0,-16-17 0,0 17 32,17-17-32,-17 17-32,0-17 32,0 0 0,17 0 0,-17 0 0,0 0 0,0 0 0,0 0 0,0 0 0,0 0 0,0 0 0,0 0-32,17 0 32,-17 0 0,0 0 0,0 17 0,0-17 0,0 0 0,0 0 32,0 0-32,0 0 0,0 0-32,0 0 32,0 0 0,17 0 0,-17 0 0,0 0 0,0 0 0,0 0 0,0 17 0,0-17 0,0 0 0,0 0 0,0 0-32,0 0 0,0 0 0,0 0 0,0 0 32,0 0-32,0 0 32,0 0 0,0 0 0,0 0 0,0 0 0,0 0 0,0 0 0,0 0 0,0 0 0,0 0 32,0 0-64,0 0 64,0 0-32,0 0 0,0 0 0,0 0 0,0 0 0,0 0 0,0 0 0,0 0 0,0 0-32,0 0 32,0 0 0,0 0 0,0 0 0,0 0 0,0 0 0,0 0 0,0 0 0,0 0 0,0 0 0,0 0 0,0 0 32,0 0-32,0 0 0,0 0 0,0 0 0,0 0 0,0 0 0,0 0 0,0 0 0,0 0 0,0 0 0,0 0 0,0 0 0,0 0 32,0 0-32,0 0 0,0 0 0,0 16 0,0-16 0,0 0 0,0 0 0,0 0 0,0 0 0,0 0 0,0 0 0,0 0 0,0 0 0,0 0-32,17 0 0,-17 0 32,0 0-32,0 0 0,0 0 32,0 0 0,0 0 0,0 0 0,0 0 0,0 0 0,0 0-64,0 0 32,0 0 32,0 0 0,0 0-32,0 0 0,0 0 32,0 0 0,0 0 0,0 0 0,0 0 0,0 0 0,0 0 0,0 0 0,0 0 0,0 0 0,0 0 0,0 0 0,0 0 0,0 0-32,0 0 32,0 0-64,0 0 64,0 0 0,0 0 0,0 0-32,0 0 32,0 0 0,0 0 0,0 0 0,0 0 0,0 0 0,0 0-32,0 0 32,0 0-64,0 0 32,0 0 32,0 0 0,0 0 0,0 0-32,0 0 32,0 0-32,0 0 0,0 0-33,0 0 1,0 0 0,0 0 64,0 0 0,0 0 0,0 0 0,0 0-32,0 0 0,0 0 32,0 0 0,0 0-32,0 0 32,0 0-32,0 0 32,0 0 0,0 0 0,0 0 0,0 0 0,0 0 32,0 0-32,0 0 0,0 0 0,0 0 0,0 0 0,0 0-32,0 0 32,0 0 0,0 0 0,0 0-32,0 0 32,0 0-32,0 0-32,0 0 64,0 0 0,0 0 0,0 0 0,0 0 0,0 0 0,0 0 0,0 0 0,0 0 0,0 0 0,0 0 0,0 0 0,0 0 0,0 0 0,0 0 0,0 0 0,0 0 32,0 0-32,0 0 0,0 0 0,0 0 0,0 0 0,0 0 0,0 0 0,0 0 0,0 0 0,0 0 0,0 0 32,0 0-32,0 0 0,0 0 0,0 0 0,0 0 0,0 0 0,0 0 0,0 0 0,0 0 0,0 0 0,0 0-32,0 0 32,0 0 0,0 0 0,0 0 0,0 0 0,0 0 0,0 0 0,0 0 0,0 0 0,0 0 0,0 0 0,0 0 0,0 0 0,0 0 0,0 0 32,0 0 0,0 0-32,0 0 0,0 0 32,0 0-32,0 0 0,0 0 0,0 0 0,0 0 0,0 0 0,0 0-32,0 0 32,0 0 0,0 0 0,0 0-32,0 0 32,0 0 0,0 0-32,0 0 32,0 0 0,0 0 0,0 0 0,0 0 0,0 0 0,0 0 0,0 0 0,0 0 0,0 0 0,0 0 0,0-16 0,16 16-32,-16 0 32,0 0 0,0 0 0,0 0 0,0 0-32,0-17 64,17 17-32,-17-17 0,0 0-32,0 17-32,17-17-32,-17 17 0,0-17 64,0 1 32,0 16-32,0-17 32,0 17 0,0-17 0,0 0 0,0 0-32,0 17 0,0 0 32,0-16 0,0 16-32,0 0 32,0 0 0,0 0 0,0 0 0,0 0 0,0-17-32,0 17 32,0 0 0,0 0 0,0 0 0,0 0 0,0 0 0,0-17 0,0 17 0,0 0 0,0 0 0,0 0 0,0 0 0,0 0 0,0 0 0,0 0 0,0-17 0,0 17 0,0 0 0,0 0 0,0 0 32,0-17-32,0 17-32,0 0 32,0-17 0,0 17 0,0 0 32,0-16-32,-17 16 0,17 0 0,0 0 0,0 0 32,0-17-32,0 17 0,0 0 0,0 0 0,0 0-32,0 0 32,0 0 0,0-17 0,0 17-32,0 0 32,0 0-32,0-17 0,0 17 32,0 0-32,0 0 0,0 0-1,0 0 33,0 0 33,0 0 63,0 0 192,0 17 32,0 0-224,17 16-32,-17-16-32,0 17 0,0 0 0,17-18 0,-17 1 0,0 0 129,0-17-97,0 0-64,17 0-64,-17 0-32,0 0-33,0 0-31,0 0 64,16 0 0,-16-17 96,17 0 32,-17 1-32,0-1 32,17-17-64,-17 17 32,0 0-32,0 17 32,0 0 0,0 0 0,0 0 0,0 0 0,0 0 0,0 0 0,0 0 32,0 0 0,0 0 32,0 0 224,0 0-127,0 34-129,17-17 32,-17 0-64,0 0 32,17-1-32,-17 1 0,0 0 32,17-17 0,-17 17-32,0-17 0,16 0 0,-16 17 0,0-17 0,0 0 0,0 0 0,0 0 0,17 0 0,-17 0 32,0 0-32,0 16 0,0-16 0,0 0 0,0 0 0,0 0 0,0 0 32,0 0-64,0 0 64,0 0-32,0 0 32,0 0 64,0 0 0,0 0 0,0 0-32,0 0-32,0 0-32,0 0-32,0 0 0,0 0 32,0 0-96,0 0-544,0 17-1891,0-17-5989</inkml:trace>
  <inkml:trace contextRef="#ctx0" brushRef="#br3" timeOffset="279912.224">24568 10862 448,'0'0'289,"0"0"31,0 0 321,0 0 31,0 0 289,0 0 545,0 0 95,-17 51-224,17-51-159,-17 0 191,17 0-512,0 0 96,0 0 96,0 0 64,0 0-192,0 0-193,0 0-287,0 0-97,0 0-224,0 0-160,0 0-320,0 0 320,0-34 96,17 0 705,0 1 96,-1-35-481,18 1 161,-17 0-129,17-17-96,-1 16-191,1-16-1,-17 0 64,16-17 96,1 17 1,0 0-97,-18 17 192,1 0-95,0-1-129,0 1 32,0-17-32,0 17-64,-1-1-64,1 18-64,0-18 0,-17 18 0,17 0-32,0 16 32,-1 0 32,-16 1-32,17 16 0,-17-17 32,0 17-32,17 17 32,-17 0-32,0 0 0,0 0 32,0 0-32,0 0 0,0 0-64,0 0 32,0 0 32,0 0 0,0 0 257,0 34 31,0 0-256,0-1 192,0 18-96,0-1 0,0 1 32,0-1 33,0 17 31,0 1 0,0 16-128,-17 0 0,17 0 0,-17 0-64,17 0-32,-16-16 64,16 16-64,-17-17 32,0 0-32,0 1 0,17-18 0,-17 0 0,1-16 0,16 17 0,-17-35 0,17 18 0,0 0 0,0-18 0,-17-16 0,17 17 0,0-17 0,0 0 0,0 0-128,0 0-64,0 0-64,0 0-64,0-17-65,0 1 321,0-18 64,17-16 160,0-18-96,-1 1 32,18-34-96,-17 0 32,0-17 1,16 1-33,-16-1 32,-17 0-32,17 0 32,0 17 0,-17 0 0,0 17-32,0 0 0,0 17 32,0 0-32,17-1 0,-1 18 0,-16-17 0,17 16-32,0 1 0,0 16 0,0 0 32,-17 18 32,0-1 0,0 0 0,0 0-32,0 17 64,0-17-32,0 1-32,0 16 0,0-17 0,0 17 32,0 0-32,0 0 32,0 0 32,0-17-64,0 17 0,0 0 0,0 0 0,-17 0 0,17 0 0,0 0-64,0 0 64,0 0-32,0 0 0,0 0 32,0 0 0,0 0 0,0 0 0,0 0 0,0 0 32,0 0-32,0 0 0,0 0 0,0 0 32,0 0 32,0 0-64,0 0 0,0 0 32,0 0-32,0 0 0,0 0 0,0 0 0,0 0-96,0 0 96,0 0 0,0 17 0,0 16 0,0 1-32,0 0 64,0 16-32,0 1 64,0 16-64,0 0 128,17 0-128,-17 18 64,17-1-64,-17 0 32,0-17 0,0 0 0,0 17 32,0-16-64,0-1 0,0 0 0,0-16 32,0 16 0,0-16-32,0-1 0,0 0 32,0-16-32,0 17 0,0-18 0,-17 18 0,17-18 0,0 1 0,0 0 0,0-1 0,0-16 32,0-17-32,0 17 0,0-17-32,0 0 32,0 0-64,0 0 0,0 0 32,0 0 0,0 0 32,0 0-32,0 0-32,0 0-160,0 0 96,0 0-32,0-17-33,0 0 193,0 0 96,0-16-64,0 16 33,17 0-33,-17-17 0,0 18-32,16-1 0,-16 0 32,0-17-32,17 18 0,-17-1 32,0-17-32,17 0 0,-17 18 32,0-18-32,0 17 0,17-16 0,-17 16 0,0 0 32,0-17 0,17 17-32,-17 1 0,0-1-32,0-17 32,16 17 0,-16-16 0,0 16 32,17 0-32,-17 0 0,0 0 0,0 1 0,17 16 0,-17 0 0,0-17 0,0 17 0,0-17 0,0 17 32,0-17 0,0 17 32,0 0 0,0 0-64,0 0 64,0 0-32,0 0 0,0 0 0,0 0 0,0 0 0,0 0 0,0 0-32,0 0 0,0 0 0,0 0 32,0 0-32,17 0 32,-17 0 0,0 0 32,0 0-32,0 0 64,0 0 33,0 0-1,0 0 0,0 0-32,0 0-64,0 0 32,0 0-32,0 0 96,0 0 32,0 0 65,0 0 31,0 0 0,0 0-32,0 0 0,0 0-31,0 0-97,0 0-32,0 0 0,0 0-32,0 0 0,0 0-32,0 0 32,0 0-32,0 0 32,0 0 32,0 0-64,0 0 0,0 0 0,0 0 0,0 0 0,0 0 0,0 0 0,0 0 0,0 0 0,0 0 0,0 0 32,0 0-32,0 0 0,0 0 0,0 0 32,0 0 32,0 0-64,0 0 0,0 0 32,0 0-32,0 0 0,0 0 0,0 0 0,0 0 0,0 0-32,0 0 32,0 0 0,0 0 0,0 0 0,0 0 0,0 0 0,0 0 0,0 0 0,0 0 32,0 0-32,0 0 0,0 0 0,0 0 0,0 0 0,0 0 0,0 0 0,0 0 0,0 0 0,0 0-32,0 0 32,0 0 0,0 0-64,0 0 64,0 0 0,0 0 64,0 0-64,0 0 0,0 0 0,0 0 0,0 0 0,0 0 0,0 0-64,0 0 64,0 0 0,0 0 0,0 0 0,0 0 0,0 0 0,0 0-64,0 0 0,0 0 32,0 0 0,0 0 0,0 0-32,0-17 32,0 17 32,0-17 0,0 1 0,0-1 0,0 0 0,0 0 0,0 0 0,0-16 0,0 16 0,0-17-32,0 17 64,0-16-64,0 16 32,0-17 0,0 1 0,0 16 0,0-17 0,17 17 0,-17-16 0,0-1 0,0 17 0,17-16 0,-17-1 32,0 17-64,0 0 32,0 0 0,0 1 32,0-1-32,0 17 0,0-17 0,0 17 0,0 0 0,0 0 0,0 0 0,0 0-32,0 0 32,0 0-32,0 0 32,0-17 0,0 17 0,0 0 0,0 0 32,0-17-32,0 17 0,0 0-32,0 0 32,0 0 0,0 0 0,0 0-32,0 0 32,0 0-32,0 0 0,0 0 0,0 0 0,0 0 0,0 0-33,0 0 33,0 0-32,0 0-32,0 0 0,0 0 64,0 0 32,0 17 0,0-17 0,0 17 96,16 17 0,-16-1-64,17 18 32,0-1 33,-17 1-65,0-1 32,0 1-32,0-1 0,0 1 0,0-1-32,0 0 0,-17-16 0,17 17 32,0-18-32,-17 18 0,17-18 0,0 1 0,0 0 0,-16-1 0,16-16 0,0 0 0,0-17 0,0 0 0,0 0-32,0 0-32,0 0-64,0 0 31,0 0-31,0 0-64,0 0 64,0-17-32,0 17 128,0-34 32,16 18 32,18-35 0,0 18 0,-18-18 64,1 17-64,0 1 0,0-18 0,0 18 0,0-18-32,-17 18 32,16-18-32,1 17 32,-17-16-32,17 16 32,-17-16-32,17 16 32,-17 17-32,17 1 0,-17 16 32,0-17-32,0 17 0,0 0 0,0 0 0,0 0 0,0 0 0,0 0 0,0 0 0,0 0 0,0 0-32,0 0 32,0 0 0,0 0-32,0 0 0,0 17 32,0-17 0,0 0 32,0 0 0,0 0 0,0 0 0,0 16 0,0 1-32,0-17 0,0 17 32,0-17-32,16 17 0,-16 0 0,0 0 32,0-17-32,0 16 0,0 1 32,0-17 0,0 0-32,0 0 0,0 0 0,0 0 32,0 0-32,0 17 0,0 0 0,0 0 0,0-1 0,0 1 0,0-17 0,17 17 0,-17-17 0,0 17 0,0 0 0,0 0 0,0-1 0,0 1 0,0 0 0,0 0 0,17 0 0,-17 16 0,0-16 0,0 0 0,0 0 0,0 0 0,0-17 0,0 0 0,0 16 0,0-16 0,0 0 0,17 0 0,-17 17 0,0-17 0,0 0 0,0 0 0,0 0 0,0 0 0,0 0-32,0 0 32,0 0 32,0 0-32,0 0 0,0 0 0,0 0 0,0 0 33,0 0-33,0 0-33,0 0 33,0 0-32,0 0 0,0 0 0,0 0 32,0 0-64,0 0 64,0 0 32,0 0-32,0 0 0,0 0 0,0 0 0,0 0 0,0 0 0,0 0 0,0 0 0,0 0-32,0 0 0,0 0-128,0 0 128,0 0 32,0 0 0,0 0 0,0 0 0,0 0 0,0 0 0,0 0 0,0 0 0,0 0 0,0 0 0,0 0 0,0 0 0,0 0 0,0 0 0,0 0 0,0 0 0,0 0 0,0 0 0,0 0 0,0 0 0,0 0 0,0 0 0,0 0 0,0 0 0,0 0-32,0 0 32,0 0 0,0 0 32,0 0-32,0 0 0,0 0 0,0 0 0,0 0 0,0 0 0,0 0 0,0 0 0,0 0 0,0 0 32,0 0-32,0 0 0,0 0 0,0 0 0,0 0 0,0 0 0,0 0 0,0 0 32,0 0-32,0 0 0,0 0 0,0 0 0,0 0 0,0 0 0,0 0 0,0 0 0,0 0 0,0 0-32,0 0 32,0 0 0,0 0 0,0 0 0,0 0 32,0 0-32,0 0 0,0 0 0,0 0 0,0 0 0,0 0 0,0 0 0,0 0 0,0 0 0,0 0 0,0 0 0,0 0 0,0 0 0,0 0 0,0 0 0,0 0 0,0 0-32,0 0 32,0 0 0,0 0 0,0 0-32,0 0 32,0 0-32,0 17 32,0-17 0,0 17 32,0 0-32,0-17 0,0 17 32,0-17-32,0 0 32,0 0 160,0 0-192,0 0-64,0 0 64,0 0 32,0 0-32,0 0 0,0 0 32,0 0-32,0 0 0,0 0 0,0 0 0,0 0 0,0 0 0,0 0-32,0 0 32,0 0-32,0 0 0,0 0-32,0 0 0,0 0 0,0 0 32,0 0 0,0 0 0,0 0 32,0-17-96,0 17 96,0 0 32,17-17-32,0 0 64,-1 0-64,1-16 32,0 16 32,-17 0-32,17-17 32,0 17-32,-17 1 64,0-18 0,0 17-32,17-16 65,-17-1-1,0-17-64,0 18-32,16-1-32,-16 1 32,0-1-32,17 17 0,-17-17 0,0 1 0,0 16 0,0-17 32,0 1-32,17-1 32,-17 0-32,0 1-32,0-1 32,17 0 0,-17 1 0,0-1 0,0 17 0,17-16 0,-17 16 0,0 0 0,16-17 0,-16 1 0,17 16 0,-17 0 0,0 17 0,0 0 0,0-17-32,0 17 32,0 0 0,0 0 32,0 0-32,0 0 0,17-33 32,-17 16-32,0 0 0,0-17 0,17 18 0,-17-1 0,0 17 0,0 0 32,0 0-32,0 0 0,0-17 32,0 17-32,0-17 0,0 17 64,0 0-64,0 0 0,0 0-64,0 17 32,0-17 0,0 0-64,0 0 32,0 0 0,0 0 0,0 0 32,0 17 0,0 16 32,0 1 32,0 0 0,0 33 0,0-33-32,0 16 32,0-16-32,0 16 0,0 1 0,0-1-32,0 1 32,0 16 32,0-17-32,0 18 0,0-35 0,0 1 0,0 0 0,0-18 0,0 1 0,0 0 0,0 17 0,0-18 0,0 1 0,0-17 0,0 0 0,0 0 0,0 0 0,0 0 0,0 0 0,0 17 32,0-17-32,0 17 0,0-17 32,0 0-32,0 0 0,0 0 32,0 0 0,0 0-32,0 0 0,0 17 0,0-17 0,0 0 0,0 0 0,0 0-32,0 0 0,0 0 0,0 0-32,0 0 32,0 0-32,0 0-1,0 0-31,0-17 32,0 17 64,0 0 0,0 0 0,0 0 0,0 0-32,0 0 0,0 0-32,0 0 0,0 0 64,0 0 0,0 0 0,0 0-32,0 0 32,0 0-32,0 0 64,0 0-64,0 0 64,0 0-32,0 0 0,0 0 0,0 0 32,0-17-32,0 17 0,0 0 0,0 0 0,0-17 32,0 17-32,0 0 0,0 0 32,0 0-32,0 0 0,0-17 0,17 17 0,-17 0 0,0 0 0,0 0 0,0 0 64,0 0 32,0 0 129,0 0-33,0 0-64,0 0 0,0 0 224,0 0-31,0 0 191,0 0 321,0 0 0,0 0 96,0 0-481,0 0-448,0 0 0,0 0 0,0 0 0,0 0 0,0 0 0,0 0 0,0 0 0,0 0 0,0 0 0,0 0 0,0 0 0,0 0 0,0 0 0,0 0 0,0 0 0,0 0 0,0 0 0,0 0 0,0 0 0,0 0 0,0 0 0,0 0 0,0 0 0,0 0 0,0 0 0,0 0 0,0 0 0,0 0 0,0 0 0,0 0 0,0 0 0,0 0 0,0 0 0,0 0 0,0 0 0,0 0 0,0 0 0,0 0 0,0 0 0,0 0 0,0 0 0,0 0 0,0 0 0,0 0 0,0 0 0,0 0 0,0 0 0,0 0 0,0 0 0,0 0 0,0 0 0,0 0-96,0 0 64,0 0-64,0 0 0,0 0-32,0-16 31,0 16 1,0 0 64,0 0 32,0 0 32,0 0-32,0 0 0,0 0-32,0 0 32,0 0-32,0 0 0,0-17 32,0 17 0,0-17 0,17 17-32,-17-17 0,0 17 32,0 0-32,0 0 32,0-17 0,0 17 0,0 0 0,0 0 0,16-16 0,-16 16 0,0-17 0,0 17 0,0-17 0,0 17 0,0 0 0,0 0 0,0-17 0,17 17 0,-17-17 0,0 0 0,0 1-64,17-1 64,-17 0 0,0 0 0,0 17 0,17-17 0,-17 0 64,0 1-64,0-1 0,0 17 0,0-17 0,17 0 0,-17 0 0,0 1 0,0-1 32,0 0-64,0 0 32,0 0 0,0 0 0,0 1 0,0-1-64,0 0 64,0 0 0,0 0 0,0 1-32,0-1 32,0 0 0,0 0 0,0 0 0,0 0 0,0 1 0,0-1 0,0 0 0,0 0 0,0 0-32,0-16 0,0 16 32,0 0-32,0 0 0,0 0-32,0 1 32,0-1 0,0 0 0,0 0 32,0-17-32,0 18 32,0-1-32,0 0 32,0 0 0,0 0 0,0 0-32,0 1 0,0-1 32,0 0-32,0 0 0,0 0 0,0 1 32,0-18-32,0 17 32,0 0 0,0 0 0,0 17 0,0-16 0,0-1 0,0 0-32,0 0 32,0 0 0,0 1-32,0-1 32,0 0 0,0 0 0,0 0 0,0-16 0,0 16-32,0-17 32,0-16-65,0 16-31,0 0 32,0 1 32,0-1 0,0 0 32,0 1 0,0-18 0,0 18-96,0-1 32,0 0-32,0 1 0,0-1 32,0 17 32,0 17 0,0 0 32,0 0 0,0 0 0,0 0 0,0 0 0,0-17-32,0 17-32,0 0-32,0 0 0,0 0 63,0 0 1,0 0 0,0 0 32,0 0-32,0 0 0,0 0-96,0 0 32,0 17-64,0-17-32,0 0 32,0 17 0,0-17 95,0 17 65,0 17 65,16 16-33,1 17 0,17 17-32,-17 1 32,16-1 0,-16 0-32,0 0 32,0 0-32,-17 0 0,17 0 0,-17 17 32,17-17-32,-17-16 0,0-1 0,0 17 64,-17-17-64,0 1 32,0-18-32,17 0 0,-17 1 0,17-17 0,-17-18-32,17 1 0,0 0 32,0-17-32,0 0 0,0 0-64,0 0-65,0 0-31,0-17-64,0 17 64,0 0 32,0 0-65,0-17 129,0-16 96,17-1 96,0-16-31,-17-18-33,17 1 32,-17-17-32,17 0 0,-17 0-32,0 0 0,0-17 0,0 17 0,0-1 32,0-15-32,0-1 0,17 16 32,-17 18-32,0 17 0,0-1 0,0 18 0,16-1 0,-16 0 0,0 34 0,0-16 0,0 16 0,17-17 0,-17 0 0,0 17 0,0-17 0,0 17 0,0 0 32,0 0-64,17 0 64,-17-17-32,0 17 0,0 0 0,0 0 0,0-17 0,0 17 0,0 0 0,0 0 0,0 0 0,0 0 32,0 0-32,0 0 0,0 0 0,0 0 0,0 0 0,0 0 0,0 0 0,0 0 0,0 0-32,0 0 0,0 0 32,0 0-32,0 0 32,0 0 0,0 0 0,0 0 0,0-16 32,0 16-32,0-17 0,0 17 32,0 0-32,0-17 0,0 17 32,0-17-32,0 17 0,17 0 0,-17 0 0,0-17 0,0 17-32,0-17 32,0 17 0,0-16 0,0 16 0,0-17 0,0 17 32,0 0-32,0 0 0,0 0 0,0 0 0,0 0 0,0 0 0,0 0 0,0 0 0,0 0 0,0 0 0,0 0 0,0 0 0,0 0 0,0 0 0,0 0 0,0 0 0,0 0-32,0 0 0,0 0 0,0 0 0,0 0 0,0 0-32,0 0 64,0 0 0,0 0 0,0 0 32,0 0-32,0 0 32,0 0 0,0 0 0,0 0 0,0 0 0,0 0-32,0 0 32,0 0-32,0 0 32,0 0-32,0 0 0,0 0 0,0 0 0,0 0 0,0 0 0,0 0 0,0 0-32,0 0 32,0 0 32,0 0-32,0 0 0,0 0 0,0 0 0,0 0 0,0 0 0,0 0 0,0 0 0,0 0 0,0 0-32,0 0 32,0 0 0,0 0 32,0 0-32,0 0 0,0 0 0,0 0 32,0 0-32,0 0 0,0 0-32,0 0 32,0 0 0,0 0 64,0 0-64,0 0 0,0 0 32,0 0 0,0 0 64,0 0 0,0 0-64,0 0 32,0 0-64,0 0 32,0 0 0,0 0 0,0 0 0,0 0 0,0 0-32,0 0 32,0 0-32,0 0 0,0 0 32,0 0-32,0 0 32,0 0-32,0 0-32,0 0 32,0 0 0,0 0 32,0 0-32,0 0 0,0 0 0,0 0 0,0 0 32,0 0-32,0 0 33,0 0 31,0 0-64,0 0 0,0 0 0,0 0 0,0 0 0,0 0 32,0 0-32,0 0-32,0 0 32,0 0 0,0 0 32,0 0-32,0 0 0,0 0 0,0 0 32,0 0-32,0 0 0,0 0 0,0 0 0,0 0 0,0 0 0,0 0 0,0 0 0,0 0 0,0 0 32,0 0-32,0 0-32,0 0 32,0 0 0,0 0 0,0 0-32,0 0 32,0 0 0,0 0 0,0 0 0,0 0 0,0 0 0,0 0 0,0 0 0,0 0 0,0 0-32,0 17 32,0-17 0,0 0 0,0 0-32,0 0 32,0 0 0,0 0 0,0 0 0,0 0 0,0 0 0,0 0 0,0 0 0,0 0 0,0 16 32,0-16-32,0 0 0,0 0 32,0 0-32,0 17 0,0-17 0,0 0 0,0 0 0,0 0 0,0 0 32,0 0-32,0 17 0,0-17 32,0 0-32,0 0 0,0 17 32,0-17-32,0 17 0,17 0 0,-17-17 0,0 16 32,0-16-32,0 17 32,0-17-32,16 17 0,-16 0 32,0 0-32,17 0 32,-17-1-32,0 1 32,0 0 0,17 0-32,-17 0 32,0-1-32,17 1 0,-17 0 32,0 17 32,0-17-64,0-1 64,17 18 0,-17 0-32,0-18 32,0 1-32,0 0 0,0 17-32,17-17 0,-17-1 0,0 1 0,0 0 32,0 0 0,0 0-32,0 0 0,0 16 0,0-16 0,0 17 0,16-1 0,-16-16 0,0 17 0,17-17 0,-17-1 0,0 1 0,0-17 0,0 34 0,0-17 0,0-1 0,0 18 0,0-17 0,0 0 0,0 0 0,0 16 0,0-16 0,17 17 0,-17-17 32,0-1-32,0 1 0,0 0 0,0 0 0,0 0 0,0-1 0,0 1 0,0 0 0,0 0 0,0 0 0,0 0 0,0-1 32,0 18-32,0-17 0,0 0-32,0 0 64,0 16-32,0-16 0,0 17 0,0-18 0,0 18 0,0 0 0,0-17 0,0-1 0,0 18 32,0-17-32,0 0 0,0-1 0,0 1 32,-17 0-32,17 0-32,0 0 32,0-17 0,0 17 0,0-1 0,0-16 0,0 0 0,0 17-32,0-17 32,0 17 0,0-17 0,0 17 0,0-17 0,0 17 0,0-17 0,0 17 0,0-17 0,0 16 0,0-16 0,0 17 0,0-17 0,0 17-32,0-17 32,0 0-32,0 0 32,0 0-32,0 0 0,0 0 32,0 0 0,0 0 0,0 17 0,0-17 0,0 0 0,0 0 0,0 0-32,0 0 32,0 0-32,0 0 0,0 0-32,0 0 0,0 0 0,0 0-32,0 0 0,0-17 0,0 17 0,0 0 0,0 0-1,0-17 97,17 0 97,-17 1-65,17-1 32,0-17-32,-1 0 0,1 1 0,0-1 32,0-16-64,-17 16 64,17 0-32,-17 18-32,0-18 32,0 0-32,17 17 32,-17-16-32,0-1 64,16 1-64,-16-1 0,0 0 0,0 1 0,0-1 0,0 0 0,17 17 0,-17-16 0,0 16 0,0 0 0,17 0 0,-17 1 0,0-1 0,0 0 0,0 0 32,0 17-32,0-17 0,0 0 0,0 17 0,0 0 0,0 0 32,0-16-32,0 16 0,17-17 0,-17 17 0,0 0 0,0-17 0,0 0 0,0 0 0,0 0 0,0 17 0,0-16 0,0-1 0,0 17 0,0-17 0,17-17 0,-17 18 0,0-1 0,0 0 0,0 0 0,0 17 0,0 0 0,0 0 0,0 0 0,0 0 32,0 0-32,0 0-32,0 0 32,0 0 0,0 0 0,0 0 32,0 0-32,0 0 0,0 0 0,0 0 0,0 0 0,0 0 32,0 0-32,0 0 0,17 0 0,-17 0 0,0 0 0,0 0 0,0 0 0,0 0 0,0 0 32,0 0-32,0 0 0,0 0 32,0 0-32,0 0-32,0 0 32,0 0 0,0 0 0,0 0 0,0 0-64,0 17 32,0-17 0,0 0 0,0 0 32,0 0-64,0 0 32,0 0-32,0 17 64,0-17 0,0 17 96,0-1-32,0 1-32,0 17 0,16-17-32,-16 16 32,0 1 0,17 0-32,-17-1 0,17 18 0,-17-18 0,0 1 32,17 16-32,-17 1 0,17-1 0,-17 1 32,0-1-32,0 1 0,16-1 0,-16 1 0,0-18 32,0-16-32,0 0 0,0-17 0,0 0 0,0 0 0,0 0-96,0 0 64,0 0-32,17 0-32,-17 0 0,0 0 0,0-17 0,0 17 64,0-17 32,17-16 128,-17-1-64,17-16-32,0-1 64,-17-33-32,17 17-32,-17-17-32,0 16 0,0-16 32,0 17-32,0 16 32,0-16 0,0 17-32,0-1 32,0-16-32,0 17 0,0-1 0,0 17 0,0 1 0,0-1 0,0 34 0,0 0 0,0 0 0,0 0 0,0 0 0,0 0 0,0 0 0,0 0 0,0 0 0,0 0-32,0 0 32,0 0 0,0 0 0,0 0 0,0 0-32,0 0 0,0 0-32,0 0 0,0 0 0,0 0 0,0 17 64,0 0 32,16 16 0,-16 1 32,17 17 0,0-1-64,0 0 96,0 1-96,-17-1 96,16 1-64,-16-1 32,0-16-64,0 16 64,0-16 0,0 0-32,0-1 0,0 18-32,0-18 32,0 1 1,0 0-33,0-1 0,-16 1 32,16-17-32,0 17 0,-17-1 0,17-16 32,0 17-32,0-18-32,-17 1 32,17 0 0,0 0 0,0-17 0,0 17 0,0-17 0,0 17 0,0-1 0,0-16 0,0 17-32,0 0 32,0-17 0,0 17 0,0 0 0,0-1 0,0-16 0,0 17 32,0-17-32,0 0-32,0 17 32,0-17-33,0 0 33,0 0 0,0 0-32,0 0 32,0 0-32,0 0 32,0 0 32,0 0 65,0 0-33,0 0 64,0 0 32,0 0 64,17 0 0,-17 0 33,0 0 159,0 0 160,0 0-31,0 0-545,0-17 0,0 17 0,0 0 0,0 0 0,0 0 0,0 0 0,0 0 0,0 0 0,0-17 0,0 17 0,0 0 0,0 0 0,0 0 0,0 0 0,0 0 0,0 0 0,0 0 0,0 17 0,0-17 0,17 0 0,-17 17 0,0-17 0,0 0 0,0 0 0,0 0 0,0 0 0,0 0 0,0 0 0,0 0 0,0 0 0,0 0 0,0 0 0,0 0 0,0 0 0,0 0 0,0 0 0,0 0 0,0 0 0,0 0 0,0 0 0,0 0 0,0 0 0,0 0 0,0 0 0,0 0 0,0 0 0,0 0 0,0 0 0,0 0 0,0 0 0,0 0 0,0 0 0,0 0 0,0 0 0,0 0 0,0 0 0,0 0 0,0 0 0,0-17 0,0 17 0,0-17 0,16 1 0,-16-18 0,17 0 0,-17 1 0,17-1-192,-17-16-32,17-1 160,-17 18 32,17-1 32,-17 0 0,0 1 0,17-1 0,-17 0 0,0 17 0,0-16 0,16-1 32,-16 1-32,0-18 0,0 17 0,0-16 0,0-1-32,0 18 32,17-1-65,-17 1 65,0-1 0,0 17 0,17-17 0,-17-16 0,17 16-32,-17-16 32,17-1 0,0 1 0,-17 16 0,0-16-32,16 33 32,-16-17 0,0 34 0,0-16 32,0 16-32,0-17 32,0 17-32,0 0 0,0 0 0,0-17 0,0 17 0,0 0 0,0 0 32,0 0-32,0 0 33,0 0-33,0 0 32,0 0-32,0 0 0,0 0 0,0 0 0,0 0 0,0 0 0,0 0 0,0 0 0,0 0 0,0 0 0,17 0-32,-17 0 32,0 0 0,0 0 0,0 0-33,0 17 1,0-17 32,0 0 0,0 0 0,0 0 0,0 0 0,0 0 0,0 0 32,0 0-32,0 0 0,0 0-32,0 0 32,0 0-32,0 0 0,0 17 0,0-17 0,0 0 32,0 0 0,0 0 0,0 0 32,0 0-32,0 0 32,0 0-32,0 0 32,0 0 0,0 0-32,0 0 32,0 0-32,0 16-32,0-16 0,0 0 32,0 0 0,0 0 0,0 0-32,0 0 32,0 0 0,0 0 0,0 0 0,0 0 0,0 0-64,0 0 32,0 0 32,0 0 0,0 0-32,0 0 32,0 0 0,0 0 0,0 0 0,0 0 0,0 0 0,0 0 32,0 0-32,0 0 0,0 0 0,0 0 0,0 0 0,0 0 0,0 0 0,0 0 0,0 0-32,0 0 64,0 0-32,0 0 0,0 0 0,0 0 0,0 0 0,0 0 0,0 0 32,0 0 128,0 0-31,0 17 95,-17 0-160,17-17 64,0 17-128,-16-17 0,-1 17 0,0-1 0,0 1 0,0 0 0,17-17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17 0,0-17 0,0 0 0,0 0 0,0 0 0,0 17 0,0 16 0,17-16 0,-17 34 0,17-18 0,0 1 0,-17 16 0,17-16 0,-17 17 0,16-18 0,-16 18 0,17-18 0,-17 18 0,17-1 0,-17 1 0,17-1 0,-17 1 0,17-1 0,-17-16 0,0-1 0,0 1 0,0 0 0,16-1 0,-16-16 0,0 0 0,0 0 0,0-17 0,0 0 0,0 0 0,0 0 0,0 0 0,0 0-96,0 0-224,0 0 63,0 0-31,0-17 192,0-17 96,17-16 0,-17-17 0,17-18 64,-17 1-64,0-17 32,17-16-32,-17 16 0,0 0-32,0 0 32,0 17-64,0 16 64,0 1 0,0 17 0,0-1 0,0-16 0,0 0 0,17-17 0,0 16 0,-17 18 0,16 16 0,-16 1 0,17 16 0,-17 0 0,0 17 0,0 0 32,0 0 32,0 0-32,0 0 64,0 0-64,0 0-32,0 0 0,0 0 0,0 0 0,0 0 32,0 0-32,0 0 32,0 0 0,0 0-32,0 17-32,0-17 0,0 0 0,0 0 0,0 17-96,0-17 32,0 16-64,0 18 128,0 33 32,0 1 0,0 33 0,17-17 32,-17 0-32,0-17 0,0 0-64,0-33-64,0 0 32,0-34-33,0 16-63,0-16 64,0 0-32,0-16-96,0-1 32,0 0 63,0-34 161,0-16 96,0-17-31,0-17-1,0 0-64,0 0 96,0 0-64,-17-33 0,17 16 0,-17 0 0,17 34 0,0 17 32,0-17 32,0 16-96,17 1 0,-17 0 0,0 16 0,0 18 0,0 16 64,0 0 0,0 17 0,0 0-32,0 0 0,0 0-32,0 0 0,0 0 0,0 0 0,0 0-32,0 0-32,0 0-64,0 17 96,0-17-64,0 0-32,0 17 64,0 0 64,0 16 32,0 1-32,17 16 96,-17 18-96,0-18 32,17 17-32,-17 1-32,0-1-64,0 0 32,17 17-161,-17-16 65,0-1 0,0 0 0,16 1 128,-16-18-96,0 0 96,0-16 0,0 0-32,0-1 0,0-33 32,0 17 0,0-17 0,0 0-32,0 0 64,0 0-65,0 0 33,0 0 0,0 0-32,0 0-64,0 0 32,0 0-64,0 0 96,0 0-32,0 0 64,0 0 32,0-17 32,0 17-32,0 0 64,0 0-64,0 0 0,0 0 0,17 0 32,-17 0-32,0 0 0,0 0 64,0 0-64,0 0 0,0 0-64,0 0 64,0 0-32,0 0 32,0 0-32,0 0 32,0 0 32,0 17 352,0 0 1,0 17-1,17-17 96,-17-1 97,0 1 0,0 17-97,0-34-128,0 0-224,0 0 1,0 0-129,0 0 0,0-17 32,0 17 32,0-17-32,0 17 32,0 0 128,0 0-128,0 0-64,0 0 0,0-17 0,0 17 0,0 0 0,0 0 0,0 0 0,0 0 0,0 0 0,0 0 0,0 0 0,0 0 0,0 0 0,0 0 0,0 0 0,0 0 0,0 0 0,0 0 0,0 0 0,0 0 0,0 0 0,0 0 0,0 0 0,0 0 0,0 0 0,0 0 0,0 0 0,0 0 0,0 0 0,0 0 0,0 0 0,0 0 0,0 0 0,0 0 0,0 0 0,0 0 0,0 0 0,0 0 0,0 0 0,0 0 0,0 0 0,0 0 0,0 0 0,0 0 0,0 0 0,0 0 0,0 0 0,0 0-64,0 0-64,0 0 32,0 0 64,0 0 0,0 0 32,0 0 0,0 0 0,0 0 0,0 0 0,0 0-32,0 0 32,0 0 0,0 0-32,0 0 32,0 0-32,0 0 32,0 0 0,0 0 0,0 0 0,0 0-32,0 0 32,0 0-32,0 0-33,0 0 33,0 0 32,0 0-64,0 0 32,0 0 0,0 0-64,0 0 0,0 0 96,0 0-32,0 0 32,0 0 0,0 0 0,0 0 0,0 0-32,0 0 32,0 0 0,0 0-64,0 17-32,0-17 32,0 0 32,0 0 0,0 0-32,0 0 64,0 0 0,0 0-32,0 0 32,0 0 0,0 0 0,0 0 0,0 0 0,0 0-64,0 0 32,0 0 0,0 0 0,0 0 32,0 0 0,0 0-32,0 0 64,0 0-64,0 0 64,0 0-64,0 0 32,0 0 0,0 0 0,0 0 0,0 0-33,0 0 33,0 0 0,0 0 0,0 0 33,0 0-33,0 0 0,0 0 0,0 0-33,0 0 1,0 0 0,0 0-96,0 0 0,0 0 64,0 0 0,0 0 32,0 0 32,0 0-32,0 0 32,0 0-96,0 0 0,-17 0-257,17 0-127,0 17-801,0-17-769,0 0-1698,17 0-3170</inkml:trace>
  <inkml:trace contextRef="#ctx0" brushRef="#br3" timeOffset="301733.9885">27561 6724 2915,'0'0'2242,"0"0"-545,0 0 1,0 0-160,0 0 255,0 0-992,17 0-321,-17 17 706,0-17 95,17 16-320,-17 18-385,17 17-127,-17 16-97,17-17-96,-17 1-160,0-1 0,0 1-64,0 16 33,0 1-65,0-18 32,0-16-32,0-1 0,0-16 32,0 0 32,0-17-64,0 0 0,0 0-64,0 0 0,0 0-65,0 0-31,0 0-32,0 0 128,0 0-32,0 0 32,0 0 32,0-17 0,0 17 32,0 0 32,0-17 0,0 17 0,0-16 96,0 16-128,0 0 0,0 0 0,0 0 32,0 0-32,0 0 0,0 0 64,0 0 64,17 0-64,-17 0-32,0 0 32,0 0-32,0 0-32,0 0 32,0 16 97,0-16 127,0 17-224,0 0 32,0 0-32,0 17-64,0-18 32,0-16 0,0 17 0,0-17 0,0 17-32,0-17 32,17 0-32,-17 0-32,0 0-321,0 0-511,0 0-546,0 0-1184,0 0-5158</inkml:trace>
  <inkml:trace contextRef="#ctx0" brushRef="#br3" timeOffset="315088.9165">26398 7438 3235,'0'0'2114,"0"0"-1281,0 0-257,0 0-319,0 0-225,0 0 32,0 0-64,0 0 64,0 0 448,0 0 449,0 0-32,0 0 0,0 0-96,0 0-65,0-26-95,0 0 0,0 0-1,0 1-63,25-1-321,-25 0-128,26 0-32,-26-26 97,0 26-33,26 0 0,-26-26 160,0 26 65,0-26 63,26 26 65,-26-26-225,0 27 0,0-27-31,0 0-1,0 26-128,0-26-128,0 26 0,0 26 0,0-26 32,0 26 128,0 0 97,0 0-97,0 0 32,0 0 96,0 0-63,0 0-129,0 0-32,0 0 32,0 0-64,0 0 32,0 0 0,0 0 257,0 0-129,0 0-32,0 26-96,0 0-96,0 26 96,0 0-64,0 26 64,0-27-96,0 1 0,0 26 0,0-26-32,0 26-256,0-26-385,0 0-512,0-1-609,0 1-1248,0-26-3397</inkml:trace>
  <inkml:trace contextRef="#ctx0" brushRef="#br3" timeOffset="325844.5391">27564 7568 160,'0'0'961,"0"0"64,0 0-288,0 0 224,0 0 384,0 0-256,0 0 512,26-155 353,0 155-320,-26-26-225,0 26-192,0 0-128,0 0-96,0 0-64,0 0-128,0 0 64,0 0-193,0 0-223,0 0-33,0 0-31,0 26-65,26 25 128,0 1-159,-26 0-129,0 26 32,26-26-32,-26 25 0,0-25 0,0 26-96,0-26-32,0 0 0,0 0 1,26-26-1,-26 25 0,0 1-32,0-26 0,26 26 0,-26-26 0,0 26 0,26-26 0,-26 0 0,0 0-32,26-1 32,-26 1 0,0-26 0,0 0-32,0 26 32,26-26-33,-26 0 33,0 26 0,0 0 0,0-26 33,26 26-33,-26 0 0,0-26 0,0 0 0,0 26 32,0-26-32,0 0 0,0 0 0,0 0 0,0 0-32,0 0 32,0 0-65,0 0-63,0 0 96,0 0 0,0 0-32,0 0 0,0 0-96,0 0-288,0 0 159,0 0-31,0 0 192,0-26-64,0 26 192,0-26-64,0 26-97,0-26-31,0 26-64,0-26-128,0 0 63,0 0-95,0 26 192,0-26-32,0 1-33,0-1 1,0 0 32,0 0 32,0 0 127,0 0-31,0 0 0,-26 0 32,26 0 0,-26-26-96,26 26-96,-26-25 191,26 25 33,0 0-64,0-26 96,0 26 32,0 0 0,0 0 0,0 0 0,0 26 0,0 0 0,0 0 0,0 0 64,0 0 129,0 0-33,0 0 96,0 0 417,0 0-1,0 26-416,0 0-192,0 52 1,0-26 31,0 25 32,-26 1-96,26 0 0,-26 0 0,26-1-32,-26-25 32,0 0-32,26-26 0,-26 0 32,26-26-32,0 26 32,0-26-32,0 0-64,0 0-481,0 0-127,0 0 127,0-26 417,0 0 128,0-26 0,0 26 32,0-26-32,0 1 0,0-1 0,26 26 0,-26-26-288,0 26-417,26-26 65,-26 26-674,0 26 257,0 0-64,0-26-224,0 26 0,0 0 192,0 0 32,0 0 512,0 0 129,0 0-449,0 0 224,0 0 32,0 0 289,0 0 384,0 0 993,0 0-417,0 26 65,0 26 576,0-26 32,0 0-160,0 26 225,0-26-449,0 26-289,0-26-95,0-1-225,0 1-96,0 0-64,0 0-32,0 0 96,0-26-96,0 26 64,0-26-128,0 0 0,0 0-128,0 0-160,0 0-289,0-26 577,26-26 161,-26 0-33,26 1 0,0-1-32,0-26-96,-26 0 64,26 26-64,0 1 0,-26-1 32,0 26-32,0 0 32,25 26-32,-25 0 96,0 0 449,0 0-1,0 0 1,0 0-225,0 0 128,0 0 225,0 26-577,0 26-96,0-1-32,0 1-64,0 0-256,0 26-65,0-26 97,0 0-225,0-26 33,0 25-129,0-25-255,0-26 63,0 26-448,0-26-737,0 0-705,0 0-608</inkml:trace>
  <inkml:trace contextRef="#ctx0" brushRef="#br3" timeOffset="326734.9267">27875 8372 833,'0'0'1153,"0"0"-384,0 0-97,0 0 193,0 0 32,0 0 0,0 0-129,26-26 225,-26 26-32,0-52-32,26 26-256,-26 0-129,0-26 609,26 0-288,-26 0-352,0 26 63,26-25-191,-26 25-193,0-26-32,26 26-32,-26 0-96,0 26 0,0-26 0,0 26-32,0 0 32,0 0 96,0 0-64,0 0-64,0 0 0,0 0 32,0 0 65,0 0-97,0 0-65,0 0-127,0 0-128,0 0-32,0 26-97,0-26-352,0 26-384,0-26-384,0 26-705,0 0-257,0 0 289,0-26 192</inkml:trace>
  <inkml:trace contextRef="#ctx0" brushRef="#br3" timeOffset="336197.3395">27850 8165 769,'0'0'4900,"0"0"-3074,0 0-96,0 0-321,0 0-544,52-156 64,-52 104-64,26 1 256,-26-1-160,26-26 128,-26 0-225,0 0 33,25 1-192,-25-27-97,0 0-255,0 26-161,26-25 0,-26 25 0,0 26-160,26-26 64,-26 26-63,0 27 31,26-1 0,-26 0 128,0 26 96,0-26-96,0 26 0,0 0 97,0 0 191,0 0-95,0 0-225,0 0 96,0 26-128,0 0 32,0 25-128,0 27 32,0 0 0,0 26-32,0-27-32,0 27 64,0 0-128,0 0 32,0-1-32,0 1-64,0-26 32,0-26 64,0-1-32,0 1-128,0-52 128,0 26 32,0-26-96,0 0-129,0 0 1,0 0-64,0 0-33,26 0-95,-26 0 448,0-26 0,0-26 96,26 27-32,-26-53 0,0 0-32,0 0 0,0-51 32,0 25-32,0-26 0,0-25-32,0 25 32,0 0 1,0 1-33,-26 25 0,26 0 0,0 27 0,0-1 0,0 26 32,0-26-32,0 52 0,0-26 0,0 27 0,0-1 0,0 0 0,26 26-32,-26-26 32,0 26 0,0 0 0,0 0-33,0 0 33,0 0-32,0 0 32,26 0 0,-26 0 129,0 26-1,0 0 64,0 25-160,0 1 0,0 26 32,0 26-32,-26-1-32,0 27 32,0 0-32,26-1 0,-52 1 0,52 0 0,-26-27-64,1 1-32,-1 0-96,26-1 0,-26-51 31,26 26-191,0-52-96,-26 26 127,26-52-31,0 26 0,0-26 95,0 0-63,0 0 128,0 0-64,0 0-97,0 0 129,0 0 64,0 0 0,0 0 64,0 0 96,0 0 64,0-26-64,0 0 32,26 26 0,-26-26-32,0 0 64,0 26-64,0 0 64,0-26-32,26 26 0,-26 0 64,0-26 0,0 26 0,0 0-96,0-26 32,26 26 0,-26-52 0,0 27 0,25-1 33,-25 0 191,0 0-192,26-26-32,-26 26 0,0 0 32,0-26 0,26 0 32,-26 0 0,26 1 0,-26-27-32,0 26 0,0-26-64,26 0 32,-26 27 0,0-27-32,26 26 32,-26 0-32,0 0 0,0 0 33,26 26-33,-26 1 0,0 25 0,0-26 0,0 0 0,0 0 0,0 26 0,26-26 0,-26 0 32,0 0-32,26-26 0,-26 26 0,0 26 0,0-26 0,26 0 0,-26 26 0,0 0 0,0 0 0,0-26 0,0 26 32,0-25-32,26 25 0,-26-26 0,0 26 0,0 0 0,0 0 0,26 0 0,-26 0 64,0 0 224,0 0 192,0 0-191,0 26-129,0 25-128,0-25 64,0 26-64,0-26-32,26 26 64,-26 0-64,0-26 0,0 51 64,0-25-32,0 0 0,0 26 0,0-26 0,0 26-32,0-27 0,0 1 32,0 0-32,0-26 0,0 26 0,0-26 0,0 0 0,0 0 0,0 0 0,0 0 0,0-26 0,0 25 0,0 1 0,0-26 32,0 26-32,0 0 0,0-26 0,0 26 0,0-26 0,0 0 0,0 26 0,0-26 0,0 0 0,0 0 0,0 0 0,0 0 0,0 0 0,0 0 0,0 0-32,0 0-320,0 0-289,0 0-576,0 0-833,0 0-3715</inkml:trace>
  <inkml:trace contextRef="#ctx0" brushRef="#br3" timeOffset="338440.1141">28109 7283 160,'0'0'609,"0"0"-129,0 0-95,0 0-225,0 0-128,0 0 64,32 65-64,-32-65 32,0 32 32,0-32 224,0 0 193,0 0-97,33 0 33,-33 0 31,0 33 129,0-33-353,0 0-64,0 0-96,0 0 224,0 0-223,0 0-33,0 0-64,32 0 0,-32 0 0,0 0 0,0 32-96,0-32 63,0 0 33,0 0 0,0 0 0,0 0 65,0 0-65,0 0 64,0 0-64,0 0 0,0 0 0,33 0-577,-33 0-256,0 0 33,0 0-290,0 0 354,0 0-193,0-32-32</inkml:trace>
  <inkml:trace contextRef="#ctx0" brushRef="#br3" timeOffset="339390.8326">28368 7050 416,'0'0'801,"0"0"-256,0 0-321,0 0-96,0 0 0,0 0-128,0 32-288,0-32-833</inkml:trace>
  <inkml:trace contextRef="#ctx0" brushRef="#br3" timeOffset="340063.4113">28368 7050 897,'-104'77'1858,"104"-77"-385,0 0-320,0 0 160,0 0 97,0 0-353,-26 78 96,26-78-128,0 0-449,0 0 97,0 0 160,0 0-321,0-26-320,0 0 1250,0-52-257,26 1 192,-26-53-448,26-25-288,-26-27-225,26-25 481,-26-26-224,0-27-129,0-25 65,0 0 127,0 26 65,26-26-192,-26 52-225,0-27-64,0 27-128,0 26-63,0-1-33,0 27-64,0 26 0,0 25 0,0 0-32,0 27 32,0-1-32,0 26 0,0 26 0,0 26 0,0 1 32,0-1-32,0 26 64,0 0-32,0 0 32,0 0-64,0 0 0,0 0 0,0 0-64,0 0 64,0 0 0,0 0 0,0 0-32,0 0 0,0 0 32,0 0-32,0 0-32,0 0-96,0 26-65,0-26 97,0 25 0,-26-25 0,26 0-64,0 0-96,0 0-129,0 26-223,0-26-417,0 26-1346,0-26-1344,0 26-3172</inkml:trace>
  <inkml:trace contextRef="#ctx0" brushRef="#br3" timeOffset="346182.7942">28368 1711 705,'0'0'1185,"0"0"-288,0 0-129,0 0-95,0 0-64,0 0 127,0 0 289,0-52 192,0 52 289,0 0 352,0 0-33,0 0-127,0 0-65,0 0-159,0 26-321,0 25-705,0 1-63,0 26 31,0 0 1,0 0-97,0 51 0,0-25-32,0 26-95,0 25-33,0-51-96,0 26 32,0-27-32,0-25-64,0-26 0,0-26 0,0 0 0,0 0-32,0-26-160,0 0-385,0 0-544,0 0-352,0 0-801,0 0-1698,0 0-3363</inkml:trace>
  <inkml:trace contextRef="#ctx0" brushRef="#br3" timeOffset="347807.4231">28393 1425 128,'0'0'256,"0"0"321,0 0 288,0 0 192,0 0 192,0 0-192,0 0-256,0 0 31,0 0 1,0 0-160,0 0-193,0 0 225,0 0-96,0 0 319,0 0 194,0 0-1,0 0-257,0 0-31,0 0-64,0 0-128,0 0-289,-26 26 288,26 0-319,0 26-65,0 0 160,0 0-31,0 25-129,0-25-160,0 26 0,0 0 0,0-26-96,0 0 0,0-1-448,0 1-1474,-26-26-3203,26 0-4484</inkml:trace>
  <inkml:trace contextRef="#ctx0" brushRef="#br3" timeOffset="352233.0049">28393 1503 2114,'0'0'1826,"0"0"-33,0 0 706,0 0-321,0 0-352,0 0-65,0 0-512,0 0-512,0 0-128,0 26-193,0 0-224,0 26 32,0 26 97,0 0-97,0-1-64,0 27 128,0 0 33,0 25-161,0-25 32,0 0 0,0-1 32,0 27-95,0-26-65,0-1 0,0-25-64,0 0 0,0 0 0,0-26 0,0-27 0,0 27 0,0-26 0,0-26-96,0 26-97,0-26-95,0 0-32,0 26 96,0-26-193,0 0 33,0 0-33,0 0-191,0 0-289,0 0 192,0-26-159,0 0 767,0 0 1,0-26-288,0 1 0,0-1-129,0-26-159,0 0-193,0 0 224,0 1-288,0 25 96,0-26 193,0 26 352,0 26 288,0-26 0,0 27 32,0-1-32,0 0 192,0 0 64,0 26 128,0 0 129,0 0 288,0 0 224,0 0-161,0 0-95,0 0 384,0 26-128,0 0-608,0 25-257,0 27 160,0 0 161,0 0-65,0 25 128,0-25-223,0 26-97,0 0-96,0-27 64,0 27-96,0-26 0,0 0-96,0-1 0,0-25 32,26 0-32,-26 0 0,0 26 0,26-26 0,-26-1 32,0 1-32,0-26 0,0 26 0,0-26 0,0 26 0,0-26 0,0 0 0,0 0 0,0-1 0,0-25 33,0 26-33,0 0 0,0 0 0,0 0-33,0 0 33,0-26-32,0 26-96,0-26-160,0 0-192,0 0-289,0 0-352,0-26-1410,0 0-31,0-26 1185,0-25-994,0 25 65,0-26 513,0 26 575,0 0 802,0 0 288,0 1 128,0 25 0,0 0 160,0 26 353,0-26 159,0 26-159,0-26 255,0 26 225,0 0 96,0 0 929,0 0 192,0 26 225,0 0-1603,0 26-607,0-1 864,0 27 64,0-26-288,0 26 192,0-26-289,0 25-223,0-25-129,0 26-160,0-26-127,0 26-33,0-27-32,0 27 32,0-26 0,0 0 96,0 0 32,0 0-31,0 25 63,0-51-160,0 26 0,0 0-32,-26 0-64,26-26 64,0 26-32,0-1 0,0 1-32,0-26 32,0 26-32,-26-26 0,26 0 0,0 0 0,0 0 32,0 0-32,0 0 0,0-1 0,0-25 0,0 26 0,0 0 0,0 0 0,0-26 0,0 26 0,0 0 32,0 26-32,0-26 0,0 0 64,0 26 0,26-26 0,-26-1 0,0 1 1,0 0-65,0 0 32,0 0-32,26 0 32,-26 0 0,0 0-32,0 0 0,0 0 64,0 26-32,0-26 64,0-1 64,0 1-96,0 0-64,0 0 0,0 0 0,0 0 0,0-26 32,0 26-32,0-26 0,0 26 0,0 0 0,0 0 0,0 0 32,0 0 0,0-1-32,0 1 32,0 0 32,0 0 0,0-26-32,0 26 0,0 0-32,0-26 32,0 26 0,0 0 64,0 0-96,-26 0 65,26 0-65,0 0 64,0 0-32,0-26 0,0 0 0,0 25 0,0-25-32,0 0 0,0 0 32,0 26-32,0-26 0,0 26 32,0-26-32,0 26 64,0-26 32,0 26 0,0-26-96,0 0 32,0 0-32,0 0 0,-26 26 32,26-26-32,0 26 0,0-26 32,0 26 0,0-26-32,0 26 0,0-26 64,0 26-32,0-26 32,0 0-64,0 0 32,0 26 0,0-26 0,0 26-32,0-26 96,0 0-96,0 26 32,0-26-32,0 0 0,0 25 0,0-25-32,0 0 32,0 0-64,0 0 64,0 0-224,0 0-320,0 26-1058,0-26-992,0 0-2371,0 0-8456</inkml:trace>
  <inkml:trace contextRef="#ctx0" brushRef="#br3" timeOffset="355354.9246">28394 1063 1409,'0'0'1890,"0"0"-128,0 0-577,0 0-384,0 0-33,0 0-127,0-78-353,0 78 289,0 0 416,0 0 224,0 0 96,0 0-64,0 0 1,0 0-97,0 52-385,0 0-159,0 26-225,0-1 65,0 1-353,0 0-64,0-26 32,0 25-32,0-25 64,0 0-96,0 0 0,0 0 0,0-26 32,0 0-32,-26-26 0,26 0 32,0 0-64,0 0 0,0 0-64,0 0-128,0 0-193,0-26 417,0-26 96,0-26 0,0-26 65,26 1-65,-26-1-64,0-26 0,0 53-32,0-1 32,26 0-32,-26 52 32,0 26 0,0-26 96,0 26 64,0 0 96,0 0-63,0 0 31,0 0-256,0 0 96,0 52 32,0 0-32,0 52 96,0-27-160,0 27 65,0 0-65,0 0 64,0-1 32,0 1-32,0 26 64,0-27-160,0 1 96,0-26-96,0 26 0,-26-27 0,26 1 0,0 0-96,0-26-192,0 25-481,0-25-352,0 0-192,0 0-865,0-26-1410,0 26-3010</inkml:trace>
  <inkml:trace contextRef="#ctx0" brushRef="#br3" timeOffset="357144.8816">28420 907 705,'0'0'929,"0"0"-33,0 0 65,0 0-224,0 0-385,0 0-159,0 0 95,0-26 0,0 26 32,0 0-31,0-26 351,0 26 481,0 0 96,0 0 65,0 0-129,0-25-256,0 25-289,0-26-255,0 26 31,0-26 64,0 26-31,0-26-33,0 26 0,0 0 1,0 0 351,0 0 65,0 0-256,0 0-65,0 0-159,0 0-97,0 0-128,0 0-96,0 0 0,0 0-32,0 0 32,0 0 0,0 0-96,0 0 96,0 0 96,0 26 32,26 0 416,-26 51 65,26-25-161,-26 26-159,0 26-129,0-27 0,0 53-32,0-26-128,0 25 32,0-25-32,0 25-64,0-25-929,-26 0-1025,26 0-2466,-26-53-6310</inkml:trace>
  <inkml:trace contextRef="#ctx0" brushRef="#br3" timeOffset="361435.333">28341 3395 1057,'0'0'1249,"0"0"161,0 0-129,0 0-192,0 0-353,0 0-159,0-26 608,0 26 96,0 0-256,0 0 769,0 52-1057,0 0-705,0 0 0,0 25 224,0 1-128,0 0-32,0 0 0,0 0-64,0-1-32,0 27-32,0-26 32,0 26 0,26-1 0,-26 1 0,26 0-64,-26-1-544,0 1-1,0 0-352,0-1-736,0 1-257,0-26 673,0 0-385,0-26-128,0-1-31,0-25 223</inkml:trace>
  <inkml:trace contextRef="#ctx0" brushRef="#br3" timeOffset="362245.5706">28471 5598 1569,'0'0'641,"0"0"-160,0 208-193,26-131-256,-26 27-32,0 0-32,26-26-545,-26 25 193,0-25-449</inkml:trace>
  <inkml:trace contextRef="#ctx1" brushRef="#br1" timeOffset="7776.7297">5295 11234,'-7'0,"-15"0,-7 0,5 0,18 0,18 0,15 0,6 0,2 0,2 0,0 0,-12 4,-21 1,-26 0,-26-5,-15-2,-9-1,0 0,4 0,19 5,20 10,20 3,14-2,15 2,8-3,2 2,5-3,3-2,0-4,-3-1,-4-3,1-1,-1 0,-3-4,3-2,3 1,7 0,1 2,1 1,-3 1,-5-3,-4-5,-15-5,-14 1,-19 1,-11 4,-11 3,-8 2,-3 1,3 2,6 1,5-1,6 1,11-1,29 1,28-1,22 0,21 0,16 0,18 0,-2 0,-10 0,-10 0,-17 0,-18 0,-22 0,-37 0,-22 0,-19 0,-5 0,-11 0,-7 0,3 0,2 0,14 0,23 0,30 0,30-8,17-2,9 0,0 2,-9-1,-9 0,-8 2,-10-5,-10-5,-12 1,-15 3,-12 3,-15 4,-9 3,-4 2,3 0,5 2,6 0,5-1,5 1,-6-1,-1 5,2 4,1 5,3 4,6 2,2 2,5 2,4-1,12 1,13 3,9-2,3-2,-7-5,-10-2,-19-3,-15-4,-15-3,-13-4,-1-1,4 7,19-2,33-10,20-12,18-14,6-3,-2-7,0-4,-4 1,-2 4,-3 9,-4 5,-7 0,-5 4,-1-3,0 4,0 4,5 6,-5 11,-11 18,-13 21,-10 7,-7 8,-11 5,-3 1,8-10,16-21,10-28,18-26,9-20,5-18,4-6,-3 0,-6 5,-9 9,-2 13,-4 26,-4 26,-2 16,-10 15,-8 11,-1-7,1-14,4-26,3-24,11-14,4-4,-7 11,-3 13,-13 25,-4 21,1 10,4 4,4-2,8-13,8-15,3-16,-1-14,0-11,-3-4,-1 2</inkml:trace>
  <inkml:trace contextRef="#ctx1" brushRef="#br4" timeOffset="12807.6327">6293 10690,'0'4,"-4"9,-5 6,-1 4,2 5,-7 3,0-1,3 2,-1 8,2 0,2 9,4 8,2-1,2-4,0-2,-2-6,-10-11,-9-10,-9-10,-3-6,-4-5,1-3,-1-1,3 0,6 4,5 1,6 9,3 6,-5-1,-5-3,-4-3,-7-4,-10-4,-1-1,1-2,3 0,5-5,2-5,7-4,4-5,7-1,6-3,13 3,18 6,25 4,24 4,28 4,9 1,2 1,-10 1,-17 0,-18 0,-16 0,-8-1,-15-7,-14-3,-14 0,-12-2,-8 1,-8 3,-9 2,-9 3,-4 1,-12 1,-6 1,6 1,25-1,28 1,32-9,20-6,4-4,-13-8,-23 2,-16 3,-18 7,-16 5,-20 4,-11 3,-7 2,-10 1,4 0,8 0,15 0,10 0,11 3,12 5,13 5,8 8,4 7,1 8,3 0,6-2,13-7,16-8,6-7,9-7,-1-3,-15-3,-17-1,-22-1,-14 1,-7 7,-2 4,11-1,25-2,16 3,19-2,18-1,8-2,7-2,-4-2,-11 0,-11-1,-9-1,-8 1,-5 0,-3-1,7 1,2-4,-1-1,-1 0,2 1,4-3,-5-3,-3-1,-2 2,-2-2,-1-2,0 0,0 3,0 3,4 3,5 2,2 1,-2-3,-2-1,-1 1,-3 1,3 0,0 2,0-4,-6-4,-6-9,-10-4,-9 0,-9 1,-5 4,-9 1,-2-1,-2 2,2 5,4 3</inkml:trace>
  <inkml:trace contextRef="#ctx0" brushRef="#br3" timeOffset="1.01569E6">6409 11295 1634,'0'28'1857,"-28"-28"-351,28 0-545,0 0-481,0 0 97,-29 0 191,29 0-287,0 0 31,0 0 257,0 28 320,-28-28-32,28 0 32,0 0-128,0 29-256,0-29-225,0 0-224,0 0-192,0 0-64,0 0-64,0 0-64,0 0 128,0 0 0,0 0 128,0 0 0,0 0-63,0 0-1,0 0 32,0 0-32,28 0 64,-28-29 0,29 29-96,-1-28-32,0 28 64,-28-28-64,29 28 32,-29 0-32,28 0 32,-28 0 0,28 0-32,-28-29 32,0 29-32,29 0 0,-29-28 0,28 28-32,-28 0-32,0 0-64,28-28-160,-28 28-97,0 0-63,0 0-193,0 0 161,0 0 192,0 0 63,0 0 97,29 0 0,-29-29-1217,0 29-1121,0-28-1058,0 28-63</inkml:trace>
  <inkml:trace contextRef="#ctx0" brushRef="#br5" timeOffset="2.52267E6">26969 6043 5573,'0'0'3235,"0"0"-1313,0 0 448,0 0 65,0 0-1474,0-212-513,0 61 321,30-61-33,-30-60 1,31 0-256,-1-31-161,0 1-192,0 0 256,31-1 129,-31 31 384,31 30-161,-31 61-351,-30-1-129,30 1-32,-30 60-160,30 0 128,-30 0 65,30 60-97,-30 1-160,0-1 64,0 61 0,0-30-64,0 30 0,0 0 0,0 0 0,0 0-64,0 0 32,0 0-256,0 0-257,0 0 193,0 0-97,0 0-319,0 0-450,0 0-63,0 0-673,0 0-1120,0 0-4005</inkml:trace>
  <inkml:trace contextRef="#ctx0" brushRef="#br5" timeOffset="2.52342E6">27393 2021 5669,'0'0'3972,"0"0"-1794,0 0-448,0 0-225,0 0-768,0 0-96,-91 90-257,31-29 224,-1-1-63,1 31-97,-1-30 97,1 29-193,29-29-31,-29-1-161,60-29-64,-30-1 32,30-30-64,0 0-64,0 0 0,0 0 0,0-30 448,30-61-255,0 0-161,31 0-32,-1 1 0,1-1 0,-1 30 0,1-29 0,-1 29 0,-29 1 0,29-1 0,-60 31 0,30 30 0,-30 0-32,0 0-32,0 0 64,0 60 96,31 1 288,-1 30-64,31-31-128,-31 31-31,0 0-97,0-1 128,-30 1-64,0-30-96,31-1 0,-31 1 0,0-31-32,0 0-416,0-30-1730,0 0-3043</inkml:trace>
  <inkml:trace contextRef="#ctx0" brushRef="#br6" timeOffset="2.60874E6">12566 5718 11883,'0'0'2403,"-145"-54"-289,72 36-545,1 0-512,-19-1-96,0 19-224,1 0-161,-1 19-256,-18 35 1,0 19-33,0 17-160,0 19 32,0 0 0,19 18-63,-1 0-33,37 18 0,-1 0-32,1 0 0,36 1-32,18-1 0,0 0 0,54 0-64,0 0 0,19-18 32,0-18-32,17 0 31,19-18 1,0 17 0,18-35-64,0 0 96,0-19-32,18 0 32,-18-17 0,0-37-32,19 18 32,-19-18 64,18 0-64,0-18 32,-18 0-64,0-19 32,-18-17 0,0-1-32,-19-17 32,-17-1 0,-18 1 64,-1-19 0,-18 0 33,-18-18 63,1 1-128,-1-1 64,0 0 0,-18-18 32,0 18 128,-18-18 33,0 18-65,-1-18 64,-17 0-224,0 0 64,0 0 0,-1 0-32,-17 0 193,-19 36-129,1-17 224,-1 35-224,-18 0-64,1 19-64,-19 18-32,18-1 0,-18 19-576,-18 18-801,18 0-1122,0 0-1761,19 0-6342</inkml:trace>
  <inkml:trace contextRef="#ctx0" brushRef="#br6" timeOffset="2.61045E6">11296 5809 577,'0'0'4932,"0"0"-1889,0 0-320,0 0-257,0 0-736,0 0-577,-73-91 96,19 73-224,17 18-192,-35-18-289,-19 18 1,0 0-225,-18 0-64,19 0-128,-1 18 0,0 18-31,19-18-1,-1 18-32,0 19 32,1 17 0,-1 1 0,1 0-96,17-1 0,1 19 32,-1 0-32,19-1 0,18 1-32,0 18 32,0 0 32,18-19 32,0 19 32,0-18-64,0 0 64,18-1-64,18 1 0,0-18-32,37-1 0,-19 19 0,37-18 0,-18 17 64,17-17-64,1-19 0,0-17-96,18-1 96,18-18-64,-18 0-769,18-18-1056,0 0-1378,0-18-5189</inkml:trace>
  <inkml:trace contextRef="#ctx0" brushRef="#br7" timeOffset="2.61618E6">10987 5592 7271,'0'0'2530,"0"0"-1537,0 0 417,0 0 127,54-109-352,-36 55-128,19 17-480,-1-17 95,0-1-63,19 19-97,-1-18-63,1 17-225,35 1-64,1 0 128,0-1-288,18 1 193,-19 18-1,1 0-64,18-1-32,-18 19-32,0 19 0,-19-1-64,1 36 64,-1 1 64,-17 17-64,-1-17-32,-17 17-32,-1 1-384,0 18-513,0-18-1025,1-19-1281,-1 0-3811</inkml:trace>
  <inkml:trace contextRef="#ctx0" brushRef="#br7" timeOffset="2.62394E6">10117 5918 2498,'0'0'4741,"0"0"-1955,0 0-864,0 0 449,0 0-1026,-37-109-224,19 73 64,0-1-128,-18-17-224,-1 18-64,1-1-129,-18-17-191,-1 18 223,-17-1-223,17 1-129,-17 0 0,-1-1-192,1 1-64,-1 18 193,19 0-1,-19 0-128,0 18-32,1 0 32,-19 0-128,37 0 32,-19 0-32,19 0 32,-1 18 0,1 0-32,18 0-64,-1 0 64,-17 19-32,18-1 0,-19 0 0,19 19 0,-19-19 32,19 18 0,-18 1 32,36-1-32,-19 1-32,19-1 32,0 0 0,0 1 0,0-1-32,0 1 32,-1-1 0,19 1 0,-18-1-32,18 1 32,-18-19-32,18 18 0,0 1 32,0-1 0,0-18-64,0 19 32,18-1 0,-18 1 32,18-1 0,1 1 0,17-1 0,-18-18 0,18 19-32,-18-19 0,19 0 0,-1 19 32,-18-19-32,18 0 0,1 1 32,-1-19 0,0 18 0,1 0 0,17-17 32,-18 17-32,19 0 0,-1-18-32,1 19 0,-1-19 32,19 0-32,-1 0 32,1 0-32,-1-18-32,1 0-33,18 0-127,-1-18-673,37 0-384,-18-18-1153,0-19-2627</inkml:trace>
  <inkml:trace contextRef="#ctx0" brushRef="#br7" timeOffset="2.63449E6">15397 5483 10058,'0'0'1569,"-128"-91"1346,56 55-865,-19 0-353,19 17-415,-19 19-354,0 0-383,0 0-225,1 37-64,-1-1-127,18 18 95,-18 1 0,19 36-160,-1-19 96,19 19-32,-1 18 0,1 0-63,36-1-33,-18 20 0,36-1-32,0 18 32,0 18 0,18-18 64,18 0-32,0-18-32,19-18-32,-1 0 0,19-18 0,-1-19 0,1 19-32,36-36 32,-18-1 0,-1 0-64,19-35 32,0-1 0,18-18 32,-18 0 0,0 0 0,-18-18-32,-1-19 64,1-17-32,-18-1 32,-1 1 0,1-19-32,-19-17 64,-17-19-64,-1 0 160,0-18-64,-36 0-64,18 0 0,-18 0 32,0-18-64,0 36 0,0-18 0,-18 18 32,0 18 0,-18 0-32,0 19 32,-1-19-64,-17 37-32,-1-19-160,1 19-865,-1-1-929,-17 1-1313,17 18-7047</inkml:trace>
  <inkml:trace contextRef="#ctx0" brushRef="#br6" timeOffset="2.63947E6">12797 6703 3011,'0'0'5669,"0"0"-2434,0 0-576,0 0-1378,0 0-1025,0 0-192,-45-114 161,45 92 191,22 22-128,-22-23-128,23 23-96,-23 0-64,0 0-64,0 0 64,0 23-32,0-23 32,23 22 128,-23 24-64,0-24 1,0 1-33,0 0 64,0-1 0,-23 1-32,23 0 64,-23-23 192,23 0-31,0 0 319,-22 0-95,22-23-257,-23 0-192,23-22-64,0 22-32,0-22 32,0-23 32,0 45-32,23-22-32,-1 22 32,1 1 0,-23-1-32,23 23-32,-23 0-32,23 0-193,-23 0 129,22 45 160,-22-22 32,0 22 96,0 1-96,0-24 32,0 24 1,0-24-65,0-22 32,0 23 64,0-23 0,0 0 64,-22 0 320,-1 0-95,23 0-161,-23-23-64,0 1-160,1-1 0,22-22-96,0 22 96,0 0 0,0 1-64,0-1 64,0 0 0,0 23-32,0 0-32,0 0-160,22 0-33,1 0 1,-23 0 224,23 23 32,-23 0 32,0-1 0,0 24 96,0-24-64,0 1 0,0 0-32,0-1 0,0-22 33,0 0 31,0 0 0,0 0 96,0 0-32,-23-22-128,23-1-32,0 0-96,-23-22 96,23 22-64,0 1 64,0-1 0,0 23 0,0-23-32,0 23-352,0 0-577,0 0-865,0 0-2434,23 0-5413</inkml:trace>
  <inkml:trace contextRef="#ctx0" brushRef="#br6" timeOffset="2.65775E6">13273 8222 7815,'0'0'2178,"0"0"-1761,0 0-257,0 0 961,0 0-32,0 0-480,91 127 31,-73-109 33,1 18 160,-19 0-321,0 1 65,0-1-33,0 18-223,0-17 223,0-1-128,0 0 1,0 0-129,0 1 0,-19 17-63,19-18-1,-18-17-96,18-1 64,0-18-32,0 18-96,0-18 0,0 0-32,0 0-32,0 0-32,0 0-64,0 0-32,0 0 96,18 18 32,1-18 160,35 0-64,-18 18-32,19-18-32,-19 0 1,19 0-33,-19 0-1218,0 0-2177,-17 0-5381</inkml:trace>
  <inkml:trace contextRef="#ctx0" brushRef="#br6" timeOffset="2.65895E6">12021 8240 1537,'0'0'4901,"0"0"-1954,0 0-1346,0 0 1,0 0-449,0 0-160,0 0-96,0 0 64,0 0 128,0-18-128,-18 18-129,18 0-95,-18 0-256,-1 18-225,1 0-160,0 0-96,0 36 96,0-17-96,-18 17 0,17 1 0,19-19 0,-18 18-64,18-17 32,0-1 0,18 18 32,-18 19-32,19-19 0,-19 1 32,0-1-64,18-18 32,0 1 32,0-19-96,0 18 64,0-36 32,-18 18 0,18-18 64,-18 18-32,0-18 0,0 0 32,0 0 64,0 0 160,0 0 385,-18 0 256,0-18-673,0 0-256,-18 18 64,-1 0-64,19 0 0,-18-18-256,0 18-833,-1-18-1378,19 18-2401,-18 0-8713</inkml:trace>
  <inkml:trace contextRef="#ctx0" brushRef="#br6" timeOffset="2.66049E6">13617 6353 5541,'0'0'2467,"0"0"-1571,0 0 610,0 0-289,0 0 256,0 0 33,73-127-545,-37 73 0,19-19 192,-19-18-96,0-18-160,1 1-1,-1-1-63,0-18-192,-18 0-161,19 0-63,-19 18 31,-18 0-32,0 18 33,0 19-97,0 17 97,0 1-1,0 18-224,0 17 193,0 1-225,0 18-32,-18-18-96,18 18 0,0 0-64,0 0 0,0 0 0,0 0-64,0 0 0,0 0 32,0 0-32,0 0 64,0 0 0,0 0 0,0 0 0,0 0-32,0 0-32,0 0-32,0 0-32,0 0 64,0 0 0,0 0 64,0 0 0,0 0 0,0 0 0,0 0 32,0 0-32,0 0 32,0 0-32,0 0-161,0 0-95,0 0-160,0 0-353,0 0-672,0 18-769,0-18-289,0 18 674,0 1-225,0-19-128,0 0 800,0 0 1058,0 18 320,0-18 352,0 0 994,0 0 415,0 0-287,0 0-514,0 0-95,0 0 32,0 0 0,0 0-64,0 0 288,0 0 32,0 0-288,0 0-225,0 0 33,0 0-321,0 0-127,0 0-97,0 0-128,0 0 0,0 0-96,0-18-129,18 18-31,-18 0 224,18 0 32,18-19 32,19 19 32,-1-18-64,1 0 0,-19 0 32,-18 18-64,0 0-64,1 0-929,-19 36-1121,0 1-544,0 17-3909</inkml:trace>
  <inkml:trace contextRef="#ctx0" brushRef="#br6" timeOffset="2.6617E6">11060 6444 2819,'0'0'2818,"0"0"-1376,0 0 704,0 0 128,0 0-673,0 0-512,0 0-64,0-18-96,-18-18 288,0 18 1,-1-19-225,-17-17-97,18 18 129,0-19-320,-19-17-353,19-1 65,0-18-257,0 1-96,18-19 32,0 0-32,0 0 0,0 18 64,0-18-32,0 0 32,0 19-95,18-1-33,0 0 0,0 18-33,1 1 33,-1 17 0,-18 1-32,18 18 32,0 17-64,-18 1 64,0 18 0,0 0 0,0 0 0,0 0-96,0 0 64,0 0 32,0 0 0,0 0-32,0 0-32,0 0-64,0 0 0,0 0 32,0 18 0,0-18 96,0 0 32,0 0 256,0 0 321,0 0 31,-18 0-63,0 19-65,-19-19-223,-17 0-161,-19-19-128,19 1 0,17 0-128,-17 0-705,36 18-1089,-19 18-3523,1 18-7720</inkml:trace>
  <inkml:trace contextRef="#ctx0" brushRef="#br6" timeOffset="2.66278E6">9825 6426 3523,'0'0'1057,"0"0"449,0 0-834,0 0-415,0 0 159,0 0 705,0-19 64,0 19 353,0 0 416,-18-18 256,18 0-449,-36-18-223,18 18-257,0-19-288,0 1-449,-19-18 1,19-19-161,0 19 1,0-19-193,18 1-64,-18-19-64,18 0-64,0-18 0,18 0 0,0 1 0,0-19 0,0 36-64,0 0 64,1 19 0,-1 17 0,0 1 0,0 17-32,0-17 32,0-19-32,0 19 0,1 0-32,-1 17 64,0 19 0,-18 18 32,0 0 0,0-18 0,0 18-32,0 0 0,0 0-96,0 0 0,0 0-32,0 0-1,0 0 97,0 0 32,0 0 32,0 0 385,-18 18 127,-19-18-95,19 0-193,-36 0-160,18 0-64,-1-18 0,1 0-32,0 0 0,-1 0-128,19-19-705,0 37-160,0-18-993,18 18-1281,0 0-6342</inkml:trace>
  <inkml:trace contextRef="#ctx0" brushRef="#br6" timeOffset="2.66396E6">11386 5701 4805,'0'0'3523,"0"0"-1345,0 0-737,0 0-800,0 0-193,0 0 449,72-55-96,-53 19 96,17 18-321,-18-19 65,18 19-97,1-18-287,-19-19-65,0 19 96,0-19-160,0 19 64,1-18 97,-19 17-1,0-17 0,0 17-31,0 19-97,0 0-32,0 18 96,0 0 64,0 0 33,0 0-97,0 0-224,0 0-192,0 0 63,0 0 1,18 0 128,0 0 0,0 18-64,18-18-64,1 18 0,-1 1 96,-18 17-929,37-18-1793,-37 0-4037</inkml:trace>
  <inkml:trace contextRef="#ctx0" brushRef="#br6" timeOffset="2.66475E6">12530 5319 2915,'0'0'1505,"0"0"-128,0 0 1154,0 0-97,0 0-416,0 0-352,145-90-481,-109 35-288,19 1-225,-19-1-159,0-17-193,-18-1 64,19 1 33,-19-19-161,0 0-64,-18 19-64,18-1-64,-18 19 129,0 17 223,0 19 321,0 18 256,0 0-225,0 0-191,0 0-321,0 0-256,0 0-160,0 0-64,18 0-129,1 18 1,-1 0 352,0 1 96,18-1-96,-18 0 0,19 18-480,17-18-1058,-17 0-480,17 1-1121,-18-19-6662</inkml:trace>
  <inkml:trace contextRef="#ctx0" brushRef="#br6" timeOffset="2.66598E6">10933 5411 320,'0'0'321,"0"0"-1,0 0 224,0 0 65,0 0 448,0 0 1313,18 0 1122,-18 0-193,0 0-1153,0 0-769,-18 0-64,-19-19-352,1 1-288,0-18 256,-1 18-545,1-18 64,0-1 1,-1-17-129,1 17 0,0-17-127,-1 0-161,19-1 192,-18 1 32,18 17-64,0 1-96,0 0-32,-1-1 33,19 19-97,-18 18 32,18-18-32,0 18 0,0 0 32,0 0-32,0 0 0,0 0-32,0 0-32,0 0-129,0 0 65,0 0-32,0 0 0,0 0 32,0 0 128,0 18 0,0-18-32,0 0 32,0 0 0,0 0 96,0 0 128,0 0 289,-18 0 159,18 0-159,-18 0-353,0 0-160,0-18-96,-1 18-641,19 0-800,0 0-1506,0 0-4741</inkml:trace>
  <inkml:trace contextRef="#ctx0" brushRef="#br6" timeOffset="2.66711E6">16049 6136 9033,'0'0'1281,"0"0"-64,0 0-416,0 0-673,0 0 32,0 0 192,73-55 161,-55 37 288,18 0 95,-18 0-95,19-18 32,-1-1-225,0 1 97,1-37-256,17 1-193,1-19-64,35-18-32,-35 0-64,17-18-96,-54 0 32,1 18 128,-19 0-63,0 37 191,0 36 609,0-1 160,-19 19-321,1 0-31,0 0-353,18 0-159,0 18-97,0 0-96,0 0-129,0 0-159,0 18-64,18 0 160,19 0 192,17 0 0,-18 19 0,19-19-128,17-18-417,1 0-1121,0 0-448,-19 0-1665,0 0-7143</inkml:trace>
  <inkml:trace contextRef="#ctx0" brushRef="#br6" timeOffset="2.66811E6">13999 6245 6054,'0'0'2242,"0"0"-192,0 0 352,0 0-897,0 0-512,0 0-544,-18-36 288,-1 17 95,1-17 161,-18-18-96,18-1-96,-37 1-321,19-19 129,0-18-65,-1 1-191,1 17-193,0 0 128,18 19-128,-1 0-128,19-1 32,0 1-128,0-1 64,0 1 0,0-1-64,19 19 64,-1-18 0,-18 17-32,18 1-32,-18 18 32,18 18 32,-18 0-96,0 0 32,0 0-32,0 0-64,0 0 128,0 0 32,0 0 64,0 0 128,0 0-64,0 0-96,0 0 128,-18 0 225,0 0-161,0 0 32,-19-18-64,1 18-128,0-18 32,17-19-96,-17 19-96,18 0 32,0-18-512,0 18-930,18 18-1537,0-19-5893</inkml:trace>
  <inkml:trace contextRef="#ctx0" brushRef="#br6" timeOffset="2.66939E6">8139 5845 4901,'0'0'1793,"0"0"289,0 0 801,0 0-577,0 0-1057,0 0-576,-109-73 288,72 37 32,1 0-320,0-19-33,-19 1-31,1-19-481,18 1-128,-1-19-128,19 0 32,0 1 32,18-1 64,0 36 0,0-17 0,0 36 64,0-1-128,0 1 96,0 0-32,18 18 64,-18-19-32,18 19-32,-18 18 0,0 0 0,0 0-32,0 0 32,0 0 32,0 0 0,0 0 32,0 0 128,0 0 256,0 0 129,0 0-65,0 0-191,-18 0-1,0 0-224,-18 0 128,0 0-64,-1 0-31,1 0-65,18-18-32,-18 0-32,17 18-321,1-18-704,18 18-1121,0-18-2018,0 18-10313</inkml:trace>
  <inkml:trace contextRef="#ctx0" brushRef="#br6" timeOffset="2.67366E6">9990 5664 833,'0'0'384,"0"0"737,0 0 160,0 0 33,0 0 159,0 0 289,108-90 320,-89 71-257,-1-35-447,0 18-257,0-37-352,0 1 95,0-19-351,-18 0-193,19 0 32,-19 1-95,0-1-33,0 18 64,0-17 32,0 17 65,0 1 31,0-1-160,-19 19 97,1-1-1,18 19-160,0 0-96,0 17-64,0 19 0,0 0-32,0 0 0,0 0-64,0 0-96,0 0-64,37 0 96,-1 0 96,18 0-32,1 0-577,17 0-672,1 0-1185,18 0-3108,-18 0-4259</inkml:trace>
  <inkml:trace contextRef="#ctx0" brushRef="#br6" timeOffset="2.67505E6">8665 7333 4516,'0'0'3844,"0"0"-961,0 0-1154,0 0-255,0 0-481,0 0 96,0-55 352,0 55 128,0 0-127,0 0-225,0 0-512,-36 0-321,18 0-192,0 37-32,-19-1-32,1 18-95,18 1-33,0 17-65,-19 1 65,19 18 0,18 36 0,-18 0 32,0 18-32,18-18 0,-18-18-32,18-1-32,0-53 64,18-1-32,18-17-32,-18-1 0,19-18 0,-19-18 64,-18 18 0,18-18 32,-18 0-32,0 0-64,0 0-64,0 0 128,0 0 32,0 0 128,0 0-32,0 0 65,0 0 127,0 0 352,0-18-319,-18 0-1,-18 18-96,17-18 97,-17 0-161,0 18-160,0 0-32,-19-19 0,37 19 0,-18 0-128,-1 0-897,19 0-833,18 0-1185,-18 19-2434,18-19-8360</inkml:trace>
  <inkml:trace contextRef="#ctx0" brushRef="#br6" timeOffset="2.67585E6">9390 7370 6758,'0'0'4292,"0"0"-4163,0 0 223,0 0-224,0 0 705,0 0-321,145 90 257,-108-53 128,-19 17-128,0 1 224,-18 17-289,0 1 193,0 18-128,-18-19-289,0 19-63,-19-18-225,1-1 64,18-17 289,-18 17-33,-1-17-160,1-1-63,0 1-129,-1-19 32,19-18-96,18 0 0,0 0-96,0-18 0,0 18-128,0-18 64,0 19-32,18-19 96,0 18 96,19 0 96,-19 0 96,36 0-63,-17 0 127,35 0-320,-17 1-32,-1-1 32,19 0-32,-18 18-641,-1 1-2049,1-1-2403</inkml:trace>
  <inkml:trace contextRef="#ctx0" brushRef="#br6" timeOffset="2.67731E6">10479 7859 545,'0'0'1441,"0"0"321,0 0 832,0 0 609,0 0-256,0 0-449,0-18-672,0 0-513,0 18-416,0-19-128,0 1-97,0 18 161,0 0 64,0 0-32,0 0 0,0 0-417,0 0-448,0 0 32,-18 18-64,18 19 64,-18-1-32,-1 37 128,1 17-96,18 1-32,-18 0 32,18 0 32,-18 18-64,18-19 0,0-17 0,18 0 0,-18-19-32,18 0-32,0-17 64,1-19 0,-1 0-64,0 0 0,0 0 64,-18-18-32,0 0-64,18 0-96,-18 0 160,0 0 32,0 0 96,0 0 96,0 0 32,-18 0 129,18-18-65,-18 18-32,0-18-64,0 0-128,-19 0-64,19 18-32,0-18 32,0 18-128,0-19-384,-1 19-577,1 0-1185,18 0-1538,0 0-3043</inkml:trace>
  <inkml:trace contextRef="#ctx0" brushRef="#br6" timeOffset="2.67804E6">11006 7878 7591,'0'0'1762,"0"0"1057,0 0-994,0 0-351,0 0-738,0 0-351,0 0-385,0 0-192,0 18 192,18 0 416,0 18 609,0 1-160,0 35-353,0 1-192,-18 17 353,0-17-224,0 18-65,0-1-160,0-17 128,0-18 1,0-19-65,0-18-128,0 0-64,-18 0 64,18 0-63,0 19-1,0-19-32,0-18-32,0 0-32,0 0 0,0 0-64,0 0-32,0 0 32,18 0 64,0 0 64,19 0 32,-19 0-64,18 0-32,0 18-1153,19 0-1730,-1 18-1217,1-17-7271</inkml:trace>
  <inkml:trace contextRef="#ctx0" brushRef="#br6" timeOffset="2.67931E6">11550 7932 3011,'0'0'2915,"0"0"-801,0 0-1153,0 0-193,0 0-576,0 0-31,-18 72 351,18-35-31,0-19 31,0 18-192,0 0 65,0 1-129,0-19 96,0 18 129,0 0-289,0-18-32,0-18 32,0 19 129,0-19-65,0 0 96,0 0 385,0 0 384,0-19 32,-18 1-1089,-1 0 96,1 0-160,0 18-224,18-18-897,-18 18-609,18 0-2274,0 0-3042</inkml:trace>
  <inkml:trace contextRef="#ctx0" brushRef="#br6" timeOffset="2.68051E6">14597 7606 12268,'0'0'3010,"0"0"-864,0 0-672,0 0-866,0 0-319,0 0-97,-127 108-64,91-53 128,18 17 161,-19 1-1,19 0-64,0 17-63,0 1-1,0 0-160,0-1 0,18 19-96,0-18-64,0-18 0,18-19 0,18-18 32,-18-18 0,-18 1 0,18-19-64,-18 0 0,0-19-64,0 19 128,0-18 256,0 0 257,-18 0-289,18 18 0,-18-18-32,0 0-32,0 0 97,-19-19 63,19 19-224,-18 0 32,18 0-64,0 18-64,0-18-96,18 18-673,-19 0-1217,19 18-1313,-18 0-5925</inkml:trace>
  <inkml:trace contextRef="#ctx0" brushRef="#br6" timeOffset="2.68128E6">15305 7677 9865,'0'0'3267,"0"0"-1601,0 0-897,0 0-769,0 0 32,0 0 128,73 37 352,-55 17 161,0 0-128,0 19-225,-18 0 64,0-1-63,0 37 95,-18-18-96,0 18 33,-19-18-65,19-1-64,0-17 128,-18-19 65,18 1 159,-1-19-159,1 0-289,0-36-32,18 19-96,0-19-32,0 0-64,18 0-32,-18 0-129,18 0 257,1 0 64,17 0 97,18 0-33,-17 0-96,17 18-32,1-18-609,-1 18-1345,-17-18-1313,-1 0-4196</inkml:trace>
  <inkml:trace contextRef="#ctx0" brushRef="#br6" timeOffset="2.68245E6">15346 6176 1313,'0'0'1474,"0"0"544,0 0-769,0 0-769,0 0 33,0 0 159,46-23 1378,-46 46-384,0 22-1026,-23-22-127,0 22-97,23-22 33,-23 0-65,1-1 97,22-22-1,-23 23 385,23-23-193,0 0 33,-23 0 64,23 0-417,0 0-288,0-23-128,-22 1-96,22-1-417,0 0-1120,0 23-4005</inkml:trace>
  <inkml:trace contextRef="#ctx0" brushRef="#br6" timeOffset="2.68363E6">15178 6408 5990,'0'0'1697,"0"0"417,18-127-544,18 72-513,-18 19-385,1 18 1,-1 0 96,0 0 32,0-1-161,-18 19-95,18 0-321,-18 0-224,0 0-256,19 0 256,-19 37 32,0-19 128,0 18 160,0 19-192,0-19-32,0 0-64,-19 1 32,1-1-32,18 0 65,-18-18-33,0-18 288,18 0 64,0 0 257,0 0-193,0-18-416,-18-18 33,18-18-1,0-1-64,0 1 32,18-1-32,0 19 0,0 18 64,-18-1-64,18 1 64,-18 18-96,19 0-64,-19 0-32,0 0-128,18 0 31,-18 18 129,0 19 64,18 17 32,-18 1 65,0-19-97,0 19 96,-18-1-64,0-36 32,18 18-32,-19-17 64,1-19-32,18 0 128,-18 0 289,0 0-417,0-19-64,-1-17 0,19 0 96,0 0-64,0-1-32,0 1 0,0 0 0,0-1 0,19 19 0,-19 0-64,18 18 32,-18-18 32,18 18-32,0 0-97,-18 0-31,18 0-96,-18 18 128,19 0 0,-19 0 128,0 19 64,0-1 64,0-18-96,0 18 0,0-17 64,0-1-32,-19-18 64,19 0 97,-18 0 351,0 0-288,18 0-160,-18-18-63,0-1 31,18 1-32,0-18 0,0 18-64,0-19-32,0 19-64,0-18 96,18 36 0,-18-18 0,0 18 0,0 0-32,18 0-64,-18 0-65,0 0-31,18 0 96,-18 18 0,18 18 96,-18-18 0,0 19 160,0-1-96,0 0 32,0-17 0,0-1 0,0 0-96,-18-18-160,18 18-1794,-18-18-2306,0 0-10602</inkml:trace>
  <inkml:trace contextRef="#ctx0" brushRef="#br6" timeOffset="2.69376E6">12057 6554 2434,'0'0'1185,"0"0"129,0 0-385,0 0 928,0 0-447,0 0-578,-18-55-31,18 55-64,0 0-321,0 0-320,0 0-96,0 0-288,0 0 288,0 18 256,0 0 225,0 19 223,0-1 129,0 0-448,0 1-161,0-1 32,0-18 0,0 0-31,0-18 159,0 0 289,0 0 127,0 0 161,-18 0-160,18-18-737,0 0 128,-18-18-160,18-1-32,0-17 32,0 18 0,0-1-32,18 1 0,0 0 64,-18-1-128,18 19 64,0 18 0,-18-18-128,19 18-32,-1 18 0,0 0 32,0 19 128,0-1 32,0 18 128,-18-17-64,0 17-32,0-17 0,0-1-32,0 0 32,0-18-32,0 19 96,0-37-32,-18 18 161,0-18 95,0 0-64,0 0 33,-19-18-257,19-1 0,18 1 32,-18-18-32,0-18-32,0-1-32,18 1-64,0-19 64,0 37-32,0-19 0,0 19-32,18 18 64,0-1-32,0 19 0,0 0-96,1 0-33,-1 0 33,18 0 0,-18 37-32,0-1 160,1 0 32,-19 19 128,0-1-64,0 1 0,0-19-32,0 19 0,0-19 33,-19-18-33,1 18 32,0-36 96,0 19 64,0-19 96,-19 0 97,19 0-353,0-19-96,0-17 0,0 18 32,0-36-32,18 17-32,-19-17-32,19 17 64,0-17-32,0 36 0,0-19-64,19 37 64,-19-18 32,18 18-128,0 0-33,18 0 65,-18 0 96,1 0-96,-1 37-32,0-19 32,0 36 96,-18-17 128,18 17-32,-18 1-32,0-19 0,0 0 33,-18-18-33,18 0 64,-18-18 192,0 19 0,0-19 97,-1 0-193,1-37-192,0 19-32,0-36 0,0-1-32,18 1 32,0-19-64,0 19 32,0 17-64,0 1 96,0 36-32,0 0 32,18 0-96,-18 0-33,18 0-63,0 0 32,-18 36 0,18 1 160,-18-1 96,19 18-32,-19-17 32,0 17-32,0-17-64,0-1 128,0-18 1,0 0-33,0-18 0,0 0 128,0 0 192,0 0-352,-19-18 32,19 0-96,0-18 0,-18-19-32,18 19 32,0-1-96,0 1 64,0 18-32,0 0 32,0 0 32,0 18-32,0 0-128,0 0-96,0 18 0,18 18 159,-18 0 97,0 1 129,0-1-33,0-18 0,0 0-32,0 1 96,0-19-128,0 0 128,0 0 0,0 0-160,0 0-128,0-19-1217,0 1-1506,0-18-1857,0 0-3684</inkml:trace>
  <inkml:trace contextRef="#ctx0" brushRef="#br6" timeOffset="2.69515E6">12747 6553 10410,'0'0'2498,"0"0"-1249,0 0-192,0 0-896,0 0-161,0 0-257,0 0-63,0 18 320,0 1 512,0 17-191,0 0-161,0 1 64,-19-1-96,19 0 32,-18-18 1,18-18-33,0 0 96,0 0 160,0 0 289,-18 0-289,0-36-352,-18 18 96,36-18 97,-19-19-225,1 1 96,18-1-96,0 1 96,18-1-32,1 1 0,-1 18 32,0 17 0,-18 1-96,18 0 0,-18 18-64,18 0 0,0 0-160,-18 18 0,37 0 224,-19 19 160,0 17 0,-18 1-32,18-1 32,-18-18-96,18 1-32,-18 17 0,0-36 96,0 19 97,0-1-33,0-18 160,-18 0-160,18-18 0,-18 0 193,0 0 31,0 0 33,0 0-385,-1-36-64,1 18 64,0-37-64,0 19-32,18-19 0,0 19 32,0-18 0,0-1 0,0 19 0,18 0-32,-18 18 32,18 18 0,-18 0-32,18 0-64,-18 0-97,19 0 1,-1 0 32,-18 36-32,18 0 192,0 0 128,-18 19 32,18-1-64,-18-17-32,0-1-32,0 0 64,0-18 1,-18 1 31,18-19 64,-18 0 128,18 0 129,-18 0-97,-19 0-352,19-19-32,18-17 32,-18 0 32,0-1-32,18 1-32,0 0 0,0-19 32,0 19 0,18 0 32,-18 0-32,18 17 0,-18 1 0,0 18-64,0 0 0,18 0-32,-18 0-129,19 0 65,-1 18 0,-18 1 32,18 17 128,-18 0 128,0 19-32,0-19 64,0 0-32,0 0-95,0-17 63,0-1 64,-18 0 0,0 0 32,18-18 96,-19 0-31,19 0-65,-18-18-192,0 0-32,18-19 0,-18 1 32,18 0-96,0 0-97,0 36-191,0-19-449,0 19-832,0 0-1282,0 19-3203,18-1-4484</inkml:trace>
  <inkml:trace contextRef="#ctx0" brushRef="#br6" timeOffset="2.69847E6">14688 6172 2594,'0'0'3492,"0"0"-1570,0 0-1186,0 0-576,0 0-160,0 0 0,0 18 289,18 1 576,-18-19 608,0 36-128,0-18-192,0 0-384,-18 18-128,0-17-129,18-1-128,-18-18 1,18 18 31,0-18 97,0 0 287,0-18-159,0-19-545,0 1-32,0 0-32,0 0 0,0-1-32,0 1 0,0 0-32,18 17 0,0 1 32,0-18 0,0 36-32,1-18 32,-1 18-128,-18 0 64,18 0-96,0 18 32,-18 0 128,18 0 0,-18 19 64,0-19 32,0 18 32,0-18-128,0 0 96,0 1 32,-18-1 32,0 0 161,0 0-33,0 0 0,-1-18-32,1 18 33,0-18-65,0 0 64,0 0-192,18 0-64,0-18-32,0 18 0,0-18 0,0-18-32,0 18 32,0-19 32,0 19-32,0-18-32,18 36 0,-18 0 0,0-18 32,18 18-32,-18 0-32,0 0-96,0 0-32,18 18 32,-18-18 0,0 36 160,18 0 96,-18-17 32,0 17-32,0 0-64,0-18 32,0 0 32,-18 1 32,0-1 0,18-18 128,-18 0 161,0 0-161,18 0-128,-19 0-32,19 0-96,0 0-64,-18-18-32,18-19 64,0 1 32,0 0-32,0-1 32,0 19 0,18 0 0,1-18 0,-19 36-32,0-18 32,18 18-32,-18 0-32,0 0-64,18 0 0,-18 0 0,18 18-33,-18 0 33,0 0 128,18 18 64,-18 1 65,0-1-65,0-18 0,0 18-32,0-17 0,-18-1 128,0 0-32,18 0 0,-18-18 96,18 0 33,-18 0-65,18 0-32,0 0 64,0 0-224,0-36-96,0 18 96,0-19 0,0 1 0,0-18 0,0 35 0,0-17 0,18 18-32,-18 0 32,18 0 0,0 18-64,-18 0 32,0 0-96,18 0 32,-18 0-64,19 0 31,-19 18-95,0 0 224,18 18 0,-18-18 96,0 1-32,0 17 0,0 0-32,0-18 33,0 19-1,-18-19 0,18 0 0,-19 0 0,1-18 128,18 0 32,-18 0 0,18 0 1,-18 0-225,18-18-32,-18-18 32,18 17-32,0-17-1,0 18 33,0-18-32,0-1-32,0 19 32,18 0 0,-18 0 0,0 0 32,18 18 0,-18 0 0,0 0-32,0 0-128,0 0-64,18 18-64,-18 0 224,0 0 64,0 0 96,18 19 0,-18-19-32,0 0 0,0 0-32,0 0 0,0-18 32,-18 18 32,18-18 32,-18 19 32,18-19 65,-18 0-33,18 0 0,-18 0-128,18-19-64,-19 1-128,19 0-32,-18 0-1057,18 0-1762,-18-18-2146,18-1-6534</inkml:trace>
  <inkml:trace contextRef="#ctx0" brushRef="#br6" timeOffset="2.7008E6">10297 6607 1698,'0'0'896,"0"0"-319,0 0-545,0 0 0,0 0 64,0 0 417,23-23 1056,-23 1-128,0 22 417,0 0 0,0-23-96,0 23-673,0 0-449,23-23-95,-23 23-225,0 0-256,0 0-64,0 0-288,0 23 160,0 0 128,0-1 993,0 24-449,0-24 65,0 1-129,0-23-31,0 23-65,0-23 161,0 0 255,0 0-31,0 0 32,0 0-129,0-23-672,0 0-96,-23 1 0,23-24 96,0 24 32,0-24 0,0 1-32,0 22-96,0 23 64,0-22 32,0 22 0,0 0-64,23 0-32,-23 0-96,22 0 96,-22 0-32,23 0-32,-23 0-1,23 22-63,-23 24 224,0-24 64,0 24 128,0-24-96,0 1-31,0 0 31,0-1-32,0-22 96,0 0 128,0 0 64,0 0 1,-23 0-1,23 0-160,0 0-192,-23 0-32,23-45-96,-22 22 64,22 1 64,0-24 0,0 24 0,0-1-64,0 0 64,0 23-32,0-22 32,0 22 0,0 0-96,0 0 0,22 0 0,-22 0-32,23 0-65,-23 0 65,23 22-64,-23 24 64,0-24 128,22 1 64,-22 22 64,0-22-32,0 22 32,0 1-96,0-24-32,0 24 32,-22-24 33,22 1-1,0-23 32,0 0 64,0 0 96,0 0-96,-23-23-160,23-22-192,-23 0 192,23-1 0,0 1 32,0 0-32,0-1-32,0 24 32,0-1 0,0 0-32,0 1 32,23 22 0,-23 0-96,0 0-64,0 0 0,23 0-1,-23 0 33,0 22-32,22 1 160,-22 22 0,0-22 256,0 22-95,23-22 31,-23 0 96,0-1-32,0-22 65,0 23 31,0-23-32,0 0-128,0 23 1,-23-23-97,23 0 32,0 0-32,0 0 32,-22 0 32,22 0-64,0-23-96,-23 0-192,23-22 160,-23 22 32,23-22 0,-22 0 0,22 22-32,0 0 32,0 1-64,0 22 32,0 0 0,0 0-32,0 0-32,0 0-32,0 0-1,22 0 33,1 0 64,-23 0-64,23 22 0,-23 1 0,0-23 0,22 23 96,-22 22 32,0-22 96,0-1 0,0 1-32,0 0 129,0-1-129,0 1 32,0-23 32,0 0-32,-22 0-32,22 0-96,-23 0-608,0 0-1026,1 0-1505,22 0-2915</inkml:trace>
  <inkml:trace contextRef="#ctx0" brushRef="#br7" timeOffset="2.70556E6">8864 6009 3555,'0'0'577,"0"0"-65,0 0-512,0 0 64,0 0-64,0 0 97,0 0 319,0 18 737,0-18 641,0 18-545,0 0 32,0 19 96,-18-19-159,0 18-546,18-18-191,0-18-225,-19 0 160,19 0 353,0 0 256,0 0-224,0 0-769,0-18 64,0-18-96,0 18 0,0-19 0,19 1 32,-19 18-32,18 0 96,0-19-96,18 19 0,-17 0 0,-1 0-64,0 18 0,-18 0-96,0 0-32,18 18-1,-18 0 193,0 18 161,18 1 31,-18-1-128,0 19 0,0-37-32,0 18 32,0-18 32,0 0-32,-18-18 160,18 0 33,0 19 127,-18-19 0,18 0 97,-18 0-33,18 0-31,-18-19-321,-1 1-96,19 0 0,-18-18 64,18 18-32,0-19-32,0 1-64,0 0 64,0-1 0,0 1-32,0 18 32,0 0 0,0-1-32,18 19-32,-18 0-65,0 0-127,19 0 32,-1 19 32,-18-1 64,18 0 128,0 18 128,-18 1-32,0-1-32,0-18-32,0 18 64,0 1-64,0-19 64,0 0-64,-18 0 0,18-18 64,-18 0-64,18 18 96,-18-18 33,18 0 191,0 0 96,-19-18-448,19 18-32,-18-18 32,18 0 64,-18 0-64,18 0-32,0-1-32,0 1 0,0 18 0,0-18 32,0 0 32,0 18-32,0 0-32,18-18 0,0 18-96,-18 0 64,19 0-32,-19 0 0,18 18-65,-18 0 65,0 0 128,0 0 160,0 19-96,0-19 33,0 18-65,0-18 32,0 1 0,-18-19 0,18 0 32,0 0 32,-19 0 128,19 0-32,0 0-63,-18 0-161,18-19 32,-18 1-32,18-18 32,0 0-32,-18-1 0,18 1-64,0 0 32,0-1-33,0 19 65,18 0-32,-18 0 32,0 18 0,18-18-32,0 18-96,-18 0 0,19 0-96,-1 0 96,0 0 32,-18 18-64,18 0 31,-18 0 129,18 0 0,-18 19 65,0-1-1,0-18 0,0 18-32,0 1 32,0-19 32,-18 0-64,18 0 0,0 0 0,-18-18 64,18 0 0,-18 0 64,18 0-32,-18 0 0,-1 0-95,19 0-1,-18 0-32,18 0 0,-18-18-32,18 0-97,0-18 129,0-1-32,0 1 32,0-18-32,0 17 32,0 1-32,18 18 0,-18 18 32,18 0 0,-18-18-32,0 18 0,0 0-128,0 0-96,19 18-32,-19 0 95,18 0 193,-18 18 32,0-17 64,0 35 33,0-18-65,0 1-32,0-19 0,0 18 32,-18-36-32,18 18 32,0-18 0,0 0 96,-19 0 96,19 0-128,-18 0-128,0-18-96,0 0 64,0-18-416,18 18-673,0-19-641,0 1-1185,0 18-3138,0 0-610</inkml:trace>
  <inkml:trace contextRef="#ctx0" brushRef="#br7" timeOffset="2.70679E6">9372 5937 6214,'0'0'3299,"0"0"-1345,0 0-1057,0 0-897,0 0-289,0 0-31,0 18 320,0 0 384,0 0 161,0 19-129,0-1-127,-18-18 95,18 0 225,-18 0 127,18 1-127,0-19-193,0 18-31,0-18-1,0 0 0,0 0 33,0-18-129,0-1 192,-18 1-191,18-18-225,0-19-64,0 19 0,0-19-96,18 19 96,0 18 0,-18 0 0,0 18 0,18 0 0,-18 0-160,0 0-1,0 0-95,19 0 128,-1 36 96,-18-18 32,18 0 128,-18 19-64,18-1 0,-18 1 32,0-1-32,0-18-64,0 18 64,-18-17 33,0-1 31,18 0-96,0-18 32,0 0 160,-18 0 192,18 0 97,-19 0-161,19 0-192,-18-18-96,18 0-32,-18-1 0,18-17 1,0 0 31,0-1-64,0 1 0,0 0-32,0 17 0,0-17-1,0 36 1,0-18 0,0 18-32,0 0-96,18 0-64,-18 0-32,18 18 192,-18-18 0,19 18-32,-1 0 96,-18 1 64,0 17 32,0-18-32,0 19 32,0-1-32,0-18 32,-18 0-96,-1 0 32,19 1 64,-18-19 0,18 0 96,-18 0 33,18 0-225,-18-19-32,0 1-97,18-18-31,0 0-256,0-1-65,0 1-672,0 18-1153,0 18-2018,18 0-4676</inkml:trace>
  <inkml:trace contextRef="#ctx0" brushRef="#br7" timeOffset="2.70804E6">8828 6571 3395,'0'0'2627,"0"0"1376,0 0-1568,0 0-1058,0 0-608,0 0-193,0 0 97,0 0-96,0 0 351,18 0 1,19 0-64,-1 0-448,18 0-33,19-18-96,0 18-96,-1 0-128,1 0-32,-19 0-32,19 0 32,-19 0-32,1 0 65,-19 18-65,0-18 32,-17 0 0,-1 0-32,0 0 0,0 0 0,-18 0-32,0 0 32,0 0 128,0 0 96,0 0 416,0 0 129,0 0-192,0 0-129,0 0-224,0 0-31,0 18-97,0 0-32,0 0-32,-18 19 32,18-1-32,-18 18 0,18 1-32,0-19 0,-18 19 0,18-19 0,0 0-32,0 1 32,-19-19 32,19 0-32,0 0 64,-18 0 32,0 0 32,0-18 32,0 18-32,-19-18 1,1 0 31,0 0-96,-19 0 128,19 0-128,0-18 0,-19 18 32,19-18-64,0-18 64,18 18-32,-1-19-64,-17 1 0,18-18 0,18-1-32,0 1-32,-18-1 32,18 19 0,0-19 32,0 19 0,0 0 0,-18 18-160,18-1-192,0 19-289,0 0-832,0 0-1378,0 0-1473,0 0-6727</inkml:trace>
  <inkml:trace contextRef="#ctx0" brushRef="#br6" timeOffset="2.71787E6">11857 7207 6470,'0'0'3299,"0"0"-1217,0 0-1089,0 0-416,0 0 159,0 0 450,91 0-578,-36 0-159,-1 0-65,1 0 224,35 0-95,1-19 63,18 19-159,-18 0-33,18 0-128,0 0-127,-19 0 31,1 0-160,-18 0 0,-19 0 0,-17 0 96,-1 0-32,0 0 32,-18 0-64,-18 0 0,19 0 64,-19 0-96,0 0 0,0 0-512,0 0-738,0 0-1120,0 0-1569,0 0-3172</inkml:trace>
  <inkml:trace contextRef="#ctx0" brushRef="#br6" timeOffset="2.72063E6">12003 7243 1986,'0'0'3459,"0"0"-960,0 0-482,0 0-159,0 0-224,0 0-289,-18-18-352,18 18-320,0 0-385,0 18 352,0 0-351,0 18-1,0 19-96,18-1 32,1 1-31,-1-1 95,18-17-256,-18 17 96,18-18-96,1 1 64,-1-1-96,0 18 0,1-17 0,-1-1-32,19-18 32,-1 0 0,-18 1-32,19-19 0,-1 0 32,1 0 64,-19-19-32,18-17 128,-17 0-96,-1-1 64,0 1-63,1-18-65,-1-1 32,0 1-32,-17-1 64,-1 1-64,0-1 32,0 19 64,-18-19-64,18 1-32,-18 18 160,18-1-128,-18 19 32,0 0-64,0 0 0,0 0 0,18 18-448,-18 0-1058,0-18-2145,0 18-8617</inkml:trace>
  <inkml:trace contextRef="#ctx0" brushRef="#br6" timeOffset="2.72163E6">14616 6661 8008,'0'0'3619,"0"0"-1697,0 0-577,0 0-1121,0 0-128,0 0-64,72 18 321,-35 1 319,17-19 33,0 18-64,1-18-33,18 0-352,-1 0-31,1 18-193,-19-18-32,1 18 0,-1 0-96,-17 1-705,-1-19-993,-18 18-2081,0-18-5318</inkml:trace>
  <inkml:trace contextRef="#ctx0" brushRef="#br6" timeOffset="2.72475E6">14524 6644 7783,'0'0'3107,"0"0"-576,0 0-898,0 0-544,0 0-128,0 0-192,-36 0-193,36 0-159,-18 18-193,0 36-96,18 1 192,-18-19-127,18 18-65,0 1-32,0-19 64,18 1-160,0-1 0,18-18-32,1 18 32,-1 19 0,0-19 0,1 0 0,-1 19 0,18-37 0,1 18-96,-19-17-64,19-19 96,-1 0 64,1 0 0,-1 0-32,0-37 32,1 1 0,-1 0 0,-17-19 32,-1-17 0,-18 17-32,0 1 0,0 17-224,-18-17-481,19 36-480,-19-19-1057,0 19-2787,0-18-3459</inkml:trace>
  <inkml:trace contextRef="#ctx0" brushRef="#br6" timeOffset="2.72641E6">10461 7206 5285,'0'0'705,"0"0"320,0 0 32,0 0 544,0 0-320,0 0 1,0 0 287,0 0-160,0 0-320,0 0-416,0 0-353,0 0-224,0 0-64,0 0 33,37 0 191,-1 0 256,0 0-191,19 0-161,-19 0-32,19 0 32,-1 0-96,1 0-64,-1 0 0,-18 0 32,19 0-32,-37 0-224,18 0-961,-17 0-1538,-1 0-6245</inkml:trace>
  <inkml:trace contextRef="#ctx0" brushRef="#br6" timeOffset="2.72713E6">10479 7297 4708,'0'0'3748,"0"0"-1442,0 0-672,0 0-545,0 0-513,0 0-223,0 0-97,0 0 128,0 0-95,0 0 63,0 0-96,0 18 64,0 0 385,0 1-353,18-1-31,-18 0-129,18 0-160,-18 0 64,18 0-96,-18 1 32,18 17 0,1 0 64,-1-18-32,0 19 32,0-19-96,18 0 0,-18 0-32,1-18 32,-1 18 0,18-18-32,-18 18 32,19-18 0,-19 0 0,18 0 96,0 0-32,-18 0-64,1 0 96,17-18-96,-18 18 97,-18-18-97,18 18 0,0-18-193,1-18-1024,17 18-1794,-18-19-5989</inkml:trace>
  <inkml:trace contextRef="#ctx0" brushRef="#br6" timeOffset="2.72843E6">10965 6599 4356,'0'0'3684,"0"0"-834,0 0-800,0 0-833,0 0-448,0 0-385,0 22-287,-23-22 31,23 0-64,0 23 0,0-23-32,0 23 0,-23-1-32,23 1 0,0-23 0,0 23 0,0-23 32,-22 22-32,22-22 32,0 0 32,0 0 0,0 0 64,0 0 257,0 0-129,0-22 448,0-1-479,0 0-193,0-22 0,0 22-32,0 23 32,0-22-32,22-1-32,-22 23 32,0 0-32,0-23 32,0 23-32,0 0 32,23 0-128,-23 0 63,0 0 1,0 0-96,0 0-32,0 0 192,0 23 32,0 0 64,0-1 0,0 1-64,0 22-32,0-22 0,0 22-32,0-22 32,0 0 0,0-1 0,0-22 0,0 0 32,0 0-32,0 0 32,0 0-32,0 0 0,0-22 449,0-1-353,0 0-64,0 1 64,0-1-96,0-22 0,0 22 0,0 0 0,0-22 0,23 22 0,-23 23 0,0 0 0,0 0 32,0 0 96,0 0 0,0 0-128,0 0-96,0 0-96,0 0 128,0 0 64,0 0 64,22 23 0,-22 0 64,0-1-64,0 1 32,0 0-32,0-1-64,0 1-320,0 0-481,0-23-1921,0 0-5958</inkml:trace>
  <inkml:trace contextRef="#ctx0" brushRef="#br6" timeOffset="2.72979E6">12130 5537 2691,'0'0'1921,"0"0"770,0 0-833,0 0-545,0 0-640,0 0-385,0 0-288,0 0-64,0 0-64,0 0 64,0 0 64,0 0 64,0 0-32,0 0-32,22 0-128,-22 0-65,0 0 193,0 0 32,0 0 129,0 0 447,0 0-127,0 0 31,0 0 225,0 0-65,0 0 33,0 0-128,0 0-289,0 0 32,0 0 257,-22 0-97,22 0-31,0 0-97,0 0-64,0 0-192,0 0-96,0 0-32,0 0-32,0 0-96,0 0 32,0 0 0,0 0-513,0 0-736,0 0 160,22 0-1794,1 0-2851</inkml:trace>
  <inkml:trace contextRef="#ctx0" brushRef="#br6" timeOffset="2.73071E6">11749 5654 2626,'0'0'2307,"0"0"31,0 0-833,0 0-1377,0 0-128,0 0-384,0 0 384,0 0 192,0 0 385,23-22-257,-23 22-160,23 0 64,-23 0-95,0 0 191,0 0 224,0 0 577,0 0 513,0 0 288,0 0-385,0 0-352,0 0-64,0 0-384,0 0-513,0-23-96,0 23 65,0 0-33,0 0-128,0 0-32,0 0-64,0 0-385,0 0-1601,0 0-3074,0 0-5286</inkml:trace>
  <inkml:trace contextRef="#ctx0" brushRef="#br6" timeOffset="2.83723E6">9762 2230 8808,'0'0'1314,"0"0"543,0 0-896,0 0-512,0 0-289,0 0 32,174-149-192,-149 149 192,-25 0 801,0 0 96,0 0 96,0 0 353,0 0-33,0 0-128,0 0-352,0 25-256,0 0-384,25 24-289,-25 26-96,25 25 0,25 0-32,0-1-65,-1 26 1,1-1 64,0 1 32,-25-1 0,0-24 96,-25 0-64,0-25 33,0-1-1,-25 1 32,-25-25 96,0-25-128,0 0-64,-24-25-320,-1 0-289,25-25-1089,-25 0-1120,26-25-1987,-1 25-8359</inkml:trace>
  <inkml:trace contextRef="#ctx0" brushRef="#br6" timeOffset="2.83981E6">10609 2130 6470,'0'0'5349,"0"0"-1922,0 0-1056,0 0-706,0 0-287,0 0-97,0 0 32,0 50-128,0 0-768,0 50-353,26-1 96,-26 1 160,0 0-224,0-1-64,0-24 0,0-25-32,0 0 0,0-25-32,0-25-512,0 25-802,0-25-1024,0-25-1089,0-25-481,0-25-1057,0-25-2273</inkml:trace>
  <inkml:trace contextRef="#ctx0" brushRef="#br6" timeOffset="2.84003E6">10658 2031 4901,'0'0'4996,"0"0"-1697,0 0-416,0 0-641,0 0-480,0 0-32,125 124-609,-100-74-256,25 25-449,0 0-256,-1-25-96,1 24-32,-25-24-32,0 0 0,0-25-833,0 0-992,-25-25-1058,0 25-1697,0-25-5606</inkml:trace>
  <inkml:trace contextRef="#ctx0" brushRef="#br6" timeOffset="2.84023E6">10684 2492 14894,'0'0'3075,"0"0"-2274,0 0-321,0 0-480,0 0 0,0 0 32,155-62-32,-92 31-160,-1-1-1345,0 1-1955,-31 0-4739</inkml:trace>
  <inkml:trace contextRef="#ctx0" brushRef="#br6" timeOffset="2.84055E6">11306 1832 4388,'0'0'9129,"0"0"-6471,0 0-928,0 0 64,0 0-737,0 0-289,50 49 225,-50 1-32,25 0-352,-25 25-225,0 24-160,0 1-63,0 0-97,0-25-32,0-1-32,0 1 0,0-50-257,-25 0-864,25-25-993,0 0-1793,0-25-3781,0-25-768</inkml:trace>
  <inkml:trace contextRef="#ctx0" brushRef="#br6" timeOffset="2.85087E6">11408 1873 13773,'0'0'2723,"0"0"-1410,0 0 609,0 0-129,0 0-992,0 0-224,0 0 31,0 11 33,11 11-97,11 0 417,0 11-384,11 11-161,10-11-31,-10 21-193,11-10-64,0 0-96,-11 11 0,10-22 32,-21 11-64,11-12 0,-22-10-64,11 0-128,-22-11-385,11 0-448,-11-11-704,0 0-738,0-11-1088,0-11-2691</inkml:trace>
  <inkml:trace contextRef="#ctx0" brushRef="#br6" timeOffset="2.85117E6">11510 2253 11691,'0'0'4997,"0"0"-2435,0 0-256,0 0-960,0 0-770,0 0-159,-14 0-257,14 0-160,14-14-32,14 1 0,-1-1-449,14-13-2562,0-1-3427</inkml:trace>
  <inkml:trace contextRef="#ctx0" brushRef="#br6" timeOffset="2.85878E6">11956 1567 13741,'0'0'2947,"0"0"-1282,0 0 674,0 0-1346,11 87-33,-11-32 1,11-11-256,0 21-193,-11-10 33,0 11-321,0-11-32,0-1-128,0-10 1,0 0-65,0-11 0,0-11-65,0-11-383,0-11-513,0 0-929,0 0-1697,0-33 320,0-11-801,-11 0-4516</inkml:trace>
  <inkml:trace contextRef="#ctx0" brushRef="#br6" timeOffset="2.86105E6">12011 1555 10442,'0'0'2690,"0"0"-1120,0 0 640,0 0-288,0 0-449,0 0-95,0 0-354,0 11-383,0 0-96,21 22 31,12 0 417,11 11-448,0 0-353,0-1 32,0 1-160,0 0 32,10-11-96,-21 0 32,0-11-32,-11 0-96,-11 0-416,11 0-802,-11 0-960,0 0-929,0-12-1281,-11-10-4517</inkml:trace>
  <inkml:trace contextRef="#ctx0" brushRef="#br6" timeOffset="2.86136E6">12077 1916 13036,'0'0'3267,"0"0"-1825,0 0-33,0 0-416,0 0-769,0 0-192,41-13 353,-14-1 31,14-13-320,-13 13-96,-1 0-352,0 1-2179,-13-1-6469</inkml:trace>
  <inkml:trace contextRef="#ctx0" brushRef="#br6" timeOffset="2.86226E6">12558 1314 18033,'0'0'2050,"0"0"-192,0 0 128,0 0-897,0 0-513,-11 99-480,33-45 32,-11 12 97,0 0-161,11 0-32,-11-11 0,-11 10 32,11-21-64,0 0 0,-11 0 0,0-22-32,11-11-513,0 0-1216,-11-11-994,0 0-1665,0-11-3844</inkml:trace>
  <inkml:trace contextRef="#ctx0" brushRef="#br6" timeOffset="2.86273E6">12580 1282 12876,'0'0'3107,"0"0"-2082,0 0 865,0 0-801,0 0-352,0 0 191,0 0-63,0 0-224,0 11-33,22 11 129,0 11 288,22 0-512,-11 11-129,22-1-224,-12-10-96,1 11 0,0-11-64,-11 0 32,0-11 0,0 11-32,-12 0 0,12-12-192,-22 1-384,11 11-449,-22-22-449,11 0-480,-11 0-672,0-11-1250,0 0-4420</inkml:trace>
  <inkml:trace contextRef="#ctx0" brushRef="#br6" timeOffset="2.86302E6">12656 1621 16015,'0'0'2402,"0"0"-1569,0 0 737,0 0-1250,0 0-320,0 0 224,96-27-128,-55 27-96,0-14-96,0-14-1730,-14 15-2594,-13-15-9737</inkml:trace>
  <inkml:trace contextRef="#ctx0" brushRef="#br6" timeOffset="2.86732E6">12909 2694 16367,'0'0'3460,"0"0"-1378,0 0-865,0 0 320,0 0-672,44 66-705,-22-22 32,10 0 129,1 10-97,0 1-96,-11 0-64,11 0-32,-11 10 32,0-21-64,-11 0-64,0 0-320,11-22-737,-22 0-1314,11-11-832,-11-11-2562,0-11-7624</inkml:trace>
  <inkml:trace contextRef="#ctx0" brushRef="#br6" timeOffset="2.86809E6">12788 2727 15439,'0'0'2274,"0"0"-1698,0 0 65,55-77-97,-22 45 129,11-1 0,11 0-289,-1 0-288,1 11-64,0 0 0,-11 11 0,-11 0 0,-11 11 0,-11 0 417,0 11 640,0 11 160,-11 0-416,0 11-257,0 11-255,-22-11 31,0 10 32,-11 1 1,11-11-129,-11-11-192,0 0 0,11 0-64,0-11 0,11 0 0,0 0 0,0-11 0,11 0-128,0 0-256,0 0-449,11 0 160,11-11 321,11 0-161,22-11-63,0 0-193,0 0-416,10 11 448,-10-11-352,0 22 224,-11 0 385,-11 0 416,-11 11 64,-11 11 737,-1 11 576,-10 0-64,0 0 64,0-1-352,-10 1-352,-12 0-97,0 0-95,-11-11 191,0 11-256,0 10-63,-11-10-65,11 11 96,0 0-160,1-11-96,10 0-32,0-11-32,11-1 0,0-10-224,0 0-705,11-11-1345,0-22-3075,0 1-9897</inkml:trace>
  <inkml:trace contextRef="#ctx0" brushRef="#br6" timeOffset="2.86883E6">13609 2366 15631,'0'0'3235,"0"0"-1025,0 0-512,0 0-449,0 65-609,11-32-159,21 11 191,-10 11-223,0-11-225,11 11 32,-11-11-64,0-1-63,-11 1-129,0-22 0,0 0-129,-11-11-1056,0-11-1249,0-11-2306,0-22-3428</inkml:trace>
  <inkml:trace contextRef="#ctx0" brushRef="#br6" timeOffset="2.86909E6">13393 2122 11499,'0'0'6662,"0"0"-4932,0 0-737,0 0-993,0 0 0,0 0-897,-14-14-1281,42 1-1858,-15-1-7527</inkml:trace>
  <inkml:trace contextRef="#ctx0" brushRef="#br6" timeOffset="2.86978E6">13817 2037 12620,'0'0'3876,"0"0"-2563,0 0 673,0 0 64,0 0-929,0 0-192,0 0-161,11 33 97,10 0-128,1 11-385,0 11 65,0 10-225,11 1-160,0 0 0,-11-1-32,11 1 0,0-22 0,-12-11 0,1 0-32,0-22-64,0-1-225,0-10-447,-11-21-257,11-12-192,-11-11-1250,0-11-2337,-11 0-7240</inkml:trace>
  <inkml:trace contextRef="#ctx0" brushRef="#br6" timeOffset="2.86998E6">13839 2322 17809,'0'0'3011,"0"0"-1954,0 0-545,0 0-512,0 0-192,0 0 192,110-55-192,-56 28-897,1-14-2210,0 0-9898</inkml:trace>
  <inkml:trace contextRef="#ctx0" brushRef="#br6" timeOffset="2.8706E6">14386 1862 18225,'0'0'3652,"0"0"-1506,0 0-737,0 0-864,0 0-385,-76 77-160,65-44 0,0 11 0,0 10 64,0 1-32,11 0 256,0 11-224,0-12 32,22 1-64,0-11-32,-12 0-64,23-11-224,0-22-769,11-11-897,0-22-480,0-22-929,0 0-2819</inkml:trace>
  <inkml:trace contextRef="#ctx0" brushRef="#br6" timeOffset="2.87122E6">14704 1709 11819,'0'0'3876,"0"0"-2883,0 0 800,0 0-319,0 0-289,0 0 192,0 0 193,0 0-225,-11 11-576,-11-1-65,11 12-287,-11 11-257,11 11-96,-11 11 128,11-11-96,11 21-64,0-10-32,11 11 0,11-12 0,11-10-32,0 0-32,0-11-448,11-22-193,-1-11-32,1 0 65,11-22 159,-11-22 33,-11 0-129,-11-10 193,-22-1 256,0 0 32,0-11 128,-22 12 32,0 10 0,-11 0 0,11 22 128,0 0-96,0 11 32,0 11-96,0-11-1345,-10 11-3107,21 0-7464</inkml:trace>
  <inkml:trace contextRef="#ctx0" brushRef="#br6" timeOffset="2.8719E6">15021 1599 9577,'0'0'3716,"0"0"-2083,0 0 481,0 0-128,0 0 192,0 0-320,0 0-289,0 22-255,11 0-354,11 10-575,0 23-65,0 0-32,11 0-224,-11 0-32,11-11-32,-12-1 0,-10-21-128,0 0-544,-11-11-834,0-11-1216,0-22-2435,0-11-5253</inkml:trace>
  <inkml:trace contextRef="#ctx0" brushRef="#br6" timeOffset="2.87204E6">14846 1273 9673,'0'0'8232,"0"0"-6983,0 0-1249,0 0-96,0 0-1602,0 0-1825,0-13-4741</inkml:trace>
  <inkml:trace contextRef="#ctx0" brushRef="#br6" timeOffset="2.87274E6">15262 1501 10218,'0'0'5765,"0"0"-3395,0 0-640,0 0-1442,0 65-224,11-32-32,11 0 0,-11 11 32,11 0 129,-11 0 191,0 0 0,11 10 97,-11-21-129,0 0 0,0-11-191,-11 0-97,0-11-32,0-11 32,0 0 0,0 0 160,-11-11 64,-11-22-256,0-11 0,-11-11 64,11 1-96,0-1 33,11 11 31,0 0 96,11 11 0,0 0 64,0-10-128,0-1-96,11 11 32,0-11 64,11 22-96,-11 0 0,11 0 0,0 11 96,11 11 353,-11 0 127,11 22-287,-1 0 95,1 22 96,11 0-159,-11 0-65,0 10-96,-11-10-128,11-11 0,-11 0-32,-1 0-96,-10-11-609,0-11-1088,0 0-1891,0-11-3362</inkml:trace>
  <inkml:trace contextRef="#ctx0" brushRef="#br6" timeOffset="2.87495E6">15415 581 5189,'0'0'10954,"0"0"-8455,0 0-1699,0 0 834,0 0 32,0 0-417,-11 0-320,33 22-97,0 11 450,22 11-97,-11 11-385,21-1-351,-10-10-129,22 0 481,-11 0-481,0-22-288,-23 11-32,1-22 0,-11 0-96,-11 0-96,-11 0-673,0-11-736,0 0-802,0-22-607,-11 0-514,-22-11-1697,11 0-7046</inkml:trace>
  <inkml:trace contextRef="#ctx0" brushRef="#br6" timeOffset="2.87534E6">15503 614 14125,'0'0'2851,"0"0"-2082,0 0 64,11-65 160,11 43 96,11-11-673,0 22-160,0-11-128,0 11-64,11 0 0,-22 11 129,0 0 223,0 0 64,-1 0-95,-10 11 384,0 0 31,0 11-63,0 0-128,0 11-65,-11 0-95,11 10-1,0 1-64,0 0-159,-11 11-65,11-1-96,-11-10-32,0 0-32,0-11-32,0 0-225,0 0-575,0-22-930,0 10-1057,0-21-1729,0 0-4933</inkml:trace>
  <inkml:trace contextRef="#ctx0" brushRef="#br6" timeOffset="2.87589E6">16087 1449 8680,'0'0'4741,"0"0"-2819,0 0-1218,-14-96-191,41 69-161,-13 13-224,13 1-128,-13-1 0,13 0 0,-13 14 96,13 0 160,-13 0 481,0 14 512,0 0 1,-1 13-290,-13 14-127,0 0-128,0 0 288,0-13-160,-13-1-545,-1 0 32,0-13-320,-13-14-32,-1 0-480,-13-14-898,0-40-1985,14 13-2851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16.971"/>
    </inkml:context>
    <inkml:brush xml:id="br0">
      <inkml:brushProperty name="width" value="0.16" units="cm"/>
      <inkml:brushProperty name="height" value="0.16" units="cm"/>
    </inkml:brush>
  </inkml:definitions>
  <inkml:trace contextRef="#ctx0" brushRef="#br0">59 409 3587,'-30'0'16176,"30"0"-13870,-29 0-1185,29 0 545,0 0-385,0 0-577,29 0-255,-29 29-161,0 30-192,30 57-96,28 30 481,0 59-97,30 28-64,0-28-95,-30-1-161,0-29 96,1 0-64,28-58-32,-57-29 0,28-59-64,-29 0-64,0-29-32,1-29-96,28-59 192,0-28 96,30-59 96,-29-30-64,-1-28-64,-29-1-32,0-29 0,-29 30-32,0 28-128,0 30 64,0 29 0,-29 59-32,29 57-32,0 30-193,0 0-608,0 0-800,0 0-1346,0 30-1698,59-30-2433</inkml:trace>
  <inkml:trace contextRef="#ctx0" brushRef="#br0" timeOffset="710.4244">2307 1051 9961,'0'0'4357,"0"0"-2051,0 0-32,0 0-320,-117-175-385,58 117-608,30-1 96,-29 59-192,-1 0-353,-28 0-223,-1 29-193,1 1-32,-1 28-64,30 59-128,-30 0 32,30 29 64,29 29-64,-1 0 96,30 1 0,59-30-97,-1-59 65,59-28-64,0-59-128,29 0-128,-30-30-1,1-86 1,-29 28-160,-30-58-193,1 0 385,-30 29-65,-29 0 161,0 30 96,0-1-353,-29 30-864,-30-30-64,30 0-545,0 30-1954,0-1-4355</inkml:trace>
  <inkml:trace contextRef="#ctx0" brushRef="#br0" timeOffset="1280.8408">2570 175 1409,'0'0'16880,"0"0"-14798,0 0-993,0 0 801,0 0-577,0 234-576,29-59-96,29 30-1,-28-1-159,-30 0-65,29-28-192,-29-1-160,0-29 0,0-29 33,0-30-97,0 1-385,0-59-832,0 0-1409,29-29-2051,1-29-2209,28-29-5350</inkml:trace>
  <inkml:trace contextRef="#ctx0" brushRef="#br0" timeOffset="2113.004">3241 818 2306,'0'0'4228,"0"0"-897,0 0 129,0 0-482,0 0-832,0 0-352,0 0-224,0 0-289,0 29-384,-30 58-577,30 59-160,0 30 449,0-1-257,59-29-128,-30 0 33,0-58-193,0-30-64,30 0-64,-1-28-97,-28-30-31,28 0-256,30-59-33,-30-28 161,30-30-321,-30-29-512,0 0-384,1-30 224,-59 30 512,29 0 577,-29 59 224,0-1 384,0 30 449,0 28 128,-29 1 96,29 29-225,0 0-95,0 0 128,0 0-449,-29 59-287,29 28-97,0 59 256,0 30-288,29-1 0,-29-29 224,29 0-224,0-58-32,1-1-96,28-28-1185,-29-30-1186,30-29-415,-1-29-1475,0-59-4419</inkml:trace>
  <inkml:trace contextRef="#ctx0" brushRef="#br0" timeOffset="7865.9722">4613 964 4356,'0'0'6214,"0"0"-3171,0 0-1474,0 0 97,0 0-385,0 0-192,-29 0-32,29 0 224,0 0-63,0 29-418,0 29-447,0 30 31,29 29-320,-29 29 256,0-29-159,0-1-97,0-28 32,0 0-64,0-30 0,-29 0-32,29-28 0,0-30 0,0 0-96,0-30-321,0-28 33,0-30 224,0-28 32,0-30-97,29 29 129,29 29 32,-29-29 64,30 30-64,-1-1 32,1 0 0,-30 1-32,29 28 32,-29 30 32,1 29 128,28 0 32,1 29 32,-30 59 225,29 29-65,-29 29 65,1 0-353,-1-29 0,-29-30 32,0 1-32,0 0 0,0-30-64,0-29 64,0 0-64,0-29-128,0 0-353,0-29-351,0-58 31,0-1 577,0 0-161,29 1 65,0-1 256,30 1 64,-1 28 0,0 1 64,1-30 32,-1 30 353,1 28-97,28 1 32,-28 29 289,28 0-129,-28 29-223,-1 59 127,1 0 1,-30 29-1,0-1-256,-29 1-96,0 29-64,0-58-32,0 29-256,0-59-224,-29 0-609,29-28-513,0-30-1249,0-30-3202,0-28-4966</inkml:trace>
  <inkml:trace contextRef="#ctx0" brushRef="#br0" timeOffset="8298.5682">6540 1285 4933,'0'0'8167,"0"0"-6597,0 0-513,0 0-481,233 29-447,-145-58-65,-30 0-32,1 0-32,-30-30 0,0 30-32,0-29 32,-29-1 224,0 1 320,-29-1 545,0 30-192,-29-29 416,-1 29-224,1 29 1,-1 0-226,-28 0 33,28 29-448,30 29-97,-29 30-32,58 29 97,-30-30-1,30 59-64,0-29-31,59 0-161,-1 0-64,1-1-96,28-28-32,1-30-64,0-28-192,-1-30-769,30 0-545,-29-30-768,29-57-1538,-30-1-4772</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29.680"/>
    </inkml:context>
    <inkml:brush xml:id="br0">
      <inkml:brushProperty name="width" value="0.16" units="cm"/>
      <inkml:brushProperty name="height" value="0.16" units="cm"/>
    </inkml:brush>
  </inkml:definitions>
  <inkml:trace contextRef="#ctx0" brushRef="#br0">409 1 1890,'0'0'7463,"0"0"-3812,0 0-1248,0 0 255,0 0-288,0 0-320,0 0-352,0 58-321,30 30-416,-30 29 0,29 58-128,-29 29-225,0-29-319,29-29-65,-29 0-128,0 0-32,0-58 0,0 0-64,0-1-256,0-58-609,0 1-961,0-30-1056,0-30-1923,0-28 705,0-30-6086</inkml:trace>
  <inkml:trace contextRef="#ctx0" brushRef="#br0" timeOffset="563.8134">0 118 14606,'0'0'1761,"0"0"-864,0 0 128,0 0-64,292-117 417,-87 117-546,-1 0-351,1 0 127,-1 0-319,-87 0-257,-29 58-32,-59 1 160,-29 28 897,-29 1-160,-30 28-225,-28-28-319,-30 0-257,29-30 0,-29-29 0,59 0-96,-30-29 0,30 30 0,-1-30-32,30 0 32,29 0 0,0 0-64,0 0-32,0 0-193,59 29-383,-1-29 384,59 29 288,29 29 64,0-28-64,0-1 0,-29 29 128,0-29-96,-59 30 64,0-1-96,-58 30 320,0-30-32,0 30-63,-29-30-65,-58 30 32,-1-30-32,0-29 64,-28 0-128,-1 1-32,29-30-64,0 0-32,1 0-320,-1-59-289,30 30-480,29 0-768,-1-29-1410,1-1-2595,29 1-7687</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3.844"/>
    </inkml:context>
    <inkml:brush xml:id="br0">
      <inkml:brushProperty name="width" value="0.16" units="cm"/>
      <inkml:brushProperty name="height" value="0.16" units="cm"/>
    </inkml:brush>
  </inkml:definitions>
  <inkml:trace contextRef="#ctx0" brushRef="#br0">0 497 4004,'0'0'3651,"0"0"-1665,0 0 545,0 0 159,0 0-352,0 0-224,0 0 224,0 0-256,0 0-736,0 58-257,0 59-513,0 0-127,0 29 95,0-29-223,0 0-33,29-30 64,-29 1-224,29-1-32,1-28-96,-1-30-32,-29 0-64,29 1-769,0-1-832,0-29-385,30 0-801,-1-29-1153,1-30-2626</inkml:trace>
  <inkml:trace contextRef="#ctx0" brushRef="#br0" timeOffset="163.2061">365 73 13132,'0'0'2787,"0"0"-1794,0 0-705,0 0-288,0 0-608,0 0-1250,-73-73-2146,73 73-2498</inkml:trace>
  <inkml:trace contextRef="#ctx0" brushRef="#br0" timeOffset="794.0903">876 263 9513,'0'0'5285,"0"0"-2723,0 0-512,0 0-224,0 0-320,0 0-225,0 29-288,0 59-353,0-1-319,0 30 127,0 29 64,0 29 33,0-29-257,0 0 33,0-29-97,29 0-128,0 0-64,0-29-32,-29-30-32,59-29-513,-30 0-800,29 1-385,1-30-736,-1 0-545,0-88-832,1 0-5030</inkml:trace>
  <inkml:trace contextRef="#ctx0" brushRef="#br0" timeOffset="995.6867">613 673 18546,'0'0'3651,"0"0"-2274,0 0-576,0 0-801,0 0-224,0 0 224,234-30 96,-88 1-32,30 29-64,-60 0-1057,1 0-1890,-29 0-1153,-30 0-2690</inkml:trace>
  <inkml:trace contextRef="#ctx0" brushRef="#br0" timeOffset="1377.2805">2219 555 6534,'0'0'8424,"0"0"-5093,0 0-1185,0 0 417,0 0-994,0 0-896,-146-29-33,88 29-223,-30 0-161,30 59 128,-30-1 161,30 59-225,-1-30-128,1 30 97,29 0 127,29 0-96,0 0-95,0-30-225,58 1-96,0-1 96,30-28-161,0 28-415,29-58-449,-1 1-384,1-30-257,29-30-1185,-29-28-1345,-29-29-3875</inkml:trace>
  <inkml:trace contextRef="#ctx0" brushRef="#br0" timeOffset="2143.4032">2920 613 6887,'0'0'3555,"0"0"-865,0 0-351,0 0-706,0 0-416,0 0-128,0-29 321,0 29 63,0 0-288,-29 0-128,0 0-224,-30 0-321,1 59-159,29 28-225,-30 1-64,1 29-64,28 29 64,30 0 32,0-30-64,0 30-64,59-29 32,-1-29-96,30-30-64,29 0-192,0-28-1,0-30 1,-1-30-289,-28-57 321,29-30 128,-59 0-161,1-29 33,-30 30 128,-29-1 192,0 0 0,0 29 0,-29-28 32,-30 57-32,30 1 0,0 58 0,-30-29-416,1 29-834,29 0-1408,0 0-1090,-1 29-3458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721"/>
    </inkml:context>
    <inkml:brush xml:id="br0">
      <inkml:brushProperty name="width" value="0.16" units="cm"/>
      <inkml:brushProperty name="height" value="0.16" units="cm"/>
    </inkml:brush>
  </inkml:definitions>
  <inkml:trace contextRef="#ctx0" brushRef="#br0">5380 701 7111,'0'0'2082,"0"0"-2082,0 0-3043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67"/>
    </inkml:context>
    <inkml:brush xml:id="br0">
      <inkml:brushProperty name="width" value="0.16" units="cm"/>
      <inkml:brushProperty name="height" value="0.16" units="cm"/>
    </inkml:brush>
  </inkml:definitions>
  <inkml:trace contextRef="#ctx0" brushRef="#br0">1 199 1569,'0'0'4261,"0"0"-994,0 0-417,0 0-63,0 0-961,0 0-385,0 0 64,0 0 33,0 0-33,0 0-384,0 25 32,0 0-224,0 25-192,0 0-289,25 0 257,-25 25 0,0-1-257,25-24-63,-25 25-33,0 0-32,0-1-96,24 26-95,-24-25 63,25-1-96,-25 1 64,0 0-160,25 0 32,-25-26 32,0 1 32,0 0-64,0 0-32,0-25 0,0 0 0,0 0 32,0 0-32,0-1 0,0 1 0,0 0 0,0-25-32,0 0 32,0 25 0,0-25 0,0 25 0,0-25 0,0 25 0,0 0 0,0-25 32,0 25-32,0-25 0,0 0 0,0 0-64,0 0 64,0 0 0,0 0-64,0 0 0,0 0-160,0 0-289,0 0-512,0 0-800,25 0-930,-25-50-1089,25 0 1058,-25 0-1955,25 1-6085</inkml:trace>
  <inkml:trace contextRef="#ctx0" brushRef="#br0" timeOffset="1">151 125 3940,'0'0'3331,"0"0"-865,0 0 1,0 0-834,0 0-352,0 0-288,0 0-192,0 0 32,0 0 544,0 0 385,0 0 96,0 0-513,0 0-384,0 0-353,0 25-384,0-25-159,0 25-33,0 0 0,49 25 32,1-25-32,-25 0 32,25 0 64,25-1-64,-25-24 256,-1 25-160,26 0-128,-50-25-32,25 25 32,0-25-32,0 25 0,-25-25 32,-1 25 1,1-25-33,0 0 64,0 25-64,-25-25 64,25 0-64,-25 25 32,25-25 0,-25 0-32,25 25 32,-25-25 0,0 0-32,25 0 0,-25 0 32,0 25 0,0-25-32,0 0 0,0 0 32,0 0 0,0 0 0,0 0 64,0 0 64,0 0 192,0 0 65,0 0-1,0 0 33,0 0 31,-25 0-63,0 25-193,0 0-224,-25-1 32,0 1-32,1 25 64,-1-25 192,0 0-32,0 0-160,25 0 0,0 0 0,-25 0 1,50 0-65,-24 0 0,-1-25 32,0 24-32,0-24 0,25 25 64,0-25-32,-25 0-32,25 25 64,0-25-64,0 0 0,0 0 0,0 0 32,0 0 0,0 0 0,0 0 0,0 0-32,0 0-32,0 0 32,0 0-32,0 0 0,0 0 0,0 0 64,0 0-64,0 0 64,0 0-32,0 0 0,0 0 96,0 0-64,0 0 0,0 0 0,0 0-32,0 0 64,0 0-64,0 0 0,0 0 32,0 0-32,0 0 0,0 0-32,0 0 32,0 0 0,0 0 0,0 0 0,0 0 0,0 0 0,0 0 0,0 0 0,0 0 0,0 0 0,0 0-64,0 0 64,0 0 0,0 0 0,0 0 0,0 0 0,0 0 0,0 0 0,0 0 64,0 0-64,0 0 0,0 0 0,0 25 0,0-25 0,0 0 0,-25 25 0,25-25 0,-25 0 0,25 25 0,0-25 0,-25 0 0,25 0-64,0 0 0,-25 0 32,25 25 32,0-25 0,0 0 0,0 0-32,-25 0 0,25 0 32,0 25-64,0-25-64,0 0 96,0 0-97,-25 0 1,25 25 64,0-25-64,0 0 64,0 0 32,0 0-32,0 0-128,0 0-225,0 0-319,0 0-610,0 0-319,0 0-609,0 0-1186,0 0-319,25 25-3364</inkml:trace>
  <inkml:trace contextRef="#ctx0" brushRef="#br0" timeOffset="2">1644 175 4837,'0'0'3107,"0"0"-1378,0 0-352,0 0 257,0 0-257,0 0 1,0 0 31,0 0 96,0 25-191,0-25-418,0 25-383,0 25-161,0 0 129,0 0 95,0-1 129,0 26-129,0-25-159,0 25-33,25-1-128,-25 1-31,0 25-33,26-26-64,-26 1-96,0 0 96,25-1 32,-25-24-32,0 25 97,0-25-97,0 0-96,0-1 0,0-24 0,0 0 0,0 25-32,0-25 0,0 0-32,0 0 32,0 0-32,0 0 0,0-25 0,0 24-257,0-24-415,0 0-609,0 0-1186,0 0-1633,0 0-4804</inkml:trace>
  <inkml:trace contextRef="#ctx0" brushRef="#br0" timeOffset="3">1246 1 5381,'0'0'4036,"0"0"-1185,0 0-129,0 0-960,0 0-641,0 0-160,0 0-224,0 0-225,0 0-160,0 0-256,0 0 193,50 0 832,0 0-417,25 0-159,-1 0 256,26 0-257,0 0-127,24 0 95,-24 0-256,-25 0-31,24 0-1,-24 0-160,-25 0 32,25 0 0,-26 0 32,-24 0 128,25 0-31,-25 0-1,0 0 0,-25 0-128,25 0 0,-25 0-64,0 0 0,0 0 32,0 0 0,25 0-32,-25 0 0,0 0 0,0 0-32,0 0-128,0 0-801,0 0-384,0 0-1217,0 0-1122,0 0-2017</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535"/>
    </inkml:context>
    <inkml:brush xml:id="br0">
      <inkml:brushProperty name="width" value="0.16" units="cm"/>
      <inkml:brushProperty name="height" value="0.16" units="cm"/>
    </inkml:brush>
  </inkml:definitions>
  <inkml:trace contextRef="#ctx0" brushRef="#br0">1 1 6630,'0'0'8584,"0"0"-5509,0 0-576,0 0-33,0 0-640,0 0-417,29 58-384,-29 30-609,0 29 1,-29-1 255,29 1-223,0 29-193,0-29 0,0-29-128,0-1-128,58 1-32,-29-59-32,1 0-544,-1 1-962,29-30-704,1 0-737,0-30-1473,-30-57-4292</inkml:trace>
  <inkml:trace contextRef="#ctx0" brushRef="#br0" timeOffset="930.4394">468 264 4548,'0'0'3267,"0"0"-1249,0 0 321,0 0-738,0 0-384,0 0-224,0 204-160,0-145 96,0 28-385,0 1 193,0-1-257,0 1 33,0 0 192,-29-30-65,29 1-287,-29-1 31,29-29-160,0 0 0,0-29-224,0 0-544,0-29 320,0-58 224,29-30 96,29 0-32,-29-29-32,30 29-32,-1-29-64,1 29 64,-1 29-32,-29 1 0,0 28-32,-29 1 64,30 58 320,28-29 224,-29 29 65,30 0-64,-1 29 447,0 29-223,-28 1-128,28 28 63,-29 30 33,0 0-160,-29 0-193,0 0-192,0 29-64,0-29-128,0-30 0,0 1-800,0-59-1026,0 0-1473,0 1-2210,30-30-9001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8.718"/>
    </inkml:context>
    <inkml:brush xml:id="br0">
      <inkml:brushProperty name="width" value="0.16" units="cm"/>
      <inkml:brushProperty name="height" value="0.16" units="cm"/>
    </inkml:brush>
  </inkml:definitions>
  <inkml:trace contextRef="#ctx0" brushRef="#br0">701 819 1890,'0'0'3299,"0"0"1089,0 0-1121,0 0-160,0 0-705,0 0-320,-29-29-96,0 29-384,0 0-930,-59-29-191,30 29-33,-1 0-63,-28 29 95,28 29-192,-28 59-224,28 0-32,1 0 65,29-1-97,-1 30 64,30-29-128,30 0-1,28 0 1,30-59-128,28-29-384,30 1-1,1-30-160,-31-30 33,30-28-321,-58-30-320,-29 1 31,-1-1-127,0 1 0,-58-1 736,0 0 513,0 1 192,-29-1 96,-29 30 32,29-30-128,-1 30-288,-28 29-2115,29-30-5028</inkml:trace>
  <inkml:trace contextRef="#ctx0" brushRef="#br0" timeOffset="1065.0927">1285 760 5797,'0'0'5125,"0"0"-2242,0 0-256,0 0-578,0 0-863,0 0-129,0 176-225,0-59-159,29 29-193,1-29-127,28 29-33,-29-59 64,30 30-31,-30-58-161,0-1-128,29-58-64,-28 0-224,-1 0-128,29-29 287,1-59 65,-1-29 65,-29 0-65,30 1-257,-30-1-287,-29 0 31,0 0 1,0 29-33,0 30 1,0-1 31,0 30-127,0 29 127,0 0 1,0 0-225,0 0-544,0 59 1281,29 28 0,30-28 256,-30 28-160,29-28 32,30-1 161,-1 1-193,1-59-96,29 29 0,-30-29-32,30 0-97,-29-29 129,-30 0 257,1-1 63,-30-28 353,0-1 159,-29 1 1,0 0 480,0-1-31,0 30-385,-58 0-97,-1-1 193,1 30-256,-30 0-96,30 0-65,-30 59-416,30 29-160,-1-1-32,30 30 32,0 0 0,29 29-32,0-29 32,0 0 0,29-30-64,30 1-96,-1-30-513,30-28-480,-1-30-128,30 0-288,29-59-481,-29-28-417,0-30-2177,-30 0-5446</inkml:trace>
  <inkml:trace contextRef="#ctx0" brushRef="#br0" timeOffset="1364.2331">3503 994 3235,'0'0'8584,"0"0"-5797,0 0-769,0 0 384,0 0-1057,0 0-1153,0 205 65,0-88 415,0-30-159,0 1-1,0 0 1,-29-30-1,29 0 33,0-28-129,0-1 33,0-29-449,0 0-64,0-59-1,0 1 65,29-30 97,1 1-65,28-30-32,0 0 0,-28 29 0,28 1-32,30-1 32,-30 1 0,30 28 0,-30 1-32,30 29 0,-30-1-929,0 1-1346,1 29-1120,-1 0-5125</inkml:trace>
  <inkml:trace contextRef="#ctx0" brushRef="#br0" timeOffset="2880.2862">5256 352 12396,'0'0'4388,"0"0"-1762,0 0 161,0 0-1153,0 0-866,0 292 65,-30-146 0,1 0-193,29 0-127,0 0-33,0-29-191,0-1-161,0 1-96,29-29-32,1-30-32,-1 1-32,-29-30-417,58 0-864,-29-29-641,1 0-320,28-29-929,0-59-1217,1 1-5414</inkml:trace>
  <inkml:trace contextRef="#ctx0" brushRef="#br0" timeOffset="5285.7951">4846 790 11435,'0'0'3747,"0"0"-1633,0 0-224,0 0-160,0 0-865,0 0-449,117-87 257,-58 57-193,28 1-352,1 29-96,29-29-32,-30 29-64,-28 0-1633,-1-29-1122,0 29-1922,1 0-5124</inkml:trace>
  <inkml:trace contextRef="#ctx0" brushRef="#br0" timeOffset="5974.5102">5985 614 9865,'0'0'4773,"0"0"-2083,0 0 65,0 0-481,0 0-993,0 0-608,0 175-417,-29-58 129,29 0 95,0 0-128,0 0-256,0-30-63,0 1-33,29-30-33,1 30-383,-30-59-673,29 0-641,0 1-1280,0-1-354,-29-29-2625,29 0-2884</inkml:trace>
  <inkml:trace contextRef="#ctx0" brushRef="#br0" timeOffset="9464.0917">6598 586 4356,'0'0'2947,"0"0"-961,0 0 640,0 0-768,0 0-385,0 0-95,0 0-129,0 0-64,0 0-32,0 0 96,0 0-224,0 0-192,0 0-64,0 0-65,0 0 33,0 0-577,0 0 32,0 58-63,0 30-33,0-1 64,0 30 128,0 0 64,0 29 33,30 0-65,-30 29-64,0 0-95,0 1-65,0-1 0,-30-29-32,-28 29-64,0-58 32,-1 29 0,-28-29-32,-1-1 64,0-57-128,1-1 64,-1-29-224,30 1-65,-30-30-319,30-30-97,-30-28 129,30-30 159,-1-28 193,30 28 32,29-29 128,0 30-32,0-1 32,59 0-1,28 30 65,30 0 0,0-1 97,29 1-33,0 29 32,0-1-96,0 1 0,-29 0-32,-1 29-705,-57 0-1377,-1 0-1057,-29 0-1057,1 0-4356</inkml:trace>
  <inkml:trace contextRef="#ctx0" brushRef="#br0" timeOffset="10101.3902">7796 907 4644,'0'0'6887,"0"0"-3492,0 0-1217,0 0-256,0 0-385,0 0-544,-88-146-224,59 116-256,0 1 31,-29 0 225,28 0-97,-28 29 33,-30 0 32,1 0 64,-1 29-385,30 29-256,-30 30-160,30 0 0,-1-1 0,59 30 0,-29 0-96,29-29 64,29-1 0,0 1-32,59-30-96,-30 1-673,30-30-96,29 0-128,-29-29-64,-1-29-416,1-30-321,-30-28-32,1-1-1281,-1-58-2947,0 29-640</inkml:trace>
  <inkml:trace contextRef="#ctx0" brushRef="#br0" timeOffset="10332.5126">7913 351 2947,'0'0'5317,"0"0"-1666,-29-175-1377,29 146 65,0 0-386,0 29-351,0 0 160,0 0 127,0 0-319,0 58-673,0 30-385,0 29 161,0 29 32,0 0-97,0 0-191,0 29-129,0-29-192,0 0-96,0-29 0,0-30-513,-29 1-608,29-30-640,0-28-770,-30-1-1248,1-29-1282,0 0-8264</inkml:trace>
  <inkml:trace contextRef="#ctx0" brushRef="#br0" timeOffset="10911.2643">6519 1 12204,'0'0'3843,"0"0"-1729,0 0 192,0 0-1441,0 0-865,0 0 0,0 0-1249,0 0-929,-37 0-3363</inkml:trace>
  <inkml:trace contextRef="#ctx0" brushRef="#br0" timeOffset="11127.3632">5956 30 16496,'0'0'3010,"0"0"-1536,0 0-1026,0 0-448,0 0-2370,0 0-1730,0 0-4932</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5.617"/>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72.2476">107 107 2210</inkml:trace>
  <inkml:trace contextRef="#ctx0" brushRef="#br0" timeOffset="290.8478">107 108 2210,'0'-95'4965,"0"95"-1122,0 0-1248,0 0-898,0 0-479,0 0-225,0-12 192,0 12 0,0 0 320,0 0 33,0 24-225,12-1-512,-12 1-129,0 12-63,0-1-1,0 1-287,0 0-193,0-13-96,0 1-32,0-12-160,0 0-993,0 0-993,0-12-1602,0 0-3939</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314"/>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981"/>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815"/>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749.8673">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01.482"/>
    </inkml:context>
    <inkml:brush xml:id="br0">
      <inkml:brushProperty name="width" value="0.04" units="cm"/>
      <inkml:brushProperty name="height" value="0.04" units="cm"/>
      <inkml:brushProperty name="color" value="#C00000"/>
    </inkml:brush>
  </inkml:definitions>
  <inkml:trace contextRef="#ctx0" brushRef="#br0">191 214 7719,'0'0'4485,"0"0"-3108,0 0-64,0 0-256,0 0-641,0 0 1,0-12 640,0 12 128,0 0-288,-24-12-160,13 12 127,-1 0-191,-12 0-161,12 0 33,-12 0-257,12 12 33,-12 0-257,12 0-64,1 12-128,-1-13 95,12 13-95,-12 0 96,12-12 32,0 12-32,0-13 32,0 1-96,0 0 64,12-12-128,0 0-256,11 0-97,-11 0-448,12-12 257,-12-11 95,12-1-448,-12-12 0,0 12-609,-12-11-576,12-1-480,-12 12 608,0-11 1345,0-1 769,0 12 0,0 1 224,0 11 609,0-12-96,0 24 480,0-12 32,0 12 0,0 0 385,0 0 31,0 0-351,0 0-161,0 0-321,0 0-511,0 24 191,0-12-223,0 23 287,0-11-320,11 12 97,-11-1-161,0 1 0,0 12-192,0-25 0,0 13-64,0-12-545,0-12-320,-11-1-1056,11 1-1475,0-12-4387</inkml:trace>
  <inkml:trace contextRef="#ctx0" brushRef="#br0" timeOffset="2030.8431">381 191 2210,'0'0'6310,"0"0"-3780,0 0-544,0 0 192,0 0-896,0 0-321,0 0 128,-11-12-97,11 12-127,-12 0 288,0 0-224,0 0-160,0 0-160,0 0-97,0 0-192,0 12-63,0-12-97,0 11-96,1 1-64,11 0-64,-12 12 0,0 0 32,0 0 32,12-12 64,0-1-64,0 1-96,0-12-32,0 12-1,0 0 65,12-12-32,0 12-224,0-12-96,-1 0-65,1 0-31,12 0-97,-12 0-224,0-24 385,-12 12-193,12-11-31,0-1-1,0 0 32,-12 12 65,0-12 320,0 24 224,0 0 32,0-12 32,0 12 352,0 0 385,0 0 127,0 0 161,0 0 193,0 0-738,0 12-31,0 0-161,0 12-64,0-12-64,12 12 65,-12-1-97,0-11-128,0 0-32,11 12 0,-11-12-64,0-12-513,12 12-992,-12-12-1378,0 0-737,12 0-3586</inkml:trace>
  <inkml:trace contextRef="#ctx0" brushRef="#br0" timeOffset="2960.5658">618 214 9417,'0'0'2594,"0"0"-1665,0 0 481,0 0-514,0 0 193,0 0 193,0-12 63,0 1-320,0 11-256,0-12-65,-12 12-31,0 0-97,12 0-31,-23 0-65,11 0-63,0 0-97,0 12 32,0-1-287,0 1-65,0 12-97,0 0 97,12 0 0,-11-1 0,11 1 0,0-12-96,0 0-32,0 0 96,11-12-64,13 0-192,-12 0-385,12 0-31,-12-12-193,11-12 96,-11 0-704,-12 1 191,12-1-479,-12 0-385,0 12 480,0 0 1217,0 12 481,0-12 1410,0 12 480,0 0-321,0 0-192,0 0 65,0 0-161,0 12-705,-12 12-255,12 0 191,0 0-31,0 23-1,0-11-95,0 11-161,0 1-96,0-1 160,0 1 161,0-1-257,0-11 0,-12 0 0,1-13-64,-13 1 0,0-12-32,12-12 1,-12 12 31,1-12-128,-1 0 0,0-12-96,12 0 32,0 0-1,1-11 1,-1 11 0,12-12-32,0 0 0,0 0 0,12 13-32,-1-13 64,13 0-96,12 0-129,-12 12-31,11-11 64,13 11-32,-25 0-161,13 0-159,-12 12-545,0 0-705,-13 0-352,1 0-1570,0-12-4868</inkml:trace>
  <inkml:trace contextRef="#ctx0" brushRef="#br0" timeOffset="3492.8514">737 249 13325,'0'0'3395,"0"0"-2883,0 0 161,0 0-609,0 0-64,0 0 0,24 0-128,0 0 64,-12 0 64,0-12 0,-1 12 32,1-11-32,0-1 32,-12 12-32,12-12 0,-12 0 32,0 0-32,0 0 160,0 12 385,0 0 255,-12-12-383,-12 12-129,13 0 417,-1 0-97,-12 0-127,12 0 31,0 12-384,0 12-96,0-12 64,0 0 97,12 11-129,-12 1 32,12 12 32,0-12 0,0 0-128,12-1-64,0-11 64,12 0-32,-12-12-128,12 0-641,0 0-865,-13 0-736,13-12-1570,0 0-4516</inkml:trace>
  <inkml:trace contextRef="#ctx0" brushRef="#br0" timeOffset="3922.9919">902 238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4421.6371">1176 71 7944,'0'0'6438,"0"0"-4324,0 0-289,0 0-736,0 0-864,0 0-1,0 0 416,0 0 1,0 0-129,0 0-191,12 0 31,0 12 577,12 0-288,-13 0-225,13 12 129,0-13-33,-12 13 65,0 0-65,0 0 65,0-1-129,-12 1-128,0 0 33,0 11-225,0-11 32,0 12-128,-24-1-32,0-11-256,0 12-577,-11-12-833,-1-13-1024,12 1-1474,0-12-3684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3.728"/>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94.0411">0 268 14414,'0'0'2946,"0"0"-2145,0 0-320,0 0-481,0 0-64,0 0 64,89-15 0,-59 0-32,-15 15-1762,15 0-1922,-30 0-4195</inkml:trace>
  <inkml:trace contextRef="#ctx0" brushRef="#br0" timeOffset="764.3298">226 202 10025,'0'0'3716,"0"0"-1698,0 0-32,0 0-865,0 0-737,0 0 97,12 60 159,-12-48 33,0 11-161,0 1-223,0-12-225,0 12-32,0-12-32,0 0-192,0 0-962,0-12-639,0 0-834,0 0-4323</inkml:trace>
  <inkml:trace contextRef="#ctx0" brushRef="#br0" timeOffset="1229.0119">346 226 4773,'0'0'4420,"0"0"-1986,0 0-96,0 0-672,0 0-545,0 0 96,0 0 64,0 12-224,12 0-96,-12 11-128,0 1 0,0 0-225,0 12-159,0-13-193,0 13 192,0 0-287,0-12 31,0-1-64,0 13-64,0-12 0,0-12-64,0 11 0,-12-11 0,0 0 0,0-12-352,-12 12-353,12-12-96,-12 0-192,12-12-320,-12-12-545,1 1-512,11-1-2435,0 0-3010</inkml:trace>
  <inkml:trace contextRef="#ctx0" brushRef="#br0" timeOffset="44193.2206">356 16 6182,'0'0'5285,"0"0"-2338,0 0-577,0 0-897,0 0-576,0 0-256,0 0-129,0 0-224,0 0-63,0 0 255,0 0 33,0 0-33,0 0-256,0 0-64,0 0-128,0 0-32,0 0 0,0 0-64,0 0-64,0 0-384,0 0-449,0 0-384,0 0-673,0 0-1217,0-15-1698,0 15-3043</inkml:trace>
  <inkml:trace contextRef="#ctx0" brushRef="#br0" timeOffset="46422.1308">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17.509"/>
    </inkml:context>
    <inkml:brush xml:id="br0">
      <inkml:brushProperty name="width" value="0.04" units="cm"/>
      <inkml:brushProperty name="height" value="0.04" units="cm"/>
      <inkml:brushProperty name="color" value="#C00000"/>
    </inkml:brush>
  </inkml:definitions>
  <inkml:trace contextRef="#ctx0" brushRef="#br0">1423 2253 5990,'0'0'3747,"0"0"-1633,0 0-640,0 0 223,0 0-384,0 0-384,0 0 128,0 0 257,0 0-161,0 0-321,0 0-255,0 0-97,23 0 161,1 0 0,12 0-193,23 0-64,0-12-31,1 12-1,11-12-192,0 12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12 225,0-12-129,-11 24-320,-13-12-160,-12 11 0,12 1 0,1-12 33,11 0-33,-12-12-33,12 12-735,0 0-898,12-12-1217,-12 0-2337,12-24-9514</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17-12-10T07:57:20.728"/>
    </inkml:context>
    <inkml:brush xml:id="br1">
      <inkml:brushProperty name="width" value="0.04" units="cm"/>
      <inkml:brushProperty name="height" value="0.04" units="cm"/>
    </inkml:brush>
    <inkml:brush xml:id="br2">
      <inkml:brushProperty name="width" value="0.08" units="cm"/>
      <inkml:brushProperty name="height" value="0.08" units="cm"/>
    </inkml:brush>
  </inkml:definitions>
  <inkml:trace contextRef="#ctx0" brushRef="#br0">347 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trace contextRef="#ctx1" brushRef="#br1">1796 13037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698.9167">2071 12761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5206.5401">2232 12528 2210,'0'0'6086,"0"0"-2851,0 0-1602,0 0 193,0 0-609,0 0-192,0 0 0,0 15 0,0-15-192,0 29 32,14-15-417,1 15 321,14 15-96,-14-15-193,-1 0-64,15 0 1,-14 15-129,-1-30-96,1 15-64,-15-29-128,0 15 0,0-15-192,0 0-1057,0 0-1634,15-15-2049,-15-14-6471</inkml:trace>
  <inkml:trace contextRef="#ctx1" brushRef="#br1" timeOffset="6069.2822">2435 12528 6470,'0'0'961,"0"0"-224,0 0 512,0 0-544,0 0 191,0 0 514,14-58-609,1 43-1,-1 15 161,1-14 32,-1 14-224,15 0-64,-14-15-193,-15 15-160,14 0 33,1 0 95,-15 15 417,0-1 32,0 15-577,0-14-96,0 14-159,0 0-97,-29-14 0,29-1-193,-15-14-95,1 15 96,14-15-96,0 0-65,0 0-223,0 0 63,0 0 225,0 0-192,0 0 159,29 0 257,-15 0 64,15 0 0,15 0 32,-15 0-32,-15 0 64,15 0-32,-14 0 257,-1 14 351,-14 1 1,0-1-129,15 1-223,-15-1-33,0 1-96,0-1 0,-15 1-128,1-1-32,-1 15-512,1-14-353,-15-1-577,14 1-704,1-1-2210,-1-14-3491</inkml:trace>
  <inkml:trace contextRef="#ctx1" brushRef="#br1" timeOffset="54091.8485">2812 12426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54947.9167">3015 12151 7399,'0'0'3972,"0"0"-2339,0 0 321,0 0-480,0 0-353,0 0 160,0 0-288,0 0-96,0 0-33,0 14-223,15 15-481,-15 0-32,0 1 32,0-16-31,15 15-97,-15-14-32,0 0 32,0-15-32,0 0 0,0 0-64,0 0-33,0 0-95,0 0 0,14 0 0,1 0 32,-1 0-321,1 0-159,14 0-225,-14-15-192,-1 15-416,1-15-802,-15 1-1248,14-1-2082,-14 1-225</inkml:trace>
  <inkml:trace contextRef="#ctx1" brushRef="#br1" timeOffset="55180.6243">3189 12121 3972,'0'0'3491,"0"0"-512,0 0 0,0 0-193,0 0-512,0 0-608,0 0-353,0 0-320,0 29-128,29 0-160,-14 0-129,14 15 129,-14 0-225,-1-1-159,1-14-193,-1 0-96,-14-14-32,15-1 0,-15 1-417,0-15-800,0 0-1217,0 0-2371,0 0-4003</inkml:trace>
  <inkml:trace contextRef="#ctx1" brushRef="#br1" timeOffset="55646.0972">3363 12107 10570,'0'0'5830,"0"0"-4485,0 0-1249,0 0 32,0 0-128,0 0-160,0-18 160,18 0 0,18 0-545,-17 0-1505,-1 18-2466,0 0-3363</inkml:trace>
  <inkml:trace contextRef="#ctx1" brushRef="#br1" timeOffset="56396.3654">3523 11875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56755.4327">3886 11802 1537,'0'0'0,"0"0"-288,0 0-961</inkml:trace>
  <inkml:trace contextRef="#ctx1" brushRef="#br1" timeOffset="65026.171">3828 11686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72704.9837">6364 12967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72705.9837">6639 12691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72706.9837">6800 12458 2210,'0'0'6086,"0"0"-2851,0 0-1602,0 0 193,0 0-609,0 0-192,0 0 0,0 15 0,0-15-192,0 29 32,14-15-417,1 15 321,14 15-96,-14-15-193,-1 0-64,15 0 1,-14 15-129,-1-30-96,1 15-64,-15-29-128,0 15 0,0-15-192,0 0-1057,0 0-1634,15-15-2049,-15-14-6471</inkml:trace>
  <inkml:trace contextRef="#ctx1" brushRef="#br1" timeOffset="72708.9837">7380 12356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72709.9837">7583 12081 7399,'0'0'3972,"0"0"-2339,0 0 321,0 0-480,0 0-353,0 0 160,0 0-288,0 0-96,0 0-33,0 14-223,15 15-481,-15 0-32,0 1 32,0-16-31,15 15-97,-15-14-32,0 0 32,0-15-32,0 0 0,0 0-64,0 0-33,0 0-95,0 0 0,14 0 0,1 0 32,-1 0-321,1 0-159,14 0-225,-14-15-192,-1 15-416,1-15-802,-15 1-1248,14-1-2082,-14 1-225</inkml:trace>
  <inkml:trace contextRef="#ctx1" brushRef="#br1" timeOffset="72710.9837">7757 12051 3972,'0'0'3491,"0"0"-512,0 0 0,0 0-193,0 0-512,0 0-608,0 0-353,0 0-320,0 29-128,29 0-160,-14 0-129,14 15 129,-14 0-225,-1-1-159,1-14-193,-1 0-96,-14-14-32,15-1 0,-15 1-417,0-15-800,0 0-1217,0 0-2371,0 0-4003</inkml:trace>
  <inkml:trace contextRef="#ctx1" brushRef="#br1" timeOffset="72711.9837">7931 12037 10570,'0'0'5830,"0"0"-4485,0 0-1249,0 0 32,0 0-128,0 0-160,0-18 160,18 0 0,18 0-545,-17 0-1505,-1 18-2466,0 0-3363</inkml:trace>
  <inkml:trace contextRef="#ctx1" brushRef="#br1" timeOffset="72712.9837">8091 11805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72713.9837">8454 11732 1537,'0'0'0,"0"0"-288,0 0-961</inkml:trace>
  <inkml:trace contextRef="#ctx1" brushRef="#br1" timeOffset="72714.9837">8396 11616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0556.1862">6922 12339 4997,'0'0'2914,"0"0"-1600,0 0 287,0 0 161,0 0-513,0 0-96,-14-15 257,14 15-97,0 0-128,0 0-320,0 15-225,0-15-159,0 0-161,0 15 0,14-1-192,-14 15 1,15-14-65,-15 14 0,0-15-32,14 1 32,-14 14 0,0-14 0,0-15-64,0 0 0,0 0-64,0 0-64,0 0 0,0 0-65,15 0 1,-15 0 0,29 0 96,-15 0 96,15 0-96,-14-15 64,-1 0 0,-14 15-32,15-14-417,0 14-351,-15 0-354,14-15-95,1 15-545,-15-14-864,14 14-737,-14-15-865,0 1-385</inkml:trace>
  <inkml:trace contextRef="#ctx1" brushRef="#br1" timeOffset="120842.3978">7111 12295 10025,'0'0'4389,"0"0"-2243,0 0-449,0 0-544,0 0-352,0 0-128,-14 0 63,14 15 161,14 14-224,1 0 256,-1 29 64,15-15-321,-14-14-223,-1 15-225,1-30-64,-15 16-128,15-30-32,-1 14 0,-14-14-32,0 0-128,0 15-545,0-15-864,0 0-833,0-15-1570,0 1-4869</inkml:trace>
  <inkml:trace contextRef="#ctx1" brushRef="#br1" timeOffset="78596.1263">10932 13171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78597.1263">11207 12895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78598.1263">11368 12662 2210,'0'0'6086,"0"0"-2851,0 0-1602,0 0 193,0 0-609,0 0-192,0 0 0,0 15 0,0-15-192,0 29 32,14-15-417,1 15 321,14 15-96,-14-15-193,-1 0-64,15 0 1,-14 15-129,-1-30-96,1 15-64,-15-29-128,0 15 0,0-15-192,0 0-1057,0 0-1634,15-15-2049,-15-14-6471</inkml:trace>
  <inkml:trace contextRef="#ctx1" brushRef="#br1" timeOffset="78600.1263">11948 12560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78601.1263">12151 12285 7399,'0'0'3972,"0"0"-2339,0 0 321,0 0-480,0 0-353,0 0 160,0 0-288,0 0-96,0 0-33,0 14-223,15 15-481,-15 0-32,0 1 32,0-16-31,15 15-97,-15-14-32,0 0 32,0-15-32,0 0 0,0 0-64,0 0-33,0 0-95,0 0 0,14 0 0,1 0 32,-1 0-321,1 0-159,14 0-225,-14-15-192,-1 15-416,1-15-802,-15 1-1248,14-1-2082,-14 1-225</inkml:trace>
  <inkml:trace contextRef="#ctx1" brushRef="#br1" timeOffset="78602.1263">12325 12255 3972,'0'0'3491,"0"0"-512,0 0 0,0 0-193,0 0-512,0 0-608,0 0-353,0 0-320,0 29-128,29 0-160,-14 0-129,14 15 129,-14 0-225,-1-1-159,1-14-193,-1 0-96,-14-14-32,15-1 0,-15 1-417,0-15-800,0 0-1217,0 0-2371,0 0-4003</inkml:trace>
  <inkml:trace contextRef="#ctx1" brushRef="#br1" timeOffset="78603.1263">12499 12241 10570,'0'0'5830,"0"0"-4485,0 0-1249,0 0 32,0 0-128,0 0-160,0-18 160,18 0 0,18 0-545,-17 0-1505,-1 18-2466,0 0-3363</inkml:trace>
  <inkml:trace contextRef="#ctx1" brushRef="#br1" timeOffset="78604.1263">12659 12009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78605.1263">13022 11936 1537,'0'0'0,"0"0"-288,0 0-961</inkml:trace>
  <inkml:trace contextRef="#ctx1" brushRef="#br1" timeOffset="78606.1263">12964 11820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2618.6229">11567 12498 769,'0'0'4740,"0"0"-2305,0 0-962,0 0 225,0 0-385,0 0-320,0 0-161,0 0 225,0 0-256,0 0-64,0 15-417,0-15-128,0 14 193,0 1-97,0-1-32,0 1-128,0 14 97,0-15 31,0 1-128,0-1 0,0 1-96,0-15-32,0 0-32,0 0 32,0 0-128,0 0-192,0 0-33,0 0 353,14-15 32,1 15 0,14 0 0,-15 0 0,1 0-32,0 0 0,-1 0 0,-14 0 0,0 0 65,15 15 191,-1-1 0,1 1-32,-15 14 97,15-15-1,-15 1 32,0-1 1,0 1-97,0-15 0,0 29 0,0-14 65,-15-1-33,0 15-160,1-29-128,-1 0-32,1 0-160,-1 0-161,0 0-351,1 0-193,-1 0-224,15 0-417,-14 0-544,14 0-1409,0-14-1217,-15 14-321</inkml:trace>
  <inkml:trace contextRef="#ctx1" brushRef="#br1" timeOffset="123100.8467">11552 12561 5445,'0'0'5125,"0"0"-2787,0 0 97,0 0-514,0 0-736,0 0-512,0 0-257,0 0-255,0 0-129,0 0 0,0-19 32,18 19 128,0-18 0,0-18-96,-18 18 0,18 18-64,0 0 0,-18 0-32,0 0 0,0 0-32,18 0-640,-18-18-1090,0 0-1185,19-19-4035</inkml:trace>
  <inkml:trace contextRef="#ctx1" brushRef="#br1" timeOffset="83138.383">15751 13152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83139.383">16026 12876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83140.383">16187 12643 2210,'0'0'6086,"0"0"-2851,0 0-1602,0 0 193,0 0-609,0 0-192,0 0 0,0 15 0,0-15-192,0 29 32,14-15-417,1 15 321,14 15-96,-14-15-193,-1 0-64,15 0 1,-14 15-129,-1-30-96,1 15-64,-15-29-128,0 15 0,0-15-192,0 0-1057,0 0-1634,15-15-2049,-15-14-6471</inkml:trace>
  <inkml:trace contextRef="#ctx1" brushRef="#br1" timeOffset="83142.383">16767 12541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83143.383">16970 12266 7399,'0'0'3972,"0"0"-2339,0 0 321,0 0-480,0 0-353,0 0 160,0 0-288,0 0-96,0 0-33,0 14-223,15 15-481,-15 0-32,0 1 32,0-16-31,15 15-97,-15-14-32,0 0 32,0-15-32,0 0 0,0 0-64,0 0-33,0 0-95,0 0 0,14 0 0,1 0 32,-1 0-321,1 0-159,14 0-225,-14-15-192,-1 15-416,1-15-802,-15 1-1248,14-1-2082,-14 1-225</inkml:trace>
  <inkml:trace contextRef="#ctx1" brushRef="#br1" timeOffset="83144.383">17144 12236 3972,'0'0'3491,"0"0"-512,0 0 0,0 0-193,0 0-512,0 0-608,0 0-353,0 0-320,0 29-128,29 0-160,-14 0-129,14 15 129,-14 0-225,-1-1-159,1-14-193,-1 0-96,-14-14-32,15-1 0,-15 1-417,0-15-800,0 0-1217,0 0-2371,0 0-4003</inkml:trace>
  <inkml:trace contextRef="#ctx1" brushRef="#br1" timeOffset="83145.383">17318 12222 10570,'0'0'5830,"0"0"-4485,0 0-1249,0 0 32,0 0-128,0 0-160,0-18 160,18 0 0,18 0-545,-17 0-1505,-1 18-2466,0 0-3363</inkml:trace>
  <inkml:trace contextRef="#ctx1" brushRef="#br1" timeOffset="83146.383">17478 11990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83147.383">17841 11917 1537,'0'0'0,"0"0"-288,0 0-961</inkml:trace>
  <inkml:trace contextRef="#ctx1" brushRef="#br1" timeOffset="83148.383">17783 11801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6976.6523">16414 12368 12332,'0'0'4612,"0"0"-2370,0 0-608,0 0-1,0 0-1312,0 0-225,-15 58-96,15-14 0,0-1 0,0 1 32,0 14 0,15-15-32,-15 15 96,0-14 0,14 0-96,1-15 0,-1 0-32,-14-15 0,15-14-64,-15 0-128,14 0-417,1-14-128,-1-1 193,1-14 415,0-14 161,-15-1 0,14 0-32,-14 1-32,0 28 32,0 1 32,0 14 64,0-15 129,-14 1 351,-1 14-127,-14-15-1,14 15-96,1 0-160,-1 0-160,1 15-64,-1-1-1089,1 15-961,-1 0-1345,15 0-5798</inkml:trace>
  <inkml:trace contextRef="#ctx0" brushRef="#br0" timeOffset="15144.0101">432 11180,'0'0,"0"0,0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trace contextRef="#ctx1" brushRef="#br2" timeOffset="-114649.3361">4552 11343 352,'0'0'545,"0"0"-129,0 0-288,0 0-32,0 0-31,0 0 31,0 0 32,0 0 224,-25 0 161,25 0 191,0 0-255,0 0-289,0 0 0,0 0 64,0 0-32,0 0-32,0 0 97,0 0 63,0 0-192,0 0-64,0-25 160,0 25-224,0 0 0,0 0 32,0 0 33,0-25 319,0 25-192,0 0 160,0 0 353,0-25-353,0 25-127,0 0 31,0 0 192,0-24-224,0 24-63,0 0-97,0 0 32,0-25 160,0 25-64,0-25-64,0 25-96,0 0 96,0 0 481,0 0 128,0 0-161,0 0-31,0 0-1,0 0 97,0 0-65,0 0-31,0 0-161,0 0-223,0 0-97,0 0 0,0 0 192,0 0 32,0 0 32,0 0-63,0 0-1,0 0 32,0 25-128,0-25-96,0 25-32,0-1-32,0 1 0,0 0 0,0 0-192,0 24 96,0-24-32,0-1 64,0 1-320,0 0-705,0 0-2627,0-1-7174</inkml:trace>
  <inkml:trace contextRef="#ctx1" brushRef="#br2" timeOffset="-103332.715">9015 11170 993,'0'0'160,"0"0"-160,0 0-160,0 0-64,0 0 160,0 0 64,0 0 32,0 0 128,0 0 352,0 0 193,0 0-64,0 0 127,0 0 353,0 0 321,0 0 127,0 0-256,0 0-416,0 0-288,0 0 32,0 30-33,0 1 193,0 0-641,0 0-96,0 31 32,0-1-96,0-30-96,0 0-929,0 0-3235,31-31-2851</inkml:trace>
  <inkml:trace contextRef="#ctx1" brushRef="#br2" timeOffset="-96080.4158">13380 11243 993,'0'0'320,"0"0"-288,0 0 545,0 0-1,0 0-287,0 0 255,0 0 225,0 0 64,0 0 192,0 0-161,0 0 1,0 0 256,0 0 129,0 0-354,0 0-383,0 0-353,0 0-96,0 0 0,0 0 160,0 0 65,0 0 191,0 0 225,0 0 128,0 0 95,0 0-127,0 0-64,0 25 32,0-1-449,0 1-288,0 0 0,0 0 32,0 24 128,0-24-128,0-1 32,0 1-32,0 0-64,0-1 0,0 1-416,0-25-1538,0 0-3395</inkml:trace>
  <inkml:trace contextRef="#ctx1" brushRef="#br2" timeOffset="-80572.6568">18114 11268 2498,'0'0'1250,"0"0"-1218,0 0 32,0 0-64,0 0 0,0 0 0,0 0-32,0 0 64,0 0-32,0 0 0,25 0 128,-25-25 128,0 25 128,0 0-63,0 0 31,0 0-64,0 0 1,0 0-1,0 0 224,0 0-63,0 0 255,0 0 129,0 0 160,0 0 64,0 0 0,0 0-32,0 0-128,0 0-385,0 25 161,0-1 160,0 1-609,0 25-128,0-1-32,0-24-32,0-1-32,0 26 0,0-50-672,0 24-2179,0 1-3651</inkml:trace>
  <inkml:trace contextRef="#ctx1" brushRef="#br2" timeOffset="162351.6943">23321 11118 2915,'0'0'833,"0"0"-673,0 0 256,0 0-416,0 0 0,0 0-512,0 0-674,0 0-511</inkml:trace>
  <inkml:trace contextRef="#ctx1" brushRef="#br2" timeOffset="172692.0539">23389 11162 2723,'0'0'1409,"0"0"-801,0 0 578,0 0-33,0 0-353,0 0-319,-23 0 288,23 0 672,0 0 417,0 0-289,0 0-288,0 0-288,0 0-32,0 22-512,0 1-385,0 21 32,-22 1-32,22 0 0,0-1-64,0-22 32,0 1-32,0-1-32,0 0-545,0 1-1120,0 21-2659,0-21-4965</inkml:trace>
  <inkml:trace contextRef="#ctx1" brushRef="#br1" timeOffset="178494.4743">20810 13067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178495.4743">21085 12791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178496.4743">21246 12558 2210,'0'0'6086,"0"0"-2851,0 0-1602,0 0 193,0 0-609,0 0-192,0 0 0,0 15 0,0-15-192,0 29 32,14-15-417,1 15 321,14 15-96,-14-15-193,-1 0-64,15 0 1,-14 15-129,-1-30-96,1 15-64,-15-29-128,0 15 0,0-15-192,0 0-1057,0 0-1634,15-15-2049,-15-14-6471</inkml:trace>
  <inkml:trace contextRef="#ctx1" brushRef="#br1" timeOffset="178497.4743">21826 12456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178498.4743">22029 12181 7399,'0'0'3972,"0"0"-2339,0 0 321,0 0-480,0 0-353,0 0 160,0 0-288,0 0-96,0 0-33,0 14-223,15 15-481,-15 0-32,0 1 32,0-16-31,15 15-97,-15-14-32,0 0 32,0-15-32,0 0 0,0 0-64,0 0-33,0 0-95,0 0 0,14 0 0,1 0 32,-1 0-321,1 0-159,14 0-225,-14-15-192,-1 15-416,1-15-802,-15 1-1248,14-1-2082,-14 1-225</inkml:trace>
  <inkml:trace contextRef="#ctx1" brushRef="#br1" timeOffset="178499.4743">22203 12151 3972,'0'0'3491,"0"0"-512,0 0 0,0 0-193,0 0-512,0 0-608,0 0-353,0 0-320,0 29-128,29 0-160,-14 0-129,14 15 129,-14 0-225,-1-1-159,1-14-193,-1 0-96,-14-14-32,15-1 0,-15 1-417,0-15-800,0 0-1217,0 0-2371,0 0-4003</inkml:trace>
  <inkml:trace contextRef="#ctx1" brushRef="#br1" timeOffset="178500.4743">22377 12137 10570,'0'0'5830,"0"0"-4485,0 0-1249,0 0 32,0 0-128,0 0-160,0-18 160,18 0 0,18 0-545,-17 0-1505,-1 18-2466,0 0-3363</inkml:trace>
  <inkml:trace contextRef="#ctx1" brushRef="#br1" timeOffset="178501.4743">22537 11905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178502.4743">22900 11832 1537,'0'0'0,"0"0"-288,0 0-961</inkml:trace>
  <inkml:trace contextRef="#ctx1" brushRef="#br1" timeOffset="178503.4743">22842 11716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207598.7679">21382 12477 1217,'0'0'1666,"0"0"480,0 0 608,0 0-1408,0 0 95,0 0-96,0 0-256,-31 16-64,31-16 192,0 0-320,0 0 128,0 0-224,0 0-224,0 0-161,0 0-416,0 0-96,0 0-256,0 0 352,31-16 64,-16 16 96,17-15-96,14-1-64,-30 0 32,0 16 0,15-15 0,-31 15 0,15 0-32,-15 0 0,16 0 0,-16 0-32,0 0 32,0 0 0,0 0 128,0 0 96,0 0 97,15 0 191,-15 0 129,16 31-1,-16 0-223,16 0-97,-1 0-160,1 16-64,-1-16-64,-15 1 64,16-1-96,-16 0 32,0 0 0,0 0-32,15-15 0,-15-1-32,0 1-416,0 0-353,0-16-192,0 0-96,0 15-416,0-15-257,0 0-1217,0 0-4035</inkml:trace>
  <inkml:trace contextRef="#ctx1" brushRef="#br1" timeOffset="207966.5751">21538 12622 2018,'0'0'12011,"0"0"-10057,0 0-1762,0 0 481,0 0-577,0 0-64,0-20 128,19 20 0,1-19-32,-1-1 1,0 20-33,1-19-32,-1 19-32,1-20-32,-1 20-513,1 0-2658,-1 0-7110</inkml:trace>
  <inkml:trace contextRef="#ctx1" brushRef="#br2" timeOffset="461926.366">1 11171 2434,'0'0'2178,"0"0"-1409,0 0 224,0 0 544,0 0-223,0 0-129,0 0 128,0 0 64,0 0-95,0 0-289,0 0-481,0 0-256,0 0-96,0 0 1,25 0 127,1 0-96,0 0 0,0 0-128,0 0 96,0 0 129,0 0-97,0 0 32,0 0-32,0 0 32,0 0-63,-26 0 31,26 0-96,-1 0 0,-25 0 0,26 0-32,-26 0 0,0 0 0,0 0 0,0-26-32,0 26 0,0 0 32,0 0-64,0 0 0,0 0-64,0 0-416,0 0-769,0-26-1666,0 0-3619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71"/>
    </inkml:context>
    <inkml:brush xml:id="br0">
      <inkml:brushProperty name="width" value="0.16" units="cm"/>
      <inkml:brushProperty name="height" value="0.16" units="cm"/>
    </inkml:brush>
  </inkml:definitions>
  <inkml:trace contextRef="#ctx0" brushRef="#br0">3569 567 9993,'0'0'2691,"0"0"-1186,0 0 513,0 0-256,0 0-641,0 0-96,-75-25 64,50 50-224,0 0 0,-25 24 32,25 26-289,-25 0-416,25 0 545,0 24-417,0 1-160,1 24 97,-1-24-97,0 24 0,25-24-64,0 25-96,0-1 32,0-24-32,25 24 0,0-24 0,-1-25-32,1-1 0,0 1 32,25-50-64,0 25-32,-25-50 32,25 25-32,0-25-128,0-25-65,-1 0 65,1-25 64,0-25-64,0-24 192,0 24 0,-25-25 32,0-24 96,-25 24-64,25-24 0,-25-26 0,0 26 96,-25-1-64,25 26-32,-25-1-32,0 0 32,0 26 0,0 24 0,0 0 0,0 0-32,25 25 64,-25 0 0,25 0-64,-25 1-64,25 24-833,-25 0-768,25 0-802,0 0-1152,-25 0-4677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03.883"/>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13.011"/>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18.852"/>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46.178"/>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49.525"/>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1.233"/>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6"/>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7"/>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8"/>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9"/>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72"/>
    </inkml:context>
    <inkml:brush xml:id="br0">
      <inkml:brushProperty name="width" value="0.16" units="cm"/>
      <inkml:brushProperty name="height" value="0.16" units="cm"/>
    </inkml:brush>
  </inkml:definitions>
  <inkml:trace contextRef="#ctx0" brushRef="#br0">4246 592 1634,'0'0'8327,"0"0"-4547,0 0-1762,0 0-449,0 0-448,0 0-256,0 0 128,-24 0 320,-1 0-95,0 0-33,-25 0-96,0 0-160,0 0-97,0 0-159,1 0-160,-1 0-257,0 0-32,0 0-160,0 0 32,25 25-32,-24-25 96,24 0 1,0 0 63,0 0-128,0 0 0,25 0 0,-25 0 0,25 0 0,0 0-64,0 0 32,0 0-32,0 0 0,0 25 0,0-25-32,0 25 0,0 0 32,0 25-32,0 24 32,0 1 0,0 0 33,25 24-33,-25-24 96,0 25-128,25-1 64,-25 1-32,0-1-32,25-24 32,-25 0 0,0 25-32,0-26 0,0 1 64,0-25-32,0 0-32,0-26 0,0 1-32,0 0 0,0-25 0,0 0 0,0 0 32,0 0 0,0 0 0,0 0 0,0 0-64,0 0 64,0 0 0,0 0-64,0 0 0,0 0 32,0 0-32,0 0-65,0 0 33,25 0-32,0 0 128,0 25 0,24-25 0,-24 0 0,0 0 0,25 0-64,0 0 64,0 0-32,24 0 32,-24 0 0,25 0 0,-25 0 32,0 0 0,-26 0 0,1 0-32,-25 0 32,0 0-32,0 0 0,0 0 0,0 0 0,0 0 0,0 0 0,0 0-32,0 0-64,0 0-480,0 0-898,0-25-384,0 0-31,25 0-482,-25 1-1152,0-1-2242,0 0-5830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70"/>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42.255"/>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0.059"/>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2.801"/>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01.206"/>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04.698"/>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11.969"/>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20.093"/>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32.611"/>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36.325"/>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73"/>
    </inkml:context>
    <inkml:brush xml:id="br0">
      <inkml:brushProperty name="width" value="0.16" units="cm"/>
      <inkml:brushProperty name="height" value="0.16" units="cm"/>
    </inkml:brush>
  </inkml:definitions>
  <inkml:trace contextRef="#ctx0" brushRef="#br0">3898 730 1890,'0'0'8936,"0"0"-6213,0 0-1250,0 0 769,0 0-1089,0 0-320,0 50-96,0-25 96,0 25 160,0-26-161,0 51-95,0-25-160,0 25-225,0 0-224,0 24 128,0-24 97,0 25-161,0 0-32,25-1 0,-25 1-64,25 0-64,-25-26 0,24-24 0,-24 0-32,25 25 0,-25-50-32,25 25 0,0 0 0,0-1 32,-25-24-32,25 0-32,-25 0-64,25-25-192,0 0 31,-25 25 1,25-25 64,0 0 64,0 0 0,0-25 0,25 0 63,0 0 33,-25-25 0,24 1 64,-24-1 32,25 0-32,0-25 32,-25 0 64,0 1-31,0-26-33,0-25-32,-25 1 224,25-1-96,-25 0 0,0 26-128,0-1 64,0 0-32,0 1 160,0 24-128,0 0 97,0 25 159,0 0-96,0 25-64,0 0 0,0 0-64,0 1-64,0 24 0,0 0-32,0 0 33,0 0-33,0 0 0,0 0-33,0 0 33,0 0-128,0 0-192,0 0-256,0 0-33,0 0-448,25 0-897,-25 0-704,0 0-1827</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09"/>
    </inkml:context>
    <inkml:brush xml:id="br0">
      <inkml:brushProperty name="width" value="0.04" units="cm"/>
      <inkml:brushProperty name="height" value="0.04" units="cm"/>
    </inkml:brush>
  </inkml:definitions>
  <inkml:trace contextRef="#ctx0" brushRef="#br0">1127 1730 11819,'0'0'3908,"0"0"-1858,0 0-224,0 0-609,0 0-128,0 0-321,-58 12-415,46-1 159,0 12-191,-11 12-97,12 11-128,-1-11-64,12 11 0,-11-11 32,11-1 0,0-11-64,0-11 0,0 0-160,11-12-64,1 0-33,22-12-319,-10-11-33,-1 0-31,0-12-129,0 12 257,-23-12-161,12 1 321,-12 11 287,0 0 65,-12-12 65,1 23-65,-1-11 0,0 12-769,-11-1-1922,12 1-7430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2.443"/>
    </inkml:context>
    <inkml:brush xml:id="br0">
      <inkml:brushProperty name="width" value="0.04" units="cm"/>
      <inkml:brushProperty name="height" value="0.04" units="cm"/>
    </inkml:brush>
  </inkml:definitions>
  <inkml:trace contextRef="#ctx0" brushRef="#br0">945 1441 4644,'0'0'4164,"0"0"-1825,0 0 95,0 0-128,0 0-704,0 0-321,0 12-480,0-1-449,0 1-128,0 11 64,0 0 225,0 12-193,0 0-192,0-1 96,0 1 33,0 0-225,-12-12 32,12-12-32,0 1 32,0-1-64,0-11 0,0 0-64,0 0-64,0 0-193,0 0-383,0 0-321,0-11 897,0-12 128,0-12 32,0 0 32,0 1-32,0-1-32,0 0 0,12 12 0,-12 0 32,0 12-32,0-13 0,0 24 0,0-11 32,0 11 0,0 0 0,0 0 0,0 0 416,0 0 161,0 0 64,0 0-65,0 0-191,0 0-97,0 0-224,0 0 0,0 0-96,0 0 0,0 0 64,0 11-64,0-11 0,0 0 0,0 0 0,0 0-32,0 0 32,0 0-32,0 0-96,0 0 32,0 0 0,0 0 0,0 0-225,0 0-127,0 0-417,0 0-512,0 0-609,0 0-2659,0-11-4323</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4.026"/>
    </inkml:context>
    <inkml:brush xml:id="br0">
      <inkml:brushProperty name="width" value="0.04" units="cm"/>
      <inkml:brushProperty name="height" value="0.04" units="cm"/>
    </inkml:brush>
  </inkml:definitions>
  <inkml:trace contextRef="#ctx0" brushRef="#br0">913 1248 6887,'0'0'2850,"0"0"-2722,0 0 769,0 0-384,0 0 63,0 0 417,0-11-352,0-1-129,0 12 129,12-12-33,-1 12-319,1-11-129,-1-1-128,12 1 96,-11-1-96,0 1-32,11 11 32,-12 0 64,-11 0 64,12 0 225,-1 11 447,-11 1 322,0-1-482,0 12-416,0 1-31,0-1-97,0 0-64,-11 11 0,-12 1 64,0 0-64,-1 0 0,1-12 160,0 0 193,12-12 159,-1 1-159,12 0-1,-11-12-320,11 0-96,0 0 0,0 0 0,0 0 0,0 0 0,0 0-32,0 0-32,0 0-128,0 0-96,11 0 288,12 0 0,0 0 128,0 0 64,1 0-64,-1 0-96,0 0 0,-12 11 0,1-11-32,-1 0 32,1 0-32,-12 0 32,0 0-64,0 0 32,0 0-288,0 0-1250,0 0-2561,0 0-12141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5.406"/>
    </inkml:context>
    <inkml:brush xml:id="br0">
      <inkml:brushProperty name="width" value="0.04" units="cm"/>
      <inkml:brushProperty name="height" value="0.04" units="cm"/>
    </inkml:brush>
  </inkml:definitions>
  <inkml:trace contextRef="#ctx0" brushRef="#br0">981 913 6214,'0'0'5541,"0"0"-4003,0 0-1314,0 0-224,0 0-96,0 0 96,23 0 160,1-11 320,-13 11 65,12 0-97,-11 0 161,-1 0-129,1 0-95,-12 0 223,11 0 225,-11 23-288,0-12-225,0 12-256,0 0 64,-11 1-64,-1-1-32,-11-12 32,12 1-32,-12-1-32,11-11-32,0 0 0,1 12 0,11-12 0,0 0-32,0 0-128,0 0 128,0 0 0,0 0-161,0 0-63,11 0 96,1 0 192,11 0 0,-11 0 64,11 0 96,-23 11 32,11-11 289,-11 12 63,0 11 97,0-11 0,0-1-161,0 12-128,-11-11 65,-12-1-321,0 1-96,-1-12-224,-10 12-385,11-12-608,0 0-417,11 0-1473,-11-12-5188</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6.005"/>
    </inkml:context>
    <inkml:brush xml:id="br0">
      <inkml:brushProperty name="width" value="0.04" units="cm"/>
      <inkml:brushProperty name="height" value="0.04" units="cm"/>
      <inkml:brushProperty name="color" value="#E71224"/>
    </inkml:brush>
    <inkml:brush xml:id="br1">
      <inkml:brushProperty name="width" value="0.04" units="cm"/>
      <inkml:brushProperty name="height" value="0.04" units="cm"/>
    </inkml:brush>
  </inkml:definitions>
  <inkml:trace contextRef="#ctx0" brushRef="#br0">379 356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trace contextRef="#ctx0" brushRef="#br1" timeOffset="80601.9442">93 4 4228,'0'0'4901,"0"0"-1634,0 0-1057,0 0-320,0 0-641,0 0-993,-12 58 32,1-35 65,-1 0 127,1 0-96,-1-12-31,1 13 191,-1-13-191,0 1-161,12-1-128,0 1-64,0-12-32,0 0-160,12 0-1,11 0 1,0 0-224,12 0-449,-12-12-256,0 1-416,0-1-962,0 1-1665,-11-1-704,-1 0 1248</inkml:trace>
  <inkml:trace contextRef="#ctx0" brushRef="#br1" timeOffset="80795.9177">232 97 1409,'0'0'2499,"0"0"480,0 0 159,0 0-191,0 0-256,0 0-385,0-12-416,0 12-225,0 12-480,0-1-704,0 12-65,0 12 289,-11-12-193,11 12-159,-12-1-65,0 1-160,12-12-96,-12 0-32,12-11-224,0-1-1153,0 1-2243,0-12-4163</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8.150"/>
    </inkml:context>
    <inkml:brush xml:id="br0">
      <inkml:brushProperty name="width" value="0.04" units="cm"/>
      <inkml:brushProperty name="height" value="0.04" units="cm"/>
    </inkml:brush>
  </inkml:definitions>
  <inkml:trace contextRef="#ctx0" brushRef="#br0">939 344 8040,'0'0'4484,"0"0"-1345,0 0-1570,0 0-768,0 0-385,0 0-63,-34 58-193,34-46-64,0-1-64,0 1-32,0-12 0,0 0-32,0 11 0,0 1-160,11-12 128,1 12 32,11-1 0,-11 1-32,11-1 64,0 1 0,0-12 0,-11 11 0,-12 1 96,11 11 0,-11-11 544,0 11 161,0-12-128,0 12-289,-11-11-160,-1 11-63,0-11-65,-11-1-32,12-11 0,-1 12-64,1-12-192,-13 0-129,13 0-544,-1-12-416,-11 1-544,12-1-1571,11 1-4483</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01:54.632"/>
    </inkml:context>
    <inkml:brush xml:id="br0">
      <inkml:brushProperty name="width" value="0.24" units="cm"/>
      <inkml:brushProperty name="height" value="0.48" units="cm"/>
      <inkml:brushProperty name="color" value="#FFACD5"/>
      <inkml:brushProperty name="tip" value="rectangle"/>
      <inkml:brushProperty name="rasterOp" value="maskPen"/>
    </inkml:brush>
  </inkml:definitions>
  <inkml:trace contextRef="#ctx0" brushRef="#br0">5122 2883 9161,'0'0'256,"0"0"513,0 0 256,-74-150-385,74 101-159,25 24-353,0 0 32,-1 0-96,26 25 0,0-25-64,-25 25-160,25 0 160,-25 25 192,0 25 0,-1 0 32,1-1 257,-25 1-1,0 25 161,0-25-257,-49-1-95,-1 1 31,0 0 289,-25 0-33,1-25-256,-1-25 97,0 0 63,25 0 33,1-25-193,-1-50-224,25 0-96,25-24-32,0-1 32,0 1 0,50 24 64,-1 0-64,1 1 0,25 49 0,0-25 0,-1 25-64,1 0 32,25 25 0,-51 0-128,26 0 32,-50 50 96,25 25 32,-50 24 192,0 1-160,0-1 128,0-24-32,-25 25 64,0-26-64,-25-24 1,0 0-65,1 0 96,-26-25 32,0-25 32,25 0-64,-24 0-64,24-25 1,0-25-65,0 0-32,25-25-32,25-24 32,-24-1 0,24-24 0,24 24 0,26 1-65,0-1 65,25 50-32,-1 0-32,26 0 0,0 50-64,-26 0-96,26 25 128,-25 25-32,-25 50 128,-26-1 0,1 26 96,-25-1 32,0 1 64,0-1-96,0-24 32,-25 0-32,-24-1 1,-1-49 31,-25 25 64,0-50 0,-24-25-32,24 0-64,0 0 0,1 0 33,-1-50 95,25 0-192,0-25-32,1-24-64,24-1 64,25-24 0,0-1 0,0 26-96,49-26 0,-24 25 63,50 26 1,0-1 32,-1 25-64,1 25-64,25 25 0,-26 0-32,1 25-128,0 25 64,0 25 191,-26 24-63,1 1 96,0 24 64,-25-24 1,-25 25-65,25-26 96,-25 1-64,0-25 0,0-1 32,-25 1 32,-25-25-32,0 24 64,-49-24-32,-1-25 32,0 25-32,-24-50-32,24 0 64,1 0 97,-1-50-33,1 0-192,24-49 128,0-1-128,0-24 32,1-1 0,24-24-64,50-1 32,0 26 0,0-1 32,25 26-32,49 24-32,1 0 0,25 0-64,24 26 0,1 24 32,24 0-32,-24 25-64,-1 25 127,1 25-127,-50 24 32,-1 26 128,1 0 0,-50 24 0,0 1 96,0-1-32,0-24-64,-25 24 32,0-24-32,0-1 32,0 1-32,0 0 32,-50-1 0,-25 1 33,-25 0-1,1-26 0,-1 1 32,1-50 32,-1-25 0,-25 0-64,26 0 160,-26 0 97,26-50-97,-1 0-96,0-24-96,1-1 32,-1-25-64,50-24 0,-24 24 0,49-24-96,0-1 96,0 0 0,25 1 0,0-1 0,50 26-32,-25-1-96,49 1-32,1 24 64,25 25-65,24 0 65,1 0-32,-1 50 0,1 0 0,24 0 0,-24 25 0,-1 50 96,-49-25 32,0 25-32,-1-1 32,-24 26 0,0-25 32,-25 24-32,0-24 32,0 0-32,0 24 0,0-24 0,-25 0 0,0-1 0,0 1 32,0-25 0,-50 0 32,0 24 32,-25-24-32,-24-25 32,-1 25 0,0-50-64,-24 25 64,-1-25-64,-24 0 32,49 0-32,-24 0 96,-1-25 97,1-25-161,24 0 0,1 1-64,24-1 0,0-25-64,25 0 64,0-24-32,26-1 64,-26 0-32,25 1 64,0-26-64,25 26-32,0 24 0,0-25 0,50 26 32,0-26-32,24 25 0,26 1 32,0-1-32,49 25 32,-25 25-64,1 0-33,0 25-63,-1 0 64,-24 25 0,24 0 32,-49 25 32,24-25 0,-24 25 32,0-1 64,-25 26-64,0-25 0,-1 25 0,26-1 0,-50 26 64,25-25-32,0-1-32,-26 1 32,1-25-32,0 25 0,0-1 0,-25 1 0,0 0 96,0 0-64,0-1 64,-25-24 1,0 25-97,0-25 64,1-1-32,-26 1 64,0 25-32,-25-25 96,1 0-64,-1-26-32,0 26 32,0-25-64,1 0 64,-1 0-32,0-25-32,25 0 64,-24 0-64,24-25 1,-25 0 31,25-25-32,-24 1-32,24-1-64,-25-25 32,0-25-97,26 1 97,24 24 0,-25-25 0,50 26 32,-25-26 0,25 25-32,0-24 32,25 24 0,0 0 0,0-24 0,25 24 0,-1-25 0,26 26-32,0-1 32,-25 25-32,24 0-32,1 1 64,0 24 0,-1-25-32,1 50-32,-25-25 32,0 0 0,24 25 32,-24 0 0,0 0 0,0 0 0,-25 0 0,25 0 0,-1 0 0,1 0 0,0 25 64,-25 0 0,25 0 32,-25 0-32,0 0-32,24-1 0,-24 26-32,0-25 64,0 25 97,0-25 31,0 25-96,0 0 96,-25-1-128,25-24-32,-25 25-32,25-25 64,-25 25-32,25 0 0,-25-26 32,0 26 64,24 0 33,-24 25-97,0-25-32,0-26 32,0 26-64,0-25 32,0 25-32,0-25 0,0 0 32,0 0-32,0 0 0,0 0 0,0-1 0,0 26 32,0-25-32,0 25 32,-24-25 32,24 0-64,-25 0 0,0 0 32,25-1-32,0 1 0,-25-25 32,25 25-32,0-25 64,-25 25-32,25-25 0,-25 25 32,0-25-64,25 25 64,-25 0 0,0-25 0,0 25 96,0-25-63,1 25-1,-1-25 64,0 0-64,0 25-64,0-25-32,0 0 32,0 0-32,0 0 0,0 25 64,0-25-64,1 0 0,-1 0 0,0 0 0,0 0 0,0 0 0,25 0 0,-25 0 0,0 0 0,25 0 0,-25 0 0,25 0-64,0 0 32,0 0-32,0 0-64,0 0-129,0 0 97,0 0-32,0 0-32,0-25 0,0 25 160,25-25 64,0-25 32,25 0 64,-25 0-64,25 0 32,-1-24-32,1 24-32,-25 0 0,0 25 0,0-25 0,-25 1 0,0 24 96,0-25-64,25 0-32,-25 0 32,0-24-32,25 24 0,-25 0 0,0 0 0,0 0 0,0 25 0,0-24 32,0 24 32,0 0 0,0 0-64,0-25 0,-25 0 0,25 25 0,0-24 0,-25 24 32,25-25 0,-25 25 0,25 0 0,0 0 0,-25 0 0,25 0 0,-25 0 0,0-24 0,0 24-32,0 0 0,1 0 0,-1 0 65,0 25-65,0-25 96,25 25 0,-25 0 32,-25-25 32,25 25-96,0-25 32,0 25 0,-24 0-32,24-25-64,-25 25 0,25-24 0,0 24 0,-25 0-64,0 0-128,1 0-769,-26 49-1121,25 1-1505,0 0-3364</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02:05.929"/>
    </inkml:context>
    <inkml:brush xml:id="br0">
      <inkml:brushProperty name="width" value="0.24" units="cm"/>
      <inkml:brushProperty name="height" value="0.48" units="cm"/>
      <inkml:brushProperty name="color" value="#00FDFF"/>
      <inkml:brushProperty name="tip" value="rectangle"/>
      <inkml:brushProperty name="rasterOp" value="maskPen"/>
    </inkml:brush>
  </inkml:definitions>
  <inkml:trace contextRef="#ctx0" brushRef="#br0">4110 2335 6854,'0'0'1057,"0"0"609,0 0 0,0 0-513,0 0-545,0 0-287,75-75 223,-50 75-480,-25 0 128,0 25 289,0 25 127,0 24 225,0 1-256,0 0-257,0-1-160,-25 1 0,25-25-32,-25-25 129,0 0 255,25 0 65,-25-25-65,0 0 33,25 0-33,-24-25-352,-1 0-160,0-50-32,25 25 32,0-24 96,0-1-32,0 0-64,25 0 0,0 1 0,-1 24 0,26 25-32,-25-25-64,0 50-64,0 0 64,0 0-128,0 0 64,0 0-225,0 50 1,-25 0 384,0 0 64,0-1 96,0 1-32,0 25-64,0-25 33,-25 0-65,0-1 0,25 1 0,-25-25 32,0 0 0,25-25 64,-25 0 64,25 0 128,0 0-320,-25-50-32,25 0 32,0 1 32,0-26-32,0 25-32,0-25 32,25 26 0,0 24 0,0-25 32,0 0-32,-25 25-32,25 0 0,0 25-64,-25-25-64,25 25 128,-25 0-96,0 0-96,0 0 64,0 0 160,0 25 0,0-25 32,0 25 96,0 25 0,-25-25-128,25 25 64,-25-25 0,25 24-32,-25-49-32,25 25 64,0-25-32,0 0 0,0 0-32,0 0-64,0 0-288,0-25 320,0-24 32,25 24 0,-25 0 0,25 0 0,0 0 0,0 0 0,0-25 0,-1 25 0,26 1 0,-25-1 0,0 0 0,0 0 0,0 0 32,0 25-32,-25-25-64,25 25 64,-25 0 0,0 0 0,0 0 0,0 0 0,0 0 0,0 0-32,0 0 32,0 0 32,0 0 0,0 0-32,0 0 32,0 0 0,0 0 64,0 0 0,0 0 64,0 0 224,-25 0-31,0 0-353,0-25 0,0 25 64,-25 0 160,0 0-160,26 0-32,-26 0 32,0 0 128,25 25-64,-25 0-128,25 0 0,-25 0-64,25 25 32,0-1 0,-24 1 32,24 0 0,0 0 0,25-1-32,-25 1 32,25 0-32,-25 0 32,25-25 0,0 0-32,0-25 32,0 25-32,0-25 32,0 0 0,0 0 0,0 0 0,0 0-96,0-25-128,0 0 224,0-25 96,25 0 32,0-25-128,0 1 0,0 24-32,0 0 0,24 0-32,-24 1-32,25-1-64,-25 25 32,25 0 0,-25 0 63,0 25-95,0 0-256,0 0 160,-25 0 63,25 0 33,-25 0 96,24 0 64,-24 0 0,0 0 0,0 0 96,0 0-32,0 0 33,0 0 63,0 0 96,0 0 417,0 0-193,-49 0-384,24 0 160,-25 0-63,0 0 63,0 0 0,0 25-224,0 0 32,1 0 32,24-25 96,-25 50-128,25-25-64,-25 24 32,25 1-32,-25-25 0,25 25-32,0 0 32,1-1 64,-1 1-64,25-25 0,-25 0 33,25 0-33,0 0-33,-25 25 33,25-26 33,0 1-33,0 0 0,0 25-33,0-25 33,0 0 0,0 25-32,0-25 32,0-1-32,0 1 32,0 0-64,25 0-32,0 0 64,-25 0 0,25 0 32,-1 0-32,-24 0-64,25-25 32,0 0-32,-25 0-64,0 25 0,0-25 32,0 0 128,0 0 0,0 0 64,0 0 32,0 0 64,0-25 32,-25 0-128,0-25 0,1 25-64,-1-25 0,0 0-64,0 1 64,25-26 0,0 25-32,0-25 0,0 26-64,0-1 64,0 0-96,25 25 64,0 0 32,0-25-64,-1 26 32,1-1 31,0 0 33,0 0-32,0 0 32,-25 25-32,25 0 0,-25 0-32,0 0 64,0 0 0,0 0 0,0 0 96,0 0-64,0 0-32,0 0 65,0 0 191,0 25-128,-25 0 0,0 0-128,0 24 64,0 1 32,0 0-64,25 0 32,-24 0-32,24-1-32,-25 1 32,25 0-32,0-25 0,-25 25 32,25 0 0,0-26-32,0 1 0,0 0 0,0 0-32,0 0 32,25 0 0,-25 0 0,25 0 0,-25 0 0,24 0-32,-24-1 0,25-24 0,0 25 0,0 0 0,0 0 32,0 0 0,25 0-32,-25 0 32,0 0 0,25 0 0,-25 0 0,-1-1 0,26-24 0,-25 0-96,0 25 64,-25-25 32,25 0 32,0 0-32,0 25 32,-25-25-32,0 0 0,25 0 0,-25 0-96,0 0-96,0 0 192,0 0 0,0 0 0,25 0 192,-25-25-128,0 25-32,0 0 0,0 0 0,0 0 0,0-25 32,0 1 32,0-1 64,0 0-160,25 0 0,-25 0 33,0 0-33,0-25 0,0 25 32,0 0 0,0 25 0,0-24 0,0 24 0,0-25-32,0 25 0,0-25 0,0 25 0,0 0-32,0 0 32,0 0 0,0 0 0,0 0-32,0 0 0,0 0-65,0 0 33,0 0 64,0 25 32,0-25-32,0 25 32,0 24 1,0-24 31,0 0-64,0 0 0,0 25-32,0-25 32,0 0 0,0 24-32,0-24-1,25 0 33,-25 0 0,25 0-32,-1 0 32,-24 0-32,25 0 32,0-25 0,-25 25 0,25-25 0,-25 0 0,0 25 32,0-25-32,0 0 0,0 0 65,0 0-33,0 0 64,0 0-64,0 0-32,0 0 0,0 0 32,0 0-32,0 0 0,0 0 0,0 0 0,0 0 0,0 0-32,0 0 32,0 0 32,0 0 32,0 0-32,0 0 0,0 0 32,0 0 0,0 0 0,0 0-64,0 0 0,0 0 0,0 0-96,0 0 32,0 0 32,0 0 0,0-25 32,0 25 0,0 0 64,0 0-32,-25-25 32,25 0 0,-25 25-64,25-25 0,-25 25 0,1-25 32,24 25 0,-25-25 0,0 25 32,0 0 0,0-25-32,0 0 32,0 0 0,-25 25-32,25-24-32,0-26-32,-25 25 32,26 0 0,-1 0 0,0 0 32,0-25-32,0 25 64,25 1-32,-25-1-32,0 0 0,0 0-96,25-25-32,0 25 96,0-25 32,-25 1 64,25 24-32,0-25 0,0 50-32,0-25 32,0 0-32,0 0 0,0 0-32,0-25 0,0 26-32,25-26 32,0 0-352,0 25-545,0-25-961,0 25-576,0 0-1282,0 1-4163</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02:13.697"/>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3624 2548 11371,'0'0'961,"-75"-150"-129,75 75 546,0 1-353,0 24-192,0 0-481,50 0-192,-25 25-96,25 25-64,0 0-192,-1 0 192,1 25 0,25 25 64,-25 25 0,-25-1 128,0 26 257,-25 0 159,0 0-31,-25-26-33,0 1 65,-25 0 95,0-25-31,0-25-224,1-25 255,-1 0-127,-25 0-321,25 0-96,0 0 0,1 0 417,24-25-129,0 0-448,0-25 0,0-25-96,25 0 32,0 1 32,25-26 0,0 50 32,25-25 0,-1 50-32,1 0-64,25 0-32,-25 25-96,24 0-161,-24 25 1,0 25 256,-25 25 96,-25 0 32,25 25 64,-25-1 32,0-24-96,0-25 0,0 0 0,-25 0 32,-25-25 64,0-1 0,1-24 64,-1 0 0,0 0-31,0-49-129,0-1-193,0-25 33,50 0 32,-24-25 64,24 26 64,0-1 0,0 0 32,24 25-32,1-25 0,0 26 0,25-1-32,-25 25 32,0-25 0,0 50 0,0-25-96,-25 25 96,0 0 0,0 0 0,0 0 32,0 0 32,0 0 96,0 0 289,0 0 31,0 0-32,-25 0-383,-25 25-65,0 0-33,0 0-63,1 25 64,24 0 0,-25-1-96,25 1 128,25 0-32,-25 0-32,25 25 32,0-25-32,0 24 32,0-24-32,25 25 0,0 0-128,0-25-65,0 0-63,0-1 64,-1-24-64,-24 0 31,0-25 65,25 0 128,-25 0 96,0 0 64,0 0 160,0 0 161,-25-25-161,1-25-224,-1 1 0,-25-1-128,25 0 128,0-25 32,0 0-32,0 25-32,25-24 32,0-1-128,0 25 128,0-25 0,0 25 0,25-24 0,0 24-32,25 0 0,0 25-32,-1-25-1,1 25-31,0 25 0,0-25 0,0 0 32,24 25 0,1-25 0,-25 25 64,25 0-192,-26 0-64,-24 0-65,0 0 193,0 0 96,0 25-32,0 0 64,0 25 32,0-25 0,0 0-32,0 0 0,0 25 0,-25-50-32,24 25 32,-24-25 0,0 25 0,0-25 0,0 0 0,25 25 0,-25-25 32,0 0-32,0 0 32,0 0-32,0 0 32,0 0 64,0 0 64,0 0 1,0 0 223,0-25-96,0 25-192,-25-25-64,25 0-32,-24-25 0,-1 25 128,0 0-96,25-25 33,-25 25-65,0-25 0,0 25 0,0 1 0,25-1 32,0 0 0,0 25 0,0 0 0,0 0-32,0 0 0,0 0 0,0 0-32,0 0-64,0 0-33,0 0-159,0 0 128,25 0 64,25 0 96,0 0 32,-25 0-32,24 0 0,1 25 0,-25-25-32,0 25 0,0-25-32,25 24 64,-50-24 0,25 25 0,0-25 0,-25 25 0,24-25 0,-24 25 64,0-25-32,0 0 0,0 25 32,0-25-64,25 25 32,-25-25 0,0 0 0,0 0 0,0 25-32,0-25 0,0 25 32,0-25-32,0 0 32,0 0-64,0 25 32,0-25-32,0 0 0,0 0 0,0 0 32,0 0 0,0 0-32,0 0 32,25 25 32,-25-25-32,0 0 32,0 0-32,0 0 64,0 0-32,0 0 64,0 25 64,-25-25 97,0 25-225,1 0 0,-26 0 0,25 24 0,-25-24 64,25 0-64,-25 25-32,25-25 0,0 25 0,1 0-32,-1 0 32,25-1 0,-25 1-32,25 0 32,0 0-32,0 0 0,0 0 0,0 0-32,0-1 64,0-24 0,0 25 0,0-25-32,25 0 0,-25 0 32,0 0 32,0 0-32,0-25 0,25 0 0,-25 0-32,0 0 32,0 0 0,0 0 64,0 0-32,0 0 32,0 0-64,0-25-96,0-25 96,24 0 0,-24 0 160,25 1-128,-25-26-32,25 25 0,0-25 0,0 25 0,0-25-32,0 26 0,-25 24-64,25-25-64,0 25-1,0 0 1,0 25 64,-1-25 32,26 0-32,-25 0-192,-25 25 128,25-25 96,-25 25 64,0 0 0,0 0 32,0 0-32,0 0 0,0 0 32,0 0-32,0 0-32,0 0 0,0 0 0,25 0 32,-25-25 32,0 25-32,0 0 0,0 0-32,0 0-1,0 0-31,0 0 64,0 0 32,0 0 0,0 0 1,0 0-1,0 0 96,0 0 224,0 0-256,-25 25-64,0 0 0,-25 0 32,1 25-64,-1 0 32,0 0-32,25 0 64,0-1-64,0-24 32,25 25-32,-25 0 0,25-25-32,0 25 32,0-25-32,0 25 32,0-1 0,0 1 0,0 0 0,0-25-32,0 25 32,0-25 0,0 0-32,25 0 32,-25 0 0,0 0 32,0-25-32,25 25 32,-25-25-32,0 24 0,0-24 0,0 0 0,0 0 0,0 0 0,0 0 0,0 0 32,0 0 96,0 0 33,0 0 31,0 0 224,0 0-224,-25 0-64,0 0 33,0 0 31,0 0-32,-24 0 64,24 0 0,-25 0 1,0-24-1,-25-1 0,26 0-128,-26 0 0,25 0 32,0 0-32,0 0-96,1 0 64,24 0-32,0 0-32,0 0-32,0 0 0,0 0 32,0-24 64,-25 24-64,25-25 33,1 0-1,-1 0-32,0 25-32,25-25-1,-25 25 1,25-25-32,-25 26 64,25-26-32,0 0 32,0 0-32,0-25 0,0 25 0,25 0 0,0 26-32,0-26 32,0 25-64,-1 0-192,-24 25 128,25-25 32,0 25 31,-25 0 33,25-25-32,-25 25 64,0 0 32,0 0 0,25 0 0,-25 0 32,0 0-64,0 0 64,0 0-32,0 0 32,0 0 0,0 0 96,0 0 1,0 0-129,-25 25 0,0-25-97,0 50 97,0-25-32,-24 0 64,24 24 1,0-24-33,0 0 0,0 0-33,0 0 33,25 0-32,-25 0 0,25 0 32,0 0 0,-25 25 0,25-25 0,-25 25 0,25-26 0,0 1-32,0 0 32,0 0-32,0 0 0,0 0 32,0 0-32,0 25 32,0-25 0,0 0 0,0 0-32,0 0-32,25 0 32,0-1-32,-25 1 32,25 0 0,0 0 32,0 0 0,0 0-32,0 0 32,0 0 0,0 0-32,-1-25 32,1 25-64,25 0 64,-25 0-32,0-25 32,0 0 0,-25 25 0,25-25 0,-25 0 32,0 0-32,0 0-32,0 0 32,0 0 32,0 0-32,0 0 0,0 0 64,0 0-32,0 0 32,0 0 0,0 0 64,0 0 64,0 0 65,-25 0-161,-25 0 64,0-50-64,0 25-96,1-25-32,-1 0 32,25 0-64,0 0 32,0 1-128,0-1 64,25 0 96,0 25-32,-25 0 32,25-25-64,0 25 32,0 0 0,0-25-33,0 25 33,0 1-32,0-1-64,0 0 128,0 25 0,0-25-32,0 25 0,0 0-32,0 0-32,0 0-96,25 0-32,-25 0 128,0 0 64,0 0-33,0 0-31,25 0 64,-25 0-32,0 0-160,0 0-160,0 0-161,0 0 65,25 0 191,-25 0-31,0 0-128,25 0-161,-25 0 97,25 25 159,-25-25-223,25 25-97,0 24 353,0 1 128,-1 25-257,26 0-31,-25-25 63,25 25-95,0-51-65,-25 26 33,25-25-65,-1 0 33,-24-25-193,25 0-1217,0 0-1601,-25 0-609</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02:22.434"/>
    </inkml:context>
    <inkml:brush xml:id="br0">
      <inkml:brushProperty name="width" value="0.24" units="cm"/>
      <inkml:brushProperty name="height" value="0.48" units="cm"/>
      <inkml:brushProperty name="color" value="#D9AEFF"/>
      <inkml:brushProperty name="tip" value="rectangle"/>
      <inkml:brushProperty name="rasterOp" value="maskPen"/>
    </inkml:brush>
  </inkml:definitions>
  <inkml:trace contextRef="#ctx0" brushRef="#br0">4253 1812 3523,'0'0'3876,"0"0"-2595,0 0 449,0 0-513,0 0-576,0 0 63,-25 0 65,25 0-32,0 0 63,-25 0-191,25 0-321,0 0-256,0 25 32,-25-25-64,25 0 0,0 25 0,-25-25 32,25 0-32,0 25-32,-25-25 32,25 25-64,0-25 32,0 25 0,0-25 0,0 0 32,0 25 0,0-25-32,0 0 32,0 0 0,0 0 0,0 0 32,0 0 0,0 0 32,0 0 64,-25 0 161,0 25-97,0-25-96,25 0 0,-24 0 192,-1 25-95,0-25 31,25 0 128,-25 0 32,25 0-63,0 0-129,0 0-96,0 0-96,0 0-32,0 0-256,0 0-97,0 0 289,0-25 96,25 25 0,0-25 96,24 25-64,1-25-32,0 25 0,-25-25 0,25 25 0,0 0 0,-25 0 0,0 0 0,-25 0 0,25 0 0,-25 0 32,0 0 0,0 0 33,0 0-33,0 0 64,0 0-96,0 0 0,0 0 64,0 0 32,0 0-32,0 0 128,0 0 192,0 0-95,-25 0-193,0 0 0,0 0-64,-25 25 0,0-25-32,25 25 32,-25 0 32,25-25-64,-24 25-64,24 0 64,0 0 0,25-25 0,0 25 0,-25-25 0,25 0 0,0 0 0,0 0-64,0 0 32,0 0-96,0 0-64,0 0-33,0 0 225,25 0 32,0 0 0,0 0 32,-1-25 33,1 0-1,25 25-32,0-25 0,0 0 32,0 0-96,0 0 32,0 0-32,-25 25 0,24-25-32,1 25 64,0-25-64,-25 25 64,0-25-32,25 25 0,-25-25 32,0 0-32,0 25 0,0 0-32,0 0 32,-1 0-32,1 0-64,-25 0 64,25 0 0,0 0 32,0 0 0,0 0 32,0 0-32,0 0 0,0 0 0,-25 0 0,25 0 0,-25 0-32,25 25 32,-25-25 0,0 0 32,0 0 0,25 0-32,-25 0 64,0 0-64,0 0 96,0 0 0,0 0 96,0 0-64,0 0-32,0 0-32,0 0 1,0 0-1,0 0 128,-25 0-96,0 0 64,0 0-64,0 0-64,0 0-32,0-25 0,0 25 0,25 0-64,-25 0-128,25 0 0,0 0 64,0 0 96,-25 0 0,25 0-33,0 0 1,0 0-32,0 0-32,0 0-64,0 0-32,0 0-129,0 0-31,0 0 224,25 0-256,-25 0-738,25-25-479,0 25-705,25 0-7784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74"/>
    </inkml:context>
    <inkml:brush xml:id="br0">
      <inkml:brushProperty name="width" value="0.16" units="cm"/>
      <inkml:brushProperty name="height" value="0.16" units="cm"/>
    </inkml:brush>
  </inkml:definitions>
  <inkml:trace contextRef="#ctx0" brushRef="#br0">76 274 3716,'0'0'3875,"0"0"-672,0 0-192,0 0-737,0 0-192,0 0-128,0 0 128,0-25-448,0 25-449,0 50-449,0 25-415,0 25 31,-25-1 96,25 26 353,0-26-448,-25 26 31,25-26-256,0 26 0,0-25-128,0-1 0,0 1 32,0-25-32,0-26 32,-25 1 0,25 0-32,0-25 0,0-25-32,0 0 0,0 0-416,0 0-449,0 0-512,0-25-737,0-25 480,0-25-993,25 1-1152,-25-26-4133</inkml:trace>
  <inkml:trace contextRef="#ctx0" brushRef="#br0" timeOffset="1">100 150 13196,'0'0'2691,"0"0"-1890,0 0 224,0 0-833,0 0-192,0 0 0,0 0 416,50 25 545,-25 0 32,25-1 96,0 1-64,24 0-544,1 0-65,25 0-224,0 0-64,-26 0 65,1 0-161,-25 0-32,0 0 32,-25-25 64,0 25 128,0-25 320,0 24-95,-25-24-1,0 0-320,0 0-32,0 0 33,0 0-1,0 0 192,0 0 192,0 0 289,-25 25 160,0-25-224,-25 50-577,-25-25 64,0 0-32,1 25 97,-26-25-65,25 0 64,0-1-96,25 1 65,1-25-65,-1 25-160,25-25 32,25 25 0,-25-25-64,25 0 32,0 0 32,0 0-64,0 0 0,0 0-64,0 0 32,0 0-128,0 25 64,0-25-129,25 25 129,25 25 96,24-25 0,-24 25 0,0-1 32,25 1-32,-25 0 0,25 0 32,-1 0-32,-24-1 0,0 1 0,0 0 32,-25-25 65,0 0-33,0 25-32,0-50 0,-25 25 32,24-1-64,-24-24 32,0 25 0,25-25-32,-25 0-32,0 0 32,0 0 0,0 0 0,0 0 32,0 0-32,0 25-64,0-25-321,0 0-319,0 0-481,0 0-417,0 0-224,0 0-960,25 0-834,-25 0-1344,0 0-6824</inkml:trace>
  <inkml:trace contextRef="#ctx0" brushRef="#br0" timeOffset="2">1395 224 4292,'0'0'5221,"0"0"-2274,0 0-545,0 0-224,0 0-512,0 0-257,25 0 32,-25 0-31,0 0-65,0 25-512,0 25 288,0 50-609,0-1 97,0 26-65,0-1-95,0-24-161,25 24-32,-25 1-63,0-1-1,0-24-128,0 0-64,0-26 0,0 1 0,0-25-32,0-25-96,0 0-289,-25-25-416,25 0-416,0 0-769,0 0-1857,25-50 576,-25-25-1858,0-24-6662</inkml:trace>
  <inkml:trace contextRef="#ctx0" brushRef="#br0" timeOffset="3">1420 0 9193,'0'0'4228,"0"0"-2050,0 0-833,0 0-320,0 0-128,0 0-96,-25 0 95,25 0-31,0 0 0,0 0-96,0 0-225,0 0-319,0 25-225,25 0 32,24 0 32,1 25 32,25-25 32,0-1 160,24 26 64,1-25-191,0 0-1,-1 0 128,1 25-160,-25-50-128,-1 25 96,1 0-96,-25-1 64,0-24 96,-25 0-31,-1 25 63,-24-25 96,25 0-64,-25 0 65,0 0-65,0 0 64,0 0 64,0 0 97,0 25 223,-49 0-31,-1 25-577,-25 0 0,-25-25 0,1 25 224,-1-26 1,-24 1-161,24 0 96,0 0-96,26-25-64,-1 0-32,25 0-32,25 0 32,0 0 0,0 0-32,0 0 32,25 0-32,0 0 0,0 0 0,0 0-32,0 0 0,0 0-64,0 0-64,0 25-32,0-25 32,25 25 0,25 0 160,50 25 160,-25-1 0,49 26-128,-24 0-32,24 0 32,1 24 32,-26-24-64,-24-25 32,0 24 64,-25-24 96,-25 0-96,24 0-32,-24-25 1,0 0-65,0-1 32,0 1-32,-25-25 0,0 0 0,0 25 0,0-25-577,25 0-672,-25 0-1025,0 0-993,25-25-2435,-25 0-4419</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02:36.179"/>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5374 2958 12139,'0'0'577,"-100"-224"-321,100 74 929,0 26-416,0 24-352,25 25-129,25 26-32,0 24-64,0 25-64,0 0-128,0 0 0,-26 25 257,26 49 63,0 1-64,-25 25-64,-25-1-128,0 1 129,0-1 287,0-24 32,-25 25 33,0-26-97,-50-24 1,26-25 256,-26 0 95,-50-25-31,25 0-577,1 0-64,-1-50 161,25-24-289,25-26-64,0 0-33,50-24 97,0-1 129,25 26-129,25-1-65,25 25 65,0 26-64,24-1 0,1 25 32,0 0 32,25 25-32,-26 0-32,1 25-64,0 25 0,-25 24 128,-25 26 32,-1 25 0,-24-1 0,-25 1 0,0-1 0,0-24 32,0-1-32,-25-24 0,-24 0 128,-26-26 33,0-24-33,-25 0 96,0 0-160,1-25-32,-1 0 64,25-25 64,0-25-95,1-24-97,24-26-65,0 1-63,50-26 128,-25 25 96,25-24-96,0-1 0,25 51-96,25-26 96,0 50-64,-1-24 64,26 24 0,25 25-32,-25 0-32,25 0-32,-26 25-32,26 25-32,-25 25 32,-25 25 128,-25 24 32,0 1-32,0 24 64,0 1 0,-25-1-32,0-24 0,0-1 32,-25-24-64,0 0 32,-25 0 32,-25-1 32,0-24-32,-25 0 64,26 0 33,-1-25-65,-25-25 32,25 0 64,25 0 32,-24-25 0,24-25-128,0 0-96,-25-25 0,25 1 32,0-26-32,0 0-64,0-24 32,26-1-32,-1 1 32,25-25 32,0 24-32,25-24 0,24 24-64,26 50 32,-25 1 0,25 24 64,0 25-96,0 0 64,24 25-32,-24 0-32,25 0 0,0 50 32,-26-25 64,1 49 32,0-24-32,-25 25 0,0 0 0,-25 24 0,0 1 0,-25 0 64,0-26-32,0 26-32,0-1 32,0-24-32,0 0 32,0 0 0,-25-1 32,-25 1 0,25-25 32,-50 0-32,25-1 64,-25-24-32,1 0 0,24-25-32,-25 0 33,25 0-33,-25 0 0,25 0-32,25 0 0,-24-25-32,24-25-32,-25 1-64,25-1 64,-25-25 0,25-24-33,0-1 33,25-25-32,0 1 32,0-1-64,0 26 0,0 49-32,25 0-160,-25 25 32,25 25-257,0 0-96,-25-25-416,50 25-352,-25 0 320,25 0 160,-1 0-96,1 0-128,25 0 192,-25 0-480,0 25-801,0 25-641,0 0-1024,-25 0 864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02:37.015"/>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5106 2366 609,'0'0'1953,"0"0"-159,0 0-96,0 0-33,0 0-191,0 0-161,0-50-192,0 50 32,0 0 0,0 0-160,0 25-192,0 0-417,0 0-31,-25 0-97,25 0-128,0 25-64,0-26 0,0 26-32,0 0 0,0 25 96,0-26 64,0 1 193,0 25-161,0-50-32,0 25-160,0-50-32,0 0 0,0 0-64,0 0-96,0 0-32,25 0 192,-25-25 288,0-50 32,24 0-191,-24-24-65,0 24-64,0-49-32,0 24-97,0 1 65,0 24 64,0 0-32,0 1 32,0 49 0,0-25 32,0 25 32,0 25 289,0 0-33,0-25 0,0 25-320,0 0-32,0 0-192,0 0-64,0 25 288,25 0 0,0 0 96,-25 25 0,0-25-64,25 24 64,-25 1 0,0-25-64,0 25 64,25-1-64,-25 1 0,0 0 97,0 0-33,0 0 32,0-1-32,0-24-32,0 25 32,0-25-96,0 25 0,0-25 64,0-1 32,0 26-96,0-25 32,0 0 64,0 0-32,0 0 96,-25 0-95,25 24-1,0-24-64,-25 0 32,25 0-32,-25 0 32,25 0 0,-25 0-32,25-25 64,-24 25 0,-1-25-32,25 0 32,-25 0-64,0 0-192,0 0-353,0 0-544,25-25-865,-25 25-2370,25-50-4676</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02:39.319"/>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4968 2074 10442,'0'0'2082,"0"0"-1826,0 0-64,0 0 129,0 0-321,0 0 0,-31 62 0,62 0 0,-31 1 32,31-1-32,-31 0 352,0 1 289,0-32-257,0 31 96,0-31-127,0 0-161,0-31 96,0 0-32,0 0-95,0 0 31,0 0 96,0-31 257,0-31-513,0 0 192,0-32-192,0 1 0,31 30-32,-31 32 0,32-31 32,-32 31-32,31-1 0,-31 1-32,31 31 0,-31 0-96,0 0-129,31 0 129,-31 31 128,31 1 64,0-1 0,-31 0-32,31 0 0,-31-31-32,0 0 33,0 0-33,0 0 32,0 0 32,0 0 64,0 0-32,0 0 0,0 0 32,0 0-64,0 0 32,0 0-64,0 0 0,0 0 32,0 0-32,0 0-32,0 0 0,0 0 0,0 31-32,0 0 32,0 1 0,0 30 96,0-31 0,0 31-31,0-30 159,0-1 32,0 31-96,0-31-32,0 0 0,0 1-64,0-1-32,0 0-32,0 0 0,0 0 65,-31-31-65,31 31 32,0 1-32,0-1 32,-31-31-32,31 31 0,0 0 32,0-31-32,0 0 0,0 0 32,0 31 0,0-31 0,0 0 32,0 0 32,0 31 32,0-31-64,0 0 64,0 0-128,0 0 0,0 0 0,0 0-32,0 0-64,0 0 32,0 0-96,0-31 160,0 0 0,0 0 160,0-31-96,31-1 0,-31 1-64,0 0 64,0-1-64,0 1 0,0 0 0,0-1 0,0 1-32,0 31 32,0 31 0,0 0 0,0 0 32,0 0-32,0 0 0,0 0-128,0 0 0,0 0-64,0 0 32,0 0-129,0 0-287,0 0 127,0 0-447,0 0-1507,0 31-447,0 0-3268</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02:40.219"/>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5025 2092 1185,'0'0'929,"0"0"160,0 0 352,0 0-448,0 0 0,0 0 288,0-31-288,0 31-352,0 0-64,0 0 576,31 0-192,-31 0-289,31 0-159,-31 0-97,0 31-64,0-31-63,31 32-33,-31-1 192,0 0 1,0 0-65,0 0-128,31 0-95,-31 32-1,0-32 32,0 0-32,31 0-96,-31 0 32,0 1-32,0-32 0,0 31 32,0 0 65,0 0 63,0-31-96,0 31 32,0 1-96,0-1 32,0-31-64,0 31 64,0-31-96,0 31 32,0-31-32,0 31 0,0 0 32,0-31 0,0 32-32,0-32 0,0 0 0,0 0 32,0 0-32,0 0-32,0 0 0,0 0-448,0 0-481,0 0-1153,-31 0-2402,31 0-4869</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25.565"/>
    </inkml:context>
    <inkml:brush xml:id="br0">
      <inkml:brushProperty name="width" value="0.04" units="cm"/>
      <inkml:brushProperty name="height" value="0.04" units="cm"/>
      <inkml:brushProperty name="color" value="#C00000"/>
    </inkml:brush>
  </inkml:definitions>
  <inkml:trace contextRef="#ctx0" brushRef="#br0">0 57 17713,'0'0'3075,"0"0"-2467,0 0 417,0 0 353,0 0-1186,11 58-128,0-30 0,0 11-32,1-1 0,-1 0 32,-11 10 128,11 0 128,-11-1 1,11 1-161,-11-10 64,11-9-96,0-19-64,0-1-64,0-9-160,-11-9-448,22-20 511,-11-9 97,12-10 353,-12-19-193,0 0-32,0 10-128,-11-1-256,0 11-64,0 8-33,0 11-63,0 9-193,0 9-384,0 1-576,0-1-962,0 10-2305,0 0-8072</inkml:trace>
  <inkml:trace contextRef="#ctx0" brushRef="#br0" timeOffset="1">388 267 2498,'0'0'3908,"0"0"96,0 0-1314,0 0-480,0 0-576,0 0-225,0-19 129,0 19 223,-12 0-319,12 0-225,-11 0-288,0 0-801,0 19-128,0-9 0,0 9 0,-11 10 0,22 0-128,0-1 0,-11 11 32,11-11 64,0-9-32,0 0-129,11-9-31,11 0-32,0-10-128,-11 0-97,11-10 65,1 0-161,10-18 289,-22-10 0,11 9 63,-22-9 65,0 18-64,0 1 160,0 0 64,-11 10 160,0-1-32,0 0-128,0 1-288,0 9-769,11-10-1345,0 10-1858,0 0-7015</inkml:trace>
  <inkml:trace contextRef="#ctx0" brushRef="#br0" timeOffset="2">554 105 10025,'0'0'4901,"0"0"-2499,0 0-63,0 0-354,0 0-639,0 0-770,0 76-31,0-47 95,0 9-287,0 10 159,0-10-223,0 10-129,0 0-128,0-10-32,0-9 0,0-10-32,0-9-577,11-10-704,-11 0-1153,0-10-2787,11-9-289,0-10-4131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25.568"/>
    </inkml:context>
    <inkml:brush xml:id="br0">
      <inkml:brushProperty name="width" value="0.04" units="cm"/>
      <inkml:brushProperty name="height" value="0.04" units="cm"/>
      <inkml:brushProperty name="color" value="#C00000"/>
    </inkml:brush>
  </inkml:definitions>
  <inkml:trace contextRef="#ctx0" brushRef="#br0">1 0 12204,'0'0'2690,"0"0"-1409,0 58-480,11-30-353,0 1-31,-11-10 95,11 10 97,0-1 128,-11-9-321,0 1-288,11-11-128,0-9-160,0 0-224,11-9-385,1-11 128,-1 1-31,-11-9 63,11-1 289,-11 0 128,0 1 31,-11-1-31,0 10 192,0 9 128,0 1-32,0-1 449,0 10-225,0 0 161,0 0 864,0 0-160,0 19-32,11 10-544,-11 0-385,12 9 224,-12 0-223,0 0-129,0-9-96,0-10 0,11-9-449,-11-10-1408,11 0-1186,0-10-865,0 1-3075</inkml:trace>
  <inkml:trace contextRef="#ctx0" brushRef="#br0" timeOffset="1">322 38 8264,'0'0'5509,"0"0"-4388,0 58-448,0-39-257,11 9-224,-11-8 97,11 8 255,-11 1 193,0-10 96,0-10-161,0-9-512,0-9-160,0-1-1153,-11 1-384,11-10 1537,0-10-96,0-9-257,0 9-223,0 1 352,11 9 192,0 9 32,-11 0 32,0 1 64,11-1 256,1 10 0,-1-9-31,11 9 383,-11 0 353,0 19 257,11 0-193,-11 10-449,0-1-223,-11 10 63,0-9-352,0 9 1,0-9-129,0-10 0,-11-9 0,11-10-32,0 0-257,0-10-1248,0 0-161,0 1 1346,0-29 256,0 0-320,0-1-385,0 1 96,11 19 609,0 0 32,1 9 32,-1 1 160,-11 9 289,11 0 287,0 0 129,0 0 96,0 0 384,0 19-384,11 0-192,-11 0-128,0 19-193,-11-9-224,0 0-96,0-1-128,0 1-192,0-10-576,-11 0-386,11-9-1088,0-10-640,0 0-2948</inkml:trace>
  <inkml:trace contextRef="#ctx0" brushRef="#br0" timeOffset="2">676 105 5285,'0'0'6406,"0"0"-4772,0 0-866,0 0-255,0 0-1,67 10-287,-34-20 31,-11 1 352,1-10 33,-12 19-129,-11-10-159,0 1-97,0-1-96,0 0-64,11 1 96,-11-1 353,0 10 96,0-9 159,0 9 449,-11 0-127,0 0-450,-1 0-63,-10 19-225,11 0-256,-11 0 257,11 10-257,0 9 160,0-9 128,11-1 1,0 1-33,0-1-224,0-8-160,22-11-64,0 1-32,0-10-128,0 0-577,12 0-544,10 0-1057,-11-19-1922,12-10-5382</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25.571"/>
    </inkml:context>
    <inkml:brush xml:id="br0">
      <inkml:brushProperty name="width" value="0.04" units="cm"/>
      <inkml:brushProperty name="height" value="0.04" units="cm"/>
      <inkml:brushProperty name="color" value="#C00000"/>
    </inkml:brush>
  </inkml:definitions>
  <inkml:trace contextRef="#ctx0" brushRef="#br0">178 106 5958,'0'0'4548,"0"0"-2338,0 0-256,0 0-609,0 0-96,0 0 65,0-10 95,0 0 160,-11 10-608,0 0-352,-11 0 96,11-9-289,-1 9-160,1 0 97,-11 9-353,11 11-33,0-1 33,-11 9-64,11 1-96,0 0 64,-1 9 32,12 1-64,0-11-96,0-9-64,23-9-449,-12 0-128,11-10-352,-11 0 256,11-20 192,0 1 289,-10-19-161,21-10-352,-22 10-32,0-1 353,-11 20 287,11 10 385,-11 9 64,0 0 1025,0 0 609,0 0-353,0 0-512,11 9 448,-11 10-993,0 20-127,11-11-1,-11 11-128,0-10-32,0-1-160,0-9-129,0-9-639,0-10-866,0 0-1922,11 0-5669</inkml:trace>
  <inkml:trace contextRef="#ctx0" brushRef="#br0" timeOffset="1">444 86 12684,'0'0'2787,"0"0"-1858,0 0 192,0 0-289,0 0-383,0 0-97,0 0 321,-22-9-1,10 9 321,1 9 64,0-9-320,-11 10-257,22-10-95,-11 10-33,0-1-288,11 1 128,-11 9 97,0 0-33,11 0-128,0 0 0,0 1 0,0-11-96,0 10-32,0-9-64,0 9 0,11-9-32,11-1-96,-11 1-353,11-10-95,-11 0-481,12-10-64,-1 1-353,0-11 33,-11 1-97,0 0-576,0 0-192,-11-10 416,0 10 32,0 0 577,0 9 1057,0-9 288,0 19 0,0-9 192,0 9 1666,0 0 608,0 0-480,0 0-321,0 0 1,0 0 96,0 0-385,0 9-64,0 1-192,0-10-288,0 19-769,0 0 0,0 10 0,0 9 32,0-9 65,11 0-65,-11-10-96,0-10 0,0 1-161,0-10-1024,0 0-1537,11 0-1891,1-10-2465</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25.573"/>
    </inkml:context>
    <inkml:brush xml:id="br0">
      <inkml:brushProperty name="width" value="0.04" units="cm"/>
      <inkml:brushProperty name="height" value="0.04" units="cm"/>
      <inkml:brushProperty name="color" value="#C00000"/>
    </inkml:brush>
  </inkml:definitions>
  <inkml:trace contextRef="#ctx0" brushRef="#br0">266 191 5157,'0'0'8136,"0"0"-5542,0 0-576,0 0 160,0 0-352,0 0-417,0 19-736,0 10-97,0 0-63,0-1-193,-11 11-192,11-11-96,0 1-32,-11-19-64,11 9-705,0-19-928,0 0-1442,0 0-2018,11-10-6694</inkml:trace>
  <inkml:trace contextRef="#ctx0" brushRef="#br0" timeOffset="1">277 77 6854,'0'0'2755,"0"0"-2755,0 0-1281,0 0-2435</inkml:trace>
  <inkml:trace contextRef="#ctx0" brushRef="#br0" timeOffset="2">432 220 8520,'0'0'3555,"0"0"-1601,0 0-608,0 0-321,-22 67-193,22-48-159,-11 10-32,11-10 319,-11 0-447,11 0 128,-11 0-97,11-9-128,0-10-223,0 0-193,0 0-32,0-10-449,0 1-224,0-1 225,0 1 480,0-20 256,11 10-160,0-20-64,0 11 0,0 9-32,0-1 32,11 1-32,-11 10 225,12-1 223,-23 10-192,11 0 161,-11 0 351,11 10 65,-11 9 256,22 0-512,0 10-129,-11 9-288,1-9-64,-12 9 1,0-9-97,0-10-385,0-10-1088,0 1-1218,0-10-1985,11 0-7336</inkml:trace>
  <inkml:trace contextRef="#ctx0" brushRef="#br0" timeOffset="3">269 1 4324,'0'0'8200,"0"0"-5990,0 0-1025,0 0-320,0 0-609,0 0-160,-14 12 64,14-12 65,0 0 255,0 0 385,0 0 32,0 0-129,0 0-63,0 12-353,0-12-127,0 11-65,0-11-32,0 12-32,0-12-64,0 12 32,0-12-32,0 0 64,0 0-96,0 0-32,0 0-64,0 0-96,0 0-64,0 0 96,0 0 127,0 0 33,0 0-64,0 0 0,0 0-64,0 0 128,0-12 96,0 0-32,14 12-32,-14 0-32,0 0 0,0 0 0,0 0 64,0 0 385,0 0 95,0 0-255,0 0-225,0 12-64,0-12-1217,0 0-2595,0 0-8392</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25.577"/>
    </inkml:context>
    <inkml:brush xml:id="br0">
      <inkml:brushProperty name="width" value="0.04" units="cm"/>
      <inkml:brushProperty name="height" value="0.04" units="cm"/>
      <inkml:brushProperty name="color" value="#C00000"/>
    </inkml:brush>
  </inkml:definitions>
  <inkml:trace contextRef="#ctx0" brushRef="#br0">1172 877 9801,'0'0'3075,"0"0"-705,0 0 225,0 0-801,0 0-737,0 0-64,0 0-97,0 0-63,0 0-64,0 25-129,0 14-95,0 12-257,0 0 161,0 26 159,0 1 1,0-14-321,0 0 161,0 0-193,0-25-128,0-1-32,0 1-96,0-14 0,0 1 0,0-13 0,0 0-192,0-13-257,0 0-512,0 0-608,0 0-769,0-13-1121,0-13 288,0-25-2787,0 12-3683</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25.578"/>
    </inkml:context>
    <inkml:brush xml:id="br0">
      <inkml:brushProperty name="width" value="0.04" units="cm"/>
      <inkml:brushProperty name="height" value="0.04" units="cm"/>
      <inkml:brushProperty name="color" value="#C00000"/>
    </inkml:brush>
  </inkml:definitions>
  <inkml:trace contextRef="#ctx0" brushRef="#br0">1278 860 6150,'0'0'3459,"0"0"-993,0 0-928,0 0 127,0 0-608,0 0-288,0 0 0,0 0 128,0 0 96,0 0 64,-13 0 0,13 0-353,-13 0-255,13 13-65,-13-13-128,0 13-63,1 0-65,12-13 0,-13 13 64,0-13-128,13 13-32,-13-13 0,13 0-32,0 13 0,0-13 0,-13 0 0,13 0 32,0 0-32,0 0 0,0 0 0,0 0 0,-13 0 0,13 0 0,0 0 0,0 0 0,0 0 0,0 13 0,0-13 0,-13 0 0,13 12 32,0-12-32,0 0 0,0 0 0,0 0-32,0 0 32,0 0-64,0 0 0,0 0 32,0 0-64,0 0 0,0 0-64,0 0-33,0 0-31,0 0 0,0 0-32,0 0 96,0 0 64,0-12 96,0 12 0,0-13 0,13 13 0,0-13 0,-13 13 0,13-13 0,0 0 0,0 13 0,0-13 0,-1 0 0,-12 13 32,13-13-32,0 13 0,-13 0 0,0 0 32,0 0-32,13 0 0,-13 0 0,0 0 0,0 0 32,0 0-32,0 0 0,0 0 0,13 0 0,-13 0 0,0 0 0,0 0 0,0 0-32,0 0-32,0 0 64,13 0 0,0 0 32,-1 13-32,1 0 0,0-13 32,0 13 0,13 0-32,-13 0 96,-1 0 0,1 0 0,0-1 0,-13 1-32,13-13-64,0 13 32,-13-13 0,13 13-32,-13-13 32,13 0-32,-13 13 32,0-13-32,0 0 0,0 0 32,0 0-32,0 0 0,0 0 0,0 0 0,0 0 0,0 0 0,0 0 32,0 0-32,0 0 32,0 0 0,0 0-32,0 0 0,0 0-32,0 0-672,0 0-1218,0-13-1666,0 0-6181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78"/>
    </inkml:context>
    <inkml:brush xml:id="br0">
      <inkml:brushProperty name="width" value="0.16" units="cm"/>
      <inkml:brushProperty name="height" value="0.16" units="cm"/>
    </inkml:brush>
  </inkml:definitions>
  <inkml:trace contextRef="#ctx0" brushRef="#br0">1 51 6054,'0'0'3619,"0"0"-1345,0 0 513,0 0-897,0 0-321,0 0-159,0 0 191,0 0-63,0 0-546,0 49-63,0 1-416,0 25 95,24 0-95,-24 49-65,25-24-159,-25-1 159,25 1-256,-25 0 128,0-1-159,0 1 63,25-1-64,-25 1-96,0-25-64,0-1 224,0-24-160,0 0-64,0 0 0,0-25 32,0-25-32,0 25 0,0-25 0,0 0-128,0 0 0,25 0 0,-25 0-64,25 0 192,25 0 0,0 0 64,24 0-64,1 0 64,0 0-64,-1-25 64,1 25-32,0 0-32,-1 0 96,-24 0 96,25 0-64,-25 0 65,-26 0-65,1 0-128,0 0 32,-25 0-32,25 0 0,-25 0-32,0 0-32,0 0-321,0 0-640,0 0-800,0-25-866,0 0-1345,0 0-1249</inkml:trace>
  <inkml:trace contextRef="#ctx0" brushRef="#br0" timeOffset="1">150 599 11147,'0'0'3042,"0"0"-2433,0 0-129,0 0 770,0 0-450,0 0-159,224 0 192,-149 0-97,0 0-383,-1 0 255,-24 0-479,0 0-97,0 0-32,-25 0-545,25 0-1665,-26 0-2563</inkml:trace>
  <inkml:trace contextRef="#ctx0" brushRef="#br0" timeOffset="2">125 1 6406,'0'0'3427,"0"0"-800,0 0-1410,0 0-544,0 0-417,0 0-160,-25 0 224,25 0 449,0 0 256,0 0 224,0 0 128,0 0-288,0 0-256,0 0-416,0 0 31,25 0 321,25 0-97,24 0-31,1 0-193,0 0 65,-1 0-225,26 0-64,-25 0-95,-26 0-129,1 0 64,-25 0-64,-25 0-225,25 0-1536,0 0-2692,25 0-3394</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25.579"/>
    </inkml:context>
    <inkml:brush xml:id="br0">
      <inkml:brushProperty name="width" value="0.04" units="cm"/>
      <inkml:brushProperty name="height" value="0.04" units="cm"/>
      <inkml:brushProperty name="color" value="#C00000"/>
    </inkml:brush>
  </inkml:definitions>
  <inkml:trace contextRef="#ctx0" brushRef="#br0">601 301 6470,'0'0'3588,"0"0"-2019,0 0 993,0 0-1056,0 0-481,0 0 288,-9 9-32,9 0-896,0 9-161,0 1-64,0 8 64,0 0-96,0 1-96,0-10 64,0 0-64,0 1 33,0-10-33,-9-9-32,9 0 0,0 0-32,0 0-65,0 0-159,0 0-128,0 0-129,0-19 353,0 1 160,0-9 128,9-1-96,0 1-32,0 0 0,0 8-32,0-8 32,9 18 0,-8-9 32,8 18 193,-9-9-1,0 9 128,0 0 32,9 0-31,-9 18 319,0 0 161,10 9-288,-19 10-161,9-10-128,-9 10-95,0-10-97,0-9-64,0 1 0,0-10-225,0-9-1216,9 0-1858,-9-9-7976</inkml:trace>
  <inkml:trace contextRef="#ctx0" brushRef="#br0" timeOffset="1">893 247 5157,'0'0'3363,"0"0"-704,0 0 576,0 0-801,0 0-384,0 0-865,0 63 96,0-35-576,0 8-193,0-8 161,0 8-385,0-9-96,0 1-31,0-1-65,0-18-96,9 10 0,0-10-128,0-9-129,0 0-640,9 0-832,-9 0-898,10-9-2305,-10-10-5959</inkml:trace>
  <inkml:trace contextRef="#ctx0" brushRef="#br0" timeOffset="2">828 374 16400,'0'0'2306,"0"0"-2306,0 0 0,0 0-160,0 0 95,73-9 65,-37 0-640,-8 9-641,-1 0-2147,0-9-3746</inkml:trace>
  <inkml:trace contextRef="#ctx0" brushRef="#br0" timeOffset="3">1202 338 1153,'0'0'7719,"0"0"-4163,0 0-385,0 0-1089,0 0-705,0 0-320,-73-18 480,55 18-800,8 0 0,-8 9-193,0 0-127,9 9-257,0 9-64,0-9-96,9 19-32,0-10-32,0 1 32,0-1 0,18-9 32,-9 0-128,9-9 32,0 0-129,1-9-255,8-9 0,-9-9-225,0-9-929,-8-10-95,-10 1-994,9 0-512,-9 8 1698,0 10 1537,0 9 1249,0 0 1217,0 9-288,0 0 32,0 0-512,0 9-513,0 9-576,0 0-609,9 10 64,0-1-32,0 0 0,0-8-64,0-1 0,0 0 0,0-18-449,1 9-1120,-1-9-1378,0 0-2370,0-18-5574</inkml:trace>
  <inkml:trace contextRef="#ctx0" brushRef="#br0" timeOffset="4">1320 319 2594,'0'0'8168,"0"0"-7303,0 0-545,0 0 97,0 0 127,0 0-127,36-18-193,-26 9 32,-10-9 353,9 0-321,0 8 224,-9-8 1,0 9 160,0 0 319,0 0 354,-9 0-1,0 0-192,-1-1-512,-8 10-161,18 0 129,-9 0-33,0 10-63,0 8-193,9 9-128,-9 1-64,9 8-96,0 10 64,9-1 1,0 1 31,9-1 0,-9-17-32,10-1-96,-10 0 0,9-17-128,-9-1-257,0 0-1120,0-9-1826,10-9-1602,-19-10-6694</inkml:trace>
  <inkml:trace contextRef="#ctx0" brushRef="#br0" timeOffset="5">0 730 4901,'0'0'7623,"0"0"-5189,0 0-480,0 0 64,0 0-929,0 0-192,0 0-577,10 63 0,-10-35 321,0-1-257,0 10 193,0-10-161,0-9-159,0 0-97,0 1-96,0-10-64,0-9-32,0 9 32,0-9-32,0 0-193,0 0-415,0-9-385,0 0 256,0-19 577,9 10 64,0 0-128,9 0-1,-9-1 161,9 1-32,-9 0-32,10 9 160,-10 0-32,9 9 32,0 0 64,-9 0 64,0 9 257,0 9 95,1 0-32,-1 10-127,-9-10 127,0 0 33,0 0-65,0 1-224,-9-10 0,-1 0-96,-8 0-96,9 0-96,-9-9-256,9 9-353,-9-9 1,8 0-545,1 0-225,9 0-864,-9 0-2755,9 0-4036</inkml:trace>
  <inkml:trace contextRef="#ctx0" brushRef="#br0" timeOffset="6">274 803 4004,'0'0'8744,"0"0"-5221,0 0-1441,0 0-832,0 64-161,0-46-353,0 0-479,0 9 31,0-8-160,0-1-96,0 0-32,0-9-160,0 1-1025,0-1-1122,-10-9-896,10-9-6342</inkml:trace>
  <inkml:trace contextRef="#ctx0" brushRef="#br0" timeOffset="7">255 711 12876,'0'0'737,"0"0"-737,0 0-929,0 0-1505,0 0-3204</inkml:trace>
  <inkml:trace contextRef="#ctx0" brushRef="#br0" timeOffset="8">419 765 10890,'0'0'3652,"0"0"-1154,0 0 257,0 0-1122,0 0-960,0 55 0,0-28 31,0 0-159,0 1-321,0-10-160,0 9 448,0-8-287,0-1-161,0 0-64,0-9-32,9 0 0,-9-9-225,9 0-928,10 0-576,-10 0-994,0-9-1153,0-9-4932</inkml:trace>
  <inkml:trace contextRef="#ctx0" brushRef="#br0" timeOffset="9">355 866 15727,'0'0'3043,"0"0"-3011,0 0 32,0 0-32,0 0 0,73-10 64,-46 1-96,10 9-192,-10-9-1634,0 9-5221</inkml:trace>
  <inkml:trace contextRef="#ctx0" brushRef="#br0" timeOffset="10">701 802 7015,'0'0'6310,"0"0"-3364,0 0-1248,0 0-353,0 0-352,0 0 64,-54 36-160,45-27-160,-10 10-385,10-1 64,0 9-31,0-9-161,9 10-128,0-10 64,0 0-160,0 1-32,9-10-32,9 9 0,1-18 32,8 9-96,-9-9-192,10 0-353,-1-9-512,0-9-929,0-1-1153,-8 1-2819,-10 0-3619</inkml:trace>
  <inkml:trace contextRef="#ctx0" brushRef="#br0" timeOffset="11">866 811 10762,'0'0'4581,"0"0"-2596,0 0-511,0 0-609,0 0-33,0 0 97,-28 18 32,10-8-320,18 8-321,-9 0 64,0 0-352,9 10 33,0-10-65,0 9 0,0-9-65,9 10-31,0-10 32,9-9-192,1 0 96,-1-9-64,0 0 32,1-18-65,-1 0 129,0-10-160,-9 1-321,-9 0-255,0-1 383,0 10 1,-9 0 351,0 0 129,0 9-64,0-1 64,0 1-224,-1 9-641,1 0-768,-9 0-1538,18 0-3748</inkml:trace>
  <inkml:trace contextRef="#ctx0" brushRef="#br0" timeOffset="12">1011 820 3171,'0'0'9865,"0"0"-8615,0 0-834,0 0 321,0 0 31,0 0 834,9 19 480,-9-1-673,0 0-192,0 0-352,10 10-416,-10-1-193,0-9-160,0 1-96,0-1-64,0-9-160,0 0-897,0-9-865,0 0-1249,0-9-5414</inkml:trace>
  <inkml:trace contextRef="#ctx0" brushRef="#br0" timeOffset="13">993 748 6150,'0'0'0,"0"0"-1922,0 0-320</inkml:trace>
  <inkml:trace contextRef="#ctx0" brushRef="#br0" timeOffset="14">1111 857 2723,'0'0'5509,"0"0"-3107,0 0-608,0 0 192,0 0-865,0 0-128,0 0 128,0 64-385,0-46-31,0 1-128,0-1-385,0 0 32,0 0-64,0-9-96,0 1 96,0-1-96,0-9-64,0 0 0,0 0-320,0-9-385,0-10 353,0-8 352,0 9 256,0-10-256,0 10 0,9 0-96,0 0 96,0-1-32,0 1 32,0 9 0,10 0 289,-10 9-33,9 0 128,-9 0 257,9 0 320,-9 9 224,10 9-288,-10 0-449,0 1-160,0-1-96,-9 9-127,0 1-65,0-10-65,0 9-255,0-8-737,0-1-640,0-9-385,0 0-1250,0 0-3714</inkml:trace>
  <inkml:trace contextRef="#ctx0" brushRef="#br0" timeOffset="15">1029 757 11243,'0'0'4548,"0"0"-2626,0 0-193,0 0-1280,0 0-449,0 0-32,0 11-993,0-11-1826,0 0-4324</inkml:trace>
  <inkml:trace contextRef="#ctx0" brushRef="#br0" timeOffset="16">1421 830 4388,'0'0'2563,"0"0"736,0 0-320,0 0-513,0 0-352,0 0 160,0 0 32,-9 0-1441,-9 0-96,9 0-129,0 9-191,-10 0-33,10-9-192,0 9-192,9 0 32,-9 0-64,9-9 0,0 10-64,0-1-128,9 0 32,9 0 160,1-9-128,8 9 64,-9 0 0,10-9 64,-10 9 0,-9 0 0,0 1 64,-9-1 128,9 0-128,-9 0 64,0 0-32,-9 0-96,0 0-32,-9 1-32,-1-1-320,1 0-481,9-9-672,-9 0-930,9 0-1472,0 0-6151</inkml:trace>
  <inkml:trace contextRef="#ctx0" brushRef="#br0" timeOffset="17">1502 0 13677,'0'0'1890,"0"0"-1762,0 0-32,0 0 1057,64 64 352,-28-27-704,10 17-288,-10 19 95,-8 0-127,-1 18 95,-9 0-255,-18 9 127,0 0-192,0-9 65,-27 1-257,9-20-32,-10-17-32,1-9-737,9-19-1761,-10-9-1923,-8-9-8903</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25.597"/>
    </inkml:context>
    <inkml:brush xml:id="br0">
      <inkml:brushProperty name="width" value="0.04" units="cm"/>
      <inkml:brushProperty name="height" value="0.04" units="cm"/>
      <inkml:brushProperty name="color" value="#C00000"/>
    </inkml:brush>
  </inkml:definitions>
  <inkml:trace contextRef="#ctx0" brushRef="#br0">727 618 4004,'0'0'7815,"0"0"-5092,0 0-833,0 0 159,0 0-767,-73 54-193,37-17-192,-1 8-321,10 10 1,-1 0-129,19 18-256,-9 0-160,18 9-32,0 0 0,18 0-32,10 0-192,8 0-865,1-10-577,17-17-864,1-9-2915</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5:46.157"/>
    </inkml:context>
    <inkml:brush xml:id="br0">
      <inkml:brushProperty name="width" value="0.04" units="cm"/>
      <inkml:brushProperty name="height" value="0.04" units="cm"/>
    </inkml:brush>
    <inkml:context xml:id="ctx1">
      <inkml:inkSource xml:id="inkSrc6">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1" timeString="2017-12-10T08:31:53.479"/>
    </inkml:context>
    <inkml:brush xml:id="br1">
      <inkml:brushProperty name="width" value="0.08" units="cm"/>
      <inkml:brushProperty name="height" value="0.08" units="cm"/>
      <inkml:brushProperty name="color" value="#FFFFFF"/>
      <inkml:brushProperty name="ignorePressure" value="1"/>
    </inkml:brush>
    <inkml:brush xml:id="br2">
      <inkml:brushProperty name="width" value="0.04" units="cm"/>
      <inkml:brushProperty name="height" value="0.04" units="cm"/>
      <inkml:brushProperty name="color" value="#E71224"/>
    </inkml:brush>
    <inkml:brush xml:id="br3">
      <inkml:brushProperty name="width" value="0.08" units="cm"/>
      <inkml:brushProperty name="height" value="0.08" units="cm"/>
      <inkml:brushProperty name="color" value="#33CCFF"/>
    </inkml:brush>
    <inkml:brush xml:id="br4">
      <inkml:brushProperty name="width" value="0.28" units="cm"/>
      <inkml:brushProperty name="height" value="0.28" units="cm"/>
      <inkml:brushProperty name="color" value="#FFFFFF"/>
      <inkml:brushProperty name="ignorePressure" value="1"/>
    </inkml:brush>
    <inkml:brush xml:id="br5">
      <inkml:brushProperty name="width" value="0.16" units="cm"/>
      <inkml:brushProperty name="height" value="0.16" units="cm"/>
      <inkml:brushProperty name="color" value="#E71224"/>
    </inkml:brush>
    <inkml:brush xml:id="br6">
      <inkml:brushProperty name="width" value="0.16" units="cm"/>
      <inkml:brushProperty name="height" value="0.16" units="cm"/>
      <inkml:brushProperty name="color" value="#ED7D31"/>
    </inkml:brush>
  </inkml:definitions>
  <inkml:trace contextRef="#ctx0" brushRef="#br0">3909 4846 3908,'0'0'4996,"0"0"-3490,0 0-449,0 0 160,0 0-288,0 0-417,0 0-255,82 0-193,-68 0-32,-14 0-32,0 0-32,14 0-353,-14 0-287,13 0-129,-13 0-737,14 0-864,-14 0-513,0 0-127</inkml:trace>
  <inkml:trace contextRef="#ctx0" brushRef="#br0" timeOffset="4305.9037">3942 3652 12236,'0'0'3074,"0"0"-1152,0 0-608,0 0-386,0 0-607,0 0-129,-77 11-96,66 0 32,0 11 32,0 0 289,0 11-289,0-1-96,0 12 32,11 0 224,0 0-192,0-11-96,0 0-64,11-12 32,0 1-32,0-11-64,11-11-32,-11 0-64,11 0-64,11 0 32,-11 0-161,-11-22-63,11 11-65,-11-10 225,-11 10 32,0-11 256,0 0 0,-11 11 64,-11-11 64,11 11-128,0 0-256,-11 0-129,11 11-287,0-11-577,-11 11-1378,11 0-4388</inkml:trace>
  <inkml:trace contextRef="#ctx0" brushRef="#br0" timeOffset="7455.0192">3755 2513 3235,'0'0'7944,"0"0"-5382,0 0-2242,0 0-63,0 0-257,0 0 0,22 0 0,-11 0 32,11-11 64,-11 11 64,11-11 96,0 11-96,-11 0 64,11 0-31,-11 0 95,0 0 64,0 0 1,0 11-33,-11-11 192,11 11 33,-11 0 31,0 0-63,11 11-161,-11 0-96,0 11-159,0-11 63,0 11 0,0 0 64,-11-11 257,11 0-257,-11 11-96,0-12-128,11-10 0,0 11-128,-11-11-897,11-11-481,-11 11-512,11-11-2049,0 0-3781</inkml:trace>
  <inkml:trace contextRef="#ctx0" brushRef="#br0" timeOffset="7638.5824">3876 2700 4612,'0'0'7335,"0"0"-5733,0 0-1602,0 0 224,0 0-32,0 0-192,110 0 0,-83 0-2082,0 0-3651</inkml:trace>
  <inkml:trace contextRef="#ctx0" brushRef="#br0" timeOffset="10434.689">3931 1506 11531,'0'0'3523,"0"0"-1345,0 0-929,0 0-608,-77 44-385,66-22-224,0-11-32,11 11-32,0 0 32,0 10 0,0 1 0,0-11 0,11 0 0,0 0 0,0-11-96,11 0-64,11-11-96,-11 0-545,11 0 160,-11-11-31,-1 0-225,-10 0-160,0 0 320,-11-11 225,0 11 512,0-11 0,-11-10 288,0 10 225,-10-11-193,-1 0-256,0 0 0,11 11 32,0 0-96,0 11 96,0-11 224,11 22-63,-11-11-33,11 0 0,0 0 32,0 0-160,22 0-31,-11 0-1,11 11 160,0 0 160,0 0-31,-12 0-97,12 0 0,-11 11 64,-11 0 449,11 11-160,-11 0-353,0 0-192,0 0-64,-11 0-705,0 0-704,0-11-1858,0 0-5926</inkml:trace>
  <inkml:trace contextRef="#ctx0" brushRef="#br0" timeOffset="23009.2904">3964 294 2723,'0'0'3523,"0"0"-961,0 0-608,0 0 32,0 0-673,0 0-192,0 0 257,0 0 63,-15 0-128,-1-16-544,1 16-769,-1 0 64,0 0 64,1 0 96,-1 0 97,0 0-225,1 16-96,-1 0 0,16 15 0,-16 0 0,16-15-192,0-1 160,0 1-65,0-1-127,16 1-256,0-16 31,15 0-95,-15 0-289,15 0-64,-15 0-160,-1 0 224,1-16 193,-16 1-1,0-1 193,15 16 448,-15-15 64,0-1 0,0 0 64,0 16-64,0 0 64,0 0-64,0 0 417,0 0 384,0 0-1,0 0-191,0 0 224,0 16-289,0 0-351,0 15-193,16 0 32,-16 0 416,0 16 97,0-16 96,0 0-65,0 0 1,0-15-353,-16 15 32,1-15-320,-1-1 0,-15-15-224,15 16-160,-15-16 31,15 0-672,-15 0-192,15-16-961,1 1-2786</inkml:trace>
  <inkml:trace contextRef="#ctx1" brushRef="#br1">4443 9381</inkml:trace>
  <inkml:trace contextRef="#ctx0" brushRef="#br2" timeOffset="1.06393E6">4419 9356 5445,'0'0'1442,"0"0"-866,0 0-576,0 0-64,0 0-128,0 0 160,0 0 32,-13 0 128,13 0 288,0 0 449,0 0-128,0 0-289,0 0-352,0 0-96,0 0-96,0 0 96,13 0 64,-13 0-32,0 0-32,0 0 32,0 0-32,0-13 128,0 13 65,0 0 159,0 0 32,0 0 193,0 0 224,0 0 288,0 0 64,0 0-384,0 0-65,0 0-223,0 13-97,12 0-96,1-1-96,-13 1-95,13 13-33,-13-14 32,13 14-64,-13-13 0,0-1 32,12 1-32,-12 0 0,0-13-32,0 0-32,0 0 0,0 0 32,0 0-32,0 0 32,0 0-192,0 0-257,0 0-448,0 0-512,0 0-481,0 0-576,0 0 256,0 0 832,0-13 65,13 13-448,-13-13-450</inkml:trace>
  <inkml:trace contextRef="#ctx0" brushRef="#br2" timeOffset="1.06474E6">4516 9361 160,'0'0'1730,"0"0"-801,0 0-32,0 0-481,0 0-320,0 0-96,-13 0 128,13 0-32,0 0 32,0 0-64,0-13 32,-13 13 161,13 0 63,0 0 96,0 0 225,0-13-225,-13 13-127,13 0 287,0 0 225,0 0-96,0 0 31,0 0 97,0 0 160,0 0-32,-12 0 128,12 0-64,0 0-384,0 0-321,0 0-96,0 0-96,0 13-96,0 0-32,0 0 449,0-1-321,0 1 64,12 0-96,-12 0 32,0-1-96,0 1 32,13-13-64,-13 13 32,0-13-32,0 0 32,0 0 0,0 0-32,0 0-96,0 0 32,0 0 0,0 0-96,0 0 160,0 0 0,0-13 64,0 0 64,-13 1-96,1-14 32,-1 13-64,0-12 0,13 12 0,-13 13 0,13-13 0,0 13 0,0-12 0,0 12 0,0 0 32,0 0-32,0 0-64,0 0-96,0 12-128,0 1 224,0 0 64,13 12 160,0-12 32,-13 0-128,0 12-64,13-12-704,-13 13-2179,12-14-3683</inkml:trace>
  <inkml:trace contextRef="#ctx0" brushRef="#br3" timeOffset="182210.3889">5678 10549 512,'0'0'641,"0"0"128,0 0-161,0 0-127,0 0-97,16 0 33,-16 0 287,0 0 97,0 0-160,0 0-65,17 0 1,-17 0 256,0 0-33,0 0-319,0 0-161,0 0-192,0 0 160,0 0 1,0 0-33,17 0-64,-17 0 32,0 0-96,17 0 33,-17 0-1,0-17 96,17 17-64,-17 0-32,17 0 33,-17 0-33,16-17-32,-16 17 0,17 0-32,0-16-32,-17 16 160,17-17-32,0 17 33,0 0-33,-17-17 64,16 17-32,-16 0-32,17 0 1,-17-17-33,17 17-32,-17 0 0,0 0 0,0 0 0,17 0-32,-17 0 0,0 0-31,0 0 95,0 0-64,0 0-32,17 0 96,-17 0 64,0 0 32,0 0-31,16 0 31,-16 0-64,0 0-64,0 0-96,17 0 32,-17 0-32,0 0 32,17 0 0,-17 0 1,17 0-1,-17 0-32,17 0-32,-17 0 64,0 0-64,17 0-64,-1 0 64,-16 0 0,0 0 64,17 0-64,-17 0 0,17 0 0,-17 0 0,0 0 0,17 0 0,-17 0 0,0 0-96,17 0 96,-17 0-32,16 0 32,-16 0 0,0 0 32,0 0 0,17 0-32,-17 0 128,0 0 0,17 0 32,-17 0 96,0 0-64,17 0-31,-17 0-1,17 0 0,-17 0 32,17 17 0,-17-17-64,16 0-32,-16 0-64,0 0 1,0 0-33,17 0 0,-17 0 0,0 0 0,0 0 0,0 17-33,0-17 33,0 0-32,0 0 32,17 0 0,-17 0 0,0 0-32,0 0 32,17 0-32,-17 0 0,0 0-64,0 0 32,0 0 64,0 0-32,17 0 32,-17 0 0,0 0 0,0 0 0,0 0-32,17 0 0,-17 0-32,0 0 64,0 0 0,0 0 0,16 0 32,-16 0 0,0 0 0,17 0 32,0 0 64,0 0-64,-17 0 0,17 17-64,-17-17 32,16 0 1,-16 0-33,0 0 0,0 0-33,0 0-31,17 0 32,-17 0-32,0 0-128,0 0 96,0 0 32,17-17-96,-17 17 128,17-17 32,-17 17 0,17-17 128,-17 17-64,0 0-64,17-17 0,-17 17 0,0 0 0,0 0 0,16 0 32,-16 0-32,0 0 0,17 0 32,-17 0 0,17 0 0,0 0 0,-17 0-32,17 0 0,-17 0 0,16 0 0,1 0 0,-17 0 0,17 0 0,0-16 0,-17 16 0,17 0 0,0 0 0,-1 0 0,-16 0 0,17 0 0,0 0 32,-17 0-32,17 0 0,0 0 0,0 0 64,-17 0-32,16 0 32,-16 0 0,17 0-32,0 0 0,-17 16-32,17-16 32,-17 0-32,17 0 0,-17 17 0,0-17 0,16 0 0,-16 0-64,17 0 32,-17 0-96,17 0 0,-17 0 96,0-17 0,17 17-32,0-16 64,-17 16 32,17 0-32,-17-17 0,16 17 0,-16 0 0,0 0 32,17 0-32,-17 0 32,0 0 0,17 0 32,-17 0-32,17 0 64,0 0-96,-1 17 64,1-17-32,0 16 32,-17-16-64,17 0 0,0 17 0,-17-17-64,0 0 0,17 0-64,-17 0 0,16 0 64,1-17 32,-17 17 32,17-16 0,0 16 0,0-17 0,0 17 32,-17-17-32,16 17 0,1 0 0,-17 0 0,17-17 0,-17 17 0,17 0 0,-17 0 32,17 0 0,-1 0 64,-16 0-64,17 0 0,0 0 32,0 0-64,0 0 0,-17 0 0,17 17 0,-1-17 0,-16 0 0,17 0 0,0 0 0,-17 0 0,17 0-64,0 0 64,-17 0-32,17 0 32,-17 0 0,16 0 0,1 0 0,0 0 0,-17 0 32,17 0 32,16 17 0,-16 0-32,0-17-32,-17 0 32,34 16 0,-34-16-32,17 0-32,-17 0 32,16 0 0,-16 0-32,0 0 0,17 0 0,-17 0 0,17 0-32,-17 0 32,17 0 0,-17 0 0,17 0 32,-17 0-32,16 0 32,-16 0 0,17 0-32,-17 0 32,0 0 32,17 0 0,-17 0-32,17 0 32,-17 0 96,17 17-64,0-17 0,-1 17 1,-16-17-33,17 0 0,-17 17-32,17-17 0,-17 0-32,0 0 0,17 0-1,-17 0-63,17 0-64,-17 0 64,17 0 0,-17 0 32,16 0 0,-16-17 32,17 17 32,-17 0 0,17 0 0,-17 0 32,0 0-32,17 0 64,-17 0-32,0 0 32,17 0-32,-17 0 32,16 0-32,-16 0 0,0 0-32,0 0 0,17 0 0,-17 17 0,17-17 0,-17 0-32,0 0-32,17 0 64,-17 0-64,0 0-32,0 0-32,17 0 64,-17 0 32,0 0-64,17 0-64,-17 0 128,0 0 32,16 0 0,-16 0 0,17 0 0,-17 0 32,17 0 64,-17 0-32,17 0-32,-17 0-32,17 17 0,-17-17 0,0 0 0,0 0 0,16 0-32,-16 0-96,0 0-65,17 0-127,-17 0-96,17-17 191,-17 17 129,17-17 32,-17 17 32,0 0 0,17 0 32,-17 0 32,17-17-32,-17 17 0,0 0 0,16 0 0,-16 0 32,0 0 64,17 0-64,0 17 33,-17-17-33,17 17 32,-17-17 32,17 17-96,-17-17 0,17 0-32,-17 0-32,0 0 32,0 0-65,16 0-127,-16 0-64,17 0-192,-17 0 191,0-17 161,17 17 128,-17-17 0,0 17 0,17 0 0,-17 0 0,0 0 0,0 0 32,17 0 32,-17 0 32,16 0 32,-16 0-96,17 0 1,-17 0 31,0 0-32,17 0 32,-17 17-64,0-17-32,0 0 32,17 0 0,-17 0-32,17 0-32,-17 0 32,0 0-33,17 0 1,-17 0-96,16-17 160,-16 17 0,17 0 0,-17-17 0,17 17 32,-17 0-32,17 0 32,-17 0-32,17 0 32,-17-17-32,16 17 193,-16 0 127,0 0 96,17 0-31,-17 0 479,17 0-191,-17 0-64,17 0 544,-17 0-256,0 0-33,0 0 33,0 0-256,0 0-193,0 0-63,17 0-33,-17 0 385,17 0-449,-1 0-192,18-16-96,-17 16 0,0 0 0,0 0 96,-1 0 64,-16 0 0,17 0-64,0 0 33,-17 0-1,0 0 32,17 0 32,-17 0 64,17 0-64,-17 0-31,0 0-65,0 0-64,0 0 64,16 0-32,-16 0 32,0 0-64,0 0 64,0 0 0,17 0 0,-17 0-32,0 0 0,0 0-64,0 0 0,0 0 0,0 0 64,0 0-31,0 0-33,0 0 32,0 0 32,0 0-64,0 0 32,0 0 0,0 0-32,0 0 0,0 0 0,0 0 32,0 0 32,0 0 0,0 0 160,0 0 32,0 0-64,0 0-127,0 0-1,0 0 32,0 0-32,0 0-32,0 0 0,0 0-32,0 0 0,0 0 32,0 0-32,0 0 64,0 0-32,0 0 0,0 0 32,0 0-64,0 0 32,0 0 0,0 0 0,0 0-32,0 0 0,0 0 0,0 0 0,0 0 0,0 0 0,0 0 0,0 0-32,0 0 32,0 0 0,0 0 0,0 0 0,0 0-32,0 0 32,0 0 0,0 0 0,0 0 0,0 0 0,0 0 0,0 0 0,0 0 0,0 0 0,0 0 32,0 0-32,0 0 0,0 0 0,0 0 0,0 0 0,0 0 0,0 0 0,0 0 32,0 0-32,0 0 0,0 0 0,0 0 0,0 0 0,0 0 0,0 0-32,0 0 32,0 0-32,0 0 32,0 0-32,0 0 32,0 0 0,0 0 0,0 0-64,0 0-32,0 0 32,0 0 0,0 0-96,0 0 31,0 0 33,0 0 32,0 0 32,0 0 32,0 0-32,0 0 32,0 0-32,0 0 32,0 0-32,0 0 0,0 0 0,0 0-32,0 0 0,0 0 0,0 0 32,0 0 32,0 0 0,0 0 0,0 0 0,0 0 0,0 0 0,0 0 0,0 0 0,0 0 0,0 0 0,0 0 0,0 0-32,0 0 32,0 0 0,0 0 32,0 0-32,0 0 0,0 0 0,0 0 0,0 0 0,0 0-32,0 0 32,0 0 0,0 0 0,0 0-32,0 0 32,0 0 0,0 0 0,0 0 0,0 0 0,0 0 0,0 0 0,0 0 0,0 0 0,0 0 32,0 0-32,0 0 0,0 0 0,0 0-32,0 0 32,0 0 0,0 0 0,0 0 0,0 0 0,0 0 0,0 0 0,0 0 0,0 0 0,0 0 0,0 0 0,0 0 0,0 0 0,0 0 0,0 0 0,0 0 0,0 0-32,0 0 32,0 0-32,0 0 0,0 0-64,0 0 0,0 0 64,0 0-33,0 0 33,0 0 0,0 0 0,0 0 0,0 0-64,0 0 96,0 0-64,0 0 32,0 0 0,0 0 32,0 0-32,0 0 32,0 0 0,0 0-64,0 0 64,0 0 0,0 0 0,0 0 0,0 0 0,0 0-32,0 0 0,0 0 32,0 0-64,0 0 32,0 0 32,0 0-64,0 0 32,0 0 0,0 0-32,0 0 64,0 0-32,17 0 0,-17 0 0,0 0-64,0 0-1,0 0 1,0 0-32,0 0 32,0 0 32,0 0-32,0 0 0,0 0 0,0 0 0,0 0 32,0 0-32,0 0 32,0 0 31,0 0 33,0 16-32,0-16-96,17 17 32,-17 0 64,17 0 32,-17 0 0,0-1-32,0-16 32,0 0-32,0 0 0,0 0-64,0 0-64,0 0-224,0 0-161,0 0 0,0 0 97,0 0 96,0-16-33,0 16 353,0-17 32,17 0 0,-17 0 0,0 17-32,0-17 32,0 17-32,16-16 32,-16 16-32,0-17 32,0 17 0,0-17 0,0 17 0,0 0 0,0-17 0,0 17 0,17 0 0,-17 0-32,0 0 32,0-17 0,0 17 0,0 0 0,0-17 0,17 17 0,-17-16-32,0 16 0,0 0-96,0 0 96,0 0-32,0 0 64,0 0 64,0 0-64,0 0 0,17 0 0,-17 0 32,0 0-32,0 0-32,0 16 32,17 1 64,-17 17-32,16-17 32,-16 16-64,17-16 32,-17 0-32,0 0 0,0-17 0,0 17 0,0-17 0,0 0-128,0 0-128,0 0-225,0 0-95,17 0 191,-17-17 321,0 0 0,17 0 32,-17 0 32,17 1 32,-17-1 0,17 0-32,-17 17 32,0 0-32,16 0 0,-16 0 32,0 0-32,0 0 0,0 0 0,0 0 32,0 0 0,0 0-32,0 0 0,0 0 0,17 0 0,-17 0 33,17 0 63,-17 0-64,0 0-32,0 0-32,17 0 0,-17 0 0,0 0-193,17 0 33,-17 0-96,0 0 32,17-17 128,-1 0 128,-16 17 0,17 0 0,-17 0 0,0-17-33,0 17 1,17 0 32,-17 0 32,0 0 65,0 0-33,17 17 96,0-17-64,-1 17 32,-16 0-64,17-17-32,-17 17-32,17-17 0,-17 17 0,17-17 32,-17 16 0,17-16-32,-17 0 0,0 0-64,0 0 32,0 0-96,0 0-64,0 0-32,17 0-1,-17-16 65,0 16 32,16-17 64,-16 0 64,17 17 64,-17 0 32,0-17-96,0 17 0,0 0 32,0 0 64,0 0 32,0 0 65,17 0 127,-17 17 0,17 0-224,-17 0 0,0-1-32,17 1-64,-17-17 32,0 17-32,17-17 0,-17 0-32,0 0 0,0 0-64,0 0 0,0 0-32,0 0-64,16 0-160,-16 0 31,0-17 161,17 0 64,0 1 64,-17-1 32,0 17 32,17-17-32,-17 17-32,0 0 32,0 0 0,0 0 0,0 0 0,0 0 128,17 0 32,-17 0 32,16 0 1,1 17-129,-17 0 0,0-17-32,17 16 0,-17-16-32,0 0-32,0 0 0,17 0 0,-17 0 0,0 0-32,0 0-97,17 0 65,-17 0-96,17 0 0,-17 0 32,16 0 0,-16-16 96,17 16 32,-17-17 32,17 0 0,-17 17 0,17 0 0,-17 0 0,0 0-32,0 0 32,0 0 32,17 0 64,-17 0 192,16 17-96,-16 0-64,17-1-96,0 1 0,-17-17 0,17 17-32,-17 0 0,0-17 0,17 17-32,-17-17 0,0 0 32,0 0-160,0 0-160,17 0 0,-17-17-97,16 0 161,-16 0 0,17 0 64,-17 1 192,17-1-97,-17 0-31,0 17 32,0 0-32,17 0 96,-17 0 32,0 0 96,0 0 32,0 0 257,17 0-97,-17 0-192,17 17-64,-17 0 0,16-17 0,-16 16 0,0-16-32,0 17 0,17-17-32,-17 0 0,0 0-32,17 0-64,-17 0-32,0 0-161,17 0 97,-17-17 96,17 1 96,-17-1 32,16 0 0,-16 17-32,17-17 32,-17 17 0,0 0-32,0 0 32,17 0 32,-17 0 32,0 0 288,17 17 97,-17 0-353,17 0-32,-17-1 0,17-16-32,-17 17 0,16-17-32,-16 0 0,0 0-32,0 0-32,0 0-64,0 0 0,17 0-32,-17 0-65,17 0 33,-17 0 0,0 0 192,17-17-64,-17 17 64,17 0 0,-17 0 0,16 0 0,-16 0 0,0 0 0,0 0 0,0 0 64,17 0 320,-17 0 1,0 0-257,17 17-32,-17-17-96,0 0 0,17 17 0,-17-17 0,0 0-64,17 0-32,-17 0-64,0 0-257,0 0 33,17 0 96,-17 0-1,0-17 65,16 0-160,-16 1 31,0 16 129,17-17 160,-17 0 32,0 17 0,17 0 0,-17 0 32,0 0 160,0 0 321,17 17-193,0 16-224,-17-16 0,17 0 0,-1 0-32,-16 0 0,17-1 32,-17-16 64,0 0-128,0 0-32,0 0-128,0 0-160,17 0-225,-17-16 257,17-18 128,-17 17 96,17 0-32,-17 1-32,0 16 0,0 0 32,16-17 63,-16 17 1,0 0 32,0 0 0,0 0 289,0 0 63,17 17-160,-17-1-160,17 1 32,-17-17 0,17 17-64,-17-17 32,17 17-32,-17-17 0,0 0-32,17 0-160,-17 0 0,16 0-417,-16-17 193,17 0-128,0 0 31,0 1-128,-17-1 65,17 17 352,-17-17 96,16 17 64,-16 0 64,0 0 256,0 0 448,17 0 193,-17 17-448,17 0-1,0-1-320,-17 1 32,17 0-128,0-17 32,-17 17-64,0-17 0,16 0 0,-16 0-96,17 0-192,-17 0-865,0 0 64,17-17 480,-17 0 161,17 0-193,-17 1 161,0-1 320,17 0 128,-17 17 32,0 0 0,0 0 0,0 0 32,17 0 769,-17 0 576,0 0-737,16 0-383,1 17-129,-17 0-64,17-1 64,-17-16-128,17 17 0,-17-17-64,17 0 0,-17 0-64,0 0-321,16 0-512,1 0 513,-17-17 64,17 1 127,-17-1 33,17 0 96,-17 0-64,0 17 96,17-17 96,-17 17-64,0 0 64,0 0 961,17 0 736,-17 17-1056,16 0-289,-16 0-224,17 16-64,0-33-32,-17 17-32,0 0 0,17-17 0,-17 0-128,0 0-224,0 0-225,17 0-448,-17 0 0,0-17 609,16-16 288,-16 16-128,0 0-33,0 0 129,17 0 96,-17 17-32,0 0 96,0 0 417,0 0 992,17 0 0,0 17-800,-17 0-417,17 0-96,-17 0-32,17-1-32,-17 1 32,0 0-64,16-17 96,-16 17 0,0-17-32,17 0-64,-17 0-128,0 0-64,17 0-224,-17-17-65,17 17 225,-17-17 224,0 17-64,0-17 0,0 17 96,17 0 0,-17 0 0,0 0 224,0 0 833,0 0-448,17 17-417,-17-17-96,0 17-64,16-17 64,-16 17-96,0-17 64,17 0-64,-17 0 0,0 0 0,0 0-128,0 0-128,0 0-97,0 0 97,0 0-64,0 0 64,0-17 159,0 0 97,0 17 0,17 0 0,-17 0-32,0 0 32,0 0 0,0 0 833,0 0-192,17 0-481,0 17-32,-17 0-64,0 0-32,16-17 64,-16 16-96,0-16 0,0 0-96,0 0-64,0 0-416,0-16 31,17-1 225,-17 0 63,0 17-159,0-17 128,0 17 192,17-17-32,-17 17 31,0 0 97,0 0 33,0 0 31,0 0 32,0 0 160,17 0 288,-17 0 129,17 17-353,0 0-256,-17 0 33,16-17-65,-16 17-32,0-17 0,17 0-65,-17 0-127,0 0-384,17 0-289,-17-17 384,0 0 33,0 0 96,17 17 352,-17-17 0,0 17 0,0 0 0,0-16 320,0 16 193,0 0 479,0 0 97,0 0-384,0 0 32,0 0 96,0 0-97,0 0 65,0 0 320,0 0 192,0 0 97,0 0-65,0 0-256,0 0-320,0 0-129,0 0-127,0 0-97,0 16 129,0-16-417,0 0 0,0 0 64,0 0-64,0 0-32,0 0 0,17 0 129,-17 0 383,17 0-608,-17 0 0,16 0 32,-16 0 32,17 0 97,-17 0-1,17 0 0,-17 0-64,17 0 0,-17 0-96,0 0 0,0 0 32,0 0 32,0 0 0,0 0 0,0 0 0,0 0 0,0 0-64,0 0 32,0 0-32,0 0 0,0 0 0,0 0 32,0 0-32,0 0-32,0 0-256,-17 0-481,0 0-832,-16 0-2211,-1-16-4420</inkml:trace>
  <inkml:trace contextRef="#ctx0" brushRef="#br3" timeOffset="189185.8793">12003 10431 1313,'0'0'2723,"0"0"-289,0 0-608,0 0 96,0 0-1,0 0-287,0 0-481,0 0-288,0 0 32,0 0-321,0 17-351,16 17-193,-16-17 0,17-1-32,-17-16 96,17 17-96,-17-17-96,17 0-33,0 0-95,-17 0-64,17-17 96,-1-16 32,-16-1 160,17 17 0,0-17 0,0 18 0,-17 16 0,0-17 0,17 17 32,-17 0-32,0 0 0,0 0 96,0 0 160,16 0 160,1 17 1,0-1-225,0 1-128,-17-17-32,17 17-32,-17-17 0,17 17 0,-17-17-32,0 0-32,16 0-160,-16 0 0,17-17 127,-17-17-95,17 1 160,-17-1 32,17 17 0,-17 0 0,17 1 0,-17 16-32,0 0 32,17 0 32,-17 0 128,0 0 321,16 16-65,-16 18-352,17-17-32,-17 0 0,17 0-32,0-1 32,-17 1-32,0-17 0,17 17-32,-17-17 32,0 0-64,0 0-128,0 0-128,16 0 0,-16 0 127,17-17 1,-17 0 192,17 17 0,-17-16-64,0 16 64,0 0 0,17 0 0,-17 0 64,0 0 0,0 0 128,0 0 161,17 16-161,0 1-128,-1 0-32,-16-17-32,17 0 0,-17 17 0,0-17-32,0 0-64,0 0-64,0 0-225,0-17 1,17 0 224,-17 0 160,0 1 0,17-1 0,-17 0 0,17 17 0,-17 0 0,0 0 32,0 0 256,17 17 225,-17 0-321,16 16-128,-16-16 32,17 0-96,0 0 32,-17-17-32,0 17 0,0-17-32,0 0 32,0 0-160,0 0-257,0 0-127,0 0 160,0 0 127,0 0 225,0 0 32,0 0 0,0 0 0,0 0 0,0 0 0,0 0-32,0 0 32,0 0 64,0 0 64,-17-17-31,17 17 95,-17 0 0,1 0-64,-1 0-32,-17 0 0,17 0-32,0 0-32,-16 0 0,16 0 161,0 0 63,0 0-160,0 0 0,1 0 0,16 0-64,-17 0-32,17 0 0,-17 0 0,17 0-32,0 0 0,-17 0-64,17-17 32,0 17 32,0 0 32,-17-17 0,17 17 0,-16 0 0,16 0-32,-17 0-32,17 0-64,-17 0 96,17 0 32,0 0 0,-17 0 0,17 0 0,0 0 128,0 0-96,0 0-32,0 0-32,0 0-64,0 0 64,0 0-32,0 0-129,0 0-63,17 0 32,0-17-160,0 17 191,-1-17 161,18 17 0,-17-16 32,-17 16 0,17 0-32,-1 0-128,1 0-96,0-17 128,-17 17-64,17 0 127,0 0 1,0 0 32,-1 0 0,1 0-32,0 0 64,0 0 64,0 0-64,0 17 0,-17-17-192,16 0 0,1 0 64,0 0 0,-17 0-128,17-17-225,0 17 289,-17-17 128,16 17 0,-16 0 64,17-17 0,-17 17 0,17 0 0,-17 0 0,0 0 0,17 0 64,-17 0 384,17 17 353,0 0-417,-1 0-288,1 16-64,-17-16 33,17-17-65,-17 17 0,17-17 0,-17 0-32,0 0-33,17 0-223,-17 0 0,0 0 64,17-17 128,-17-17 96,16 18 32,-16-18 0,17 17-32,-17 17 0,0 0 0,17-17 0,-17 17 32,0 0 192,0 0 833,0 0-224,0 17-577,17 0-192,-17 0-32,0 0 0,17 16 0,-17-33-32,0 17 32,0-17-32,16 17 0,-16-17 0,0 0 0,0 0 0,0 0-32,0 0 0,0 0-96,0 0 32,0 0 32,0 0 64,0 0 64,0 0 32,0 0 0,0 0-32,-16 0-32,-1 0 64,0 0 0,0 0 32,0 0 1,-16 0 63,16 17-128,0-17 64,0 17-32,0 0-96,17-17 64,-16 0-64,16 0 0,0 0 0,0 0 0,0 0-64,0 0-64,0 0 64,0 0 32,0 0-64,0 0-96,0 0 95,0 0 33,0 0 0,0 0 64,16-17-32,-16 17 0,0 0-288,0 0-32,17 0 320,-17 0 32,0 0 96,0 0 96,0 0-128,0 0 32,0 0-32,0 0-64,0 0-192,0 0-96,0-17-65,-17 17 289,17-17 64,-16 0 0,16 17 32,-17 0 0,17 0 32,0 0 0,0 0 32,0 0 33,0 0-1,0 0 160,0 0-32,0 0-256,0 0 0,0 0-64,0 0-64,0 0 128,0 0 0,17 17 0,-17-17-64,16 0-32,1 0 32,-17 0-96,17 0 32,0 0-1,0 0 65,0 0 64,-1 0 0,1 0 0,-17 0 32,17 0-32,-17 0 0,17 0 0,-17 0 0,0 0 0,0 0 0,17 0-96,-17 0 96,0 0 64,16 0-32,1 17 65,0-17-65,-17 17 32,17 0-64,-17-1 0,17-16 0,-17 0-32,0 0-65,17 0-255,-17 0-385,16-16 321,-16-18 192,0 17 32,17 0-289,-17 0 33,0 0 320,17 1 32,-17 16 32,0 0-1,0 0 65,0 0 65,0 0 767,0 0-255,17 16-481,-17-16-32,17 17 0,-17 0-32,17 0 64,-17-17 192,0 17-223,16-17-65,-16 0 0,0 0-97,17 0-31,-17 0 0,0 0 96,17 0 0,-17 0-32,17 0-64,-17-17 128,0 0-32,17 0 32,-17 17 0,0-17 0,0 17-32,0 0 32,0 0 128,0 0 288,16 0 289,-16 0-257,17 17-319,-17 0-97,0-17 0,17 0-32,-17 0 0,0 0-32,0 0-64,0 0-1,17 0-95,-17 0-96,0 0-32,17 0 128,-17-17 159,0 17 1,0-17 0,17 17 32,-17-16 0,0 16 0,0 0 0,0 0 0,0 0 0,16 0 129,-16 0 479,0 0-95,17 16-385,-17 1-32,17 0-32,-17-17-64,17 17 0,-17-17 0,17 0-64,-17 0-64,0 0-32,0 0-129,17 0-95,-17 0 32,0-17 159,16 17 33,-16-17 96,0 0 64,17 17 0,-17 0 0,0-16-32,0 16 32,0 0 0,0 0 160,0 0 321,17 0 31,-17 16-191,17 1-257,-17 0 0,0-17-32,17 17-32,-17-17 0,0 0 0,0 0-32,0 0-32,16 0-65,-16 0-191,0 0 0,17 0 192,-17 0 64,0 0 0,0 0 32,17-17 32,-17 17 0,0 0 0,0 0 0,0 0 0,0 0 0,0 0 0,17 0 160,-17 0 224,0 0 321,0 17-545,17 0-96,0 17-64,-17-18 64,16 1-64,-16-17 0,0 0 0,0 0-192,17 0-128,-17 0-193,0-17 321,17 1 128,-17-18 64,17 17-64,-17-17-32,0 34-129,17-17-63,-17 17 224,0 0 64,0 0 0,0 0 0,0 0 288,0 0 129,17 0-193,-17 0-160,16 17-32,-16 0-32,17-17 32,-17 17 0,0 0 0,17 0-32,-17-17 32,17 17-32,-17-17-32,0 16 0,17-16-32,-17 0-32,0 0-32,0 0-32,16 0-96,-16 0-129,17-16 161,-17 16 160,17-17 0,-17 17 64,0 0 0,17 0-32,-17 0 32,0 0 0,0 0 32,0 0 0,0 0 256,17 0 64,-17 17-223,17-17-65,-17 16 0,0-16 0,0 17 0,16-17-64,-16 0-32,0 0-32,0 0-128,0 0-1,0 0 33,17-17 160,-17 1 32,0-1-32,17 17 64,-17-17-64,0 17 0,0-17 64,0 17-64,17 0-64,-17 0 64,0 0 0,0 0 0,0 0 96,0 0 129,17 0 319,0 0-352,-17 17-64,16 0-64,-16 0-31,17-1-1,-17-16-32,0 0-32,0 0-65,17 0-127,-17 0 64,17 0 0,-17-16 128,17-18 0,-17 17 0,16 0 32,-16 17 0,17-17 0,-17 17-32,0 0 32,17 0 0,-17 0 32,17 0 256,-17 0-32,17 0-63,0 17-97,-1-17 32,-16 17-32,17 0-32,0 0-32,0 0-32,-17-1 0,17-16 0,-1 17-32,-16-17 0,17 0-128,0 0-32,0-17-33,-17 17 161,17-33 64,0 16 0,-17 17 0,16-17-32,-16 0 32,17 17 0,-17 0 0,0 0 0,0 0 0,17 0 96,-17 0 449,17 0-129,0 17-256,0 0-96,-1 0 0,1-17-31,0 17-1,-17-1-32,0-16-32,17 0 32,-17 0 0,17 0-97,-17 0-63,16 0-96,-16 0 64,17-16 64,-17-1 32,17 17 96,-17-17 0,0 17 0,17 0 0,-17 0 0,0 0 0,0 0 96,17 0 192,-17 0 96,17 0 1,-17 17-257,16 0 32,1-1-96,-17 1 64,17 0 0,-17-17-96,0 0-32,17 0-32,-17 0-96,0 0-128,17 0 160,-17-17 32,0 0 64,17 1-32,-17-1 0,0 0 32,0 0 0,16 17 0,-16-17 0,0 17 0,0 0 0,0 0 0,0 0 0,0 0 96,0 0 256,17 0 65,-17 0 63,0 17-320,17 0-96,-17 0-32,17 0-32,-17-17 0,0 0 0,17 0-32,-17 0-96,0 0-64,16 0-224,-16 0 191,0-17 65,17 0 32,-17 17 96,0-17-32,17 17 64,-17-17 0,0 17 0,17 0 0,-17-17 0,0 17 0,0 0 0,17 0 128,0 17 224,-17-17-223,16 17-65,1 0 64,-17 0-128,17-17 0,0 17 0,-17-17-64,17 0 0,-17 0 0,17 0-65,-17 0 1,16 0 0,-16-17 32,17 17 64,-17-17 0,17 0-64,0 0 0,-17 0 64,17 17 0,-17-17 0,16 17 32,-16 0 0,0 0 32,17 0 128,0 0 320,-17 17-287,17 0-97,0 0 0,-17 0-96,17 0 32,-17-17-32,16 17 0,-16-17 0,0 0-32,0 0-64,17 0-129,-17 0-63,0 0-32,17 0 256,-17-17 0,17 17 32,-17-17 32,17 17 0,-17-17 0,0 17-32,17 0 32,-17 0 96,16 0 160,1 17 32,0 0-160,0-17-32,-17 17-63,17-1-33,-1-16-129,-16 17-799,0-17-1827,0 0-7911</inkml:trace>
  <inkml:trace contextRef="#ctx0" brushRef="#br3" timeOffset="200297.5803">5105 10548 2178,'0'0'1409,"0"0"-864,0 0-513,0 0-32,0 0 64,0 0-64,0 0 160,0 0 64,0 0 1,0 0 63,0 0-224,0-16 64,0 16 513,0 0 352,0 0 0,0 0-289,0 0-255,0 0-257,0 0-128,0-17 128,0 17-64,0 0 96,0 0-31,0-17 287,0 17 0,0 0-95,0 0-193,0 0-64,0 0 96,0 0 193,0-17 63,0 17-320,0 0-32,0 0-128,0 0 32,0 0 65,17 0 31,-17 0 192,0 0-128,17 0-32,0 0-64,-17 0 97,17 0 95,-17 0 32,16 0-128,1 0-31,0 0-33,-17 0 96,17 0-32,0 0 0,0 0 32,-17 0-31,16 0-97,1 0 0,-17 0-64,17 0 0,-17 0 0,17 0 0,-17 0 0,17 0 64,-17 17-64,16-17 32,-16 0 0,17 0 32,-17 0 0,17 0-32,-17 0-32,17 0 0,0 0 1,-17 0-1,17 17 0,-17-17 0,16 0 32,1 0-32,-17 0 0,17 0-32,-17 0 32,17 0-32,-17 0 0,17 0 32,-17 0 0,17 0-32,-1 0 32,-16 0-32,0 0 0,17 0 0,-17 0 0,17 0 0,-17 0 32,17 0-32,0 0 0,-1 0 0,1 0-96,0 0-1602,17 0-2242,-17 0-4548</inkml:trace>
  <inkml:trace contextRef="#ctx0" brushRef="#br3" timeOffset="206530.456">15568 10549 6470,'0'0'2498,"0"0"-2273,0 0-225,0 0 0,0 0 32,0 0 160,0-17 192,0 17-95,0 0 127,0 0 289,0 0 288,0 0-289,0 0-223,0 0-289,0 0 0,0 0-32,0 0-128,0-17 0,0 17 0,0-16 225,17 16-65,-17-17-32,0 0-64,0 17 96,16-17-96,-16 17 96,0-17 129,17 0-65,0 1-32,-17 16-32,17-17-32,0 0-63,-1 0-65,-16 0 0,17 0 32,-17 17-64,0 0 32,0-16 32,0 16 64,0 0 224,0 0-96,0 0-159,0 0-1,0 0-64,0 0 288,0 0 289,17 16 31,-17 1-159,17 17-321,-17-17 64,17 16-96,-17-16-96,17-17 0,-17 0-32,16 17 0,-16-17-32,0 0-64,0 0-32,0 0 0,17 0-64,-17 0-33,17-17 65,0 0 160,-17 1 0,17-1 64,0-17-32,-1 17 0,-16 0 0,17 17-32,-17-16 0,0 16 0,0 0 32,0 0-32,0 0 161,17 16 159,-17 18 160,0-17-384,17 17 1,0-18-33,-17 1 0,17-17-32,-17 17 0,16 0 0,-16-17 0,0 0-32,17 17 0,-17-17-32,0 0-64,0 0-32,0 0-33,0 0-223,17-17 192,0 0 192,-17-17 64,17 18-32,-1-18-32,-16 17 64,17 17-64,-17 0-64,0-17 64,0 17 0,0 0 0,0 0-32,17 0 32,-17 0-32,0 17 32,17 0 128,-17 0 64,17 16-32,0-16-96,-1 17-32,1-34 0,-17 17-32,0-17 0,17 0-32,-17 0-32,0 0-96,0 0-32,0 0 32,17 0 32,-17-17 96,17 17 32,-17-17 32,17 0-32,-1 0-32,-16 1 32,0-1 0,17 0 32,-17 17-32,0 0 0,0 0 0,0 0 0,0 0 0,0 0 0,0 0 0,0 0 64,0 0 0,17 17 192,0 0-160,-17-1 0,17 1-64,-17-17-32,0 0 0,0 0 0,0 0-32,0 0-96,16 0-64,-16 0 64,0 0-32,17 0 64,-17-17 96,17 1 0,-17-1 0,0 0 0,0 0 0,0 17 0,0 0 0,0 0 64,0 0 32,0 0-32,0 0-64,0 0 96,0 17-96,0-17 0,0 17 0,0 0 64,-17-17-64,17 0 0,0 0 32,0 0-32,0 0 0,0 0 0,0 0 0,0 0-96,0 0 64,0 0 0,-17 0 32,17 0 0,-16 0 0,16 0 0,0 0 32,-17 0-32,17 0-96,-17 0 0,0 0 96,0 0 0,17 0 32,-16 16 0,16-16-32,-17 0 32,17 17-32,-17-17 0,0 0 0,0 17 32,0-17-32,1 0 0,-1 0-32,-17 0 0,17 17-64,0-17 64,1 0 32,-1 0 0,0 0 0,0 0 0,0 0 32,1-17-32,-18 17 32,34 0 0,-17 0-32,0 0 0,17 0 32,-17 0-32,1 0 0,16 0 0,0 0 0,-17 0-32,17 0 0,0 0 32,-17 0 0,17 0-32,-17 0 0,17 0 32,0 0-32,0 0 32,0 0 0,-17 0-64,17 0 64,0 0-32,0 0-65,0 0 33,0 0-128,0 0 32,0 0-32,0 0 32,17 0 128,0 0-32,17 0 0,-1 0 64,1 0 64,0 0 0,16 0-64,-16 0 0,-1 0 0,1 0 0,0 0 0,-1 0 0,-16 0 32,0 0-32,17 0-32,-18 0 32,-16 0 32,17 0-32,0 0 0,0 0-96,-17 0-97,17 0 33,-17 0 0,0-17 0,16 17 32,-16 0 96,0-17-32,17 17 32,-17 0 32,0-16 0,0 16 0,0 0 0,0 0 0,0 0 32,0 0 64,0 0 32,17 0-128,-17 16 96,17-16 0,-17 17-96,0-17 32,0 0-32,0 0-64,17 0-32,-17 0-32,0 0-32,17 0 32,-17-17 64,0 1 64,16-1 0,-16 0-32,0 17 0,17-17 32,-17 17 0,0 0-32,0 0-33,0 0 65,0 0 32,0 17 257,17 0-1,-17 0-160,17-1-96,0-16 0,-17 17-32,17-17 0,-17 0-32,0 0 0,16 0-96,-16 0 32,17 0-64,-17 0 32,17 0 32,-17-17 64,17 17 0,-17-16-1,0 16 33,0-17-32,17 17 32,-17 0-32,0 0-96,0 0 128,0 0 32,0 0 96,16 17 129,-16-1-161,17-16-32,-17 17-64,17-17 0,-17 0 0,0 0 0,17 0-32,-17 0 0,17 0-32,-17 0-64,0 0 32,17 0 31,-17 0 1,16 0 64,-16 0 0,17 0 32,-17 0-32,0 0-128,0 0 128,17 0 32,-17 0 0,17 0 32,-17 0-32,17 0 0,-17 17 1,17-17-1,-17 17-32,16-17 0,-16 0 0,0 0 0,17 0-32,-17 0-65,0 0-31,17 0-288,-17 0 160,0-17 128,17 17 63,-17-17 33,0 17-32,17 0 0,-17 0 32,0 0-96,0 0 128,16 0 96,-16 0 161,0 17-193,17 0-32,-17-17-32,17 17 0,-17-17 0,17 0-32,-17 0-32,0 0-33,17 0-63,-17-17-96,17 0 96,-17 0 0,16 0 128,-16 17 32,0 0-96,0 0 32,17 0-97,-17 0 161,0 0 0,17 0 193,-17 0-33,17 0 0,-17 17 96,17 0-128,0 0-64,-17-17-32,16 17-32,1-17 64,-17 17-64,17-17-64,-17 0 64,17 0-32,0 0-32,-17 0 0,17 0-64,-1 0 0,1-17 96,0 17 32,-17-17-64,17 17 32,-17 0 32,0-17-32,17 17-128,-17 0 160,16 0 192,-16 0 32,17 17-64,-17-17-64,17 17-64,-17-17 0,17 0-32,-17 17 0,0-17 0,17 0-64,-17 0 0,0 0-96,17 0-192,-1-17 95,-16 0-63,0 0 64,17 0 160,-17 17 32,0 0 64,0-17-96,0 17 64,0 0-32,0 0 64,17 0 416,-17 17-32,17-17-288,0 17-31,-17-17-33,17 17 0,-17-17 0,16 17-32,-16-17 0,17 0-32,-17 0 0,17 0-65,-17 0-255,17 0-160,-17-17 255,17 0 97,-17 0 128,16 17 32,-16-17 0,0 17-32,0 0 32,0 0 32,0 0 545,17 0 191,-17 17-223,17-17-353,0 17-96,-17 0-32,17 0 32,0-17-64,-17 17 33,16-17-65,-16 0 0,17 0 0,-17 0-65,17 0 1,-17 0-96,17 0 64,-17 0-160,17 0 160,-17 0-32,17-17 0,-17 0 128,16 17 32,-16 0-32,17-17 128,0 17-128,-17 0 64,17 0-96,-17 0 64,17 0 256,-17 0 193,16 17-193,-16-17-32,0 17 32,17-17-96,-17 17-127,17-17-33,-17 0 0,0 0-32,0 0 0,0 0 0,0 0-64,0 0 32,0 0-129,0 0 65,0 0 32,17 0 64,-17 0 0,0-17-96,0 0 0,0 17 64,0-17-64,0 17 96,0 0 0,17 0 0,-17 0-64,0 0-64,0 0 128,0 0 96,17 0 224,-1 17-32,1-17-159,0 17-65,-17 0 32,17-1-64,0 1 0,0-17 0,-17 17-32,16-17-32,-16 0-32,17 0-32,-17 0-1,0 0-31,17-17-160,0 0 256,-17 1 32,0-1 0,0 0 32,0 17-32,17 0 0,-17 0 32,0-17 128,0 17-96,0 0 64,0 0-63,0 0 95,0 0-128,16 0 160,-16 17 96,17-17-192,0 17 0,-17 0 0,17-17-32,-17 16-31,17-16-33,-17 0 0,0 0-33,0 0-63,17 0 0,-17 0-32,16 0-32,-16-16-96,17 16 224,-17-17 32,0 0 0,0 17 0,17 0 0,-17-17 0,0 17 0,0 0-32,17 0-32,-17 0 64,0 0 96,17 0 160,0 17-96,-17-17-32,16 17-64,-16-17-32,0 17-32,17-17 0,-17 0 0,0 0-64,17 0-32,-17 0-96,0 0-128,17-17 63,-17 0 193,17 0 32,-17 0 32,17 17 0,-1-17-64,1 17 32,-17-16 0,0 16 32,17 0 0,-17 0 224,0 16 129,17-16-161,-17 17-96,17 0-32,-1 0 0,-16-17 32,17 17-64,-17 0-32,17-17 32,-17 16 0,17-16-32,-17 0 0,17 17-32,-17-17 0,0 0 0,0 0-128,0 0-224,17 0 63,-17 0 65,0-17 192,16 1 64,-16 16 0,0-17 0,0 17 0,17 0 0,-17 0-96,0 0 96,0 0 352,0 0-223,0 0 63,0 0-32,0 0 64,0 0 32,0 0-31,17 0-1,-17 0-96,0 17 32,0-17 0,17 0-128,-17 0 0,0 16-32,0-16-64,0 0-576,0 0-738,0 0-2593</inkml:trace>
  <inkml:trace contextRef="#ctx0" brushRef="#br3" timeOffset="261420.3152">18680 10465 7399,'0'0'3972,"0"0"-1858,0 0-865,0 0-288,0 0-641,0 0-288,0 0 0,0 0 32,0 0 225,0 0 63,0 0 192,0 0-95,0 0 31,0 0-191,0 0-1,0 0-96,0-17-96,0 17-32,0 0-64,0 0 0,0 0 0,0 0 0,0 0 32,0 0 256,0 0-127,0 0-1,0 0 0,0 0 96,0 0-96,16 0-128,-16 0-32,0 0 0,17 0-128,-17 0-32,17 0-64,-17 0 32,17-17 192,-17 0 32,17 17 32,-17 0-32,0-17-32,0 17 0,0 0 0,0 0 0,17 17 128,16 17 480,-16 0-447,0-1-65,0 1-64,0-17 32,-17-17-64,16 17 0,-16-17-32,0 0-160,0 0-1,17 0-31,0-17-64,0 0 192,0-17 32,-17 17 64,16 1-32,1-1 32,-17 0 0,17 0-32,-17 17 32,0 0 0,0 0 32,0 0-32,0 0 288,0 17 225,0 0-385,0 0-64,17-1-32,-17-16-32,0 17 0,0-17 0,17 0 0,-17 0-32,0 0 0,0 0-64,0 0-65,0 0-95,0 0-32,0 0 224,17-17 32,-1 1 32,-16-1-32,17-17-32,0 0 64,-17 1 0,0-1 0,17 0 0,-17 1 32,0 16 0,0 0 0,0 0 224,0 0-32,0 17-64,0 0 33,0-17-33,-17 17 96,17 0 64,0 0 33,0 0 63,0 0 64,0 34 65,0 0-353,0-1-96,0 18-96,0-1 64,0 1-32,17-17 0,-17-1 32,17 1-64,-17-17 0,17 0 0,-17-17-64,0 0-64,0 0-288,16 0-321,-16-17-384,17-17 609,-17 1 416,17-18-65,-17-16-191,0 16-32,0 1-97,0 16 321,0 0 96,0 17 32,0 1 32,-17 16 0,17 0 0,0 0 96,0 0 192,-17 0 1,17 16 223,0 35-512,0-1 64,17 1-32,0-1-32,0 18 64,-17-34-32,17 16 0,-17-16-32,17-17-32,-1-17 0,1 16 32,-17-16-224,0 0-545,17-16-160,0-18 481,-17 0 128,17 1 96,-17-1 191,16 0-287,-16 0-96,0 1 160,0 16 256,0 0 0,0 17 0,0 0 0,0-17 32,0 17-32,0 0 32,0 0 0,0 0 0,0 0 96,0 0-64,0 0 224,0 17 161,0-17-225,0 17-192,0 0 0,0 16-32,17-16 32,-17 0-32,17 0 32,0-17-32,-17 17 32,17 0-32,-17-17 0,0 0 0,0 0-32,17 0 0,-17 0-32,0 0-64,0 0-193,0 0 1,16 0 320,-16-17-192,0 0 160,17 0 32,-17 0-32,0 0 32,0 1-32,0 16 32,0 0 0,0 0 64,0 0 96,0 0 128,0 0 161,0 0-65,17 16-224,-17 1-128,17 0 32,-17 0-64,0 0 32,17 0 0,-17 0-32,0-17 0,0 0-32,17 0-64,-17 0-288,0 0-225,16 0 161,1-17 224,-17 0 128,17 0 96,-17 0 0,0 17-32,0 0 32,17-17-32,-17 17-1,0 0 1,0 0 32,0 0 449,17 17 95,-17-17-223,16 17-225,-16 0-64,17 0 0,-17 0-32,17-17 0,-17 0-32,0 0-32,17 0 0,-17 0-225,17 0-31,-17 0 128,17-17 32,-1-17 32,-16 17-257,17 17 193,-17-17 128,0 17 32,0 0-64,0 0 96,0 0 96,17 0 352,-17 0-31,17 17 95,0 0-352,0 0-127,-17 0-1,16-17-32,1 17 32,0-17-32,-17 0-32,17 16-33,-17-16 1,17 0 0,-17 0-32,16-16-64,1-1-64,0 0 0,-17 0 64,0 0 31,17 17 33,-17-17 96,0 17 0,0 0 0,0 0 64,0 0 129,0 0 159,0 0 160,0 0-31,17 17-129,-17 0-288,17 0 0,-1 0-32,-16-17-32,0 17 0,17-17 0,-17 0-64,0 0-32,17 0-96,-17 0 0,17 0 64,-17-17-97,17 0 33,-17 0 128,0 17-64,0-17 96,17 17 32,-17 0 0,0 0-96,0 0 96,0 0 256,0 0 97,0 0 127,16 17-160,-16 0-192,17 0-63,0-17-33,-17 17-32,17-1 0,0-16 0,-17 0 0,17 0-65,-17 0-63,16 0-32,1 0 32,-17 0-32,17-16 96,0-1-224,0-17 127,-17 34 65,0-17 32,0 17 64,0 0 0,0 0 0,0 0 64,0 0 417,16 0-1,-16 17 97,0 0-385,17 0-128,-17 0-32,17-1 0,0-16-32,-17 17 32,17-17-64,-17 17 32,0-17 0,17 0-96,-17 0-32,16 0-64,1 0-161,0-17 1,-17 17 32,17-17 31,0 1 193,-17 16 32,17-17 64,-17 17 0,0 0 32,0 0 161,0 0 447,0 0-63,0 0-225,0 0-160,0 0-32,0 0-32,0 0 33,0 0 95,0 0 0,0 0 0,0 0-160,0 17 33,0-17 63,0 0 0,0 16 32,0-16-32,0 0 161,0 0-1,0 0-192,0 0-32,0 0-32,0 0-32,0 0-32,0 0 65,0 0 31,0 0 0,0 0-32,-17 0-32,17 0 0,0 0-64,0 0 64,0 0-64,0 0 64,0 0-32,0 0 0,0 0 0,0 0-32,0 0 0,0 0-64,0 0 0,0 0 0,0 0 64,0 0 32,0 0 32,0 0 0,0 0-64,0 0 0,0 0 32,0 0-32,0 0 0,0 0 0,0 0-64,0 0 64,0 0-32,0 0 32,0 0 32,0 0 0,0 0 0,0 0 0,0 0 0,0 0-32,0 0 32,0 0-32,0 0 32,0 0 0,0 0 96,0 0-31,0 0-33,0 0-32,0 0-32,0 0 0,0 0 32,0 0-32,0 0 32,0 0-32,0 0 0,0 0 32,0 0-32,0 0 0,0 0 0,0 0 32,0 0-32,0 0 0,0 0 0,0 0 0,0 0 0,0 0 0,0 0 0,0 0 0,0 0 0,0 0 0,0 0 0,0 0 32,0 0-32,0 0 0,0 0 32,0 0 0,0 0-32,0 0 0,0 0 0,0 0 0,0 0 0,0 0 0,0 0-32,0 0 32,0 0 32,0 0-32,0 0 0,0 0 0,0 0 0,0 0 0,0 0 0,0 0 0,0 0 0,0 0 0,0 0 0,0 0 0,0 0 0,0 0 0,0 0 0,0 0-32,0 0 32,0 0 0,0 0 0,0 0 0,0 0 0,0 0 0,0 0-32,0 0 32,0 0 0,0 0 0,0 0 0,0 0 0,0 0 0,0 0 0,0 0 32,0 0-32,0 0-32,0 0 0,0 0 0,0 0 32,0 0 0,0 0 0,0 0-32,0 0 0,0 0 32,0 0 0,0 0 0,0 0 0,0 0 0,0 0 0,0 0 0,0 0 0,0 0 0,0 0 0,0 0-32,0 0 32,0 0 0,0 0 0,0 0 0,0 0 0,0 0 0,0 0-32,0 0 32,0 0 0,0 0-32,0 0 0,0 0 32,0 0 0,0 0-32,0 0 32,0 0-65,0 0 33,0 0 32,0 0 0,0 0 0,0 0 0,0 0-64,0 0 128,0 0-64,0 0 0,0 0 0,0 0 0,0 0 0,0 0 0,0 0 32,0 0-32,0 0 0,0 0 0,0 0 0,0 0 0,0 0 0,0 0 0,0 0 0,0 0 0,0 0 0,0 0 0,0 0 0,0 0 0,0 0 0,0 0 0,0 0 33,0 0-33,0 0 0,0 0-33,0 0 33,0 0 0,0 0-32,0 0 32,0 0-64,0 0-64,0 0 64,0 0 32,0 0 0,0 0 32,0 0-32,0 0-64,0 0 0,0 0 32,0 0 32,0 0 32,0 0-32,0 0-32,0 0 64,0 0-32,0 0 32,0 0 0,0 0 0,0 0 0,0 0 0,0 0 0,0 0 0,0 0-32,0 0 32,0 0 0,0 0 0,0 0 0,0 0 0,0 0 0,0 0 0,0 0 0,0 0 32,0 0-32,0 0 0,0 0 0,0 0 32,0 0 32,0 0 128,0 0-96,0 0-32,0 0-32,0 0-32,0 0 0,0 0 0,0 0 0,0 0 0,0 0-32,0 0 32,0 0 0,0 0-64,0 0 32,0 0-32,0 0 64,0-16 32,0 16-32,0-17 0,0 17 0,0-17-32,0 17 32,0-17-64,0 17 32,0-17 32,0 17 0,0 0 0,0-17 0,0 17 0,0-17 0,0 17 0,0-16 0,17-1 0,-17 17 0,0 0 0,0-17-32,0 17 64,0 0-64,0 0 32,0 0 0,0 0 0,0 0 0,0 0 0,0 0 32,0 0-32,0 0 0,0 0 32,0 0 32,0 0 96,0 0 225,0 0-97,0 17-192,0 0-32,0 16 0,0-16-64,0 0 32,0 0-32,0 0 32,0 0-32,0-1-32,0-16 0,0 0 32,0 0-96,0 0-32,0 0-128,0 0-129,16-16-95,-16-18 384,17 0 32,0 0-97,-17-16-159,0 16 96,17 1 192,-17-1-32,0 17 64,0-17 0,17 18 0,-17-1 0,16 17 0,-16 0-64,0 0 64,0 0 64,0 0 288,0 0 161,0 0 63,0 17-256,0-1-255,0 18-33,0 0 0,0-1-32,0 1 64,0 0-64,17 16 32,-17-33 0,0 17-32,17-17 0,-17 0 0,0-17 0,0 0-32,17 0-32,-17 0-257,0 0 33,0 0-64,0 0-257,17-17 193,-17-17 352,17-17 32,-1 1-128,-16-1-289,17 1-800,-17 16 512,17 1 353,-17 16 288,0 0 96,0 17 0,0 0 96,0 0 288,0 0 1,0 0-1,0 0 385,0 17-257,0 0-352,0 16-64,17 1-32,-17 0-32,17-1 1,-17 1 95,17 16 128,-17-16 32,16 0-192,-16-17-32,0 0-32,17-1 0,-17-16-32,0 0-32,17 0-128,-17 0-352,17 0-481,-17-33 576,17-1 353,-1-17 32,-16 1-96,0-1-352,17 1-129,-17 16 257,0 1 320,0 16 32,0 0 0,0 0 0,0 0 32,0 17 0,17-17 96,-17 17 0,0 0-64,0 0 32,0 0 128,0 0 161,0 0 223,0 0 65,17 17-193,-17 17-287,17-17-65,-17 16-64,0 1 128,0-17-160,17 17 0,-17-1 0,0-16-32,16 17 0,-16-34 0,17 17 0,-17-17 0,0 0-96,0 0-128,17 0-193,-17 0-287,17-17 480,0-17 127,0 0-287,-1 1 64,-16-1-97,17 17-63,-17 0 416,17 1 64,-17-1 0,0 17 0,17-17 160,-17 17 64,0 0 0,0 0-127,17 0 95,-17 0 320,0 0 161,0 0-1,17 34 33,-17-18-513,16 18-64,-16 0 65,17 16-65,-17-16 64,0 0-32,0-1 0,0 1-64,0-17-96,0 0 64,17 0-32,-17-17-32,0 16 0,17-16 0,-17 0-32,0 0-96,0 0-96,0 0-128,0-16-65,17-1 417,-17 0 0,0-17 0,0 17 0,0 0-192,0 1-160,0 16 192,-17-17 160,17 17 32,-17 0 32,0 0 32,0 0 0,1 0 32,16 0-96,-34 0-32,17 17 0,0-1 96,0 1-64,-16 0 0,16 0 0,0-17-32,17 17 0,-17-17 0,17 0-96,-17 0-288,17 0-65,-16-17-127,16 0 352,-17 0 128,17 0 31,0 1-63,0-1 0,0 17 64,0 0-64,0 0 128,0 0 0,0 0 160,0 0 32,0 17-128,17-17 33,-1 16-33,1-16-32,0 0-32,0 17 0,-17-17 0,17 0-32,0 0 32,-1 0-32,18 0 0,-17 0-33,0 0 1,0-17 32,-1 17-128,1-16-128,0-1-32,0 17-65,-17-17 193,17 17 128,-17 0 64,0 0 0,0 0 256,0 0 129,0 0 31,16 17-128,-16 0-128,17-1-95,0-16 95,-17 17-128,17 0-32,-17-17 0,0 0 0,17 17-32,-17-17-64,0 0-1,17 0-31,-17 0-256,16 0 64,-16-17 31,0 0 65,17 0 32,-17 1 32,17-1-257,-17 0 257,0 0 64,17 17 64,-17 0 0,0 0-64,0 0 96,0 0 352,0 0 97,0 0 95,17 17-319,0 0-161,-17-17 0,16 17-32,-16-1-32,17-16 32,-17 0-32,0 17 0,17-17-64,-17 0 0,0 0-64,17 0-385,-17-17 1,17 1 191,-1-1 65,-16 0-64,17 17 95,-17-17 193,0 17 0,0 0 32,0 0 32,0 0 353,17 0 352,-17 17-129,17-17-320,-17 17-192,17 0 1,-17-1-33,17 1 0,-17 0 0,16-17-64,-16 17 0,17-17 0,-17 0 0,0 0-32,0 0-128,0 0-129,17 0 129,-17 0 64,17-17-32,-17 0-64,17 0-32,-17 1 191,0 16 1,0 0 32,0 0-32,0 0 32,0 0 353,17 0-33,-17 0 96,0 16-127,16 1-129,1 0-128,-17-17 64,17 17 96,-17 0-64,17-17-96,-17 0-32,17 0 0,-17 0-160,0 0-32,0 0-32,16 0 0,-16 0 31,17-17-191,0 17 160,-17-17-64,0 17 191,17 0 65,-17-17 32,0 17 0,0 0 32,0 0 0,0 0 129,17 0 63,-17 0 224,0 0 193,17 17-193,-17-17-256,16 17-127,-16-17 95,17 17-64,-17-17 0,0 0 96,0 0-128,0 0-64,17 17 32,-17-17-32,0 0 0,0 0 32,0 0 96,0 0 97,0 0 63,0 0 32,0 0 161,0 0 31,0 0-160,0 0 33,0 0-33,0 0 0,0 0-63,0 0-33,0 0 0,0 0-32,0 0-63,0 0-65,0 0-64,0 0 0,0 0 32,0 0 32,0 0-64,0 0 32,0 0-64,0 0 32,0 0 32,0 0-64,0 0 0,0 0 0,0 0 0,0 0 32,0 0 0,0 0-32,0 0 96,0 0 128,0 0-63,0 0-1,0 0-64,0 0-64,0 0 32,0 0 32,0 0 128,0 0 64,0 0 193,17 0 224,-17 0-65,0 0-31,0 0-129,0 0-160,17 0-127,-17 0 63,0 0-96,0 0-64,0 0 0,0 0 0,0 0-64,0 0 0,0 0 32,0 0-32,0 0 1,0 0-33,0 0 0,0 0 0,0 0 0,0 0 0,0 0 0,0 0 0,0 0 0,0 0-65,0 0 1,0 0-32,0 0-96,0 0 64,0 0 0,0 0 32,0 0 0,0 0 32,0 0 32,0 0 32,0 0-32,0 0 32,0 0 0,0 0-32,0 0-33,0 0-31,0 0-32,0 0 0,0 0 64,0 0 0,0 0 32,0 0-64,0 0 32,0 0-32,0 0 32,0 0-32,0 0 32,0 0-33,0 0 33,0 0-32,0 0 0,0 0 64,0 0-32,0 0-32,0 0 0,0 0 64,0 0-32,0 0-96,0 0 0,0 0-33,0 0 97,0 0 64,0 0 0,0 0-32,0 0-64,0 0-128,0 0 160,0 0 32,0 0 0,0 0-33,0 0 33,0 0 0,0 0 32,0 0 32,0 0 0,0 0 0,0 0-32,0 0-32,0 0 32,0 0-64,0 0-128,0 0 128,0 0 64,0 0-128,0 0-65,0 0-31,0-17 64,0 17-96,0-17 128,0 17-1,0 0 33,17 0 64,-17 0 0,0-17 64,0 17-64,16 0-192,-16 0-32,0 0 95,0 0 129,0 0 32,0 0 0,17 0 32,-17 0 64,0 0 32,17 0 1,-17 17-33,17 0 0,-17-17 0,0 17 32,0-17 32,0 0 32,0 0-160,17 0 0,-17 0-96,0 0-96,0 0-32,0 0 128,0-17 96,17-17 0,-17 0 0,0 18-33,0-18 1,0 17 0,0 0 0,0 0 32,0 1 0,0-1 0,0 17-64,0 0 32,0 0 32,0 0 0,0 0 32,0 0 0,0 0 193,0 0 223,0 33-288,0 1-96,0 0 0,16-1-32,-16 1-32,17-17 0,-17 17 32,0-17-32,17-1 32,-17-16-32,0 0 0,0 0-64,17 0-96,-17 0-64,17 0-192,-17-16 159,16-18 129,1 0 96,-17 17-64,0-16-96,17 16 96,-17 0 64,0 0 32,0 0 0,0 17 0,0 0 32,0 0-32,0 0 96,0 0 160,0 0 64,0 0 33,0 0 127,0 34-288,0-17-160,17 16 32,-17 1-31,0-17-33,0 17 0,17-17 32,-17-1-32,17-16 0,-17 17-32,0-17-65,0 0-63,16 0-96,-16 0-224,0 0-65,17 0 33,0-33 159,0-1 161,-17 0 128,17 0-128,-17 1-128,0-1-289,0 0 353,0 18 256,0-1 0,17 0 32,-17 0 512,16 17-480,-16 0-64,0 0 160,0 0 321,0 0 192,0 17 63,0 0-480,0 16-127,0-16-65,0 17-32,17 0 0,-17-1-32,0 1 0,0-17 32,17-17-32,-17 17 0,0-17 0,0 0-32,0 0-160,17 0-353,-17 0-320,0-17 385,17-17 384,-17 0-32,0 1 31,0-1 65,0-16-128,0 16-224,0 17 32,0-17 288,0 18 64,0 16 0,-17-17 224,17 17 64,0 0-128,0 0 0,0 0 0,0 0 97,0 0 95,0 0 161,0 17-193,0-1-224,0 18 32,0-17-96,0 17 0,0-1 0,0 1 0,0-17-32,0 16 32,0-16-32,17 17-64,-17-17 64,16 0-32,-16 0-32,0-17 32,0 0-64,17 0-64,-17 0-96,0 0-161,0 0-63,0 0-161,17 0 161,-17-17 319,0 0 97,17 17 32,-17-17 0,0 0-96,0 0-256,0 17-161,0 0 97,0 0 224,0 0 96,0 0 31,0 0 65,0 0-192,0 0-865,0 0-256,-17 0-577,0 17-2562,17-17-4132</inkml:trace>
  <inkml:trace contextRef="#ctx0" brushRef="#br3" timeOffset="278861.5939">22650 10431 3555,'0'0'4581,"0"0"-1987,0 0-960,0 0-673,0 0-289,0 0-544,0 0-96,0 0 97,0 0-33,0 0-64,0 0 128,0 0 160,0 0 129,0 0-33,0 0 192,0 0 33,0 0 96,0 17-257,0 0-416,0-1-64,0-16 32,0 17 0,0-17-32,0 0 32,0 0-32,0 0-32,0 0 0,0 0-32,0 0-160,0 0-192,0 0 159,17-17 257,0-16 97,0-1-65,-17 0-32,16 1 64,1-1 0,0 17-64,-17 0 0,0 1 32,0 16-32,0 0 64,0 0 256,0 0 161,0 0 31,0 0-256,0 0 193,0 16 127,0 18-288,17 0-191,-17-1-33,0 18 0,17-17-32,-1-1-32,-16 1 0,17-17 32,0 0-32,-17-17-64,17 0 0,-17 0-129,17 0-415,-17 0 159,17-34 225,16 17 224,-33-17-32,17-16 0,0 16 64,0 1-32,-17-1 0,16 17 0,-16 0 0,0 17 32,0 0 128,0 0 65,0 0 127,0 0 32,0 0 129,0 0 256,0 17-1,0 17-640,0-1 33,0 1-65,0 17-32,0-18-32,0 1 0,0 0 0,0-34 32,17 16 0,-17-16-64,0 0-128,17 0-128,-17 0-65,17-33 225,0 16 96,16-34 160,-16 1 0,0-1-160,0 18 0,-17-18-64,0 18 64,17 16 64,-17-17-64,0 17 0,0 17 0,0-16 32,0 16 161,0 0 63,0 0-64,0 0-96,0 0-64,0 0 64,-17 0 96,17 16-95,0-16 63,0 17 192,0 17-64,0-1-128,17 1-63,-17 17-33,16-1 0,1 1-64,-17-18 0,17 1 32,-17-17-32,17 0 0,-17-17-32,17 0 32,-17 0-193,0 0-31,0 0 0,17 0-96,-1-34 160,1-17 160,0 1 0,0-1-32,0 1-97,-17-1-63,0 18 64,0-1 128,0 17 0,0-16 32,0-1-32,0 0 64,0 1 64,17-1 0,-1 0-128,1 1 33,0 16-33,0 0-33,-17 17 33,0 0 33,0 0 95,0 0 64,0 0 64,0 0-96,0 0-32,0 0 32,0 0 1,0 0-33,0 17-96,0-17 0,0 0 32,0 0-32,0 17 0,0-17 64,-17 0 0,17 17-32,0-17 0,0 0 0,0 0 0,0 16-32,0-16 0,0 0-32,0 0 0,0 0 0,0 0 0,0 0 0,0 0 0,0 0 0,0 0 0,0 0 32,0 0-32,0 0 32,0 0-32,0 0 33,0 0-33,-17 0 0,17 0 0,0 0 0,0 0 0,0 17 0,0-17 0,0 0 0,0 0 0,0 0 0,0 0 0,0 0 0,0 0 0,0 0 0,0 17 0,0-17 0,-17 0 0,17 0 0,0 0-33,0 0 33,0 0-32,0 0 32,0 0-32,0 0 32,0 0 32,0 0-32,0 0 0,0 0 0,0 0 0,0 0 0,0 0 0,0 0-32,0 0 32,0 0 0,0 0 0,0 0 0,0 0 32,0 0-32,0 0 0,0 0 0,0 0 32,0 0-32,0 0 0,0 0 0,0 0 0,0 0 0,0 0-32,0 0 32,0 0 0,0 0 0,0 0 32,0 0-32,0 0 0,0 0 0,0 0 0,0 0 0,0 0 0,0 0 0,0 0 0,0 0 0,0 0-32,0 0 32,0 0 0,0 0 0,0 0 0,0 0 0,0 0 32,0 0-64,0 0 64,0 0-64,0 0 64,0 0-64,0 0 32,0 0-32,0 0 32,0 0 0,0 0 0,0 0 0,0 0 0,0 0 0,0 0 0,0 0 0,0 0 0,0 0 32,0 0-32,0 0 32,0 0-32,0 0 33,0 0-33,0 0 0,0 0-33,0 0 33,0 0 0,0 0 0,0 0 0,0 0 0,0 0 0,0 0 0,0 0 0,0 0 0,0 0-32,0 0 32,0 0 0,0 0 0,0 0-32,0 0 32,0 0 0,0 0 0,0 0 0,0 0-32,0 0 32,0 0 0,0 0-64,0 0 32,0 0 0,0 0 0,0 0 0,0 0 0,0 0 0,0 0 32,0 0 0,0 0-32,0 0 32,0 0 0,0 0 0,0 0 0,0 0-32,0 0 32,0 0 0,0 0 0,0 0 0,0 0 0,0 0-32,0 0 32,0 0 0,0 0-64,0 0-32,0 0-32,0 0 64,0 0 64,0 0 0,0 0-32,0 0 32,0 0 0,0 0-32,0 0 0,0 0 0,0 0 0,0 0 32,0 0-32,0 0 32,0 0 0,0 0 0,0 0 0,0 0 0,0 0 0,0 0 0,0 0 0,0 0 32,0 0-32,0 0 0,0 0-32,0 0 32,0 0 32,0 0-32,0 0 0,0 0 0,0 0 0,0 0 0,0 0 0,0 0 0,0 0 0,0 0 0,0 0-32,0 0 32,0 0 0,0 0 0,0 0 0,0 0 0,0 0 0,0 0-32,0 0-33,0 0 33,0 0 32,0 0 0,0 0 0,0 0 0,0 0 0,0 0 0,0 0 0,0 0 0,0 0-32,0 0 32,0 0 0,0 0-64,0 0 64,0 0 0,0 0 0,0 0 0,0 0 0,0 0 0,0 0-32,0 0-64,0 0 64,0 0 0,0 0 32,0 0-64,0 0-32,0 0-64,0 0 96,0 0 32,0 0 32,0 0-32,0 0 0,0 0 32,0 0-32,0 0 32,0 0 0,0 0 0,0 0-32,0 0 32,0 0 0,0 0 0,0 0-32,0 0 32,0 0 0,0 0 32,0 0-32,0 0 0,0 0 0,0 0 0,0 0 0,0 0 0,0 0 0,0 0 0,0 0 0,0 0 0,0 0-32,0 0 64,0 0-32,0 0 0,0 0 0,0 0 0,0 0 0,0 0 0,0 0 0,0 0 0,0 0 32,0 0-32,0 0 0,0 0 0,0 0 0,0 0 0,0 0 0,0 0 0,0 0 0,0 0 0,0 0 0,0 0 0,0 0 0,0 0 0,0 0 0,0 0 0,0 0 0,0 0 0,0 0 0,0 0 0,0 0-32,0 0 32,0 0 0,0 0 0,0 0 0,0 0 0,0 0 32,0 0-32,0 0 0,0 0 0,0 17 0,0-17 0,0 0 0,0 0 0,0 0 0,0 0 0,0 0 0,0 0-32,0 0 32,0 0 32,0 0-32,0 0 0,0 0 0,0 0 0,0 0 0,0 0 0,0 0 0,0 0 32,0 17-32,0-17 0,0 0 0,0 17 0,0-1 64,0-16-32,0 17 32,0 0 0,0 0-32,0 17 32,0-1-32,0 1-32,0-1 64,0-16 0,0 17 64,17 0 0,-17-18-128,17 1 0,-17 0-32,17-17 32,-17 0 0,0 0 0,17 0-32,-17 0-64,0 0 0,0 0-32,0 0-32,16 0 160,-16-17 160,17-16 0,0-1 0,0-17-128,0 18 0,-17-1 0,0 17 0,17-16 0,-17 16 1,0 0-33,0 0 32,0 0 96,0 1-64,0-1 0,0 0-64,0 0 0,0 17 0,0-17 0,0 17 0,0 0 0,0 0 0,0 0 0,0-17 0,0 17-32,0 0 0,0 0 0,0 0 0,0 0 32,0 0 0,0 0 32,0 0 32,0 17 64,16 17 192,-16-17-64,17 33-95,0-16-65,-17 16-32,17-16 0,-17 16 0,17 1-64,-17-17 32,16-1-32,1 1 0,-17-17 0,17 0 0,0-1 0,-17-16-32,17 0 0,-17 0-128,0 0-65,17 0 1,-17-16 128,33-1 96,-16-34 256,0 18-63,17-18-97,-18 1-32,1-1-64,-17 1 0,17 16 0,-17 0 32,0 18-32,0-1 0,17 0 32,-17-17 96,0 17-32,0 1-32,17-1-32,-17 17 0,16-17-32,-16 17 0,0-17 0,0 17 0,17 0 0,-17 0 0,0 0 0,0 0 0,0 0 0,0 0 0,0 0 0,0 0 0,0 0 0,0 0 0,0 0 0,0 0 0,0 0 0,0 0 0,0 0 0,0 0 32,0 0-32,0 0 0,0 0 32,0 0-32,0 0 32,0 0 0,0 0-32,0 0 0,0 0 0,0 0 32,0 0-32,0 0 0,0 0 32,0 0-32,0 0 32,0 0-32,0 0 32,0 0 0,0 0-32,0 0 0,0 0 0,0 0 0,0 0 0,0 0 0,0 0 0,0 0 0,0 0 32,0 0-32,0 0 0,0 0 0,0 0-32,0 0 32,0 0 0,0 0-64,0 0 64,0 0-32,0 0 32,0 0 0,0 0 0,0 0 0,0 0-32,0 0 32,0 0 0,0 0-32,0 0 32,0 0 32,0 0-32,0 0 32,0 0-32,0 0 32,0 0-32,0 0 64,0 0-64,0 0 0,0 0 32,0 0-32,0 0 0,0 0 32,0 0-32,0 0 32,0 0-32,0 0 33,0 0 31,0 0-64,0 0 0,0 0 0,0 0 0,0 0-97,0 0 97,0 0 0,0 0 0,0 0 0,0 0 0,0 0 0,0 0 0,0 0 0,0 0 0,0 0 0,0 0-32,0 0 32,0 0 0,0 0 0,0 0 0,0 0-32,0 0 0,0 0 32,0 0-32,0 0 32,0 0-32,0 0 32,0 0 0,0 0 0,0 0 0,0 0 0,0 0 0,0 0 0,0 0 0,0 0 0,0 0 0,0 0 0,0 0 0,0 0 0,0 0 0,0 0 0,0 0 0,0 0 0,0 0 32,0 0-32,0 0 0,0 0 0,0 0 32,0 0-32,0 0 0,0 0 0,0 0 0,0 0 0,0 0-32,0 0 32,0 0-32,0 0 32,0 0 0,0 0 0,0 0 0,0 0 0,0 0-32,0 0 32,0 0 0,0 0 0,0 0 0,0 0-32,0 0 0,0 0 32,0 0 0,0 0 32,0 0-32,0 0 64,0 0-64,0 0 32,0 17 32,0-17-32,17 17 0,-17 0 1,0-1-33,0 1 0,0 0 64,0 17-32,17-17-32,-17-17 0,0 16 32,0 1-32,17 0 0,-17-17 0,0 17 0,17 0 0,-17-17 32,0 17-32,16-17 0,-16 16 0,17-16 0,-17 17-32,17-17 32,-17 0 0,0 0 0,0 0-32,0 0 0,0 0-32,0 0-1,0 0 1,0 0 32,17 0 0,-17 0 0,0 0-32,0 0-32,0 0-32,0 0 0,0 0 96,0-17 32,17 1 0,-17-1 0,16 0 0,-16 0 0,0 0 0,17 0-32,-17 1 32,0-1 0,0 17 0,0-17 0,0 17 0,0 0 0,0 0 0,0 0-32,0 0 32,0 0 0,0 0 0,0 0 64,0 0-32,0 17 96,17 0-64,-17-1-32,0 18 0,17-17 0,-17 0 0,0 0 0,17 16-32,-17-16 0,17 17 0,-17-18 0,16 1 0,-16-17 0,0 17 32,17-17-32,-17 17-32,0-17 32,0 0 0,17 0 0,-17 0 0,0 0 0,0 0 0,0 0 0,0 0 0,0 0 0,0 0 0,0 0-32,17 0 32,-17 0 0,0 0 0,0 17 0,0-17 0,0 0 0,0 0 32,0 0-32,0 0 0,0 0-32,0 0 32,0 0 0,17 0 0,-17 0 0,0 0 0,0 0 0,0 0 0,0 17 0,0-17 0,0 0 0,0 0 0,0 0-32,0 0 0,0 0 0,0 0 0,0 0 32,0 0-32,0 0 32,0 0 0,0 0 0,0 0 0,0 0 0,0 0 0,0 0 0,0 0 0,0 0 0,0 0 32,0 0-64,0 0 64,0 0-32,0 0 0,0 0 0,0 0 0,0 0 0,0 0 0,0 0 0,0 0 0,0 0-32,0 0 32,0 0 0,0 0 0,0 0 0,0 0 0,0 0 0,0 0 0,0 0 0,0 0 0,0 0 0,0 0 0,0 0 32,0 0-32,0 0 0,0 0 0,0 0 0,0 0 0,0 0 0,0 0 0,0 0 0,0 0 0,0 0 0,0 0 0,0 0 0,0 0 32,0 0-32,0 0 0,0 0 0,0 16 0,0-16 0,0 0 0,0 0 0,0 0 0,0 0 0,0 0 0,0 0 0,0 0 0,0 0 0,0 0-32,17 0 0,-17 0 32,0 0-32,0 0 0,0 0 32,0 0 0,0 0 0,0 0 0,0 0 0,0 0 0,0 0-64,0 0 32,0 0 32,0 0 0,0 0-32,0 0 0,0 0 32,0 0 0,0 0 0,0 0 0,0 0 0,0 0 0,0 0 0,0 0 0,0 0 0,0 0 0,0 0 0,0 0 0,0 0 0,0 0-32,0 0 32,0 0-64,0 0 64,0 0 0,0 0 0,0 0-32,0 0 32,0 0 0,0 0 0,0 0 0,0 0 0,0 0 0,0 0-32,0 0 32,0 0-64,0 0 32,0 0 32,0 0 0,0 0 0,0 0-32,0 0 32,0 0-32,0 0 0,0 0-33,0 0 1,0 0 0,0 0 64,0 0 0,0 0 0,0 0 0,0 0-32,0 0 0,0 0 32,0 0 0,0 0-32,0 0 32,0 0-32,0 0 32,0 0 0,0 0 0,0 0 0,0 0 0,0 0 32,0 0-32,0 0 0,0 0 0,0 0 0,0 0 0,0 0-32,0 0 32,0 0 0,0 0 0,0 0-32,0 0 32,0 0-32,0 0-32,0 0 64,0 0 0,0 0 0,0 0 0,0 0 0,0 0 0,0 0 0,0 0 0,0 0 0,0 0 0,0 0 0,0 0 0,0 0 0,0 0 0,0 0 0,0 0 0,0 0 32,0 0-32,0 0 0,0 0 0,0 0 0,0 0 0,0 0 0,0 0 0,0 0 0,0 0 0,0 0 0,0 0 32,0 0-32,0 0 0,0 0 0,0 0 0,0 0 0,0 0 0,0 0 0,0 0 0,0 0 0,0 0 0,0 0-32,0 0 32,0 0 0,0 0 0,0 0 0,0 0 0,0 0 0,0 0 0,0 0 0,0 0 0,0 0 0,0 0 0,0 0 0,0 0 0,0 0 0,0 0 32,0 0 0,0 0-32,0 0 0,0 0 32,0 0-32,0 0 0,0 0 0,0 0 0,0 0 0,0 0 0,0 0-32,0 0 32,0 0 0,0 0 0,0 0-32,0 0 32,0 0 0,0 0-32,0 0 32,0 0 0,0 0 0,0 0 0,0 0 0,0 0 0,0 0 0,0 0 0,0 0 0,0 0 0,0 0 0,0-16 0,16 16-32,-16 0 32,0 0 0,0 0 0,0 0 0,0 0-32,0-17 64,17 17-32,-17-17 0,0 0-32,0 17-32,17-17-32,-17 17 0,0-17 64,0 1 32,0 16-32,0-17 32,0 17 0,0-17 0,0 0 0,0 0-32,0 17 0,0 0 32,0-16 0,0 16-32,0 0 32,0 0 0,0 0 0,0 0 0,0 0 0,0-17-32,0 17 32,0 0 0,0 0 0,0 0 0,0 0 0,0 0 0,0-17 0,0 17 0,0 0 0,0 0 0,0 0 0,0 0 0,0 0 0,0 0 0,0 0 0,0-17 0,0 17 0,0 0 0,0 0 0,0 0 32,0-17-32,0 17-32,0 0 32,0-17 0,0 17 0,0 0 32,0-16-32,-17 16 0,17 0 0,0 0 0,0 0 32,0-17-32,0 17 0,0 0 0,0 0 0,0 0-32,0 0 32,0 0 0,0-17 0,0 17-32,0 0 32,0 0-32,0-17 0,0 17 32,0 0-32,0 0 0,0 0-1,0 0 33,0 0 33,0 0 63,0 0 192,0 17 32,0 0-224,17 16-32,-17-16-32,0 17 0,0 0 0,17-18 0,-17 1 0,0 0 129,0-17-97,0 0-64,17 0-64,-17 0-32,0 0-33,0 0-31,0 0 64,16 0 0,-16-17 96,17 0 32,-17 1-32,0-1 32,17-17-64,-17 17 32,0 0-32,0 17 32,0 0 0,0 0 0,0 0 0,0 0 0,0 0 0,0 0 0,0 0 32,0 0 0,0 0 32,0 0 224,0 0-127,0 34-129,17-17 32,-17 0-64,0 0 32,17-1-32,-17 1 0,0 0 32,17-17 0,-17 17-32,0-17 0,16 0 0,-16 17 0,0-17 0,0 0 0,0 0 0,0 0 0,17 0 0,-17 0 32,0 0-32,0 16 0,0-16 0,0 0 0,0 0 0,0 0 0,0 0 32,0 0-64,0 0 64,0 0-32,0 0 32,0 0 64,0 0 0,0 0 0,0 0-32,0 0-32,0 0-32,0 0-32,0 0 0,0 0 32,0 0-96,0 0-544,0 17-1891,0-17-5989</inkml:trace>
  <inkml:trace contextRef="#ctx0" brushRef="#br3" timeOffset="304383.4816">24568 10111 448,'0'0'289,"0"0"31,0 0 321,0 0 31,0 0 289,0 0 545,0 0 95,-17 51-224,17-51-159,-17 0 191,17 0-512,0 0 96,0 0 96,0 0 64,0 0-192,0 0-193,0 0-287,0 0-97,0 0-224,0 0-160,0 0-320,0 0 320,0-34 96,17 0 705,0 1 96,-1-35-481,18 1 161,-17 0-129,17-17-96,-1 16-191,1-16-1,-17 0 64,16-17 96,1 17 1,0 0-97,-18 17 192,1 0-95,0-1-129,0 1 32,0-17-32,0 17-64,-1-1-64,1 18-64,0-18 0,-17 18 0,17 0-32,0 16 32,-1 0 32,-16 1-32,17 16 0,-17-17 32,0 17-32,17 17 32,-17 0-32,0 0 0,0 0 32,0 0-32,0 0 0,0 0-64,0 0 32,0 0 32,0 0 0,0 0 257,0 34 31,0 0-256,0-1 192,0 18-96,0-1 0,0 1 32,0-1 33,0 17 31,0 1 0,0 16-128,-17 0 0,17 0 0,-17 0-64,17 0-32,-16-16 64,16 16-64,-17-17 32,0 0-32,0 1 0,17-18 0,-17 0 0,1-16 0,16 17 0,-17-35 0,17 18 0,0 0 0,0-18 0,-17-16 0,17 17 0,0-17 0,0 0 0,0 0-128,0 0-64,0 0-64,0 0-64,0-17-65,0 1 321,0-18 64,17-16 160,0-18-96,-1 1 32,18-34-96,-17 0 32,0-17 1,16 1-33,-16-1 32,-17 0-32,17 0 32,0 17 0,-17 0 0,0 17-32,0 0 0,0 17 32,0 0-32,17-1 0,-1 18 0,-16-17 0,17 16-32,0 1 0,0 16 0,0 0 32,-17 18 32,0-1 0,0 0 0,0 0-32,0 17 64,0-17-32,0 1-32,0 16 0,0-17 0,0 17 32,0 0-32,0 0 32,0 0 32,0-17-64,0 17 0,0 0 0,0 0 0,-17 0 0,17 0 0,0 0-64,0 0 64,0 0-32,0 0 0,0 0 32,0 0 0,0 0 0,0 0 0,0 0 0,0 0 32,0 0-32,0 0 0,0 0 0,0 0 32,0 0 32,0 0-64,0 0 0,0 0 32,0 0-32,0 0 0,0 0 0,0 0 0,0 0-96,0 0 96,0 0 0,0 17 0,0 16 0,0 1-32,0 0 64,0 16-32,0 1 64,0 16-64,0 0 128,17 0-128,-17 18 64,17-1-64,-17 0 32,0-17 0,0 0 0,0 17 32,0-16-64,0-1 0,0 0 0,0-16 32,0 16 0,0-16-32,0-1 0,0 0 32,0-16-32,0 17 0,0-18 0,-17 18 0,17-18 0,0 1 0,0 0 0,0-1 0,0-16 32,0-17-32,0 17 0,0-17-32,0 0 32,0 0-64,0 0 0,0 0 32,0 0 0,0 0 32,0 0-32,0 0-32,0 0-160,0 0 96,0 0-32,0-17-33,0 0 193,0 0 96,0-16-64,0 16 33,17 0-33,-17-17 0,0 18-32,16-1 0,-16 0 32,0-17-32,17 18 0,-17-1 32,0-17-32,17 0 0,-17 18 32,0-18-32,0 17 0,17-16 0,-17 16 0,0 0 32,0-17 0,17 17-32,-17 1 0,0-1-32,0-17 32,16 17 0,-16-16 0,0 16 32,17 0-32,-17 0 0,0 0 0,0 1 0,17 16 0,-17 0 0,0-17 0,0 17 0,0-17 0,0 17 32,0-17 0,0 17 32,0 0 0,0 0-64,0 0 64,0 0-32,0 0 0,0 0 0,0 0 0,0 0 0,0 0 0,0 0-32,0 0 0,0 0 0,0 0 32,0 0-32,17 0 32,-17 0 0,0 0 32,0 0-32,0 0 64,0 0 33,0 0-1,0 0 0,0 0-32,0 0-64,0 0 32,0 0-32,0 0 96,0 0 32,0 0 65,0 0 31,0 0 0,0 0-32,0 0 0,0 0-31,0 0-97,0 0-32,0 0 0,0 0-32,0 0 0,0 0-32,0 0 32,0 0-32,0 0 32,0 0 32,0 0-64,0 0 0,0 0 0,0 0 0,0 0 0,0 0 0,0 0 0,0 0 0,0 0 0,0 0 0,0 0 32,0 0-32,0 0 0,0 0 0,0 0 32,0 0 32,0 0-64,0 0 0,0 0 32,0 0-32,0 0 0,0 0 0,0 0 0,0 0 0,0 0-32,0 0 32,0 0 0,0 0 0,0 0 0,0 0 0,0 0 0,0 0 0,0 0 0,0 0 32,0 0-32,0 0 0,0 0 0,0 0 0,0 0 0,0 0 0,0 0 0,0 0 0,0 0 0,0 0-32,0 0 32,0 0 0,0 0-64,0 0 64,0 0 0,0 0 64,0 0-64,0 0 0,0 0 0,0 0 0,0 0 0,0 0 0,0 0-64,0 0 64,0 0 0,0 0 0,0 0 0,0 0 0,0 0 0,0 0-64,0 0 0,0 0 32,0 0 0,0 0 0,0 0-32,0-17 32,0 17 32,0-17 0,0 1 0,0-1 0,0 0 0,0 0 0,0 0 0,0-16 0,0 16 0,0-17-32,0 17 64,0-16-64,0 16 32,0-17 0,0 1 0,0 16 0,0-17 0,17 17 0,-17-16 0,0-1 0,0 17 0,17-16 0,-17-1 32,0 17-64,0 0 32,0 0 0,0 1 32,0-1-32,0 17 0,0-17 0,0 17 0,0 0 0,0 0 0,0 0 0,0 0-32,0 0 32,0 0-32,0 0 32,0-17 0,0 17 0,0 0 0,0 0 32,0-17-32,0 17 0,0 0-32,0 0 32,0 0 0,0 0 0,0 0-32,0 0 32,0 0-32,0 0 0,0 0 0,0 0 0,0 0 0,0 0-33,0 0 33,0 0-32,0 0-32,0 0 0,0 0 64,0 0 32,0 17 0,0-17 0,0 17 96,16 17 0,-16-1-64,17 18 32,0-1 33,-17 1-65,0-1 32,0 1-32,0-1 0,0 1 0,0-1-32,0 0 0,-17-16 0,17 17 32,0-18-32,-17 18 0,17-18 0,0 1 0,0 0 0,-16-1 0,16-16 0,0 0 0,0-17 0,0 0 0,0 0-32,0 0-32,0 0-64,0 0 31,0 0-31,0 0-64,0 0 64,0-17-32,0 17 128,0-34 32,16 18 32,18-35 0,0 18 0,-18-18 64,1 17-64,0 1 0,0-18 0,0 18 0,0-18-32,-17 18 32,16-18-32,1 17 32,-17-16-32,17 16 32,-17-16-32,17 16 32,-17 17-32,17 1 0,-17 16 32,0-17-32,0 17 0,0 0 0,0 0 0,0 0 0,0 0 0,0 0 0,0 0 0,0 0 0,0 0-32,0 0 32,0 0 0,0 0-32,0 0 0,0 17 32,0-17 0,0 0 32,0 0 0,0 0 0,0 0 0,0 16 0,0 1-32,0-17 0,0 17 32,0-17-32,16 17 0,-16 0 0,0 0 32,0-17-32,0 16 0,0 1 32,0-17 0,0 0-32,0 0 0,0 0 0,0 0 32,0 0-32,0 17 0,0 0 0,0 0 0,0-1 0,0 1 0,0-17 0,17 17 0,-17-17 0,0 17 0,0 0 0,0 0 0,0-1 0,0 1 0,0 0 0,0 0 0,17 0 0,-17 16 0,0-16 0,0 0 0,0 0 0,0 0 0,0-17 0,0 0 0,0 16 0,0-16 0,0 0 0,17 0 0,-17 17 0,0-17 0,0 0 0,0 0 0,0 0 0,0 0 0,0 0-32,0 0 32,0 0 32,0 0-32,0 0 0,0 0 0,0 0 0,0 0 33,0 0-33,0 0-33,0 0 33,0 0-32,0 0 0,0 0 0,0 0 32,0 0-64,0 0 64,0 0 32,0 0-32,0 0 0,0 0 0,0 0 0,0 0 0,0 0 0,0 0 0,0 0 0,0 0-32,0 0 0,0 0-128,0 0 128,0 0 32,0 0 0,0 0 0,0 0 0,0 0 0,0 0 0,0 0 0,0 0 0,0 0 0,0 0 0,0 0 0,0 0 0,0 0 0,0 0 0,0 0 0,0 0 0,0 0 0,0 0 0,0 0 0,0 0 0,0 0 0,0 0 0,0 0 0,0 0 0,0 0-32,0 0 32,0 0 0,0 0 32,0 0-32,0 0 0,0 0 0,0 0 0,0 0 0,0 0 0,0 0 0,0 0 0,0 0 0,0 0 32,0 0-32,0 0 0,0 0 0,0 0 0,0 0 0,0 0 0,0 0 0,0 0 32,0 0-32,0 0 0,0 0 0,0 0 0,0 0 0,0 0 0,0 0 0,0 0 0,0 0 0,0 0-32,0 0 32,0 0 0,0 0 0,0 0 0,0 0 32,0 0-32,0 0 0,0 0 0,0 0 0,0 0 0,0 0 0,0 0 0,0 0 0,0 0 0,0 0 0,0 0 0,0 0 0,0 0 0,0 0 0,0 0 0,0 0 0,0 0-32,0 0 32,0 0 0,0 0 0,0 0-32,0 0 32,0 0-32,0 17 32,0-17 0,0 17 32,0 0-32,0-17 0,0 17 32,0-17-32,0 0 32,0 0 160,0 0-192,0 0-64,0 0 64,0 0 32,0 0-32,0 0 0,0 0 32,0 0-32,0 0 0,0 0 0,0 0 0,0 0 0,0 0 0,0 0-32,0 0 32,0 0-32,0 0 0,0 0-32,0 0 0,0 0 0,0 0 32,0 0 0,0 0 0,0 0 32,0-17-96,0 17 96,0 0 32,17-17-32,0 0 64,-1 0-64,1-16 32,0 16 32,-17 0-32,17-17 32,0 17-32,-17 1 64,0-18 0,0 17-32,17-16 65,-17-1-1,0-17-64,0 18-32,16-1-32,-16 1 32,0-1-32,17 17 0,-17-17 0,0 1 0,0 16 0,0-17 32,0 1-32,17-1 32,-17 0-32,0 1-32,0-1 32,17 0 0,-17 1 0,0-1 0,0 17 0,17-16 0,-17 16 0,0 0 0,16-17 0,-16 1 0,17 16 0,-17 0 0,0 17 0,0 0 0,0-17-32,0 17 32,0 0 0,0 0 32,0 0-32,0 0 0,17-33 32,-17 16-32,0 0 0,0-17 0,17 18 0,-17-1 0,0 17 0,0 0 32,0 0-32,0 0 0,0-17 32,0 17-32,0-17 0,0 17 64,0 0-64,0 0 0,0 0-64,0 17 32,0-17 0,0 0-64,0 0 32,0 0 0,0 0 0,0 0 32,0 17 0,0 16 32,0 1 32,0 0 0,0 33 0,0-33-32,0 16 32,0-16-32,0 16 0,0 1 0,0-1-32,0 1 32,0 16 32,0-17-32,0 18 0,0-35 0,0 1 0,0 0 0,0-18 0,0 1 0,0 0 0,0 17 0,0-18 0,0 1 0,0-17 0,0 0 0,0 0 0,0 0 0,0 0 0,0 0 0,0 17 32,0-17-32,0 17 0,0-17 32,0 0-32,0 0 0,0 0 32,0 0 0,0 0-32,0 0 0,0 17 0,0-17 0,0 0 0,0 0 0,0 0-32,0 0 0,0 0 0,0 0-32,0 0 32,0 0-32,0 0-1,0 0-31,0-17 32,0 17 64,0 0 0,0 0 0,0 0 0,0 0-32,0 0 0,0 0-32,0 0 0,0 0 64,0 0 0,0 0 0,0 0-32,0 0 32,0 0-32,0 0 64,0 0-64,0 0 64,0 0-32,0 0 0,0 0 0,0 0 32,0-17-32,0 17 0,0 0 0,0 0 0,0-17 32,0 17-32,0 0 0,0 0 32,0 0-32,0 0 0,0-17 0,17 17 0,-17 0 0,0 0 0,0 0 0,0 0 64,0 0 32,0 0 129,0 0-33,0 0-64,0 0 0,0 0 224,0 0-31,0 0 191,0 0 321,0 0 0,0 0 96,0 0-481,0 0-448,0 0 0,0 0 0,0 0 0,0 0 0,0 0 0,0 0 0,0 0 0,0 0 0,0 0 0,0 0 0,0 0 0,0 0 0,0 0 0,0 0 0,0 0 0,0 0 0,0 0 0,0 0 0,0 0 0,0 0 0,0 0 0,0 0 0,0 0 0,0 0 0,0 0 0,0 0 0,0 0 0,0 0 0,0 0 0,0 0 0,0 0 0,0 0 0,0 0 0,0 0 0,0 0 0,0 0 0,0 0 0,0 0 0,0 0 0,0 0 0,0 0 0,0 0 0,0 0 0,0 0 0,0 0 0,0 0 0,0 0 0,0 0 0,0 0 0,0 0 0,0 0 0,0 0-96,0 0 64,0 0-64,0 0 0,0 0-32,0-16 31,0 16 1,0 0 64,0 0 32,0 0 32,0 0-32,0 0 0,0 0-32,0 0 32,0 0-32,0 0 0,0-17 32,0 17 0,0-17 0,17 17-32,-17-17 0,0 17 32,0 0-32,0 0 32,0-17 0,0 17 0,0 0 0,0 0 0,16-16 0,-16 16 0,0-17 0,0 17 0,0-17 0,0 17 0,0 0 0,0 0 0,0-17 0,17 17 0,-17-17 0,0 0 0,0 1-64,17-1 64,-17 0 0,0 0 0,0 17 0,17-17 0,-17 0 64,0 1-64,0-1 0,0 17 0,0-17 0,17 0 0,-17 0 0,0 1 0,0-1 32,0 0-64,0 0 32,0 0 0,0 0 0,0 1 0,0-1-64,0 0 64,0 0 0,0 0 0,0 1-32,0-1 32,0 0 0,0 0 0,0 0 0,0 0 0,0 1 0,0-1 0,0 0 0,0 0 0,0 0-32,0-16 0,0 16 32,0 0-32,0 0 0,0 0-32,0 1 32,0-1 0,0 0 0,0 0 32,0-17-32,0 18 32,0-1-32,0 0 32,0 0 0,0 0 0,0 0-32,0 1 0,0-1 32,0 0-32,0 0 0,0 0 0,0 1 32,0-18-32,0 17 32,0 0 0,0 0 0,0 17 0,0-16 0,0-1 0,0 0-32,0 0 32,0 0 0,0 1-32,0-1 32,0 0 0,0 0 0,0 0 0,0-16 0,0 16-32,0-17 32,0-16-65,0 16-31,0 0 32,0 1 32,0-1 0,0 0 32,0 1 0,0-18 0,0 18-96,0-1 32,0 0-32,0 1 0,0-1 32,0 17 32,0 17 0,0 0 32,0 0 0,0 0 0,0 0 0,0 0 0,0-17-32,0 17-32,0 0-32,0 0 0,0 0 63,0 0 1,0 0 0,0 0 32,0 0-32,0 0 0,0 0-96,0 0 32,0 17-64,0-17-32,0 0 32,0 17 0,0-17 95,0 17 65,0 17 65,16 16-33,1 17 0,17 17-32,-17 1 32,16-1 0,-16 0-32,0 0 32,0 0-32,-17 0 0,17 0 0,-17 17 32,17-17-32,-17-16 0,0-1 0,0 17 64,-17-17-64,0 1 32,0-18-32,17 0 0,-17 1 0,17-17 0,-17-18-32,17 1 0,0 0 32,0-17-32,0 0 0,0 0-64,0 0-65,0 0-31,0-17-64,0 17 64,0 0 32,0 0-65,0-17 129,0-16 96,17-1 96,0-16-31,-17-18-33,17 1 32,-17-17-32,17 0 0,-17 0-32,0 0 0,0-17 0,0 17 0,0-1 32,0-15-32,0-1 0,17 16 32,-17 18-32,0 17 0,0-1 0,0 18 0,16-1 0,-16 0 0,0 34 0,0-16 0,0 16 0,17-17 0,-17 0 0,0 17 0,0-17 0,0 17 0,0 0 32,0 0-64,17 0 64,-17-17-32,0 17 0,0 0 0,0 0 0,0-17 0,0 17 0,0 0 0,0 0 0,0 0 0,0 0 32,0 0-32,0 0 0,0 0 0,0 0 0,0 0 0,0 0 0,0 0 0,0 0 0,0 0-32,0 0 0,0 0 32,0 0-32,0 0 32,0 0 0,0 0 0,0 0 0,0-16 32,0 16-32,0-17 0,0 17 32,0 0-32,0-17 0,0 17 32,0-17-32,0 17 0,17 0 0,-17 0 0,0-17 0,0 17-32,0-17 32,0 17 0,0-16 0,0 16 0,0-17 0,0 17 32,0 0-32,0 0 0,0 0 0,0 0 0,0 0 0,0 0 0,0 0 0,0 0 0,0 0 0,0 0 0,0 0 0,0 0 0,0 0 0,0 0 0,0 0 0,0 0 0,0 0-32,0 0 0,0 0 0,0 0 0,0 0 0,0 0-32,0 0 64,0 0 0,0 0 0,0 0 32,0 0-32,0 0 32,0 0 0,0 0 0,0 0 0,0 0 0,0 0-32,0 0 32,0 0-32,0 0 32,0 0-32,0 0 0,0 0 0,0 0 0,0 0 0,0 0 0,0 0 0,0 0-32,0 0 32,0 0 32,0 0-32,0 0 0,0 0 0,0 0 0,0 0 0,0 0 0,0 0 0,0 0 0,0 0 0,0 0-32,0 0 32,0 0 0,0 0 32,0 0-32,0 0 0,0 0 0,0 0 32,0 0-32,0 0 0,0 0-32,0 0 32,0 0 0,0 0 64,0 0-64,0 0 0,0 0 32,0 0 0,0 0 64,0 0 0,0 0-64,0 0 32,0 0-64,0 0 32,0 0 0,0 0 0,0 0 0,0 0 0,0 0-32,0 0 32,0 0-32,0 0 0,0 0 32,0 0-32,0 0 32,0 0-32,0 0-32,0 0 32,0 0 0,0 0 32,0 0-32,0 0 0,0 0 0,0 0 0,0 0 32,0 0-32,0 0 33,0 0 31,0 0-64,0 0 0,0 0 0,0 0 0,0 0 0,0 0 32,0 0-32,0 0-32,0 0 32,0 0 0,0 0 32,0 0-32,0 0 0,0 0 0,0 0 32,0 0-32,0 0 0,0 0 0,0 0 0,0 0 0,0 0 0,0 0 0,0 0 0,0 0 0,0 0 32,0 0-32,0 0-32,0 0 32,0 0 0,0 0 0,0 0-32,0 0 32,0 0 0,0 0 0,0 0 0,0 0 0,0 0 0,0 0 0,0 0 0,0 0 0,0 0-32,0 17 32,0-17 0,0 0 0,0 0-32,0 0 32,0 0 0,0 0 0,0 0 0,0 0 0,0 0 0,0 0 0,0 0 0,0 0 0,0 16 32,0-16-32,0 0 0,0 0 32,0 0-32,0 17 0,0-17 0,0 0 0,0 0 0,0 0 0,0 0 32,0 0-32,0 17 0,0-17 32,0 0-32,0 0 0,0 17 32,0-17-32,0 17 0,17 0 0,-17-17 0,0 16 32,0-16-32,0 17 32,0-17-32,16 17 0,-16 0 32,0 0-32,17 0 32,-17-1-32,0 1 32,0 0 0,17 0-32,-17 0 32,0-1-32,17 1 0,-17 0 32,0 17 32,0-17-64,0-1 64,17 18 0,-17 0-32,0-18 32,0 1-32,0 0 0,0 17-32,17-17 0,-17-1 0,0 1 0,0 0 32,0 0 0,0 0-32,0 0 0,0 16 0,0-16 0,0 17 0,16-1 0,-16-16 0,0 17 0,17-17 0,-17-1 0,0 1 0,0-17 0,0 34 0,0-17 0,0-1 0,0 18 0,0-17 0,0 0 0,0 0 0,0 16 0,0-16 0,17 17 0,-17-17 32,0-1-32,0 1 0,0 0 0,0 0 0,0 0 0,0-1 0,0 1 0,0 0 0,0 0 0,0 0 0,0 0 0,0-1 32,0 18-32,0-17 0,0 0-32,0 0 64,0 16-32,0-16 0,0 17 0,0-18 0,0 18 0,0 0 0,0-17 0,0-1 0,0 18 32,0-17-32,0 0 0,0-1 0,0 1 32,-17 0-32,17 0-32,0 0 32,0-17 0,0 17 0,0-1 0,0-16 0,0 0 0,0 17-32,0-17 32,0 17 0,0-17 0,0 17 0,0-17 0,0 17 0,0-17 0,0 17 0,0-17 0,0 16 0,0-16 0,0 17 0,0-17 0,0 17-32,0-17 32,0 0-32,0 0 32,0 0-32,0 0 0,0 0 32,0 0 0,0 0 0,0 17 0,0-17 0,0 0 0,0 0 0,0 0-32,0 0 32,0 0-32,0 0 0,0 0-32,0 0 0,0 0 0,0 0-32,0 0 0,0-17 0,0 17 0,0 0 0,0 0-1,0-17 97,17 0 97,-17 1-65,17-1 32,0-17-32,-1 0 0,1 1 0,0-1 32,0-16-64,-17 16 64,17 0-32,-17 18-32,0-18 32,0 0-32,17 17 32,-17-16-32,0-1 64,16 1-64,-16-1 0,0 0 0,0 1 0,0-1 0,0 0 0,17 17 0,-17-16 0,0 16 0,0 0 0,17 0 0,-17 1 0,0-1 0,0 0 0,0 0 32,0 17-32,0-17 0,0 0 0,0 17 0,0 0 0,0 0 32,0-16-32,0 16 0,17-17 0,-17 17 0,0 0 0,0-17 0,0 0 0,0 0 0,0 0 0,0 17 0,0-16 0,0-1 0,0 17 0,0-17 0,17-17 0,-17 18 0,0-1 0,0 0 0,0 0 0,0 17 0,0 0 0,0 0 0,0 0 0,0 0 32,0 0-32,0 0-32,0 0 32,0 0 0,0 0 0,0 0 32,0 0-32,0 0 0,0 0 0,0 0 0,0 0 0,0 0 32,0 0-32,0 0 0,17 0 0,-17 0 0,0 0 0,0 0 0,0 0 0,0 0 0,0 0 32,0 0-32,0 0 0,0 0 32,0 0-32,0 0-32,0 0 32,0 0 0,0 0 0,0 0 0,0 0-64,0 17 32,0-17 0,0 0 0,0 0 32,0 0-64,0 0 32,0 0-32,0 17 64,0-17 0,0 17 96,0-1-32,0 1-32,0 17 0,16-17-32,-16 16 32,0 1 0,17 0-32,-17-1 0,17 18 0,-17-18 0,0 1 32,17 16-32,-17 1 0,17-1 0,-17 1 32,0-1-32,0 1 0,16-1 0,-16 1 0,0-18 32,0-16-32,0 0 0,0-17 0,0 0 0,0 0 0,0 0-96,0 0 64,0 0-32,17 0-32,-17 0 0,0 0 0,0-17 0,0 17 64,0-17 32,17-16 128,-17-1-64,17-16-32,0-1 64,-17-33-32,17 17-32,-17-17-32,0 16 0,0-16 32,0 17-32,0 16 32,0-16 0,0 17-32,0-1 32,0-16-32,0 17 0,0-1 0,0 17 0,0 1 0,0-1 0,0 34 0,0 0 0,0 0 0,0 0 0,0 0 0,0 0 0,0 0 0,0 0 0,0 0 0,0 0-32,0 0 32,0 0 0,0 0 0,0 0 0,0 0-32,0 0 0,0 0-32,0 0 0,0 0 0,0 0 0,0 17 64,0 0 32,16 16 0,-16 1 32,17 17 0,0-1-64,0 0 96,0 1-96,-17-1 96,16 1-64,-16-1 32,0-16-64,0 16 64,0-16 0,0 0-32,0-1 0,0 18-32,0-18 32,0 1 1,0 0-33,0-1 0,-16 1 32,16-17-32,0 17 0,-17-1 0,17-16 32,0 17-32,0-18-32,-17 1 32,17 0 0,0 0 0,0-17 0,0 17 0,0-17 0,0 17 0,0-1 0,0-16 0,0 17-32,0 0 32,0-17 0,0 17 0,0 0 0,0-1 0,0-16 0,0 17 32,0-17-32,0 0-32,0 17 32,0-17-33,0 0 33,0 0 0,0 0-32,0 0 32,0 0-32,0 0 32,0 0 32,0 0 65,0 0-33,0 0 64,0 0 32,0 0 64,17 0 0,-17 0 33,0 0 159,0 0 160,0 0-31,0 0-545,0-17 0,0 17 0,0 0 0,0 0 0,0 0 0,0 0 0,0 0 0,0 0 0,0-17 0,0 17 0,0 0 0,0 0 0,0 0 0,0 0 0,0 0 0,0 0 0,0 0 0,0 17 0,0-17 0,17 0 0,-17 17 0,0-17 0,0 0 0,0 0 0,0 0 0,0 0 0,0 0 0,0 0 0,0 0 0,0 0 0,0 0 0,0 0 0,0 0 0,0 0 0,0 0 0,0 0 0,0 0 0,0 0 0,0 0 0,0 0 0,0 0 0,0 0 0,0 0 0,0 0 0,0 0 0,0 0 0,0 0 0,0 0 0,0 0 0,0 0 0,0 0 0,0 0 0,0 0 0,0 0 0,0 0 0,0 0 0,0 0 0,0 0 0,0-17 0,0 17 0,0-17 0,16 1 0,-16-18 0,17 0 0,-17 1 0,17-1-192,-17-16-32,17-1 160,-17 18 32,17-1 32,-17 0 0,0 1 0,17-1 0,-17 0 0,0 17 0,0-16 0,16-1 32,-16 1-32,0-18 0,0 17 0,0-16 0,0-1-32,0 18 32,17-1-65,-17 1 65,0-1 0,0 17 0,17-17 0,-17-16 0,17 16-32,-17-16 32,17-1 0,0 1 0,-17 16 0,0-16-32,16 33 32,-16-17 0,0 34 0,0-16 32,0 16-32,0-17 32,0 17-32,0 0 0,0 0 0,0-17 0,0 17 0,0 0 0,0 0 32,0 0-32,0 0 33,0 0-33,0 0 32,0 0-32,0 0 0,0 0 0,0 0 0,0 0 0,0 0 0,0 0 0,0 0 0,0 0 0,0 0 0,17 0-32,-17 0 32,0 0 0,0 0 0,0 0-33,0 17 1,0-17 32,0 0 0,0 0 0,0 0 0,0 0 0,0 0 0,0 0 32,0 0-32,0 0 0,0 0-32,0 0 32,0 0-32,0 0 0,0 17 0,0-17 0,0 0 32,0 0 0,0 0 0,0 0 32,0 0-32,0 0 32,0 0-32,0 0 32,0 0 0,0 0-32,0 0 32,0 0-32,0 16-32,0-16 0,0 0 32,0 0 0,0 0 0,0 0-32,0 0 32,0 0 0,0 0 0,0 0 0,0 0 0,0 0-64,0 0 32,0 0 32,0 0 0,0 0-32,0 0 32,0 0 0,0 0 0,0 0 0,0 0 0,0 0 0,0 0 32,0 0-32,0 0 0,0 0 0,0 0 0,0 0 0,0 0 0,0 0 0,0 0 0,0 0-32,0 0 64,0 0-32,0 0 0,0 0 0,0 0 0,0 0 0,0 0 0,0 0 32,0 0 128,0 0-31,0 17 95,-17 0-160,17-17 64,0 17-128,-16-17 0,-1 17 0,0-1 0,0 1 0,0 0 0,17-17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17 0,0-17 0,0 0 0,0 0 0,0 0 0,0 17 0,0 16 0,17-16 0,-17 34 0,17-18 0,0 1 0,-17 16 0,17-16 0,-17 17 0,16-18 0,-16 18 0,17-18 0,-17 18 0,17-1 0,-17 1 0,17-1 0,-17 1 0,17-1 0,-17-16 0,0-1 0,0 1 0,0 0 0,16-1 0,-16-16 0,0 0 0,0 0 0,0-17 0,0 0 0,0 0 0,0 0 0,0 0 0,0 0-96,0 0-224,0 0 63,0 0-31,0-17 192,0-17 96,17-16 0,-17-17 0,17-18 64,-17 1-64,0-17 32,17-16-32,-17 16 0,0 0-32,0 0 32,0 17-64,0 16 64,0 1 0,0 17 0,0-1 0,0-16 0,0 0 0,17-17 0,0 16 0,-17 18 0,16 16 0,-16 1 0,17 16 0,-17 0 0,0 17 0,0 0 32,0 0 32,0 0-32,0 0 64,0 0-64,0 0-32,0 0 0,0 0 0,0 0 0,0 0 32,0 0-32,0 0 32,0 0 0,0 0-32,0 17-32,0-17 0,0 0 0,0 0 0,0 17-96,0-17 32,0 16-64,0 18 128,0 33 32,0 1 0,0 33 0,17-17 32,-17 0-32,0-17 0,0 0-64,0-33-64,0 0 32,0-34-33,0 16-63,0-16 64,0 0-32,0-16-96,0-1 32,0 0 63,0-34 161,0-16 96,0-17-31,0-17-1,0 0-64,0 0 96,0 0-64,-17-33 0,17 16 0,-17 0 0,17 34 0,0 17 32,0-17 32,0 16-96,17 1 0,-17 0 0,0 16 0,0 18 0,0 16 64,0 0 0,0 17 0,0 0-32,0 0 0,0 0-32,0 0 0,0 0 0,0 0 0,0 0-32,0 0-32,0 0-64,0 17 96,0-17-64,0 0-32,0 17 64,0 0 64,0 16 32,0 1-32,17 16 96,-17 18-96,0-18 32,17 17-32,-17 1-32,0-1-64,0 0 32,17 17-161,-17-16 65,0-1 0,0 0 0,16 1 128,-16-18-96,0 0 96,0-16 0,0 0-32,0-1 0,0-33 32,0 17 0,0-17 0,0 0-32,0 0 64,0 0-65,0 0 33,0 0 0,0 0-32,0 0-64,0 0 32,0 0-64,0 0 96,0 0-32,0 0 64,0 0 32,0-17 32,0 17-32,0 0 64,0 0-64,0 0 0,0 0 0,17 0 32,-17 0-32,0 0 0,0 0 64,0 0-64,0 0 0,0 0-64,0 0 64,0 0-32,0 0 32,0 0-32,0 0 32,0 0 32,0 17 352,0 0 1,0 17-1,17-17 96,-17-1 97,0 1 0,0 17-97,0-34-128,0 0-224,0 0 1,0 0-129,0 0 0,0-17 32,0 17 32,0-17-32,0 17 32,0 0 128,0 0-128,0 0-64,0 0 0,0-17 0,0 17 0,0 0 0,0 0 0,0 0 0,0 0 0,0 0 0,0 0 0,0 0 0,0 0 0,0 0 0,0 0 0,0 0 0,0 0 0,0 0 0,0 0 0,0 0 0,0 0 0,0 0 0,0 0 0,0 0 0,0 0 0,0 0 0,0 0 0,0 0 0,0 0 0,0 0 0,0 0 0,0 0 0,0 0 0,0 0 0,0 0 0,0 0 0,0 0 0,0 0 0,0 0 0,0 0 0,0 0 0,0 0 0,0 0 0,0 0 0,0 0 0,0 0 0,0 0 0,0 0 0,0 0-64,0 0-64,0 0 32,0 0 64,0 0 0,0 0 32,0 0 0,0 0 0,0 0 0,0 0 0,0 0-32,0 0 32,0 0 0,0 0-32,0 0 32,0 0-32,0 0 32,0 0 0,0 0 0,0 0 0,0 0-32,0 0 32,0 0-32,0 0-33,0 0 33,0 0 32,0 0-64,0 0 32,0 0 0,0 0-64,0 0 0,0 0 96,0 0-32,0 0 32,0 0 0,0 0 0,0 0 0,0 0-32,0 0 32,0 0 0,0 0-64,0 17-32,0-17 32,0 0 32,0 0 0,0 0-32,0 0 64,0 0 0,0 0-32,0 0 32,0 0 0,0 0 0,0 0 0,0 0 0,0 0-64,0 0 32,0 0 0,0 0 0,0 0 32,0 0 0,0 0-32,0 0 64,0 0-64,0 0 64,0 0-64,0 0 32,0 0 0,0 0 0,0 0 0,0 0-33,0 0 33,0 0 0,0 0 0,0 0 33,0 0-33,0 0 0,0 0 0,0 0-33,0 0 1,0 0 0,0 0-96,0 0 0,0 0 64,0 0 0,0 0 32,0 0 32,0 0-32,0 0 32,0 0-96,0 0 0,-17 0-257,17 0-127,0 17-801,0-17-769,0 0-1698,17 0-3170</inkml:trace>
  <inkml:trace contextRef="#ctx0" brushRef="#br3" timeOffset="326205.2461">27561 5973 2915,'0'0'2242,"0"0"-545,0 0 1,0 0-160,0 0 255,0 0-992,17 0-321,-17 17 706,0-17 95,17 16-320,-17 18-385,17 17-127,-17 16-97,17-17-96,-17 1-160,0-1 0,0 1-64,0 16 33,0 1-65,0-18 32,0-16-32,0-1 0,0-16 32,0 0 32,0-17-64,0 0 0,0 0-64,0 0 0,0 0-65,0 0-31,0 0-32,0 0 128,0 0-32,0 0 32,0 0 32,0-17 0,0 17 32,0 0 32,0-17 0,0 17 0,0-16 96,0 16-128,0 0 0,0 0 0,0 0 32,0 0-32,0 0 0,0 0 64,0 0 64,17 0-64,-17 0-32,0 0 32,0 0-32,0 0-32,0 0 32,0 16 97,0-16 127,0 17-224,0 0 32,0 0-32,0 17-64,0-18 32,0-16 0,0 17 0,0-17 0,0 17-32,0-17 32,17 0-32,-17 0-32,0 0-321,0 0-511,0 0-546,0 0-1184,0 0-5158</inkml:trace>
  <inkml:trace contextRef="#ctx0" brushRef="#br3" timeOffset="339560.1741">26398 6687 3235,'0'0'2114,"0"0"-1281,0 0-257,0 0-319,0 0-225,0 0 32,0 0-64,0 0 64,0 0 448,0 0 449,0 0-32,0 0 0,0 0-96,0 0-65,0-26-95,0 0 0,0 0-1,0 1-63,25-1-321,-25 0-128,26 0-32,-26-26 97,0 26-33,26 0 0,-26-26 160,0 26 65,0-26 63,26 26 65,-26-26-225,0 27 0,0-27-31,0 0-1,0 26-128,0-26-128,0 26 0,0 26 0,0-26 32,0 26 128,0 0 97,0 0-97,0 0 32,0 0 96,0 0-63,0 0-129,0 0-32,0 0 32,0 0-64,0 0 32,0 0 0,0 0 257,0 0-129,0 0-32,0 26-96,0 0-96,0 26 96,0 0-64,0 26 64,0-27-96,0 1 0,0 26 0,0-26-32,0 26-256,0-26-385,0 0-512,0-1-609,0 1-1248,0-26-3397</inkml:trace>
  <inkml:trace contextRef="#ctx0" brushRef="#br3" timeOffset="350315.7966">27564 6817 160,'0'0'961,"0"0"64,0 0-288,0 0 224,0 0 384,0 0-256,0 0 512,26-155 353,0 155-320,-26-26-225,0 26-192,0 0-128,0 0-96,0 0-64,0 0-128,0 0 64,0 0-193,0 0-223,0 0-33,0 0-31,0 26-65,26 25 128,0 1-159,-26 0-129,0 26 32,26-26-32,-26 25 0,0-25 0,0 26-96,0-26-32,0 0 0,0 0 1,26-26-1,-26 25 0,0 1-32,0-26 0,26 26 0,-26-26 0,0 26 0,26-26 0,-26 0 0,0 0-32,26-1 32,-26 1 0,0-26 0,0 0-32,0 26 32,26-26-33,-26 0 33,0 26 0,0 0 0,0-26 33,26 26-33,-26 0 0,0-26 0,0 0 0,0 26 32,0-26-32,0 0 0,0 0 0,0 0 0,0 0-32,0 0 32,0 0-65,0 0-63,0 0 96,0 0 0,0 0-32,0 0 0,0 0-96,0 0-288,0 0 159,0 0-31,0 0 192,0-26-64,0 26 192,0-26-64,0 26-97,0-26-31,0 26-64,0-26-128,0 0 63,0 0-95,0 26 192,0-26-32,0 1-33,0-1 1,0 0 32,0 0 32,0 0 127,0 0-31,0 0 0,-26 0 32,26 0 0,-26-26-96,26 26-96,-26-25 191,26 25 33,0 0-64,0-26 96,0 26 32,0 0 0,0 0 0,0 0 0,0 26 0,0 0 0,0 0 0,0 0 64,0 0 129,0 0-33,0 0 96,0 0 417,0 0-1,0 26-416,0 0-192,0 52 1,0-26 31,0 25 32,-26 1-96,26 0 0,-26 0 0,26-1-32,-26-25 32,0 0-32,26-26 0,-26 0 32,26-26-32,0 26 32,0-26-32,0 0-64,0 0-481,0 0-127,0 0 127,0-26 417,0 0 128,0-26 0,0 26 32,0-26-32,0 1 0,0-1 0,26 26 0,-26-26-288,0 26-417,26-26 65,-26 26-674,0 26 257,0 0-64,0-26-224,0 26 0,0 0 192,0 0 32,0 0 512,0 0 129,0 0-449,0 0 224,0 0 32,0 0 289,0 0 384,0 0 993,0 0-417,0 26 65,0 26 576,0-26 32,0 0-160,0 26 225,0-26-449,0 26-289,0-26-95,0-1-225,0 1-96,0 0-64,0 0-32,0 0 96,0-26-96,0 26 64,0-26-128,0 0 0,0 0-128,0 0-160,0 0-289,0-26 577,26-26 161,-26 0-33,26 1 0,0-1-32,0-26-96,-26 0 64,26 26-64,0 1 0,-26-1 32,0 26-32,0 0 32,25 26-32,-25 0 96,0 0 449,0 0-1,0 0 1,0 0-225,0 0 128,0 0 225,0 26-577,0 26-96,0-1-32,0 1-64,0 0-256,0 26-65,0-26 97,0 0-225,0-26 33,0 25-129,0-25-255,0-26 63,0 26-448,0-26-737,0 0-705,0 0-608</inkml:trace>
  <inkml:trace contextRef="#ctx0" brushRef="#br3" timeOffset="351206.1843">27875 7621 833,'0'0'1153,"0"0"-384,0 0-97,0 0 193,0 0 32,0 0 0,0 0-129,26-26 225,-26 26-32,0-52-32,26 26-256,-26 0-129,0-26 609,26 0-288,-26 0-352,0 26 63,26-25-191,-26 25-193,0-26-32,26 26-32,-26 0-96,0 26 0,0-26 0,0 26-32,0 0 32,0 0 96,0 0-64,0 0-64,0 0 0,0 0 32,0 0 65,0 0-97,0 0-65,0 0-127,0 0-128,0 0-32,0 26-97,0-26-352,0 26-384,0-26-384,0 26-705,0 0-257,0 0 289,0-26 192</inkml:trace>
  <inkml:trace contextRef="#ctx0" brushRef="#br3" timeOffset="360668.5971">27850 7414 769,'0'0'4900,"0"0"-3074,0 0-96,0 0-321,0 0-544,52-156 64,-52 104-64,26 1 256,-26-1-160,26-26 128,-26 0-225,0 0 33,25 1-192,-25-27-97,0 0-255,0 26-161,26-25 0,-26 25 0,0 26-160,26-26 64,-26 26-63,0 27 31,26-1 0,-26 0 128,0 26 96,0-26-96,0 26 0,0 0 97,0 0 191,0 0-95,0 0-225,0 0 96,0 26-128,0 0 32,0 25-128,0 27 32,0 0 0,0 26-32,0-27-32,0 27 64,0 0-128,0 0 32,0-1-32,0 1-64,0-26 32,0-26 64,0-1-32,0 1-128,0-52 128,0 26 32,0-26-96,0 0-129,0 0 1,0 0-64,0 0-33,26 0-95,-26 0 448,0-26 0,0-26 96,26 27-32,-26-53 0,0 0-32,0 0 0,0-51 32,0 25-32,0-26 0,0-25-32,0 25 32,0 0 1,0 1-33,-26 25 0,26 0 0,0 27 0,0-1 0,0 26 32,0-26-32,0 52 0,0-26 0,0 27 0,0-1 0,0 0 0,26 26-32,-26-26 32,0 26 0,0 0 0,0 0-33,0 0 33,0 0-32,0 0 32,26 0 0,-26 0 129,0 26-1,0 0 64,0 25-160,0 1 0,0 26 32,0 26-32,-26-1-32,0 27 32,0 0-32,26-1 0,-52 1 0,52 0 0,-26-27-64,1 1-32,-1 0-96,26-1 0,-26-51 31,26 26-191,0-52-96,-26 26 127,26-52-31,0 26 0,0-26 95,0 0-63,0 0 128,0 0-64,0 0-97,0 0 129,0 0 64,0 0 0,0 0 64,0 0 96,0 0 64,0-26-64,0 0 32,26 26 0,-26-26-32,0 0 64,0 26-64,0 0 64,0-26-32,26 26 0,-26 0 64,0-26 0,0 26 0,0 0-96,0-26 32,26 26 0,-26-52 0,0 27 0,25-1 33,-25 0 191,0 0-192,26-26-32,-26 26 0,0 0 32,0-26 0,26 0 32,-26 0 0,26 1 0,-26-27-32,0 26 0,0-26-64,26 0 32,-26 27 0,0-27-32,26 26 32,-26 0-32,0 0 0,0 0 33,26 26-33,-26 1 0,0 25 0,0-26 0,0 0 0,0 0 0,0 26 0,26-26 0,-26 0 32,0 0-32,26-26 0,-26 26 0,0 26 0,0-26 0,26 0 0,-26 26 0,0 0 0,0 0 0,0-26 0,0 26 32,0-25-32,26 25 0,-26-26 0,0 26 0,0 0 0,0 0 0,26 0 0,-26 0 64,0 0 224,0 0 192,0 0-191,0 26-129,0 25-128,0-25 64,0 26-64,0-26-32,26 26 64,-26 0-64,0-26 0,0 51 64,0-25-32,0 0 0,0 26 0,0-26 0,0 26-32,0-27 0,0 1 32,0 0-32,0-26 0,0 26 0,0-26 0,0 0 0,0 0 0,0 0 0,0 0 0,0-26 0,0 25 0,0 1 0,0-26 32,0 26-32,0 0 0,0-26 0,0 26 0,0-26 0,0 0 0,0 26 0,0-26 0,0 0 0,0 0 0,0 0 0,0 0 0,0 0 0,0 0 0,0 0-32,0 0-320,0 0-289,0 0-576,0 0-833,0 0-3715</inkml:trace>
  <inkml:trace contextRef="#ctx0" brushRef="#br3" timeOffset="362911.3716">28109 6532 160,'0'0'609,"0"0"-129,0 0-95,0 0-225,0 0-128,0 0 64,32 65-64,-32-65 32,0 32 32,0-32 224,0 0 193,0 0-97,33 0 33,-33 0 31,0 33 129,0-33-353,0 0-64,0 0-96,0 0 224,0 0-223,0 0-33,0 0-64,32 0 0,-32 0 0,0 0 0,0 32-96,0-32 63,0 0 33,0 0 0,0 0 0,0 0 65,0 0-65,0 0 64,0 0-64,0 0 0,0 0 0,33 0-577,-33 0-256,0 0 33,0 0-290,0 0 354,0 0-193,0-32-32</inkml:trace>
  <inkml:trace contextRef="#ctx0" brushRef="#br3" timeOffset="363862.0904">28368 6299 416,'0'0'801,"0"0"-256,0 0-321,0 0-96,0 0 0,0 0-128,0 32-288,0-32-833</inkml:trace>
  <inkml:trace contextRef="#ctx0" brushRef="#br3" timeOffset="364534.6688">28368 6299 897,'-104'77'1858,"104"-77"-385,0 0-320,0 0 160,0 0 97,0 0-353,-26 78 96,26-78-128,0 0-449,0 0 97,0 0 160,0 0-321,0-26-320,0 0 1250,0-52-257,26 1 192,-26-53-448,26-25-288,-26-27-225,26-25 481,-26-26-224,0-27-129,0-25 65,0 0 127,0 26 65,26-26-192,-26 52-225,0-27-64,0 27-128,0 26-63,0-1-33,0 27-64,0 26 0,0 25 0,0 0-32,0 27 32,0-1-32,0 26 0,0 26 0,0 26 0,0 1 32,0-1-32,0 26 64,0 0-32,0 0 32,0 0-64,0 0 0,0 0 0,0 0-64,0 0 64,0 0 0,0 0 0,0 0-32,0 0 0,0 0 32,0 0-32,0 0-32,0 0-96,0 26-65,0-26 97,0 25 0,-26-25 0,26 0-64,0 0-96,0 0-129,0 26-223,0-26-417,0 26-1346,0-26-1344,0 26-3172</inkml:trace>
  <inkml:trace contextRef="#ctx0" brushRef="#br3" timeOffset="370654.0516">28368 960 705,'0'0'1185,"0"0"-288,0 0-129,0 0-95,0 0-64,0 0 127,0 0 289,0-52 192,0 52 289,0 0 352,0 0-33,0 0-127,0 0-65,0 0-159,0 26-321,0 25-705,0 1-63,0 26 31,0 0 1,0 0-97,0 51 0,0-25-32,0 26-95,0 25-33,0-51-96,0 26 32,0-27-32,0-25-64,0-26 0,0-26 0,0 0 0,0 0-32,0-26-160,0 0-385,0 0-544,0 0-352,0 0-801,0 0-1698,0 0-3363</inkml:trace>
  <inkml:trace contextRef="#ctx0" brushRef="#br3" timeOffset="372278.6806">28393 674 128,'0'0'256,"0"0"321,0 0 288,0 0 192,0 0 192,0 0-192,0 0-256,0 0 31,0 0 1,0 0-160,0 0-193,0 0 225,0 0-96,0 0 319,0 0 194,0 0-1,0 0-257,0 0-31,0 0-64,0 0-128,0 0-289,-26 26 288,26 0-319,0 26-65,0 0 160,0 0-31,0 25-129,0-25-160,0 26 0,0 0 0,0-26-96,0 0 0,0-1-448,0 1-1474,-26-26-3203,26 0-4484</inkml:trace>
  <inkml:trace contextRef="#ctx0" brushRef="#br3" timeOffset="376704.2625">28393 752 2114,'0'0'1826,"0"0"-33,0 0 706,0 0-321,0 0-352,0 0-65,0 0-512,0 0-512,0 0-128,0 26-193,0 0-224,0 26 32,0 26 97,0 0-97,0-1-64,0 27 128,0 0 33,0 25-161,0-25 32,0 0 0,0-1 32,0 27-95,0-26-65,0-1 0,0-25-64,0 0 0,0 0 0,0-26 0,0-27 0,0 27 0,0-26 0,0-26-96,0 26-97,0-26-95,0 0-32,0 26 96,0-26-193,0 0 33,0 0-33,0 0-191,0 0-289,0 0 192,0-26-159,0 0 767,0 0 1,0-26-288,0 1 0,0-1-129,0-26-159,0 0-193,0 0 224,0 1-288,0 25 96,0-26 193,0 26 352,0 26 288,0-26 0,0 27 32,0-1-32,0 0 192,0 0 64,0 26 128,0 0 129,0 0 288,0 0 224,0 0-161,0 0-95,0 0 384,0 26-128,0 0-608,0 25-257,0 27 160,0 0 161,0 0-65,0 25 128,0-25-223,0 26-97,0 0-96,0-27 64,0 27-96,0-26 0,0 0-96,0-1 0,0-25 32,26 0-32,-26 0 0,0 26 0,26-26 0,-26-1 32,0 1-32,0-26 0,0 26 0,0-26 0,0 26 0,0-26 0,0 0 0,0 0 0,0-1 0,0-25 33,0 26-33,0 0 0,0 0 0,0 0-33,0 0 33,0-26-32,0 26-96,0-26-160,0 0-192,0 0-289,0 0-352,0-26-1410,0 0-31,0-26 1185,0-25-994,0 25 65,0-26 513,0 26 575,0 0 802,0 0 288,0 1 128,0 25 0,0 0 160,0 26 353,0-26 159,0 26-159,0-26 255,0 26 225,0 0 96,0 0 929,0 0 192,0 26 225,0 0-1603,0 26-607,0-1 864,0 27 64,0-26-288,0 26 192,0-26-289,0 25-223,0-25-129,0 26-160,0-26-127,0 26-33,0-27-32,0 27 32,0-26 0,0 0 96,0 0 32,0 0-31,0 25 63,0-51-160,0 26 0,0 0-32,-26 0-64,26-26 64,0 26-32,0-1 0,0 1-32,0-26 32,0 26-32,-26-26 0,26 0 0,0 0 0,0 0 32,0 0-32,0 0 0,0-1 0,0-25 0,0 26 0,0 0 0,0 0 0,0-26 0,0 26 0,0 0 32,0 26-32,0-26 0,0 0 64,0 26 0,26-26 0,-26-1 0,0 1 1,0 0-65,0 0 32,0 0-32,26 0 32,-26 0 0,0 0-32,0 0 0,0 0 64,0 26-32,0-26 64,0-1 64,0 1-96,0 0-64,0 0 0,0 0 0,0 0 0,0-26 32,0 26-32,0-26 0,0 26 0,0 0 0,0 0 0,0 0 32,0 0 0,0-1-32,0 1 32,0 0 32,0 0 0,0-26-32,0 26 0,0 0-32,0-26 32,0 26 0,0 0 64,0 0-96,-26 0 65,26 0-65,0 0 64,0 0-32,0-26 0,0 0 0,0 25 0,0-25-32,0 0 0,0 0 32,0 26-32,0-26 0,0 26 32,0-26-32,0 26 64,0-26 32,0 26 0,0-26-96,0 0 32,0 0-32,0 0 0,-26 26 32,26-26-32,0 26 0,0-26 32,0 26 0,0-26-32,0 26 0,0-26 64,0 26-32,0-26 32,0 0-64,0 0 32,0 26 0,0-26 0,0 26-32,0-26 96,0 0-96,0 26 32,0-26-32,0 0 0,0 25 0,0-25-32,0 0 32,0 0-64,0 0 64,0 0-224,0 0-320,0 26-1058,0-26-992,0 0-2371,0 0-8456</inkml:trace>
  <inkml:trace contextRef="#ctx0" brushRef="#br3" timeOffset="379826.1821">28394 312 1409,'0'0'1890,"0"0"-128,0 0-577,0 0-384,0 0-33,0 0-127,0-78-353,0 78 289,0 0 416,0 0 224,0 0 96,0 0-64,0 0 1,0 0-97,0 52-385,0 0-159,0 26-225,0-1 65,0 1-353,0 0-64,0-26 32,0 25-32,0-25 64,0 0-96,0 0 0,0 0 0,0-26 32,0 0-32,-26-26 0,26 0 32,0 0-64,0 0 0,0 0-64,0 0-128,0 0-193,0-26 417,0-26 96,0-26 0,0-26 65,26 1-65,-26-1-64,0-26 0,0 53-32,0-1 32,26 0-32,-26 52 32,0 26 0,0-26 96,0 26 64,0 0 96,0 0-63,0 0 31,0 0-256,0 0 96,0 52 32,0 0-32,0 52 96,0-27-160,0 27 65,0 0-65,0 0 64,0-1 32,0 1-32,0 26 64,0-27-160,0 1 96,0-26-96,0 26 0,-26-27 0,26 1 0,0 0-96,0-26-192,0 25-481,0-25-352,0 0-192,0 0-865,0-26-1410,0 26-3010</inkml:trace>
  <inkml:trace contextRef="#ctx0" brushRef="#br3" timeOffset="381616.1391">28420 156 705,'0'0'929,"0"0"-33,0 0 65,0 0-224,0 0-385,0 0-159,0 0 95,0-26 0,0 26 32,0 0-31,0-26 351,0 26 481,0 0 96,0 0 65,0 0-129,0-25-256,0 25-289,0-26-255,0 26 31,0-26 64,0 26-31,0-26-33,0 26 0,0 0 1,0 0 351,0 0 65,0 0-256,0 0-65,0 0-159,0 0-97,0 0-128,0 0-96,0 0 0,0 0-32,0 0 32,0 0 0,0 0-96,0 0 96,0 0 96,0 26 32,26 0 416,-26 51 65,26-25-161,-26 26-159,0 26-129,0-27 0,0 53-32,0-26-128,0 25 32,0-25-32,0 25-64,0-25-929,-26 0-1025,26 0-2466,-26-53-6310</inkml:trace>
  <inkml:trace contextRef="#ctx0" brushRef="#br3" timeOffset="385906.5906">28341 2644 1057,'0'0'1249,"0"0"161,0 0-129,0 0-192,0 0-353,0 0-159,0-26 608,0 26 96,0 0-256,0 0 769,0 52-1057,0 0-705,0 0 0,0 25 224,0 1-128,0 0-32,0 0 0,0 0-64,0-1-32,0 27-32,0-26 32,0 26 0,26-1 0,-26 1 0,26 0-64,-26-1-544,0 1-1,0 0-352,0-1-736,0 1-257,0-26 673,0 0-385,0-26-128,0-1-31,0-25 223</inkml:trace>
  <inkml:trace contextRef="#ctx0" brushRef="#br3" timeOffset="386716.8282">28471 4847 1569,'0'0'641,"0"0"-160,0 208-193,26-131-256,-26 27-32,0 0-32,26-26-545,-26 25 193,0-25-449</inkml:trace>
  <inkml:trace contextRef="#ctx1" brushRef="#br1" timeOffset="7776.7297">5295 10483,'-7'0,"-15"0,-7 0,5 0,18 0,18 0,15 0,6 0,2 0,2 0,0 0,-12 4,-21 1,-26 0,-26-5,-15-2,-9-1,0 0,4 0,19 5,20 10,20 3,14-2,15 2,8-3,2 2,5-3,3-2,0-4,-3-1,-4-3,1-1,-1 0,-3-4,3-2,3 1,7 0,1 2,1 1,-3 1,-5-3,-4-5,-15-5,-14 1,-19 1,-11 4,-11 3,-8 2,-3 1,3 2,6 1,5-1,6 1,11-1,29 1,28-1,22 0,21 0,16 0,18 0,-2 0,-10 0,-10 0,-17 0,-18 0,-22 0,-37 0,-22 0,-19 0,-5 0,-11 0,-7 0,3 0,2 0,14 0,23 0,30 0,30-8,17-2,9 0,0 2,-9-1,-9 0,-8 2,-10-5,-10-5,-12 1,-15 3,-12 3,-15 4,-9 3,-4 2,3 0,5 2,6 0,5-1,5 1,-6-1,-1 5,2 4,1 5,3 4,6 2,2 2,5 2,4-1,12 1,13 3,9-2,3-2,-7-5,-10-2,-19-3,-15-4,-15-3,-13-4,-1-1,4 7,19-2,33-10,20-12,18-14,6-3,-2-7,0-4,-4 1,-2 4,-3 9,-4 5,-7 0,-5 4,-1-3,0 4,0 4,5 6,-5 11,-11 18,-13 21,-10 7,-7 8,-11 5,-3 1,8-10,16-21,10-28,18-26,9-20,5-18,4-6,-3 0,-6 5,-9 9,-2 13,-4 26,-4 26,-2 16,-10 15,-8 11,-1-7,1-14,4-26,3-24,11-14,4-4,-7 11,-3 13,-13 25,-4 21,1 10,4 4,4-2,8-13,8-15,3-16,-1-14,0-11,-3-4,-1 2</inkml:trace>
  <inkml:trace contextRef="#ctx1" brushRef="#br4" timeOffset="12807.6327">6293 9939,'0'4,"-4"9,-5 6,-1 4,2 5,-7 3,0-1,3 2,-1 8,2 0,2 9,4 8,2-1,2-4,0-2,-2-6,-10-11,-9-10,-9-10,-3-6,-4-5,1-3,-1-1,3 0,6 4,5 1,6 9,3 6,-5-1,-5-3,-4-3,-7-4,-10-4,-1-1,1-2,3 0,5-5,2-5,7-4,4-5,7-1,6-3,13 3,18 6,25 4,24 4,28 4,9 1,2 1,-10 1,-17 0,-18 0,-16 0,-8-1,-15-7,-14-3,-14 0,-12-2,-8 1,-8 3,-9 2,-9 3,-4 1,-12 1,-6 1,6 1,25-1,28 1,32-9,20-6,4-4,-13-8,-23 2,-16 3,-18 7,-16 5,-20 4,-11 3,-7 2,-10 1,4 0,8 0,15 0,10 0,11 3,12 5,13 5,8 8,4 7,1 8,3 0,6-2,13-7,16-8,6-7,9-7,-1-3,-15-3,-17-1,-22-1,-14 1,-7 7,-2 4,11-1,25-2,16 3,19-2,18-1,8-2,7-2,-4-2,-11 0,-11-1,-9-1,-8 1,-5 0,-3-1,7 1,2-4,-1-1,-1 0,2 1,4-3,-5-3,-3-1,-2 2,-2-2,-1-2,0 0,0 3,0 3,4 3,5 2,2 1,-2-3,-2-1,-1 1,-3 1,3 0,0 2,0-4,-6-4,-6-9,-10-4,-9 0,-9 1,-5 4,-9 1,-2-1,-2 2,2 5,4 3</inkml:trace>
  <inkml:trace contextRef="#ctx0" brushRef="#br3" timeOffset="1.04016E6">6409 10544 1634,'0'28'1857,"-28"-28"-351,28 0-545,0 0-481,0 0 97,-29 0 191,29 0-287,0 0 31,0 0 257,0 28 320,-28-28-32,28 0 32,0 0-128,0 29-256,0-29-225,0 0-224,0 0-192,0 0-64,0 0-64,0 0-64,0 0 128,0 0 0,0 0 128,0 0 0,0 0-63,0 0-1,0 0 32,0 0-32,28 0 64,-28-29 0,29 29-96,-1-28-32,0 28 64,-28-28-64,29 28 32,-29 0-32,28 0 32,-28 0 0,28 0-32,-28-29 32,0 29-32,29 0 0,-29-28 0,28 28-32,-28 0-32,0 0-64,28-28-160,-28 28-97,0 0-63,0 0-193,0 0 161,0 0 192,0 0 63,0 0 97,29 0 0,-29-29-1217,0 29-1121,0-28-1058,0 28-63</inkml:trace>
  <inkml:trace contextRef="#ctx0" brushRef="#br5" timeOffset="2.54714E6">26969 5292 5573,'0'0'3235,"0"0"-1313,0 0 448,0 0 65,0 0-1474,0-212-513,0 61 321,30-61-33,-30-60 1,31 0-256,-1-31-161,0 1-192,0 0 256,31-1 129,-31 31 384,31 30-161,-31 61-351,-30-1-129,30 1-32,-30 60-160,30 0 128,-30 0 65,30 60-97,-30 1-160,0-1 64,0 61 0,0-30-64,0 30 0,0 0 0,0 0 0,0 0-64,0 0 32,0 0-256,0 0-257,0 0 193,0 0-97,0 0-319,0 0-450,0 0-63,0 0-673,0 0-1120,0 0-4005</inkml:trace>
  <inkml:trace contextRef="#ctx0" brushRef="#br5" timeOffset="2.54789E6">27393 1270 5669,'0'0'3972,"0"0"-1794,0 0-448,0 0-225,0 0-768,0 0-96,-91 90-257,31-29 224,-1-1-63,1 31-97,-1-30 97,1 29-193,29-29-31,-29-1-161,60-29-64,-30-1 32,30-30-64,0 0-64,0 0 0,0 0 0,0-30 448,30-61-255,0 0-161,31 0-32,-1 1 0,1-1 0,-1 30 0,1-29 0,-1 29 0,-29 1 0,29-1 0,-60 31 0,30 30 0,-30 0-32,0 0-32,0 0 64,0 60 96,31 1 288,-1 30-64,31-31-128,-31 31-31,0 0-97,0-1 128,-30 1-64,0-30-96,31-1 0,-31 1 0,0-31-32,0 0-416,0-30-1730,0 0-3043</inkml:trace>
  <inkml:trace contextRef="#ctx0" brushRef="#br6" timeOffset="3.00373E6">8890 3372 16303,'0'0'2627,"0"0"-193,0 0-768,0 0 192,0 0-673,0 49-545,0 26-319,0 50-1,0-1 288,0 1-159,0 24-289,0 26 32,0-26-128,0 26 0,-25-26-32,25-24-32,0-26-32,0-24-320,0-50-1378,0-25-1697,25 0-3043,1-75-6919</inkml:trace>
  <inkml:trace contextRef="#ctx0" brushRef="#br6" timeOffset="3.00423E6">9413 3471 15375,'0'0'4163,"0"0"-1952,0 0-450,0 0-31,0 0-737,0 0-801,25 224-128,-25-124 96,0 50 0,0-26 65,0 26-97,0-26-32,0 1-96,0-1 0,0-24 0,0-25-64,0-26-609,0-49-480,0 0-673,0 0-1345,0-74-2402,0-26 1761,-25 0-3138</inkml:trace>
  <inkml:trace contextRef="#ctx0" brushRef="#br6" timeOffset="3.00455E6">9364 3621 6983,'0'0'5124,"0"0"-2305,0 0-961,0 0-353,0 0-480,0 0-192,50 50 512,24 74-352,1 1-576,0 24-225,0 1 0,0-1 64,-26-24 129,1-51-161,0 1-32,0-25-128,-25 0-64,0-50 0,-25 0-192,25-25-160,0-50 352,-25-49 224,0-26 64,0-24-224,0-1 0,0 26-64,-25 49 0,25 1 0,-25 49 0,25-25-96,-25 50-545,25-25-864,-25 25-961,25 0-1346,0-24-8936</inkml:trace>
  <inkml:trace contextRef="#ctx0" brushRef="#br6" timeOffset="3.00557E6">10859 3571 8712,'0'0'2819,"0"0"512,0 0-1281,0 0-481,0 0-319,0 0 287,0-75 257,-25 75-449,-25 0-640,0 0-33,0 25-319,0 0-65,0 0-64,0 25-32,25-25-128,1 0-64,24 24-32,0-24-64,0 25-160,49 25-224,1-25 63,25 24 97,0 1-96,0 0 223,-1-25 161,1 24 32,-25-24 0,0 25 0,0-25 64,-50-1 32,0 1 33,0 0 95,0 0 128,-50-25 97,0 0-65,0-25-224,-25 0-128,1 0-32,24 0-192,0 0-897,0 0-769,0-25-1857,50 0-4133</inkml:trace>
  <inkml:trace contextRef="#ctx0" brushRef="#br6" timeOffset="3.00598E6">11705 3496 11339,'0'0'3459,"0"0"-2146,0 0 609,0 0-224,0 0 191,0 0-63,0 50-224,0 25-802,0 25-159,25-1 96,-25 26-321,25-1 33,-25 26-289,0-26-64,0-24-64,0-1-64,0-24 0,0-25-289,0-25-800,0 0-1025,0-25-1153,0-50-3011,0-50-8071</inkml:trace>
  <inkml:trace contextRef="#ctx0" brushRef="#br6" timeOffset="3.00623E6">11107 3497 14798,'0'0'3331,"0"0"-2498,0 0 96,0 0 865,224 0-705,-100-25-449,1 0-288,-25 0-31,24 0-257,-24 0-32,-25 25-32,24 0 0,-49 0-577,25 0-2818,-25-25-6983</inkml:trace>
  <inkml:trace contextRef="#ctx0" brushRef="#br6" timeOffset="3.00699E6">12377 4841 2530,'0'0'12108,"0"0"-9001,0 0-1826,0 0-1281,0 0 64,0 0 32,75-199 705,-25 75 0,0-26-289,-1 1-224,1-25 1,0 49-33,-25 1-160,25-1-32,-25 50 0,-1 1 32,-24 24 160,25 25 65,0 0 127,-25 25-31,0 0-161,25 0 32,-25 0 64,25 25 321,0 50 224,0-1-288,25 51-225,-25-26-160,0 26-128,24 0 0,-24-1-32,-25 1-64,25-26 0,0-24 0,-25 0-96,25-26-512,-25 1-738,25-25-1344,-25 0-1602,0-25-3139</inkml:trace>
  <inkml:trace contextRef="#ctx0" brushRef="#br6" timeOffset="3.00719E6">12576 4095 18129,'0'0'3588,"0"0"-2371,0 0-1217,0 0-64,0 0 64,200-75 0,-76 50 0,-24 0-32,-1 0-1025,1 0-1826,-25 0-1826,-1 0-6886</inkml:trace>
  <inkml:trace contextRef="#ctx0" brushRef="#br6" timeOffset="3.00744E6">13721 3372 12396,'0'0'5349,"0"0"-3556,0 0 193,0 0-384,0 0-417,0 0-64,50 174-320,-50-49-161,25-1-31,-25 26-289,0-26-192,25 1-64,-25-1-64,0-24 0,0-25-32,25-1-704,-25-49-962,25 0-1153,-25-25-1857,0 0-4260</inkml:trace>
  <inkml:trace contextRef="#ctx0" brushRef="#br6" timeOffset="3.00799E6">13597 3447 9833,'0'0'3556,"0"0"-1987,150-100-832,-50 75-513,-26 0-128,26 25 192,0 0 129,-26 0 832,1 50-192,-25-25 160,-25 50 64,-25-25-160,0 49-480,0-24-321,-25 0 33,-25-26-193,-25 1-32,26 0-128,-26-25-96,0 0 32,25-25 64,25 0-32,0 0-64,25 0-97,0 0-607,0 25-353,0-25-225,50 0 417,0 25 897,25 0 64,0-25 0,24 24 0,-24 1 0,25 25 64,-26-25 225,-24 50 640,0-25 192,-25-1 256,0 26-192,-25-25-384,0-25-161,-50 25 129,0-26-96,0 1-257,-24 0-288,-1 0-32,0 0-64,0 0-32,26 0-64,-1-25-929,0 25-512,0-25-1218,25 0-1761,25-50-5637</inkml:trace>
  <inkml:trace contextRef="#ctx0" brushRef="#br6" timeOffset="3.00871E6">15042 3372 1185,'0'0'5605,"0"0"-2434,0 0-928,0 0 95,0 0-160,0 0-32,0 25 384,0-25-384,0 24-384,0 26-225,0 25-960,0 0 96,0 25-161,0-1 1,25 26-193,-25-1-160,25-24-96,-25 0-64,0-1 0,0-24 0,0-25-352,0 0-481,0-50-769,0 0-1152,0 0-2243,0-50-6214</inkml:trace>
  <inkml:trace contextRef="#ctx0" brushRef="#br6" timeOffset="3.00915E6">15539 3272 13100,'0'0'3812,"0"0"-2563,0 0 449,0 0-577,75 175 128,-75-76-64,25 1-288,-25 25-320,0 24-33,0-24-192,0-1 33,0-24-33,0 0-32,0-51-191,0 1 31,0 0-160,0-50 0,25 25-64,25-25-97,0 0 33,24 0 0,1 0 0,0-25-224,-1-25-801,26 0-577,-25 26-1345,-25-26-1954,-25-25-6309</inkml:trace>
  <inkml:trace contextRef="#ctx0" brushRef="#br6" timeOffset="3.00935E6">15664 3970 17200,'0'0'3235,"0"0"-2658,0 0-545,0 0 0,0 0 160,311-31-192,-186-1 0,-32 1-128,32-31-1826,-63 0-1954,0 31-5573</inkml:trace>
  <inkml:trace contextRef="#ctx0" brushRef="#br6" timeOffset="3.00953E6">15664 3248 5862,'0'0'12491,"0"0"-11241,0 0-930,0 0 256,200-50-223,-101 50-193,1 0-128,0 0-32,-1 0-160,-24 0-1954,25 0-1666,-25 25-5124</inkml:trace>
  <inkml:trace contextRef="#ctx0" brushRef="#br6" timeOffset="3.01007E6">16860 3272 4773,'0'0'12491,"0"0"-9480,0 0-1441,0 0-321,0 0-865,0 0-224,-25 175 289,25-101 127,0 26 193,-25 0-32,0 24-129,0 1-159,-25-25-129,25 24 161,25-24-225,-25-25-96,25-26-160,0 1 0,25-25-64,25 0 32,0 0-96,25-25 32,-1 0 0,1 0 63,25 0 1,0 0 32,-1-25-64,-24 0-704,0 25-866,-25-25-1024,-1 0-2115,1-24-4708</inkml:trace>
  <inkml:trace contextRef="#ctx0" brushRef="#br6" timeOffset="3.01072E6">17930 2650 2755,'0'0'5605,"0"0"-1377,0 0-1570,0 0-640,0 0 128,0 0 577,0 0-417,25 75-512,-25 0-641,0 24 0,0 1-288,0 0-353,0 24-320,0-24-127,0-1-65,0 1-32,0-25-385,0-25-1056,0 0-833,0-1-1090,0-24-1632,0 0-5510</inkml:trace>
  <inkml:trace contextRef="#ctx0" brushRef="#br6" timeOffset="3.01102E6">18005 4617 19282,'0'0'4645,"0"0"-2435,0 0-1121,0 0-769,0 0-320,0 0-384,0 62-1858,0-93-2691,0 0-8103</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16.971"/>
    </inkml:context>
    <inkml:brush xml:id="br0">
      <inkml:brushProperty name="width" value="0.16" units="cm"/>
      <inkml:brushProperty name="height" value="0.16" units="cm"/>
    </inkml:brush>
  </inkml:definitions>
  <inkml:trace contextRef="#ctx0" brushRef="#br0">59 409 3587,'-30'0'16176,"30"0"-13870,-29 0-1185,29 0 545,0 0-385,0 0-577,29 0-255,-29 29-161,0 30-192,30 57-96,28 30 481,0 59-97,30 28-64,0-28-95,-30-1-161,0-29 96,1 0-64,28-58-32,-57-29 0,28-59-64,-29 0-64,0-29-32,1-29-96,28-59 192,0-28 96,30-59 96,-29-30-64,-1-28-64,-29-1-32,0-29 0,-29 30-32,0 28-128,0 30 64,0 29 0,-29 59-32,29 57-32,0 30-193,0 0-608,0 0-800,0 0-1346,0 30-1698,59-30-2433</inkml:trace>
  <inkml:trace contextRef="#ctx0" brushRef="#br0" timeOffset="710.4244">2307 1051 9961,'0'0'4357,"0"0"-2051,0 0-32,0 0-320,-117-175-385,58 117-608,30-1 96,-29 59-192,-1 0-353,-28 0-223,-1 29-193,1 1-32,-1 28-64,30 59-128,-30 0 32,30 29 64,29 29-64,-1 0 96,30 1 0,59-30-97,-1-59 65,59-28-64,0-59-128,29 0-128,-30-30-1,1-86 1,-29 28-160,-30-58-193,1 0 385,-30 29-65,-29 0 161,0 30 96,0-1-353,-29 30-864,-30-30-64,30 0-545,0 30-1954,0-1-4355</inkml:trace>
  <inkml:trace contextRef="#ctx0" brushRef="#br0" timeOffset="1280.8408">2570 175 1409,'0'0'16880,"0"0"-14798,0 0-993,0 0 801,0 0-577,0 234-576,29-59-96,29 30-1,-28-1-159,-30 0-65,29-28-192,-29-1-160,0-29 0,0-29 33,0-30-97,0 1-385,0-59-832,0 0-1409,29-29-2051,1-29-2209,28-29-5350</inkml:trace>
  <inkml:trace contextRef="#ctx0" brushRef="#br0" timeOffset="2113.004">3241 818 2306,'0'0'4228,"0"0"-897,0 0 129,0 0-482,0 0-832,0 0-352,0 0-224,0 0-289,0 29-384,-30 58-577,30 59-160,0 30 449,0-1-257,59-29-128,-30 0 33,0-58-193,0-30-64,30 0-64,-1-28-97,-28-30-31,28 0-256,30-59-33,-30-28 161,30-30-321,-30-29-512,0 0-384,1-30 224,-59 30 512,29 0 577,-29 59 224,0-1 384,0 30 449,0 28 128,-29 1 96,29 29-225,0 0-95,0 0 128,0 0-449,-29 59-287,29 28-97,0 59 256,0 30-288,29-1 0,-29-29 224,29 0-224,0-58-32,1-1-96,28-28-1185,-29-30-1186,30-29-415,-1-29-1475,0-59-4419</inkml:trace>
  <inkml:trace contextRef="#ctx0" brushRef="#br0" timeOffset="7865.9722">4613 964 4356,'0'0'6214,"0"0"-3171,0 0-1474,0 0 97,0 0-385,0 0-192,-29 0-32,29 0 224,0 0-63,0 29-418,0 29-447,0 30 31,29 29-320,-29 29 256,0-29-159,0-1-97,0-28 32,0 0-64,0-30 0,-29 0-32,29-28 0,0-30 0,0 0-96,0-30-321,0-28 33,0-30 224,0-28 32,0-30-97,29 29 129,29 29 32,-29-29 64,30 30-64,-1-1 32,1 0 0,-30 1-32,29 28 32,-29 30 32,1 29 128,28 0 32,1 29 32,-30 59 225,29 29-65,-29 29 65,1 0-353,-1-29 0,-29-30 32,0 1-32,0 0 0,0-30-64,0-29 64,0 0-64,0-29-128,0 0-353,0-29-351,0-58 31,0-1 577,0 0-161,29 1 65,0-1 256,30 1 64,-1 28 0,0 1 64,1-30 32,-1 30 353,1 28-97,28 1 32,-28 29 289,28 0-129,-28 29-223,-1 59 127,1 0 1,-30 29-1,0-1-256,-29 1-96,0 29-64,0-58-32,0 29-256,0-59-224,-29 0-609,29-28-513,0-30-1249,0-30-3202,0-28-4966</inkml:trace>
  <inkml:trace contextRef="#ctx0" brushRef="#br0" timeOffset="8298.5682">6540 1285 4933,'0'0'8167,"0"0"-6597,0 0-513,0 0-481,233 29-447,-145-58-65,-30 0-32,1 0-32,-30-30 0,0 30-32,0-29 32,-29-1 224,0 1 320,-29-1 545,0 30-192,-29-29 416,-1 29-224,1 29 1,-1 0-226,-28 0 33,28 29-448,30 29-97,-29 30-32,58 29 97,-30-30-1,30 59-64,0-29-31,59 0-161,-1 0-64,1-1-96,28-28-32,1-30-64,0-28-192,-1-30-769,30 0-545,-29-30-768,29-57-1538,-30-1-4772</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29.680"/>
    </inkml:context>
    <inkml:brush xml:id="br0">
      <inkml:brushProperty name="width" value="0.16" units="cm"/>
      <inkml:brushProperty name="height" value="0.16" units="cm"/>
    </inkml:brush>
  </inkml:definitions>
  <inkml:trace contextRef="#ctx0" brushRef="#br0">409 1 1890,'0'0'7463,"0"0"-3812,0 0-1248,0 0 255,0 0-288,0 0-320,0 0-352,0 58-321,30 30-416,-30 29 0,29 58-128,-29 29-225,0-29-319,29-29-65,-29 0-128,0 0-32,0-58 0,0 0-64,0-1-256,0-58-609,0 1-961,0-30-1056,0-30-1923,0-28 705,0-30-6086</inkml:trace>
  <inkml:trace contextRef="#ctx0" brushRef="#br0" timeOffset="563.8134">0 118 14606,'0'0'1761,"0"0"-864,0 0 128,0 0-64,292-117 417,-87 117-546,-1 0-351,1 0 127,-1 0-319,-87 0-257,-29 58-32,-59 1 160,-29 28 897,-29 1-160,-30 28-225,-28-28-319,-30 0-257,29-30 0,-29-29 0,59 0-96,-30-29 0,30 30 0,-1-30-32,30 0 32,29 0 0,0 0-64,0 0-32,0 0-193,59 29-383,-1-29 384,59 29 288,29 29 64,0-28-64,0-1 0,-29 29 128,0-29-96,-59 30 64,0-1-96,-58 30 320,0-30-32,0 30-63,-29-30-65,-58 30 32,-1-30-32,0-29 64,-28 0-128,-1 1-32,29-30-64,0 0-32,1 0-320,-1-59-289,30 30-480,29 0-768,-1-29-1410,1-1-2595,29 1-7687</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3.844"/>
    </inkml:context>
    <inkml:brush xml:id="br0">
      <inkml:brushProperty name="width" value="0.16" units="cm"/>
      <inkml:brushProperty name="height" value="0.16" units="cm"/>
    </inkml:brush>
  </inkml:definitions>
  <inkml:trace contextRef="#ctx0" brushRef="#br0">0 497 4004,'0'0'3651,"0"0"-1665,0 0 545,0 0 159,0 0-352,0 0-224,0 0 224,0 0-256,0 0-736,0 58-257,0 59-513,0 0-127,0 29 95,0-29-223,0 0-33,29-30 64,-29 1-224,29-1-32,1-28-96,-1-30-32,-29 0-64,29 1-769,0-1-832,0-29-385,30 0-801,-1-29-1153,1-30-2626</inkml:trace>
  <inkml:trace contextRef="#ctx0" brushRef="#br0" timeOffset="163.2061">365 73 13132,'0'0'2787,"0"0"-1794,0 0-705,0 0-288,0 0-608,0 0-1250,-73-73-2146,73 73-2498</inkml:trace>
  <inkml:trace contextRef="#ctx0" brushRef="#br0" timeOffset="794.0903">876 263 9513,'0'0'5285,"0"0"-2723,0 0-512,0 0-224,0 0-320,0 0-225,0 29-288,0 59-353,0-1-319,0 30 127,0 29 64,0 29 33,0-29-257,0 0 33,0-29-97,29 0-128,0 0-64,0-29-32,-29-30-32,59-29-513,-30 0-800,29 1-385,1-30-736,-1 0-545,0-88-832,1 0-5030</inkml:trace>
  <inkml:trace contextRef="#ctx0" brushRef="#br0" timeOffset="995.6867">613 673 18546,'0'0'3651,"0"0"-2274,0 0-576,0 0-801,0 0-224,0 0 224,234-30 96,-88 1-32,30 29-64,-60 0-1057,1 0-1890,-29 0-1153,-30 0-2690</inkml:trace>
  <inkml:trace contextRef="#ctx0" brushRef="#br0" timeOffset="1377.2805">2219 555 6534,'0'0'8424,"0"0"-5093,0 0-1185,0 0 417,0 0-994,0 0-896,-146-29-33,88 29-223,-30 0-161,30 59 128,-30-1 161,30 59-225,-1-30-128,1 30 97,29 0 127,29 0-96,0 0-95,0-30-225,58 1-96,0-1 96,30-28-161,0 28-415,29-58-449,-1 1-384,1-30-257,29-30-1185,-29-28-1345,-29-29-3875</inkml:trace>
  <inkml:trace contextRef="#ctx0" brushRef="#br0" timeOffset="2143.4032">2920 613 6887,'0'0'3555,"0"0"-865,0 0-351,0 0-706,0 0-416,0 0-128,0-29 321,0 29 63,0 0-288,-29 0-128,0 0-224,-30 0-321,1 59-159,29 28-225,-30 1-64,1 29-64,28 29 64,30 0 32,0-30-64,0 30-64,59-29 32,-1-29-96,30-30-64,29 0-192,0-28-1,0-30 1,-1-30-289,-28-57 321,29-30 128,-59 0-161,1-29 33,-30 30 128,-29-1 192,0 0 0,0 29 0,-29-28 32,-30 57-32,30 1 0,0 58 0,-30-29-416,1 29-834,29 0-1408,0 0-1090,-1 29-3458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721"/>
    </inkml:context>
    <inkml:brush xml:id="br0">
      <inkml:brushProperty name="width" value="0.16" units="cm"/>
      <inkml:brushProperty name="height" value="0.16" units="cm"/>
    </inkml:brush>
  </inkml:definitions>
  <inkml:trace contextRef="#ctx0" brushRef="#br0">5380 701 7111,'0'0'2082,"0"0"-2082,0 0-3043</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535"/>
    </inkml:context>
    <inkml:brush xml:id="br0">
      <inkml:brushProperty name="width" value="0.16" units="cm"/>
      <inkml:brushProperty name="height" value="0.16" units="cm"/>
    </inkml:brush>
  </inkml:definitions>
  <inkml:trace contextRef="#ctx0" brushRef="#br0">1 1 6630,'0'0'8584,"0"0"-5509,0 0-576,0 0-33,0 0-640,0 0-417,29 58-384,-29 30-609,0 29 1,-29-1 255,29 1-223,0 29-193,0-29 0,0-29-128,0-1-128,58 1-32,-29-59-32,1 0-544,-1 1-962,29-30-704,1 0-737,0-30-1473,-30-57-4292</inkml:trace>
  <inkml:trace contextRef="#ctx0" brushRef="#br0" timeOffset="930.4394">468 264 4548,'0'0'3267,"0"0"-1249,0 0 321,0 0-738,0 0-384,0 0-224,0 204-160,0-145 96,0 28-385,0 1 193,0-1-257,0 1 33,0 0 192,-29-30-65,29 1-287,-29-1 31,29-29-160,0 0 0,0-29-224,0 0-544,0-29 320,0-58 224,29-30 96,29 0-32,-29-29-32,30 29-32,-1-29-64,1 29 64,-1 29-32,-29 1 0,0 28-32,-29 1 64,30 58 320,28-29 224,-29 29 65,30 0-64,-1 29 447,0 29-223,-28 1-128,28 28 63,-29 30 33,0 0-160,-29 0-193,0 0-192,0 29-64,0-29-128,0-30 0,0 1-800,0-59-1026,0 0-1473,0 1-2210,30-30-9001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8.718"/>
    </inkml:context>
    <inkml:brush xml:id="br0">
      <inkml:brushProperty name="width" value="0.16" units="cm"/>
      <inkml:brushProperty name="height" value="0.16" units="cm"/>
    </inkml:brush>
  </inkml:definitions>
  <inkml:trace contextRef="#ctx0" brushRef="#br0">701 819 1890,'0'0'3299,"0"0"1089,0 0-1121,0 0-160,0 0-705,0 0-320,-29-29-96,0 29-384,0 0-930,-59-29-191,30 29-33,-1 0-63,-28 29 95,28 29-192,-28 59-224,28 0-32,1 0 65,29-1-97,-1 30 64,30-29-128,30 0-1,28 0 1,30-59-128,28-29-384,30 1-1,1-30-160,-31-30 33,30-28-321,-58-30-320,-29 1 31,-1-1-127,0 1 0,-58-1 736,0 0 513,0 1 192,-29-1 96,-29 30 32,29-30-128,-1 30-288,-28 29-2115,29-30-5028</inkml:trace>
  <inkml:trace contextRef="#ctx0" brushRef="#br0" timeOffset="1065.0927">1285 760 5797,'0'0'5125,"0"0"-2242,0 0-256,0 0-578,0 0-863,0 0-129,0 176-225,0-59-159,29 29-193,1-29-127,28 29-33,-29-59 64,30 30-31,-30-58-161,0-1-128,29-58-64,-28 0-224,-1 0-128,29-29 287,1-59 65,-1-29 65,-29 0-65,30 1-257,-30-1-287,-29 0 31,0 0 1,0 29-33,0 30 1,0-1 31,0 30-127,0 29 127,0 0 1,0 0-225,0 0-544,0 59 1281,29 28 0,30-28 256,-30 28-160,29-28 32,30-1 161,-1 1-193,1-59-96,29 29 0,-30-29-32,30 0-97,-29-29 129,-30 0 257,1-1 63,-30-28 353,0-1 159,-29 1 1,0 0 480,0-1-31,0 30-385,-58 0-97,-1-1 193,1 30-256,-30 0-96,30 0-65,-30 59-416,30 29-160,-1-1-32,30 30 32,0 0 0,29 29-32,0-29 32,0 0 0,29-30-64,30 1-96,-1-30-513,30-28-480,-1-30-128,30 0-288,29-59-481,-29-28-417,0-30-2177,-30 0-5446</inkml:trace>
  <inkml:trace contextRef="#ctx0" brushRef="#br0" timeOffset="1364.2331">3503 994 3235,'0'0'8584,"0"0"-5797,0 0-769,0 0 384,0 0-1057,0 0-1153,0 205 65,0-88 415,0-30-159,0 1-1,0 0 1,-29-30-1,29 0 33,0-28-129,0-1 33,0-29-449,0 0-64,0-59-1,0 1 65,29-30 97,1 1-65,28-30-32,0 0 0,-28 29 0,28 1-32,30-1 32,-30 1 0,30 28 0,-30 1-32,30 29 0,-30-1-929,0 1-1346,1 29-1120,-1 0-5125</inkml:trace>
  <inkml:trace contextRef="#ctx0" brushRef="#br0" timeOffset="2880.2862">5256 352 12396,'0'0'4388,"0"0"-1762,0 0 161,0 0-1153,0 0-866,0 292 65,-30-146 0,1 0-193,29 0-127,0 0-33,0-29-191,0-1-161,0 1-96,29-29-32,1-30-32,-1 1-32,-29-30-417,58 0-864,-29-29-641,1 0-320,28-29-929,0-59-1217,1 1-5414</inkml:trace>
  <inkml:trace contextRef="#ctx0" brushRef="#br0" timeOffset="5285.7951">4846 790 11435,'0'0'3747,"0"0"-1633,0 0-224,0 0-160,0 0-865,0 0-449,117-87 257,-58 57-193,28 1-352,1 29-96,29-29-32,-30 29-64,-28 0-1633,-1-29-1122,0 29-1922,1 0-5124</inkml:trace>
  <inkml:trace contextRef="#ctx0" brushRef="#br0" timeOffset="5974.5102">5985 614 9865,'0'0'4773,"0"0"-2083,0 0 65,0 0-481,0 0-993,0 0-608,0 175-417,-29-58 129,29 0 95,0 0-128,0 0-256,0-30-63,0 1-33,29-30-33,1 30-383,-30-59-673,29 0-641,0 1-1280,0-1-354,-29-29-2625,29 0-2884</inkml:trace>
  <inkml:trace contextRef="#ctx0" brushRef="#br0" timeOffset="9464.0917">6598 586 4356,'0'0'2947,"0"0"-961,0 0 640,0 0-768,0 0-385,0 0-95,0 0-129,0 0-64,0 0-32,0 0 96,0 0-224,0 0-192,0 0-64,0 0-65,0 0 33,0 0-577,0 0 32,0 58-63,0 30-33,0-1 64,0 30 128,0 0 64,0 29 33,30 0-65,-30 29-64,0 0-95,0 1-65,0-1 0,-30-29-32,-28 29-64,0-58 32,-1 29 0,-28-29-32,-1-1 64,0-57-128,1-1 64,-1-29-224,30 1-65,-30-30-319,30-30-97,-30-28 129,30-30 159,-1-28 193,30 28 32,29-29 128,0 30-32,0-1 32,59 0-1,28 30 65,30 0 0,0-1 97,29 1-33,0 29 32,0-1-96,0 1 0,-29 0-32,-1 29-705,-57 0-1377,-1 0-1057,-29 0-1057,1 0-4356</inkml:trace>
  <inkml:trace contextRef="#ctx0" brushRef="#br0" timeOffset="10101.3902">7796 907 4644,'0'0'6887,"0"0"-3492,0 0-1217,0 0-256,0 0-385,0 0-544,-88-146-224,59 116-256,0 1 31,-29 0 225,28 0-97,-28 29 33,-30 0 32,1 0 64,-1 29-385,30 29-256,-30 30-160,30 0 0,-1-1 0,59 30 0,-29 0-96,29-29 64,29-1 0,0 1-32,59-30-96,-30 1-673,30-30-96,29 0-128,-29-29-64,-1-29-416,1-30-321,-30-28-32,1-1-1281,-1-58-2947,0 29-640</inkml:trace>
  <inkml:trace contextRef="#ctx0" brushRef="#br0" timeOffset="10332.5126">7913 351 2947,'0'0'5317,"0"0"-1666,-29-175-1377,29 146 65,0 0-386,0 29-351,0 0 160,0 0 127,0 0-319,0 58-673,0 30-385,0 29 161,0 29 32,0 0-97,0 0-191,0 29-129,0-29-192,0 0-96,0-29 0,0-30-513,-29 1-608,29-30-640,0-28-770,-30-1-1248,1-29-1282,0 0-8264</inkml:trace>
  <inkml:trace contextRef="#ctx0" brushRef="#br0" timeOffset="10911.2643">6519 1 12204,'0'0'3843,"0"0"-1729,0 0 192,0 0-1441,0 0-865,0 0 0,0 0-1249,0 0-929,-37 0-3363</inkml:trace>
  <inkml:trace contextRef="#ctx0" brushRef="#br0" timeOffset="11127.3632">5956 30 16496,'0'0'3010,"0"0"-1536,0 0-1026,0 0-448,0 0-2370,0 0-1730,0 0-4932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5.617"/>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72.2476">107 107 2210</inkml:trace>
  <inkml:trace contextRef="#ctx0" brushRef="#br0" timeOffset="290.8478">107 108 2210,'0'-95'4965,"0"95"-1122,0 0-1248,0 0-898,0 0-479,0 0-225,0-12 192,0 12 0,0 0 320,0 0 33,0 24-225,12-1-512,-12 1-129,0 12-63,0-1-1,0 1-287,0 0-193,0-13-96,0 1-32,0-12-160,0 0-993,0 0-993,0-12-1602,0 0-3939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81"/>
    </inkml:context>
    <inkml:brush xml:id="br0">
      <inkml:brushProperty name="width" value="0.16" units="cm"/>
      <inkml:brushProperty name="height" value="0.16" units="cm"/>
    </inkml:brush>
  </inkml:definitions>
  <inkml:trace contextRef="#ctx0" brushRef="#br0">1 100 4228,'0'0'1185,"0"0"-1025,0 0 353,0 0 288,0 0 384,0 0 801,0 0 640,0-50 385,0 50-481,0 0-288,0 0-288,0 0-192,0 0-545,0 50-384,0 25-481,0 24 0,25 1 225,-1 24-64,1 1-1,-25 0 0,0-1-127,25 1-65,-25-1-128,0-24 225,0 0-289,0-26 32,-25 1-128,25-25 0,0-25-64,0 0 64,0 0-32,0-25 0,0 24-64,0-24 64,0 0-96,0 25-96,0-25-129,0 0-31,0 0-256,0 0-449,0 0-673,0 0-1441,25-49-2306,0-1-1025</inkml:trace>
  <inkml:trace contextRef="#ctx0" brushRef="#br0" timeOffset="1">150 200 577,'0'0'576,"0"0"-127,0 0 63,0 0 385,0 0 672,0 0 866,-25-25 511,0 25-319,25 0-481,0 0-416,0 0-225,0 0 64,0 0-159,0 0-161,0 0-320,0 0-289,0 0-159,0 25-161,25 25-96,0 25 289,50-1 63,-1 26-223,-24 0 95,25-1-159,25-24 127,-26 25-32,-24-1-160,0-24-63,0 0-33,0 24-64,-26-24 64,1-25-32,25 25-96,-25-25 96,-25-1-96,25-24 0,0 0 0,-25 0-64,0-25 64,25 25 0,-25-25-64,0 0 64,0 0-160,0 0 32,0 0 32,0 0-97,0-25 97,25 0 96,-25 0 64,25-49-64,-1 24 161,1-50-65,-25-24 0,0-1 0,0 0 64,0 1-160,0-26 64,-25 1 128,1-1-64,24 26-64,-25 24-32,25 25 33,0 50-33,0 1 64,0-1 96,0 25-96,0 0 0,0 0-96,0 0 0,0 0 0,0 0-192,0 0-897,0 0-1089,0 0-1634,0 25-3651,25-1-5029</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314"/>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981"/>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815"/>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749.8673">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01.482"/>
    </inkml:context>
    <inkml:brush xml:id="br0">
      <inkml:brushProperty name="width" value="0.04" units="cm"/>
      <inkml:brushProperty name="height" value="0.04" units="cm"/>
      <inkml:brushProperty name="color" value="#C00000"/>
    </inkml:brush>
  </inkml:definitions>
  <inkml:trace contextRef="#ctx0" brushRef="#br0">191 214 7719,'0'0'4485,"0"0"-3108,0 0-64,0 0-256,0 0-641,0 0 1,0-12 640,0 12 128,0 0-288,-24-12-160,13 12 127,-1 0-191,-12 0-161,12 0 33,-12 0-257,12 12 33,-12 0-257,12 0-64,1 12-128,-1-13 95,12 13-95,-12 0 96,12-12 32,0 12-32,0-13 32,0 1-96,0 0 64,12-12-128,0 0-256,11 0-97,-11 0-448,12-12 257,-12-11 95,12-1-448,-12-12 0,0 12-609,-12-11-576,12-1-480,-12 12 608,0-11 1345,0-1 769,0 12 0,0 1 224,0 11 609,0-12-96,0 24 480,0-12 32,0 12 0,0 0 385,0 0 31,0 0-351,0 0-161,0 0-321,0 0-511,0 24 191,0-12-223,0 23 287,0-11-320,11 12 97,-11-1-161,0 1 0,0 12-192,0-25 0,0 13-64,0-12-545,0-12-320,-11-1-1056,11 1-1475,0-12-4387</inkml:trace>
  <inkml:trace contextRef="#ctx0" brushRef="#br0" timeOffset="2030.8431">381 191 2210,'0'0'6310,"0"0"-3780,0 0-544,0 0 192,0 0-896,0 0-321,0 0 128,-11-12-97,11 12-127,-12 0 288,0 0-224,0 0-160,0 0-160,0 0-97,0 0-192,0 12-63,0-12-97,0 11-96,1 1-64,11 0-64,-12 12 0,0 0 32,0 0 32,12-12 64,0-1-64,0 1-96,0-12-32,0 12-1,0 0 65,12-12-32,0 12-224,0-12-96,-1 0-65,1 0-31,12 0-97,-12 0-224,0-24 385,-12 12-193,12-11-31,0-1-1,0 0 32,-12 12 65,0-12 320,0 24 224,0 0 32,0-12 32,0 12 352,0 0 385,0 0 127,0 0 161,0 0 193,0 0-738,0 12-31,0 0-161,0 12-64,0-12-64,12 12 65,-12-1-97,0-11-128,0 0-32,11 12 0,-11-12-64,0-12-513,12 12-992,-12-12-1378,0 0-737,12 0-3586</inkml:trace>
  <inkml:trace contextRef="#ctx0" brushRef="#br0" timeOffset="2960.5658">618 214 9417,'0'0'2594,"0"0"-1665,0 0 481,0 0-514,0 0 193,0 0 193,0-12 63,0 1-320,0 11-256,0-12-65,-12 12-31,0 0-97,12 0-31,-23 0-65,11 0-63,0 0-97,0 12 32,0-1-287,0 1-65,0 12-97,0 0 97,12 0 0,-11-1 0,11 1 0,0-12-96,0 0-32,0 0 96,11-12-64,13 0-192,-12 0-385,12 0-31,-12-12-193,11-12 96,-11 0-704,-12 1 191,12-1-479,-12 0-385,0 12 480,0 0 1217,0 12 481,0-12 1410,0 12 480,0 0-321,0 0-192,0 0 65,0 0-161,0 12-705,-12 12-255,12 0 191,0 0-31,0 23-1,0-11-95,0 11-161,0 1-96,0-1 160,0 1 161,0-1-257,0-11 0,-12 0 0,1-13-64,-13 1 0,0-12-32,12-12 1,-12 12 31,1-12-128,-1 0 0,0-12-96,12 0 32,0 0-1,1-11 1,-1 11 0,12-12-32,0 0 0,0 0 0,12 13-32,-1-13 64,13 0-96,12 0-129,-12 12-31,11-11 64,13 11-32,-25 0-161,13 0-159,-12 12-545,0 0-705,-13 0-352,1 0-1570,0-12-4868</inkml:trace>
  <inkml:trace contextRef="#ctx0" brushRef="#br0" timeOffset="3492.8514">737 249 13325,'0'0'3395,"0"0"-2883,0 0 161,0 0-609,0 0-64,0 0 0,24 0-128,0 0 64,-12 0 64,0-12 0,-1 12 32,1-11-32,0-1 32,-12 12-32,12-12 0,-12 0 32,0 0-32,0 0 160,0 12 385,0 0 255,-12-12-383,-12 12-129,13 0 417,-1 0-97,-12 0-127,12 0 31,0 12-384,0 12-96,0-12 64,0 0 97,12 11-129,-12 1 32,12 12 32,0-12 0,0 0-128,12-1-64,0-11 64,12 0-32,-12-12-128,12 0-641,0 0-865,-13 0-736,13-12-1570,0 0-4516</inkml:trace>
  <inkml:trace contextRef="#ctx0" brushRef="#br0" timeOffset="3922.9919">902 238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4421.6371">1176 71 7944,'0'0'6438,"0"0"-4324,0 0-289,0 0-736,0 0-864,0 0-1,0 0 416,0 0 1,0 0-129,0 0-191,12 0 31,0 12 577,12 0-288,-13 0-225,13 12 129,0-13-33,-12 13 65,0 0-65,0 0 65,0-1-129,-12 1-128,0 0 33,0 11-225,0-11 32,0 12-128,-24-1-32,0-11-256,0 12-577,-11-12-833,-1-13-1024,12 1-1474,0-12-3684</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3.728"/>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94.0411">0 268 14414,'0'0'2946,"0"0"-2145,0 0-320,0 0-481,0 0-64,0 0 64,89-15 0,-59 0-32,-15 15-1762,15 0-1922,-30 0-4195</inkml:trace>
  <inkml:trace contextRef="#ctx0" brushRef="#br0" timeOffset="764.3298">226 202 10025,'0'0'3716,"0"0"-1698,0 0-32,0 0-865,0 0-737,0 0 97,12 60 159,-12-48 33,0 11-161,0 1-223,0-12-225,0 12-32,0-12-32,0 0-192,0 0-962,0-12-639,0 0-834,0 0-4323</inkml:trace>
  <inkml:trace contextRef="#ctx0" brushRef="#br0" timeOffset="1229.0119">346 226 4773,'0'0'4420,"0"0"-1986,0 0-96,0 0-672,0 0-545,0 0 96,0 0 64,0 12-224,12 0-96,-12 11-128,0 1 0,0 0-225,0 12-159,0-13-193,0 13 192,0 0-287,0-12 31,0-1-64,0 13-64,0-12 0,0-12-64,0 11 0,-12-11 0,0 0 0,0-12-352,-12 12-353,12-12-96,-12 0-192,12-12-320,-12-12-545,1 1-512,11-1-2435,0 0-3010</inkml:trace>
  <inkml:trace contextRef="#ctx0" brushRef="#br0" timeOffset="44193.2206">356 16 6182,'0'0'5285,"0"0"-2338,0 0-577,0 0-897,0 0-576,0 0-256,0 0-129,0 0-224,0 0-63,0 0 255,0 0 33,0 0-33,0 0-256,0 0-64,0 0-128,0 0-32,0 0 0,0 0-64,0 0-64,0 0-384,0 0-449,0 0-384,0 0-673,0 0-1217,0-15-1698,0 15-3043</inkml:trace>
  <inkml:trace contextRef="#ctx0" brushRef="#br0" timeOffset="46422.1308">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17.509"/>
    </inkml:context>
    <inkml:brush xml:id="br0">
      <inkml:brushProperty name="width" value="0.04" units="cm"/>
      <inkml:brushProperty name="height" value="0.04" units="cm"/>
      <inkml:brushProperty name="color" value="#C00000"/>
    </inkml:brush>
  </inkml:definitions>
  <inkml:trace contextRef="#ctx0" brushRef="#br0">1423 2253 5990,'0'0'3747,"0"0"-1633,0 0-640,0 0 223,0 0-384,0 0-384,0 0 128,0 0 257,0 0-161,0 0-321,0 0-255,0 0-97,23 0 161,1 0 0,12 0-193,23 0-64,0-12-31,1 12-1,11-12-192,0 12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12 225,0-12-129,-11 24-320,-13-12-160,-12 11 0,12 1 0,1-12 33,11 0-33,-12-12-33,12 12-735,0 0-898,12-12-1217,-12 0-2337,12-24-9514</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17-12-10T07:57:20.728"/>
    </inkml:context>
    <inkml:brush xml:id="br1">
      <inkml:brushProperty name="width" value="0.04" units="cm"/>
      <inkml:brushProperty name="height" value="0.04" units="cm"/>
    </inkml:brush>
    <inkml:brush xml:id="br2">
      <inkml:brushProperty name="width" value="0.08" units="cm"/>
      <inkml:brushProperty name="height" value="0.08" units="cm"/>
    </inkml:brush>
  </inkml:definitions>
  <inkml:trace contextRef="#ctx0" brushRef="#br0">347 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trace contextRef="#ctx1" brushRef="#br1">1796 13037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698.9167">2071 12761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5206.5401">2232 12528 2210,'0'0'6086,"0"0"-2851,0 0-1602,0 0 193,0 0-609,0 0-192,0 0 0,0 15 0,0-15-192,0 29 32,14-15-417,1 15 321,14 15-96,-14-15-193,-1 0-64,15 0 1,-14 15-129,-1-30-96,1 15-64,-15-29-128,0 15 0,0-15-192,0 0-1057,0 0-1634,15-15-2049,-15-14-6471</inkml:trace>
  <inkml:trace contextRef="#ctx1" brushRef="#br1" timeOffset="6069.2822">2435 12528 6470,'0'0'961,"0"0"-224,0 0 512,0 0-544,0 0 191,0 0 514,14-58-609,1 43-1,-1 15 161,1-14 32,-1 14-224,15 0-64,-14-15-193,-15 15-160,14 0 33,1 0 95,-15 15 417,0-1 32,0 15-577,0-14-96,0 14-159,0 0-97,-29-14 0,29-1-193,-15-14-95,1 15 96,14-15-96,0 0-65,0 0-223,0 0 63,0 0 225,0 0-192,0 0 159,29 0 257,-15 0 64,15 0 0,15 0 32,-15 0-32,-15 0 64,15 0-32,-14 0 257,-1 14 351,-14 1 1,0-1-129,15 1-223,-15-1-33,0 1-96,0-1 0,-15 1-128,1-1-32,-1 15-512,1-14-353,-15-1-577,14 1-704,1-1-2210,-1-14-3491</inkml:trace>
  <inkml:trace contextRef="#ctx1" brushRef="#br1" timeOffset="54091.8485">2812 12426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54947.9167">3015 12151 7399,'0'0'3972,"0"0"-2339,0 0 321,0 0-480,0 0-353,0 0 160,0 0-288,0 0-96,0 0-33,0 14-223,15 15-481,-15 0-32,0 1 32,0-16-31,15 15-97,-15-14-32,0 0 32,0-15-32,0 0 0,0 0-64,0 0-33,0 0-95,0 0 0,14 0 0,1 0 32,-1 0-321,1 0-159,14 0-225,-14-15-192,-1 15-416,1-15-802,-15 1-1248,14-1-2082,-14 1-225</inkml:trace>
  <inkml:trace contextRef="#ctx1" brushRef="#br1" timeOffset="55180.6243">3189 12121 3972,'0'0'3491,"0"0"-512,0 0 0,0 0-193,0 0-512,0 0-608,0 0-353,0 0-320,0 29-128,29 0-160,-14 0-129,14 15 129,-14 0-225,-1-1-159,1-14-193,-1 0-96,-14-14-32,15-1 0,-15 1-417,0-15-800,0 0-1217,0 0-2371,0 0-4003</inkml:trace>
  <inkml:trace contextRef="#ctx1" brushRef="#br1" timeOffset="55646.0972">3363 12107 10570,'0'0'5830,"0"0"-4485,0 0-1249,0 0 32,0 0-128,0 0-160,0-18 160,18 0 0,18 0-545,-17 0-1505,-1 18-2466,0 0-3363</inkml:trace>
  <inkml:trace contextRef="#ctx1" brushRef="#br1" timeOffset="56396.3654">3523 11875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56755.4327">3886 11802 1537,'0'0'0,"0"0"-288,0 0-961</inkml:trace>
  <inkml:trace contextRef="#ctx1" brushRef="#br1" timeOffset="65026.171">3828 11686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72704.9837">6364 12967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72705.9837">6639 12691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72706.9837">6800 12458 2210,'0'0'6086,"0"0"-2851,0 0-1602,0 0 193,0 0-609,0 0-192,0 0 0,0 15 0,0-15-192,0 29 32,14-15-417,1 15 321,14 15-96,-14-15-193,-1 0-64,15 0 1,-14 15-129,-1-30-96,1 15-64,-15-29-128,0 15 0,0-15-192,0 0-1057,0 0-1634,15-15-2049,-15-14-6471</inkml:trace>
  <inkml:trace contextRef="#ctx1" brushRef="#br1" timeOffset="72708.9837">7380 12356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72709.9837">7583 12081 7399,'0'0'3972,"0"0"-2339,0 0 321,0 0-480,0 0-353,0 0 160,0 0-288,0 0-96,0 0-33,0 14-223,15 15-481,-15 0-32,0 1 32,0-16-31,15 15-97,-15-14-32,0 0 32,0-15-32,0 0 0,0 0-64,0 0-33,0 0-95,0 0 0,14 0 0,1 0 32,-1 0-321,1 0-159,14 0-225,-14-15-192,-1 15-416,1-15-802,-15 1-1248,14-1-2082,-14 1-225</inkml:trace>
  <inkml:trace contextRef="#ctx1" brushRef="#br1" timeOffset="72710.9837">7757 12051 3972,'0'0'3491,"0"0"-512,0 0 0,0 0-193,0 0-512,0 0-608,0 0-353,0 0-320,0 29-128,29 0-160,-14 0-129,14 15 129,-14 0-225,-1-1-159,1-14-193,-1 0-96,-14-14-32,15-1 0,-15 1-417,0-15-800,0 0-1217,0 0-2371,0 0-4003</inkml:trace>
  <inkml:trace contextRef="#ctx1" brushRef="#br1" timeOffset="72711.9837">7931 12037 10570,'0'0'5830,"0"0"-4485,0 0-1249,0 0 32,0 0-128,0 0-160,0-18 160,18 0 0,18 0-545,-17 0-1505,-1 18-2466,0 0-3363</inkml:trace>
  <inkml:trace contextRef="#ctx1" brushRef="#br1" timeOffset="72712.9837">8091 11805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72713.9837">8454 11732 1537,'0'0'0,"0"0"-288,0 0-961</inkml:trace>
  <inkml:trace contextRef="#ctx1" brushRef="#br1" timeOffset="72714.9837">8396 11616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0556.1862">6922 12339 4997,'0'0'2914,"0"0"-1600,0 0 287,0 0 161,0 0-513,0 0-96,-14-15 257,14 15-97,0 0-128,0 0-320,0 15-225,0-15-159,0 0-161,0 15 0,14-1-192,-14 15 1,15-14-65,-15 14 0,0-15-32,14 1 32,-14 14 0,0-14 0,0-15-64,0 0 0,0 0-64,0 0-64,0 0 0,0 0-65,15 0 1,-15 0 0,29 0 96,-15 0 96,15 0-96,-14-15 64,-1 0 0,-14 15-32,15-14-417,0 14-351,-15 0-354,14-15-95,1 15-545,-15-14-864,14 14-737,-14-15-865,0 1-385</inkml:trace>
  <inkml:trace contextRef="#ctx1" brushRef="#br1" timeOffset="120842.3978">7111 12295 10025,'0'0'4389,"0"0"-2243,0 0-449,0 0-544,0 0-352,0 0-128,-14 0 63,14 15 161,14 14-224,1 0 256,-1 29 64,15-15-321,-14-14-223,-1 15-225,1-30-64,-15 16-128,15-30-32,-1 14 0,-14-14-32,0 0-128,0 15-545,0-15-864,0 0-833,0-15-1570,0 1-4869</inkml:trace>
  <inkml:trace contextRef="#ctx1" brushRef="#br1" timeOffset="78596.1263">10932 13171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78597.1263">11207 12895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78598.1263">11368 12662 2210,'0'0'6086,"0"0"-2851,0 0-1602,0 0 193,0 0-609,0 0-192,0 0 0,0 15 0,0-15-192,0 29 32,14-15-417,1 15 321,14 15-96,-14-15-193,-1 0-64,15 0 1,-14 15-129,-1-30-96,1 15-64,-15-29-128,0 15 0,0-15-192,0 0-1057,0 0-1634,15-15-2049,-15-14-6471</inkml:trace>
  <inkml:trace contextRef="#ctx1" brushRef="#br1" timeOffset="78600.1263">11948 12560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78601.1263">12151 12285 7399,'0'0'3972,"0"0"-2339,0 0 321,0 0-480,0 0-353,0 0 160,0 0-288,0 0-96,0 0-33,0 14-223,15 15-481,-15 0-32,0 1 32,0-16-31,15 15-97,-15-14-32,0 0 32,0-15-32,0 0 0,0 0-64,0 0-33,0 0-95,0 0 0,14 0 0,1 0 32,-1 0-321,1 0-159,14 0-225,-14-15-192,-1 15-416,1-15-802,-15 1-1248,14-1-2082,-14 1-225</inkml:trace>
  <inkml:trace contextRef="#ctx1" brushRef="#br1" timeOffset="78602.1263">12325 12255 3972,'0'0'3491,"0"0"-512,0 0 0,0 0-193,0 0-512,0 0-608,0 0-353,0 0-320,0 29-128,29 0-160,-14 0-129,14 15 129,-14 0-225,-1-1-159,1-14-193,-1 0-96,-14-14-32,15-1 0,-15 1-417,0-15-800,0 0-1217,0 0-2371,0 0-4003</inkml:trace>
  <inkml:trace contextRef="#ctx1" brushRef="#br1" timeOffset="78603.1263">12499 12241 10570,'0'0'5830,"0"0"-4485,0 0-1249,0 0 32,0 0-128,0 0-160,0-18 160,18 0 0,18 0-545,-17 0-1505,-1 18-2466,0 0-3363</inkml:trace>
  <inkml:trace contextRef="#ctx1" brushRef="#br1" timeOffset="78604.1263">12659 12009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78605.1263">13022 11936 1537,'0'0'0,"0"0"-288,0 0-961</inkml:trace>
  <inkml:trace contextRef="#ctx1" brushRef="#br1" timeOffset="78606.1263">12964 11820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2618.6229">11567 12498 769,'0'0'4740,"0"0"-2305,0 0-962,0 0 225,0 0-385,0 0-320,0 0-161,0 0 225,0 0-256,0 0-64,0 15-417,0-15-128,0 14 193,0 1-97,0-1-32,0 1-128,0 14 97,0-15 31,0 1-128,0-1 0,0 1-96,0-15-32,0 0-32,0 0 32,0 0-128,0 0-192,0 0-33,0 0 353,14-15 32,1 15 0,14 0 0,-15 0 0,1 0-32,0 0 0,-1 0 0,-14 0 0,0 0 65,15 15 191,-1-1 0,1 1-32,-15 14 97,15-15-1,-15 1 32,0-1 1,0 1-97,0-15 0,0 29 0,0-14 65,-15-1-33,0 15-160,1-29-128,-1 0-32,1 0-160,-1 0-161,0 0-351,1 0-193,-1 0-224,15 0-417,-14 0-544,14 0-1409,0-14-1217,-15 14-321</inkml:trace>
  <inkml:trace contextRef="#ctx1" brushRef="#br1" timeOffset="123100.8467">11552 12561 5445,'0'0'5125,"0"0"-2787,0 0 97,0 0-514,0 0-736,0 0-512,0 0-257,0 0-255,0 0-129,0 0 0,0-19 32,18 19 128,0-18 0,0-18-96,-18 18 0,18 18-64,0 0 0,-18 0-32,0 0 0,0 0-32,18 0-640,-18-18-1090,0 0-1185,19-19-4035</inkml:trace>
  <inkml:trace contextRef="#ctx1" brushRef="#br1" timeOffset="83138.383">15751 13152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83139.383">16026 12876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83140.383">16187 12643 2210,'0'0'6086,"0"0"-2851,0 0-1602,0 0 193,0 0-609,0 0-192,0 0 0,0 15 0,0-15-192,0 29 32,14-15-417,1 15 321,14 15-96,-14-15-193,-1 0-64,15 0 1,-14 15-129,-1-30-96,1 15-64,-15-29-128,0 15 0,0-15-192,0 0-1057,0 0-1634,15-15-2049,-15-14-6471</inkml:trace>
  <inkml:trace contextRef="#ctx1" brushRef="#br1" timeOffset="83142.383">16767 12541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83143.383">16970 12266 7399,'0'0'3972,"0"0"-2339,0 0 321,0 0-480,0 0-353,0 0 160,0 0-288,0 0-96,0 0-33,0 14-223,15 15-481,-15 0-32,0 1 32,0-16-31,15 15-97,-15-14-32,0 0 32,0-15-32,0 0 0,0 0-64,0 0-33,0 0-95,0 0 0,14 0 0,1 0 32,-1 0-321,1 0-159,14 0-225,-14-15-192,-1 15-416,1-15-802,-15 1-1248,14-1-2082,-14 1-225</inkml:trace>
  <inkml:trace contextRef="#ctx1" brushRef="#br1" timeOffset="83144.383">17144 12236 3972,'0'0'3491,"0"0"-512,0 0 0,0 0-193,0 0-512,0 0-608,0 0-353,0 0-320,0 29-128,29 0-160,-14 0-129,14 15 129,-14 0-225,-1-1-159,1-14-193,-1 0-96,-14-14-32,15-1 0,-15 1-417,0-15-800,0 0-1217,0 0-2371,0 0-4003</inkml:trace>
  <inkml:trace contextRef="#ctx1" brushRef="#br1" timeOffset="83145.383">17318 12222 10570,'0'0'5830,"0"0"-4485,0 0-1249,0 0 32,0 0-128,0 0-160,0-18 160,18 0 0,18 0-545,-17 0-1505,-1 18-2466,0 0-3363</inkml:trace>
  <inkml:trace contextRef="#ctx1" brushRef="#br1" timeOffset="83146.383">17478 11990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83147.383">17841 11917 1537,'0'0'0,"0"0"-288,0 0-961</inkml:trace>
  <inkml:trace contextRef="#ctx1" brushRef="#br1" timeOffset="83148.383">17783 11801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126976.6523">16414 12368 12332,'0'0'4612,"0"0"-2370,0 0-608,0 0-1,0 0-1312,0 0-225,-15 58-96,15-14 0,0-1 0,0 1 32,0 14 0,15-15-32,-15 15 96,0-14 0,14 0-96,1-15 0,-1 0-32,-14-15 0,15-14-64,-15 0-128,14 0-417,1-14-128,-1-1 193,1-14 415,0-14 161,-15-1 0,14 0-32,-14 1-32,0 28 32,0 1 32,0 14 64,0-15 129,-14 1 351,-1 14-127,-14-15-1,14 15-96,1 0-160,-1 0-160,1 15-64,-1-1-1089,1 15-961,-1 0-1345,15 0-5798</inkml:trace>
  <inkml:trace contextRef="#ctx0" brushRef="#br0" timeOffset="15144.0101">432 11180,'0'0,"0"0,0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trace contextRef="#ctx1" brushRef="#br2" timeOffset="-114649.3361">4552 11343 352,'0'0'545,"0"0"-129,0 0-288,0 0-32,0 0-31,0 0 31,0 0 32,0 0 224,-25 0 161,25 0 191,0 0-255,0 0-289,0 0 0,0 0 64,0 0-32,0 0-32,0 0 97,0 0 63,0 0-192,0 0-64,0-25 160,0 25-224,0 0 0,0 0 32,0 0 33,0-25 319,0 25-192,0 0 160,0 0 353,0-25-353,0 25-127,0 0 31,0 0 192,0-24-224,0 24-63,0 0-97,0 0 32,0-25 160,0 25-64,0-25-64,0 25-96,0 0 96,0 0 481,0 0 128,0 0-161,0 0-31,0 0-1,0 0 97,0 0-65,0 0-31,0 0-161,0 0-223,0 0-97,0 0 0,0 0 192,0 0 32,0 0 32,0 0-63,0 0-1,0 0 32,0 25-128,0-25-96,0 25-32,0-1-32,0 1 0,0 0 0,0 0-192,0 24 96,0-24-32,0-1 64,0 1-320,0 0-705,0 0-2627,0-1-7174</inkml:trace>
  <inkml:trace contextRef="#ctx1" brushRef="#br2" timeOffset="-103332.715">9015 11170 993,'0'0'160,"0"0"-160,0 0-160,0 0-64,0 0 160,0 0 64,0 0 32,0 0 128,0 0 352,0 0 193,0 0-64,0 0 127,0 0 353,0 0 321,0 0 127,0 0-256,0 0-416,0 0-288,0 0 32,0 30-33,0 1 193,0 0-641,0 0-96,0 31 32,0-1-96,0-30-96,0 0-929,0 0-3235,31-31-2851</inkml:trace>
  <inkml:trace contextRef="#ctx1" brushRef="#br2" timeOffset="-96080.4158">13380 11243 993,'0'0'320,"0"0"-288,0 0 545,0 0-1,0 0-287,0 0 255,0 0 225,0 0 64,0 0 192,0 0-161,0 0 1,0 0 256,0 0 129,0 0-354,0 0-383,0 0-353,0 0-96,0 0 0,0 0 160,0 0 65,0 0 191,0 0 225,0 0 128,0 0 95,0 0-127,0 0-64,0 25 32,0-1-449,0 1-288,0 0 0,0 0 32,0 24 128,0-24-128,0-1 32,0 1-32,0 0-64,0-1 0,0 1-416,0-25-1538,0 0-3395</inkml:trace>
  <inkml:trace contextRef="#ctx1" brushRef="#br2" timeOffset="-80572.6568">18114 11268 2498,'0'0'1250,"0"0"-1218,0 0 32,0 0-64,0 0 0,0 0 0,0 0-32,0 0 64,0 0-32,0 0 0,25 0 128,-25-25 128,0 25 128,0 0-63,0 0 31,0 0-64,0 0 1,0 0-1,0 0 224,0 0-63,0 0 255,0 0 129,0 0 160,0 0 64,0 0 0,0 0-32,0 0-128,0 0-385,0 25 161,0-1 160,0 1-609,0 25-128,0-1-32,0-24-32,0-1-32,0 26 0,0-50-672,0 24-2179,0 1-3651</inkml:trace>
  <inkml:trace contextRef="#ctx1" brushRef="#br2" timeOffset="162351.6943">23321 11118 2915,'0'0'833,"0"0"-673,0 0 256,0 0-416,0 0 0,0 0-512,0 0-674,0 0-511</inkml:trace>
  <inkml:trace contextRef="#ctx1" brushRef="#br2" timeOffset="172692.0539">23389 11162 2723,'0'0'1409,"0"0"-801,0 0 578,0 0-33,0 0-353,0 0-319,-23 0 288,23 0 672,0 0 417,0 0-289,0 0-288,0 0-288,0 0-32,0 22-512,0 1-385,0 21 32,-22 1-32,22 0 0,0-1-64,0-22 32,0 1-32,0-1-32,0 0-545,0 1-1120,0 21-2659,0-21-4965</inkml:trace>
  <inkml:trace contextRef="#ctx1" brushRef="#br1" timeOffset="178494.4743">20810 13067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1" brushRef="#br1" timeOffset="178495.4743">21085 12791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1" brushRef="#br1" timeOffset="178496.4743">21246 12558 2210,'0'0'6086,"0"0"-2851,0 0-1602,0 0 193,0 0-609,0 0-192,0 0 0,0 15 0,0-15-192,0 29 32,14-15-417,1 15 321,14 15-96,-14-15-193,-1 0-64,15 0 1,-14 15-129,-1-30-96,1 15-64,-15-29-128,0 15 0,0-15-192,0 0-1057,0 0-1634,15-15-2049,-15-14-6471</inkml:trace>
  <inkml:trace contextRef="#ctx1" brushRef="#br1" timeOffset="178497.4743">21826 12456 3171,'0'0'1153,"0"0"-769,0 0 834,0 0-97,0 0 288,0 0 449,0 0 224,0 0-225,0 0-191,0 0-289,0 0-159,0 0-258,0 0-479,0 0-321,0 0-160,0 0-32,0 0-96,0 0-64,0 0 0,0 0 159,0 0 33,18-18 65,0 0-1,0 18-64,-18-18 0,18 18 0,0 0 0,0-18 32,-18 18 0,0 0-32,0 0 64,0 0 0,0 0-64,0 0-385,0 0-800,0 0-1697,0 0-5959</inkml:trace>
  <inkml:trace contextRef="#ctx1" brushRef="#br1" timeOffset="178498.4743">22029 12181 7399,'0'0'3972,"0"0"-2339,0 0 321,0 0-480,0 0-353,0 0 160,0 0-288,0 0-96,0 0-33,0 14-223,15 15-481,-15 0-32,0 1 32,0-16-31,15 15-97,-15-14-32,0 0 32,0-15-32,0 0 0,0 0-64,0 0-33,0 0-95,0 0 0,14 0 0,1 0 32,-1 0-321,1 0-159,14 0-225,-14-15-192,-1 15-416,1-15-802,-15 1-1248,14-1-2082,-14 1-225</inkml:trace>
  <inkml:trace contextRef="#ctx1" brushRef="#br1" timeOffset="178499.4743">22203 12151 3972,'0'0'3491,"0"0"-512,0 0 0,0 0-193,0 0-512,0 0-608,0 0-353,0 0-320,0 29-128,29 0-160,-14 0-129,14 15 129,-14 0-225,-1-1-159,1-14-193,-1 0-96,-14-14-32,15-1 0,-15 1-417,0-15-800,0 0-1217,0 0-2371,0 0-4003</inkml:trace>
  <inkml:trace contextRef="#ctx1" brushRef="#br1" timeOffset="178500.4743">22377 12137 10570,'0'0'5830,"0"0"-4485,0 0-1249,0 0 32,0 0-128,0 0-160,0-18 160,18 0 0,18 0-545,-17 0-1505,-1 18-2466,0 0-3363</inkml:trace>
  <inkml:trace contextRef="#ctx1" brushRef="#br1" timeOffset="178501.4743">22537 11905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1" brushRef="#br1" timeOffset="178502.4743">22900 11832 1537,'0'0'0,"0"0"-288,0 0-961</inkml:trace>
  <inkml:trace contextRef="#ctx1" brushRef="#br1" timeOffset="178503.4743">22842 11716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1" brushRef="#br1" timeOffset="207598.7679">21382 12477 1217,'0'0'1666,"0"0"480,0 0 608,0 0-1408,0 0 95,0 0-96,0 0-256,-31 16-64,31-16 192,0 0-320,0 0 128,0 0-224,0 0-224,0 0-161,0 0-416,0 0-96,0 0-256,0 0 352,31-16 64,-16 16 96,17-15-96,14-1-64,-30 0 32,0 16 0,15-15 0,-31 15 0,15 0-32,-15 0 0,16 0 0,-16 0-32,0 0 32,0 0 0,0 0 128,0 0 96,0 0 97,15 0 191,-15 0 129,16 31-1,-16 0-223,16 0-97,-1 0-160,1 16-64,-1-16-64,-15 1 64,16-1-96,-16 0 32,0 0 0,0 0-32,15-15 0,-15-1-32,0 1-416,0 0-353,0-16-192,0 0-96,0 15-416,0-15-257,0 0-1217,0 0-4035</inkml:trace>
  <inkml:trace contextRef="#ctx1" brushRef="#br1" timeOffset="207966.5751">21538 12622 2018,'0'0'12011,"0"0"-10057,0 0-1762,0 0 481,0 0-577,0 0-64,0-20 128,19 20 0,1-19-32,-1-1 1,0 20-33,1-19-32,-1 19-32,1-20-32,-1 20-513,1 0-2658,-1 0-7110</inkml:trace>
  <inkml:trace contextRef="#ctx1" brushRef="#br2" timeOffset="461926.366">1 11171 2434,'0'0'2178,"0"0"-1409,0 0 224,0 0 544,0 0-223,0 0-129,0 0 128,0 0 64,0 0-95,0 0-289,0 0-481,0 0-256,0 0-96,0 0 1,25 0 127,1 0-96,0 0 0,0 0-128,0 0 96,0 0 129,0 0-97,0 0 32,0 0-32,0 0 32,0 0-63,-26 0 31,26 0-96,-1 0 0,-25 0 0,26 0-32,-26 0 0,0 0 0,0 0 0,0-26-32,0 26 0,0 0 32,0 0-64,0 0 0,0 0-64,0 0-416,0 0-769,0-26-1666,0 0-3619</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03.883"/>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13.011"/>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18.852"/>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7:49.683"/>
    </inkml:context>
    <inkml:brush xml:id="br0">
      <inkml:brushProperty name="width" value="0.16" units="cm"/>
      <inkml:brushProperty name="height" value="0.16" units="cm"/>
    </inkml:brush>
  </inkml:definitions>
  <inkml:trace contextRef="#ctx0" brushRef="#br0">748 374 8040,'0'0'6406,"0"0"-3812,0 0-1217,0 0 834,0 0-514,0 0-1024,-75-25-385,50 0 289,-25 25-129,1-25 513,-1 25-353,-25-25-31,25 25 320,0 0-353,-25 0-159,26 0 31,-1 0-160,0 0-224,25 0 32,0 0-64,25 0 33,-25 0 63,25 0 32,0 0 160,0 0-96,0 0 96,0 50-127,0 0-97,-25 24-32,25 26 32,0 0 128,0 24-32,0-24-96,25 24 64,-25 1-32,25 0 0,-25-1-64,25-24 97,-25-1-97,0 1 96,0-50-64,0 0-64,0 0 32,0-26 0,0 1-32,0 0 0,0 0 0,0 0-32,0-25 32,0 0-32,0 25-32,25-25-32,-25 0-32,25 0-1,25 0 1,0 0 96,24 0 32,1 0 0,0 0 0,25 0 0,-1 0 0,1 0 32,0 0-32,-26 0 0,1-25 32,-50 25 0,0 0-32,-25 0 32,0 0 0,0 0-32,0 0-96,0 0-160,0 0-865,0-25-961,25-25-480,-25 1-2403,0-26-7239</inkml:trace>
  <inkml:trace contextRef="#ctx0" brushRef="#br0" timeOffset="1">1445 150 4356,'0'0'7463,"0"0"-4964,0 0-738,0 0 161,0 0-737,0 0-800,0-25-1,24 25 128,-24 25 33,0 0-1,25 25 33,25 0 32,0 24-257,-25 1 32,25 0-224,0-25 65,0 24-33,-25-24-32,24 0-32,-24-25-64,-25 0 0,25-25-64,-25 25-32,25-25-32,-25 0-64,25 0 32,0-25 32,0-25 64,0 0 128,25-25 128,0 1 0,-26-26 33,26 25-33,-25-24-64,0 24-160,-25 25-32,25 0 32,-25 25-32,0 0 96,0 1-64,0 24 0,0 0-32,0 0 0,0 0 0,0 0 0,25 0-576,-25 0-1058,0 0-1024,0 0 31,0 0-928,0 49-5638</inkml:trace>
  <inkml:trace contextRef="#ctx0" brushRef="#br0" timeOffset="2">1967 847 6534,'0'0'4452,"0"0"-2850,0 0 608,0 0-224,0 0-609,0 0-64,0 0 1,0 0 447,0 0-511,0 0-514,0 0 129,0 0-352,0 25 31,0 0-288,0 25-64,0-1 33,0 1-129,0 0 0,0 0-64,0 0-32,0-1 32,0 1 0,0 0-32,0 0 0,26 0 0,-26-1 64,0 1-64,0 0 0,0-25 0,0 25 0,0-25 0,0 0 0,0-25 0,0 24 0,0-24 0,0 25 0,0-25 0,0 25 0,0-25 0,0 0 0,0 0 32,0 25-32,0-25-32,0 0 32,0 0-96,0 0-64,0 0-225,0 0-351,0 0-866,0 0-1537,0-25-1729,0-25-3492</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46.178"/>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6:49.525"/>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1.233"/>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6"/>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7"/>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8"/>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69"/>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7:09.870"/>
    </inkml:context>
    <inkml:brush xml:id="br0">
      <inkml:brushProperty name="width" value="0.08" units="cm"/>
      <inkml:brushProperty name="height" value="0.08" units="cm"/>
    </inkml:brush>
  </inkml:definitions>
  <inkml:trace contextRef="#ctx0" brushRef="#br0">844 3195 5765,'0'0'1666,"0"0"-1153,0 0 576,0 0 544,0 0-640,0 0-320,0 0 288,0 0 64,0 0-321,26 0 1,-1 0-225,1 0 33,0 0-97,-26 0 97,26 0-193,0 0-160,0 0-64,0 0 32,0 0 0,0 0 33,-26 0-33,26 0-64,0 0-32,-26 0 32,0 0-64,26 0 32,-26 0 32,0 0-64,0 0 32,0 0-32,0 0 64,0 0 0,0 0 32,0 0 0,0 0-64,0 0-32,0 0 32,0 0 0,0 0-32,0 0 0,0 0 32,0 0-32,0 0 0,0 0-352,0 0-577,0 0-1089,0 0-3203,0 0-5317</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42.255"/>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0.059"/>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1:43.336"/>
    </inkml:context>
    <inkml:brush xml:id="br0">
      <inkml:brushProperty name="width" value="0.16" units="cm"/>
      <inkml:brushProperty name="height" value="0.16" units="cm"/>
    </inkml:brush>
  </inkml:definitions>
  <inkml:trace contextRef="#ctx0" brushRef="#br0">4331 2286 3363,'0'0'5798,"0"0"-2723,0 0-609,0 0 96,0 0-800,0 0-801,-73-24-160,25 24 160,-25 24-1,1 0-255,-1 25 128,25-1-321,-25 1-31,25 47-449,-1 1 192,1 0-224,24 24 32,24 0-32,0 0-64,0-25 64,0 25 0,48 0-96,25-48-32,-1 24 32,1-49 64,24-24-64,-1 0-64,1-24-1,24-24 129,24-48-96,-48 23 32,-24-23-480,-49-1-33,0 25 64,-24-1 289,-24 1 256,-24 0 128,-25-25 0,-24 49 1,0-24-33,1 23-32,23 1 32,-24 24-32,49 0 128,-1 0 96,25 0 129,24 0-1,-24 0-160,24 0-31,0 0-225,24 0-289,-24 0-255,49 0 544,23 0 0,25 0 384,48 0-160,0 0-128,-24 0-31,-24 0-65,-24 0-32,-49 0-449,0 0-960,0 0-1026,-24 0-1504,25 0-3012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15.166"/>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1225 3619 12011,'0'0'449,"0"0"-1,0 0 737,0 0-64,0 0-128,0 0-704,-70-23-1,47 46 160,0 46-416,0 24-32,0 22 0,23 24 0,0 22 128,0 1 129,23 0 95,23-1-352,24 1 32,-24-47-32,23-22 0,0-47 0,1 0-64,-24-23-64,0 0 32,0-23-128,-46 0-193,23 0-63,-23 0 480,0 0 0,0 0 288,0 0 769,-46-23 224,0-23-1057,-47-23-224,1-47 64,23 24-64,-24-24-64,1 1 64,23-47 0,-1 1 0,24-24-32,23 23 0,23 24 0,0 22-64,46 1 0,47-1 0,45 24-32,1 23 32,-1-1 32,1 1-32,0 46-32,-24 23-161,-23 0-127,1 23 256,-24 46 128,-23 24 32,-23 22 160,0 47 64,0-1 96,-23 1 1,0 0-161,0-1 160,-46-22 32,0 0-31,-46-24 95,-1-23 65,1-22-193,0-24 64,-1-46-96,1-23-127,0-70-258,-1-22-159,1-47-128,23 1 256,45-24 128,24 0-96,70 23 31,22 1 33,24-1 0,45 24-64,1 22 128,-24 1 0,24 22-64,-47 47-32,-22 46-64,-47 0-353,0 92 353,-23 47 160,0 46 385,-23 23-321,0-24 128,-46 1 288,-23-23-95,-23-24 31,-1-22-192,-22-24 0,22-46 193,47-46-161,0 0-256,0-69-192,-23-23 32,-1-47-161,24-46 33,23-46 64,46 24 96,46 22 0,24 23 32,22 1 64,24 45-32,-24 24 0,24 22 31,-24 47-63,-46 23-160,1 70 0,-47 68 256,0 47 384,-23 23-224,0 23 97,-69-23 255,-24-1 97,-22-22-161,22-46-160,-22-47-127,46-46 63,23-46-64,-1 0-96,24-23 0,0-23-128,-23-46-32,0-24-224,0-46 31,46 1 193,46-24-160,46 23 64,47 24 160,-1-1-64,24 24 96,23-1-96,-24 70-129,1 23-255,-47 23-193,-22 69 33,-24 47 415,-46 45 225,-23 47 97,0-23 255,-69 0 256,-23-24 161,-47 1-32,0-46-449,1-24-32,22-46-127,24-46-129,23 0 0,23-23 0,22-23-65,-22 0-95,23 0-128,0-47-96,-23-22 192,46-1 63,-23 1 1,23-24 96,0 47 0,46-24-32,0 47 0,23 0-96,1-1-96,22 47-65,0 0 97,1 23-32,-24 0 96,-23 0 64,0 23 64,-22 0 0,-24 1 32,0-1 0,23 46 64,-23-23 64,0 0 64,-23 1 160,-47 22 1,1-23-161,-23 23-128,-1 24 32,-22-24-96,-1-23 64,24 23-64,0 1 32,-1-24 0,1 0 0,46-23 0,23-23-64,23 0-32,0-23-448,23 0-385,0 0-64,23-23 929,69-24 32,24 1 0,0-23 0,45-1 0,1 24 0,-23 0 0,-1 23 0,-22 23 0,-47-1-32,-46 24-192,-46 0 224,0 0 224,0 47 641,-23 22-225,-23 0-352,-23 47-159,-47-1-33,1 1 0,-1 22-96,-22-22 32,22 22-32,24-45 64,23-47 0,0-23 192,45-23-64,24 0-192,0-23-64,0 23-192,24-23-513,-1 0 225,23-47 448,0-22-32,69 0 96,24-1-32,23 1 64,-1 22 0,-22 24 0,-24 0-33,-22 23 1,-47 0-160,0 23-96,-46 0 224,0 46 64,23 23 416,-23 24-191,0-1-129,-46 24 160,-23-1 32,-47-23-224,-22 24 96,-1-47-96,1 24-32,22-24 0,24-23-32,46-46 97,46 0-97,-24 0 0,1-23-64,23 0-33,-23-23-159,23-24-32,0 1 160,46-23 32,24-24 0,45 47 32,47-23-1,-24 45 33,1 1 32,-24 23-32,-22 0-64,-47 23-224,-23 0 224,0 23 96,-23 0 128,0 23 160,0 1-160,0 22-31,0 0-1,0 24-96,0-47 96,0 23-32,0-23 32,-46 0 32,23 1 0,0-1-32,-23 0 64,-1-23-64,1 23 1,23-46-33,23 0-32,0 0-32,0 0-289,0-46 129,0 23-192,0-23 192,0 0 96,23-1 32,23 1-96,1 0 31,45 23 97,-23-46 0,24 46-32,-1-1-32,-23 1-32,-23 23-96,1 0-32,-24 0 224,0 23 0,-23 24 256,0 22 32,0 0-95,-23 0 95,-23 1 128,-47 22-288,24-23-32,-47-22-32,24 22 65,0-46-97,-24 23 0,24-23 0,23 0-32,22 0 32,1-23-64,46 0 32,0 0-225,0 0-479,0 0-161,23-23 577,0-23 256,47-23-32,22 0-32,24-1 96,45 1 0,-22 0-32,-1 23 64,-22 22-64,-24 1-1,-23 23-63,1 0 0,-47 0 96,0 0 0,-23 47 417,23-24-97,-23 23-32,0 0-64,0 0-95,0 0 31,0 24 32,-46-24-64,0 46 32,-24-22-32,-22-1 0,0 0-63,-1-23-1,1-23 32,23 24-32,-1-24 32,-22-23-96,23 23-32,22-23 0,-22 0 0,46-23 0,23 0-193,0-24-63,0 24-32,0-23 128,0 0 96,46 0 0,24-24 64,-1 1-33,46 0 33,24 0 32,-1 22-32,1 1 32,-47 23-32,1 23-128,-47 0 32,-23 0 128,0 46 32,-23 1 352,23 45 1,-23-23-65,0 0-128,-23 1-32,-23 22-31,-23-23-65,-1 24 32,-22-1-64,0-23 64,-1 24-32,24-24 0,0-23-64,-1-23 288,70 0 1,-23-23-289,23 0-32,0-23-33,0 0-255,0 0-32,23-46 96,-23-23 127,47 22 1,-1-22-32,46 23 32,0 22 64,1 1 64,-24 0 0,0 23 0,-22 0 0,-1 0-192,-46 23-64,23 0 31,-23 0 193,0 23 32,23 23 128,-23 0 1,0-23-33,23 0-96,-23 0 64,0 1-64,23-24-32,-23 0 32,0 0-64,0 0-64,0 0-1,0 0 97,0-24 32,23 1 96,0-23 1,0-23 31,24-23-128,-24-1 0,0 1 32,0-1-32,0 24 32,-23 0-32,0 23 0,0-1 0,0 1 32,0 0 64,0-23 64,-23 23-160,0-24 32,0 1-32,0 0 0,-1 0 0,1 22 0,0 1 0,23 0 0,-23 23 32,23 0-32,-23 0 128,23 23-32,-23-23-32,0-1-64,-23-22 64,23 23-64,-24-23 0,24 23 32,0 0 32,0 0 1,-23 23 127,23-23 0,-23 0 0,0-1-192,-1-22 0,1 0-32,0 0-32,0 0 64,23 0 0,0-1 0,0 24 0,-1 0 64,1 23-32,23 0 0,0-23 0,-23 23 32,0-23 0,0 23 32,0 0 65,0-23-161,-23 23 32,23-23-64,-24 23 64,24 0 32,-23 0 64,23 0-64,-23 0 192,0 0 0,23 0-224,-24 0 0,24 0-32,0 0 0,23 0 0,0 0-96,23 0-64,-23 0-64,0 0-641,23 23 385,24 0 480,22 23 32,23 0-32,1-23-32,-1 1 32,0 22 0,1-23 32,-1 0 0,0 23-32,1 0-32,-24 0 32,0 1 0,-22 22 0,-1-23 0,0 23 0,0-22 96,-23-1-32,0 23 0,0-23 0,0 0 32,-23 1 32,24-1-96,-24 0-32,0 0 64,23 0-32,-23 1 0,0-24 32,0 0-64,0-23 0,0 0 0,0 0-128,0 0 64,0 0 32,0 0-192,0 0 0,0-23 64,0 0 160,0-1 32,0-45-32,-23-23 32,-24 23-32,24-24 0,-23 1 0,0 22 0,0 1 32,0 0 32,-1 23-32,1 0 32,0 22 64,23-22 32,-23 23-128,0-23 0,-1 0-32,-22 0 0,46-24 0,-46 24 32,23-23-64,-1 23 64,1 23-32,23-24 0,0 24 32,0 0 0,0 0 0,0 0 64,0 23 97,0-23-97,-1 0-64,1 0 32,-23-23-64,23 22 32,-23 1-32,23 0 0,0 23 32,23-23 32,-23 23 0,0 0-32,-1-23 0,1 0-32,0 23-32,0-23 32,0 0 0,0 23 0,0-23 0,23 23 0,0 0 0,0 0 0,0 0 0,0 0-32,0 0-32,0 0-64,0 0-129,0 0-159,0 0-64,23 0 223,0 0 161,23 0 96,24 0 0,-24 0 0,23 0 0,0 0-96,1 0 96,-1 0-32,-23 23 32,23-23 0,-23 23 0,-22 0 32,22-23 0,-23 23-32,23 0 96,-23 0-32,23 0-32,-23 0 97,24 1-129,-24-1 64,0 0-32,23 0 0,-23 0-32,0 23 160,0-23 0,23 0 0,-23 23-128,1-22-32,-1-1 96,0 23-64,0-23 32,0 0-32,-23 0 0,23 0-32,0 0 32,-23 0-32,23 1 0,0-1 0,0 23 96,0-23 1,-23 0-33,24 0 32,-1 0-64,-23 0-32,23 0 32,-23 0-32,23 1 32,-23-1 64,23 0-96,-23 0 0,23 23 0,0-23 0,-23 0 32,23 0 32,0 23-64,-23-22 0,23-1 0,-23-23 0,0 23 0,24 0 0,-24 0 0,23 23 0,-23-23 32,23 0-32,0 24 32,-23-24-32,23 0 0,-23 0 32,0 23-32,0-23 0,23 0 0,-23 23 0,23-23 0,-23 24 0,0-24 0,23 23 0,-23 0 32,0 0 0,0-23 0,0 24-32,23-24 32,-23 23-32,0-23 0,0 0 0,0 0-32,0 23 32,0-23-32,0 1 0,0-24-64,0 23 64,0-23 32,0 0-96,0 0 96,0 0-128,0 0 32,0 0-32,0 0 31,0 0 33,0 0 32,0 0 32,0-47 96,0 24-31,0-46-33,-46 23-32,0-23 0,23 22 0,0-22 32,0 23-32,-24 0 32,24 0-32,-23-1 64,0 1 0,23 23-32,-23-23 64,-1 0 32,-22 23-128,23 0 64,0-1 0,0 1 0,23 23 128,-24 0-96,1 0-64,0 0 1,23 0-33,-46 0 64,22 0-32,1 0 0,0 23 0,0-23-32,0 24 96,23-1-32,-24 0-64,24-23 32,-23 23 32,23-23 32,0 0-96,23 0-96,-23 0 32,23 0 32,0 0 32,0 0-32,0 0-32,0-23 0,0 0 0,0-24-32,0 1 31,23-23 33,0 0-64,23 22 64,-23 1-96,24 0 32,-1 23 32,23 0-96,-46 0 64,23 0 32,-23 23 64,-23 0 32,0 0 0,0 0 96,0 0 0,0 0 0,0-23 96,-46 0-128,0-24-96,-23 24 32,-1-23-32,1 23 33,0 0-33,0-23-33,-1 23 33,-22-24 65,23 24-65,-1-23 0,1 23-32,23 0-33,0 0 65,0 0 0,46 23 0,0 0 0,-24-23-32,24 23 32,0 0-96,0 0 96,-23-23-32,23 23-96,0 0 64,0 0 32,0 0 0,0 0-32,0 0-32,0-24-32,0 1 64,23 23-128,1-23 31,-1 0 1,0 0-96,23 23-96,0-23 159,23 23 97,-22 0 96,-1-23-32,23 23 32,-23 0-32,0-23 32,1 23-128,-1 0-32,-23 0 96,23 0 64,-23 0 0,0 0 0,0 0 32,0 0-32,1 0 0,-1 0 0,0 0 0,0 0 0,0 0 0,-23 0-32,0 0 32,0 0 0,0 0 128,0 0 64,0 0 33,0 0 127,0 0 64,-46-23-288,-24 0 0,-22 0-95,0-1-33,22 24 32,1 0-32,-23 0 256,46 0-96,-24 24 0,24-24-160,0 23-32,-23 0-32,22 0-128,-22 0 128,23 0 64,0-23-64,0 23 64,-1 0-32,24-23 0,23 23 0,0-23 0,-23 0 0,23 0 32,0 0-257,0 0-319,0 0-1,0 0-63,0 0 31,0 0 32,23 0 449,24 0 128,-1 0-32,23 0 0,23 0 32,-22-23 0,-1 23-64,23-23 32,-45 23 32,-1 0-32,0-23 32,-46 23 0,23 0-32,-23 0 32,0 0 64,0 0 32,0 0 481,0 0 31,0-23-63,-46 23 128,-23-23-641,-1 0-32,1 0-32,23 23 32,0 0-32,22 0 0,-22 0 32,0-23 32,23 23 0,0 0-32,0 0-385,23 0-512,0 0-960,0 0-3781,0 0-6277</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2.801"/>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01.206"/>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04.698"/>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11.969"/>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20.093"/>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32.611"/>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1:36.325"/>
    </inkml:context>
    <inkml:brush xml:id="br0">
      <inkml:brushProperty name="width" value="0.04" units="cm"/>
      <inkml:brushProperty name="height" value="0.04" units="cm"/>
      <inkml:brushProperty name="color" value="#E71224"/>
    </inkml:brush>
  </inkml:definitions>
  <inkml:trace contextRef="#ctx0" brushRef="#br0">1240 2633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09"/>
    </inkml:context>
    <inkml:brush xml:id="br0">
      <inkml:brushProperty name="width" value="0.04" units="cm"/>
      <inkml:brushProperty name="height" value="0.04" units="cm"/>
    </inkml:brush>
  </inkml:definitions>
  <inkml:trace contextRef="#ctx0" brushRef="#br0">1127 1730 11819,'0'0'3908,"0"0"-1858,0 0-224,0 0-609,0 0-128,0 0-321,-58 12-415,46-1 159,0 12-191,-11 12-97,12 11-128,-1-11-64,12 11 0,-11-11 32,11-1 0,0-11-64,0-11 0,0 0-160,11-12-64,1 0-33,22-12-319,-10-11-33,-1 0-31,0-12-129,0 12 257,-23-12-161,12 1 321,-12 11 287,0 0 65,-12-12 65,1 23-65,-1-11 0,0 12-769,-11-1-1922,12 1-7430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2.443"/>
    </inkml:context>
    <inkml:brush xml:id="br0">
      <inkml:brushProperty name="width" value="0.04" units="cm"/>
      <inkml:brushProperty name="height" value="0.04" units="cm"/>
    </inkml:brush>
  </inkml:definitions>
  <inkml:trace contextRef="#ctx0" brushRef="#br0">945 1441 4644,'0'0'4164,"0"0"-1825,0 0 95,0 0-128,0 0-704,0 0-321,0 12-480,0-1-449,0 1-128,0 11 64,0 0 225,0 12-193,0 0-192,0-1 96,0 1 33,0 0-225,-12-12 32,12-12-32,0 1 32,0-1-64,0-11 0,0 0-64,0 0-64,0 0-193,0 0-383,0 0-321,0-11 897,0-12 128,0-12 32,0 0 32,0 1-32,0-1-32,0 0 0,12 12 0,-12 0 32,0 12-32,0-13 0,0 24 0,0-11 32,0 11 0,0 0 0,0 0 0,0 0 416,0 0 161,0 0 64,0 0-65,0 0-191,0 0-97,0 0-224,0 0 0,0 0-96,0 0 0,0 0 64,0 11-64,0-11 0,0 0 0,0 0 0,0 0-32,0 0 32,0 0-32,0 0-96,0 0 32,0 0 0,0 0 0,0 0-225,0 0-127,0 0-417,0 0-512,0 0-609,0 0-2659,0-11-4323</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4.026"/>
    </inkml:context>
    <inkml:brush xml:id="br0">
      <inkml:brushProperty name="width" value="0.04" units="cm"/>
      <inkml:brushProperty name="height" value="0.04" units="cm"/>
    </inkml:brush>
  </inkml:definitions>
  <inkml:trace contextRef="#ctx0" brushRef="#br0">913 1248 6887,'0'0'2850,"0"0"-2722,0 0 769,0 0-384,0 0 63,0 0 417,0-11-352,0-1-129,0 12 129,12-12-33,-1 12-319,1-11-129,-1-1-128,12 1 96,-11-1-96,0 1-32,11 11 32,-12 0 64,-11 0 64,12 0 225,-1 11 447,-11 1 322,0-1-482,0 12-416,0 1-31,0-1-97,0 0-64,-11 11 0,-12 1 64,0 0-64,-1 0 0,1-12 160,0 0 193,12-12 159,-1 1-159,12 0-1,-11-12-320,11 0-96,0 0 0,0 0 0,0 0 0,0 0 0,0 0-32,0 0-32,0 0-128,0 0-96,11 0 288,12 0 0,0 0 128,0 0 64,1 0-64,-1 0-96,0 0 0,-12 11 0,1-11-32,-1 0 32,1 0-32,-12 0 32,0 0-64,0 0 32,0 0-288,0 0-1250,0 0-2561,0 0-12141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3.66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3534 2749 4548,'0'0'1826,"0"0"-1025,0 0 960,0 0-127,0 0-1089,0 0-385,0 0 64,-23 0 384,0-23 193,0 23 128,0 0 96,-23 0-96,-1 0-320,24 0-225,-23 0-32,23 0-128,-23 0-95,23 0 63,-23 0 96,22 0-96,-22 0 0,0 0 33,0 0-97,0 0-96,0 23 256,-1-23 128,24 23-223,-23-23-97,23 0-64,-23 0 32,23 23 0,-24-23-64,24 0 32,0 23 0,-23-23 32,23 23 0,-23-23 0,23 23 32,-24-23-64,24 23 64,0-23-32,0 0 32,0 23 33,0-23-33,23 0-64,-23 0-32,0 0 0,0 23 0,0 0 0,0-23-32,-1 24 32,1-1 0,0-23 64,-23 23-32,46-23-32,-23 23 32,0-23 0,23 0-32,-23 23 32,23-23-32,-23 0 0,0 23 32,-1-23-64,1 23 32,0-23-32,0 23 32,23-23 0,0 0 0,0 0 0,0 0-160,0 0-161,0 0-447,0 0 223,0 0 161,0 0-225,23-23 289,23-23 288,1 0 32,-1 0-128,23-24-193,0 24 97,-22 23 32,-1-23 0,-23 23 96,0 0-64,0 23-129,-23 0 225,0 0 64,0 0 32,0 0 96,0 0-32,0 0 97,0 0 159,0 0-64,0 0 65,0 0-65,-46 0-160,0 23 96,0-23-160,-1 23 0,1 0 96,0 0 1,0-23-65,23 23-32,-24 0 0,1 0-32,23-23-32,-23 23 32,0 0 0,23 1-32,0-24 64,-24 23 0,24 23 0,-23-23-32,23 0-32,0 0 0,0 0 0,0 0 32,0 0-32,0 0 32,-1 1 32,1 22-64,0-23 64,0 23-128,0 0 64,0 0 0,0-23 64,0 24-64,0-1 0,23-46 0,0 0 0,0 0-64,0 0 32,0 0-96,0 0 0,0 0-384,0 0-33,0-23 225,23 0 288,23-47 32,0 1 0,0 0 0,1-24 0,-1 24-128,0 23 31,0 0 65,0 0 0,1-1-32,-1 1 32,-23 23-96,0 23 0,0 0 64,-23 0-64,0 0 128,0 0 32,0 0 0,0 0 256,0 0 225,0 0 191,-23 23-543,0 0-161,-23 0 0,23 24 32,-24-24 0,1 23 96,-23 0 32,23 0 96,23 0-64,-24 1 0,24-24-63,0 23-97,0-23 0,0 0-32,-23 23 32,23 0-32,0 1 0,0-1 32,-24 0 64,47 23 32,-46-23-32,46 1-32,-46-1 160,46-23-96,-23 23-64,0-23-32,23 0 1,-23 0-33,23 0-33,0 1 33,-23 22-32,23 0 32,0 0-32,0 0 32,0 0 0,0 1 0,0-24-32,0 23 32,0 0-64,0 0 64,0 0 0,23 24 0,0-47-32,0 23 32,-23 0 0,23-23-32,0 23 32,0 1 0,0-1 0,0-23 0,0 23-64,1 0 64,-1 0 0,23-22 0,-23 22-64,0-23 32,0 0 32,0 23 0,23 0 0,-23 0 32,24-22-32,-24 22 0,23 0-32,-23-23-32,0 0 32,23 0 0,-23 0 32,1-23 0,-24 23 0,23-23 0,-23 0 0,23 0 0,-23 0 32,0 0-32,0 0 32,0 0 32,-23 0 320,0-23 161,-47-23-545,1-46-64,-23-1 32,22-22-64,1-1-128,0 1 160,46 23 32,-24-1 32,24-22-65,23 22 65,-23-22-32,23 23-32,0-1 0,0 24-64,0-23-64,23 45 32,-23 1 64,23 0 96,-23 46 0,0-23 32,0 23 0,0 0-32,0 0 64,0 0 0,0 0 0,0 0-64,0 0 32,0-23 0,0 23 128,0 0-32,0 0 97,0 0 31,-23 0-192,23 0 256,-46 23-320,23 23-160,-23 0 64,0 24 64,-1-1 32,1 0 0,23 0-64,0 24 32,23-24 0,-23 0-96,23 1 96,0-1-32,23 23 32,0-22 32,0-1 0,0 23 0,0 1 0,24 22-33,22-23 33,-23 1-32,0-1 0,1-46 0,-1 24 32,-23-47 0,0 23 0,0-23 0,0 0-32,-23 0 32,23 0 0,-23-23 0,0 0 32,0 0 0,0 0 0,0 0 65,0 0-33,0-23 352,-23 0 32,-46-23-448,23-23-192,-24-1 160,24 1 32,0 0-32,0-24 0,-24-22 32,24-24-32,0 24-32,23-1 0,0 24 64,23 0-64,0-24 32,0 24 32,0-24-32,0 24 0,23-23 0,-23 22 0,23 24-32,0 0-64,0 23 32,0-24 63,-23 24 33,23 0-96,1 0-32,-1 0-96,23-1-96,-23 1-33,0 0 33,-23 23 192,23 0 0,-23 0 96,23 0 32,-23 23 0,0-23 0,23-1 0,-23 1 0,0-23 0,23 23-32,-23 0-64,0 0-64,0 23 63,0 0 97,0 0 97,0 0 63,0 0-64,0 0 96,0 0-128,-46 23-32,23-23 0,-23 23 32,0 0 96,0 0-160,22 0 0,-22 24 0,0 22-96,23 23 64,0-23-32,-23 24 64,46-1 0,-23 1 0,23-1 0,0 0 0,0 1-32,0-1 0,23 23 0,-23-22 32,23 22 0,0-22 0,0-1 0,0 0 0,0 1 0,0-1 32,23-23-32,-46 24 0,24-24 0,22 0 32,-23 1-32,0-24 32,0 23 0,0 0 0,0-23-32,0 24 0,24-24 32,-24 0 0,0 0 32,0-23-64,0 24 32,23-1-32,-23 0 0,23 0 0,-23-23 0,1 23 32,22 1-32,-23-24 0,23 23 0,-23-23 0,23 0 0,-23 23 0,24-23 0,-24 23 0,23-22 0,-23-1 0,0 0 0,0-23 0,-23 23 32,23 0-32,0-23 0,-23 0-64,0 0-32,0 0 32,0 0 64,0 0 32,0 0 96,0 0-32,0 0 161,0 0 63,0 0 353,0 0 288,-23-23-257,-23 0-704,-23-47 32,0 1-64,-1 23-32,1-23-96,23 23 160,0-1 0,22 1 0,-22 0-64,23 0 0,23 0-64,-23-1-193,23 1 1,0 0 160,-23 23 64,23 0 96,0 23-32,0 0-32,0 0 64,0 0-192,0 0 96,0 0 64,0 0-97,0 23-63,0 0 192,23 0 0,0 0 0,-23 23 96,23 1-96,0-1 32,0 0 32,1 0-32,-24-23-32,0-23 0,0 0 0,0 0 0,23 23-32,0 0 32,0 1 0,-23-1 0,46 0 0,-46 0 0,23 0 0,0-23-32,-23 0 32,0 0 0,0 0 32,0 0-32,0 0 64,0 0 1,0 0 63,0 0 96,0 0 64,0 0 289,-23 0-161,-23-23-352,0 0 32,0 0-96,-1 0-32,1-24 32,0 1-32,-23 0-96,46-23 128,-24-1-32,1 1-64,23 23 0,-23-23 32,46 23 32,-23-1-32,23 24-32,-23-23 96,23 23 0,0 0-32,0-23 32,0 23 0,-23 23 0,23 0-65,0 0 1,0 0 0,0 0-64,0 0-32,0 0-160,0 0-33,0 0 97,0 0 96,0 0 96,23 23 64,23 23 0,-23 0 64,23 0-64,0 0 0,1 24 64,-1-24-64,23 23 0,-23-23-64,0 1 64,-22-1 0,22-23 0,0 0 0,0 23 0,0-23 0,24 0 0,-24 0 0,0 0-32,23 1 32,-23-1 0,1-23 0,-1 23 0,23 0 0,-23-23 0,-23 23 0,24-23 0,-1 0-32,0 23 32,-23-23 0,23 0-64,0 0 128,1 0-64,-1 0 0,0 0 0,23 0 0,-22 0-64,-1 0 0,0 0 64,0-23-32,0 23 32,1-23 32,22 0 0,-23 0-32,0 0 0,-23-1 32,23 1-32,-22 23 0,-1-23 64,0 23-64,23-23 0,-23 0 0,23 0 0,0 0 0,1-23 0,-1 23 0,-23 0 0,23-1 0,-23 1 32,-23 23-64,0 0 64,0 0-32,0 0 0,0 0 32,0 0-32,0 0 96,0 0-32,0 0 96,0 0-32,0 0 97,0 0-1,0 0 384,-23 0-383,-46 0-225,-24-23 0,1 0 0,-47 0 0,24-23-32,23 0-128,-24 0 160,47 22 0,-24 1 32,24 0 0,23 0 0,0 23 0,23 0-32,23-23-32,0 23-129,0 0-255,0-23-32,0-23 223,0 23 65,23-23-64,0 22 64,23-22-32,46 0 32,-22 23 160,45-46 0,-22 23 32,22-1-32,-46 1 32,1 23-32,-24 23-96,-23 0 96,-23 0 0,0 0 224,0 0 192,-23 0-31,0 46-193,-47 24-64,-22-1-96,0 23 0,-24-23 32,1-22 0,22-1 32,1-23 32,23-23-128,22 0 32,24 0 224,0 23-256,23-23 0,0 0-448,0 0-321,0 0 353,23 0 96,0 0-1,24 0 257,-1 0 32,46 0-32,1-23 64,-1 0 0,-23 0 0,1 23 64,-47 0-64,0 0 0,-23 0 32,0 23 545,-23 0 160,-23 23-449,-1-23-128,-45 23 0,0 1-64,22-24-64,-22 0-32,-1 0 32,24 0 0,23 23 0,0-23-32,23-23 0,0 23-32,0-23-32,23 23-96,0-23 0,0 0-256,0 0-257,23 23 513,23 1 0,23-1 31,0-23 65,1 23 0,45-23 64,1 0 0,-1 0 32,-22 0 0,22 0-32,-23 0 0,-22-23 0,22 23 32,-46 0-32,0 0 0,-22 0 0,-24-23-32,23 23 64,-23 0-32,0 0 0,0 0 0,0 0 0,0 0-32,0 0 32,0 0 96,0 23 33,-23 0 159,-1 0-32,-45 23-64,-23-23-96,-1 23-32,1-23-32,-23 0-32,-24 1 0,23-24 65,24 23-33,-23-23 0,22 0 0,1 0 0,46 0 0,-24 0-32,24 0 32,0 0-32,0 0 0,23 0-96,-24 0 0,24 0-33,-23 0-31,46-23-64,-23 23 224,23 0-32,0 0 32,0 0-96,0 0-128,0 0-65,0 0 161,23 0-64,0 0 160,0 23 32,47-23 0,-1 23 32,0 0-32,1 0 0,22-23 0,-23 46 0,24-23 0,-24 0 32,0 0 32,0 0-32,1 1 32,-24-1 0,0-23-64,0 0 32,1 23-32,-1-23 32,0 23 0,0-23 1,0 0-33,24 0 32,-24 0-32,23 0 0,23 0 0,-45-23 0,22 0 64,0 0-64,-23-1-32,1 24 32,-1-23 32,-23 0-32,23 0-32,0 0 32,-23 0 0,24 0 32,-24 0 0,23 0-32,-23 0 0,0 0 0,0 23 0,-23 0-64,0 0 64,23 0-32,-23 0 32,0 0 32,0 0-32,0 0 96,0 0 96,0 0 128,0 0 193,0 0-33,-46 23-352,0 23-128,0-23 32,-1 23 0,-45 0 32,23 0 96,-1-22 97,-22-1 63,23 0-192,-24-23 32,1 23 0,0-23-128,-1 23 129,1 0-129,23-23 0,-1 23 0,1-23 0,23 23 64,0-23 64,-24 0-160,24 23 32,0-23 32,0 0 0,23 0-32,-24 0 32,1 23-32,0-23 64,23 0-64,-23 0 32,0 23 1,23-23-65,-24 0 32,24 0 32,-23 0-64,23 0 32,-23-23-64,23 23 32,0-23 0,-1 23 32,1-23-32,0 23 0,0-23 0,0 23 0,0-23 0,0 23-64,0-23-33,0 23 97,0-23-128,0 23 32,-1-23 32,24 0 64,-23 23 0,0-23 0,23 23 0,-23-24-32,0 24-64,23-23 0,-23 0-128,23 0 160,-23 0 0,23-23-96,0 0 63,0-24 1,0 1 0,0 0 32,0-23-64,23 22-32,0 1-96,0 0-129,0 23 257,23-1 96,1-22-64,-24 46 32,23-23 0,-23 23 0,0 23-64,-23 0-96,23 0-33,0 0-63,0 0 96,24 23 128,-24 0 32,23 23 32,23 0-32,-23 0 64,-23 47 0,24-24-32,-1 23 64,-23 24 32,0-24 0,0 1 96,-23-24-128,0-46 32,0-23 96,0 0 64,0 0-192,0 0 64,0 0 65,0 0 223,-23 0 321,-23-46-705,-23-23-225,-1-1 1,1-45 64,0 22-96,46 24 128,-1 0 96,24 23-64,0 0 63,0 22-95,0 1-352,24 0 31,22 23 1,0 0 128,23 0 128,1 0 31,-1 23 1,0 0 32,23 47 32,-22-1 96,-1 0 32,-23 24 32,24-24-32,-24 0 0,0-46 0,-23 0-32,0 0-32,0 1 32,23-24 0,1 23-32,-1-23 32,0 23 0,0-23 0,23 0 32,1 0 32,-1 0 0,23-23 32,-22 0 33,22-1 31,-23-22-160,1 23 32,-1 0 0,0-23-32,-23 46 32,1-23-32,-1 0 0,0 0 0,-23 0 32,23-1-32,0 1 0,1 0 0,-1 0 32,-23-23-32,23 23 0,0 0 0,1 0 32,-24-23-32,0 22-96,0 1 32,0 0-32,0-23-32,0 0 95,0 0 1,-23 23 32,23-24 0,0 1 0,0 0 32,1 0-32,-1 0 0,-23 0 0,23-1 0,-23 47 0,0-23 0,23 23 0,-23 0 0,0-23 0,0 23-32,23-23 32,-23 23-64,0 0 64,23 0-96,-23 0 32,0 0 32,0 0-32,0 0 64,0 0 0,0 0 0,0 0 0,0 0 32,0 0-32,0 0 32,23 23 32,-23 23 64,0-23 1,0 24 63,0-24-32,0 23 0,0 0-64,0-23 64,-23 23-32,23 1 33,-23-1-65,-23 0 32,23 0 224,-24 0-128,1 0-128,0 1-32,0-1 97,0 0 63,0-23 160,22 0-256,-22 0 0,23 0-128,0 0 32,-23 1-32,0 22-32,23-23 32,-47 23 0,24-23 32,0 0-32,23 0 32,0 0-32,23-23 0,0 0-32,0 0 0,0 0-512,0 0-385,0 0 0,0 0 417,0 0-321,0-23 128,23-23 161,46 0-289,-23-23-1377,24-24-1570,22 1-2626</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5.406"/>
    </inkml:context>
    <inkml:brush xml:id="br0">
      <inkml:brushProperty name="width" value="0.04" units="cm"/>
      <inkml:brushProperty name="height" value="0.04" units="cm"/>
    </inkml:brush>
  </inkml:definitions>
  <inkml:trace contextRef="#ctx0" brushRef="#br0">981 913 6214,'0'0'5541,"0"0"-4003,0 0-1314,0 0-224,0 0-96,0 0 96,23 0 160,1-11 320,-13 11 65,12 0-97,-11 0 161,-1 0-129,1 0-95,-12 0 223,11 0 225,-11 23-288,0-12-225,0 12-256,0 0 64,-11 1-64,-1-1-32,-11-12 32,12 1-32,-12-1-32,11-11-32,0 0 0,1 12 0,11-12 0,0 0-32,0 0-128,0 0 128,0 0 0,0 0-161,0 0-63,11 0 96,1 0 192,11 0 0,-11 0 64,11 0 96,-23 11 32,11-11 289,-11 12 63,0 11 97,0-11 0,0-1-161,0 12-128,-11-11 65,-12-1-321,0 1-96,-1-12-224,-10 12-385,11-12-608,0 0-417,11 0-1473,-11-12-5188</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0:56.005"/>
    </inkml:context>
    <inkml:brush xml:id="br0">
      <inkml:brushProperty name="width" value="0.04" units="cm"/>
      <inkml:brushProperty name="height" value="0.04" units="cm"/>
      <inkml:brushProperty name="color" value="#E71224"/>
    </inkml:brush>
    <inkml:brush xml:id="br1">
      <inkml:brushProperty name="width" value="0.04" units="cm"/>
      <inkml:brushProperty name="height" value="0.04" units="cm"/>
    </inkml:brush>
  </inkml:definitions>
  <inkml:trace contextRef="#ctx0" brushRef="#br0">379 356 5125,'0'0'5061,"0"0"-3172,0 0-864,0 0 769,0 0-321,0 0-319,0 0-129,0 0-193,0 0-191,0 0-161,0 0-255,0 0 31,0 0 96,0 0-160,0 0-192,0 0-96,0 0-64,0-14 160,0 0 96,0-13 225,14 0-161,0-14-32,-14 13-96,13-13 64,1 14 32,-14 0-32,14-1-96,-14 1 32,0 13-32,13 1 0,-13-1 32,0 14 96,0-14 64,0 14-63,0 0-1,0 0-32,0 0 0,0 0 0,0 0 64,0 0 32,0 0 1,0 0-97,0 0-32,0 0-32,0 0 64,0 0 0,0 0 64,0 0 96,0 0-32,0 0-95,0 14-33,0 0 0,0-14 32,14 13-96,-14 1 32,0 0-32,0-1-32,14 1 32,-14 0-32,0-1 0,13 15 0,-13-15 0,0 1 0,14 0 0,-14-14 0,0 0 0,0 13 0,0-13-32,0 0 0,0 0-32,0 0 32,0 0 32,0 0 0,0 0 32,0 0-32,0 0 0,0 0 0,0 0 0,0 0-64,0 0-64,0 0 0,0 0-97,0 0 33,0 0 32,0-13 128,0 13 32,14-14 32,-14 0 0,13 1-32,-13-1 0,14-13 32,-1 13-32,-13 0 0,14 1 0,-14-1 0,0 14 0,0 0 0,14 0 0,-14 0 32,0-14-32,0 14 0,0 0 0,0 0 0,0 0-32,0 0 32,0 0 32,0 0-32,0 0 32,0 0 0,0 0 0,0 0 32,0 0-64,0 0 64,0 0 32,0 0-31,0 0 31,0 0-32,0 0-32,0 0 0,0 0 32,0 0 64,0 14 64,13 0-32,-13-1-96,0 1 32,0 0-32,0-1 33,0 1-65,14 0 0,-14-1 0,0 1 32,0 13-32,14-13 0,-14 13 0,0-13 32,0 13 0,0-13 32,0 0 32,0-14-64,0 13-32,0-13-32,0 0 0,0 0 0,0 0 0,0 0 0,0 0 0,0 0-32,0 0 0,0 0-64,0 0 0,0 0-320,0 0-770,0 0-1312,0 0-2595,0-27-10121</inkml:trace>
  <inkml:trace contextRef="#ctx0" brushRef="#br1" timeOffset="80601.9442">93 4 4228,'0'0'4901,"0"0"-1634,0 0-1057,0 0-320,0 0-641,0 0-993,-12 58 32,1-35 65,-1 0 127,1 0-96,-1-12-31,1 13 191,-1-13-191,0 1-161,12-1-128,0 1-64,0-12-32,0 0-160,12 0-1,11 0 1,0 0-224,12 0-449,-12-12-256,0 1-416,0-1-962,0 1-1665,-11-1-704,-1 0 1248</inkml:trace>
  <inkml:trace contextRef="#ctx0" brushRef="#br1" timeOffset="80795.9177">232 97 1409,'0'0'2499,"0"0"480,0 0 159,0 0-191,0 0-256,0 0-385,0-12-416,0 12-225,0 12-480,0-1-704,0 12-65,0 12 289,-11-12-193,11 12-159,-12-1-65,0 1-160,12-12-96,-12 0-32,12-11-224,0-1-1153,0 1-2243,0-12-4163</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2:18.150"/>
    </inkml:context>
    <inkml:brush xml:id="br0">
      <inkml:brushProperty name="width" value="0.04" units="cm"/>
      <inkml:brushProperty name="height" value="0.04" units="cm"/>
    </inkml:brush>
  </inkml:definitions>
  <inkml:trace contextRef="#ctx0" brushRef="#br0">939 344 8040,'0'0'4484,"0"0"-1345,0 0-1570,0 0-768,0 0-385,0 0-63,-34 58-193,34-46-64,0-1-64,0 1-32,0-12 0,0 0-32,0 11 0,0 1-160,11-12 128,1 12 32,11-1 0,-11 1-32,11-1 64,0 1 0,0-12 0,-11 11 0,-12 1 96,11 11 0,-11-11 544,0 11 161,0-12-128,0 12-289,-11-11-160,-1 11-63,0-11-65,-11-1-32,12-11 0,-1 12-64,1-12-192,-13 0-129,13 0-544,-1-12-416,-11 1-544,12-1-1571,11 1-4483</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10.628"/>
    </inkml:context>
    <inkml:brush xml:id="br0">
      <inkml:brushProperty name="width" value="0.04" units="cm"/>
      <inkml:brushProperty name="height" value="0.04" units="cm"/>
    </inkml:brush>
  </inkml:definitions>
  <inkml:trace contextRef="#ctx0" brushRef="#br0">297 204 2819,'0'0'1505,"0"0"-32,0 0 898,0 0-417,0 0 416,0 0 192,0 15-512,0 1-640,0-1-418,0 17-287,-16-1 0,16 16-65,0-16-415,0 0-129,0-16-32,0 17-64,0-17 0,0 16-64,0-31-673,0 16-993,0-16-1345,0 0-4163</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16:11.213"/>
    </inkml:context>
    <inkml:brush xml:id="br0">
      <inkml:brushProperty name="width" value="0.04" units="cm"/>
      <inkml:brushProperty name="height" value="0.04" units="cm"/>
    </inkml:brush>
  </inkml:definitions>
  <inkml:trace contextRef="#ctx0" brushRef="#br0">437 219 416,'0'0'8937,"0"0"-5606,0 0-1729,0 0-321,0 0-737,0 0-352,-31 0 129,31 0 447,-16 0 33,1 15-32,-1 1-321,0-16-31,16 31-33,-15-15-224,15-1-32,0 16-32,-16 1-96,16-1-32,0-15 0,0 15 0,16-16 32,-1 1-96,1-16-32,0 16 96,15-16-128,-16 0-64,1 0-32,-1-16-161,1-15 129,0 15-225,-1 1 449,-15-17-64,0 17 96,0-1-64,0 0 96,-15 1-32,-1-1 32,16 1-320,-16-1-385,16 0-672,-15 1-2563,-1 15-4003</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34.769"/>
    </inkml:context>
    <inkml:brush xml:id="br0">
      <inkml:brushProperty name="width" value="0.04" units="cm"/>
      <inkml:brushProperty name="height" value="0.04" units="cm"/>
      <inkml:brushProperty name="color" value="#C00000"/>
    </inkml:brush>
  </inkml:definitions>
  <inkml:trace contextRef="#ctx0" brushRef="#br0">0 57 17713,'0'0'3075,"0"0"-2467,0 0 417,0 0 353,0 0-1186,11 58-128,0-30 0,0 11-32,1-1 0,-1 0 32,-11 10 128,11 0 128,-11-1 1,11 1-161,-11-10 64,11-9-96,0-19-64,0-1-64,0-9-160,-11-9-448,22-20 511,-11-9 97,12-10 353,-12-19-193,0 0-32,0 10-128,-11-1-256,0 11-64,0 8-33,0 11-63,0 9-193,0 9-384,0 1-576,0-1-962,0 10-2305,0 0-8072</inkml:trace>
  <inkml:trace contextRef="#ctx0" brushRef="#br0" timeOffset="1">388 267 2498,'0'0'3908,"0"0"96,0 0-1314,0 0-480,0 0-576,0 0-225,0-19 129,0 19 223,-12 0-319,12 0-225,-11 0-288,0 0-801,0 19-128,0-9 0,0 9 0,-11 10 0,22 0-128,0-1 0,-11 11 32,11-11 64,0-9-32,0 0-129,11-9-31,11 0-32,0-10-128,-11 0-97,11-10 65,1 0-161,10-18 289,-22-10 0,11 9 63,-22-9 65,0 18-64,0 1 160,0 0 64,-11 10 160,0-1-32,0 0-128,0 1-288,0 9-769,11-10-1345,0 10-1858,0 0-7015</inkml:trace>
  <inkml:trace contextRef="#ctx0" brushRef="#br0" timeOffset="2">554 105 10025,'0'0'4901,"0"0"-2499,0 0-63,0 0-354,0 0-639,0 0-770,0 76-31,0-47 95,0 9-287,0 10 159,0-10-223,0 10-129,0 0-128,0-10-32,0-9 0,0-10-32,0-9-577,11-10-704,-11 0-1153,0-10-2787,11-9-289,0-10-4131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34.772"/>
    </inkml:context>
    <inkml:brush xml:id="br0">
      <inkml:brushProperty name="width" value="0.04" units="cm"/>
      <inkml:brushProperty name="height" value="0.04" units="cm"/>
      <inkml:brushProperty name="color" value="#C00000"/>
    </inkml:brush>
  </inkml:definitions>
  <inkml:trace contextRef="#ctx0" brushRef="#br0">1 0 12204,'0'0'2690,"0"0"-1409,0 58-480,11-30-353,0 1-31,-11-10 95,11 10 97,0-1 128,-11-9-321,0 1-288,11-11-128,0-9-160,0 0-224,11-9-385,1-11 128,-1 1-31,-11-9 63,11-1 289,-11 0 128,0 1 31,-11-1-31,0 10 192,0 9 128,0 1-32,0-1 449,0 10-225,0 0 161,0 0 864,0 0-160,0 19-32,11 10-544,-11 0-385,12 9 224,-12 0-223,0 0-129,0-9-96,0-10 0,11-9-449,-11-10-1408,11 0-1186,0-10-865,0 1-3075</inkml:trace>
  <inkml:trace contextRef="#ctx0" brushRef="#br0" timeOffset="1">322 38 8264,'0'0'5509,"0"0"-4388,0 58-448,0-39-257,11 9-224,-11-8 97,11 8 255,-11 1 193,0-10 96,0-10-161,0-9-512,0-9-160,0-1-1153,-11 1-384,11-10 1537,0-10-96,0-9-257,0 9-223,0 1 352,11 9 192,0 9 32,-11 0 32,0 1 64,11-1 256,1 10 0,-1-9-31,11 9 383,-11 0 353,0 19 257,11 0-193,-11 10-449,0-1-223,-11 10 63,0-9-352,0 9 1,0-9-129,0-10 0,-11-9 0,11-10-32,0 0-257,0-10-1248,0 0-161,0 1 1346,0-29 256,0 0-320,0-1-385,0 1 96,11 19 609,0 0 32,1 9 32,-1 1 160,-11 9 289,11 0 287,0 0 129,0 0 96,0 0 384,0 19-384,11 0-192,-11 0-128,0 19-193,-11-9-224,0 0-96,0-1-128,0 1-192,0-10-576,-11 0-386,11-9-1088,0-10-640,0 0-2948</inkml:trace>
  <inkml:trace contextRef="#ctx0" brushRef="#br0" timeOffset="2">676 105 5285,'0'0'6406,"0"0"-4772,0 0-866,0 0-255,0 0-1,67 10-287,-34-20 31,-11 1 352,1-10 33,-12 19-129,-11-10-159,0 1-97,0-1-96,0 0-64,11 1 96,-11-1 353,0 10 96,0-9 159,0 9 449,-11 0-127,0 0-450,-1 0-63,-10 19-225,11 0-256,-11 0 257,11 10-257,0 9 160,0-9 128,11-1 1,0 1-33,0-1-224,0-8-160,22-11-64,0 1-32,0-10-128,0 0-577,12 0-544,10 0-1057,-11-19-1922,12-10-5382</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34.775"/>
    </inkml:context>
    <inkml:brush xml:id="br0">
      <inkml:brushProperty name="width" value="0.04" units="cm"/>
      <inkml:brushProperty name="height" value="0.04" units="cm"/>
      <inkml:brushProperty name="color" value="#C00000"/>
    </inkml:brush>
  </inkml:definitions>
  <inkml:trace contextRef="#ctx0" brushRef="#br0">178 106 5958,'0'0'4548,"0"0"-2338,0 0-256,0 0-609,0 0-96,0 0 65,0-10 95,0 0 160,-11 10-608,0 0-352,-11 0 96,11-9-289,-1 9-160,1 0 97,-11 9-353,11 11-33,0-1 33,-11 9-64,11 1-96,0 0 64,-1 9 32,12 1-64,0-11-96,0-9-64,23-9-449,-12 0-128,11-10-352,-11 0 256,11-20 192,0 1 289,-10-19-161,21-10-352,-22 10-32,0-1 353,-11 20 287,11 10 385,-11 9 64,0 0 1025,0 0 609,0 0-353,0 0-512,11 9 448,-11 10-993,0 20-127,11-11-1,-11 11-128,0-10-32,0-1-160,0-9-129,0-9-639,0-10-866,0 0-1922,11 0-5669</inkml:trace>
  <inkml:trace contextRef="#ctx0" brushRef="#br0" timeOffset="1">444 86 12684,'0'0'2787,"0"0"-1858,0 0 192,0 0-289,0 0-383,0 0-97,0 0 321,-22-9-1,10 9 321,1 9 64,0-9-320,-11 10-257,22-10-95,-11 10-33,0-1-288,11 1 128,-11 9 97,0 0-33,11 0-128,0 0 0,0 1 0,0-11-96,0 10-32,0-9-64,0 9 0,11-9-32,11-1-96,-11 1-353,11-10-95,-11 0-481,12-10-64,-1 1-353,0-11 33,-11 1-97,0 0-576,0 0-192,-11-10 416,0 10 32,0 0 577,0 9 1057,0-9 288,0 19 0,0-9 192,0 9 1666,0 0 608,0 0-480,0 0-321,0 0 1,0 0 96,0 0-385,0 9-64,0 1-192,0-10-288,0 19-769,0 0 0,0 10 0,0 9 32,0-9 65,11 0-65,-11-10-96,0-10 0,0 1-161,0-10-1024,0 0-1537,11 0-1891,1-10-2465</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34.777"/>
    </inkml:context>
    <inkml:brush xml:id="br0">
      <inkml:brushProperty name="width" value="0.04" units="cm"/>
      <inkml:brushProperty name="height" value="0.04" units="cm"/>
      <inkml:brushProperty name="color" value="#C00000"/>
    </inkml:brush>
  </inkml:definitions>
  <inkml:trace contextRef="#ctx0" brushRef="#br0">266 191 5157,'0'0'8136,"0"0"-5542,0 0-576,0 0 160,0 0-352,0 0-417,0 19-736,0 10-97,0 0-63,0-1-193,-11 11-192,11-11-96,0 1-32,-11-19-64,11 9-705,0-19-928,0 0-1442,0 0-2018,11-10-6694</inkml:trace>
  <inkml:trace contextRef="#ctx0" brushRef="#br0" timeOffset="1">277 77 6854,'0'0'2755,"0"0"-2755,0 0-1281,0 0-2435</inkml:trace>
  <inkml:trace contextRef="#ctx0" brushRef="#br0" timeOffset="2">432 220 8520,'0'0'3555,"0"0"-1601,0 0-608,0 0-321,-22 67-193,22-48-159,-11 10-32,11-10 319,-11 0-447,11 0 128,-11 0-97,11-9-128,0-10-223,0 0-193,0 0-32,0-10-449,0 1-224,0-1 225,0 1 480,0-20 256,11 10-160,0-20-64,0 11 0,0 9-32,0-1 32,11 1-32,-11 10 225,12-1 223,-23 10-192,11 0 161,-11 0 351,11 10 65,-11 9 256,22 0-512,0 10-129,-11 9-288,1-9-64,-12 9 1,0-9-97,0-10-385,0-10-1088,0 1-1218,0-10-1985,11 0-7336</inkml:trace>
  <inkml:trace contextRef="#ctx0" brushRef="#br0" timeOffset="3">269 1 4324,'0'0'8200,"0"0"-5990,0 0-1025,0 0-320,0 0-609,0 0-160,-14 12 64,14-12 65,0 0 255,0 0 385,0 0 32,0 0-129,0 0-63,0 12-353,0-12-127,0 11-65,0-11-32,0 12-32,0-12-64,0 12 32,0-12-32,0 0 64,0 0-96,0 0-32,0 0-64,0 0-96,0 0-64,0 0 96,0 0 127,0 0 33,0 0-64,0 0 0,0 0-64,0 0 128,0-12 96,0 0-32,14 12-32,-14 0-32,0 0 0,0 0 0,0 0 64,0 0 385,0 0 95,0 0-255,0 0-225,0 12-64,0-12-1217,0 0-2595,0 0-8392</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34.781"/>
    </inkml:context>
    <inkml:brush xml:id="br0">
      <inkml:brushProperty name="width" value="0.04" units="cm"/>
      <inkml:brushProperty name="height" value="0.04" units="cm"/>
      <inkml:brushProperty name="color" value="#C00000"/>
    </inkml:brush>
  </inkml:definitions>
  <inkml:trace contextRef="#ctx0" brushRef="#br0">1172 877 9801,'0'0'3075,"0"0"-705,0 0 225,0 0-801,0 0-737,0 0-64,0 0-97,0 0-63,0 0-64,0 25-129,0 14-95,0 12-257,0 0 161,0 26 159,0 1 1,0-14-321,0 0 161,0 0-193,0-25-128,0-1-32,0 1-96,0-14 0,0 1 0,0-13 0,0 0-192,0-13-257,0 0-512,0 0-608,0 0-769,0-13-1121,0-13 288,0-25-2787,0 12-3683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4.81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3129 3337 577,'0'0'1249,"0"0"448,0 0-63,0 0-257,0 0-608,0 0-32,0 0 159,24 0 418,-24 23-578,0 0-191,0 0 96,0 1-129,0-24-192,0 23 129,0 0-289,-24 23 0,24-23 224,-23 0 1,0 0 191,0 0 33,23 0-289,-46 1 0,23-1-63,0 23 63,-23-23 64,23 0-95,-1 0-161,1 0-96,0 24 32,0-24-64,0 23 32,0 0 64,0-23 224,0 0-63,0 0 95,0 0-96,23 1 0,-24-1-128,1 0 193,0-23-97,0 23-96,0 0 128,-23 23-31,0-23-129,23 23 96,-24-22-32,1 22-32,0-23 64,0 23-32,23-23 97,-23 0 223,22 0-192,1-23-31,-23 23-97,23 1-32,-23-1-32,-23 0-64,22 0-64,-22 23 32,0 0 0,0-23 0,22 1 0,-22-1-192,23 0-257,-23 0-223,22 0-449,24 0-545,-23 0-2177,46-23-7144</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34.782"/>
    </inkml:context>
    <inkml:brush xml:id="br0">
      <inkml:brushProperty name="width" value="0.04" units="cm"/>
      <inkml:brushProperty name="height" value="0.04" units="cm"/>
      <inkml:brushProperty name="color" value="#C00000"/>
    </inkml:brush>
  </inkml:definitions>
  <inkml:trace contextRef="#ctx0" brushRef="#br0">1278 860 6150,'0'0'3459,"0"0"-993,0 0-928,0 0 127,0 0-608,0 0-288,0 0 0,0 0 128,0 0 96,0 0 64,-13 0 0,13 0-353,-13 0-255,13 13-65,-13-13-128,0 13-63,1 0-65,12-13 0,-13 13 64,0-13-128,13 13-32,-13-13 0,13 0-32,0 13 0,0-13 0,-13 0 0,13 0 32,0 0-32,0 0 0,0 0 0,0 0 0,-13 0 0,13 0 0,0 0 0,0 0 0,0 0 0,0 13 0,0-13 0,-13 0 0,13 12 32,0-12-32,0 0 0,0 0 0,0 0-32,0 0 32,0 0-64,0 0 0,0 0 32,0 0-64,0 0 0,0 0-64,0 0-33,0 0-31,0 0 0,0 0-32,0 0 96,0 0 64,0-12 96,0 12 0,0-13 0,13 13 0,0-13 0,-13 13 0,13-13 0,0 0 0,0 13 0,0-13 0,-1 0 0,-12 13 32,13-13-32,0 13 0,-13 0 0,0 0 32,0 0-32,13 0 0,-13 0 0,0 0 0,0 0 32,0 0-32,0 0 0,0 0 0,13 0 0,-13 0 0,0 0 0,0 0 0,0 0-32,0 0-32,0 0 64,13 0 0,0 0 32,-1 13-32,1 0 0,0-13 32,0 13 0,13 0-32,-13 0 96,-1 0 0,1 0 0,0-1 0,-13 1-32,13-13-64,0 13 32,-13-13 0,13 13-32,-13-13 32,13 0-32,-13 13 32,0-13-32,0 0 0,0 0 32,0 0-32,0 0 0,0 0 0,0 0 0,0 0 0,0 0 0,0 0 32,0 0-32,0 0 32,0 0 0,0 0-32,0 0 0,0 0-32,0 0-672,0 0-1218,0-13-1666,0 0-6181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34.783"/>
    </inkml:context>
    <inkml:brush xml:id="br0">
      <inkml:brushProperty name="width" value="0.04" units="cm"/>
      <inkml:brushProperty name="height" value="0.04" units="cm"/>
      <inkml:brushProperty name="color" value="#C00000"/>
    </inkml:brush>
  </inkml:definitions>
  <inkml:trace contextRef="#ctx0" brushRef="#br0">601 301 6470,'0'0'3588,"0"0"-2019,0 0 993,0 0-1056,0 0-481,0 0 288,-9 9-32,9 0-896,0 9-161,0 1-64,0 8 64,0 0-96,0 1-96,0-10 64,0 0-64,0 1 33,0-10-33,-9-9-32,9 0 0,0 0-32,0 0-65,0 0-159,0 0-128,0 0-129,0-19 353,0 1 160,0-9 128,9-1-96,0 1-32,0 0 0,0 8-32,0-8 32,9 18 0,-8-9 32,8 18 193,-9-9-1,0 9 128,0 0 32,9 0-31,-9 18 319,0 0 161,10 9-288,-19 10-161,9-10-128,-9 10-95,0-10-97,0-9-64,0 1 0,0-10-225,0-9-1216,9 0-1858,-9-9-7976</inkml:trace>
  <inkml:trace contextRef="#ctx0" brushRef="#br0" timeOffset="1">893 247 5157,'0'0'3363,"0"0"-704,0 0 576,0 0-801,0 0-384,0 0-865,0 63 96,0-35-576,0 8-193,0-8 161,0 8-385,0-9-96,0 1-31,0-1-65,0-18-96,9 10 0,0-10-128,0-9-129,0 0-640,9 0-832,-9 0-898,10-9-2305,-10-10-5959</inkml:trace>
  <inkml:trace contextRef="#ctx0" brushRef="#br0" timeOffset="2">828 374 16400,'0'0'2306,"0"0"-2306,0 0 0,0 0-160,0 0 95,73-9 65,-37 0-640,-8 9-641,-1 0-2147,0-9-3746</inkml:trace>
  <inkml:trace contextRef="#ctx0" brushRef="#br0" timeOffset="3">1202 338 1153,'0'0'7719,"0"0"-4163,0 0-385,0 0-1089,0 0-705,0 0-320,-73-18 480,55 18-800,8 0 0,-8 9-193,0 0-127,9 9-257,0 9-64,0-9-96,9 19-32,0-10-32,0 1 32,0-1 0,18-9 32,-9 0-128,9-9 32,0 0-129,1-9-255,8-9 0,-9-9-225,0-9-929,-8-10-95,-10 1-994,9 0-512,-9 8 1698,0 10 1537,0 9 1249,0 0 1217,0 9-288,0 0 32,0 0-512,0 9-513,0 9-576,0 0-609,9 10 64,0-1-32,0 0 0,0-8-64,0-1 0,0 0 0,0-18-449,1 9-1120,-1-9-1378,0 0-2370,0-18-5574</inkml:trace>
  <inkml:trace contextRef="#ctx0" brushRef="#br0" timeOffset="4">1320 319 2594,'0'0'8168,"0"0"-7303,0 0-545,0 0 97,0 0 127,0 0-127,36-18-193,-26 9 32,-10-9 353,9 0-321,0 8 224,-9-8 1,0 9 160,0 0 319,0 0 354,-9 0-1,0 0-192,-1-1-512,-8 10-161,18 0 129,-9 0-33,0 10-63,0 8-193,9 9-128,-9 1-64,9 8-96,0 10 64,9-1 1,0 1 31,9-1 0,-9-17-32,10-1-96,-10 0 0,9-17-128,-9-1-257,0 0-1120,0-9-1826,10-9-1602,-19-10-6694</inkml:trace>
  <inkml:trace contextRef="#ctx0" brushRef="#br0" timeOffset="5">0 730 4901,'0'0'7623,"0"0"-5189,0 0-480,0 0 64,0 0-929,0 0-192,0 0-577,10 63 0,-10-35 321,0-1-257,0 10 193,0-10-161,0-9-159,0 0-97,0 1-96,0-10-64,0-9-32,0 9 32,0-9-32,0 0-193,0 0-415,0-9-385,0 0 256,0-19 577,9 10 64,0 0-128,9 0-1,-9-1 161,9 1-32,-9 0-32,10 9 160,-10 0-32,9 9 32,0 0 64,-9 0 64,0 9 257,0 9 95,1 0-32,-1 10-127,-9-10 127,0 0 33,0 0-65,0 1-224,-9-10 0,-1 0-96,-8 0-96,9 0-96,-9-9-256,9 9-353,-9-9 1,8 0-545,1 0-225,9 0-864,-9 0-2755,9 0-4036</inkml:trace>
  <inkml:trace contextRef="#ctx0" brushRef="#br0" timeOffset="6">274 803 4004,'0'0'8744,"0"0"-5221,0 0-1441,0 0-832,0 64-161,0-46-353,0 0-479,0 9 31,0-8-160,0-1-96,0 0-32,0-9-160,0 1-1025,0-1-1122,-10-9-896,10-9-6342</inkml:trace>
  <inkml:trace contextRef="#ctx0" brushRef="#br0" timeOffset="7">255 711 12876,'0'0'737,"0"0"-737,0 0-929,0 0-1505,0 0-3204</inkml:trace>
  <inkml:trace contextRef="#ctx0" brushRef="#br0" timeOffset="8">419 765 10890,'0'0'3652,"0"0"-1154,0 0 257,0 0-1122,0 0-960,0 55 0,0-28 31,0 0-159,0 1-321,0-10-160,0 9 448,0-8-287,0-1-161,0 0-64,0-9-32,9 0 0,-9-9-225,9 0-928,10 0-576,-10 0-994,0-9-1153,0-9-4932</inkml:trace>
  <inkml:trace contextRef="#ctx0" brushRef="#br0" timeOffset="9">355 866 15727,'0'0'3043,"0"0"-3011,0 0 32,0 0-32,0 0 0,73-10 64,-46 1-96,10 9-192,-10-9-1634,0 9-5221</inkml:trace>
  <inkml:trace contextRef="#ctx0" brushRef="#br0" timeOffset="10">701 802 7015,'0'0'6310,"0"0"-3364,0 0-1248,0 0-353,0 0-352,0 0 64,-54 36-160,45-27-160,-10 10-385,10-1 64,0 9-31,0-9-161,9 10-128,0-10 64,0 0-160,0 1-32,9-10-32,9 9 0,1-18 32,8 9-96,-9-9-192,10 0-353,-1-9-512,0-9-929,0-1-1153,-8 1-2819,-10 0-3619</inkml:trace>
  <inkml:trace contextRef="#ctx0" brushRef="#br0" timeOffset="11">866 811 10762,'0'0'4581,"0"0"-2596,0 0-511,0 0-609,0 0-33,0 0 97,-28 18 32,10-8-320,18 8-321,-9 0 64,0 0-352,9 10 33,0-10-65,0 9 0,0-9-65,9 10-31,0-10 32,9-9-192,1 0 96,-1-9-64,0 0 32,1-18-65,-1 0 129,0-10-160,-9 1-321,-9 0-255,0-1 383,0 10 1,-9 0 351,0 0 129,0 9-64,0-1 64,0 1-224,-1 9-641,1 0-768,-9 0-1538,18 0-3748</inkml:trace>
  <inkml:trace contextRef="#ctx0" brushRef="#br0" timeOffset="12">1011 820 3171,'0'0'9865,"0"0"-8615,0 0-834,0 0 321,0 0 31,0 0 834,9 19 480,-9-1-673,0 0-192,0 0-352,10 10-416,-10-1-193,0-9-160,0 1-96,0-1-64,0-9-160,0 0-897,0-9-865,0 0-1249,0-9-5414</inkml:trace>
  <inkml:trace contextRef="#ctx0" brushRef="#br0" timeOffset="13">993 748 6150,'0'0'0,"0"0"-1922,0 0-320</inkml:trace>
  <inkml:trace contextRef="#ctx0" brushRef="#br0" timeOffset="14">1111 857 2723,'0'0'5509,"0"0"-3107,0 0-608,0 0 192,0 0-865,0 0-128,0 0 128,0 64-385,0-46-31,0 1-128,0-1-385,0 0 32,0 0-64,0-9-96,0 1 96,0-1-96,0-9-64,0 0 0,0 0-320,0-9-385,0-10 353,0-8 352,0 9 256,0-10-256,0 10 0,9 0-96,0 0 96,0-1-32,0 1 32,0 9 0,10 0 289,-10 9-33,9 0 128,-9 0 257,9 0 320,-9 9 224,10 9-288,-10 0-449,0 1-160,0-1-96,-9 9-127,0 1-65,0-10-65,0 9-255,0-8-737,0-1-640,0-9-385,0 0-1250,0 0-3714</inkml:trace>
  <inkml:trace contextRef="#ctx0" brushRef="#br0" timeOffset="15">1029 757 11243,'0'0'4548,"0"0"-2626,0 0-193,0 0-1280,0 0-449,0 0-32,0 11-993,0-11-1826,0 0-4324</inkml:trace>
  <inkml:trace contextRef="#ctx0" brushRef="#br0" timeOffset="16">1421 830 4388,'0'0'2563,"0"0"736,0 0-320,0 0-513,0 0-352,0 0 160,0 0 32,-9 0-1441,-9 0-96,9 0-129,0 9-191,-10 0-33,10-9-192,0 9-192,9 0 32,-9 0-64,9-9 0,0 10-64,0-1-128,9 0 32,9 0 160,1-9-128,8 9 64,-9 0 0,10-9 64,-10 9 0,-9 0 0,0 1 64,-9-1 128,9 0-128,-9 0 64,0 0-32,-9 0-96,0 0-32,-9 1-32,-1-1-320,1 0-481,9-9-672,-9 0-930,9 0-1472,0 0-6151</inkml:trace>
  <inkml:trace contextRef="#ctx0" brushRef="#br0" timeOffset="17">1502 0 13677,'0'0'1890,"0"0"-1762,0 0-32,0 0 1057,64 64 352,-28-27-704,10 17-288,-10 19 95,-8 0-127,-1 18 95,-9 0-255,-18 9 127,0 0-192,0-9 65,-27 1-257,9-20-32,-10-17-32,1-9-737,9-19-1761,-10-9-1923,-8-9-8903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3:34.801"/>
    </inkml:context>
    <inkml:brush xml:id="br0">
      <inkml:brushProperty name="width" value="0.04" units="cm"/>
      <inkml:brushProperty name="height" value="0.04" units="cm"/>
      <inkml:brushProperty name="color" value="#C00000"/>
    </inkml:brush>
  </inkml:definitions>
  <inkml:trace contextRef="#ctx0" brushRef="#br0">727 618 4004,'0'0'7815,"0"0"-5092,0 0-833,0 0 159,0 0-767,-73 54-193,37-17-192,-1 8-321,10 10 1,-1 0-129,19 18-256,-9 0-160,18 9-32,0 0 0,18 0-32,10 0-192,8 0-865,1-10-577,17-17-864,1-9-2915</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definitions>
  <inkml:trace contextRef="#ctx0" brushRef="#br0">2024 1540,'0'0,"0"0,0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29.680"/>
    </inkml:context>
    <inkml:brush xml:id="br0">
      <inkml:brushProperty name="width" value="0.16" units="cm"/>
      <inkml:brushProperty name="height" value="0.16" units="cm"/>
    </inkml:brush>
  </inkml:definitions>
  <inkml:trace contextRef="#ctx0" brushRef="#br0">409 1 1890,'0'0'7463,"0"0"-3812,0 0-1248,0 0 255,0 0-288,0 0-320,0 0-352,0 58-321,30 30-416,-30 29 0,29 58-128,-29 29-225,0-29-319,29-29-65,-29 0-128,0 0-32,0-58 0,0 0-64,0-1-256,0-58-609,0 1-961,0-30-1056,0-30-1923,0-28 705,0-30-6086</inkml:trace>
  <inkml:trace contextRef="#ctx0" brushRef="#br0" timeOffset="563.8134">0 118 14606,'0'0'1761,"0"0"-864,0 0 128,0 0-64,292-117 417,-87 117-546,-1 0-351,1 0 127,-1 0-319,-87 0-257,-29 58-32,-59 1 160,-29 28 897,-29 1-160,-30 28-225,-28-28-319,-30 0-257,29-30 0,-29-29 0,59 0-96,-30-29 0,30 30 0,-1-30-32,30 0 32,29 0 0,0 0-64,0 0-32,0 0-193,59 29-383,-1-29 384,59 29 288,29 29 64,0-28-64,0-1 0,-29 29 128,0-29-96,-59 30 64,0-1-96,-58 30 320,0-30-32,0 30-63,-29-30-65,-58 30 32,-1-30-32,0-29 64,-28 0-128,-1 1-32,29-30-64,0 0-32,1 0-320,-1-59-289,30 30-480,29 0-768,-1-29-1410,1-1-2595,29 1-7687</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3.844"/>
    </inkml:context>
    <inkml:brush xml:id="br0">
      <inkml:brushProperty name="width" value="0.16" units="cm"/>
      <inkml:brushProperty name="height" value="0.16" units="cm"/>
    </inkml:brush>
  </inkml:definitions>
  <inkml:trace contextRef="#ctx0" brushRef="#br0">0 497 4004,'0'0'3651,"0"0"-1665,0 0 545,0 0 159,0 0-352,0 0-224,0 0 224,0 0-256,0 0-736,0 58-257,0 59-513,0 0-127,0 29 95,0-29-223,0 0-33,29-30 64,-29 1-224,29-1-32,1-28-96,-1-30-32,-29 0-64,29 1-769,0-1-832,0-29-385,30 0-801,-1-29-1153,1-30-2626</inkml:trace>
  <inkml:trace contextRef="#ctx0" brushRef="#br0" timeOffset="163.2061">365 73 13132,'0'0'2787,"0"0"-1794,0 0-705,0 0-288,0 0-608,0 0-1250,-73-73-2146,73 73-2498</inkml:trace>
  <inkml:trace contextRef="#ctx0" brushRef="#br0" timeOffset="794.0903">876 263 9513,'0'0'5285,"0"0"-2723,0 0-512,0 0-224,0 0-320,0 0-225,0 29-288,0 59-353,0-1-319,0 30 127,0 29 64,0 29 33,0-29-257,0 0 33,0-29-97,29 0-128,0 0-64,0-29-32,-29-30-32,59-29-513,-30 0-800,29 1-385,1-30-736,-1 0-545,0-88-832,1 0-5030</inkml:trace>
  <inkml:trace contextRef="#ctx0" brushRef="#br0" timeOffset="995.6867">613 673 18546,'0'0'3651,"0"0"-2274,0 0-576,0 0-801,0 0-224,0 0 224,234-30 96,-88 1-32,30 29-64,-60 0-1057,1 0-1890,-29 0-1153,-30 0-2690</inkml:trace>
  <inkml:trace contextRef="#ctx0" brushRef="#br0" timeOffset="1377.2805">2219 555 6534,'0'0'8424,"0"0"-5093,0 0-1185,0 0 417,0 0-994,0 0-896,-146-29-33,88 29-223,-30 0-161,30 59 128,-30-1 161,30 59-225,-1-30-128,1 30 97,29 0 127,29 0-96,0 0-95,0-30-225,58 1-96,0-1 96,30-28-161,0 28-415,29-58-449,-1 1-384,1-30-257,29-30-1185,-29-28-1345,-29-29-3875</inkml:trace>
  <inkml:trace contextRef="#ctx0" brushRef="#br0" timeOffset="2143.4032">2920 613 6887,'0'0'3555,"0"0"-865,0 0-351,0 0-706,0 0-416,0 0-128,0-29 321,0 29 63,0 0-288,-29 0-128,0 0-224,-30 0-321,1 59-159,29 28-225,-30 1-64,1 29-64,28 29 64,30 0 32,0-30-64,0 30-64,59-29 32,-1-29-96,30-30-64,29 0-192,0-28-1,0-30 1,-1-30-289,-28-57 321,29-30 128,-59 0-161,1-29 33,-30 30 128,-29-1 192,0 0 0,0 29 0,-29-28 32,-30 57-32,30 1 0,0 58 0,-30-29-416,1 29-834,29 0-1408,0 0-1090,-1 29-3458</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721"/>
    </inkml:context>
    <inkml:brush xml:id="br0">
      <inkml:brushProperty name="width" value="0.16" units="cm"/>
      <inkml:brushProperty name="height" value="0.16" units="cm"/>
    </inkml:brush>
  </inkml:definitions>
  <inkml:trace contextRef="#ctx0" brushRef="#br0">5380 701 7111,'0'0'2082,"0"0"-2082,0 0-3043</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535"/>
    </inkml:context>
    <inkml:brush xml:id="br0">
      <inkml:brushProperty name="width" value="0.16" units="cm"/>
      <inkml:brushProperty name="height" value="0.16" units="cm"/>
    </inkml:brush>
  </inkml:definitions>
  <inkml:trace contextRef="#ctx0" brushRef="#br0">1 1 6630,'0'0'8584,"0"0"-5509,0 0-576,0 0-33,0 0-640,0 0-417,29 58-384,-29 30-609,0 29 1,-29-1 255,29 1-223,0 29-193,0-29 0,0-29-128,0-1-128,58 1-32,-29-59-32,1 0-544,-1 1-962,29-30-704,1 0-737,0-30-1473,-30-57-4292</inkml:trace>
  <inkml:trace contextRef="#ctx0" brushRef="#br0" timeOffset="930.4394">468 264 4548,'0'0'3267,"0"0"-1249,0 0 321,0 0-738,0 0-384,0 0-224,0 204-160,0-145 96,0 28-385,0 1 193,0-1-257,0 1 33,0 0 192,-29-30-65,29 1-287,-29-1 31,29-29-160,0 0 0,0-29-224,0 0-544,0-29 320,0-58 224,29-30 96,29 0-32,-29-29-32,30 29-32,-1-29-64,1 29 64,-1 29-32,-29 1 0,0 28-32,-29 1 64,30 58 320,28-29 224,-29 29 65,30 0-64,-1 29 447,0 29-223,-28 1-128,28 28 63,-29 30 33,0 0-160,-29 0-193,0 0-192,0 29-64,0-29-128,0-30 0,0 1-800,0-59-1026,0 0-1473,0 1-2210,30-30-9001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8.718"/>
    </inkml:context>
    <inkml:brush xml:id="br0">
      <inkml:brushProperty name="width" value="0.16" units="cm"/>
      <inkml:brushProperty name="height" value="0.16" units="cm"/>
    </inkml:brush>
  </inkml:definitions>
  <inkml:trace contextRef="#ctx0" brushRef="#br0">701 819 1890,'0'0'3299,"0"0"1089,0 0-1121,0 0-160,0 0-705,0 0-320,-29-29-96,0 29-384,0 0-930,-59-29-191,30 29-33,-1 0-63,-28 29 95,28 29-192,-28 59-224,28 0-32,1 0 65,29-1-97,-1 30 64,30-29-128,30 0-1,28 0 1,30-59-128,28-29-384,30 1-1,1-30-160,-31-30 33,30-28-321,-58-30-320,-29 1 31,-1-1-127,0 1 0,-58-1 736,0 0 513,0 1 192,-29-1 96,-29 30 32,29-30-128,-1 30-288,-28 29-2115,29-30-5028</inkml:trace>
  <inkml:trace contextRef="#ctx0" brushRef="#br0" timeOffset="1065.0927">1285 760 5797,'0'0'5125,"0"0"-2242,0 0-256,0 0-578,0 0-863,0 0-129,0 176-225,0-59-159,29 29-193,1-29-127,28 29-33,-29-59 64,30 30-31,-30-58-161,0-1-128,29-58-64,-28 0-224,-1 0-128,29-29 287,1-59 65,-1-29 65,-29 0-65,30 1-257,-30-1-287,-29 0 31,0 0 1,0 29-33,0 30 1,0-1 31,0 30-127,0 29 127,0 0 1,0 0-225,0 0-544,0 59 1281,29 28 0,30-28 256,-30 28-160,29-28 32,30-1 161,-1 1-193,1-59-96,29 29 0,-30-29-32,30 0-97,-29-29 129,-30 0 257,1-1 63,-30-28 353,0-1 159,-29 1 1,0 0 480,0-1-31,0 30-385,-58 0-97,-1-1 193,1 30-256,-30 0-96,30 0-65,-30 59-416,30 29-160,-1-1-32,30 30 32,0 0 0,29 29-32,0-29 32,0 0 0,29-30-64,30 1-96,-1-30-513,30-28-480,-1-30-128,30 0-288,29-59-481,-29-28-417,0-30-2177,-30 0-5446</inkml:trace>
  <inkml:trace contextRef="#ctx0" brushRef="#br0" timeOffset="1364.2331">3503 994 3235,'0'0'8584,"0"0"-5797,0 0-769,0 0 384,0 0-1057,0 0-1153,0 205 65,0-88 415,0-30-159,0 1-1,0 0 1,-29-30-1,29 0 33,0-28-129,0-1 33,0-29-449,0 0-64,0-59-1,0 1 65,29-30 97,1 1-65,28-30-32,0 0 0,-28 29 0,28 1-32,30-1 32,-30 1 0,30 28 0,-30 1-32,30 29 0,-30-1-929,0 1-1346,1 29-1120,-1 0-5125</inkml:trace>
  <inkml:trace contextRef="#ctx0" brushRef="#br0" timeOffset="2880.2862">5256 352 12396,'0'0'4388,"0"0"-1762,0 0 161,0 0-1153,0 0-866,0 292 65,-30-146 0,1 0-193,29 0-127,0 0-33,0-29-191,0-1-161,0 1-96,29-29-32,1-30-32,-1 1-32,-29-30-417,58 0-864,-29-29-641,1 0-320,28-29-929,0-59-1217,1 1-5414</inkml:trace>
  <inkml:trace contextRef="#ctx0" brushRef="#br0" timeOffset="5285.7951">4846 790 11435,'0'0'3747,"0"0"-1633,0 0-224,0 0-160,0 0-865,0 0-449,117-87 257,-58 57-193,28 1-352,1 29-96,29-29-32,-30 29-64,-28 0-1633,-1-29-1122,0 29-1922,1 0-5124</inkml:trace>
  <inkml:trace contextRef="#ctx0" brushRef="#br0" timeOffset="5974.5102">5985 614 9865,'0'0'4773,"0"0"-2083,0 0 65,0 0-481,0 0-993,0 0-608,0 175-417,-29-58 129,29 0 95,0 0-128,0 0-256,0-30-63,0 1-33,29-30-33,1 30-383,-30-59-673,29 0-641,0 1-1280,0-1-354,-29-29-2625,29 0-2884</inkml:trace>
  <inkml:trace contextRef="#ctx0" brushRef="#br0" timeOffset="9464.0917">6598 586 4356,'0'0'2947,"0"0"-961,0 0 640,0 0-768,0 0-385,0 0-95,0 0-129,0 0-64,0 0-32,0 0 96,0 0-224,0 0-192,0 0-64,0 0-65,0 0 33,0 0-577,0 0 32,0 58-63,0 30-33,0-1 64,0 30 128,0 0 64,0 29 33,30 0-65,-30 29-64,0 0-95,0 1-65,0-1 0,-30-29-32,-28 29-64,0-58 32,-1 29 0,-28-29-32,-1-1 64,0-57-128,1-1 64,-1-29-224,30 1-65,-30-30-319,30-30-97,-30-28 129,30-30 159,-1-28 193,30 28 32,29-29 128,0 30-32,0-1 32,59 0-1,28 30 65,30 0 0,0-1 97,29 1-33,0 29 32,0-1-96,0 1 0,-29 0-32,-1 29-705,-57 0-1377,-1 0-1057,-29 0-1057,1 0-4356</inkml:trace>
  <inkml:trace contextRef="#ctx0" brushRef="#br0" timeOffset="10101.3902">7796 907 4644,'0'0'6887,"0"0"-3492,0 0-1217,0 0-256,0 0-385,0 0-544,-88-146-224,59 116-256,0 1 31,-29 0 225,28 0-97,-28 29 33,-30 0 32,1 0 64,-1 29-385,30 29-256,-30 30-160,30 0 0,-1-1 0,59 30 0,-29 0-96,29-29 64,29-1 0,0 1-32,59-30-96,-30 1-673,30-30-96,29 0-128,-29-29-64,-1-29-416,1-30-321,-30-28-32,1-1-1281,-1-58-2947,0 29-640</inkml:trace>
  <inkml:trace contextRef="#ctx0" brushRef="#br0" timeOffset="10332.5126">7913 351 2947,'0'0'5317,"0"0"-1666,-29-175-1377,29 146 65,0 0-386,0 29-351,0 0 160,0 0 127,0 0-319,0 58-673,0 30-385,0 29 161,0 29 32,0 0-97,0 0-191,0 29-129,0-29-192,0 0-96,0-29 0,0-30-513,-29 1-608,29-30-640,0-28-770,-30-1-1248,1-29-1282,0 0-8264</inkml:trace>
  <inkml:trace contextRef="#ctx0" brushRef="#br0" timeOffset="10911.2643">6519 1 12204,'0'0'3843,"0"0"-1729,0 0 192,0 0-1441,0 0-865,0 0 0,0 0-1249,0 0-929,-37 0-3363</inkml:trace>
  <inkml:trace contextRef="#ctx0" brushRef="#br0" timeOffset="11127.3632">5956 30 16496,'0'0'3010,"0"0"-1536,0 0-1026,0 0-448,0 0-2370,0 0-1730,0 0-4932</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7:20.728"/>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698.9167">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5206.5401">451 1031 2210,'0'0'6086,"0"0"-2851,0 0-1602,0 0 193,0 0-609,0 0-192,0 0 0,0 15 0,0-15-192,0 29 32,14-15-417,1 15 321,14 15-96,-14-15-193,-1 0-64,15 0 1,-14 15-129,-1-30-96,1 15-64,-15-29-128,0 15 0,0-15-192,0 0-1057,0 0-1634,15-15-2049,-15-14-6471</inkml:trace>
  <inkml:trace contextRef="#ctx0" brushRef="#br0" timeOffset="6069.2822">654 1031 6470,'0'0'961,"0"0"-224,0 0 512,0 0-544,0 0 191,0 0 514,14-58-609,1 43-1,-1 15 161,1-14 32,-1 14-224,15 0-64,-14-15-193,-15 15-160,14 0 33,1 0 95,-15 15 417,0-1 32,0 15-577,0-14-96,0 14-159,0 0-97,-29-14 0,29-1-193,-15-14-95,1 15 96,14-15-96,0 0-65,0 0-223,0 0 63,0 0 225,0 0-192,0 0 159,29 0 257,-15 0 64,15 0 0,15 0 32,-15 0-32,-15 0 64,15 0-32,-14 0 257,-1 14 351,-14 1 1,0-1-129,15 1-223,-15-1-33,0 1-96,0-1 0,-15 1-128,1-1-32,-1 15-512,1-14-353,-15-1-577,14 1-704,1-1-2210,-1-14-3491</inkml:trace>
  <inkml:trace contextRef="#ctx0" brushRef="#br0" timeOffset="54091.8485">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4947.9167">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55180.6243">1408 624 3972,'0'0'3491,"0"0"-512,0 0 0,0 0-193,0 0-512,0 0-608,0 0-353,0 0-320,0 29-128,29 0-160,-14 0-129,14 15 129,-14 0-225,-1-1-159,1-14-193,-1 0-96,-14-14-32,15-1 0,-15 1-417,0-15-800,0 0-1217,0 0-2371,0 0-4003</inkml:trace>
  <inkml:trace contextRef="#ctx0" brushRef="#br0" timeOffset="55646.0972">1582 610 10570,'0'0'5830,"0"0"-4485,0 0-1249,0 0 32,0 0-128,0 0-160,0-18 160,18 0 0,18 0-545,-17 0-1505,-1 18-2466,0 0-3363</inkml:trace>
  <inkml:trace contextRef="#ctx0" brushRef="#br0" timeOffset="56396.3654">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56755.4327">2105 305 1537,'0'0'0,"0"0"-288,0 0-961</inkml:trace>
  <inkml:trace contextRef="#ctx0" brushRef="#br0" timeOffset="65026.171">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6:23.267"/>
    </inkml:context>
    <inkml:brush xml:id="br0">
      <inkml:brushProperty name="width" value="0.16" units="cm"/>
      <inkml:brushProperty name="height" value="0.16" units="cm"/>
    </inkml:brush>
  </inkml:definitions>
  <inkml:trace contextRef="#ctx0" brushRef="#br0">2564 947 14638,'-208'-23'64,"0"0"544,-23 23 225,0 23 352,1 23-320,-25 23-160,25 47-65,22-1 65,23 47-673,23 46-32,47 23 32,-1 46 64,24 23-64,46 23-32,0 0 160,46 1-95,23 22-1,69 24 32,24-47-96,68-23 0,24-46-32,46-69 32,23-47-96,0-45-97,24-47 193,-24-23 161,23-23-33,-23-23 32,0-46 128,0-24-160,1 1-32,-24-24-96,-24-22 96,1-47-64,-69-23 65,0-46-1,-47-23 32,-46-23-64,1 23 64,-47 23 0,-23 0 288,0 23 193,-93 0-129,-22 0 33,-70-23-225,-23 23-64,-23-23-127,1 46-33,22 47 0,23 22-64,23 47-32,1 22-161,22 47-319,-23 23-801,1 23-1186,22 70-672,-22-24-5285</inkml:trace>
  <inkml:trace contextRef="#ctx0" brushRef="#br0" timeOffset="5156.8859">3096 2424 5765,'-46'-46'2179,"46"23"-1,-24-23-1057,1 0 96,23 0 288,0-1-608,0 24-416,0 0-193,0 0-64,0 23-192,0 0-32,0 0-256,0 0-193,0 23 449,23 0 128,1 47 257,22-24 31,-23 23-160,0-23-95,-23 24-65,23-24 0,-23 0-32,0 23 64,0-23-32,0-23 96,0 24 0,-23-24 65,23-23-1,-23 0 256,0 0 97,-23 0-161,22 0-95,1-23 31,0 0 257,0-1-417,0-22-96,0 0-128,0-23 0,-1 0 32,24-1-32,0 1-32,0 0-32,0 23 64,0-1 0,0 1-64,24 23 0,-24 23-128,0 0-225,23 0-127,0 23 416,23 23 96,-23 24 32,24-24-193,-24 46 193,0-23 0,0 24 0,0-24 0,0 0-32,-23 1 0,0-24 32,0-23 0,0-23 96,0 23 193,0-23 255,-23 0-320,-23 0-224,23-23 161,-24-23 159,1 0-192,0-24-64,0 24-64,22-23 32,1 23-32,0-24-32,23 24 32,0 23-32,0-23-64,0 23 96,0 23-64,0-23-96,0 23-96,0 0-193,23 23 97,0 0 256,24 23-353,-24 0-351,0 0-546,0 1-928,-23-1-3940</inkml:trace>
  <inkml:trace contextRef="#ctx0" brushRef="#br0" timeOffset="6316.3983">2056 2794 6054,'0'0'1633,"0"0"-640,0 0 0,0 0-96,0 0-641,0 0-192,-23-69-64,23 69-96,0 0-224,0 0 96,0 0 224,0 23 480,23 23-95,1 0 319,-1 1-416,-23-1-63,23 0-161,-23-23 32,0 0 96,0-23 0,0 0 449,0 0 192,0 0 127,0 0-95,-23-23-640,-24 0-129,24 0 512,-23-23-416,23-1-64,0 1 65,0-23-193,23 23 0,-24-24 0,24 24 0,0 0 32,0 23-32,0 0 0,0 0-96,0 23 0,0 0-33,24 0-159,22 0 160,-23 0 128,23 46 0,-23 0 32,24 23-32,-24 1 192,23 22-32,-23 1-64,0-24 1,-23 0-97,24-23 128,-24 1-64,0-24-32,0 0 0,0-23 32,0 0 128,0 0 192,0 0 193,0 0-65,-24 0-319,1 0-33,-23-46 96,0 22 224,23-22-383,-1-23-97,1 23-32,0-24-33,23 47 97,-23-23-64,23 23 0,0 0 32,0 23-32,0-23-32,0 23-64,0 0-64,0 0-128,0 0-289,23 0-63,-23 0 287,23 46-255,0 0-706,-23 0-1056,24 1-2435,-1-1-3843</inkml:trace>
  <inkml:trace contextRef="#ctx0" brushRef="#br0" timeOffset="7197.9456">3002 2730 1313,'0'0'1730,"0"0"512,0 0-224,0 0-673,0 0-960,0 0-97,0-29 641,0 29 64,0 0-64,0 0-193,0 0-159,0 0-481,0 0-96,0 0-192,0 0-193,0 0-127,0 29-1410,29-29-1697,0 0-738</inkml:trace>
  <inkml:trace contextRef="#ctx0" brushRef="#br0" timeOffset="8999.4235">2240 3903 4901,'0'0'1889,"0"0"-1728,0 0-129,0 0 160,0 0-160,0 0 160,24 0 1057,22 0-160,0 0 289,0-23 31,23 0-320,24 0-449,-1-24 1,24 1-513,-1-23 160,1 0-31,-1-1-129,1 24-96,-1 0 0,-22 0 0,22 23-32,-45 0 0,-1 0 64,-23 0 0,23-1-64,-46 24 0,1 0 64,-1-23-64,0 23 64,-23 0-32,0 0 192,23 0 33,-23 0 95,23 0-32,-23-23 1,0 23 127,0 0 97,0 0 31,0 0-31,0 0-225,0 0-64,0 0-32,0 0 65,0 0-193,0 0-32,0 23 32,0 0 32,0 24 128,23-1-128,-23 23-96,0 0 97,0 1-129,23 22 160,-23 0-128,0 1-32,0-1 96,23 0-96,-23 1 0,0-24 0,0 23 0,0 1 32,0-24 32,0 0-64,0 1 64,-23-24 0,23 0-32,-46-23 128,23 0 257,0 0-257,-23 0 0,-1-23 160,1 0-128,0 0-160,-23 0 257,-1 0-97,-22 0 32,23-23-96,-24 0 192,24 23 1,0-23-65,-24 0-192,24 0 0,0 0-64,-24-23 0,47-1-64,-23 24 64,22-23 32,1 0-32,0 0 32,23 0 64,0-1-96,0 1 32,0 0-32,-24-23 32,24 23 0,0 23-32,0-1 32,23 24 0,-23-23-32,23 23 0,0 0 0,0 0 0,0 0 0,0 0 0,0 0 0,0 0 0,0 0-32,0 0 0,0 0-224,0 0-449,0 0-512,0 0-833,0 0-896,0 0-1539,0 0-6341</inkml:trace>
  <inkml:trace contextRef="#ctx0" brushRef="#br0" timeOffset="14204.714">2667 1502 7591,'0'0'2691,"0"0"-1282,0 0 64,0 0 161,0 0-833,0 0-513,-86 28-160,86 1 160,-29 0 129,0 29-1,-29 0-192,29-30-63,29 30-65,-28 0-64,-1-29-32,29 29-96,0-30-641,0 30-2754,0-29-5894</inkml:trace>
  <inkml:trace contextRef="#ctx0" brushRef="#br0" timeOffset="14773.4552">1727 1940 9833,'0'0'1922,"0"0"-1313,0 0 896,0 0-768,0 0-737,0 0-160,-87 231 128,87-116-193,0 1-1440,0-1-3076,0-28-2850</inkml:trace>
  <inkml:trace contextRef="#ctx0" brushRef="#br0" timeOffset="65052.1033">1825 5449 5541,'0'0'2403,"0"0"-834,0 0 641,0 0-352,0 0-385,0 0-992,0 46 255,0 1 225,-46-1 0,23 23-128,-23 0-353,22 24-191,1-1-161,0 24 32,0 22-96,0 24 192,23 0-192,0-1 97,0-45-33,46-1-32,0 1-96,24-1 0,-1 1-32,23-1-32,1-45 32,-1-24 64,1 0-32,-1 0 32,-22 0 32,-24 1-32,0-1 0,-23-23 0,-23-23-32,0 0 64,0 0 128,0 0 128,-23 0 833,-46 0-672,-1 23-193,-22 0 289,-24 0 159,1-23-415,-1 0-97,1 23-96,45-23-32,1 0-96,46 0-288,-23 0-1121,23 23-2211,23-23-3811</inkml:trace>
  <inkml:trace contextRef="#ctx0" brushRef="#br0" timeOffset="66293.2059">3926 5080 6758,'0'0'2050,"0"0"-897,0 0 513,0 0-577,0 0-705,0 0-95,24-46-97,-1 46 32,0 0 257,0 0 543,46 23-127,-23 0-288,1 23-65,22 0-63,-23 0-1,23 24-63,-23-1-129,24 23-64,-24 24 97,0-1 95,-23 47 32,23 0-95,-23 22-1,-23 1-128,24 23 0,-24-23-95,0-1-33,-24-45-32,1-24 32,23-45-96,0-1 32,0 23-32,0 1 64,-23-1-64,23-23 0,-23 1 32,23-70 64,0 0-96,0-23 32,0-1-32,0 1-96,0 23-96,0 0 64,0 0 0,0 0 31,0 0 97,23 0 97,23 0 31,1 0 0,22-23 352,23 0-95,1 0-193,22 0-96,-22 0-64,22 0 32,-23 23-64,1 0-320,-70 0-898,23 0-1504,-46 0-2019</inkml:trace>
  <inkml:trace contextRef="#ctx0" brushRef="#br0" timeOffset="67912.7757">4850 2957 1922,'0'0'1377,"0"0"385,0 0-65,0 0 674,0 0-450,0 0-511,0 23-321,0-23-160,0 0 0,0 0-65,0 0-319,0 0-129,0 23 33,0-23-129,0 23 128,0 0 1,0 0-129,23 0-224,23 1 32,1-1-64,-1-23 33,46 23-33,24-23 160,22 0 96,1-70-64,-1 1-63,1-46 127,-23-24-64,22 24-96,-22-24-128,-24 23 96,-23-22-64,1-1-32,-47-22 257,0 22 191,-23 0-31,0 24 63,23 22-128,-23 24 97,0 23-33,0 0-159,0 23 95,0 23-160,0 0 32,0 0-159,0 0-65,0 0 32,0 0-64,0 0-64,0 0 32,0 0 0,0 0-33,0 0 33,0 23-64,0-23-64,0 0-448,0 0-513,0 0-609,0 23-704,0 0-737,0 0-4581</inkml:trace>
  <inkml:trace contextRef="#ctx0" brushRef="#br0" timeOffset="69750.56">6396 1179 2210,'0'0'2018,"0"0"-609,0 0 1122,0 0-353,0 0-801,0 0-352,-46-24 32,46 24 0,0 0-128,0 0 0,0 0-257,0 0-63,0 0-96,0 0-193,0 0-320,0 0-128,0 0-97,0 0 161,46 0 64,-22-23-96,22 23 64,0 0-32,-23 0 32,23 0 32,-22 0 0,-1 0 32,-23 0 0,0 0 32,0 0-64,0 0 0,0 0 96,0 0 129,0 0 63,0 0-32,0 0 0,0 0-63,0 0 31,0 0 224,0 0 65,0 0-1,0 0 65,0 0-193,-23 0-256,23 0 32,-24 0 129,24 0-193,-23 0-32,23 0 96,-23-23 96,0-23-192,0 0 32,0-23-96,23 22 64,0-45-64,0 23 0,0-1-64,0-22 64,23 23 0,0-1 0,0 1 0,-23 23 32,23-24-32,0 24 0,-23 0 32,24 0-32,-24 0 0,0-1 0,0 24 0,23 23 64,-23 0-64,0 0 0,0 0-64,0 0 64,0 0-32,0 0 0,0 23 0,0-23 0,0 0 0,0 0-32,0 0-32,0 24 32,0-1 64,0 46 32,-23 0 32,23 24-32,0-1 0,-24-23-32,24 1 0,-23-1 0,0 0 0,23-22 32,-23-1-64,23-23 64,0 23-32,0-23 0,0 23 0,0 1-32,0-1-256,0 0-513,0 0-416,0 0-865,23-23-1441,-23 1-3940</inkml:trace>
  <inkml:trace contextRef="#ctx0" brushRef="#br0" timeOffset="70656.0511">6582 1270 4452,'0'0'1826,"0"0"224,0 0 192,0 0-1697,0 0-481,0 0-64,0-115 96,29 86 96,0 0 256,-29 0 33,29 0-129,-1 1-64,30-1 161,-29 0-257,29 29-128,-29-29 64,28 29 0,-57 0-96,29 0-32,-29 0 160,29 29 769,-29 0 64,0 0-416,0-1-33,0 1 129,-29-29 0,29 29-97,-29-29-95,0 29-161,-28 29 128,-1-29-63,0 28-225,29-57-160,1 29 0,-1 0 0,29-29-96,-29 0-545,29 29-384,0 0-737,0-29-1056,0 0-5542</inkml:trace>
  <inkml:trace contextRef="#ctx0" brushRef="#br0" timeOffset="80087.673">1040 4202 9673,'0'0'3331,"0"0"-2594,0 0 0,0 0 832,0 0-320,0 0-544,-162 93-160,139-70 95,-46 23 65,-1 0-65,24 47-31,-46-24 64,23 47-225,-24-1-256,47 1 32,-23-1-192,-1 24 161,24-24-129,23 1-64,0 22 0,23 24-32,0-24 0,23 24 0,23-23 0,-23-24 32,24-22-32,-24-47 32,0 0 0,-23-23-32,0 0 32,0-23 0,0 0 32,0 0-32,0 0 32,0 0-32,0 0 32,0 0 0,0 0-32,0 0 32,0 0 0,0 0 0,0 0 0,0 0 32,0 0 96,0 0-128,0 0 0,0 0 0,0 0 32,0 0-32,0 0 0,0 0 0,0 0 0,0 0-32,0 0 32,0 0 0,0 0 32,0 0 32,0 0 1,0 0 31,0 0 0,0 0-96,0 0 64,0 0 32,0 0 0,0 0 96,0 0-128,0 0 33,0 0-65,0 0 0,0 0-32,0 0 0,0 0 64,0 0-32,0 0-64,0 0 0,0 0 128,0 0-96,0 0 32,0 0-32,0 0 0,0 0-64,0 0 32,0 0 0,0 0 32,0 0-32,0 0 64,0 0-32,0 0 0,0 0 0,0 0-32,0 0 32,-46 0-32,22 23 0,-22 0-32,0 0-64,0 24-288,0-1-897,23 0-769,23 0-2114,-23 0-10378</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8:33.433"/>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4">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6">1408 624 3972,'0'0'3491,"0"0"-512,0 0 0,0 0-193,0 0-512,0 0-608,0 0-353,0 0-320,0 29-128,29 0-160,-14 0-129,14 15 129,-14 0-225,-1-1-159,1-14-193,-1 0-96,-14-14-32,15-1 0,-15 1-417,0-15-800,0 0-1217,0 0-2371,0 0-4003</inkml:trace>
  <inkml:trace contextRef="#ctx0" brushRef="#br0" timeOffset="7">1582 610 10570,'0'0'5830,"0"0"-4485,0 0-1249,0 0 32,0 0-128,0 0-160,0-18 160,18 0 0,18 0-545,-17 0-1505,-1 18-2466,0 0-3363</inkml:trace>
  <inkml:trace contextRef="#ctx0" brushRef="#br0" timeOffset="8">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9">2105 305 1537,'0'0'0,"0"0"-288,0 0-961</inkml:trace>
  <inkml:trace contextRef="#ctx0" brushRef="#br0" timeOffset="10">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47851.2023">573 912 4997,'0'0'2914,"0"0"-1600,0 0 287,0 0 161,0 0-513,0 0-96,-14-15 257,14 15-97,0 0-128,0 0-320,0 15-225,0-15-159,0 0-161,0 15 0,14-1-192,-14 15 1,15-14-65,-15 14 0,0-15-32,14 1 32,-14 14 0,0-14 0,0-15-64,0 0 0,0 0-64,0 0-64,0 0 0,0 0-65,15 0 1,-15 0 0,29 0 96,-15 0 96,15 0-96,-14-15 64,-1 0 0,-14 15-32,15-14-417,0 14-351,-15 0-354,14-15-95,1 15-545,-15-14-864,14 14-737,-14-15-865,0 1-385</inkml:trace>
  <inkml:trace contextRef="#ctx0" brushRef="#br0" timeOffset="48137.414">762 868 10025,'0'0'4389,"0"0"-2243,0 0-449,0 0-544,0 0-352,0 0-128,-14 0 63,14 15 161,14 14-224,1 0 256,-1 29 64,15-15-321,-14-14-223,-1 15-225,1-30-64,-15 16-128,15-30-32,-1 14 0,-14-14-32,0 0-128,0 15-545,0-15-864,0 0-833,0-15-1570,0 1-4869</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8:39.324"/>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4">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6">1408 624 3972,'0'0'3491,"0"0"-512,0 0 0,0 0-193,0 0-512,0 0-608,0 0-353,0 0-320,0 29-128,29 0-160,-14 0-129,14 15 129,-14 0-225,-1-1-159,1-14-193,-1 0-96,-14-14-32,15-1 0,-15 1-417,0-15-800,0 0-1217,0 0-2371,0 0-4003</inkml:trace>
  <inkml:trace contextRef="#ctx0" brushRef="#br0" timeOffset="7">1582 610 10570,'0'0'5830,"0"0"-4485,0 0-1249,0 0 32,0 0-128,0 0-160,0-18 160,18 0 0,18 0-545,-17 0-1505,-1 18-2466,0 0-3363</inkml:trace>
  <inkml:trace contextRef="#ctx0" brushRef="#br0" timeOffset="8">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9">2105 305 1537,'0'0'0,"0"0"-288,0 0-961</inkml:trace>
  <inkml:trace contextRef="#ctx0" brushRef="#br0" timeOffset="10">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44022.4966">650 867 769,'0'0'4740,"0"0"-2305,0 0-962,0 0 225,0 0-385,0 0-320,0 0-161,0 0 225,0 0-256,0 0-64,0 15-417,0-15-128,0 14 193,0 1-97,0-1-32,0 1-128,0 14 97,0-15 31,0 1-128,0-1 0,0 1-96,0-15-32,0 0-32,0 0 32,0 0-128,0 0-192,0 0-33,0 0 353,14-15 32,1 15 0,14 0 0,-15 0 0,1 0-32,0 0 0,-1 0 0,-14 0 0,0 0 65,15 15 191,-1-1 0,1 1-32,-15 14 97,15-15-1,-15 1 32,0-1 1,0 1-97,0-15 0,0 29 0,0-14 65,-15-1-33,0 15-160,1-29-128,-1 0-32,1 0-160,-1 0-161,0 0-351,1 0-193,-1 0-224,15 0-417,-14 0-544,14 0-1409,0-14-1217,-15 14-321</inkml:trace>
  <inkml:trace contextRef="#ctx0" brushRef="#br0" timeOffset="44504.7201">635 930 5445,'0'0'5125,"0"0"-2787,0 0 97,0 0-514,0 0-736,0 0-512,0 0-257,0 0-255,0 0-129,0 0 0,0-19 32,18 19 128,0-18 0,0-18-96,-18 18 0,18 18-64,0 0 0,-18 0-32,0 0 0,0 0-32,18 0-640,-18-18-1090,0 0-1185,19-19-4035</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8:43.866"/>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4">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6">1408 624 3972,'0'0'3491,"0"0"-512,0 0 0,0 0-193,0 0-512,0 0-608,0 0-353,0 0-320,0 29-128,29 0-160,-14 0-129,14 15 129,-14 0-225,-1-1-159,1-14-193,-1 0-96,-14-14-32,15-1 0,-15 1-417,0-15-800,0 0-1217,0 0-2371,0 0-4003</inkml:trace>
  <inkml:trace contextRef="#ctx0" brushRef="#br0" timeOffset="7">1582 610 10570,'0'0'5830,"0"0"-4485,0 0-1249,0 0 32,0 0-128,0 0-160,0-18 160,18 0 0,18 0-545,-17 0-1505,-1 18-2466,0 0-3363</inkml:trace>
  <inkml:trace contextRef="#ctx0" brushRef="#br0" timeOffset="8">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9">2105 305 1537,'0'0'0,"0"0"-288,0 0-961</inkml:trace>
  <inkml:trace contextRef="#ctx0" brushRef="#br0" timeOffset="10">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43838.269">678 756 12332,'0'0'4612,"0"0"-2370,0 0-608,0 0-1,0 0-1312,0 0-225,-15 58-96,15-14 0,0-1 0,0 1 32,0 14 0,15-15-32,-15 15 96,0-14 0,14 0-96,1-15 0,-1 0-32,-14-15 0,15-14-64,-15 0-128,14 0-417,1-14-128,-1-1 193,1-14 415,0-14 161,-15-1 0,14 0-32,-14 1-32,0 28 32,0 1 32,0 14 64,0-15 129,-14 1 351,-1 14-127,-14-15-1,14 15-96,1 0-160,-1 0-160,1 15-64,-1-1-1089,1 15-961,-1 0-1345,15 0-5798</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24.131"/>
    </inkml:context>
    <inkml:brush xml:id="br0">
      <inkml:brushProperty name="width" value="0.08" units="cm"/>
      <inkml:brushProperty name="height" value="0.08"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17-12-10T07:55:26.079"/>
    </inkml:context>
    <inkml:brush xml:id="br1">
      <inkml:brushProperty name="width" value="0.08" units="cm"/>
      <inkml:brushProperty name="height" value="0.08" units="cm"/>
    </inkml:brush>
  </inkml:definitions>
  <inkml:trace contextRef="#ctx0" brushRef="#br0">0 63,'0'0,"0"0,0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trace contextRef="#ctx1" brushRef="#br1">4120 226 352,'0'0'545,"0"0"-129,0 0-288,0 0-32,0 0-31,0 0 31,0 0 32,0 0 224,-25 0 161,25 0 191,0 0-255,0 0-289,0 0 0,0 0 64,0 0-32,0 0-32,0 0 97,0 0 63,0 0-192,0 0-64,0-25 160,0 25-224,0 0 0,0 0 32,0 0 33,0-25 319,0 25-192,0 0 160,0 0 353,0-25-353,0 25-127,0 0 31,0 0 192,0-24-224,0 24-63,0 0-97,0 0 32,0-25 160,0 25-64,0-25-64,0 25-96,0 0 96,0 0 481,0 0 128,0 0-161,0 0-31,0 0-1,0 0 97,0 0-65,0 0-31,0 0-161,0 0-223,0 0-97,0 0 0,0 0 192,0 0 32,0 0 32,0 0-63,0 0-1,0 0 32,0 25-128,0-25-96,0 25-32,0-1-32,0 1 0,0 0 0,0 0-192,0 24 96,0-24-32,0-1 64,0 1-320,0 0-705,0 0-2627,0-1-7174</inkml:trace>
  <inkml:trace contextRef="#ctx1" brushRef="#br1" timeOffset="11316.6211">8583 53 993,'0'0'160,"0"0"-160,0 0-160,0 0-64,0 0 160,0 0 64,0 0 32,0 0 128,0 0 352,0 0 193,0 0-64,0 0 127,0 0 353,0 0 321,0 0 127,0 0-256,0 0-416,0 0-288,0 0 32,0 30-33,0 1 193,0 0-641,0 0-96,0 31 32,0-1-96,0-30-96,0 0-929,0 0-3235,31-31-2851</inkml:trace>
  <inkml:trace contextRef="#ctx1" brushRef="#br1" timeOffset="18568.92">12948 126 993,'0'0'320,"0"0"-288,0 0 545,0 0-1,0 0-287,0 0 255,0 0 225,0 0 64,0 0 192,0 0-161,0 0 1,0 0 256,0 0 129,0 0-354,0 0-383,0 0-353,0 0-96,0 0 0,0 0 160,0 0 65,0 0 191,0 0 225,0 0 128,0 0 95,0 0-127,0 0-64,0 25 32,0-1-449,0 1-288,0 0 0,0 0 32,0 24 128,0-24-128,0-1 32,0 1-32,0 0-64,0-1 0,0 1-416,0-25-1538,0 0-3395</inkml:trace>
  <inkml:trace contextRef="#ctx1" brushRef="#br1" timeOffset="34076.6792">17682 151 2498,'0'0'1250,"0"0"-1218,0 0 32,0 0-64,0 0 0,0 0 0,0 0-32,0 0 64,0 0-32,0 0 0,25 0 128,-25-25 128,0 25 128,0 0-63,0 0 31,0 0-64,0 0 1,0 0-1,0 0 224,0 0-63,0 0 255,0 0 129,0 0 160,0 0 64,0 0 0,0 0-32,0 0-128,0 0-385,0 25 161,0-1 160,0 1-609,0 25-128,0-1-32,0-24-32,0-1-32,0 26 0,0-50-672,0 24-2179,0 1-3651</inkml:trace>
  <inkml:trace contextRef="#ctx1" brushRef="#br1" timeOffset="277001.0307">22889 1 2915,'0'0'833,"0"0"-673,0 0 256,0 0-416,0 0 0,0 0-512,0 0-674,0 0-511</inkml:trace>
  <inkml:trace contextRef="#ctx1" brushRef="#br1" timeOffset="287341.3903">22957 45 2723,'0'0'1409,"0"0"-801,0 0 578,0 0-33,0 0-353,0 0-319,-23 0 288,23 0 672,0 0 417,0 0-289,0 0-288,0 0-288,0 0-32,0 22-512,0 1-385,0 21 32,-22 1-32,22 0 0,0-1-64,0-22 32,0 1-32,0-1-32,0 0-545,0 1-1120,0 21-2659,0-21-4965</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0:19.223"/>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3">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4">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5">1408 624 3972,'0'0'3491,"0"0"-512,0 0 0,0 0-193,0 0-512,0 0-608,0 0-353,0 0-320,0 29-128,29 0-160,-14 0-129,14 15 129,-14 0-225,-1-1-159,1-14-193,-1 0-96,-14-14-32,15-1 0,-15 1-417,0-15-800,0 0-1217,0 0-2371,0 0-4003</inkml:trace>
  <inkml:trace contextRef="#ctx0" brushRef="#br0" timeOffset="6">1582 610 10570,'0'0'5830,"0"0"-4485,0 0-1249,0 0 32,0 0-128,0 0-160,0-18 160,18 0 0,18 0-545,-17 0-1505,-1 18-2466,0 0-3363</inkml:trace>
  <inkml:trace contextRef="#ctx0" brushRef="#br0" timeOffset="7">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8">2105 305 1537,'0'0'0,"0"0"-288,0 0-961</inkml:trace>
  <inkml:trace contextRef="#ctx0" brushRef="#br0" timeOffset="9">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29104.2936">587 950 1217,'0'0'1666,"0"0"480,0 0 608,0 0-1408,0 0 95,0 0-96,0 0-256,-31 16-64,31-16 192,0 0-320,0 0 128,0 0-224,0 0-224,0 0-161,0 0-416,0 0-96,0 0-256,0 0 352,31-16 64,-16 16 96,17-15-96,14-1-64,-30 0 32,0 16 0,15-15 0,-31 15 0,15 0-32,-15 0 0,16 0 0,-16 0-32,0 0 32,0 0 0,0 0 128,0 0 96,0 0 97,15 0 191,-15 0 129,16 31-1,-16 0-223,16 0-97,-1 0-160,1 16-64,-1-16-64,-15 1 64,16-1-96,-16 0 32,0 0 0,0 0-32,15-15 0,-15-1-32,0 1-416,0 0-353,0-16-192,0 0-96,0 15-416,0-15-257,0 0-1217,0 0-4035</inkml:trace>
  <inkml:trace contextRef="#ctx0" brushRef="#br0" timeOffset="29472.1008">743 1095 2018,'0'0'12011,"0"0"-10057,0 0-1762,0 0 481,0 0-577,0 0-64,0-20 128,19 20 0,1-19-32,-1-1 1,0 20-33,1-19-32,-1 19-32,1-20-32,-1 20-513,1 0-2658,-1 0-7110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5.617"/>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72.2476">107 107 2210</inkml:trace>
  <inkml:trace contextRef="#ctx0" brushRef="#br0" timeOffset="290.8478">107 108 2210,'0'-95'4965,"0"95"-1122,0 0-1248,0 0-898,0 0-479,0 0-225,0-12 192,0 12 0,0 0 320,0 0 33,0 24-225,12-1-512,-12 1-129,0 12-63,0-1-1,0 1-287,0 0-193,0-13-96,0 1-32,0-12-160,0 0-993,0 0-993,0-12-1602,0 0-3939</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314"/>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981"/>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815"/>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749.8673">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01.482"/>
    </inkml:context>
    <inkml:brush xml:id="br0">
      <inkml:brushProperty name="width" value="0.04" units="cm"/>
      <inkml:brushProperty name="height" value="0.04" units="cm"/>
      <inkml:brushProperty name="color" value="#C00000"/>
    </inkml:brush>
  </inkml:definitions>
  <inkml:trace contextRef="#ctx0" brushRef="#br0">191 214 7719,'0'0'4485,"0"0"-3108,0 0-64,0 0-256,0 0-641,0 0 1,0-12 640,0 12 128,0 0-288,-24-12-160,13 12 127,-1 0-191,-12 0-161,12 0 33,-12 0-257,12 12 33,-12 0-257,12 0-64,1 12-128,-1-13 95,12 13-95,-12 0 96,12-12 32,0 12-32,0-13 32,0 1-96,0 0 64,12-12-128,0 0-256,11 0-97,-11 0-448,12-12 257,-12-11 95,12-1-448,-12-12 0,0 12-609,-12-11-576,12-1-480,-12 12 608,0-11 1345,0-1 769,0 12 0,0 1 224,0 11 609,0-12-96,0 24 480,0-12 32,0 12 0,0 0 385,0 0 31,0 0-351,0 0-161,0 0-321,0 0-511,0 24 191,0-12-223,0 23 287,0-11-320,11 12 97,-11-1-161,0 1 0,0 12-192,0-25 0,0 13-64,0-12-545,0-12-320,-11-1-1056,11 1-1475,0-12-4387</inkml:trace>
  <inkml:trace contextRef="#ctx0" brushRef="#br0" timeOffset="2030.8431">381 191 2210,'0'0'6310,"0"0"-3780,0 0-544,0 0 192,0 0-896,0 0-321,0 0 128,-11-12-97,11 12-127,-12 0 288,0 0-224,0 0-160,0 0-160,0 0-97,0 0-192,0 12-63,0-12-97,0 11-96,1 1-64,11 0-64,-12 12 0,0 0 32,0 0 32,12-12 64,0-1-64,0 1-96,0-12-32,0 12-1,0 0 65,12-12-32,0 12-224,0-12-96,-1 0-65,1 0-31,12 0-97,-12 0-224,0-24 385,-12 12-193,12-11-31,0-1-1,0 0 32,-12 12 65,0-12 320,0 24 224,0 0 32,0-12 32,0 12 352,0 0 385,0 0 127,0 0 161,0 0 193,0 0-738,0 12-31,0 0-161,0 12-64,0-12-64,12 12 65,-12-1-97,0-11-128,0 0-32,11 12 0,-11-12-64,0-12-513,12 12-992,-12-12-1378,0 0-737,12 0-3586</inkml:trace>
  <inkml:trace contextRef="#ctx0" brushRef="#br0" timeOffset="2960.5658">618 214 9417,'0'0'2594,"0"0"-1665,0 0 481,0 0-514,0 0 193,0 0 193,0-12 63,0 1-320,0 11-256,0-12-65,-12 12-31,0 0-97,12 0-31,-23 0-65,11 0-63,0 0-97,0 12 32,0-1-287,0 1-65,0 12-97,0 0 97,12 0 0,-11-1 0,11 1 0,0-12-96,0 0-32,0 0 96,11-12-64,13 0-192,-12 0-385,12 0-31,-12-12-193,11-12 96,-11 0-704,-12 1 191,12-1-479,-12 0-385,0 12 480,0 0 1217,0 12 481,0-12 1410,0 12 480,0 0-321,0 0-192,0 0 65,0 0-161,0 12-705,-12 12-255,12 0 191,0 0-31,0 23-1,0-11-95,0 11-161,0 1-96,0-1 160,0 1 161,0-1-257,0-11 0,-12 0 0,1-13-64,-13 1 0,0-12-32,12-12 1,-12 12 31,1-12-128,-1 0 0,0-12-96,12 0 32,0 0-1,1-11 1,-1 11 0,12-12-32,0 0 0,0 0 0,12 13-32,-1-13 64,13 0-96,12 0-129,-12 12-31,11-11 64,13 11-32,-25 0-161,13 0-159,-12 12-545,0 0-705,-13 0-352,1 0-1570,0-12-4868</inkml:trace>
  <inkml:trace contextRef="#ctx0" brushRef="#br0" timeOffset="3492.8514">737 249 13325,'0'0'3395,"0"0"-2883,0 0 161,0 0-609,0 0-64,0 0 0,24 0-128,0 0 64,-12 0 64,0-12 0,-1 12 32,1-11-32,0-1 32,-12 12-32,12-12 0,-12 0 32,0 0-32,0 0 160,0 12 385,0 0 255,-12-12-383,-12 12-129,13 0 417,-1 0-97,-12 0-127,12 0 31,0 12-384,0 12-96,0-12 64,0 0 97,12 11-129,-12 1 32,12 12 32,0-12 0,0 0-128,12-1-64,0-11 64,12 0-32,-12-12-128,12 0-641,0 0-865,-13 0-736,13-12-1570,0 0-4516</inkml:trace>
  <inkml:trace contextRef="#ctx0" brushRef="#br0" timeOffset="3922.9919">902 238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4421.6371">1176 71 7944,'0'0'6438,"0"0"-4324,0 0-289,0 0-736,0 0-864,0 0-1,0 0 416,0 0 1,0 0-129,0 0-191,12 0 31,0 12 577,12 0-288,-13 0-225,13 12 129,0-13-33,-12 13 65,0 0-65,0 0 65,0-1-129,-12 1-128,0 0 33,0 11-225,0-11 32,0 12-128,-24-1-32,0-11-256,0 12-577,-11-12-833,-1-13-1024,12 1-1474,0-12-3684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4:05:59.554"/>
    </inkml:context>
    <inkml:brush xml:id="br0">
      <inkml:brushProperty name="width" value="0.16" units="cm"/>
      <inkml:brushProperty name="height" value="0.32" units="cm"/>
      <inkml:brushProperty name="color" value="#FFACD5"/>
      <inkml:brushProperty name="tip" value="rectangle"/>
      <inkml:brushProperty name="rasterOp" value="maskPen"/>
    </inkml:brush>
  </inkml:definitions>
  <inkml:trace contextRef="#ctx0" brushRef="#br0">9509 4861 9225,'0'0'800,"-162"-46"1090,93 0-192,23-70-865,0 1-385,23-24-384,23-22-32,23 22 192,46 0 161,23 24-193,-22 23-96,22 22-32,24 47-64,-24 0 0,23 23-64,-22 23-96,-1 47 64,0-1-64,-45 46 160,-47-22 256,0 45-32,-23 1 32,-70 22 65,-22 1 127,-1 0-96,-22-24-127,22-22 223,1-24 65,22-46 63,1-23-63,0-23-161,22-23 128,-22-23 33,46-69-449,0-24-64,23-23 0,23-45-32,46-1 32,46 0-128,0 23-129,47 47 161,0 22 192,-24 24-96,1 22 0,-1 47 0,-23 0-32,1 23-32,-24 23-32,-23 47-224,-23 22 256,-23 24 64,-69 45 128,-23 1 192,-24 23-224,1-24-64,-24-22 33,24-24 63,-1-22 160,1-47 160,45-23-63,24-23-33,0-23 64,23-47-416,0-22-32,23-70-64,0-22-32,69-1-32,24 0-320,45 24 223,-22 45 1,-1 47 256,1 0-32,-24 69 32,-23 0-192,-23 0 32,-23 69-193,-23 46 353,0 1 129,-69 45 31,-23 24-64,-1-23 0,-45-1-64,22 1 256,1-46-64,23-24 1,45-46 191,24-46-96,23 0 97,0-23-1,0-46-416,0-70-32,46-22-32,47-24 64,-1 0-288,24 23 160,-1 47-129,-22 0 161,-1 68 0,-23 1 96,-23 23-64,-23 23 0,1 0-96,-24 23-385,0 23 289,-24 47 256,-45 22 64,-23 24 64,-24-1-32,-22-22-64,-1-1 0,1-22 33,22-24-33,1-23 32,69-23-32,-1-23 192,24-23-64,0-23-160,23-47-224,0-22 96,69 0 64,1-24 0,22 24-97,24 22 97,-1-22-32,1 22 96,-1 1-32,-23 23 64,-22-1 32,-24 24-32,-23 46 32,-23 0 257,0 0 287,-23 0-287,-23 0-257,-47 46-64,-45 47-32,-1-1 32,-23 24-96,1 22 64,22 1-33,24-1 33,-1 1-64,24-1 32,23-22 64,23-24 0,22-46-128,24 1 32,0-47-352,0 0-65,24 0 1,45-24 352,0-45 160,23-46 160,1-24-96,-24 1 32,23-1 96,-22-23-192,-1 24 0,0-24 0,1 24 64,-1 22-32,23 1-32,-22-1 0,-1 24 0,0 23 0,0-1-96,1 24 96,-1 0 0,-23 23 0,-23 0 0,-23 23 0,0 0 0,0 0 288,0 0 289,-46 23-225,-46 23-192,-24 0-96,-22 24 0,-24 22-64,23 0 32,-22 24-32,22 45-32,1-22-32,22 23 64,1 22 0,-1-22-32,47 0 32,23-1 0,-24 1 0,47-24 0,-23 1-32,46-24 32,0-45-32,0-1-64,0-46 0,0-23 0,0 0-96,0 0 64,0 0 64,0-69 64,23-47 416,0-45-320,24-24-64,-1-23-32,0 23 0,23 1-96,24 22 64,-1 0 0,23 24 32,-22-1-64,22 24 64,-22-1-32,-1 24 32,-23 23-32,-23 23 64,1 22 0,-24 1 32,-23 23 0,0-23 224,-23 23 289,-24-23-577,-45 0 64,-23 23-64,-1 0 64,-22 23-128,-1 46 0,1 1 64,-1 45-32,0 1 32,47-1-32,0 24 0,-1-1 32,47 24 0,0-24-32,0 24 0,23 0 0,0-1 0,23 24 32,0-46-128,23-1-65,23-22-31,-23-47-64,0-23 64,0 0 31,0-46-31,-23 0 128,0 0 96,23-23 0,-23-69 192,23-47-96,0-45-31,1-1-65,22-23 0,0 23 0,23 24-33,0-1 1,47 0 32,-24 1-32,24 22-64,22 1 64,-22-1 32,-24 47-32,-23 22 0,1 24 32,-47 23 0,-23 0 32,0 23 0,0 0 0,0 0 193,0 0 63,-23 23 0,-23 0-288,-47 46 0,24 1-32,-47 45 0,24 24 0,0-1 32,-1 24 0,24 0 0,-23-1 0,22 1 0,1 23 0,23-24 0,0-22 0,23-1 0,23-22 0,0-1-64,0-45 32,0-1 32,0-23-128,0-23 64,0-23-96,0 0-161,0 0 129,0-23 192,23-46 224,-23-47-32,0-45-95,23-47-33,0 0-64,0 23 0,23-23-32,0 47 0,24-1-32,-24 24 64,0 22-97,0 24 97,-23 22 32,0 24-32,-23 0 32,0 0 1,0 23 63,-23 0 64,0 23-32,-23 0 32,0 0-96,0 23-64,-24 23 0,1 46-32,-23 24 0,22-1 32,1 47-32,0-23 32,23 22 0,0 1 0,22-24 0,1 24-64,23 0 64,0-1-32,0 1 32,0-24-32,23-22 32,1-1 0,-1-22-64,-23-47 32,23 0 0,-23-23 32,23-23-96,-23 0 96,0 0 32,0 0 64,0-69-96,-46-23 32,-1-47-32,1 0 0,0-22-64,23-24 64,23 47-224,0-24 192,0 46-33,46-22-31,0-1 96,1 24 0,22 23-64,0-1 64,-23 24 32,-23 0 0,0 22 0,1 24 0,-24 23 65,0-23 95,0 0 64,-24 23-128,-22 0 64,-23 0-128,23 0-64,-23 23-96,-1 23 32,1 24 32,0-1-64,23 46 96,-1-22 0,1 22-32,23 1 32,0-24 0,0 47 0,23-24 0,0 24-96,0-1 96,0-22 0,0-24 0,23 0 0,-23-22-96,23-47 96,-23 23 0,0-46-32,0 0 32,0 0 32,0 0-32,0 0 96,0 0-96,0 0 128,0-69-96,0-1 32,-23-45-32,0-24-64,23 1 64,0-1-64,0 1 0,0-1 32,0-22-32,0 22-32,0 24-32,46 22 96,-23 24 32,0 0-32,0 22-32,-23 24 32,0 23 32,0-23 32,0 23-128,0 0 32,0 0-192,0 46 96,0 1 31,-23 45 97,0 23 0,0-22-32,23 22 32,-23 1-64,23-1 32,0-22 32,0 22-32,0 0 32,0-22 0,0-24 0,0 0 0,0-22 0,0-1 32,0-23-64,0 0 64,0-23-32,0 0 32,0 0-32,0 0 96,0 0 33,0-23 159,0-23-96,-23-24-192,0 1 0,0-46-32,0 22 32,23 1 0,0 0 0,0-1 0,0 1-32,0 23 32,0-24 0,23 1 0,0-1 32,0 1-32,0 0 0,0 22 0,0 1 0,0 0 0,0 23 0,0-24 32,1 1-32,22 23 32,-23-23-32,0 22 0,23 1 0,-23 0 0,23 0 0,1 0 32,-1 0-32,0-1 0,0 1-32,0 0 32,0 0 0,24 0-32,-24 23 0,0-1 32,0 1-32,0 0 32,1 0-64,22 0-64,-23 23 128,0 0-32,-23 0 32,24-23 32,-24 23-32,23 0 0,-23 0 0,0 0 0,0-23 0,0 23 64,0 0-64,0 0 0,-23 0 0,24 0 0,-24 0-64,0 0 64,0 0 96,0 0-96,0 0 96,0 0-32,0 0 96,0 0 96,-24 0-95,1 0-33,-23 23-128,-46 0-32,-1 46 32,-22 1 0,23 22 0,-24 23 0,1 1 0,-1-1-32,24 1 32,-1 22-32,1 1 0,0-1 0,22 1-32,1 0 64,23-47-33,23 0 1,0-45 32,0-24-96,23 0 96,0-23-32,0 0-96,0-23-64,0 0 32,23-47 160,23 1 128,0-46-128,23-1 96,1-23-96,22 1 32,47-24-32,-24 1 0,47 22 0,-24 1-32,1 22 0,-1 24 0,-22 22 32,-1 24 0,1 0 0,-24 23-32,1 0 32,-24 23 0,23-23-96,-23 23 96,24 0 0,-24 0 0,0 0 0,1 0-96,-24 0 32,-23 23-32,0-23-32,-23 23 128,0-23 0,0 0-32,0 0 32,0 23 64,0-23-64,0 0 96,0 0-96,0 0 64,-69 23 128,23-23-96,-47 23-64,-22-23-32,-1 0 0,1 23 0,-1 0 0,1 1 0,-1 22 0,1 0-32,0 0 32,22 0-64,1 0 32,-1 24 0,1-24-64,23 23 96,-1 0-32,24-22-32,0-24 32,46-23 32,0 0-32,0 0 0,0 0-97,0 0-95,23-46 128,23-24 96,24-22 64,22 0-64,-23-1 32,24 24-64,-1-23 32,24 22 0,-1 24 0,-23 0-64,24 23 0,-47 23-64,23 0 32,-22 0 64,22 23 0,-46 0 32,24 0 0,22 0 0,-23 0 32,1 0 0,-1 0 0,0-23-32,-23 24 64,0-1-128,-22-23-32,-24 23 0,23-23 96,-23 0 32,0 0 0,0 0 0,0 0 0,0 0 96,0 0 0,-23 0 128,-1 0-95,-45 0-161,-46-23-33,-1 23 1,1-23-32,-24 23 64,24 0 0,-1-24 0,47 24 0,0 0 32,23-23-32,-1 23 32,24-23-32,23 23 32,0 0-32,0-23-64,0 0-96,0 0 64,46 0 64,1-23 32,22 0-32,0 22 0,0-22 32,24 23-96,-24 23 96,23-23-64,1 23 0,-1 0 64,1 23 0,-24 0 32,0 23-32,0 1-32,1-1 32,-24 0 64,0-23 0,0 23-64,0 0 64,-22-22-64,-1 22 32,23 0 0,-23-23 0,0 0 0,0 23 0,0-23-32,23 0-32,-46 1 32,23-1 32,1 0-32,-24 0 0,0-23 0,0 0 0,0 23 32,0-23-32,0 0 160,0 0-31,-47 0 31,-22 0 64,-23 23-192,-1-23 64,-22 0-96,-1-23 0,1 23 0,23-23 0,-1 0 0,24 0 32,46 0-32,0-1 64,0 1-64,23-23-96,0 23-32,0-46-64,23 23 160,23-1 0,23 1 32,-23 23-32,24 0 0,22 0 0,24 0 32,-1 23-32,0 0 32,1 0-33,-1 0-31,1 46 64,-70 0-128,23 0 0,-46 1 128,1 22 0,-24 0 64,0 0 0,0 24 0,-47-24 32,1 23 1,-23-22-97,0 22 32,-1-23 32,-22-22-32,23-1 32,-24-23-64,24-23 96,0 0 96,23 0-160,-1-23 192,24-47 0,-23 1-224,23 0-96,23-47 96,0 24-32,0 0-32,0-1-96,46 24 128,0 0 32,1 23 32,22-1-32,0 47-64,23-23 0,1 23 64,22 0-192,-22 47 160,-1-1-96,-23 0 0,-22 46 128,-1-22 0,-23 22 64,-23 23 0,0-22-64,0-1 32,0-23-32,0 1 32,0-24-64,0-23 32,-23 23 0,-47-23 32,24 0 0,-46-23 128,-1 0-32,-22-46-32,23 0-64,22-46-32,24-1 0,23 24-96,0-23 32,23-1 64,0 24-96,23 23 0,23-24 32,0 24 32,24 0 0,-1 23 0,23 0 0,1 23 0,-1 0-64,1 23-1,-24 46-63,0 1 64,-23-1 96,-23 23 32,0 24-32,-23-1 96,24 1-32,-24 22-32,0-46-32,0 24 0,0-47 0,-24 24 32,1-47 0,-23 0 0,23 0 65,-46-23-33,23-23 128,-24 0 0,24-46 32,0-23-192,23-24-32,0-22-96,23-1 0,0 1-32,23 23 64,23 22 0,0 24 64,-23 0-32,47 0 0,-24 23 32,23 0-96,-23 23 0,24 0 32,-1 23-97,0 23 33,-23 0 64,0 23 64,-22 24 0,-1-1 64,0 0-32,-23 24 32,0-24-32,0 1 0,0-24 0,0-23-32,0 0 32,-23 1 0,-24-24 65,24-23 31,-23 0-32,-23 0 128,-23-47-32,22-22-192,24-23 0,0-24-96,0 1 0,46-1 96,0 24-192,0 0 192,0 22-32,23 1-96,0 23 128,23 0 0,0 0 0,24 46-64,-24 0-129,23 0 65,0 23 0,1 23 32,-24 23 96,23 23 32,-46 1 0,0-1 32,0 1-32,-23 22 32,0-23-32,0-22 0,-23 22 0,0-23 0,0-22 32,-23-1-31,-23-23 31,22-23 64,1 0 0,-23 0 64,0-46-96,22-47-96,-22 1-32,23-47 0,23 1-64,0-24-128,23 24 32,0 22 127,0 24 65,0 22 0,23 24 33,0 0-1,0 23-32,0 0 64,0 23-64,23 0-161,1 69-63,22 0 224,23 47 64,-22-1 32,-24 24-64,0-1 65,-23-22-33,-23-1-64,0 1 96,0-47-64,0 0 0,0 1 32,-23-47-32,0 0 160,-23 0-128,23-23 64,-47-23 160,24-46-127,-46-47-161,22-22-64,1-1-1,23 0-63,23 1-64,0 22 192,23 24 0,0 23-96,0 0 64,23 45 32,0-22-32,0 46 0,0-23-32,46 23-96,-22 23 0,45 23 32,0 24 128,-22 45 32,-1 1 32,-23 22 64,0 1 32,-23-1-128,0-22 64,-23 22-64,0-22 32,0-24-64,0 1 0,0-24 32,-23 0 32,0-23-64,-23-23 96,0 0-32,-23-23 96,22 0 33,-45-69-161,23 0-32,23-47-192,-1-22-129,47-1 33,0 24 0,0-1 256,24 24-32,22 23 32,23-1 32,-23 24 0,0 23-65,1 0 65,22 23-32,-23 0-32,0 0-32,0 46 32,1 47 64,-1-1 160,-23 24 33,-23 22 31,0 1 0,0-24-192,0 24 32,-23-24-32,0 1 0,0-24 0,-1 0 0,1-46 0,23-46 0,-23 24 32,23-24 161,-23-24 255,-23-45-192,23-23-288,-23-47-192,0-22 96,46 22-64,0 1-32,0 45 128,23 1 64,23 46 0,-23 23 0,0-1-32,0 1 0,0 23-97,23 0-31,1 47 0,-1-1 96,0 46 64,-23 0 128,0 24-96,-23 22 64,0-22 64,0 46-63,-23-24-1,0 1-64,-23-1 0,23-45-32,0-1 32,-24 0-32,24-46 0,0 1 32,0-24 64,23-23-64,0 0 128,0 0 32,-23-46-192,23-47-192,0-22 0,0-1 96,23 1 64,0-1-192,23 24 224,1 23 0,-1 23-33,0-1 33,-23 24 0,0 0 0,0 23-32,-23 0-192,0 0-32,0 46 192,0 47 64,0 22 64,0 1 32,0 22-32,-23-22 0,-23-1-32,0 1 32,0-1-64,-1-23 32,-22 1-32,23-47 0,0 0 0,23-46 0,0 0-96,-1 0 64,1-69-256,0-24-801,0-45 128,23-24 320,23 24 129,23-1-1,1 24 513,-1 45 32,0 24 161,0 0 63,-23 23 224,23 0-159,-22 23-97,22 0-224,-23 0 64,23 69-64,-23 0 160,23 47 192,-23-1 97,-23 1-257,0 22 32,0 24 32,-23-23-95,-23-1 63,0 1-96,0-24-64,-24-22-64,47-24 64,-23-23-32,23-23 32,23-23 64,-23 0 385,0-46-193,0-46-320,-23-24-128,23-46 0,23-22-160,0-24-33,0 0-159,46 23 127,0 1 353,0 45 0,23 24-32,-46 45 32,24 24 0,-24 0 32,0 23 0,-23 23-64,0 0 32,0 23-224,0 69 160,0 24 64,-23 68 96,-23 1 32,-24 0-64,1 0 161,-23-24-65,22-22 32,-22-24-64,46-22 0,0-47 64,-1-23 1,24 0-65,0-23 256,23-23 32,-23-46-416,0-47-128,0-22 32,23-47 64,0 0-128,0 0-96,46 24 256,0-1-64,24 47 64,-1 22 0,-23 24-64,0 23 64,-23 23-32,0 23-32,-23 0-97,0 23-127,0 46 192,0 24 96,0 68 128,-46 1 0,-23-1 0,0 1-95,-24 0 127,24-24-32,-23 1-96,22-47 64,1-22-64,23-47 32,0 0 64,23-23 0,0-23 96,-1-47-224,1-45-224,23-47 160,0-23 32,23 1-192,24-1 128,-1 0 32,23 47 64,-23 22 0,24 24 0,-24 23 0,0 22-32,-23 1 32,0 23-32,0 23-32,-23 0-64,0 46-193,0 47 321,0 45 192,-69 24 97,0 46-161,-47-24-32,1 1-64,-24 0 32,24-47-32,-1-22-32,24-24 0,46-69 64,0-23 96,22 0 257,24-92-417,0-47 0,0-45 0,24-24-64,68 0 96,0 23-64,1 24 32,22 22-32,1 47 0,-24 23 32,-23 45-33,1 1-63,-24 0 32,-23 23-64,-23 23-64,23 24 96,-23 45 96,0 23 64,-46 47 96,-47 0-128,1 22 32,-47 24-32,-22-23 0,-24-23-32,46-47 32,1-23 0,46-68 64,22-24-31,24 0 95,0-93-160,23 1-160,0-47-1,23-22 65,23-24 32,46 23-160,23 1 96,1 45 64,22 1 32,1 45 32,22 24 0,1 0-64,22 23 64,-22 23-32,-47 0-96,-45 0 31,-24 46-63,-23 46 160,-70 1 353,-22 45-129,-47 1-96,-22-1-32,-1-22-64,1-24 0,-1-22 0,23-1 32,1-69 0,-1 0-32,24 0 0,-1-69 64,24-1-96,23-22 0,-1-24-192,24 24 128,23 0 32,23-24-96,0 24-32,23 23 0,23-1 0,1 47 96,45 0-129,-23 23-63,24 0-64,-1 23 64,0 47 224,1 22 32,-1 0-32,-46 1 32,0-1-33,-46 0 33,0 1 33,0-47 31,-23 0 96,-46 0 128,0 0-32,-1-22-32,-45-24-95,0 0 95,-1-24 0,-22-22-128,22 0 32,1-46-128,22-1 0,24-22-32,0-24-64,22 1 96,1-1 0,23 1 0,0 22 0,23 1 0,0 22-32,0 24 32,0 23-64,0 23 64,0 0-64,0 23 64,0 0-96,0 0 96,0 0-288,0 46-65,23 23 193,-23 24 160,23 22 32,0 1 0,-23 22-32,0 1 0,23 22 0,-23-22 0,24-24 32,-24-22-32,23-1 0,-23-23-32,0-23 32,0-22 0,0-24 32,0 23 0,0-23 0,0 0 289,-47-70 31,-22 1-352,0-23 0,0-1 32,-24 1-32,24 23-32,23-1 32,0 1 32,23 46 0,-1 0-32,1 0 64,0 23-64,23 0-96,0 0-64,0 23-129,0 23-63,23 47 320,0 22 32,24-23 0,-24 24 0,23-24 0,0-23 0,0 1-32,-23-24 32,0-23 0,-23-23 0,0 0 0,0 0 0,0 0 64,0 0 128,-23-23 193,-23-69-321,-23-1-64,0-45-96,22-1 32,1-23-257,0 24 129,23 22 160,0 24 32,0 0 64,0 22-64,0 1 32,23 23-32,-23 23 0,23 0 32,-24 23-64,24 0 32,0 0-64,0 0-32,0 23-160,-23 23 256,0 0 0,0 47 0,0-24 0,23 46 0,0 1-32,0 22 32,0 24 0,0-23 0,46-1 0,-23 1 0,24-24 0,-1 1 0,0-1 0,0-23 0,23 1 0,1-1-32,-1-23 32,23 1-32,-22-24 32,-1 0 0,-23 0 0,0-23 0,-23 0-32,0-23 0,0 0 0,-23 24 32,24-24 32,-24 0 64,0 0 192,-24-47 96,-22 1-191,-23-23-193,0-23 0,-1-1-32,1 1 32,0-1 0,0 1 0,-1-23-33,1-1-31,23 1 0,0-24 32,0 1 32,22-1 0,1 24 0,0-1 0,23 1 32,-23 45-32,0 24 64,23 23-64,0 0 32,0 23-32,0 0 0,-23 0-128,23 0 128,0 0-128,0 23-32,0 0 0,0 46 160,0 24 32,23 22-32,23 1 0,0-1 0,1 24 64,-1-24-64,23 1 0,23-1 0,-22-23 0,22 1 0,24-24 0,-1 0 0,-23-45 0,1 22 32,-1-23 0,-23 0-32,1 0 0,-1 0 32,-23 0-32,0-23 0,-23 23 32,1-23-32,-1 0 0,0 0 32,-23 23-32,23-23 0,-23 0 0,0 0 0,0 0 0,0 0 0,0 0 128,0 0-64,-46 0 129,-24 0-33,-22 0-64,-23-23 0,-24-23-96,0 0 0,24-23 0,23-24-32,22 24 32,24-23-128,0-24 64,0 24 64,23-24-32,23 24 32,0 23-193,0-1 193,46 24 0,-23 0-96,46 0 32,-23 23 64,24 0-96,-1 0 0,0 23 32,47 0-32,-24 0 96,24 0 0,-1 23 0,0 0-32,-22-23 32,-24 23 0,0 0 0,1-23 0,-24 0 32,0 0 32,-23 0-64,0 0 0,0 0 0,0 0 0,-23 0 0,0 0 0,0 23 0,0-23 0,0 0 64,0 0 0,-23 0 32,-23 0 0,-46 0-96,-47 0-96,1 0 96,-24 0-32,0 0 32,24 0 32,22 0 0,47-23 0,23 0-32,23 0-64,23-23-160,0 22-224,0 1-1,69 0 97,-23 23-1,47 0 129,-1 0-32,23 0 96,1 0 128,-24 23 32,1 0 32,-24 1-32,-23-1-32,-46-23 32,0 0 64,0 0 544,-69 0 257,-24 0-737,-22 0 1,-24-23-33,1-24-64,22-22-32,1 23 0,-1-23 0,1 22 32,23 24-32,22-23 32,1 23-32,23 0 0,0-23-32,0 23 0,22-23-32,1 22 64,0-22-96,0 23 63,23 0 33,0 0-64,0 0 64,0 23 0,0-23-32,0 0-32,0 0 64,0 0 32,0-24 0,23 24 0,-23 0 0,0-23 0,0 23-32,0 23 65,0-23-65,0 23 0,0 0 0,0 0-32,0 0-1,0 0 1,0 0-32,0 0-32,0 0 0,0 23-128,23 23 160,-23 23 64,47 1-32,-1 22 64,0 0-32,23 1 0,0-24-32,24 46 32,-24-45 0,23-1-64,-22 0 64,-24-23 0,-23-22-64,0-24 64,0 0-32,-23 0 32,0 0 160,0-47 192,-23-45 65,-23 0-321,-23-47-96,-1 24 0,1-24 0,0 24-224,23 22-129,23 1 97,23 46 96,-24 23 160,24 23 0,0 0-32,0 0-385,0 46 33,0 0 192,47 46 192,22 1 0,0 22 0,47-22 0,-24 22 0,23 0 0,1 1 32,-24-24-32,24 1 0,-1-1 0,-22-23 0,-1 1 0,-23-1 0,1-23 32,-1-23-32,-46 0 32,23 0-32,-23-23 32,0 0 32,0 0-64,0 23 32,1-23-32,-1 0 0,-23 23 0,0-23-32,0 0 32,0 0 128,0 24 64,0-24 65,-23 0 95,-47 23 32,1 0-256,-46 0-128,-24-23 64,-23 23-64,1-23 0,22 0-32,24 23 64,22-23-32,24 0 32,46 0-32,0 0 0,0 0 0,23 0 0,0 0-160,0 0-512,23 0-33,23 0 577,0 23 96,47 0 32,-1 23 0,23 1 0,1 22 0,-1 0 0,24-23 0,-47 1 32,1-24-32,-1 23 32,-46-46-32,0 23 32,-23-23-32,-23 0 0,0 0 128,0 0 545,0 0-97,-46 0 161,0 0-225,-46 0-512,-1 0 0,1 0 32,0 0-64,-1 23 32,24 0-64,0 0 64,23-23 0,-1 23 0,47-23 0,0 0-96,0 0-64,0 23-224,23 0-65,47 1 385,-1 22 32,23 0 32,24-23 0,-1 23-32,-22-23 32,-24 0 0,0-23 0,-46 23 64,0-23-64,-23 0 160,0 0 225,0 0 31,-46 0 97,-23 0-161,-23-46-352,-1 0 0,-22 0 0,-1 0-64,24 0 64,0 22-32,22 24 32,24 0 0,23 0-64,0 0 0,23 0-32,0 24 0,0-1-33,0 0-63,0 0 96,46 23 32,0 23 32,47-23 0,-24 24 32,23-24 0,1 0-32,-1 0 32,-23-23 32,1 0-32,-47 1 32,0-24-32,-23 0 0,0 0 96,0 0 289,-23-24 415,-47 1-383,-22-23-417,-23 0-32,22 0 32,24 0-32,0 23 32,46-1 0,-24 24 32,47-23-32,0 23 0,0 0-64,0 0-32,0 0-97,0 0 65,0 0-64,23 23 0,24-23 192,22 24-32,0-1 0,0 0 32,24 0-32,-24 0 32,23-23 0,-22 0 32,22 23-32,-23-23 0,1 0-32,-24 0 0,23 0 32,0 0 0,-22 0 32,-1 0 0,0 0 0,23 0-32,-23 0 32,24 0-32,-1-23 0,-23 23 0,0-23-64,1 23 128,-1-23-32,23 0 0,-23 0 32,0-1-32,24-22 32,-1 0 0,0 0-32,-23 0 0,1-24 0,-1 1-32,0 0 96,-23 0-32,0 22-64,0-22 0,0 46 0,-23 0 96,23 0-96,-23 23 33,0 0-33,0 0 0,0 0 0,0 0-33,0 0 33,0 23-224,0 0 192,0 23 32,-23 0 0,0 24 32,0 22 0,-23-23 0,0 1 0,23-1 0,-47 0 32,1-23-32,0 24 1,0-47-1,-24 23 32,1-46 32,-24 23-64,47-23-32,-23 0 32,22 0-32,24 0 0,-23 0 32,23 0-32,0-23 0,-1 23 32,1-23-32,23 23 0,0 0 0,23-23 0,-23 23 0,23 0 0,0 0-128,0 0-32,0 0-97,0 0 1,23 0-128,0 0 31,46 0 321,-22 23 32,45-23 0,0 0 0,-22 0 0,45 0 32,-23 0-32,24-23 0,-1 0 0,-22-24 0,-1 1 0,-23 0 64,-22 0-64,-1 0 0,0-24 32,0 1 0,0 23-32,-23-23-64,24 23 0,-1 22-32,-23 1-64,0 0 160,-23 23-32,0 0 0,0 0 0,0 0-64,0 0-32,0 0 128,0 0-128,0 0 32,0 23 64,0 24 32,0-24 32,0 23 0,0 23 32,-23-23-32,-23 0 0,23 24 32,-24-24 64,1 23 0,0-23-32,-23 24-64,23-24 32,-24 0 64,24 0-128,-23-23 96,0 0-64,-1 0 33,1 1-1,-23-24-64,22 0 64,1 0-64,23 0 64,0 0-64,0 0 32,-1 0-32,1 0 0,-23 0 0,23-24 0,0 24 0,22 0 0,1-23 0,0 23 0,23 0 0,0 0 0,0 0-64,0 0-128,0 0-257,0 0 1,23 0 191,24 23 193,-1-23-64,23 0 0,0 0 64,24 0 64,-1-23 32,23 0 0,-22 0-32,-1 0 64,1-23-64,-24 23 0,0-23-96,-23-1 96,24-22-96,-24 0 96,23 0 0,-23-1-96,0 24-64,1 0 32,-24 23 64,0 23 64,-23 0 0,23-23-97,-23 23 65,0 0-32,0 0 0,23 0 0,-23 0-64,0 0 128,0 0 0,23 23-32,-23-23 32,0 23 0,0 0 64,0 23 256,0 0-159,0 24 63,0-24 0,-23 23-160,-23-23 64,23 24 0,0-47 0,-24 23 1,24 0-65,0-23 0,0 0 32,-23 0-32,0 0 96,0 1-32,-24-1-96,1-23 96,0 23-128,-1-23 32,1 23 193,0-23-97,0 0-64,22 0 96,-22 0-32,0 0 0,0 0-128,-1 0 32,1 0-32,0 23 64,23-23-64,-24 0 0,47 0 0,-23 0 0,0 0 0,0 0 32,-1-23 32,-22 0-64,23-23 0,-23 22 0,23-22 0,-1 23 0,24 23 0,0-23-32,0 23 32,23 0-32,0 0-64,0 0-320,0 0-257,0 0-64,0 0-63,46 0 640,24 0 160,22 0 0,0-23 0,24 23 0,-1-23-33,1 0 33,22-23 65,-22-1-65,-1 1 32,1 0 0,-24 0-32,0-46 64,-22 22 96,-1 1-96,0 0-32,-46-1 64,24 1 0,-24 0 32,-23 23 193,23-24-65,-23 47 0,0 0-32,0 0-96,-23 23 65,-24 0-129,1 23-64,-23 46-97,-23 24-95,-24 22 192,1 1 0,-24 22-32,24-22 32,22-24 0,1-23 0,23 1 0,22-47 32,24-23 0,23 0 64,0 0-96,0-23-192,23-23 0,24-47 160,22 1 32,0-1 32,24 1 0,-24-23-64,46-1 96,24 24-64,-24-1 0,24 1 0,-47 46 0,-22 0-32,-47 46 0,-23 0 0,0 0 32,0 23 32,-47 23 64,-45 46-32,0 1 0,-47 22 0,1 1-64,-1-24 0,0 0 0,-22 1 0,45-47 32,1-23 32,22-23 0,24 0 1,23 0-1,0-23-64,23-23-96,0-24-65,23 1-63,0-23-64,0 23 224,46-24-64,23 24 64,-23 0 32,24 22 0,-1 24 32,0-23-64,-23 46-1,-23 0 33,-23 0-224,0 0 64,0 0 192,0 46 0,-46 24 128,0-1-32,-46 0-32,22 0 32,-22-22-32,0-24-32,22 0 0,1-23 33,0 0 31,0 0 0,45-23-32,-22-23-64,23-1-32,23-22-64,0 0 0,46 23 32,1-1 64,-1 1-65,23 0-63,0 23 64,24 0 32,22 23-64,1 0 32,45 0-32,-22 0 96,-1 0 0,-22 23 64,-24 0-64,1-23 0,-47 23 0,0-23 0,-23 0 32,0 0-32,23 0 32,0-46-32,1 0 160,-1-24-160,23-22 128,-23 23-64,1-24-32,-24 24-32,0 0 65,23-23-33,-46 22 0,23 1 96,-23 23 96,23 0-64,-23-24-160,0 24 64,0 23-64,0-23 32,23 46-32,-23-23 0,0 23 0,0 0 32,0 0-32,0 0 96,0-23-64,0 0-32,0 0 0,0 23 0,0-24-96,0 1 64,0 0 0,0 0 32,0 23 0,0 0 0,0-23 32,23 0-32,-23 0-32,23 0 32,0-23-96,1 23 96,-1-1 0,0 1-64,-23 23 32,23 0-96,0 0-321,0 23 353,0 1 32,23-1 64,0 23 32,1-23 0,-1 23-32,0-23 0,0 23 0,0 1 0,-23 22 0,1-23-32,-1 23 64,-23 1-32,0-1 64,0-23-32,0 0-32,23-23 0,-23 0-32,0 0 32,0-23-32,0 0-64,0 0 96,0 0 64,0 0-32,0 0 97,0 0-33,0 0 32,0-23-64,0 0-64,0-23-96,0 0 64,0-23 0,0 46 0,0-24 64,0 24-32,23 23 64,-23-23-64,0 23 32,0-23-32,23 23-64,-23-23 0,23 23 0,-23-23-1,23 23 33,0 0-64,-23 0-64,0 0-160,23 0 288,-23 23 0,23 0 32,1 0 32,-24 23 32,23 1-64,-23-1 64,0 23-64,0 0 0,0 1 96,0-1-96,0-23 0,0 0 32,0-23-32,0 0 32,0-23-32,0 0-32,0 0 0,0 0-256,0 0 96,0 0 192,0 0 64,-23 0 192,-1-46 64,-22 0-320,0-23 0,-23-1 32,-1-22-32,1 23 0,-23 0 0,-1-1 0,1 24 0,-23 0 32,-1 23 96,1 0-64,-24 0 33,24-24 31,-1 24-128,1-23 0,22 0 0,1 0 0,23 23 0,-1 0 0,1 0 0,0-1 0,0 1-32,-1 23 32,1 0 0,0-23 0,-1 23 0,24 0 32,0-23-32,-23 23 0,23 0 0,-1 0 0,1 0-32,0 0 0,-23 23-32,23 0 64,-24 24 0,1-24 0,23 0 0,23 23 0,-23-23-32,46 23 0,-47 0-1,24 24-31,0 22 64,23 23 0,-23 1-32,0-24 32,23 24 0,0-47 0,0 23-32,23-22-64,0-1 64,23-23 32,-22 23-64,-1-22 64,0-1 0,0-23 0,-23 0 0,0-23 32,0 0 0,0 0 32,0 0 64,0 0 129,-46-23 704,-1-23-865,-22-24-96,0 24 0,23-23 32,-24 0-32,24-1 0,0-22-64,0-23 64,0 22 0,-1 1 0,1-24 0,23 24 0,0 23 0,0-1 32,0 24-32,0-23 32,0 23-32,23 0-64,0-1-161,0-22 161,0 23 32,23 0 64,0 0-32,0-1 64,-23 24-32,0 0 0,0 0-32,0 0 65,0 23-33,0-23 0,0 23-32,-23 0 64,0-23-32,0 23-32,0 0-64,0 0 32,-24 0-32,1 0-33,0 46 1,0-23 64,0 23 32,-1 1 0,1-1-32,23 0 32,0 23-32,-23 0 32,46-22-32,-23 22 32,0 23 0,0-22 0,23-1 0,0 23-32,-24-23 32,24 1-32,0-1 32,0 0 0,24 1-32,-1-24 32,0 0-64,0 0 64,0 0 0,0-23-32,-23 0 32,23 1-64,-23-24 0,0 0 32,0 0-64,0 0 96,0 0 96,0 0 0,0-24 0,0-45 128,0 0-192,-23 0 64,0-1-96,0-22 0,23 23 0,-23-24 0,23 24 0,0-23-64,-23-1 64,23 1 0,0 0 0,0 22 0,0 1 0,0 23-32,0 23 32,0 0 0,0 0 0,0 23 0,0 0 0,0 0-32,0 0 0,0 0 0,0 0 0,0 0-192,0 0 0,0 23 0,0 0 127,0 46 97,0-23 0,0 0 33,0 24-33,0-24 0,0 23 0,0-23 0,0 24 64,0-24-64,0 0 0,0-23-32,0 0 32,0-23 0,0 0 32,0 0 0,0 0 32,0 0 64,0 0 128,0-46 0,0-23-192,0-24-32,0 1-32,0 0 0,0-24-32,23 24 32,0-1 0,0-22 0,0 23-32,23-1 64,-23 24-64,24 0 32,-1-1-64,0 1 64,0 23-32,0 0 32,24 0-32,-1 22 0,0-22 0,23 23 32,1 0-64,-24-23 32,23 23 0,1 23 32,-24-23 0,0 0 0,1 0 0,-1 23 0,0-24 0,-23 24 0,24-23 0,-24 23 0,23-23 0,0 23 0,1-23 64,-1 0-64,0 0 0,-23 23 0,24 0-64,-24 0 0,0 0 32,0 23 0,-23 0 32,24 23-64,-1-23 128,-23 24-64,23-24 0,-46 0 0,23-23 0,-23 23 0,0-23 0,0 0 64,0 0 0,0 0 0,0 0 96,-23 0 64,-23 23 65,-23 0-257,-47 23 0,1-23-32,-24 24 32,24 22-32,-1-23 0,1 23-32,-1 1 32,24-1-32,0 23 32,22-23 0,1 1-32,46-24 32,0-23-32,0-23-32,23 0 0,0 0-193,0 0-63,0 0-32,23 0-33,0-23 353,23 0 32,0-23 32,24-1 32,-1 1-32,23 0 32,24-23-64,-1 0 0,1-1 0,-24 1 32,0 23-32,-22 23 0,22 0 0,-46 0-32,23-1 32,-22 24-64,-24 0 64,23 0 0,0 0 0,0 0 0,0 0 0,1 0 0,-1 0 0,0 0 32,-23 0-32,0 0 0,0 0 0,0 0-32,-23 0 32,0 0 32,23-23-32,-23 23-32,24-23 0,-1 23 32,0-23 64,0 0 0,-23 0 1,0 0 63,0 0 96,-23 0-160,0-23 0,-24-1-32,1 24 0,23-23 32,0 23-64,0 23 32,23 0-32,0-23 0,0 23 0,0 0 0,0 0-32,0 0-32,0 0 0,0 0-128,0 0-32,0 0-225,46 0 385,-23 0 64,23 0-32,1 23-64,-24-23 32,0 0 0,-23 0 64,23 0-64,-23 0 32,0 0 32,0 0 0,23 0 64,-23 0-32,0-23 96,0 0 64,0 0-64,0 0-32,-46-24-96,0 1 32,-24 23 129,1-23-129,0 23 32,0 0-64,-24-23 32,47 46-32,-23-23 0,23 23-32,-24 0 0,24 0-32,-23 0 32,-1 23 32,1 0-32,0 0 32,0 23 0,22 0 0,1 0-33,0 1 33,-23 22-32,23-23 32,-24 23 0,24 1 0,-23-1 32,0-23-32,-1 23 0,24-23 0,-23 24 0,23-24 33,-1-23-33,1 23 32,0-23-32,23 0 0,-23 0 32,23 1-32,-23-1 0,22 0 0,1 0-32,0 0 32,0 0 0,0 0 0,0 0 0,-23 0 0,23 23 0,-23-22 0,22-1 0,-22 0-32,23 23 32,0-23 0,0 23-33,0-23 1,23 0 32,-23 1 32,0-1-32,23 0 0,-23 0 0,0 23 0,23-23 0,-24 23 0,1-23 0,23 24 0,0-1 0,-23 0 0,23 0 0,0 0-32,0 24 32,0-1 0,0-23 0,0 23 0,0 1-32,23-24 32,-23-23 0,0 0 0,0 0 0,0-23 0,0 0 0,0 0 64,0 0-64,0 0 97,0 0-1,0 0 160,0 0 641,-23-23-737,0 0-128,-23-23-32,23-1-128,0-22 64,0 23 32,0 0 32,-1 0 0,24-1 0,0 1 0,0 0-96,0 0 0,0 0 64,0-24 32,24 24 0,-1 0 0,0 23-65,0 0 65,0-23-32,0 23 64,0 0-32,0 23 0,0-24 0,-23 1 0,23 0 0,1 0 0,-1 0-32,0 0-480,0 0-33,0 0-191,-23 23-385,23 0-897,0-23-1762,0 23-4291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3.728"/>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94.0411">0 268 14414,'0'0'2946,"0"0"-2145,0 0-320,0 0-481,0 0-64,0 0 64,89-15 0,-59 0-32,-15 15-1762,15 0-1922,-30 0-4195</inkml:trace>
  <inkml:trace contextRef="#ctx0" brushRef="#br0" timeOffset="764.3298">226 202 10025,'0'0'3716,"0"0"-1698,0 0-32,0 0-865,0 0-737,0 0 97,12 60 159,-12-48 33,0 11-161,0 1-223,0-12-225,0 12-32,0-12-32,0 0-192,0 0-962,0-12-639,0 0-834,0 0-4323</inkml:trace>
  <inkml:trace contextRef="#ctx0" brushRef="#br0" timeOffset="1229.0119">346 226 4773,'0'0'4420,"0"0"-1986,0 0-96,0 0-672,0 0-545,0 0 96,0 0 64,0 12-224,12 0-96,-12 11-128,0 1 0,0 0-225,0 12-159,0-13-193,0 13 192,0 0-287,0-12 31,0-1-64,0 13-64,0-12 0,0-12-64,0 11 0,-12-11 0,0 0 0,0-12-352,-12 12-353,12-12-96,-12 0-192,12-12-320,-12-12-545,1 1-512,11-1-2435,0 0-3010</inkml:trace>
  <inkml:trace contextRef="#ctx0" brushRef="#br0" timeOffset="44193.2206">356 16 6182,'0'0'5285,"0"0"-2338,0 0-577,0 0-897,0 0-576,0 0-256,0 0-129,0 0-224,0 0-63,0 0 255,0 0 33,0 0-33,0 0-256,0 0-64,0 0-128,0 0-32,0 0 0,0 0-64,0 0-64,0 0-384,0 0-449,0 0-384,0 0-673,0 0-1217,0-15-1698,0 15-3043</inkml:trace>
  <inkml:trace contextRef="#ctx0" brushRef="#br0" timeOffset="46422.1308">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17.509"/>
    </inkml:context>
    <inkml:brush xml:id="br0">
      <inkml:brushProperty name="width" value="0.04" units="cm"/>
      <inkml:brushProperty name="height" value="0.04" units="cm"/>
      <inkml:brushProperty name="color" value="#C00000"/>
    </inkml:brush>
  </inkml:definitions>
  <inkml:trace contextRef="#ctx0" brushRef="#br0">1423 2253 5990,'0'0'3747,"0"0"-1633,0 0-640,0 0 223,0 0-384,0 0-384,0 0 128,0 0 257,0 0-161,0 0-321,0 0-255,0 0-97,23 0 161,1 0 0,12 0-193,23 0-64,0-12-31,1 12-1,11-12-192,0 12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12 225,0-12-129,-11 24-320,-13-12-160,-12 11 0,12 1 0,1-12 33,11 0-33,-12-12-33,12 12-735,0 0-898,12-12-1217,-12 0-2337,12-24-9514</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3:55.675"/>
    </inkml:context>
    <inkml:brush xml:id="br0">
      <inkml:brushProperty name="width" value="0.16" units="cm"/>
      <inkml:brushProperty name="height" value="0.16" units="cm"/>
    </inkml:brush>
  </inkml:definitions>
  <inkml:trace contextRef="#ctx0" brushRef="#br0">182 674 5669,'0'0'2787,"0"0"864,0 0-512,0 0-544,0 0-129,0 0 1,0 0-578,-26-52-511,26 78-514,0 104-63,26 25-160,0 52-129,0 1-63,0-27-33,-26-25-320,0-27 64,0-25-160,0 0 0,26-27 0,0-25-64,-1 0-256,-25-52-353,0 26-576,0-26-352,26 0-898,-26 0-1376,0-52-1987,0-52-3811</inkml:trace>
  <inkml:trace contextRef="#ctx0" brushRef="#br0" timeOffset="484.6772">1 467 12684,'0'0'1986,"0"0"-513,0 0-672,0 0-128,0 0-385,51-182 96,1 130 289,26 27-32,52-1 63,-26 0-63,25 26-161,1 0-127,-26 0-33,-1 26-128,1 51 64,-52 1 225,0 0 31,-26 0 193,-26 25-193,0 1 1,-26-26-161,0 0 129,-52-1-97,0-25 0,1 0-191,-1-26-193,-26-26 0,26 0-129,0 0-31,1 0-96,25-26-737,26 26-384,0 0-417,26 0-480,0 0-833,0 26-2883,0 26-2402</inkml:trace>
  <inkml:trace contextRef="#ctx0" brushRef="#br0" timeOffset="1104.4333">1296 829 11531,'0'0'3747,"0"0"-1697,0 0-672,0 0-65,0 0-1057,0 0-96,26 130 353,26-27 320,-26 53-289,26-26-95,-26 25-161,0 1-64,-26-27 64,0-25-63,0-26-33,0-26 128,0-1 160,0-51 1,0 0-481,0 0-32,0-77-32,0-27 64,-26-52 0,0-25-32,26 0 0,0 51 32,0 26-96,0 26-97,52 27-223,-26-1-225,26 26-31,0 26-545,0 0-833,0 0-1089,0 52-2819,-26 0-4676</inkml:trace>
  <inkml:trace contextRef="#ctx0" brushRef="#br0" timeOffset="2010.764">2023 907 12428,'0'0'4484,"0"0"-2306,0 0-512,0 0 31,0 0-992,0 0 32,0 155-385,0-51-160,0 26 385,0-1 31,0 1-127,0-1-129,26-25-128,-1 0 0,1-26-192,26-27-32,0 1-64,-26-26-32,26-26-160,0 0-481,26-52-352,25-51-192,1-27-192,-26-25-865,-26-1-417,-1 1-416,-25 25 961,0 26 2210,-26 27 224,0-1 1826,0 26 224,0 0-320,0 26-513,0 26-256,-26 0 289,26 0-97,0 0-192,0 0-416,0 52-321,0 52-223,0-1-129,0 53 64,0-1-32,52 27 32,-26 25-64,0 1 0,26-1-64,-26 0 32,26 1-64,-26-27 65,0 0-65,-26-25 64,0-1-32,-52-25 0,-26 0-32,0-53-161,-51 1-63,25-52 0,0-26-96,-26-78-129,27 1 97,25-27 96,26-26 192,26 27 0,0-27 0,26 26-33,26 27 1,52-1-32,26-26 32,25 0 64,27 1 0,-1 25 0,53-26-320,-53 1-1346,-25 51-1409,-26-26-512,-52 0-3044</inkml:trace>
  <inkml:trace contextRef="#ctx0" brushRef="#br0" timeOffset="2576.5967">3862 856 5413,'0'0'2306,"0"0"289,0 0 223,0 0-223,0 0 448,0 0 416,-78 0-1633,26 0-321,-25 0-704,-1 25-128,0 1-33,26 26-223,0-26-353,1 26 160,51-26-160,-26 26-64,26-26-32,0 26-96,26 0 0,25-1 64,1 1 0,26-26 31,0 26 33,0 0 0,-1 0-32,-51 0 64,0 0 1,-26-1 95,0 27 0,0-26 32,-52 26-64,0-26 32,1-26-128,-27 0-96,0 0-416,0-26-417,-25 0-224,25-52-513,0 0-1217,26-26-512,-25-26-2691,51 27-5124</inkml:trace>
  <inkml:trace contextRef="#ctx0" brushRef="#br0" timeOffset="2960.4751">2800 156 15471,'0'0'1569,"0"0"-1473,0 0-192,0 0-224,0 0-3524,0 0-3907</inkml:trace>
  <inkml:trace contextRef="#ctx0" brushRef="#br0" timeOffset="3129.8941">2100 0 13389,'0'0'3171,"0"0"-2050,0 0-929,0 0-192,0 0-1698,0 0-5124</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19.636"/>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1,25 0-65,-25 0-64,0 0-32,0 0 0,0 0-32,0 0 0,0 0-160,0-26-961,0 26-1794,0-27-4644</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31.437"/>
    </inkml:context>
    <inkml:brush xml:id="br0">
      <inkml:brushProperty name="width" value="0.08" units="cm"/>
      <inkml:brushProperty name="height" value="0.08" units="cm"/>
    </inkml:brush>
  </inkml:definitions>
  <inkml:trace contextRef="#ctx0" brushRef="#br0">1990 2858 16592,'0'0'1697,"0"0"-415,0 0-898,0 0 256,0 0-447,0 0-193,26 0-128,0 0 31,26 0 97,-26 0 225,0 0-1,26 0 32,-26 0 64,0 0 97,-26 0-193,26 0-96,0 0 64,-26 0 1,25 0-65,-25 0-64,0 0-32,0 0 0,0 0-32,0 0 0,0 0-160,0-26-961,0 26-1794,0-26-4644</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45.980"/>
    </inkml:context>
    <inkml:brush xml:id="br0">
      <inkml:brushProperty name="width" value="0.08" units="cm"/>
      <inkml:brushProperty name="height" value="0.08" units="cm"/>
    </inkml:brush>
  </inkml:definitions>
  <inkml:trace contextRef="#ctx0" brushRef="#br0">1990 2858 16592,'0'0'1697,"0"0"-415,0 0-898,0 0 256,0 0-447,0 0-193,26 0-128,0 0 31,26 0 97,-26 0 225,0 0-1,26 0 32,-26 0 64,0 0 97,-26 0-193,26 0-96,0 0 64,-26 0 1,25 0-65,-25 0-64,0 0-32,0 0 0,0 0-32,0 0 0,0 0-160,0-26-961,0 26-1794,0-26-4644</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56.198"/>
    </inkml:context>
    <inkml:brush xml:id="br0">
      <inkml:brushProperty name="width" value="0.08" units="cm"/>
      <inkml:brushProperty name="height" value="0.08" units="cm"/>
    </inkml:brush>
  </inkml:definitions>
  <inkml:trace contextRef="#ctx0" brushRef="#br0">1990 2858 16592,'0'0'1697,"0"0"-415,0 0-898,0 0 256,0 0-447,0 0-193,26 0-128,0 0 31,26 0 97,-26 0 225,0 0-1,26 0 32,-26 0 64,0 0 97,-26 0-193,26 0-96,0 0 64,-26 0 1,26 0-65,-26 0-64,0 0-32,0 0 0,0 0-32,0 0 0,0 0-160,0-26-961,0 26-1794,0-26-4644</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58.672"/>
    </inkml:context>
    <inkml:brush xml:id="br0">
      <inkml:brushProperty name="width" value="0.08" units="cm"/>
      <inkml:brushProperty name="height" value="0.08" units="cm"/>
    </inkml:brush>
  </inkml:definitions>
  <inkml:trace contextRef="#ctx0" brushRef="#br0">1990 2858 16592,'0'0'1697,"0"0"-415,0 0-898,0 0 256,0 0-447,0 0-193,26 0-128,0 0 31,26 0 97,-26 0 225,0 0-1,26 0 32,-26 0 64,0 0 97,-26 0-193,26 0-96,0 0 64,-26 0 1,25 0-65,-25 0-64,0 0-32,0 0 0,0 0-32,0 0 0,0 0-160,0-26-961,0 26-1794,0-26-4644</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00.515"/>
    </inkml:context>
    <inkml:brush xml:id="br0">
      <inkml:brushProperty name="width" value="0.08" units="cm"/>
      <inkml:brushProperty name="height" value="0.08" units="cm"/>
    </inkml:brush>
  </inkml:definitions>
  <inkml:trace contextRef="#ctx0" brushRef="#br0">1988 2878 16592,'0'0'1697,"0"0"-415,0 0-898,0 0 256,0 0-447,0 0-193,26 0-128,0 0 31,26 0 97,-26 0 225,0 0-1,25 0 32,-25 0 64,0 0 97,-26 0-193,26 0-96,0 0 64,-26 0 1,26 0-65,-26 0-64,0 0-32,0 0 0,0 0-32,0 0 0,0 0-160,0-26-961,0 26-1794,0-27-4644</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06.916"/>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1,26 0-65,-26 0-64,0 0-32,0 0 0,0 0-32,0 0 0,0 0-160,0-26-961,0 26-1794,0-27-4644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4:05:59.569"/>
    </inkml:context>
    <inkml:brush xml:id="br0">
      <inkml:brushProperty name="width" value="0.16" units="cm"/>
      <inkml:brushProperty name="height" value="0.16" units="cm"/>
      <inkml:brushProperty name="color" value="#E71224"/>
    </inkml:brush>
    <inkml:brush xml:id="br1">
      <inkml:brushProperty name="width" value="0.16" units="cm"/>
      <inkml:brushProperty name="height" value="0.16" units="cm"/>
    </inkml:brush>
  </inkml:definitions>
  <inkml:trace contextRef="#ctx0" brushRef="#br0">12931 4180 3716,'0'0'6021,"0"0"-3298,0 0-1378,0 0 225,0 0-385,0 0-577,23 0-319,46-23 159,24 23 64,-1 0-159,23 0-225,1 0-64,0 0 32,-1 0-32,-46 0-64,1 0 32,-24 0-32,-23 0 32,-23 0 0,0 0 64,0 0 289,0 0 191,0 0 129,0 0-257,0 0-352,0 0-96,0 46 0,23 0 0,-23 0 128,0 24 33,0 22 95,0 0-96,0 1-32,0-1 0,23 1-128,-23-24 32,0 0-32,0-23 32,0 1-32,0-24 0,0 0 0,0 0 0,0-23 0,0 23 32,0-23 32,0 0 225,0 0 447,-46 0 65,-23 23-384,-24-23-65,1 0-32,-47 0-32,24 0 97,-1-23-289,24 23 0,-1-23 0,1 23 32,46-23 64,-1 23-63,24 0-33,0-23 64,23 23-128,0 0-32,0 0-32,0 0 0,0 0-64,0 0 32,0 0-97,0 0 97,0 0 32,0 0-32,0 23 32,0 23 32,0 0 32,0 0-32,23 1 0,-23-24 0,0 23 0,0 0 0,0 0 0,0 0-288,0-23-993,0 1-1346,0-1-2081,0-23-7784</inkml:trace>
  <inkml:trace contextRef="#ctx0" brushRef="#br0" timeOffset="1">10552 2886 5573,'0'0'1057,"0"0"-833,0 0 1058,208 70 1248,-92-47-1185,22 0-384,1 0 96,-1 0-416,1 0-289,-47-23-96,-22 23-127,-1 0-65,-46 0 128,0-23 64,-23 0-32,0 0 161,0 0 608,0 0-65,0 0-351,0 0-321,0 0-160,0 24-64,0-1-32,0 0 96,0 0 257,0 23 223,-23 0-159,0 23 127,0 1-223,0-1-65,0 23-32,-23-22-128,22-1 0,1 23 32,-23-22 0,23-1-96,0-23-32,0 0 65,0 1-65,0-24 32,23-23-64,0 23 32,0-23-33,0 0 33,0 0 33,0 0 31,0 0 32,0 0 32,-23 0 448,-24 0 706,1 0-930,-23-23-352,-24 0 64,24 0-64,0-1 128,0 1-64,-1 23 96,1-23-96,23 23 0,0 0-32,-1 0 0,24-23-64,0 23 32,0 0-96,23 0-736,0 0-1058,0 0-1441,23 0-3428,0 0-4932</inkml:trace>
  <inkml:trace contextRef="#ctx0" brushRef="#br0" timeOffset="2">10415 4040 2146,'0'0'4548,"0"0"-576,0 0-769,0 0-929,0 0-1089,0 0-864,-47 47-193,47-1 512,-23 23 97,23 1-192,0 22-33,-23-22-31,0-1-289,23 0-64,-24-23-128,24-22 32,0-1-32,0 0 0,0-23-481,0 0-1440,0 0-1923,0-23-4932</inkml:trace>
  <inkml:trace contextRef="#ctx0" brushRef="#br0" timeOffset="3">9987 5634 6374,'0'0'2915,"0"0"-545,0 0-1089,0 0 257,0 0-898,0 0-351,58-173-289,-29 173-32,-29 0 32,29 0 0,0 0 64,-1 29 224,1 0 0,-29 0 64,0 0 65,0 0 256,0-1 31,-29 1-319,1 0-33,-1 0-64,0-29 129,0 0-1,0 0 160,0 0-127,0 0-129,29-29-224,-28 0 64,28 0-160,0-28 32,0 28-32,28-29 0,1 29 0,0 0 0,0 29 0,0-28-32,0 28 0,0 0-96,-1 0-64,30 28 0,-29 1 192,0 0 0,-29 0 64,29 0 32,-29 0 32,0 0 128,0-1 321,-29 1-225,-29 0 1,29 0-1,-28-29-320,-1 0 32,29 0-64,0 0-416,0 0-1026,0 0-1472,29-58-3781</inkml:trace>
  <inkml:trace contextRef="#ctx0" brushRef="#br1" timeOffset="4">11314 6188 10410,'0'0'96,"-185"-23"769,93 23 192,-47 0 576,24 0-255,-24 23-417,-23 0-97,24 23-287,-24 1-161,24 45 33,-24 0 31,0 24-160,1-1-31,22 24 31,1-1 32,22 1 33,24-1-97,22 24-96,24 0 0,0-1 33,0 24 31,46 0 32,-23 23-160,23-1 32,23 1 65,23 23-193,23 0 128,1 0-32,22-23-64,0-24 0,24 1 32,-1-23-32,1-47 32,22 24 0,-22-47 64,22-23-95,1 1-65,-1-1 0,1-23 96,23 0 0,-1 1-32,1-1-32,23-23 64,0 0-64,-47 23 32,24-23-32,-24-23 0,1 23 0,-1-23 64,1-23-64,0 0 64,-1-23 64,-45 0-160,22-24 97,-23 1-1,-22 0 64,22-23 96,-23 22-32,1-22 129,-24 0-1,23-1-96,-23-22 64,24-1-159,-1 1-129,-23-24 64,0 24-64,0-24 0,-23 1 256,1 22 64,-1 1 65,-23 22 63,0-22-191,0 0-129,0-24 0,-23 24 32,23-1 96,-24-22-256,1 22-32,23-22 32,-23 22-32,0 24 32,0-1 0,0 24 32,0 0 257,-23-24-129,0 24-32,-1 0 0,1-23-32,0 22-96,0-22 0,-24 0 0,24 22-32,-23-22 32,0 23 33,-1-1-65,1 1 64,0 0-32,0 23 32,22-24-32,-22 1-32,23 23 0,-23 0 0,-1-24 0,1 24-32,-46 0-32,22 23-897,-22 23-449,-1 0-1120,1 0-1570,-1 0-2434</inkml:trace>
  <inkml:trace contextRef="#ctx0" brushRef="#br1" timeOffset="5">10217 7718 2306,'0'0'1313,"0"0"129,0 0-353,0 0-1089,0 0 32,0 0-32,0 0 64,29 58 96,-29 0 224,0-29 225,0-1 96,-29 1-65,-29 0 161,30 0-256,-30 0 191,29-29 545,0 0-352,0 0 96,0-29-480,1-29-289,28 1-192,0-1-32,0 0-32,57-29 96,1 30-96,-29 28 0,29-29 0,-1 29 0,-28 29 0,29-29-128,-29 29 64,0 0 0,-29 29-192,29 0 64,-29 29 192,0 0 32,0-1 160,0 30-96,-29-29 96,-29-1-32,29-28 32,0 0-96,0 0 129,0-29-33,29 0 192,-28 0 65,-1 0 159,29 0-287,-29-29 63,0 0-128,29 0-256,0-28 0,0-1 0,0 0 0,0 29 0,29 0 0,-29 1 0,29-1 0,-29 29 0,0 0-64,29 0-32,-29 0-96,0 0 64,28 29-97,-28-29 129,0 28 96,0 1 0,0 0 32,0 29 65,0-29-65,-28 0 96,-1-29-32,0 29-96,29-29 64,-29 0 32,29 0 0,0 0-32,0 0 32,0 0-96,0-29-64,0-29 64,29 29 64,-29-29-64,29 29 0,-29 29 32,29-28-32,-29-1 0,28 29 0,-28 0-32,29 0-32,-29 0 0,0 0-64,0 0-32,0 0-161,0 0 321,0 29 32,0-1 1,0 30 31,-29-29 64,1 0-128,28 0 0,-29-29-257,29 29-800,0-29-1857,0 0-3492</inkml:trace>
  <inkml:trace contextRef="#ctx0" brushRef="#br1" timeOffset="6">11141 7972 2530,'0'0'1762,"0"0"96,0 0-353,0 0-640,0 0-833,0 0-32,0-29-96,0 29-32,0 0-32,0 0 160,0 0 96,0 0 128,0 29 256,0-1 610,-29 1-450,29 0-159,-29 29 31,0-29-224,0 0 65,0-29 63,0 0 225,29 0-1,0 0-31,0 0 63,0 0-95,0-29-577,0 0-32,0-29 32,29 0 32,0 30 32,0-30-64,0 29 0,0 29 32,0-29-32,-1 0-32,30 29-32,-29 0-32,29 0 0,-58 0-128,29 29 96,0 0 95,-29 0 66,0 29-33,0-1 64,-29 1 128,0 0 0,-29-1 32,29 1-96,0-29 64,-28 0-95,28 0 31,0-29 64,29 0 64,-29 29-32,0-29 65,29 0 159,0 0 32,0 0 33,0-29-449,0-29-64,0 0 0,0 1 32,0-30 32,29 29-96,0 1 32,0 28 0,0 0 0,-1 0-32,1 29 32,-29-29 0,29 29-32,-29 0-96,0 0-32,0 0-161,29 29 161,-29 0 160,0 29 64,0-1-32,0 1 0,-29-29 64,29 29-31,-29-30-65,0-28 96,1 29 0,28-29-32,-29 29 32,29-29-32,-29 0 32,29 0 32,-29 0 96,29 0-63,0 0-65,0-29-96,0 0-32,0-28 0,0-1 32,0 0 0,29 1 0,0 28 0,0-29 0,-1 58 0,1-29-32,0 29-1,-29 0 1,0 0-96,29 0-96,-29 0 32,0 0 32,0 58 160,0-29 128,0 28-32,-29-28-64,29 29 96,-29-29-32,0-29 32,1 29 65,-1 0-33,29-29 0,-29 0 32,29 0 64,0 0-64,-29 0-31,29 0-65,0-29-96,0 0-160,0 0-641,0 0-769,0-29-928,0 30-3203,29-1-2563</inkml:trace>
  <inkml:trace contextRef="#ctx0" brushRef="#br1" timeOffset="7">9980 9628 3299,'0'0'1474,"0"0"864,0 0-577,-29-230-191,29 143-161,29 0-736,0 30 96,29-1-257,-29 0 129,0 29-225,-1 0-256,1 29-160,0-28-32,0 28-160,29 0 128,-29 0-32,0 28 96,-1 1-32,-28 58 32,0-29 128,0 28 96,0 1 0,-28-1-96,-30 1 33,29-29-1,0-1-64,0-28 160,-29 0-64,30-29 65,-1 0 351,0 0 193,29 0-225,-29 0-127,0-58-289,0 1-160,29-1-64,0-29 32,0 30 32,0-30 0,29 29 0,29 1 0,-29-1 0,28 29 0,1 0 0,-29 0-32,29 0 0,-29 29-64,28 0 32,-28 0-128,0 0-33,-29 58 129,0-29 96,29 58 96,-29-30-32,0 1 0,0 0-32,-29 0 0,0-1 65,0-28 63,-28 29-160,28-58 64,0 29 96,0-29-64,0 0 32,0 0 128,0 0-63,29-29-129,-28-29-64,28 0-64,0 1 32,0-30 32,0 29-65,0 1 33,28-1 32,1 0 0,0 0 0,0 30 0,0-1-32,0 29-32,0 0-64,-29 0 0,29 0 0,-29 29-128,0-1 256,0 30 64,0 0 64,0 0-64,-29-1 32,0 1-32,0-29 64,0 0 0,0 0 1,0-29 159,0 29-64,29-29 128,0 0 33,-28 0-225,28-58-160,0 29-192,0-29-1,28 0 129,1 1 64,0-1 0,0 29 0,-29 29 0,29-29-32,0 29-32,0 0-64,0 0 64,-29 0-96,28 29-96,-28 0 224,0 29 32,0-1 96,0 1 96,-28 0-160,-1 0 128,0-1-128,0-28 64,0 0 0,29-29 0,0 0 97,-29 0 31,29 0 32,-29 0 0,29 0-95,0-58-161,0 30-97,0-30-63,0 0 64,0 0 96,29 1 0,0-1 0,0 29 0,0 0 0,0 0-32,-29 29-32,29-29-32,-1 29 0,-28 0-64,29 0 32,-29 0-65,0 29 129,29 29 64,-29-29 64,0 29 65,0-30-1,-29 30 0,0-29-32,1 0 0,-1 0 32,29-29-32,0 29-96,0-29 32,-29 0-32,29 0-32,0 0 0,0 0-224,0 0-705,0 0-640,0 0-610,0 0-1376,29-58-4773</inkml:trace>
  <inkml:trace contextRef="#ctx0" brushRef="#br1" timeOffset="8">11591 7435 2594,'0'0'1538,"0"0"960,0 0-352,0 0-352,0 0-1089,0 0-641,23-23 32,0 23 192,0 23 128,0 23 225,24 0 320,-24 0-320,0 23-161,0-22 97,0 22-225,0 0-96,-23 0-128,0-22 32,0 22-95,-23-23 63,0-23-128,23 23-128,-23-23-1634,0-23-3747</inkml:trace>
  <inkml:trace contextRef="#ctx0" brushRef="#br1" timeOffset="9">10494 6904 1794,'0'0'1793,"0"0"129,0 0 224,0 0 641,0 0-705,0 0-288,-58-116-225,30 116-512,-1 0 256,-29 0-512,0 0-449,-28 0-95,-1 29-97,0 29-96,30 0-32,-1 28-32,0 1-32,1-1 0,28 1-609,29 0-1473,0-1-2466,29-57-4325</inkml:trace>
  <inkml:trace contextRef="#ctx0" brushRef="#br1" timeOffset="10">12514 11037 4388,'0'0'3267,"0"0"-352,0 0-865,0 0-865,0 0-512,0 0 159,0-23-607,0 23-225,0 0 0,46 0 96,-23 47 288,24-1 1,-1 0 127,0 23 225,0-23-353,-23 24 64,23 22 97,-22 0-193,-24 1-63,23 22 319,-23 24-191,0-24 95,0 24-128,0-23-95,-23-1 31,-1 1-256,24-24 0,-46 23 0,23 1-64,0-24 64,-23 24-32,23-24-32,0-23 64,-23 1-64,22-24 32,24-23 32,-23 0-32,23 0-32,0-23 0,0 0 0,0 0 0,0 0 0,0 0 32,0 0 1,0 0-33,23 0 32,24 0 0,22 0 32,0 0 64,24 23-96,22-23-32,0 23 32,-22 1 0,22 22-32,-22-23 0,-1 0 32,-23 23 0,-23-23-32,-22-23-160,-1 0-513,-23 23-1505,0-23-929,-23-46-4036</inkml:trace>
  <inkml:trace contextRef="#ctx0" brushRef="#br1" timeOffset="11">10575 10737 5926,'0'0'1953,"0"0"1539,0 0-898,0 0-960,0 0-769,0 0-225,0-23-287,0 23 95,0 23 128,-23 0-191,-23 24-225,-1 22-32,1 23 160,-23 24-31,23-1-33,-24 24-32,24-1 224,0 1-95,0-1-225,0 24 192,23-23-224,0 22 128,-1-22 33,24-1-33,0-22-32,0 22 0,0-22-128,0-1 0,0-22-32,0 22 0,24-22 32,-24-1 0,23 23-32,0-22 0,0-1 0,0 1 0,0-24 0,0-23 0,-23 0 0,23-23 0,-23-23-32,0 0 32,0 0 0,0 0 0,0 0 0,0 0 32,0 0 96,0 0-96,0 0 0,0 0 128,0 0-31,0 0 287,0 0 321,-23 0-193,-23-23-480,0 0-32,0 0-32,-1 23 0,1-23 0,0 0-32,23 23-96,-23 0-609,23-23-672,23 23-1698,-23-46-3011</inkml:trace>
  <inkml:trace contextRef="#ctx0" brushRef="#br1" timeOffset="12">13507 9213 32,'0'0'3812,"0"0"-1474,0 0-160,0 0-320,0 0-193,0 0-832,0 0-353,0 0-223,0 0-225,23 0-32,-23 23 0,24 0 64,-1 23 801,23 24-161,-23-1-63,0 0 64,0 24-129,0-1 225,0 1-257,-23-1-223,23 0-65,-23-22 64,23 22 1,1-23-65,-24 24 0,23-24 64,0 0-63,0 1-65,0-1 0,0-23 64,-23 23 64,23-22-95,0-1-129,0 0 128,0 0-128,24-23 0,-1 24 0,0-24-64,0 0 128,0 0-31,24 23-97,-24-23 64,0 0-64,0-23 64,-23 23 0,0 0-96,-23-23 96,23 0-96,-23 24 32,0-24-32,23 0 0,-23 0 0,0 0 0,0 0 0,0 0 32,0 0 96,0 0-128,0 0 96,0 0-64,0 0 0,0 0-32,0 0 32,0 0-32,0 0 0,0 0-32,0 0 32,0 0-352,0 0-225,0 0-576,0 0-993,0 0-1889,0 0-8201</inkml:trace>
  <inkml:trace contextRef="#ctx0" brushRef="#br1" timeOffset="13">14616 11175 6790,'0'0'3780,"0"0"-801,0 0-737,0 0-641,0 0-31,0 0-545,-47 0-256,47 23-289,-23 1-192,-23 45 33,23 0 63,-24 1-224,24 22-32,0 0 0,23 1-128,0-47 0,0 23-128,23-46-128,47 0-1153,45-23-1986,24-46-3364</inkml:trace>
  <inkml:trace contextRef="#ctx0" brushRef="#br1" timeOffset="14">9120 9721 7047,'0'0'160,"0"0"865,0 0 128,0 0 384,0 0-608,0 0-576,-161 115 127,161-91 32,-23 22 225,0 0 0,-1 46-161,-22 24 161,23-1 0,0 24-97,0-1-191,23-22-65,-23-1-31,23 1 31,0-1-224,0 24-32,23-1 160,-23 1-127,0 22-1,23-22-32,-23-24 0,0-22-96,23-1-32,-23-46 0,0-23 32,23 0-32,-23 1 0,0-24 0,0 0 0,0 0 64,0 0-32,0 0-32,0 0 128,0 0-32,0 0 97,0 0-65,0 0 64,0 0-32,0 0 32,0 0 161,0 0 159,0 0-192,0 0-31,0 0-97,0 0 64,0 0 32,0 0 1,0 0-33,0 0 0,0 0 0,0 0 65,0 0 31,-23 0 64,0 0-224,-46 0-192,23 0 0,-1 0 0,-22 0-32,23 23 0,0 0-64,0 23 96,-1 0-64,-22 23 0,46 1 0,-23 22 0,23-23 32,0 24 0,23-24-64,0 23-417,0-22-896,23-1-1538,46-46-1857,0-23-7111</inkml:trace>
  <inkml:trace contextRef="#ctx0" brushRef="#br0" timeOffset="15">12919 6303 4292,'0'0'4420,"0"0"-1505,0 0-2050,0 0 96,0 0-961,0 0 32,0 0 32,115-115-64,-115 115 0,29 0 32,-29 0-32,29 0-32,-29 0 32,0 0 128,29 29-64,-29 0 0,0 0 160,0-1 193,-29 30 191,0-29-63,0 0-193,1-29-96,28 29 225,-29-29 223,0 0-63,29 0-32,-29 0-289,0 0-192,0-29-128,29 0-352,0-29-2083,29-28-4227</inkml:trace>
  <inkml:trace contextRef="#ctx0" brushRef="#br1" timeOffset="16">7273 6881 12940,'0'0'2178,"-23"0"-1249,23 0-64,0 23 288,23 23 160,24 0-416,-1 0-160,0 1-289,0-1-191,0 23-33,24-23 256,-1 24-159,-23 22-257,23-23-32,-23 1 0,1-24 32,-1 0-64,-23 0 32,23-23-32,0 0 0,-23 0 0,0 1 0,-23-24 0,24 0 32,-24 0 64,0 0-64,0 0 96,0 0 32,0 0 321,0 0 127,-47 0-63,1 0-193,-23 0-224,-23 0-64,-1 0 160,1 0-95,-1 23-65,24 0-32,23-23-32,0 23 0,0-23-32,-1 0-609,24 23-832,23-23-1026,0 0-1440,0 0-4966</inkml:trace>
  <inkml:trace contextRef="#ctx0" brushRef="#br1" timeOffset="17">7135 6766 2530,'0'0'3460,"0"0"-1122,0 0-256,0 0-673,0 0-544,0 0-545,70-116 225,-47 93 159,0-23 161,0-23 0,0 23 160,0 0-224,-23-47 32,0 24-161,0-23-63,-46-24-225,-23 1 65,-24-1-353,-22 1 64,-24 22-32,-22-22 0,-24 22 96,-46 24 129,-23 0 63,0 23-96,-46 0-127,23 22-97,0 1 0,-24 0-32,1 23-96,0 0 32,-46 23 0,-24 47-32,1 22 0,22 47-32,24-1 64,46 1-32,46 45-32,0 1 32,0 0 32,23 46 96,24 0 0,45 23 0,0 23-64,24 0-32,23 23 96,22-23-64,47-23-32,23-23-32,46 23 32,24-23 0,45 0 96,24 0 0,45-23 64,24-23-128,46-24-32,0-22-64,23-24 64,24-45 64,22-1 32,46-23 32,1 0-95,22-46-33,1-23 32,0-23 32,-1-23-64,1-1 96,-24-45-96,-22 23 32,-24-24-32,-46 1 32,-46-24 0,-46 0 0,-47-22-32,-45-1-64,-24-46-96,-46 1-65,0-24-127,-23 23-192,0-23-706,0 23-383,0 23-801,-23 1-2339</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09.330"/>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1,25 0-65,-25 0-64,0 0-32,0 0 0,0 0-32,0 0 0,0 0-160,0-26-961,0 26-1794,0-27-4644</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11.700"/>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1,26 0-65,-26 0-64,0 0-32,0 0 0,0 0-32,0 0 0,0 0-160,0-26-961,0 26-1794,0-27-4644</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13.962"/>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1,26 0-65,-26 0-64,0 0-32,0 0 0,0 0-32,0 0 0,0 0-160,0-26-961,0 26-1794,0-27-4644</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36.435"/>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13-577,0 13-224,14 0 321,-14-1-1,0-12-160,0 0-95,0 0-65,0-14-128,0-13 0,0 1 0,0-14-609,0 0-736,0 0-1314,0 0-1953,14-14-3748</inkml:trace>
  <inkml:trace contextRef="#ctx0" brushRef="#br0" timeOffset="640.8237">173 26 6534,'0'0'4164,"0"0"-2082,0 0 160,0 0-256,0 0-160,0 0-193,-14 0 1,14 0-417,0 0-384,-13 14-513,-13 12-128,12-13-64,-12 14 1,-1-1-65,14-12 64,0-1 192,0 0 32,13 0-63,0 0-97,0-13-32,0 14-64,0-14-64,0 13-32,0-13-64,0 13 32,0 0 0,26 1 32,-13-1 32,14 0 32,13 0 32,-14 1-32,1-1 32,-14-13 32,13 13 1,-26 0-1,0-13-64,14 0 0,-14 14-32,0-14 0,0 0-32,0 0-160,0 0-321,0 13-480,0-13-1377,0 13-3107,0 0-11435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40.116"/>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13-577,0 13-224,14 0 321,-14-1-1,0-12-160,0 0-95,0 0-65,0-14-128,0-13 0,0 1 0,0-14-609,0 0-736,0 0-1314,0 0-1953,14-14-3748</inkml:trace>
  <inkml:trace contextRef="#ctx0" brushRef="#br0" timeOffset="1">173 26 6534,'0'0'4164,"0"0"-2082,0 0 160,0 0-256,0 0-160,0 0-193,-14 0 1,14 0-417,0 0-384,-13 14-513,-13 12-128,12-13-64,-12 14 1,-1-1-65,14-12 64,0-1 192,0 0 32,13 0-63,0 0-97,0-13-32,0 14-64,0-14-64,0 13-32,0-13-64,0 13 32,0 0 0,26 1 32,-13-1 32,14 0 32,13 0 32,-14 1-32,1-1 32,-14-13 32,13 13 1,-26 0-1,0-13-64,14 0 0,-14 14-32,0-14 0,0 0-32,0 0-160,0 0-321,0 13-480,0-13-1377,0 13-3107,0 0-11435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47.555"/>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13-577,0 13-224,14 0 321,-14-1-1,0-12-160,0 0-95,0 0-65,0-14-128,0-13 0,0 1 0,0-14-609,0 0-736,0 0-1314,0 0-1953,14-14-3748</inkml:trace>
  <inkml:trace contextRef="#ctx0" brushRef="#br0" timeOffset="1">173 26 6534,'0'0'4164,"0"0"-2082,0 0 160,0 0-256,0 0-160,0 0-193,-14 0 1,14 0-417,0 0-384,-13 14-513,-13 12-128,12-13-64,-12 14 1,-1-1-65,14-12 64,0-1 192,0 0 32,13 0-63,0 0-97,0-13-32,0 14-64,0-14-64,0 13-32,0-13-64,0 13 32,0 0 0,26 1 32,-13-1 32,14 0 32,13 0 32,-14 1-32,1-1 32,-14-13 32,13 13 1,-26 0-1,0-13-64,14 0 0,-14 14-32,0-14 0,0 0-32,0 0-160,0 0-321,0 13-480,0-13-1377,0 13-3107,0 0-11435</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52.507"/>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0-1953,14-14-3748</inkml:trace>
  <inkml:trace contextRef="#ctx0" brushRef="#br0" timeOffset="1">173 26 6534,'0'0'4164,"0"0"-2082,0 0 160,0 0-256,0 0-160,0 0-193,-14 0 1,14 0-417,0 0-384,-13 14-513,-13 12-128,12-13-64,-12 14 1,-1-1-65,14-13 64,0 0 192,0 1 32,13-1-63,0 0-97,0-13-32,0 13-64,0-13-64,0 13-32,0-13-64,0 14 32,0-1 0,26 0 32,-13 0 32,14 0 32,13 1 32,-14-1-32,1 0 32,-14-13 32,13 13 1,-26 0-1,0-13-64,14 0 0,-14 14-32,0-14 0,0 0-32,0 0-160,0 0-321,0 13-480,0-13-1377,0 13-3107,0 0-11435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56.457"/>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0-1953,14-14-3748</inkml:trace>
  <inkml:trace contextRef="#ctx0" brushRef="#br0" timeOffset="1">173 26 6534,'0'0'4164,"0"0"-2082,0 0 160,0 0-256,0 0-160,0 0-193,-14 0 1,14 0-417,0 0-384,-13 14-513,-13 12-128,12-13-64,-12 14 1,-1-1-65,14-13 64,0 0 192,0 1 32,13-1-63,0 0-97,0-13-32,0 13-64,0-13-64,0 13-32,0-13-64,0 14 32,0-1 0,26 0 32,-13 0 32,14 0 32,13 1 32,-14-1-32,1 0 32,-14-13 32,13 13 1,-26 0-1,0-13-64,14 0 0,-14 14-32,0-14 0,0 0-32,0 0-160,0 0-321,0 13-480,0-13-1377,0 13-3107,0 0-11435</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02.743"/>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0-1953,14-14-3748</inkml:trace>
  <inkml:trace contextRef="#ctx0" brushRef="#br0" timeOffset="1">173 26 6534,'0'0'4164,"0"0"-2082,0 0 160,0 0-256,0 0-160,0 0-193,-14 0 1,14 0-417,0 0-384,-13 14-513,-13 12-128,12-13-64,-12 14 1,-1-1-65,14-13 64,0 0 192,0 1 32,13-1-63,0 0-97,0-13-32,0 13-64,0-13-64,0 13-32,0-13-64,0 14 32,0-1 0,26 0 32,-13 0 32,14 0 32,13 1 32,-14-1-32,1 0 32,-14-13 32,13 13 1,-26 0-1,0-13-64,14 0 0,-14 14-32,0-14 0,0 0-32,0 0-160,0 0-321,0 13-480,0-13-1377,0 13-3107,0 0-11435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06.654"/>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13-577,0 13-224,14 0 321,-14-1-1,0-12-160,0 0-95,0 0-65,0-14-128,0-13 0,0 1 0,0-14-609,0 0-736,0 0-1314,0 0-1953,13-14-3748</inkml:trace>
  <inkml:trace contextRef="#ctx0" brushRef="#br0" timeOffset="1">172 26 6534,'0'0'4164,"0"0"-2082,0 0 160,0 0-256,0 0-160,0 0-193,-13 0 1,13 0-417,0 0-384,-14 14-513,-12 12-128,13-13-64,-13 14 1,-1-1-65,14-12 64,0-1 192,0 0 32,13 0-63,0 0-97,0-13-32,0 14-64,0-14-64,0 13-32,0-13-64,0 13 32,0 0 0,26 1 32,-13-1 32,14 0 32,12 0 32,-13 1-32,1-1 32,-14-13 32,13 13 1,-26 0-1,0-13-64,14 0 0,-14 14-32,0-14 0,0 0-32,0 0-160,0 0-321,0 13-480,0-13-1377,0 13-3107,0 0-11435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22"/>
    </inkml:context>
    <inkml:brush xml:id="br0">
      <inkml:brushProperty name="width" value="0.16" units="cm"/>
      <inkml:brushProperty name="height" value="0.16" units="cm"/>
    </inkml:brush>
  </inkml:definitions>
  <inkml:trace contextRef="#ctx0" brushRef="#br0">259 0 320,'0'0'449,"0"0"-161,0 0-288,0 0-96,0 0-833</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09.382"/>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0-1953,13-14-3748</inkml:trace>
  <inkml:trace contextRef="#ctx0" brushRef="#br0" timeOffset="1">172 26 6534,'0'0'4164,"0"0"-2082,0 0 160,0 0-256,0 0-160,0 0-193,-13 0 1,13 0-417,0 0-384,-14 14-513,-12 12-128,13-13-64,-13 14 1,-1-1-65,14-13 64,0 0 192,0 1 32,13-1-63,0 0-97,0-13-32,0 13-64,0-13-64,0 13-32,0-13-64,0 14 32,0-1 0,26 0 32,-13 0 32,14 0 32,12 1 32,-13-1-32,1 0 32,-14-13 32,13 13 1,-26 0-1,0-13-64,14 0 0,-14 14-32,0-14 0,0 0-32,0 0-160,0 0-321,0 13-480,0-13-1377,0 13-3107,0 0-11435</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11.209"/>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0-1953,14-14-3748</inkml:trace>
  <inkml:trace contextRef="#ctx0" brushRef="#br0" timeOffset="1">173 26 6534,'0'0'4164,"0"0"-2082,0 0 160,0 0-256,0 0-160,0 0-193,-14 0 1,14 0-417,0 0-384,-13 14-513,-13 12-128,12-13-64,-12 14 1,-1-1-65,14-13 64,0 0 192,0 1 32,13-1-63,0 0-97,0-13-32,0 13-64,0-13-64,0 13-32,0-13-64,0 14 32,0-1 0,26 0 32,-13 0 32,14 0 32,13 1 32,-14-1-32,1 0 32,-14-13 32,13 13 1,-26 0-1,0-13-64,14 0 0,-14 14-32,0-14 0,0 0-32,0 0-160,0 0-321,0 13-480,0-13-1377,0 13-3107,0 0-11435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41.264"/>
    </inkml:context>
    <inkml:brush xml:id="br0">
      <inkml:brushProperty name="width" value="0.04" units="cm"/>
      <inkml:brushProperty name="height" value="0.04" units="cm"/>
    </inkml:brush>
  </inkml:definitions>
  <inkml:trace contextRef="#ctx0" brushRef="#br0">1595 2018 3716,'0'0'1793,"0"0"-1344,0 0-321,0 0-128,0 0-64,0 0-289,0-13 193,13 13 160,0 0 0,-13 0 128,0 0-32,0 0-64,0 0 33,0 0 287,0 0 417,0 0 416,0 0 32,0 0 256,0 0 385,0 0-128,0 0-65,0 0 321,-13 0 32,13 0-160,0 0-385,0 27-224,0-1-864,0 0 63,13 14-128,-13 0-63,0 0-129,0-1-64,0 1-32,0 0-32,0-14 32,0 1-32,0-14 0,0 0 0,0-13-96,0 0-128,0-13-417,0 0-672,-13-27 256,13 0 961,-13-13 96,13-13-257,0 13-31,-14 13 288,14 1-32,0 12 32,0 1 32,0 13-32,0 13 32,0 0 353,0 0 640,0 0 96,0 0-225,0 26-95,-13 1-673,0-1-96,-14 0 32,14 1-64,0-1-416,-1-26-929,1 0-1378,13-13-3170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42.807"/>
    </inkml:context>
    <inkml:brush xml:id="br0">
      <inkml:brushProperty name="width" value="0.04" units="cm"/>
      <inkml:brushProperty name="height" value="0.04" units="cm"/>
    </inkml:brush>
  </inkml:definitions>
  <inkml:trace contextRef="#ctx0" brushRef="#br0">1549 1720 6790,'0'0'6406,"0"0"-4035,0 0-738,0 0 33,0 0-865,0 0-545,-27-13-64,27 13 288,13-13-95,1 13 31,12-14-95,-13 14 63,14 0 32,-14 0 97,0 0-97,1 0 1,-14 14-33,13-1-192,-13 13-32,13 1-32,-13-1-32,0 1-96,-13 13-64,0-1 32,-14 1-32,-26 0 64,13 0 0,1 0 32,12-14 129,14-26 351,13 0-128,0 0-191,0 0-1,0 0-32,0 0-32,0 0-96,0 0-32,0 0-32,13 0-192,14 0 224,12 0 224,28 0-224,-28 0 0,1 0 0,-13 0-224,-14 0-1057,0 0-1858,14 13-2915</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55.593"/>
    </inkml:context>
    <inkml:brush xml:id="br0">
      <inkml:brushProperty name="width" value="0.04" units="cm"/>
      <inkml:brushProperty name="height" value="0.04" units="cm"/>
    </inkml:brush>
  </inkml:definitions>
  <inkml:trace contextRef="#ctx0" brushRef="#br0">1334 941 4324,'0'0'10026,"0"0"-8361,0 0-1569,18-9 577,1 9 384,8-9-545,-9 9-287,10 0-97,-19 0-64,9 0 128,-18 0 320,10 0 481,-10 9-96,9 9-320,-9-8-257,0 8-64,-9 0-96,-1 1-95,1-10-33,-9 0 0,0 9 0,8-18-32,-8 9-32,9 0 32,9-9 32,-9 10-32,9-10-32,0 0-97,0 9-223,9 0-128,9 0 416,10 0 0,-1 0 64,1 1 0,-10 8 32,9-9 64,-17 9 256,8 1-224,-18 8 0,9-9-64,-9 1 64,0-1-31,-18 9-1,-1-8 64,-8-10 160,0 9-64,-1-18-64,1 9-192,-10-9-32,10 0-256,-1-9-416,1 0-802,8-9-1729,1-10-4548</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57.128"/>
    </inkml:context>
    <inkml:brush xml:id="br0">
      <inkml:brushProperty name="width" value="0.04" units="cm"/>
      <inkml:brushProperty name="height" value="0.04" units="cm"/>
    </inkml:brush>
  </inkml:definitions>
  <inkml:trace contextRef="#ctx0" brushRef="#br0">1335 596 4708,'0'0'3236,"0"0"-898,0 0-32,0 0-448,0 0-289,0 0-127,12-10 127,-12 10 161,0 10 95,0 0-159,0 11-1314,-12-1-224,1 1 1,-1 0-33,12-1-32,-12 1-32,1 0 0,-1-11 32,12 11 96,0-11-160,0 0 0,0-10-128,0 11-32,23-11-33,1 0-95,-1 0-160,11 0-257,-11-11 161,12 1-513,-12-11-449,0 11 1,-11 0-225,0-1-64,-12 1-63,11 0 575,-11-1 802,0-9 480,12 9 0,-12 1 96,0 0 192,0 10 705,0-11 673,11 11 31,-11 0 482,0 0-226,0 0-383,0 0-321,0 11-160,0-1-224,0 11-449,0 10-159,0 10 159,0 0-96,0 1-192,0-1-32,0-10-64,-11 0-32,-1-11 0,12-9-512,-11-1-1506,11-10-2178,0-10-4965</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59.903"/>
    </inkml:context>
    <inkml:brush xml:id="br0">
      <inkml:brushProperty name="width" value="0.04" units="cm"/>
      <inkml:brushProperty name="height" value="0.04" units="cm"/>
    </inkml:brush>
  </inkml:definitions>
  <inkml:trace contextRef="#ctx0" brushRef="#br0">65 10 5285,'0'0'5894,"0"0"-2723,0 0-801,0 0-352,0 0-801,0 0-448,-28 54 95,19-35-159,0-1-32,0-9-129,0 0-320,9 10-63,0-19-1,0 9-160,0 0-32,0-9 0,0 9-64,0-9-33,9 0-31,9 9 32,1-9 32,-1 9 32,0-9 64,10 10 0,-10-1 32,0 0-32,1 9 96,-1 0-32,-9 1-32,0-1 64,1-9 32,-10 9 129,0 1 159,0-1 97,0 0-321,-19 1 160,10-10-128,-18 0 65,8-9-289,1 0-96,0 0-193,-10-9-191,19 0-161,-9-1-352,-1-8-544,10 9-769,0-9-545,9 9-4004</inkml:trace>
  <inkml:trace contextRef="#ctx0" brushRef="#br0" timeOffset="371.76">74 0 9897,'0'0'5510,"0"0"-3749,0 0-512,0 0-416,0 0-641,0 0-96,28 19 673,-10-19 64,0 0-288,0 0-33,1 0-384,-1 0-96,0 0-32,10 0-544,-19 0-2019,9 0-4003</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06.049"/>
    </inkml:context>
    <inkml:brush xml:id="br0">
      <inkml:brushProperty name="width" value="0.04" units="cm"/>
      <inkml:brushProperty name="height" value="0.04" units="cm"/>
    </inkml:brush>
  </inkml:definitions>
  <inkml:trace contextRef="#ctx0" brushRef="#br0">1448 1085 769,'0'0'10730,"0"0"-7943,0 0-1730,0 0 608,0 0 33,0 0-321,0 0 128,0-9-63,0 9-161,-10 0-512,1 0-65,0 0 1,-9 0-321,-1 9-95,1 10-129,-1-1 32,-8 0-64,8 10-64,1-1-64,0 1 0,8 8-64,1-8 32,9 8-96,0 1 0,0 0 64,9-10-32,10 1-32,8-10-129,1-18-127,0 9-128,8-9-321,-8 0 160,0 0 0,-10-9 193,-9-9 128,0 8 95,-9-8 257,0 0 32,-9-1 129,0 1-65,0 9 96,0-9 352,-10 9-95,10-1-321,-9 1 0,8 0 160,-8 9-63,9 0-65,0-9 64,-1 9-224,-8 0 0,9 0-416,9 0-1122,-9 0-1857,9 0-5381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09.447"/>
    </inkml:context>
    <inkml:brush xml:id="br0">
      <inkml:brushProperty name="width" value="0.04" units="cm"/>
      <inkml:brushProperty name="height" value="0.04" units="cm"/>
    </inkml:brush>
  </inkml:definitions>
  <inkml:trace contextRef="#ctx0" brushRef="#br0">0 28 3555,'0'0'10410,"0"0"-8264,0 0-2146,0 0 321,0 0-257,0 0 32,0-9-96,18 0 160,1 9 32,8 0-128,-8 0 224,-1-9 193,-9 9-193,9 0 32,-8 0 97,-1 0 63,0 0-31,-9 0 255,0 9 65,9-9 32,-9 9 0,9 9-1,-9-9-95,0 19-225,0-10-95,0 10-129,0-1 32,0 10 33,-9-10-193,-9 9-32,9-8-64,-1-1-32,1-8 0,0 8-32,0-18-192,0-9-577,9 0-705,0 0-1312,9-9-1666,0 0-6887</inkml:trace>
  <inkml:trace contextRef="#ctx0" brushRef="#br0" timeOffset="215.5481">74 156 14029,'0'0'3620,"0"0"-2531,0 0-321,0 0-191,0 0-577,0 0 0,34 0 64,-11 0-64,-1 0-160,13 0-1249,-12 0-1794,-1 0-5830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10.780"/>
    </inkml:context>
    <inkml:brush xml:id="br0">
      <inkml:brushProperty name="width" value="0.04" units="cm"/>
      <inkml:brushProperty name="height" value="0.04" units="cm"/>
    </inkml:brush>
  </inkml:definitions>
  <inkml:trace contextRef="#ctx0" brushRef="#br0">1376 649 12716,'0'0'4676,"0"0"-2337,0 0-1186,-73 64-673,64-45-416,-1-10-32,10 9-32,0 0-128,0 1 64,0 8 64,0-9 0,10-9 0,-1 1-192,9-1 64,0-9 0,10 0-32,-1-9-129,10-10-287,-19 1-289,9 9 224,-18-9 1,-9-10 159,0 10 321,0 0 160,-9-10 288,-9 10-127,-9 0 63,8-10 0,1 10 64,9 0-160,0-1 97,0 10 95,9-9 0,0 9-64,0 0-63,0 9 31,0-9-128,0-1-96,9 10 64,9 0 64,0-9 320,10 9-63,-1 0-161,-9 9-160,-8 10 320,-1-10 161,-9 9-97,0 9-287,0-8-161,-9-1-321,-1 0-960,1 1-961,-9-10-2018,9 0-7207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23"/>
    </inkml:context>
    <inkml:brush xml:id="br0">
      <inkml:brushProperty name="width" value="0.16" units="cm"/>
      <inkml:brushProperty name="height" value="0.16" units="cm"/>
    </inkml:brush>
  </inkml:definitions>
  <inkml:trace contextRef="#ctx0" brushRef="#br0">75 1 1698,'0'0'320,"0"0"353,0 0-321,0 0 96,0 0-95,0 0-65,0 0 353,0 0 255,0 0 418,0 0 159,0 0-352,-25 0-192,25 0 0,0 0-192,0 0-225,0 0-160,0 0 33,0 0 31,0 0 129,0 0 351,0 0 226,0 0 319,0 0 32,0 0-95,0 0 127,0 0-608,0 0-257,0 0-63,0 0-97,0 0 1,0 0-65,0 0 33,0 25-129,0-25 96,0 24-63,0 26-193,0 0-64,0 25 96,0 24 0,0-24 97,0 25-129,0-1 96,0-24-32,0 25-96,0-1 33,0-24-129,0 0 64,0-1-96,0-24 32,0 25 32,0 0-32,-25-26 0,25 1-32,0 25 0,0-25 0,-25 0 32,25-1 0,0 1-32,0-25 0,0-25 0,0 25 0,0-25-32,0 0 32,0 0-32,0 0 0,0 0 32,0 0-32,0 0 32,0 0-64,0 0 0,0 0 0,0 0-1,0 0-31,0 0 64,0 0-64,0 0 32,0 0 32,0 0-32,25 0 0,0 0 64,0 0 0,25 0 0,0 0-32,0 0 32,-1 25 0,26-25 0,-25 0 0,25 0 0,-1 0 128,1 0-64,-25 0 64,0 0-32,-1 0-32,-24 0 1,0 25-1,0-25 32,-25 0 0,25 0 32,-25 0 0,0 0 0,0 0-96,0 0 64,0 0 0,0 0-64,0 0 32,0 0-64,0 0 0,0 0-736,0 0-1090,0 0-1089,-25-25-1056,0-50-514,-25 1-9352</inkml:trace>
  <inkml:trace contextRef="#ctx0" brushRef="#br0" timeOffset="1">150 75 2402,'0'0'3844,"0"0"-865,0 0-257,0 0-127,0 0-834,0 0-255,0-25-65,0 25-128,0 0 65,0 0 95,0 0-448,0 0-224,0 0-193,0 0-223,0 0-193,0 0-192,25 0 0,25 0 96,25 0 288,0 0-63,-1 0-33,1 0-64,0 0 32,0 0 33,-25 0 31,-1 0-160,1 0-64,-25 0-32,0 0 64,0 0-63,0 0-33,0 0 0,0 0-32,-25 0 32,0 0-32,25 0 32,-25 0-32,0 0 0,0 0 32,0 0 0,0 0-32,0 0 0,0 0 0,0 0-160,0 0-449,0 0-736,0 0-705,0 0-1570,0 0-2433</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12.096"/>
    </inkml:context>
    <inkml:brush xml:id="br0">
      <inkml:brushProperty name="width" value="0.04" units="cm"/>
      <inkml:brushProperty name="height" value="0.04" units="cm"/>
    </inkml:brush>
  </inkml:definitions>
  <inkml:trace contextRef="#ctx0" brushRef="#br0">1493 247 8168,'0'0'2882,"0"0"-1152,0 0 448,0 0-704,0 0-417,0 0-257,0 0 33,-10-46 128,-8 37 256,9 9-160,-9 0-64,-1 0-96,1 0-385,0 9-255,-1 1-97,1 8-160,0 0 96,0 10-96,8-1 0,1 1-128,9-10 128,0 0-128,9 0-32,10-18-257,-1 0-256,9 0 1,1-9-289,-1-18-448,1-1 288,-19 10-353,0 0 449,-9-1 288,0 10 481,0 0 256,0 9 737,0 0 448,0 0-160,0 0-128,0 0 32,0 0 0,0 9-353,0 10 97,0 8-481,9 10 96,0-10 225,1 10-257,-1-10 160,0 10 321,-9-10 0,-9 10-225,0-1-63,-19-8-129,1-1-320,-1 1 0,10-19-224,-10-9-577,10 0-640,0-18-1378,-10 8-1601,10-8-6246</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30:12.062"/>
    </inkml:context>
    <inkml:brush xml:id="br0">
      <inkml:brushProperty name="width" value="0.04" units="cm"/>
      <inkml:brushProperty name="height" value="0.04" units="cm"/>
      <inkml:brushProperty name="color" value="#C00000"/>
    </inkml:brush>
  </inkml:definitions>
  <inkml:trace contextRef="#ctx0" brushRef="#br0">111 10 9801,'0'0'6599,"0"0"-3140,0 0-1409,0 0-641,0 90-352,0-30-32,0-1-224,10 1-225,0 10-31,-10-10-193,10-1-64,-10-9-63,0-10-97,0-10-32,0 0-96,0 0 32,0-10-32,0 0-32,-10-10-64,10-10-225,0 0-287,0 0-289,0-10-192,0 0-192,0 10 320,0 0-128,0-10-96,0 10 544,0-10 321,0-10 96,0 0-257,10-10 1,-10 0-385,0 0 0,10 0-64,-10 0 481,0 1-129,0 9-480,0-10-1185,0 0-577,-10 0-2145</inkml:trace>
  <inkml:trace contextRef="#ctx0" brushRef="#br0" timeOffset="768.8458">100 21 11499,'0'0'4676,"0"0"-2530,0 0-160,0 0-352,0 0-801,0 0-641,-10 30 96,-10-11 32,10 11 289,-9 10 64,9-10-289,0 0-64,0 0 0,0-10-159,10-10-161,0-10 32,0 0-32,0 0-128,0-10-161,0 0-479,0 0-321,0 0 672,0-20 417,20-10 64,-10 0-64,0 0-192,0 21 192,-10-1-64,9 0 32,-9 20 0,0-10 0,10 10-32,-10 0-32,0 0-64,10 0 160,0 0 256,0 10 224,10 0-63,10 0-97,-10 19 0,0-9-160,0 0-64,0 10 65,-10-10-65,0 0 0,0 0-96,0 10-96,-10-20-993,10 10-1954,-10-20-1986,0 0-7879</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53.698"/>
    </inkml:context>
    <inkml:brush xml:id="br0">
      <inkml:brushProperty name="width" value="0.04" units="cm"/>
      <inkml:brushProperty name="height" value="0.04" units="cm"/>
      <inkml:brushProperty name="color" value="#C00000"/>
    </inkml:brush>
  </inkml:definitions>
  <inkml:trace contextRef="#ctx0" brushRef="#br0">339 40 9577,'0'0'7015,"0"0"-4389,0 0-576,0 0 577,0 0-866,0 0-480,0 0-127,10 30-706,-10 10-448,0 0 64,0 0 224,-10 0-160,0 10-63,0 0-33,0-10-32,0 10 0,10-20-32,-10-10-577,10-11-1249,0-9-800,10 0-2275,10 0-3779</inkml:trace>
  <inkml:trace contextRef="#ctx0" brushRef="#br0" timeOffset="468.7583">329 31 7719,'0'0'8424,"0"0"-6790,0 0-1218,0 0 321,0 0-641,0 0 0,50-20 64,-20 10 321,10 10 127,10 0-95,-20 0-353,0 0-64,-10 10 96,-10 0 385,-10 9 544,0 1 0,0 10-513,0-10-191,-20 10-33,-10 0-288,-10-10-96,10-10 0,-10 10-32,0-20-96,10 10-192,10-10-481,10 0-608,0 0-929,10 0-898,0-10-2273,0 0-3427</inkml:trace>
  <inkml:trace contextRef="#ctx0" brushRef="#br0" timeOffset="5648.7536">658 249 5413,'0'0'2498,"0"0"-640,0 0 609,0 0-257,0 0-256,0 0-161,0 0 161,0 0 128,0 0-384,0 10-481,0 10-513,0 0-639,0 10 31,0 0-32,0 0 128,0-10-96,0 0-32,0 0-32,0-10 0,0 0-32,0-10 0,0 0-64,0 0-256,0-10-129,0-10 449,0-10 96,0-10-64,0 10-32,0 0-96,20 10-32,-20 0-288,10 0-481,0 10-480,10 0-673,0 1-801,10 9-1954,-10 0-4932</inkml:trace>
  <inkml:trace contextRef="#ctx0" brushRef="#br0" timeOffset="6202.2702">847 230 4452,'0'0'3363,"0"0"-2466,0 0 128,0 0 385,0 0-289,0 0 160,0 0 609,0 0 95,0 0-95,0 0-224,0 0-257,0 0-320,0 10-320,0 0-385,11 10-159,-11 10 287,0 0-224,0 0-96,0 0-31,0 0-65,0-10-96,0 0 0,0-10-64,0-1-481,0-9-992,0 0-1666,0-19-2499,0-1-5028</inkml:trace>
  <inkml:trace contextRef="#ctx0" brushRef="#br0" timeOffset="6549.5362">987 230 12620,'0'0'2915,"0"0"-1666,0 0 833,0 0-545,0 0-576,0 0-448,0 60 319,0-40-31,0 10-224,0 0-65,0 9 129,0-9-289,0 10-31,0 0-33,10-10-64,-10 10 0,0-10-128,0 0-32,-10-1 32,0-9-96,0-10 0,-10 0-384,0-10-417,0 0-832,0-20-834,0 0-1088,0-9-2595,0-1-5765</inkml:trace>
  <inkml:trace contextRef="#ctx0" brushRef="#br0" timeOffset="8405.5602">1175 210 8904,'0'0'5414,"0"0"-3108,0 0-961,0 0-544,0 0-449,0 0-256,-40 0 224,30 0-127,0 0-33,-9 10 512,19 0 321,-10 0 193,0 0-450,10 0-319,0 0-193,0 0-160,0-10-64,0 10-64,0 0 0,10-10-32,0 10 32,9 0 32,1-10 0,0 10 0,-10-10 32,10 10 0,-10-10 0,-10 10 352,0-10 160,0 10 65,0 0-97,0-1-159,0 1-65,0 0-128,0 0-96,-10 0 32,0 0-64,0 0-192,0 0-481,0-10-544,0 0-1089,0 0-1121,0 0-2275,0-10-5700</inkml:trace>
  <inkml:trace contextRef="#ctx0" brushRef="#br0" timeOffset="9092.0528">996 93 11851,'0'0'5189,"0"0"-3363,0 0-609,0 0-801,0 0-416,0 0-256,0-13-961,0 13-833,0 0-993,0 0-3011</inkml:trace>
  <inkml:trace contextRef="#ctx0" brushRef="#br0" timeOffset="9223.3509">880 60 14542,'0'0'2818,"0"0"-1632,0 0-642,0 0-544,0 0-576,0 0-1442,-13 0-2627,13 0-5829</inkml:trace>
  <inkml:trace contextRef="#ctx0" brushRef="#br0" timeOffset="12258.1311">299 917 14798,'0'0'3780,"0"0"-1378,0 0-544,0 0-513,0 70-1057,0-50-192,0 0 32,0-10-96,0 10-32,0-10-288,-10 0-961,10 0-1057,-10-10-1282,10 0-5668</inkml:trace>
  <inkml:trace contextRef="#ctx0" brushRef="#br0" timeOffset="12411">269 787 14061,'0'0'1474,"0"0"-1474,0 0-160,0 0-1218,0 0-4932</inkml:trace>
  <inkml:trace contextRef="#ctx0" brushRef="#br0" timeOffset="12973.3776">439 946 2498,'0'0'2787,"0"0"-833,0 0-160,10 70-193,-10-50-31,0-10-353,0 10 32,0-20 0,0 10-160,0-10-288,0 0-193,0 0-159,0 0-449,0 0-160,0 0-577,0-10-32,0 0 769,0-10 353,0 10-161,0-10-128,0 10-64,10-10 64,0 10-32,0-10 192,10 10 64,-10-9-63,10 9 63,-10 10 96,0 0 385,0 0 416,-10 0 289,10 0-193,0 10-320,0 0-161,0 9-255,0 1-257,-10-10-160,10 20-32,0-10-96,-10 0-32,0 0-512,0 0-737,0 0-801,0-10-2082,0 0-3780</inkml:trace>
  <inkml:trace contextRef="#ctx0" brushRef="#br0" timeOffset="13842.3281">1206 808 12588,'0'0'5093,"0"0"-3011,0 0-193,0 0-735,0 0-450,0 0-127,-90-10-65,60 10-288,0 0 321,0 0 0,0 10-33,10-10 129,10 10-225,0 0-288,10 0-128,0-10 0,0 10-128,0 9-545,20 1-63,10 0 191,0 0-31,10 0 319,10 0 257,-10 0-32,-10 10 64,-10-10-64,-10 0 32,-10 0 0,0 0 193,0-10-33,-10 10 0,-10-10 128,-10 0-288,0 0-64,0 0-192,0-10-129,0 0-255,10 0-577,10 0-801,-10-10-1089,20 0-2595,-10 0-5572</inkml:trace>
  <inkml:trace contextRef="#ctx0" brushRef="#br0" timeOffset="14311.6398">1076 738 1377,'0'0'14062,"0"0"-10603,0 0-1569,0 0-225,0 0-800,0 0-417,0 80 33,0-50 512,10 10-160,-10 9-1,10 1-447,-10 0-129,10 0-96,-10-10-96,0 0-32,0-1-32,0-19-32,0 0-672,-10-20-353,10 0-865,0 0-1602,10-20-4867</inkml:trace>
  <inkml:trace contextRef="#ctx0" brushRef="#br0" timeOffset="14891.6744">1334 708 16464,'0'0'3331,"0"0"-1858,0 0 1,0 0-610,50 69-319,-20-39-1,0 10 225,0 0 32,-10 0 192,-10 10-160,-10-1-161,0-9-31,-10 10-417,-10-20-160,0 10-64,-10-10-801,10 0-1313,0-10-1986,0-10-4772</inkml:trace>
  <inkml:trace contextRef="#ctx0" brushRef="#br0" timeOffset="41928.0548">190 628 3011,'0'0'14221,"0"0"-11882,0 0-770,0 0 257,0 0-929,0 0-385,0 0-64,-50 40 97,40-20-65,-10 0 97,0 10 128,0 0 63,0 0-95,10 9-64,-10-9-97,10 10-352,0 10-32,10-10-64,0 0 33,0-1-97,0 1-33,20-10-31,0 0-192,0-10-993,0-10-1313,20 0-1923,0-10-3778</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33:58.159"/>
    </inkml:context>
    <inkml:brush xml:id="br0">
      <inkml:brushProperty name="width" value="0.08" units="cm"/>
      <inkml:brushProperty name="height" value="0.08" units="cm"/>
      <inkml:brushProperty name="color" value="#33CCFF"/>
    </inkml:brush>
  </inkml:definitions>
  <inkml:trace contextRef="#ctx0" brushRef="#br0">1774 9880 641,'0'0'1505,"0"0"-928,0 0-129,0 25 545,0-25-160,0 0-321,0 0 161,0 26 384,0-26 801,0 25-321,0-25-160,0 0-512,-25 25-320,25-25-1,0 26-159,0-26-65,0 0-32,-26 25 0,26-25-63,0 25 31,0-25 32,0 0-32,0 0-63,0 0-33,0 0 0,0 0-96,0 0-64,0-25 0,0-26 0,0 1 256,26-1 257,-26-25-321,25 0-32,0 1-96,1-27 32,-1 1-64,26 25-32,-26 1 64,1-1-64,-1 25 0,-25 26 32,26 0-32,-26 25 32,0 0 160,0-26 289,0 26-161,0 0-192,25-25-64,-25 25 0,0-25-31,0 25-1,25 0-32,-25-26 0,0 26 0,0 0 32,0 0-32,0 0 64,0 0-64,0 0 32,0 0 32,0 0 64,0 0 32,0 0 64,0 0 64,0 0 33,0 0 31,0 0-32,0 0-31,0 0-97,0 0-64,0 0 0,0 0 0,0 0-64,0 0 0,0 0-64,0 0 64,0 0-32,0 0 0,0 0-32,0 0 33,0 0 31,0 0-64,0 0 32,0 0-32,0 0 32,0 0-32,0 0 0,0 0 0,0 0 0,0 0 32,0 0-32,0 0 32,0 0 0,0 0 32,0 0 0,0 0 0,0 0-32,0 0 32,0 0-64,0 0 32,0 0 0,0 0-32,0 0 32,0 0 0,0 0 0,0 0 0,0 0-32,0 0 32,0 0-32,0 0 32,0 0-32,0 0 0,0 0 0,0 0 0,0 0 0,0 0 0,0 0 32,0 0-32,0 0-32,0 0 32,0 0 0,0 0-32,0 0-32,0 0-192,0 0-225,0 0-544,0 0-992,0 0-1699,0 0-4772</inkml:trace>
  <inkml:trace contextRef="#ctx0" brushRef="#br0" timeOffset="14334.8818">2128 9020 3235,'0'0'1826,"0"0"-1538,0 0 128,0 0-319,0 0-33,0 0 32,0 0 32,0 0 160,0 0 353,0 0 448,0 0 256,0 0 64,0 0 97,0 0-257,0 0-384,0 0 32,0 0-161,0 0 97,0 0-64,0 26-161,0-26-159,0 25-257,0 0 64,0 1-32,0 24-95,0-24-65,0-1 32,25 26-32,-25-26 32,0 0-32,0-25 32,26 26-64,-26-26 32,0 0-32,0 25-32,0-25 0,0 0 0,0 0 0,0 0-32,0 0-32,0 0 64,0 0 0,0 0 0,0 0 0,0 0-32,0 0 0,0 0-64,0 0 32,0 0-353,0 0-543,0 0-802,0 0-1441,0 0-2467,0-25-832</inkml:trace>
  <inkml:trace contextRef="#ctx0" brushRef="#br0" timeOffset="23849.4421">2204 9400 2530,'0'0'1890,"0"0"-641,0 0-736,0 0-225,0 0 353,0 0 576,0 25 288,0-25 289,0 0-513,-25 0-192,25 0-416,0 0-353,0 0-256,0 0 0,0-25 32,25 0 65,1-26-1,-26 26 32,25 0 32,0-26-128,1 26 0,-1 25-64,-25-25 0,25 25 96,-25 0 65,0 0 255,0 0-96,0 0-63,26 0-33,-1 25 128,0 0 161,1 26-193,-1-1-96,0 1-128,0-26 97,1 26-33,-26-26-64,25 0 32,-25-25 0,0 26-128,25-26-32,-25 0-128,0 0 32,0 0-224,26-26-33,-1-24 129,0-1 224,1 1 0,-1-1 192,0 0-160,-25 26-32,26 0 65,-26 25-65,0 0 0,0 0 32,25 0 64,-25 0 0,0 0 192,0 0 64,25 25 33,-25 0-161,26 26-96,-1 0-32,-25-1 0,25 1-32,1-1 161,-26-24-161,25-1 0,-25 0-64,0 0 0,0-25 0,0 0-32,0 0 32,25 0-64,-25 0-33,0 0-63,0 0-64,0 0-32,26-25 96,-1 0 0,0 25 160,-25-25 64,26-1-64,-26 26 32,0 0-32,0 0 0,25 0 32,-25 0 96,0 0 0,0 0-32,0 0 0,25 26 64,1-1 32,-1 0-63,-25 0-65,25 1 0,-25-1-32,26 0 32,-26 1 0,25-1 64,-25-25-64,0 25-64,0-25 0,0 0 0,0 0-64,0 0 0,0 0-32,0 0 0,25 0 32,-25 0 32,0 0 32,0 0 32,0 0-32,26 0 64,-26 0-32,0-25-32,0 25 64,0 0-32,25 0 96,-25 0 0,0 0 0,0 0 128,0 0 65,0 0 31,0 0 0,0 0 129,0 0-129,0 0-96,0 0-127,0 0-33,0 0-32,0 0 32,0 0 64,0 0-64,0 0-32,0 0-32,0 0 0,0 0 0,0 0 0,0 0-32,0 0 0,0 0 32,0 0-32,0 0 0,0 0 0,0 0 0,0 0 0,0 0 0,0 0-32,0 0 32,0 0 0,0 0-32,0 0 0,0 0-32,0 0-32,0 0-96,25 0 32,-25-25-33,0 25 129,26-26-32,-26 26 32,25-25 64,-25 25 0,0 0 0,25 0 0,-25-25 32,0 25-32,0 0 0,0 0 0,0 0 0,0 0 0,26 0 0,-26 0 0,25 25 32,0 0 32,1-25-64,-26 26 32,25-1-32,-25-25 32,25 25-32,-25-25 0,0 0 0,0 0-32,0 0 32,0 0 0,0 0-64,0 0 32,26 0-32,-26 0 0,0 0 0,25-25 32,-25 0-32,25-26 32,1 26 0,-26-1-32,25 1 64,-25 0-32,0 0 32,25-1 0,-25 26 0,0 0 0,0 0 32,0 0-32,0 0-32,0 0 32,0 0-32,0 0 32,0 0 0,25 0 0,-25 0 0,26 26 32,-1-1 64,0 0-96,1 0 32,-1 1 0,-25-1-32,25 0 0,-25-25 0,26 0-32,-26 26 32,0-26-96,25 0-224,-25 0-33,25-26 33,-25 26 32,26-25 128,-26-26 31,25 26 97,-25 0 32,0-26-64,25 51 32,-25-25 0,0 25 0,0 0 0,0 0 32,0 0 0,26 0-64,-26 0 64,0 0 32,25 0-32,0 0 64,1 0 32,-1 25 32,0 1-63,1-1-33,-1-25 32,0 25-32,26 0-32,-26-25 0,1 26 0,-1-26 0,0 0 0,1 0-32,-1 0 0,-25 0 32,25 0 0,1 0-32,-1 0 32,-25 0 0,25 0 0,-25 0 32,0 0-32,26 0 32,-26 0 64,0 0 64,0 0 0,0 0 0,0 0 64,0 0 129,0 0 63,0 0 65,0 0 63,0 0 1,0 0 63,0 0 65,0 0-161,0 0-95,0 0-65,0 0-64,0 0-192,0 0-32,0 0 1,0 0 63,0 0 0,0 0 0,0 0 192,0 0 97,0 0 31,0 0-96,0 0-31,0 0-97,0 0-128,0 0 64,25 0 0,-25 0 0,0 0 1,0 0 31,0 0 0,0 0-96,25 0-96,1 25 0,-26-25 0,25 25 0,0-25 0,-25 0 0,26 26 0,-1-26 0,-25 0 0,0 0 0,25 0 0,-25 0 0,0 0 0,0 0 0,0 0 0,0 0 0,0 0 0,0 0 0,0 0 0,0 0 0,0 0 0,0 0 0,0 0 0,0 0 0,0 0 0,0 0 0,0 0 0,0 0 0,0 0 0,0 0 0,0 0 0,0 0 0,0 0 0,0 0 0,0 0 0,0 0 0,0 0-192,0 0-32,0 0-1,0 0 65,0 0-32,0 0 64,0 0 32,0 0 64,0 0 0,0 0-32,0 0-32,0 0 64,0 0 0,0 0 0,0 0 32,0 0-97,0 0 33,0 0 64,0 0-32,0 0 0,0 0 32,0 0-32,0 0 32,0 0-32,0 0 32,0 0-32,0 0 32,0 0-160,0 0 0,0 0 32,0 0 64,0 0-96,0 0 31,0 0 65,0 0-32,0 0 32,0 0 32,0 0 0,0 0-32,0 0-64,0 0 0,0 0-32,0 0 0,0 0-1,0 0-31,0 0 32,0-26 96,0 26 64,0 0 0,26 0 0,-26 0 0,0-25 0,0 25 0,25 0 0,-25 0 0,0-25 64,25 25-64,-25 0 0,0 0 0,0 0-64,0 0 32,26 0 32,-26 0-32,0 0 32,0 0 0,25 0 0,-25 0 0,0 0-64,25 0 32,-25 0-32,25 0-96,-25 0 0,26-26 63,-26 26-31,25-25-32,0 0 0,1 0 64,-1-1 32,0 1 0,-25 0-32,0 25 96,26-26-32,-26 26 32,0 0 0,0 0 64,0 0-64,0 0 32,0 0 0,0 0-32,0 0-32,25 0 32,-25 0 0,25 26 0,1-26 0,-26 25 32,50 0-32,-24 1 0,-1-1 0,0 0 32,1 0-32,-1-25 0,0 26 0,1-26 0,-26 25-32,25-25 32,-25 0 0,25 0 0,-25 0-32,26 0-32,-26 0 32,25 0-32,-25 0-64,25-25 63,-25-1 1,26 26 64,-26-25 0,25 25 0,-25-25 0,0 25 32,0 0-32,0 0 32,0 0 0,25 0-32,-25 0 0,26 25 0,-1-25 33,0 25 31,1 1-64,-1-1 32,0 0-32,1-25 0,-1 26 0,0-1 0,-25-25 0,26 0 0,-1 0-32,-25 0 32,25 0-64,-25 0 31,26 0 1,-1 0-32,-25 0 32,0 0 32,25 0 0,-25 0 0,0 0 0,0 0 32,0 0 0,0 0-32,0 0 0,0 0 32,26 0-32,-26 0 0,25 0 65,0 0-65,-25 25 64,26-25-32,-1 25-32,-25-25 0,25 26 32,0-26-32,-25 0 0,0 25 0,26-25 0,-26 0 0,0 0 0,25 0-32,-25 0 32,0 0-32,25 0 32,-25 0 0,0 0 0,0 0 0,0 0 0,0 0 0,0 0 0,0 0 32,0 0-32,0 0 32,0 0-32,0 0 64,0 0 32,0 0 64,0 0 0,0 0 32,0 0-32,0 0 33,0 0-65,0 0-64,0 0 0,0 0 0,0 0-32,0 0 32,0 0-64,0 0 32,0 0 0,0 25 32,0-25-32,0 0 0,0 0-32,0 0 0,0 0 32,0 0-32,0 0 32,0 0-32,0 0 0,0 0 0,0 0 0,0 0 0,0 0 0,0 0 0,0 0 0,0 0 0,0 0 0,0 0 0,0 0 0,0 0 0,0 0 0,0 0 0,0 0 0,0 0 0,0 0 0,0 0 0,0 0 0,0 0-32,0 0 32,0 0 0,0 0 0,0 0 0,0 0 0,0 0 0,0 0 0,0 0 0,0 0 0,0 0-32,0 0 32,0 0-32,0 0 32,0 0 0,0 0-32,0 0-32,0 0 64,0 0-32,0 0 0,0 0-64,0 0 32,0 0 0,0 0 0,0 0-32,0 0 0,0 0-1,0 0 65,0 0 32,0 0 0,0 0 32,0 0 0,0 0 1,0 0-1,0 0 0,0 0 0,0 0 0,0 0 0,0 0-32,0 0 0,0 0-32,0 25 32,26 1 0,-26-26 0,0 25 0,0 0 32,0-25-32,25 26-32,-25-26 32,0 0-32,0 0 0,0 0 0,0 0 0,0 0-1,0 0-31,0 0-64,0 0 0,0 0-64,0 0-32,0 0 128,0-26 96,25 26 32,-25 0-32,0 0 0,0-25 0,0 25 0,0 0 0,0 0 0,0 0 32,26 0-32,-26 0 0,0 0 32,0 0-32,0 0 32,25 25-32,-25-25 32,25 0-32,-25 26 0,0-26 0,26 0 0,-26 0 0,0 0-32,25 0 0,-25 0-64,25 0 0,-25 0-33,26-26 65,-26 1 0,0 25 32,25-25-32,-25-1 64,0 26-32,25-25 32,-25 25 0,0 0 0,0 0 0,0 0 0,0 0 32,0 0 0,0 0 0,0 0 0,26 0-32,-26 0 32,0 0-32,25 25 0,-25-25 0,25 0 32,-25 26-32,26-26 0,-26 0 0,25 25 0,0-25 0,-25 25 0,0-25 0,26 0 0,-26 0-32,0 0 32,25 0-64,-25 0 32,0 0-64,25 0 32,-25-25 32,26 25-32,-26-25 32,25 25 32,-25-26 0,0 26 0,0 0 0,0 0 32,0 0 0,0 0 32,25 0-32,-25 0-32,26 26 0,-1-26 32,0 25 0,-25 0 0,26-25-32,-1 26-32,-25-26 32,0 0 0,25 0-32,-25 0 0,0 0-32,26 0-32,-26-26 0,0 1-32,25 0 0,0 25 0,-25-26 31,26 26 33,-26 0 32,0 0 32,0 0 32,0 0-32,0 0 32,0 0-32,25 0 32,0 0 1,-25 26 95,26-1-64,-1 26 0,0-26 0,1 0 0,-26 0 0,25 1 0,-25-26-64,0 0-64,25 0 64,-25 0-96,0 0 32,26 0-32,-26 0 0,25 0 64,-25-26 0,25 26 32,-25 0 0,26-25-32,-26 25-1,0 0 1,0 0 32,25 0 0,-25 0 0,0 0 0,0 0 32,25 0-32,-25 0 33,25 25-1,1 1 32,-1-1-32,0 0-32,-25-25 0,26 26 0,-26-26 0,0 0 0,0 0-64,0 0-33,0 0-63,25-26 0,-25 26-32,25-25-128,1 0 63,-26-1 129,0 26 96,0 0 0,25-25 0,-25 25 32,0 0 0,0 0 0,0 0-32,0 0 32,25 0-32,-25 0 32,0 0 32,26 0 0,-1 25-32,0-25 32,-25 26 0,26-26-32,-26 0 0,0 0 0,0 0-32,25 0 0,-25 0-64,0 0 32,25 0-96,-25 0-64,26-26 0,-26 26 31,0 0 161,0 0 0,25 0-32,-25 0 64,0 0 0,0 0-32,0 0 32,25 0 0,1 0 96,-26 51 0,25-26 32,0 1-95,1-1-33,-1-25 0,-25 25 0,25-25 0,-25 0 0,0 0-65,0 0 1,0 0-32,26 0-32,-26 0-64,0-25 0,25 0 32,-25-26-65,25 26-31,-25-1 96,0 1 128,26 25 32,-26-25 0,0 25 0,0 0 32,0 0 32,0 0 192,25 25 193,-25 0-321,25-25-32,-25 26-96,0-1 0,26-25 0,-26 25 32,25-25-32,-25 0 0,0 26 0,25-26 0,-25 0-32,0 0 32,0 0-96,0 0 64,0 0-64,26 0 0,-26-26 0,25 26 32,-25-25 32,0 25 32,25-25 32,-25 25-32,0 0 0,0 0 0,0 0 64,26 0 0,-26 0 128,25 25 0,0 0-96,-25 1-32,26-26 0,-1 25 0,-25 0-32,25-25-32,-25 0 0,0 0 0,0 0 0,0 0-64,0 0 0,26 0-32,-26 0 32,0-25 0,0 0-32,25-1 64,-25 1 32,0 25 0,0-25 0,25 25 0,-25 0 0,0 0 0,0 0 0,0 0 32,0 0 64,26 0 192,-1 25 1,-25 0-97,25-25-32,-25 26-32,0-26-96,25 0-32,-25 0 0,0 0-32,0 0-32,0 0 0,26 0 0,-26 0 0,0 0 0,25 0 64,-25-26-64,0 1 64,0 25 32,0-25-32,25 25 0,-25-26 0,0 26 0,0 0 32,0 0-32,0 0 32,26 0 0,-26 0 64,0 26 64,25-26-96,-25 25-32,25-25 0,-25 0-32,0 0-32,0 0 32,0 0 0,0 0-64,0 0 32,0 0-64,26 0 64,-26 0 0,0 0-32,25 0 64,-25 0 0,0 0 0,25-25 0,-25 25 0,0 0 0,0 0 32,0 0-32,0 0 0,26 0 32,-26 0 64,25 25 64,-25 0-96,25 1 0,-25-26-64,0 25 32,26-25 0,-26 0-32,0 0-32,0 0 0,0 0-64,0 0 0,25 0-32,-25-25 0,0-1 64,25 1 0,-25 25 64,0-25 32,0 25-32,0-26 0,26 26 0,-26 0 0,0 0-32,0 0 32,0 0-32,0 0 32,25 0 64,-25 0 0,25 0 0,1 0-32,-26 26 0,0-26-32,25 0 0,-25 0 0,0 0 0,25 0-32,-25 0 0,26 0 0,-26 0-32,25-26 64,-25 26-64,25-25 32,1 25 32,-26-25-32,25 25 32,-25 0 0,0 0 0,0 0 0,25 0 64,-25 0 32,26 0 0,-1 25-32,0 0-32,-25-25 32,26 0-64,-26 26 0,0-26 0,25 0-64,-25 0 0,0 0-32,25-26-32,1 1-32,-1 0-97,-25 0-31,25-26 96,1 26 192,-1 25-32,-25-26 32,25 26 0,-25 0 0,0 0 32,26 0 384,-26 0 97,25 26-193,0-1-160,-25 0-96,26-25-32,-1 26-32,-25-26 0,0 0 0,0 0 0,25 0-32,-25 0 0,0 0-64,26 0 0,-1 0-192,-25 0-161,25 0 33,0 0 96,1-26-129,-26 26-63,25 0 159,0 0-640,-25 0-32,26 26-1249,-26-26-5765</inkml:trace>
  <inkml:trace contextRef="#ctx0" brushRef="#br0" timeOffset="54776.2448">1 10133 2819,'0'0'6278,"0"0"-4100,0 0-1794,0 0 129,0 0-65,0 0 32,0 0 513,0-25 545,0 25-161,0 0-544,0 0-257,0 0-351,0 0-161,0 0-64,0 25 0,0-25 32,25 0-32,-25 25 0,0-25-32,25 0-32,-25 0 0,0 0-33,0 0-31,0 0-96,26-25-64,-26 0 160,25-1 128,-25 26 64,0-25 160,25 25-192,-25 0-32,0 0 32,0 0-32,0 0 0,26 0 64,-26 0-32,0 25 128,25 1-64,0-1-64,1-25 33,-26 25-33,25 1-32,-25-26 0,25 0-65,-25 0-63,0 0-32,0 0-64,0-26 96,0 1 32,26 25 96,-26-25 96,0 25-32,0 0 0,0-26-64,25 26 0,-25 0 0,0 0 0,0 0-96,0 0 32,0 0 64,25 0 0,-25 26 160,26-26-64,-26 25 0,25-25-64,-25 0-32,0 0-32,0 0 32,25 0-128,-25 0 64,26 0-128,-26 0 160,0 0 32,0-25 32,25 25 0,-25 0-32,0 0 0,25 0 0,-25 0 0,0 0 32,26 0 0,-1 0-32,-25 0 32,0 0-32,25 0 0,-25 0 0,26 0 0,-26 0 64,0 0-32,25 0 32,-25 0 0,0 0-32,25 0-32,-25 0-32,0 0-64,0 0 32,0 0 64,0 0 0,26 0 32,-26 0-32,0 0 32,0 0 0,25 0 32,-25 0-32,0 0-32,25 0 0,-25 0 0,0 0-32,0 0-32,26 0 32,-26 0 32,0 0 0,0 0 32,25 0-32,-25 0 0,0 0 64,0 0-64,25 0 0,-25 0 0,0 0-64,0 0 32,26 0-32,-26 0 64,0 0 0,25 0 0,-25 0 32,0 0 0,25 0 0,-25 0 32,0 0-64,26 0 0,-26 0-64,0 0 32,25 0 0,-25 0 32,25 0 0,-25 0 0,26 0 0,-26 0 64,25 0 0,-25 0-64,0 0 0,0 0-64,26 0 32,-26 0-32,0 0 64,0 0 32,25 0 0,-25 0 0,25 25 64,1 0 0,-26 1-64,25-26 0,-25 25-32,0-25 0,25 0-32,-25 0-64,0 0-96,0 0 64,0 0-128,0-25-1,0 25 33,26-26-64,-26 1 32,0 25 256,25-25 128,-25 25-96,0 0 32,0 0-64,0 0 0,0 0-64,25 0-96,-25 0 96,0 0 64,0 0 0,0 0 96,26 0 0,-26 0-64,0 0 0,25 0 0,-25 0 0,0 0-32,25 0 0,-25 0 64,26 0-64,-26 25 32,25-25-32,-25 0 0,25 0 0,-25 0-32,26 0-32,-26 0 32,25 0 32,-25 0 32,0 0-32,25 0 64,-25 0-64,0 0 32,0 0-32,0 0 0,0 0-32,26 0-32,-26 0 64,0 0 0,0 0 0,25 0 0,-25 0 64,0 0-64,25 0 32,-25 0 0,26 0-32,-26 0 0,25 0 0,-25 0-32,0 0 0,25 0-32,-25 0 32,26-25 0,-26 25 32,0 0 0,25 0-64,-25 0 64,0-26 0,0 26-32,25 0 32,-25 0 0,0 0 64,0-25-32,26 25 0,-26 0 0,0 0-32,0 0 0,25 0 192,-25 0-32,0 0-64,0 0 0,0 0-31,0 0-1,25 0-64,-25 0 0,26 0 32,-26 0-32,25 25-1282,26 1-4227</inkml:trace>
  <inkml:trace contextRef="#ctx0" brushRef="#br0" timeOffset="85790.0511">9979 10057 737,'0'0'961,"0"0"96,0 0 96,0 0 256,0 0 64,0 0-127,0 0-193,-25 0 32,25 0 192,0 0-256,0 0-128,0 0 96,0 0-32,0 0-224,0 0-353,0 0-223,0 0-161,0 0-96,0 0-32,0 0-64,0 0 0,0 0 96,0 0 64,0-26-32,0 26-32,0 0 64,0 0-64,0 0 32,0 0 32,0 0-32,0 0 0,0 0 96,0 0 32,0 0-32,0 0 0,0 0-31,25 0 255,-25 0-192,25 0-160,1 0 0,-26 0 0,25 0 0,-25 0 0,25 0 0,1 26 32,-1-26-32,-25 0 0,25 0 0,-25 0 0,25 0 0,-25 0-32,26 0-32,-1 0 0,-25 0 64,25-26-32,-25 26 32,26 0 0,-26-25-32,25 25 32,-25 0 0,0 0 32,0 0-32,0 0 32,0 0 0,25 0-32,-25 0 0,0 0 32,0 0-32,26 0 224,-1 0 32,-25 0-160,25 0-31,-25 25-65,0-25 0,26 0 0,-26 0-32,0 0-1,0 0-31,25 0-32,-25 0 0,0 0 96,25-25 0,-25 25 0,0 0 32,26 0-32,-26-25 0,25 25 64,-25 0-64,0 0 0,0 0 0,25 0 32,-25 0-32,0 0 64,26 0 0,-1 0 33,-25 25-65,25-25 0,-25 25-32,0-25 0,26 0 0,-26 0-32,0 0-32,0 0-33,25 0 65,-25 0-32,0 0 32,0 0-64,0 0 64,25 0-32,-25 0 64,0-25 0,0 25 0,26 0 32,-26 0-32,0 0 32,0 0-32,0 0 0,0 0 0,0 0 32,25 0 64,-25 0-64,25 0 0,-25 0-32,0 0 32,26 0-32,-26 25 0,25-25 0,-25 0 0,25 0 32,-25 0-32,26 26 0,-26-26-32,0 0 32,0 0-32,25 0 0,-25 0 32,0 0-96,0 0 96,0 0 0,0 0-32,25 0 32,-25 0 32,0 0-32,0 0 0,0 0 0,0 0 64,0 0-64,0 0 32,0 0 0,26 0 0,-26 0 0,0 0-32,0 0 0,25 0 32,-25 0-32,0 0 0,0 0 0,0 0 0,0 0-32,0 0 0,25 0-32,-25 0-64,0 0 64,0 0 32,0 0 32,0 0 0,26 0 0,-26 0 0,0 0 0,0 0 0,0 0 0,0 0 0,25 0 0,-25 0 0,0 0 0,0 0 0,0 0 0,0 0 0,25 0 32,-25 0 0,0 0 0,26 0-32,-26 0 0,0 0-32,0 0 0,25 0 0,-25 0-32,0 0 64,25 0 0,-25 0 0,0 0 0,0 0 0,26 0 0,-26 0 0,0 0 0,0 0 0,0 0 0,0 0 0,25 0 0,-25 0 0,0 0 0,0 0 0,0 25 0,25-25-32,-25 0 0,0 25 0,0-25 32,26 0-64,-26 0 0,0 0 32,0 0-32,0 0-32,0 0-32,0 0 31,25 0 33,-25 0 64,0 0 0,0 0 0,25 0 0,-25 0 0,0 0-32,0 0-32,25 0 0,-25 0 0,0 0 64,0 0 0,0 0 0,0 0 0,0 0 0,0 0 32,0 0-32,0 0 0,0 0 0,0 0 0,0 0 0,0 0 0,0 0 0,26 0 0,-26 0-32,0 0 32,0-25-64,0 25-32,0 0-96,0 0-32,0-25-1,25 25 97,-25 0 96,0 0 32,0 0 0,0 0 32,0 0 0,0 0 64,0 0-64,0 0-32,0 0 33,0 0-33,0 0 32,0 0 96,0 0 64,0 0 32,0 0 32,0 0-64,0 0 65,0 0-129,0 0-64,0 0 32,0 0 32,0 0-96,0 0 32,0 0-64,0 0 0,0 0 0,0 0 0,0 0 0,0 0 0,0 0-32,0 0 64,0 0-64,0 0 32,0 0-32,0 0 32,0 0-64,0 0 64,0 0 0,0 0 0,0 0 0,0 0-64,0 0 64,0 0-32,0 0 32,0 0 0,0 0 0,0 0-64,0 0 32,0 0 32,0 0 32,0 0-32,0 0 64,0 0-64,0 0 32,0 0-32,0 0 32,0 0-32,0 0 32,0 0 0,0 0 0,0 0 0,0 0 0,0 0 0,0 0 0,0 0 32,0 0-32,0 0 0,0 0-32,0 0 32,0 0 0,0 0 0,0 0 1,0 0-1,0 0-32,0 0 32,0 0-32,0 0 32,0 0-32,0 0 0,0 0 32,0 0-32,0 0 0,0 0 0,0 0 0,0 0 0,0 0 0,0 0 0,0 0 0,0 0 0,0 0 0,0 0 0,0 0 0,0 0 0,0 0 0,0 0 0,0 0 0,0 0 0,0 0 0,0 0 0,0 0 0,0 0-32,0 0 32,0 0 0,0 0-32,0 0 32,0 0-32,0 0 32,0 0 32,0 0 0,0 0 0,0 0-32,0 0 0,0 0 0,0 0 0,0 0 0,0 0 0,0 0 0,0 0 0,0 0-32,0 0 32,0 0 0,0 0 0,0 0 0,0 0 0,0 0 0,0 0 0,0 0 0,0 0 0,0 0-64,0 0 64,0 0 0,0 0 0,0 0-32,0 0 32,0 0-33,0 0 33,0 0 33,0 0-33,0 0 32,0 0-32,0 0 0,0 0 0,0 0 0,0 0 0,0 0 32,0 0 0,0 0-32,0 0 0,0 0-32,0 0 64,0 0-32,0 0 0,0 0 0,0 0 0,0 0-32,0 0 0,0 0 0,0 0 32,0 0 32,0 0 0,0 0-32,0 0 0,0 0 32,0 0-32,0 0 0,0 0 0,0 0 0,0 0 32,0 0-32,0 0 0,0 0 0,0 0-32,0 0 32,0 0-32,0 0 32,0 0 0,0 0 32,0 0 0,0 0 0,0 0-32,0 0 32,0 0 0,0 0-32,0 0 32,0 0-32,0 0 32,0 0 0,0 0-32,0 0 0,0 0 0,0 0 32,0 0-32,0 0 32,0 0-32,0 0 0,0 0 32,0 0-32,0 0 0,0 0 0,0 0 0,0 0 0,0 0 0,0 0 0,0 0 0,0 0 0,0 0 0,0 0 0,0 0 96,0 0-96,0 0 32,0 0 64,0 0-64,0 0-32,0 0 0,0 0 0,0 0 0,0 0 0,0 0 0,0 0 0,0 0 0,0 0-32,0 0 32,0 0 32,0 0-32,0 0 0,0 0 0,0 0 0,0 0 0,0 0 0,0 0 0,0 0 0,0 0 0,0 0 0,0 0 0,0 0 0,0 0 0,0 0 32,0 0-32,0 0 0,0 0 32,0 0-32,0 0 64,0 0-64,0 0 0,0 0 0,0 0 0,0 0 0,0 0 0,0 0 0,0 0 0,0 0 0,0 0 0,0 0 0,0 0 32,0 0-32,0 0 0,0 0 0,0 0 0,0 0 0,0 0 0,0 0 0,0 0 32,0 0-32,0 0 0,0 0 0,0 0 0,0 0 0,0 0 0,0 0 0,0 0 0,0 0 0,0 0 0,0 0 0,0 0 0,0 0-32,0 0 32,0 0 0,0 0 0,0 0 0,0 0 32,0 0-32,0 0 0,0 0 0,0 0 0,0 0 0,0 0-32,0 0 32,0 0 0,0 0-32,0 0 32,0 0 0,0 0 0,0 0 0,0 0 0,0 0 0,0 0 32,0 0-32,0 0 0,0 0 0,0 0 0,0 0 0,0 0 0,0 0 0,0 0 0,0 0 0,0 0 0,0 0-32,0 0 32,0 0 0,0 0 0,0 0 0,0 0 32,0 0-32,0 0 0,0 0 0,0 0 0,0 0 0,0 0 0,0 0 0,0 0 0,0 0 0,0 0 0,0 0 0,0 0 0,0 0 0,0 0 0,0 0 0,0 0 0,0 0-32,0 0 32,0 0 0,0 0 0,0 0 0,0 0 0,0 0 0,0 0 0,0 0 32,0 0-32,0 0 0,0 0 0,0 0 0,0 0 0,0 0 0,0 0 0,0 0 0,0 0 0,0 0 0,0 0 32,0 0-32,0 0 0,0 0 0,0 0 0,0 0 0,0 0 32,0 0-32,0 0 0,0 0 0,0 0 0,0 0 0,0 0 0,0 0 0,0 0 0,0 0 0,0 0 0,0 0 32,0 0-32,0 0-32,0 0 32,0 0 0,0 0 32,0 0-32,0 0-32,0 0 32,0 0 0,0 0 0,0 0 0,0 0 0,0 0 0,0 0 0,0 0 0,0 0 0,0 0 0,0 0 0,0 0 0,0 0 0,0 0 0,0 0 32,0 0-32,0 0 0,0 0 0,0 0 0,0 0 0,0 0 0,0 0 0,0 0 0,0 0 0,0 0 0,0 0 0,0 0 0,0 0 0,0 0 0,0 0 0,0 0 0,0 0 0,0 0 0,0 0 0,0 0 0,0 0 0,0 0 0,0 0 0,0 0 0,0 0 0,0 0 0,0 0 0,0 0 0,0 0 0,0 0 0,0 0 0,0 0 0,0 0 0,0 0 0,0 0 0,0 0 0,0 0 0,0 0 0,0 0 0,0 0 0,0 0 0,0 0-32,0 0 32,0 0 0,0 0 0,0 0 0,0 0 0,0 0 0,0 0 0,0 0-32,0 0 32,0 0 0,0 0 0,0 0 0,0 0 0,0 0 0,0 0 0,0 0 0,0 0 0,0 0 0,0 0 0,0 0-32,0 0 32,0 0 0,0 0 32,0 0-32,0 0 0,0 0 0,0 0-32,0 0 32,0 0 0,0 0 32,0 0-32,0 0 0,0 0 0,0 0 0,0 0 32,0 0-32,0 0 0,0 0 0,0 0 32,0 0-32,0 0 0,0 0 32,0 0-32,0 0 32,0 0-32,0 0 32,0 0-32,0 0 0,0 0 33,0 0-1,0 0 0,0 0-32,0 0 64,0 0-32,0 0 0,0 0-32,0 0 0,0 0 0,0 0 32,0 0 0,0 0 0,0 0 0,0 0-32,0 0 32,0 0 0,0 0 32,0 0 64,0 0-96,0 0 0,0 0-32,0 0-32,0 0 32,0 0 0,0 0 0,0 0 0,0 0 0,0 0 0,0 0 0,0 0 32,0 0-32,0 0 0,0 0 0,0 0 0,0 0 0,0 0 0,0 0 0,0 0 0,0 0-32,0 0 32,0 0 0,0 0 0,0 0 0,0 0 32,0 0-32,0 0 0,0 0 0,0 0 32,0 0-32,0 0 0,0 0 0,0 0 0,0 0 0,0 0-32,0 0 32,0 0 0,0 0 32,0 0-32,0 0 32,0 0-32,0 0 32,0 0-32,0 0 0,0 0 0,0 0 0,0 0 0,0 0 32,0 0-32,0 0 0,0 0 0,0 0 0,0 0 0,0 0 0,0 0 0,0 0 0,0 0-32,0 0 32,0 0-32,0 0 32,0 0 0,0 0 32,0 0-32,0 0 0,0 0 0,0 0 0,0 0 0,0 0 0,0 0 0,0 0-32,0 0 32,0 0 0,0 0 0,0 0 0,0 0 0,0 0 32,0 0-32,0 0 0,0 0 0,0 0 0,0 0 0,0 0 0,0 0-32,0 0 32,0 0 0,0 0 0,0 0 0,0 0 0,0 0 0,0 0 0,0 0 0,0 0 32,0 0-32,0 0 0,0 0 0,0 0 0,0 0-32,0 0 32,0 0 0,0 0-32,0 0 64,0 0-32,0 0 0,0 0 0,0 0 32,0 0 0,0 0-32,0 0 64,0 0 0,0 0 0,0 0-32,0 0 33,0 0-33,0 0 32,0 0-32,0 0 32,0 0 0,0 0 0,0 0-64,0 0 64,0 0-32,0 0 64,0 0-96,0 0 32,0 0 32,0 0-32,0 0 0,0 0-32,0 0 32,0 0-32,0 0 0,0 0 64,0 0-32,0 0 0,0 0 32,0 0 64,0 0 33,0 0-33,0 0-32,0 0-64,0 0 0,0 0-32,0 0 0,0 0 0,0 0 32,0 0-32,0 0 0,0 0 64,0 0-64,0 0 0,0 0 32,0 0-32,0 0 32,0 0-32,0 0 0,0 0 0,0 0 0,0 0 0,0 0 32,0 0-32,0 0 32,0 0 0,0 0 0,0 0 0,0 0-32,0 0 32,0 0-32,0 0 0,0 0 0,0 0 0,0 0 32,0 0-32,0 0 32,0 0-32,0 0 32,0 0-32,0 0 0,0 0 0,0 0 0,0 0 0,0 0 0,0 0 0,0 0 0,0 0 0,0 0 32,0 0-32,0 0 0,0 0 0,0 0 0,0 0 0,0 0 32,0 0-32,0 0 0,0 0 0,0 0 0,0 0 0,0 0 0,0 0 0,0 0 0,0 0 0,0 0 0,0 0 0,0 0 0,0 0 0,0 0 0,0 0 0,0 0 0,0 0 64,0 0-64,0 0 0,0 0 0,0 0 0,0 0 0,0 0 0,0 0 32,0 0-32,0 0 0,0 0 0,0 0 33,0 0-33,0 0 32,0 0-32,0 0 32,0 0-32,0 0 32,0 0-32,0 0-32,0 0 32,0 0 0,0 0 0,0 0 0,0 0 32,0 0-32,0 0 0,0 0 0,0 0 0,0 0 32,0 0-32,0 0 0,0 0-32,0 0 32,0 0-449,0 0-672,0 0-1249,-25 0-2595</inkml:trace>
  <inkml:trace contextRef="#ctx0" brushRef="#br0" timeOffset="111866.6158">11549 10133 32,'0'0'673,"0"0"-33,0 0 129,0-25-385,0 25 33,0 0 191,0 0-95,0 0-33,0-26-95,0 1 63,0 25 129,0-26-513,0 26-64,0 0 64,0 0 64,0-25 160,0 25 449,0 0 0,0 0 31,0 0 33,0 0-32,0 0 192,0 0 128,0 0 64,0 0 0,0 0-256,0 0-161,0 0-63,0 0-289,0 0-255,0 0-33,0 0-32,0 0-32,0 0-32,0 25 32,0-25-32,0 0 0,0 0-32,0 0-64,25 0 0,-25 0-1,26 0 33,-26 0-32,25 0 64,-25 0 32,25-25 32,-25 25 32,26-25 0,-26 25 0,0-26-32,0 26-32,0 0 33,25 0-33,-25 0 32,0 0-32,0 0 0,25 0 0,-25 0 288,26 26-96,-1-26-160,-25 0-32,25 25 0,-25-25 0,0 0 0,26 0-32,-26 0-64,25 0 64,-25 0 0,25 0 32,-25 0 0,26 0 0,-26-25 64,0 25-32,25 0 32,-25 0-64,0 0 96,0 0-32,25 0-32,-25 0 0,26 0 32,-26 0 0,25 0-32,-25 0-32,25 0 32,1 0 0,-26 0-32,25 0 32,-25 0-32,0 0 0,25 0 0,-25 0-32,0 0 0,0 0-32,0 0 32,0 0 32,0 0 0,0 0 0,0 0-128,0 0-480,0 0-1378,0 0-3171</inkml:trace>
  <inkml:trace contextRef="#ctx0" brushRef="#br0" timeOffset="138660.3639">11904 10076 32,'0'0'64,"0"0"-64,0 0 64,0 0-32,0 0 0,0 0 32,0 0-32,95-95-32,-95 95 0,0 0-96,0 0 96,0 0-64,0 0-64,32 0 96,-32 0 32</inkml:trace>
  <inkml:trace contextRef="#ctx0" brushRef="#br0" timeOffset="149606.05">12081 9982 2594,'0'0'3780,"0"0"-513,0 0-929,0 0-800,0 0-962,0 0-255,0 0 223,0 0 289,0 0-449,0 25-95,25-25 31,1 26-160,-26-1-128,25-25 0,-25 0-32,25 0-64,1 0-64,-1 0 0,-25-25-32,25-1 160,1-24 160,-1 24-32,0-24-32,-25 25-64,0 25 0,26-26 0,-26 26 0,0 0 160,0 0 193,0 0-33,0 0-256,25 0-32,0 26 64,1-1 161,-26-25-65,25 0-192,-25 0-32,0 0-32,25 0 0,-25 0-128,26 0-1,-1 0 129,0-51 32,-25 1 129,25 24 63,1-24-160,-1 25 0,-25 25-32,25-26 0,-25 26 0,0 0 256,0 0 192,0 0-159,0 0-225,26 0 0,-1 26 128,0-26-64,-25 25-32,26-25-96,-26 0 64,0 0-128,25 0 32,-25 0 0,0 0 0,25 0-96,-25 0 64,26 0 32,-1-25 32,0 25 128,-25-26-96,26 26 64,-26 0-96,0 0 0,25 0-96,-25 0 96,0 0 256,0 0-224,25 0 353,1 26-65,-1-26-256,-25 0-32,25 25-64,-25-25-32,0 0 64,0 0-64,0 0 32,26 0-32,-26 0 0,0 0 64,0 0 0,25 0 64,-25 0-64,0 0 0,0 0 32,25 0 0,-25 0-32,0 0 0,26 0 32,-26 0-32,25 0 0,0 0 0,1 0 64,-26 25-64,25-25 0,0 0 0,1 0 0,-26 0 0,25 0-64,0 0 0,-25 0-32,26 0 0,-26 0 0,25-25 32,-25 25 64,25-25 32,-25 25 0,0 0 0,0 0-32,0 0 64,0 0-32,0 0 0,26 0 32,-26 0 0,0 0-64,0 0 0,25 0 128,0 25-128,-25-25 0,26 0 64,-26 0-64,0 0 32,25 0-32,-25 0 0,0 25 0,25-25-96,-25 0 32,0 0 0,26 0-32,-26 0 0,25 0 32,-25-25 64,25 25 64,-25 0-64,0 0 64,0 0-64,0 0 0,0 0 0,26 0 0,-26 0-32,0 0 64,25 0 0,-25 0 32,25 0-64,-25 0 0,0 0 0,26 0 0,-26 0-32,25 0 0,-25 0 32,25 0-32,1 0-32,-26 0 0,25-25 0,-25 25 64,25-26 32,-25 1 32,26 0 64,-26-1-96,0 1-32,25 25 0,-25-25 32,0 25-32,25-26 32,-25 26 0,0 0 0,0 0 32,0 0 64,0 0-96,0 0-32,0 0 32,0 0 0,0 0-32,0 0 64,26 0-32,-26 0-32,0 0-32,0 0 0,0 0-64,25-25 96,-25-25 64,25 24 64,1-24-64,-26 24-32,0-24 0,25 25 0,-25-26-32,25 26 0,-25-1 0,25 26 33,-25-25-33,26 25 0,-26 0-33,0 0 33,0 0 0,0 0-32,0 0 0,25 0 32,-25 0-32,0 0 64,25 0 65,1 25 63,-26 1-64,25-1 32,0 0 0,-25 1-96,26-1 0,-26 0-32,25-25 64,-25 25-32,25 1-32,-25-26-32,26 25 32,-26-25 0,0 25 0,25-25 0,-25 0 0,0 26 0,0-26-32,25 0 0,-25 0 0,26 0 0,-26 25 32,25-25-96,0 0 64,-25 0 32,26 0-96,-26 0 32,0 0 64,0 0-32,25 0 0,-25 0-64,25 0 96,-25 0-64,0-25 64,0 25 32,26 0 0,-26 0 32,0 0-64,0 0 32,0 0-32,0 0 0,0 0 0,25 0 0,-25 0-32,0 0-64,0 0 96,0 0 32,25 0 32,-25 0-32,26 0 0,-26 0 32,25 0-64,-25 0 0,0 0 32,0 0-32,25 0 0,-25 0-32,0 0 0,0 0-32,26 0-32,-26 0 32,25 0 64,-25-26 0,0 26 96,25 0-96,-25 0 32,0 0-32,0 0-32,0 0-32,0 0 32,0 0 32,26 0 32,-26 0 0,0 0 32,0 0-32,0 0-32,25 0 32,-25 0-32,0 0 0,25 0-32,-25-25-64,26 25-1,-1-25 97,-25 25 33,25 0-1,-25-26 0,0 26 0,0 0 0,0 0-32,0 0-32,0 0 32,0 0-32,26 0 32,-26 0 64,0 0-32,25 26 64,-25-26-96,25 0 0,-25 0 0,0 0 0,0 0 0,26 0-64,-26 0 0,0 0-97,0 0 33,25-26 128,-25 26 0,25-25 0,-25 25 0,26 0 0,-26 0 32,0 0-32,0 0 32,0 0-32,0 0 32,0 0 33,0 0-33,25 0-32,-25 0 96,25 0-32,-25 25-32,26-25-32,-26 0 0,0 0 0,25 0-32,-25 0-32,25 0 0,-25 0 0,26 0-33,-1 0 1,0-25-128,1 0 96,-26 0 0,25 25 64,0 0 32,-25 0 0,0 0 0,0 0 32,0 0 96,0 0-32,26 0 0,-26 0 160,25 0-192,-25 0 0,25 0 0,-25 25-32,0-25-32,26 0 0,-26 0 32,0 0-64,0 0 0,25 0 0,-25 0-64,25 0 128,-25-25 0,0 25 0,26 0 0,-26 0 64,0 0-64,0 0 0,0 0 0,0 0 0,0 0 64,0 0 0,25 0 0,-25 0 64,0 0-32,25 0-32,-25 25 32,0-25-96,0 0 0,25 0 33,-25 0-66,0 0 1,0 0 0,0 0-32,0 0 0,0 0 32,0 0 0,26 0 0,-26 0 32,0 0 0,0 0 64,0 0-64,0 0 32,0 0-32,0 0 0,0 0 64,0 0-64,0 0 32,0 0 0,0 0 0,0 0 33,0 0-33,0 0 0,0 0 64,0 0-64,0 0 0,0 0 0,0 0 0,0 0 0,0 0-32,0 0 0,0 0 64,0 0-64,0 0 0,0 0 32,0 0 64,0 0-96,0 0 32,0 0 64,0 0-96,0 0 64,0 0 64,0 0-64,0 0 129,0 0-33,0 0-64,0 0-32,0 0 32,0 0-32,0 0 0,0 0-32,0 0 64,0 0-96,0 0 32,0 0-32,0 0 32,0 0-32,0 0 96,0 0 161,0 0-65,0 0 0,0 0 0,0 0-32,0 0 64,0 0-63,0 0 31,0 0 96,0 0-160,0 0 32,0 0-32,0 0-31,0 0 31,0 0 32,0 0-64,0 0 32,0 0-128,0 0 0,0 0 160,0 0 96,0 0-127,0 0 31,0 0 0,0 0-128,0 0-32,0 0 32,0 0-32,0 0 0,0 0 0,0 0 0,0 0 0,0 0 0,0 0 64,0 0 0,0 0-32,0 0 64,0 0-32,0 0-32,0 0-32,0 0-32,0 0 32,0 0 0,0 0 0,0 0-32,0 0 32,0 0 32,0 0-32,0 0-32,0 0 32,0 0-32,0 0 32,0 0-64,0 0 32,0 0 32,0 0-32,0 0-96,0 0 32,0 0 0,0 0-64,0 0 31,0 0-63,0 0-32,0 0 0,0 0 0,0 0 128,0 0 64,0 0-33,0 0 33,0 0-32,0 0 64,0 0-96,0 0-32,0 0-128,0 0-32,0 0 63,0 0 97,0 0-32,0 0 64,0 0 96,0 0 32,0 0-32,0 0-32,0 0 32,0 0 0,0 0 0,0 0-64,0 0 32,0 0-32,25 0-32,-25 0-32,0 0 0,0 0 64,0 0 64,0 0 0,0-25 0,25 25-32,-25-26-1,26 26-63,-26-25 32,0 25 64,25-25-32,-25 25 0,0 0 32,25-26 0,-25 26 0,0-25 0,26 25 0,-26 0 0,0 0 0,0 0-64,25 0 32,-25 0 32,0 0-32,25 0 32,-25 0 0,0 0 0,0 0 0,26 0 32,-26-25-32,0 25 0,25 0 0,-25 0 0,25 0 0,-25-26 0,26 26-32,-26-25 32,25 25 32,-25 0 0,0 0-32,0 0 0,0 0-32,0 0 32,25 0 0,-25 0 0,0 0 0,0 0-32,0 0 32,26 0 0,-26 0 32,25 0 0,-25 0-32,25 0 32,-25 25 0,26-25-32,-26 0 0,0 0 0,0 0 0,25 0-32,-25 0 0,25 0 0,1 0-64,-26-25 96,25 25 64,-25 0-32,25-25-32,-25 25 32,0 0-32,0 0 32,0 0-32,0 0-32,0 0 32,0 0 0,0 0 0,0 0 0,0 0-32,0 0 32,0 0 0,26 0 0,-26 0-32,0 0 32,0 0 32,25 0-32,-25 0 32,0 0-64,25 0 32,-25 0-96,0 0 32,26 0-32,-26-25 0,0-1 0,25 26 0,-25-25 32,0 25 64,25-25 0,-25 25 0,0 0 0,0 0 32,0 0 0,0 0-32,0 0 0,0 0-32,0 0 0,0 0 32,0 0 0,0 0 32,0 0 0,0 0-32,0 0-32,0 0 32,0 0 0,0 0 0,0 0-64,0 0 0,26-26 31,-26 26 1,0-25 32,25 25 0,-25-25 0,0 25 32,0 0-32,0 0-32,25 0 32,-25 0 0,0 0 0,0 0-32,0 0-32,0 0-32,0 0 96,0 0-128,0 0 0,26 0 128,-26 0 32,0 25 0,0-25-32,0 0 0,0 0 32,25 25-32,-25-25-64,0 0 0,0 0-64,0 0-64,0 0-33,25-25-31,-25 25 64,0-25-32,26 25 64,-26-25 128,0 25 32,0 0-32,0 0 32,0 0 0,0 0 32,0 0-32,0 0 0,25 0 32,-25 0-32,0 0 0,0 0 96,25 25 0,-25-25-32,0 0 96,26 25-32,-26-25-96,0 25 0,25-25-32,-25 0 0,0 0 0,0 0-32,0 0-32,0 0 0,0 0 64,0 0-128,0 0 128,25 0-128,-25 0 32,0 0 96,0 0-96,0 0 96,0 0 0,0 0 64,0 0-32,0 0 0,26-25-32,-26 25 0,0 0 32,0 0-32,0 0 64,0 0-32,0 0 32,0 0 64,0 0 128,0 0-95,0 0 63,0 0-224,0 0 64,0 0-64,0 0 32,0 0-32,0 25-32,0-25 32,0 0 0,0 0 0,0 0 0,0 0 0,0 0-32,0 0 32,0 26 32,0-26-32,0 0 0,0 0-32,0 0 32,0 0 0,0 0-32,0 0 0,0 0 32,0 0 0,0 0 32,0 0 0,0 0-32,0 0 32,0 0 0,0 0 64,0 0 64,0 0 0,0 0 64,0 0-63,0 0-129,0 0 0,0 0-32,0 0 64,0 0-32,0 0 32,0 0-64,0 0 64,0 0-32,0 0 96,0 0-32,0 0-64,0 0 0,0 0-32,0 0-32,0 0 0,0 0 32,0 0 0,0 0-32,0 0 0,0 0 32,0 0 0,0 0 0,0 0 0,0 0 0,0 0 32,0 0 64,0 0-96,0 0 0,0 0 0,0 0 0,0 0 0,0 0 0,0 0 0,0 0 32,0 0-32,0 0 64,0 0-64,0 0 32,0 0 32,0 0-64,0 0 0,0 0 0,0 0 32,0 0-32,0 0 32,0 0 32,0 0-64,0 0 0,0 0 0,0 0 0,0 0 32,0 0-32,0 0 0,0 0 0,0 0 0,0 0 0,0 0 0,0 0 0,0 0 33,0 0-33,0 0 0,0 0-33,0 0 33,0 0 0,0 0 0,0 0 0,0 0 33,0 0-33,0 0 0,0 0-65,0 0 65,0 0-64,0 0 32,0 0 32,0 0 0,0 0 0,0 0 0,0 0-32,0 0 32,0 0 0,0 0 0,0 0 0,0 0 32,0 0-32,0 0 0,0 0-32,0 0 32,0 0 0,0 0 0,0 0 32,0 0-32,0 0-32,0 0 32,0 0 0,0 0 0,0 0 0,0 0 0,0 0 0,0 0 0,0 0-32,0 0 0,0 0 32,0 0 0,0 0 0,0 0 0,0 0 32,0 0-32,0 0 0,0 0 0,0 0-32,0 0 32,0 0 32,0 0-32,0 0 0,0 0 0,0 0-32,0 0 64,0 0-32,0 0 0,0 0 0,0 0 0,0 0 0,0 0 0,0 0 0,0 0 0,0 0 0,0 0 0,0 0-32,0 0 32,0 0 0,0 0 64,0 0-64,0 0-32,0 0 32,0 0 0,0 0 0,0 0 0,0 0 0,0 0 32,0 0-32,0 0 0,0 0 0,0 0 0,0 0 0,0 0 0,0 0-32,0 0 32,0 0-32,0 0-32,0 0 32,0 0-64,0 0 32,0 0 64,0 0-32,0 0 32,0 0-64,0 0 64,0 0 64,0 0-64,0 0 0,0 0 32,0 0-32,0 0 0,0 0 96,0 0-32,0 0-32,0 0 32,0 0-32,0 0 0,0 0-32,0 0 32,0 0 0,0 0 32,0 0-64,0 0 65,0 0-65,0 0 0,0 0 0,0 0 0,0 0 0,0 0-33,0 0 66,0 0-33,0 0 0,0 0 0,0 0 0,0 0-33,0 0 33,0 0 33,0 0-33,0 0 0,0 0 0,0 0 0,0 0-33,0 0 1,0 0-32,0 0 32,0 0 0,0-26 32,25 26 225,-25-25-161,0 0 0,0 25-32,0-25 0,0 25 0,0-26-32,0 26 0,0-25 0,0 25 0,0-25 0,0-1 0,25 26 0,-25-25 0,0 25-64,0 0 64,0 0 0,0 0 0,0 0-32,0 0 0,0 0 32,0 0-32,26 0 32,-26 25 0,25-25 64,-25 26-32,25-1 32,-25 0-64,26 1 0,-1-1 0,-25-25-32,25 25-32,-25-25 0,0 25 0,0-25-97,26 0-63,-26 0 32,0 0 64,0 0-32,25-25 160,-25-25-32,25 24 32,-25-24 0,0 24 32,26 1-32,-26 0 0,0 25 0,25 0-32,-25 0 32,0-26-64,0 26 32,0 0-64,0 0 63,25 0 33,1 0 97,-1 0-33,0 26 32,-25-26-32,25 25 0,1 0 160,-1 1-96,0-1 0,-25 0 32,26-25-95,-1 26-33,0-1 0,-25-25-32,26 0-97,-26 0 97,0 0-32,25 0-64,-25 0 64,0 0 32,0 0 0,25 0 0,-25 0 32,0 0 64,26 0-64,-26 0-32,0 0 65,25-25 31,-25 25-64,0 0 64,0 0-96,0 0 32,25-26 0,-25 26-32,0 0 96,0 0-96,0 0 96,0 0-96,0 0 64,0 0-64,0 0 64,26 0 32,-26 0 0,0 0 0,0 0-64,0 0 97,0 0-33,0 0 0,0 0 0,0 0 96,0 0-96,0 0 0,0 0-32,0 0 64,0 0-96,0 0 32,0 0-64,0 0 0,0 0 32,0 0 1,0 0-1,0 0 0,0 0 32,0 0 0,0 0 96,0 0 0,0 0 0,0 0 0,0 0 0,0 0 1,0 0-97,0 0 160,0 0 160,0 0-63,0 0 95,0 0-32,0 0 1,0 0-33,0 0-64,0 0-31,0 0-193,0 0-64,0 0-32,0 0 32,0 0 0,0 0 0,0 0 0,0 0 0,0 0-32,0 0 32,0 0 0,0 0-65,0 0 1,0 0 32,0 0-64,0 0 96,0 0 0,0 0 0,0 0 0,0 0 0,0 0 0,0 0 0,0 0 32,0 0-32,0 0-32,0 0 32,0 0 64,0 0-64,0 0 0,0 0 0,0 0 0,0 0 0,0 0 0,0 0 0,0 0 0,0 0-32,0 0 32,0 0 64,0 0-64,0 0 0,0 0-32,0 0 64,0 0-32,0 0 0,-26 0 0,26 0 0,0 0 0,0 0 0,0 0 0,0 0 0,0 0 0,0 0 0,0 0 0,0 0-64,0 0 32,0 0 0,0 0-64,0 0 32,0 0-160,0 0-257,-25 0-928,0 26-1922,25-1-2146</inkml:trace>
  <inkml:trace contextRef="#ctx0" brushRef="#br0" timeOffset="167839.6219">17577 8794 2562,'0'0'2371,"0"0"-674,0 0 417,0 0-768,0 0-674,0 0-159,0 0 223,0 0 289,0 0 257,0 0-193,0 0-321,0 0-255,0 0-289,0 0-128,0 0-64,0 0-32,0 0-32,0-26 32,0 26 96,0-25 224,25 0-63,1 25-129,-1-26-64,-25 1 32,25 0-64,1-26 32,-1 26 96,-25-26 32,25 1-128,-25-1 33,0 26 63,0-26-160,0 26 64,0 0 0,26-26-32,-26 26-32,0-26 128,0 26-128,25 0 96,-25-26-64,25 26-32,-25 0 32,0-26-32,26 26 64,-26 0-32,0-1-32,0 26 96,0-25-64,0 25 0,25-25-32,-25 25 0,0-26 32,0 26-32,0 0 64,0-25 1,0 25-1,25-25-64,-25 0 0,0-1 0,0 1 32,26 25-32,-26-25 32,0 25-32,0-26 0,0 26 0,25-25 0,-25 25-32,0-25 32,25 25 32,-25-25-32,0 25 0,0-26 0,26 26-32,-26 0 64,0 0-64,0 0 64,0 0-32,0 0 0,0-25 0,0 25 0,0 0 0,25-25 0,-25 25 32,0-26-64,0 26 64,0-25-32,0 25 0,0 0 32,0 0-32,0 0 0,25 0 0,-25-25 0,0 25 0,0-25 0,0 25 0,0-26 0,0 26 0,0-25 32,26 25-32,-26 0 0,0-25 0,0 25 0,0 0 0,0 0 32,0 0-32,0 0-32,0 0 32,0-26 0,0 26 32,0 0-32,0 0 0,0-25 0,0 25 0,0 0 0,0 0 0,0 0 0,0 0-32,0 0 32,0 0 0,0 0 0,0-25 0,0 25 0,0-25 0,25 25 0,-25 0 0,0-26 32,0 26-64,0 0 32,0 0 0,0 0 32,0 0 0,0 0 0,0 0 0,0 0-32,0 0-32,0 0 0,0 0 32,0 0 0,0 0-64,0-25 64,0 25 32,0 0-32,0 0 32,0 0-32,0 0 0,0 0 0,0 0-32,0 0 32,25 0 32,-25-25-32,0 25 0,0 0-32,0-26 32,0 26 0,0 0 32,0 0-32,0 0 32,0 0-32,0 0 0,0 0 0,0 0 32,0 0-32,0 0 0,0 0 0,0 0 32,0 0-32,0 0 0,0 0 0,0 0 0,0 0 32,0 0 32,0 26 96,26-1-32,-26 0 0,25-25-96,-25 26 65,0-1-65,0 0 0,0-25 32,25 25 0,-25 1-32,0-26 0,0 25-32,0-25 64,0 25-64,0-25 0,0 26 0,0-26 0,0 0 0,0 0 32,0 0-64,0 0 64,0 0-32,0 0 0,0 0 0,0 0 0,0 0 0,0 0 0,0 0 0,0 0-32,0 0 32,0 0 32,0 0-32,0 0-32,0 0 32,0 0 0,0 0 0,0 0-32,0 0 32,0 0 32,0 0-32,0 0 32,0 0-32,0 0-32,0 0 32,0 0 32,0 0-32,0 0 0,0 0 96,0 0 96,0 0 0,0 0 33,0 0 31,0 0-64,0 0-64,0 0-64,0 0 0,0 0-32,0 0 0,0 0-32,0 0 0,0 0 0,0 0 0,0 0 0,0 0 32,0 0-32,0 0 0,0 0 0,0 0 0,0 0 0,0 0 32,0 0 0,0 0-32,0 0 0,0 0 32,0 0-32,0 0-32,0 0 32,0 0 32,0 0-32,0 0 64,0 0-64,0 0 32,0 0-32,0 0 32,0 0 1,0 0-1,0 0 0,0 0 0,0 0 0,0 0 0,0 0 0,0 0-32,0 0 0,0 0 0,0 0 0,0 0 32,0 0-32,0 0 0,0 0 32,0 0-32,0 0 0,0 0 0,0 0 0,0 0 0,0 0 0,0 0 32,0 0-32,0 0 32,0 0-32,0 0 0,0 0 0,0 0 0,0 0-32,0 0 64,0 0-32,0 0 0,0 0 0,0 0-32,0 0 32,0 0 0,0 0 0,0 0 0,0 0 0,0 0 32,0 0-32,0 0 0,0 0 0,0 0 0,0 0 0,0 0 0,0 0-32,0 0 32,0 0 64,0 0-64,0 0 0,0 0-32,0 0 0,0 0 32,0 0 0,0 0 32,0 0-32,0 0 0,0 0 32,0 0-32,0 0-32,0 0 32,0 0 0,0 0 0,0 0 0,0 0 0,0 0-32,0 0 32,0 0 32,0 0 0,0 0-32,0 0 0,0 0 0,0 0 0,0 0 0,0 0 32,0 0-32,0 0 0,0 0-64,0 0 32,0 0-32,0 0 64,0 0 0,0 0 0,0 0 0,0 0 0,0 0 0,0 0 0,0 0 32,0 0 0,0 0-32,0 0-32,0 0 32,0 0 0,0 0 0,0 0 0,0 0 0,0 0 0,0 0 0,0 0 0,0 0 32,0 0-32,0 0 0,0 0 0,0 0 0,0 0-32,0 0 32,0 0 32,0 0-32,0 0 32,0 0-32,0 0-32,0 0 32,0 0 0,0 0 32,0 0-64,0 0 32,0 0 0,0 0 0,0 0 0,0 0 0,0 0 32,0 0-32,0 0 0,0 0 0,0 0 0,0 0 32,0 0-32,0 0 0,0 0 0,0 0 0,0 0-32,0 0 32,0 0 32,0 0-32,0 0 0,0 0 0,0 0 0,0 0 0,0 0 32,0 0-32,0 0 0,0 0 0,0 0 32,0 0-32,0 0 0,0 0 0,0 0 0,0 0 0,0 0 0,0 0 0,0 0 32,0 0-32,0 0 0,0 0 0,0 0 0,0 0 0,0 0 0,0 0 64,0 0-64,0 0 0,0 0 0,0 0 0,0 0 0,0 0 0,0 0-64,0 0 64,0 0 64,0 0-64,0 0 0,0 0 0,0 0 0,0 0 0,0 0 0,0 0 0,0 0 32,0 0-32,0 0 0,0 0 0,0 0 0,0 0 0,0 0 32,0 0-32,0 0 32,0 0-32,0 0 0,0 0 0,0 0 0,0 0 0,0 0 0,0 0 0,0 0 0,0 0 0,0 0-32,0 0 32,0 0 0,0 0 0,0 0 0,0 0 32,0 0-32,0 0 0,0 0 0,0 0 0,0 0 0,0 0 0,0 0 0,0 0 0,0 0 0,0 0 32,0 0-32,0 0-32,0 0 32,0 0 0,0 0 0,0 0 32,0 0-32,0 0 0,0 0-32,0 0 0,0 0 32,0 0-32,0 0 0,0 0 32,0 0-128,0 0 32,0 0 32,0 0 0,0-26 64,0 26 0,0 0 32,26-25-32,-26 25 0,0 0 0,0 0 32,0 0 0,0-25-32,0 25 0,0 0 0,0 0 0,0 0-32,0 0 64,0 0-32,0 0 0,0 0 0,0 0 32,0 0-32,0 0 0,25 0 0,-25 0 0,0 0-32,0 0 32,0 0 0,0 0-32,0 0 32,0 0-32,0 0 32,0 0 0,0 0 0,0 25 0,0-25 64,25 0-32,-25 0-32,0 25 0,0-25 64,0 0-64,0 0 0,26 0 0,-26 0 0,0 0 0,0 0 0,0 0 0,0 0 0,0 0-32,0 0 0,0 0-32,0 0 32,0 0-32,0 0-32,0 0 96,0 0 0,0 0 0,25-25 32,-25 25 0,0 0-32,0 0 0,0 0 0,0 0 32,0 0-32,0 0 32,0 0-32,0 0 0,0 0 0,0 0 64,0 0-64,0 0 32,0 0 0,0 0-32,0 25 32,0-25 0,0 0-32,0 0 0,0 0-32,0 0 32,0 0 0,0 0-64,0 0 32,25 0-64,-25 0-32,0-25 95,26 25 1,-26-25 0,25 25 32,-25-26 64,0 26-64,0 0 0,0 0 33,0 0 31,0 0-32,0 0 0,0 0-32,0 0 32,0 26 32,0-26-32,0 25-32,25 0 64,-25 1-64,0-1 32,0-25 0,0 25-32,0-25 32,0 25-32,0-25 0,0 0 0,0 0-32,0 0 64,0 0-64,0 0 32,0 0 0,0 0 0,0 0 0,0 0 0,0 0 0,0 0 0,0 0 32,0 0-64,0 0 32,0 0 0,0 0 0,0 0 0,0 0 0,0 0 0,0 0 0,0 0 0,0 0 0,0 0-32,0 0 32,0 26 0,0-26 32,25 25-32,-25-25 0,0 0 0,0 25 32,0-25-32,0 0 0,0 0 0,0 0 32,0 0-32,0 26 0,0-26-32,0 25 32,0-25 0,0 0 32,0 0-32,0 0 0,0 25 0,0-25 0,0 0 0,0 0 0,0 0-32,0 0 32,0 0 32,0 0-32,0 0 0,0 0 0,0 0 0,26 0-32,-26 0 32,0 0 0,0 0 32,0 0-64,0 0 32,0 0 0,0 0 0,0 0-32,0 0 0,0 0-32,0 0 0,0 0 64,0 0 32,0 0-32,0 0 0,0 0 32,0 0-32,0 0-32,0 0 32,0 25 0,0-25 0,0 0 0,0 0 0,0 0 0,0 0 0,0 0 0,0 26 0,0-26 0,0 0 0,25 25 0,-25-25 32,0 0 0,0 25-32,0-25 0,0 0 0,0 0 0,0 0 0,0 0-32,0 0 32,0 0 0,0 0 0,0 26 32,0-26 0,0 25-32,25-25 0,-25 0 32,0 0-32,0 0-32,0 25 32,0-25 0,0 0 0,0 0 0,0 0 0,0 0 32,0 0-32,0 0 0,0 0 0,0 0 0,0 0-32,0 0 32,0 0 0,0 0-32,0 0 32,0 0-64,0 0 0,0 0-32,0 0 32,0 0 64,0 0 0,0 0 32,0 0-32,0 0 32,0 0 0,0 0 32,0 0-32,0 0-32,0 0 32,0 0 0,0 0-32,0 0 32,0 0 0,0 0-32,0 0 0,0 0 32,0 0-32,0 0-32,0 0 32,0 0 32,0 0-32,0 0 0,0 0 0,0 0 0,0 0 0,0 0-64,0 0 64,0 0-96,0 0-64,0 0 31,0-25 129,0 25 0,0-25 32,0-1 1,-25 26-1,25-25 0,0 25-32,0 0 0,0-25 0,-25 25 32,25 0-32,0 0 32,0 0-32,0-26 0,0 26-32,0 0 32,0 0 0,0 0-32,0 0 32,0 0-64,0 0 64,0 0 0,0 0 0,0 0-33,0 0-31,0 0 0,0 0 64,0 0-32,0 26 64,0-1-32,0 0 0,25-25 64,-25 26-64,0-1 0,25 0 32,-25-25-32,0 0 0,0 0 0,0 0 0,0 0-32,0 0-32,0 0 64,0 0 64,0 0-64,0 0-64,0 0 0,0 0-352,0 0-161,0 0-287,0 0-65,0 0-545,0 0-1120,0 0-3268,0 0-3811</inkml:trace>
  <inkml:trace contextRef="#ctx0" brushRef="#br0" timeOffset="182886.0286">18539 7783 3331,'0'0'897,"0"0"-769,0 0 1089,0 0 161,0 0 31,26-228 353,24 152-225,-24-50-256,-1-1 193,0 1-513,26-26-289,-26-25-127,26 0 31,-26 0-223,26-25-97,-26 25-64,1 0 32,-1 0-32,0 25-31,-25-25 127,26 0 96,-26 26-64,25 24-31,-25 1-33,25 0-128,-25 24-32,26 27 0,-26 24-96,0 26 64,0-1 0,0 1 0,0 25 65,0 0 63,0 0-64,0 0-128,0 0 32,0 0-32,0-25 0,0 25 0,0 0 64,25 0-64,-25 0 64,0 0 0,0 0 32,0 0-64,0 0 0,0 0 64,0 0-64,0 0-32,0 0-64,0 0 32,0 0-64,0 0 96,0 0 0,0 0 0,0 0 64,0 0 0,0 0 0,0 0-32,0 0 32,0 0-64,0 0 0,0-25 0,0 25-96,0-26 64,0 26 32,0-25 32,0 25 0,0-25-32,0 25 32,0 0-32,0-26 0,0 26 32,0-25 65,0 25-33,0-25-32,0 0-32,-25 25 0,25-26 0,0 26 0,0 0 32,0-25-32,0 25 64,0 0 192,0 0-128,0 0-32,0-25-96,0-1 0,0 26 0,0 0 0,0-25 0,0 25 0,0 0 0,0 0 32,0 0-32,0 0 0,0 0 96,0 0 64,0 0-127,0 0-33,0 0 0,0 0 0,0 0 0,0 0 32,0 0-32,0 0 0,0 0 32,0 0-32,0 0 0,0 0 0,0 0 32,0 0 0,0 0 0,0 0 0,0 0-32,0 0 64,0 0-64,0 0 0,0 0-192,0 0-1250,-26 0-2241,26 0-13646</inkml:trace>
  <inkml:trace contextRef="#ctx0" brushRef="#br0" timeOffset="190549.8653">19147 4091 1185,'0'0'3620,"0"0"-1186,0 0-128,0 0-512,0 0-865,0 0-417,0-50 161,0 50-33,0 0-31,0 0 64,0 0 31,0 0 1,0 0-129,0 0-287,0 0-225,0 0 0,0 0-32,0 0 0,0 0-32,0 0 0,0 0 64,0 0 96,0 0 192,26 25 257,-26 26-225,0-26-159,0 25-65,0 1-64,0-26-32,0 26 64,0-1-128,0 1 64,0 0-64,0-26 96,0 25-96,25-24 32,-25-1-32,0-25 0,0 25 0,0-25 0,0 0 0,0 0-32,0 0 32,25 26 0,-25-26 0,0 25 32,0-25 0,0 25-32,0-25-32,0 0 32,0 0-32,0 0 0,0 0-64,0 0 64,0 0-32,0 0 64,0 0 64,0 0-64,0 25 64,0 1 64,0 24-32,0-24-64,0-1 32,0 25-32,0-24 129,0-1-33,0 0-64,0 26 0,0-26-64,0 26 32,0-26-32,0 0 0,0 1 0,-25-1 32,25-25-32,0 0-32,0 0-32,0 0-96,0 0 31,0 0 1,0 0-128,0 0 32,0 0 192,0 0 32,0 0 32,0 0-32,0 0 32,0 25 32,25-25-64,-25 25 64,0 1 96,0-1-32,0 0-96,0 26 32,0-1-32,0 1 33,0-26-1,0 26-32,0-26 96,0 0 0,0-25 32,0 0-64,0 0-96,0 0 0,0 0-96,0 0 96,0 0 0,0 0 0,0 0 0,0 0 0,0 26 0,0-26 0,0 0 0,0 0 0,0 25 0,0-25 64,0 0-64,0 0 0,0 25 0,0-25 0,0 0 0,0 26 0,0-26 0,0 0 0,0 0 32,0 0-32,0 0-32,0 0 32,0 0 0,0 0-64,0 0 64,0 0-64,0 0 0,0 0 0,0 0 0,0 0 0,0 0 64,0 0-64,0 0 64,0 0 0,0 0 0,0 0 0,0 0 0,0 0 32,0 0-32,0 0-64,0 0-65,0 0 33,0 0 96,0 0-64,0 0 64,0 0 0,0 0 0,0 0 0,0 0-32,0 0 32,0 0 0,0 0 0,0 0 0,0 0 0,0 0-96,0 0 96,0 0 0,0 0 0,0 0 0,0 0-32,0 0 32,0 0 32,0 0-32,0 0 0,0 0 0,0 0-32,0 0-32,0 0 64,0 0 32,0 0-32,0 0-32,0 0-64,0 0 96,0 0 96,0 0-64,0 0 0,0 0-32,0 0 0,0 0 0,0 0 0,0 0 0,0 0 0,0 0 0,0 0 0,0 0 0,0 0 0,0 0 32,0 0-32,0 0 0,0 0 0,0 0 0,0 0 0,0 0 0,0 0 0,0 0 0,0 0 0,0 0 64,0 0-64,0 0 0,0 0 32,0 0-32,0 0 32,0 0 0,0 0 32,0 0-32,0 0 33,0 0-1,0 0-32,0 0-32,0 0 32,0 0 0,0 0 0,0 0-32,0 0 64,0 0-64,0 0 32,0 0 0,0 0 0,0 0 0,0 0-32,0 0-32,0 0 32,0 0 0,0 0 0,0 0 0,0 0 0,0 0 0,0 0 0,0 0 0,0 0 0,0 0 0,0 0 32,0 25 0,0-25-32,0 0 32,0 0-32,0 25 0,0-25 0,0 0 0,0 0 64,0 0-64,0 25 0,0-25 0,26 0 0,-26 0 0,0 0 0,0 0 0,0 0 0,0 0 0,0 0 0,0 0 0,0 0 0,0 0 0,0 0 0,0 0 0,0 0 0,0 0 0,0 0 0,0 0 0,0 0 0,0 0 0,0 0 0,0 0 0,0 0 0,0 0 0,0 0 0,0 0 0,0 0 0,0 0 0,0 0 0,0 0-64,0 0 64,0 0-32,0 0 0,0 0 32,0 0-32,0 0 32,0 0 0,0 0 0,0 0 0,0 0 0,0 0 0,0 0 0,0 0-32,0 0 0,0 0 32,0 0 32,0 0-32,0 0 0,0 0 32,0 0-32,0 0 32,0 0-32,0 0 0,0 0 0,0 0 0,0 0 32,0 0-32,0 0 0,0 0 0,0 0 0,0 0-32,0 0 32,0 0 0,0 0 0,0 0 0,0 0-32,0 0 32,0 0 0,0 0 32,0 0-32,0 0 0,0 0 32,0 0-32,0 0 0,0 0 0,0 0 32,0 0-32,0 0 128,0 0 0,0 0-96,0 0 32,0 0-32,0 0-32,0 0 0,0 0 0,0 0 32,0 0-32,0 0 32,0 0 0,0 0-32,0 0 32,0 0-32,0 0 0,0 0 0,0 0 0,0 0 0,0 0 0,0 0 0,0 0 0,0 0 0,0 0 0,0 0-32,0 0 0,0 0 32,0 0 0,0 0 64,0 0-64,0 0 32,0 0-32,0 0 0,0 0 32,0 0-32,0 0 0,0 0 0,0 0 0,0 0 0,0 0 0,0 0 0,0 0 0,0 0 0,0 0 0,0 0-32,0 0 32,0 0 32,0 0-32,0 0 0,0 0 0,0 0 0,0 0 0,0 0 0,0 0 0,0 0-32,0 0 32,0 0-32,0 0 0,0 0 32,0 0 0,0 0 0,0 0 0,0 0-32,0 0 32,0 0 0,0 0-32,0 0 32,0 0-32,0 0 0,0 0 0,0 0-32,0 0 64,0 0 0,0 0 32,0 0-32,0 0 0,0 0 0,0 0 32,0 0-32,0 0-32,0 0 32,0 0-32,0 0-32,0 0 64,0 0 0,0 0 32,0 0 0,0 0 0,0 0-32,0 0 0,0 0 0,0 0 32,0 0-32,0 0 0,0 0-32,0 0 32,0 0 0,0 0 0,0 0-32,0 0 0,0 0 0,0 0 0,0 0-64,0 0 96,0 0 64,0 0 0,0 0-32,0 0 0,0 0-32,0 0 32,0 0 0,0 0-32,0 0 0,0 0 0,0 0 0,0 0 0,0 0-32,0 0 32,0 0 32,0 0-32,0 0 0,0 0 0,0 0 0,0 0 0,0 0 0,0 0 32,0 0-32,0 0 0,0 0-32,0 0 32,0 0-32,0 0 32,0 0 0,0 0-32,0 0 32,0 0 32,0 0-32,0 0 32,0 0-32,0 0 0,0 0 32,0 0-32,0 0 0,0 0 32,0 0-32,0 0 0,0 0 0,0 0 0,0 0 0,0 0 32,0 0-32,0 0 0,0 0 0,0 0 0,0 0 0,0 0 0,0 0-64,0 0-352,0 0-705,0 0-1217,0-25-3140,0 25-6597</inkml:trace>
  <inkml:trace contextRef="#ctx0" brushRef="#br0" timeOffset="224722.7323">19256 5637 160,'0'0'1442,"0"0"864,0 0-160,0 0-929,0 0-769,0 0-352,0 24 0,0-48 321,0 0 1441,0-25-65,0 1-800,0 0 96,0-49 225,0 24-354,0-48-255,0 24-288,0-24-1,25 25-64,-1-1-128,-24 24 33,24 1-65,0 23-64,-24 25 32,0 0 128,25 0 129,-25-1-161,0 25-96,0 0 32,0 0-96,0 0-96,0 0-96,0 0-128,24 49 192,-24-1 32,0 49 288,0 0-31,0 0-97,0 24-128,0-25 32,0-23-64,-24-25 0,24 1 32,0-25-32,0 0 0,0-24-64,0 0-256,0 0-225,0-48-64,0-1 609,24-47 0,0-25 193,0 0-129,1 24-32,-1 0 0,-24 49-32,24 23 0,-24 1 32,24 24 0,-24 0 32,0 0 192,0 0-96,0 0-160,0 49 0,0 23 128,0 25 65,0 0-33,0 0-128,0-1 32,0 1-32,0 0 0,0-49-32,0 25 32,0-49-32,25 0 0,-25-24-32,0 0 0,0 0-32,0 0 0,0 0 32,0 0-128,0 0-449,0 0-320,0 0-801,0-24-1505,0 0-2914</inkml:trace>
  <inkml:trace contextRef="#ctx0" brushRef="#br0" timeOffset="230667.6071">20357 103 512,'0'0'321,"0"0"-225,0 0-64,0 0 0,0 0-32,0 0 0,0 0-32,0-30 32,0 30 0,0 0 32,0 0 96,0 0 577,0 0-1,0 0 65,0 0 160,0 0 32,0 0-64,0 0-321,0 0-351,0 0 95,0 0 481,0 0 95,0 0-255,0 0 0,0 0 127,0 0-191,0 0-129,0 0 1,0 0 63,0 0 1,0 0-225,0 0 0,0 0-31,0 0-65,0 0 128,0 0-96,0 0-64,0 0-128,0 0-32,0 0 0,0 0 32,0 0 32,0 0 97,0 0 63,0 0 0,0 0 0,0 0 97,0 0-97,0 0 32,0 0-32,0 0-160,0 0-32,0 0-32,0 0 32,0 0-32,0 0-32,0 0 32,0 0 32,0 0-32,0 0 32,0 0-32,0 0 0,0 0 32,0 0-64,0 0 64,0 0-32,0 0 0,0 0 0,0 0 0,0 0 0,0 0 0,0 0 64,0 0 1,0 0 127,0 0-32,0 0 32,0 0 96,0 0 33,0 0-65,0 0-32,0 0-128,0 0 96,0 0-128,0 0-32,0 0 33,0 0 31,0 0-32,0 0 32,0 0-96,0 0 0,0 0 0,0 0 32,0 0-32,0 0 0,0 0 0,0 0 0,0 0 0,0 0 0,0 0 0,0 0 0,0 0 0,0 0 0,0 0 0,0 0 0,0 0 0,0 0-32,0 0 32,0 0 0,0 0 32,0 0-64,0 0 32,0 0 0,0 0 0,0 0 0,0 0 0,0 0 0,0 0-32,0 0 32,0 0-64,0 0 64,0 0-32,0 0-32,0 0 64,0 0-32,0 0 32,0 0-32,0 0 32,0 0 0,0 0 32,0 0 0,0 0 0,0 0-32,0 0 0,0 0 0,0 0 0,0 0 0,0 0 0,0 0 32,0 0-32,0 0 0,0 0 32,0 0 0,0 0-32,0 0 32,0 0-32,0 0 0,0 0 0,0 0 0,0 0 0,0 0 0,0 0 32,0 0-32,0 0 0,0 0 32,0 0 32,0 0 0,0 0 32,0 0-32,0 0 32,0 0 64,0 0-96,0 0-32,0 0 0,0 0 32,0 0-31,0 0-33,0 0 32,0 0-32,0 0 32,0 0-32,0 0 0,0 0 0,0 0 0,0 0 0,0 0 32,0 0 0,0 0-32,0 0 0,0 0 0,0 0 32,0 0 0,0 0-32,0 0 64,0 0-64,0 0 0,0 0 32,0 0-32,0 0 0,0 0 0,0 0-32,0 0 32,0 0 32,0 0-32,0 0 0,0 0 32,0 0-32,0 0 32,0 0-32,0 0 32,0 0-32,0 0 0,0 0 64,0 0 64,0 0 0,0 0 96,0 0 97,0 0-1,0 0-96,0 0 32,0 0-63,0 0-97,0 0-96,0 0 0,0 0 0,0 0-32,0 0 32,0 0-64,-30 0-609,30 0-929,0 61-1665,-30-31-6470</inkml:trace>
  <inkml:trace contextRef="#ctx0" brushRef="#br0" timeOffset="238458.8137">20321 0 1089,'0'0'1345,"0"0"1,0 0 31,0 0 64,-24 145 641,-1-72-704,1 0 191,24 48-480,-24 0-64,24 0-288,-24 48 256,24 0-97,-24 1-127,24 23-224,-25 25 31,1-25-127,24 25-193,-24 0 64,0 0 97,24-25-161,-24 25-64,-1-25-128,1 25-32,24-24 160,-24-1-32,0-23 1,0 23-97,-1-24 0,1 1-32,0-25 32,0-24-64,24 0 160,0 0 0,0-24-160,0 24 32,-24-25 0,24-23 0,0 24-32,0-25 0,0 1 32,-25 0-32,25-25 0,0-24 0,0 0 32,0 0-32,0 1 0,0-25 0,0 24 0,0 0-32,0 0 32,0-24 32,0 24 32,0-24-64,0 0 0,0 0 0,0 0 0,0 0-64,0 0 64,0 0-64,-24 0 0,24 0 64,0 0-64,0 0 32,0 0 0,0 0 32,0 0-128,0 0 96,0 0 0,0 0 0,0 0 32,0-24 32,0 24 32,0 0-64,0 0 64,0 0-64,0 0 0,0-24 0,0 24 0,0 0-96,0 0-128,0 0-161,0 0-223,0 0-1,0 0-192,0 0 513,0-24-96,0 24 320,0 0 64,0 0 0,0 0 32,0-24 0,0 24-32,0 0 0,0 0-256,0 0-417,-24 0-897,24 0-1985,0-25-897,-24 25-673</inkml:trace>
  <inkml:trace contextRef="#ctx0" brushRef="#br0" timeOffset="239430.9838">19716 5831 4516,'0'0'1249,"0"0"-224,0 0 545,0 0-833,0-169 127,0 96 290,0 0-418,0 1 129,0-25-192,24 0-129,-24 25 161,0-25 32,0 24-449,24 1 64,-24 23 0,0 25 225,0-24-32,0 23-33,0 25-32,25-24-159,-25 0-161,0 24-32,0 0-64,0 0 320,0 0 33,0 0-257,0 0 288,0 48 1,0 1-321,0 23-32,0 1-32,0-25-64,0 25 0,0 0 0,-25-1-160,25-23-64,0 23 32,-24-23 63,24-1-63,-24-24 64,24-24-64,0 24-32,0-24 32,0 0-97,-24 0 1,24-48-160,0 0 448,-25-25 64,25-24-32,-24 25-32,24 23 0,0 1 0,0 48 32,0-24-32,0 24 64,0 0 128,0 0 96,0 24-128,0 24-160,0 25 0,0-25 32,0 25 0,0-25-32,0 1 0,-24-1-32,24 0-416,0-23-801,0-25-1217,0 0-3588</inkml:trace>
  <inkml:trace contextRef="#ctx0" brushRef="#br0" timeOffset="246819.4428">19111 4814 224,'0'0'1762,"0"0"-865,0 0 64,0 0 352,49-145 0,-49 96 32,24 25-63,-24-24-161,0-1 96,0 25-480,0-24-129,0 24 97,0-1-161,0 1 161,0 24-64,0-24 31,0 24 1,0 0 31,0 0-127,0 0-417,0 24 193,0 25-33,0-1-320,-24 25 0,24 23 32,-25 1 0,25 0 32,-24 0-64,0 0 64,0-1-64,24 1 0,-24-24 32,24-25-32,0 0 32,-25-23-32,25-1 0,0-24 32,0 0-32,0 0 0,0 0-96,0 0-192,0-24 288,0-49 64,0 0 0,0 1 0,0-1-64,0 1 0,0 23 0,0 49 32,0 0 32,0 0 0,0 0 64,0 0 32,-24 25 97,24 47-225,0 1-32,-24-1 32,24 25 0,-24 0 0,24 0 0,0-25 32,-24 25-64,24-49 32,0 1-32,-25-25-32,25 0 32,0-24 64,0 0-64,0 0 0,0 0-160,0-24 96,0 0 64,0-49 160,-24 1-160,24-1 32,-24 0-32,24 25 0,0 24 0,0 0 0,0 24 32,0 0-32,0 0 96,0 0-96,0 24 0,0 0-96,0 49 96,0-1 0,0 1 32,-24-1-32,24 1 32,0-25-32,0 25 32,0-49 32,0 25-64,0-25 0,0-24-96,0 0 32,0 0-128,0 0-1,0 0-31,0 0-288,0-24 256,0-1 191,-24 1 33,24 0 32,0 24 0,0 0 32,0 0 1,0 0-1,0 24 128,0 25 32,0-1-160,0 25 64,0-25-96,0 25 0,0-1 32,0 1-32,0-25 0,0 1 0,0-1 32,0-24-32,0 0 0,0-24-32,0 0-64,0 0-737,0 0-576,0 0-609,0-48 0,0 24-160,0-25-737,0 25 641,0-24 1313,0 24 929,0-1 32,0 25 128,0-24 577,0 24 544,0 0 256,0 0-608,0 0 64,0 0 288,0 0 161,0 0-706,0 0-415,0 0-289,0 0 0,0 0-513,0 0-1216,0 0-1090,0-24 673,0 0-160</inkml:trace>
  <inkml:trace contextRef="#ctx0" brushRef="#br0" timeOffset="248276.9619">18918 5975 993,'0'0'1762,"0"0"223,0 0-383,0 0 608,0 0 577,0 0-897,0 0 320,0 24-1217,0 1-833,0-1 256,0 24-192,-24 1-128,24 23-64,0 1-32,-24-1 64,24-23-31,0-1-1,0 1-32,0-49 0,-24 24 0,24-24 0,0 0-97,0 0-127,0 0-352,0-49 576,0 1 352,0-25-160,0-23-128,0 23-32,0 0 0,0 49 0,0 0-32,0 0 32,0 24 32,0 0 193,0 0 415,0 48-351,-25-24-225,25 49-64,-24 0-32,24-1 32,-24 25 0,24-24-32,0-1 32,-24-23-32,24 23 32,0-48-32,0 1 0,0-25 0,0 24 0,0-24-32,0 0-353,0-24-415,0-25 800,0-23 128,0-1-96,0-24-32,0 25 0,0-1-32,24 0 32,-24 49-32,0-24 32,0 48 32,0-24 0,0 24 0,0 0 0,0 0 128,0 24-32,0 24 128,-24 49-256,24-24 0,-24 23 65,24 1-65,0-24 32,-25-1-32,25 1 32,0 0-32,0-1 0,0-23 0,0-25 0,0 0-193,0 0-127,0-24-224,0 0-225,0 0 160,0 0-63,0 0-546,25-24 994,-25-24 224,0 23 0,24 1-64,-24 0 32,0 0 32,0 24 0,24 0 0,-24 0 32,0 0 417,0 24 576,0 24-865,0-23-32,0 23-64,0 0 96,0 1-96,0-1 64,-24-24 0,24 25-64,0-25-32,0-24 33,0 0-1,0 0-32,0 0 0,0 0-32,0 0-64,0 0-225,0 0 129,0-48 160,0 23 0,0 1 32,0 0-32,0 24-32,0 0 32,0 0 64,-24 0-32,24 24 449,0 25-481,-25-25 96,1 24-96,24 0 32,-24-23 0,24-1 160,-24 0-128,24-24 0,0 24 0,0-24 32,-24 0-64,24 0-32,0 0-352,0 0 352,0 0 32,0 0 160,0 0-64,0 0 0,0 0 1,0 0-1,-25 0-128,25 0 0,0 24 0,-24 1 0,24-1 32,-24 0-32,24-24 0,-24 24 32,24-24-32,0 24 32,0-24 0,-24 0-32,24 0 0,0 0 0,0 0-160,0 0-225,0-48 385,0 24 160,0 0-160,-25-1 0,25 1 0,0 24 0,0 0 65,0 0 95,0 0 32,0 24 320,-24 25-480,24-25 0,-24 24-32,24-23 32,0-1-32,0-24 0,0 24-96,0-24-897,0 0-1024,0 0-3108,0 0-2338</inkml:trace>
  <inkml:trace contextRef="#ctx0" brushRef="#br0" timeOffset="249029.0654">18918 5902 1345,'0'0'2371,"0"0"255,0 0-800,0 0-673,0 0-481,0 0-383,-24 0-97,24 0 96,0 0 289,0 0 63,0 0-640,0 0-224,0 0 224,0 0 705,0 0 160,0 25-129,0-1 161,0 24-448,0 25-225,0-25-96,0 0-128,0 1 32,0-25-32,0 0-737,0 0-2498,0-24-4612</inkml:trace>
  <inkml:trace contextRef="#ctx0" brushRef="#br0" timeOffset="252569.3023">18217 7257 1762,'0'0'736,"0"0"-63,0 0-64,0 0-417,0 0 288,0 0-127,-24 0 383,24-24 353,0 0 0,0 0 128,0 0-128,0 24 97,0 0 287,0-25 96,0 25-223,0 0-225,-24 0-481,24 0-511,0 25-129,-24 23 160,24 0-96,-25 1 32,25 23 0,-24-23-32,24-1-32,0 1 32,-24-1 0,24-24-32,0 0 0,0-24 0,-24 0-32,24 0-96,0 0-32,0 0-224,0-48 320,0 0 32,0-25 96,0-24-32,0 49-64,0-25 32,0 25-32,0 24 32,0 24 32,0-25 0,0 25 128,0 0 128,0 0 225,0 0-321,0 25-96,0-1 0,0 24-128,-24 25 0,24-1 65,-25 1-1,25 0-64,-24-1 0,24-24 0,0 1 32,-24-25 0,24 0-32,0-24 0,-24 24 32,24-24 64,0 0-64,0 0-32,0-24-224,-25 0 63,25-24 161,-24-1 32,24 1-32,0 24 0,0 0 0,0 24 32,0 0 33,0 0-33,0 0 32,0 0 64,0 0-64,0 0 0,-24 48-32,24 0 0,0 25 32,0-1-32,-24 1-32,24 0 96,0-1-96,-24-23 0,24-25 32,0 0-32,0-24 0,0 0 0,0 0-128,0 0-64,0 0-160,0 0-97,-25-48 449,25 23 160,0-23-160,0 0 0,0 23 32,0 25-32,0-24 0,0 24 96,0 0-32,0 0 0,0 0-64,0 24 0,0 25 0,0 23 33,0-23 31,-24 23-32,24-23 0,0 23 0,0-48-32,0 25 0,0-25 0,-24 0 32,24-24-32,0 0-32,0 0 32,0 0-64,0 0 32,0 0-289,0 0-95,0 0 96,0 0 320,0-24 192,0 24-192,0 0 64,0 0 0,0 0-32,0 0 64,0 0-96,0 24 32,0 0 64,0 49-32,0 0-32,0-1 0,0 1 64,0-25-64,0 0 0,0 1 97,24-1-97,-24-48 32,0 24-64,24-24 0,-24 0 0,0 0-32,0 0-97,0 0-159,0 0-128,0-24-1,0 0 417,0 0 64,0 0-32,0-25 1,0 25-33,0 24 0,0-24 32,0 24 0,0 0 96,0 0-32,0 0 192,0 24-96,0 0-96,0 0-96,0 25 32,0-25 32,0 0 0,-24 0-64,24 1 33,0-25-1,0 0 0,0 0-32,0 0-97,0 0-191,-24-25 0,24 1 288,0-24 192,-24-1-160,24 1 0,-24 48-32,24-24 0,0 24 64,0 0 64,0 0 0,0 0 97,0 0-225,0 24 0,0 0-32,-25 0 64,25 25 64,0-25-96,-24 0 32,24 0-32,0-24 32,-24 0-32,24 25 32,0-25-32,0 0-64,0 0-192,0 0 31,-24 0 33,24-25 160,0 25 64,0 0 32,0 0-32,0 0 32,0 0 0,0 0-32,0 0 32,0 0-64,0 0-160,-25 0 0,25 25 160,-24 23 0,0-24 64,0 0-32,24 1 64,-24-25 32,24 0 1,0 0-129,0 0-161,0 0-255,0 0 128,0-49 288,0 25 96,-25-24-64,25 23 64,0 1-96,0 0 0,-24 0 0,24 24 0,0 0 0,0 0 32,0 0 32,0 0-64,0 0-160,0 0-513,0 0-1184,0 24-2051,0 0-2274</inkml:trace>
  <inkml:trace contextRef="#ctx0" brushRef="#br0" timeOffset="257039.9021">14176 9047 3235,'0'0'3427,"0"0"-1761,0 0 320,0 0-161,0 0-768,0 0-512,0 0-193,0 25 577,0-1-544,0 0-225,0 24-64,0-24 96,0 1-64,0-25-32,0 0 32,0 0 0,0 0-128,0 0-64,0 0-96,0 0-96,0 0 0,0 0 256,0-25 160,0 1 64,0 24-192,24-24 0,-24 24 32,0-24-64,0 24 0,0 0 32,25 0-32,-25 0 0,0 24 0,24 24 289,-24 1-97,0-1-128,24 1-32,-24-25 0,0 0-32,24-24 0,-24 24 0,0-24-64,0 0-192,0 0-1,0-24 65,24 0 192,-24-25 192,25 25 0,-25 0-159,24 0-33,-24 24 32,0 0 0,0 0 0,0 0 32,0 0 288,0 0 32,24 0-223,-24 24 31,0-24-64,0 48-32,0-48-96,0 25 96,0-25-96,0 0-64,0 0 32,0 0-32,0 0-64,0 0-32,0 0-193,24 0 193,-24-25 160,24 1 160,-24 0-64,25 24-64,-25-24 0,0 24-32,0 0 32,24 0-32,-24 0 0,0 0 64,0 24-64,0 24 97,0-23 31,24-1-128,-24 0 0,24 0 32,-24 0-32,0-24 0,0 0-32,0 0-64,0 0-33,0 0-127,0 0-192,0-24 448,24 0 0,-24-24 128,25 23 0,-25 1-128,0 24-32,0 0 32,0 0 32,0 0 96,24 0-128,-24 0-96,0 0 32,0 24 64,0 1 96,0-1 0,0 24-64,24-24 0,-24 1 0,0-25-32,0 0 0,0 0-32,0 0-192,0 0-256,24 0 63,-24-49 417,24 25 224,-24 0-160,0-25-31,25 49-33,-25-24 32,0 24-32,0 0 0,0 0 32,0 0 32,0 0-32,0 24-32,24-24 64,-24 25 96,0-1-128,0 0 0,24 0 32,-24-24-64,0 0 0,0 0-64,0 0 0,0 0-160,0 0-129,0 0-63,0-24 416,24 0 96,-24 24 96,0-24-128,0 24-32,0-25-32,0 25 0,24 0 0,-24 0 32,0 0-32,0 0-32,0 25 32,0-25 160,25 24-31,-25 0-65,24 0-32,-24 0 0,0-24-32,0 0-32,0 0-64,0 0-97,0 0-95,24-24 288,-24-24 32,24 24 256,-24-1-224,24 1-64,-24 24 0,0-24 0,0 24 0,0 0 0,0 0-64,25 0-32,-25 0-32,0 0 128,0 24 128,24 0 65,-24-24-65,0 25-96,24-25-32,-24 0 32,0 0-32,0 0-32,0 0 32,0 0-128,0 0-129,24 0 161,-24-25 96,24 1 192,-24 0-96,0 24-63,0 0-1,0 0 0,25 0-32,-25 0-97,0 0 97,0 24 65,0-24 95,24 24-32,-24 1-128,0-25 0,0 0 0,0 0 0,0 0-96,0 0 0,24 0 0,-24 0-33,0 0-31,0 0 160,24 0 64,-24 0-64,0-25-64,24 25 64,-24 0 64,0-24-64,0 24 0,25 0 64,-25 0-32,0 0-32,0 0-32,0 0-64,0 0 96,24 24 160,-24 1-63,24-25-65,-24 0-32,0 24-32,0-24-65,24 0-95,-24 0 32,24 0 32,-24-24 128,0 24 128,25-25-64,-25 25-64,0 0-32,0 0-128,0 0-385,0 0-800,0 0-3619</inkml:trace>
  <inkml:trace contextRef="#ctx0" brushRef="#br0" timeOffset="261580.7796">14008 9217 833,'0'0'1121,"0"0"-577,0 0 1,0 0 256,0 0 160,0 0 864,0-24 33,0 24 544,0 24-1377,0 0-929,0 0 161,-24 25-1,24-25-32,0 0 32,-25 24 161,25-23-353,0-1 32,0 0-96,0-24 0,-24 0 32,24 0-64,0 0 32,0 0-32,0 0-224,0 0-65,0 0-63,0 0 384,0-24 288,-24 0-224,24 24-32,0 0 225,0 0 191,0 0 0,0 0 673,-24 0-384,24 24-705,-24 0 256,-1 24-288,1 1 32,24-25 33,-24 24-33,24-24 32,-24-24-32,24 25-32,0-25-32,0 0-64,0 0-97,0 0 65,0 0-224,0-25 224,0 1 128,-24 0 160,24 0-160,0 0 0,0 0 0,0-1 0,0 25 32,0 0 32,0 0 32,0 0 385,0 0 95,-25 0-384,1 25-128,24-1 32,-24 24-64,0-24 0,24 0 33,0 1-33,-24-1 64,24-24-96,0 0 0,0 0-96,0 0-1,0 0-223,0 0 32,-25-24 288,25-1 160,0 1-128,-24 0-32,24 0 32,-24 0-32,24 24 64,0 0 0,0 0 32,0 0 32,-24 0-128,24 24 97,0 0-33,-24 0 64,-1 0-96,25 1-32,0-1 32,0 0-32,-24-24 0,24 24 32,0-24-32,0 0 32,0 0-32,0 0-32,0 0-32,0 0-160,-24-24 192,24 0 32,-24 24 0,24-24 0,0 24 0,0 0 64,-24 0 96,24 0-64,0 0-96,0 0-32,-25 24 32,25 0 64,0 0-32,-24-24 0,24 24 0,0-24-32,0 0 64,0 25-64,0-25 0,0 0 0,0 0-96,-24 0-96,24 0-225,0-25 417,0 1 128,-24 0-96,24 0-32,0 24 0,-24 0 0,24 0 33,0 0 63,0 0 64,0 0-128,0 0-32,0 0-64,0 0 64,0 24 32,-24 0-32,24 0 0,0-24 0,0 25 0,-25-1 32,25-24-32,0 0 0,0 0 0,0 0 0,0 0-192,0 0 31,0-24 161,-24-1 97,0-23-65,24 24-32,-24 0 0,24-1 0,0 25 0,0 0 32,0 0 96,0 0-32,0 0-96,0 0-32,-24 25 32,24-1 64,-25 0-64,25 0 32,0-24 0,-24 0-32,24 0 0,0 0 0,0 0-32,0 0-160,0 0-161,0-24 353,0 0 64,0-25-64,-24 25 32,24 0-32,0 0 65,0 24-65,0 0 64,0 0 64,0 0-32,0 0 128,0 0-224,0 0 0,-24 0 0,24 24 32,0 0-32,-24 0 0,24 1 64,-25-1 0,25 0-64,0-24 0,0 0 0,-24 0 0,24 0-256,0 0-257,0-48 417,0 23 96,0-23 0,0 24 0,-24 0 0,24 24 0,0 0 64,0 0 0,0 0 33,0 0-97,-24 0-97,24 24 97,-24 24 32,24-24 1,-25 25-1,25-25-32,-24 0 0,24 0 0,0-24 0,0 0 0,0 0-65,0 0-31,0 0-128,0 0-64,0-24 288,-24 0 0,24 0 0,0 0 32,-24-1-32,24 25 0,0 0 64,0 0-64,0 0 96,0 0 32,0 0 96,-24 0-192,24 25 33,0 23-1,-25-24-32,25 0 32,0 1-32,0-25-32,0 24 0,-24-24 32,24 0-32,0 0 0,0 0-128,0 0-1,0 0-95,0 0 192,0-24 64,-24-1 0,24 1-32,0 24 0,-24-24 32,24 24 0,0 0 0,0 0 64,0 0 1,-24 0-65,24 24 64,-25 0-32,25 1 0,0 23 0,-24-24-32,24-24-32,0 24 0,0-24 32,0 0-64,0 0 32,0 0-64,0 0-224,0 0 63,0-24 225,-24 0 96,24 0-96,-24 0 0,24-1 0,0 25 32,0 0 1,0 0 31,0 0 64,0 0 0,0 0 64,-24 0-192,24 0 96,0 49-96,-24-25 96,24 0-32,-25 0-32,25 1 0,0-1 0,-24-24 32,24 0-32,0 0 0,0 0-32,0 0-128,0 0-32,0 0 0,-24-24 160,24 24 128,-24-25-96,24 25 32,0-24-64,0 24 32,0 0 64,0 0 65,0 0 31,0 0-192,-24 24 64,24 1 0,-25-1 0,25 0 64,-24 0-64,24-24 0,0 24 64,-24-24-32,24 0-64,0 0 0,0 0-32,0 0 0,0 0-128,0 0-64,0 0 192,-24-24 32,24 0 32,-24 0-64,24 0 0,0 24 64,0 0 128,0 0-95,0 24-97,-25 0-65,25 0 65,0 0 97,-24 1-65,24-1 0,0-24 32,0 0-64,0 0 32,0 0-32,0 0 0,-24 0-32,24 0 32,0 0-96,0 0-65,-24-24 129,24 24-192,-24-49 160,-1 49 64,25-24 0,0 24 32,-24 0-32,24 0 192,0 0-192,0 0-128,-24 0 0,24 24 128,-24-24 0,24 24 32,0-24-32,0 0 32,0 0-32,0 0 0,0 0-32,-24 0 32,24 0-32,0 0-64,-25 0 32,25-24-32,-24 0 64,24-24 32,-24 23-32,24 1 32,-24 0 0,24 0 32,0 24-32,0 0 96,0 0 64,0 0-32,0 0-128,-24 24-64,24 0 64,0 0 0,0 1 0,-25-25 32,25 24 0,0-24-32,0 0 0,0 0 0,0 0-32,0 0-96,-24 0-128,24-24 192,0-1 32,-24 1 32,24 0 0,-24 0 0,24 24 32,0 0-32,0 0 32,0 0 0,-24 0 32,24 0 0,0 0-64,0 0-192,0 24 96,-25 0-32,25 0 128,0 1 0,0-1 0,-24 0 0,24 0 32,0-24-32,0 24 32,-24-24 32,24 0 32,0 0-96,-24 0-160,24 0 31,-24-24 33,0 0 32,-1 0 64,25 0 0,-24-1 0,24 25 0,-24-24 32,24 24 32,0 0 0,0 0 1,0 0 63,0 0-64,-24 0-32,24 24 32,0 1-64,0-1 32,-24 0-32,24 0 32,0 0-32,0-24 32,0 25 32,0-25-64,0 0 64,0 0-64,0 0 0,-25 0-160,25 0 64,0-25 64,0 25 64,-24-24 64,24-24-96,-24 48 32,24-24 0,0 24 0,0 0 32,0 0 32,0 0 32,0 0 0,-24 0-96,24 24-32,0 0 0,-24 0 32,24 0 0,0 1 0,0-25 0,0 0-32,0 0 0,0 0 0,-25 0 0,25 0 0,0 0 0,0 0-128,0 0 128,-24-25 32,24 25-32,0 0 32,0 0 0,0 0-32,0 0-288,0 0-481,0 0-704,0 0-2915,0 0-6406</inkml:trace>
  <inkml:trace contextRef="#ctx0" brushRef="#br0" timeOffset="269748.7716">1452 10040 2530,'0'0'1506,"0"0"-609,0 0-673,0 0-192,0 0-32,0 0-64,0 0-128,48 48-129,-48-48 321,0-24 193,25 0 767,-25-25-543,0 1-193,24-1-32,-24 25 97,24 0-97,-24 24-32,0 0 416,0 0 1026,0 0-1,24 0-383,-24 24-450,0 0-223,0 0-353,24 1-160,-24-25 160,0 24-64,0 0 97,0-24 95,25 0-96,-25 0-160,0 0-64,0 0-128,0 0-128,0 0 0,0 0 31,0 0 225,0 0 257,0 0-97,0 0-64,24 0-96,-24 0-128,0 0 32,0 0 96,24 24 64,-24 1 384,24-1-384,-24 0 0,0 0-64,0-24 0,0 0 0,0 0-64,24 0-256,-24 0-97,0-24 225,0 0 192,25 0 321,-25-1-161,0 1-32,0 0-96,24 0 0,-24 24 0,0-25 0,0 25-32,0 0 64,0 0 352,0 0 225,0 0-449,0 49-128,0-25 225,0 25-129,24-25-32,-24 0-96,0 0 0,0-24 0,0 0 96,0 0-128,0 0-128,0 0-160,0 0-1,0-24 289,0 0 289,0 0-225,-24-25 0,24 25 0,0 0-64,-24 24 0,24-25 0,0 25 32,0 0 96,0 0 128,-25 0-256,25 25-96,0-25-64,-24 24 160,24 0 128,-24-24 96,24 0-128,-24 24-32,24-24-32,0 0-32,-24 0-32,24 0-64,0 0 96,-25 0 0,25 0 128,0 0-96,0 0 1,0 0 63,0 0 64,0 0-64,0 0 0,0 0-96,0 0-96,0 0 0,0 25 96,0-1 0,-24 0 64,24-24-64,0 24 0,0 0 32,0-24 0,-24 0 0,24 0-32,0 0 0,0 0-160,0 0-96,-24 0 63,24-24 193,-24 0 96,24 0-64,-25 0-32,25-1 0,0 25 0,0 0 0,0-24 0,0 24 0,-24 0 0,24 0 32,0 0-32,0 0-64,0 0-64,0 0-192,0 24 320,0-24 96,0 25-64,24-25 64,-24 24-96,0-24 0,0 0-96,25 0 64,-25 0-128,0 0-160,0 0 63,0 0 1,0-24 192,24 24 64,-24-25 0,0 1 128,24 0-64,-24 0 0,0 24 0,0-25-64,0 25 32,0 0 32,0 0 1,0 0 191,0 0-256,0 0 0,0 25 0,0-1 64,24 0 32,-24 0-32,0-24-64,0 0 0,0 0-64,0 0-32,0 0-289,0 0 1,0-24 32,0 0 352,0 0 352,0-25-256,0 25-64,24 0 0,-24 0-32,0 24 0,0-25 32,0 25-32,0 0 32,0 0 128,0 0-160,0 0-160,0 49 160,25-25 0,-25 0 225,0 25-129,24-25-64,-24-24-32,0 24 0,0-24 0,0 0-32,0 0-32,0 0-321,0 0-63,0-24-193,0 0 641,24-25 353,-24 1-257,0-1-64,0 25 32,0 0-32,24 24-32,-24 0 32,0 0 0,0 0 128,0 0-160,0 0 0,0 48 352,0-23-224,0-1-32,24 24-63,-24-48-33,0 24 32,0-24-32,0 0-65,0 0-95,0 0-128,0 0-353,0 0 321,0-24 224,25-24 96,-25-1 256,0 1-64,0 0-159,0-1-1,0 25 0,0 0-32,0 0 32,24 24-32,-24 0 96,0 0 160,0 0 160,0 24-159,0 0-1,24 24-160,-24 1 96,0-1-160,0 1-32,0-1 64,0-24-32,24 0-32,-24 1 32,0-25-32,0 0 0,0 0-128,0 0-288,0 0-257,0 0 129,0-49 544,0 1 352,0-25-224,0 1-96,0 23-32,0-23 96,0 23-96,0-23 0,24 47 0,-24-23 0,0 24 0,0 24-32,25 0 32,-25 0 32,0 0 64,0 0 64,24 0-160,-24 24 0,0 0 64,24 25 161,-24-1-65,0 0-128,24 1 0,-24-1 0,0-24 0,0 1 32,0-25-64,0 0-96,0 0-256,0 0-385,0 0 64,0-25 481,0-23 192,0 0 256,0-1-192,0-23-32,0 23 0,0 25-32,24-24 32,-24 23-32,0 1 32,25 0-32,-25 0 33,24 24 415,0 0-448,-24 0-32,24 0-96,-24 0 128,24 24 320,-24 0 0,0 0-191,0 1-65,0-1 0,25 0-64,-25-24 64,0 0-64,0 0-64,0 0-193,0 0-383,0-24 223,0 0 417,0-25 257,0 1-129,0-1-96,0 1 0,0 24 0,0 0-32,24-1-32,0 1 0,0 24-128,-24 0-33,24 0 193,-24 49 161,0-25 191,0 24-96,25 1-160,-25-1 32,0 0-96,0-23 0,0-25 0,0 0-32,0 0 0,0 0-96,0 0-160,0 0-160,0-25-161,0 1 577,0-24 417,24-1-257,-24 1-128,0 0 32,0 23-64,0 1 32,0 0-32,0 24 0,0 0 128,0 0 32,24 0-64,-24 0-32,0 48 64,0-23 65,0 23-161,0 0 128,0 1-128,0-25-32,0 24 64,0-48-64,0 0 0,0 0 0,0 0-256,0 0-481,0 0-512,-24-24 480,24 0 769,0-24 192,-24-1-192,24 1 32,-25 24 0,25-1 0,0 25 0,0 0 64,0 0 65,0 0 159,0 0-96,-24 0-224,24 0-96,0 0 96,-24 25 96,24-1-64,0 0 64,-24 0-96,24 0 32,0 1-32,-24-25 0,24 0 0,0 0 64,0 0-64,0 0-160,0 0-224,-25 0-353,25-25 641,0 1 96,0 0 64,0 0-32,-24 0 64,24 24-64,0 0 32,0 0 32,0 0 65,0 0 351,0 0 65,0 0-577,0 0-65,0 0 65,0 0 65,0 0 223,0 0-288,-24 0-128,24 0-353,0-25 225,0 25 256,0-24 128,0 0-96,0 0 0,0 24-32,0-24 32,0 24-32,0-25 32,0 25 32,0-24-64,0 24 64,0 0-64,0 0 32,0 0 129,0 0-1,0 0-128,0 49 32,0-25 0,0 24 32,0-24-32,0 1 0,0-1-64,0 0 0,0-24 0,0 24-32,0-24-128,0 0-353,0 0-223,0 0 287,0-24 97,0 0 352,0 0 160,0-1-64,24 1-96,-24 24-160,24 0 64,-24 0-32,0 0-32,0 0-33,0 0-31,25 0 224,-25 24 321,24 1-129,0 23-96,0 0 0,-24 1 0,24-1-32,1-24 64,-25 1-96,0-1-32,24-24-32,-24 0 0,0 0-160,0 0-224,0 0 31,0 0 161,24-24 224,-24-25 416,0 1-319,24 24-33,-24-1 32,0 1-96,0 24 0,24 0 32,-24 0 0,0 0 128,0 0 288,0 0-223,0 24-129,25 1 448,-25-1-288,0 0-128,24 0-95,-24 0 31,0 1 64,0-25-96,0 0-32,0 0-96,0 0-32,0 0-289,24 0 161,-24 0 32,0-25 96,0 1 128,24 24 352,-24-24-224,0 24-64,0 0-32,24 0-32,-24 0 128,0 0-128,25 0 32,-25 24 224,24 0 33,-24 1-161,24-1 0,-24-24-96,24 24-32,-24-24 0,0 0 0,0 0-128,0 0-160,0 0 160,24-24-193,-24-25 321,25 25 513,-25-24-385,0 24-96,24-1-32,-24 25 0,0 0 0,0 0 0,0 0-32,0 0-96,24 0 32,-24 0 96,0 25 288,24-1-32,-24-24-160,24 24 0,-24 24 32,24-23-31,-24-1-33,0-24 0,25 24-64,-25-24-32,0 0-32,0 0-65,0 0-223,24 0 192,-24-24 32,24 0 128,-24-1 192,24 1-32,-24 0-32,0 24-96,0 0 64,0 0-32,24 0 65,-24 0-33,0 0-96,0 0 32,0 24 352,0 0-160,25 1-96,-25-1-32,0 0-63,0 0-33,0-24 64,0 0-64,0 0 0,0 0 0,0 0-32,0 0-97,0 0-63,0 0-160,0 0 160,0-24-65,0 24 257,24-24 257,-24 24-129,0 0-64,0 0-32,0 0 64,24 0-32,-24 0-32,0 24-32,0 0 417,0 0-257,0 25-96,0-25 0,0 0-32,0 0 0,0-24 32,0 0-64,0 0 0,0 0-128,0 0-64,0 0-129,0 0-127,0 0 160,24-48 224,-24 24 64,24 0 288,-24 24-256,0 0 0,0 0 0,0 0 0,0 0 128,0 0-64,25 0-96,-25 0 32,0 0 128,0 24 1,0 24 31,24-24-64,-24 1-64,0-25 64,0 24-64,0-24-64,0 24 0,0-24-32,0 0-64,0 0 0,0 0-160,0 0 63,24-24 1,-24 24-32,0-49 224,24 25 288,-24 24-192,0-24-32,0 24-64,0 0 65,0 0-1,0 0 160,0 0-96,0 0-32,0 0 64,0 0-96,0 0 64,0 0-32,0 0 1,0 0-97,0 0-65,0-24 65,-24 24 0,0 0 0,0-24-32,-1-1 0,1 1 0,0 24 32,0-24 0,0 0 0,-1 24 0,25 0 32,-24 0 0,0-24 0,24 24 0,-24 0-32,0 0 0,24 0-64,-25 0 32,1 0 32,24 0-32,-24 0-128,24 0 160,0 24-64,-24-24-32,24 0 96,0 0 0,0 24 32,0-24 32,0 0 32,0 0-64,0 0 0,-24 0 0,24 0 0,0 0-32,0 0 0,0 0-32,0 0 32,0 0-128,0 0-32,0 0 32,0 0-64,0 0-32,0 0 192,0 0 32,0 0 64,0 0 96,0 0-128,0 0-32,0 0-224,0 0 224,0 0 160,0 0 0,-24 0 0,24 0 224,0 0-256,0 24-95,-25-24-33,25 0 0,0 0 0,0 0 32,0 24 64,0-24-96,0 0-96,0 0-97,0 0-31,0 0 0,0 0 0,0 0 64,0 0 31,0-24 33,25 24 96,-25 0 64,0-24-64,24 24 0,-24 0 32,0 0-32,24 0-128,-24-24-128,0 24-64,24 0 96,-24 0-65,0 0 1,0-24-128,24 24 255,-24 0 161,0 0 0,0 0-64,0 0-256,24 0 128,-24 24 192,25-24 128,-25 0-96,24 24 0,-24-24-64,0 0 0,24 0-96,-24 0 96,0 0-192,0 0-513,24 0-1377,-24 0-1249,24 0-2082</inkml:trace>
  <inkml:trace contextRef="#ctx0" brushRef="#br0" timeOffset="271356.9016">3049 9652 833,'0'0'4196,"0"0"-2178,0 0-1570,0 0 1,0 0-33,0 0 192,24 49 225,0-25-352,-24 0 31,0 1-31,0-25-257,0 0-32,0 0-192,0 0-64,0 0-513,0 0 33,24-25 448,-24-23 192,0 24-96,24-1 128,-24 1-96,0 0-32,0 24 32,0-24 0,0 24 192,0 0 193,0 0 480,25 0-161,-25 24 193,0 24-192,0-23-513,24-1-128,-24 24-64,0-23 128,24-25-128,-24 24-32,0-24 0,0 0-192,0 0-192,24 0 64,-24-24 255,0-1 65,24-23 161,-24 24-33,0-25-96,0 25 32,25 0-64,-25 24 0,0 0 32,0 0 32,0 0 416,0 0-223,0 0 63,0 24 32,24 24-128,-24-23-31,0 23-65,24-24-64,-24 1 0,0-25-32,0 24-32,0-24-32,0 0-64,0 0-192,0 0-161,24-24 257,-24-1 192,0-23 192,24-1-160,-24 25 0,0 0-32,0 0 0,0 24 0,25 0 0,-25 0 0,0 0 64,0 0 32,0 0-96,0 0 0,0 24 257,24-24 63,-24 24-192,0 0-96,24 1-32,-24-25 64,0 0-64,0 24 0,24-24 0,-24 0-32,0 0-96,0 0 64,24 0-160,-24 0 31,25 0 33,-25-24 160,24-1 128,-24 25-96,0-24 65,24 24-65,-24 0-32,0 0-32,0 0-32,0 0 64,0 24 224,24 1 320,-24-1-352,24 0-95,-24 25-65,0-49 0,25 24 0,-25-24-32,0 0 0,0 0-129,0 0-127,0 0 64,24-24 32,-24 24 160,0-49 160,24 25-128,-24 24 0,24-24-32,-24 24 0,0 0 0,0 0 0,0 0 0,0 0 96,0 0-64,0 0-32,24 0 0,-24 0 96,0 24 64,0 0 33,25 0-65,-25 1-96,24-1 0,-24-24 0,0 24-32,24-24-64,-24 0-64,0 0-97,24 0-63,-24 0-32,24-24 320,-24-25 0,24 25 0,-24 0-64,0 0 32,25-1 32,-25 25 0,0 0 0,0 0 0,0 0 32,0 0 0,0 0-32,0 0 0,0 0 160,24 0 0,-24 0-32,0 0-96,0 0-32,24 0 0,-24 0-96,0 0-160,0 0-256,0 0-161,24 0-448,-24-24-2755,24 0-2530</inkml:trace>
  <inkml:trace contextRef="#ctx0" brushRef="#br0" timeOffset="272774.3533">1477 10088 801,'0'0'320,"0"0"-224,0 0 64,0 0 385,0 0 704,0 0 609,0-25-417,0 25 0,0 0-31,0 0-161,0 0-352,0 0-128,0 0-321,0 0-96,0 25-224,0-25-96,0 0 1,0 0-33,0 0 0,0 0 64,0 0-64,0 0-97,0 0-127,0 0-64,0 0-128,0 0 416,0 0 352,0-25-224,0 25-96,-24-24 64,24 24 64,0 0 321,0 0 127,0 0-95,-24 24-257,24-24-128,0 25 289,-24-1-129,24-24-128,0 24-96,0-24-32,-25 0-32,25 0 32,0 0-32,0 0-32,0 0-96,0 0-160,0 0-161,-24 0 385,24-24 0,-24 0 64,24 24 0,0 0 64,0 0 64,0 0 0,0 0 289,0 0 63,0 0-191,-24 0-225,24 24 128,0 0-32,-25-24-96,25 0 64,0 0-64,0 0-32,0 0-32,-24 0-160,24 0 128,0 0 0,-24 0-192,24 0-128,-24 0-321,-1 0-96,25 0-896,-24 0-3364,0 0-352</inkml:trace>
  <inkml:trace contextRef="#ctx0" brushRef="#br0" timeOffset="320632.2603">19983 5613 3171,'0'0'2659,"0"0"-1795,0 0-159,0 0-705,0 0 288,0 0 193,0-24 63,0 24 481,0-24 288,0 24-159,0-25-65,0 1-96,0 0-225,0 0-63,0-25-64,0 1-1,0 0-191,0-1-33,0-23-96,0 23 161,24-23-321,-24-1 0,24 1 0,-24-1 192,24 25-95,-24-25-33,0 0-32,25 25-32,-25-24-32,0 23-32,0 1 33,0-1-1,0-23 32,0 23 64,0-23 0,0 23-64,0-23-63,0 24 31,0-25-32,0 25-64,0-1-32,0 1 32,0-1-32,0 25 0,0 24 64,0-24-64,0 24 32,0 0 64,0 0 0,0 0 128,0 0-96,0 0-96,0 0 65,0 0 223,0 24-128,0 25-160,0-25-64,-25 24 32,25 25 0,0-1 0,0 1 32,0-1-32,0 1 32,0 0-32,0-1 0,0-23 0,0-1 0,0 25-32,0-25-128,0-24 64,0 24 0,0 1-128,0-1 31,0-24 97,0 25 32,0-25 32,0 24-32,0-23 0,0-25 32,0 24-64,0 0 64,0 0-64,0 0 96,0 1-32,0-25 32,0 0-32,0 0 0,0 0-160,0 0-1,0 0 65,0 0-96,0 0 96,0 0 0,0 0 32,0 0 32,0 0 32,0 0 32,0 0 0,0 0 0,0 0 32,0 0-32,0 0 32,0 0-32,0 0 32,0 0-32,0 24 0,0-24 0,0 0 0,0 0 0,0 0 0,0 0 0,0 0 0,0 0-128,-24 0-129,24 0-351,0 0 95,0-24 513,0-25 160,0 25-128,-24-24-32,24-1-32,0 1 32,0-1-32,0 1 0,-24 0 32,24-1 0,0 1-64,0 0 64,0 23 0,0 1 0,0-24 0,0 24 0,0-1 0,0 1 0,0 0 0,0 0-32,0 24 0,0 0 0,0 0 0,0 0 0,0 0 0,0 0-32,0 0 64,0 0 160,0 48 32,0 1-96,0-1-31,0 0-33,0 25-32,0-1 32,0 1 0,0 24-32,-25-25 0,25 1 0,0 0 32,-24-49-32,24 24 0,0-24-32,0-24-417,0 0-127,0 0-321,0 0-737,0 0-224,0 0-1473,0-48 1570,0 0-770,0-25-95,0 25 320</inkml:trace>
  <inkml:trace contextRef="#ctx0" brushRef="#br0" timeOffset="323313.7161">19958 4572 0,'0'0'1634,"0"0"-321,0 0 801,0 0-192,24-145-1,1 121-639,-25-1-289,0-23-65,0 24-319,24-25 128,-24 25 160,0 0-225,0 0-223,0 0-161,0 24 160,0 0 129,0 0-65,0 0-127,0 0-225,0 0-32,0 0-64,0 0 128,0 0 97,0 0-97,0 48 320,0 0-95,0 1-321,0 23 0,0 1-64,0 0-32,0-1 0,0-24 32,-24-23-32,24 23-32,0-48-96,0 0-65,0 0 97,0 0-192,0 0-288,0 0-161,0-24 641,0-49 96,0 1 128,0-25-32,0-24-96,0 0 32,0 0-32,0 0 0,0 24 32,0 1-32,0-1 0,0 24 32,0 1 32,0 23 0,0 1 257,0-25-33,0 25-224,0 0 0,0-1 32,0 25-96,0-24 32,0 23 0,0 25 0,0-24 32,0 24 160,0 0 33,0 0-33,0-24-32,0 24-128,0 0 32,0-24-64,0 24 0,0 0 32,0 0 0,0 0 32,0 0-32,0 0-64,0 0 33,-25 24 31,25 24-64,-24 1-193,24 23 161,-24-23 0,24 23 0,-24-23 32,24 23-32,0-23-96,0-25-96,0 24 160,0-24-32,0 1 96,-25-25 0,25 24 0,0-24 32,0 0-32,0 0-128,0 0-32,0 0-129,0 0 225,0-24 64,0-1 64,0-23 96,0 0-63,0-1-1,0 1-32,0-25 32,0 25-32,25-25-32,-25 1 64,0 23 96,0-47-32,24 23-64,-24 1-64,0-25-32,24 0 64,-24 24-64,0-23 32,24 47-32,-24 1 33,0 0-33,0 23 32,0 1 0,0 24-32,0 0 32,0 0 0,0 0 0,0 0-32,0 0 0,0 0 0,0 0-96,0 24 96,0 1 0,25 47 160,-25 1-96,0 23-32,24 25-32,-24-24 32,0 24-32,0 0 0,0-24 32,0 24-32,0-49 0,0 25 0,0-24 0,0-1 0,0-23 0,0-1-96,0 0-32,0 1 0,0-1 31,0-24 33,0 25 0,0-25 64,0 0-32,0-24 0,0 24-32,0 1 32,0-25 0,0 24 32,0-24 32,0 24-32,0-24 0,0 0 0,0 0 0,0 0-32,0 0 32,0 0-96,0 0 32,0 0 0,0 0 0,0 0 64,0 0 0,0 0 32,0 0 0,0 0-32,0 0 0,0 0 0,0 0 0,0 0 0,0 0-32,0 0-64,0 0 0,0 0-64,0 0-161,0 0 33,0 0-160,0 0 287,0 0 161,0 0-32,0 0 32,0 0-32,0 0-128,0 0-32,0 0 64,0-24 128,0 0 0,0-1 32,0 1-32,0 0 64,24 0-64,-24 0 0,0 24 0,0-25 0,0 1 0,0 0 0,0 0 0,0 0 32,0-25-32,24 25 0,-24-24 0,0-1 0,0 1 0,0 24 0,0 0 32,0-25-32,0 1 96,0-1-64,0 1 96,0 0-32,0-25-32,0 0 1,0 25-33,0-24 0,0-1 32,0 0 0,0 25-32,0-25-32,0 25 32,0-25 0,0 1-32,0-1 32,0 25-32,0 0 0,0-1 0,0 25 32,0-24-32,0 23 32,0-23 0,0 24 64,0-25 96,0 25-32,0 0-128,0-24 0,0 24-32,0-25 0,0 25 0,0 0 0,0-25 0,0 25 32,0 0 0,0 0 0,0 0 33,0-1-65,0-23 0,0 0 0,25-1 0,-25 1 0,0 24 32,0 0-32,0-1 32,0 25-32,0 0 0,0-24 32,0 24-32,0 0 0,0-24 0,0 24 0,0 0 0,0-24 0,0 0 0,0 24 0,0-25 0,0 25 32,0 0-32,0-24 0,0 24 0,0 0 32,0 0-32,0 0 0,-25 0 0,25 0 32,0 0-32,0 0 0,0 0 0,0 0-32,0 0-64,0 0 0,0 0-161,0 24 225,0 25-64,0-1 64,0 25 32,0-1 0,0 1 0,0 24 32,0-1-32,0 1 0,0 0 0,0 0 0,0-25 0,0 25-32,0-24 32,0-1-128,0 1-32,0-1-64,-24-23-33,24 23 97,0-23 160,0-1-64,0-24-64,0 0 64,0 1 64,0-1 0,0-24 0,-24 0 0,24 0-64,0 0-32,0 0 0,0 0-64,0 0 31,0 0 33,0 0 0,0 0 96,0 0 0,0-24 0,0-1 32,0 25 32,0-24-32,0 0 32,0 24 33,0-24 31,24 0-64,-24-1-32,24 1 0,-24 0-32,0 0 0,0 0 0,0-1 0,0 1 32,0 24-32,0 0 0,0 0 32,25 0-32,-25 0-224,0 0 31,0 0 1,0 0-224,0-24-353,0 24-544,0 0-1153,0-24-1090,0-24-2369</inkml:trace>
  <inkml:trace contextRef="#ctx0" brushRef="#br0" timeOffset="324153.3243">20080 1960 416,'0'0'961,"0"0"-224,-49 194 352,49-146-480,-24 0 159,24 1 674,-25-1-161,25-24-128,0 25-384,-24 23-321,24-23 65,-24-1-33,24 0 65,-24-23-33,24-1 33,0-24 159,0 0-191,0 0-385,0 0-128,0-24-192,0-1 192,0-23 961,0 0 224,24-49-673,-24 0-224,24 0-95,-24-48-33,24 0-96,-24 24-32,0-24 0,0 48 32,0 25-32,0-1-32,0 25 96,0 24 96,0-25 65,0 25-1,25 24-160,-25-24-64,0 0 0,0 24-32,0 0 0,0-25 0,0 25-32,0 0-32,0 0 0,0 0-32,0 0 0,0 0 0,0 0-193,0 0-479,0 25-578,24 23 930,-24 0-993,24 25-1410,1-25-929,-25 1-223</inkml:trace>
  <inkml:trace contextRef="#ctx0" brushRef="#br0" timeOffset="325159.3216">20175 1016 545,'0'0'1985,"0"0"33,0 0 417,0 0-97,0 0-737,0 0-544,0-24-544,0 24-321,-24 24 737,24 25-577,0 23-192,0 1 193,0 0 191,0-1-159,0 1-257,0-25 0,0-24-96,0-24-32,0 0-32,0 0-64,0 0-225,0 0 1,0-24 320,24-24 481,-24-25-33,0-24-288,0 1-128,0-1 32,0 24-64,0 1 32,0-1-32,0 25 289,0 24 191,0-1-96,0 25-63,0-24-97,0 24-32,0 0 32,0 0-64,0 0-128,0 24-32,0 25 0,0 23 65,0 25 159,0 0-160,0 0-32,0-1-32,0-23 32,0 0 0,0-49-32,0 0 0,0 0 0,0-24 0,0 0-192,0-24-449,25-24 545,-25-25 96,0 0 64,0-48-64,0 0 0,0 0 0,0 1-32,0 23 0,0 0 32,0 24-64,0 1 64,24 23 64,-24 25-64,0 0 0,0 24 0,0 0 0,0 0 0,0 0 0,0 0-64,0 0-192,0 48-33,0 1 289,24 48 129,-24-25-65,24 1 32,-24-1-96,0-23 32,25-25-32,-25 0 0,0-24-32,0 0 32,0 0-128,0 0-193,0-48 321,0-1 32,0-23 32,0-1-64,0-24-320,0-24-224,0 25 255,0-1 33,0 24 160,0 1 96,0 47 0,0 1 96,0 24 0,0 0 0,0 0-32,0 0-64,0 0-224,0 0 224,0 0 96,0 0-32,0 0-64,0 0-32,0 0 32,0 0-576,0 0-930,0 24-3042,0-24-1698</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definitions>
  <inkml:trace contextRef="#ctx0" brushRef="#br0">2024 1540,'0'0,"0"0,0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29.680"/>
    </inkml:context>
    <inkml:brush xml:id="br0">
      <inkml:brushProperty name="width" value="0.16" units="cm"/>
      <inkml:brushProperty name="height" value="0.16" units="cm"/>
    </inkml:brush>
  </inkml:definitions>
  <inkml:trace contextRef="#ctx0" brushRef="#br0">409 1 1890,'0'0'7463,"0"0"-3812,0 0-1248,0 0 255,0 0-288,0 0-320,0 0-352,0 58-321,30 30-416,-30 29 0,29 58-128,-29 29-225,0-29-319,29-29-65,-29 0-128,0 0-32,0-58 0,0 0-64,0-1-256,0-58-609,0 1-961,0-30-1056,0-30-1923,0-28 705,0-30-6086</inkml:trace>
  <inkml:trace contextRef="#ctx0" brushRef="#br0" timeOffset="563.8134">0 118 14606,'0'0'1761,"0"0"-864,0 0 128,0 0-64,292-117 417,-87 117-546,-1 0-351,1 0 127,-1 0-319,-87 0-257,-29 58-32,-59 1 160,-29 28 897,-29 1-160,-30 28-225,-28-28-319,-30 0-257,29-30 0,-29-29 0,59 0-96,-30-29 0,30 30 0,-1-30-32,30 0 32,29 0 0,0 0-64,0 0-32,0 0-193,59 29-383,-1-29 384,59 29 288,29 29 64,0-28-64,0-1 0,-29 29 128,0-29-96,-59 30 64,0-1-96,-58 30 320,0-30-32,0 30-63,-29-30-65,-58 30 32,-1-30-32,0-29 64,-28 0-128,-1 1-32,29-30-64,0 0-32,1 0-320,-1-59-289,30 30-480,29 0-768,-1-29-1410,1-1-2595,29 1-7687</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3.844"/>
    </inkml:context>
    <inkml:brush xml:id="br0">
      <inkml:brushProperty name="width" value="0.16" units="cm"/>
      <inkml:brushProperty name="height" value="0.16" units="cm"/>
    </inkml:brush>
  </inkml:definitions>
  <inkml:trace contextRef="#ctx0" brushRef="#br0">0 497 4004,'0'0'3651,"0"0"-1665,0 0 545,0 0 159,0 0-352,0 0-224,0 0 224,0 0-256,0 0-736,0 58-257,0 59-513,0 0-127,0 29 95,0-29-223,0 0-33,29-30 64,-29 1-224,29-1-32,1-28-96,-1-30-32,-29 0-64,29 1-769,0-1-832,0-29-385,30 0-801,-1-29-1153,1-30-2626</inkml:trace>
  <inkml:trace contextRef="#ctx0" brushRef="#br0" timeOffset="163.2061">365 73 13132,'0'0'2787,"0"0"-1794,0 0-705,0 0-288,0 0-608,0 0-1250,-73-73-2146,73 73-2498</inkml:trace>
  <inkml:trace contextRef="#ctx0" brushRef="#br0" timeOffset="794.0903">876 263 9513,'0'0'5285,"0"0"-2723,0 0-512,0 0-224,0 0-320,0 0-225,0 29-288,0 59-353,0-1-319,0 30 127,0 29 64,0 29 33,0-29-257,0 0 33,0-29-97,29 0-128,0 0-64,0-29-32,-29-30-32,59-29-513,-30 0-800,29 1-385,1-30-736,-1 0-545,0-88-832,1 0-5030</inkml:trace>
  <inkml:trace contextRef="#ctx0" brushRef="#br0" timeOffset="995.6867">613 673 18546,'0'0'3651,"0"0"-2274,0 0-576,0 0-801,0 0-224,0 0 224,234-30 96,-88 1-32,30 29-64,-60 0-1057,1 0-1890,-29 0-1153,-30 0-2690</inkml:trace>
  <inkml:trace contextRef="#ctx0" brushRef="#br0" timeOffset="1377.2805">2219 555 6534,'0'0'8424,"0"0"-5093,0 0-1185,0 0 417,0 0-994,0 0-896,-146-29-33,88 29-223,-30 0-161,30 59 128,-30-1 161,30 59-225,-1-30-128,1 30 97,29 0 127,29 0-96,0 0-95,0-30-225,58 1-96,0-1 96,30-28-161,0 28-415,29-58-449,-1 1-384,1-30-257,29-30-1185,-29-28-1345,-29-29-3875</inkml:trace>
  <inkml:trace contextRef="#ctx0" brushRef="#br0" timeOffset="2143.4032">2920 613 6887,'0'0'3555,"0"0"-865,0 0-351,0 0-706,0 0-416,0 0-128,0-29 321,0 29 63,0 0-288,-29 0-128,0 0-224,-30 0-321,1 59-159,29 28-225,-30 1-64,1 29-64,28 29 64,30 0 32,0-30-64,0 30-64,59-29 32,-1-29-96,30-30-64,29 0-192,0-28-1,0-30 1,-1-30-289,-28-57 321,29-30 128,-59 0-161,1-29 33,-30 30 128,-29-1 192,0 0 0,0 29 0,-29-28 32,-30 57-32,30 1 0,0 58 0,-30-29-416,1 29-834,29 0-1408,0 0-1090,-1 29-3458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721"/>
    </inkml:context>
    <inkml:brush xml:id="br0">
      <inkml:brushProperty name="width" value="0.16" units="cm"/>
      <inkml:brushProperty name="height" value="0.16" units="cm"/>
    </inkml:brush>
  </inkml:definitions>
  <inkml:trace contextRef="#ctx0" brushRef="#br0">5380 701 7111,'0'0'2082,"0"0"-2082,0 0-3043</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6.535"/>
    </inkml:context>
    <inkml:brush xml:id="br0">
      <inkml:brushProperty name="width" value="0.16" units="cm"/>
      <inkml:brushProperty name="height" value="0.16" units="cm"/>
    </inkml:brush>
  </inkml:definitions>
  <inkml:trace contextRef="#ctx0" brushRef="#br0">1 1 6630,'0'0'8584,"0"0"-5509,0 0-576,0 0-33,0 0-640,0 0-417,29 58-384,-29 30-609,0 29 1,-29-1 255,29 1-223,0 29-193,0-29 0,0-29-128,0-1-128,58 1-32,-29-59-32,1 0-544,-1 1-962,29-30-704,1 0-737,0-30-1473,-30-57-4292</inkml:trace>
  <inkml:trace contextRef="#ctx0" brushRef="#br0" timeOffset="930.4394">468 264 4548,'0'0'3267,"0"0"-1249,0 0 321,0 0-738,0 0-384,0 0-224,0 204-160,0-145 96,0 28-385,0 1 193,0-1-257,0 1 33,0 0 192,-29-30-65,29 1-287,-29-1 31,29-29-160,0 0 0,0-29-224,0 0-544,0-29 320,0-58 224,29-30 96,29 0-32,-29-29-32,30 29-32,-1-29-64,1 29 64,-1 29-32,-29 1 0,0 28-32,-29 1 64,30 58 320,28-29 224,-29 29 65,30 0-64,-1 29 447,0 29-223,-28 1-128,28 28 63,-29 30 33,0 0-160,-29 0-193,0 0-192,0 29-64,0-29-128,0-30 0,0 1-800,0-59-1026,0 0-1473,0 1-2210,30-30-9001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48:38.718"/>
    </inkml:context>
    <inkml:brush xml:id="br0">
      <inkml:brushProperty name="width" value="0.16" units="cm"/>
      <inkml:brushProperty name="height" value="0.16" units="cm"/>
    </inkml:brush>
  </inkml:definitions>
  <inkml:trace contextRef="#ctx0" brushRef="#br0">701 819 1890,'0'0'3299,"0"0"1089,0 0-1121,0 0-160,0 0-705,0 0-320,-29-29-96,0 29-384,0 0-930,-59-29-191,30 29-33,-1 0-63,-28 29 95,28 29-192,-28 59-224,28 0-32,1 0 65,29-1-97,-1 30 64,30-29-128,30 0-1,28 0 1,30-59-128,28-29-384,30 1-1,1-30-160,-31-30 33,30-28-321,-58-30-320,-29 1 31,-1-1-127,0 1 0,-58-1 736,0 0 513,0 1 192,-29-1 96,-29 30 32,29-30-128,-1 30-288,-28 29-2115,29-30-5028</inkml:trace>
  <inkml:trace contextRef="#ctx0" brushRef="#br0" timeOffset="1065.0927">1285 760 5797,'0'0'5125,"0"0"-2242,0 0-256,0 0-578,0 0-863,0 0-129,0 176-225,0-59-159,29 29-193,1-29-127,28 29-33,-29-59 64,30 30-31,-30-58-161,0-1-128,29-58-64,-28 0-224,-1 0-128,29-29 287,1-59 65,-1-29 65,-29 0-65,30 1-257,-30-1-287,-29 0 31,0 0 1,0 29-33,0 30 1,0-1 31,0 30-127,0 29 127,0 0 1,0 0-225,0 0-544,0 59 1281,29 28 0,30-28 256,-30 28-160,29-28 32,30-1 161,-1 1-193,1-59-96,29 29 0,-30-29-32,30 0-97,-29-29 129,-30 0 257,1-1 63,-30-28 353,0-1 159,-29 1 1,0 0 480,0-1-31,0 30-385,-58 0-97,-1-1 193,1 30-256,-30 0-96,30 0-65,-30 59-416,30 29-160,-1-1-32,30 30 32,0 0 0,29 29-32,0-29 32,0 0 0,29-30-64,30 1-96,-1-30-513,30-28-480,-1-30-128,30 0-288,29-59-481,-29-28-417,0-30-2177,-30 0-5446</inkml:trace>
  <inkml:trace contextRef="#ctx0" brushRef="#br0" timeOffset="1364.2331">3503 994 3235,'0'0'8584,"0"0"-5797,0 0-769,0 0 384,0 0-1057,0 0-1153,0 205 65,0-88 415,0-30-159,0 1-1,0 0 1,-29-30-1,29 0 33,0-28-129,0-1 33,0-29-449,0 0-64,0-59-1,0 1 65,29-30 97,1 1-65,28-30-32,0 0 0,-28 29 0,28 1-32,30-1 32,-30 1 0,30 28 0,-30 1-32,30 29 0,-30-1-929,0 1-1346,1 29-1120,-1 0-5125</inkml:trace>
  <inkml:trace contextRef="#ctx0" brushRef="#br0" timeOffset="2880.2862">5256 352 12396,'0'0'4388,"0"0"-1762,0 0 161,0 0-1153,0 0-866,0 292 65,-30-146 0,1 0-193,29 0-127,0 0-33,0-29-191,0-1-161,0 1-96,29-29-32,1-30-32,-1 1-32,-29-30-417,58 0-864,-29-29-641,1 0-320,28-29-929,0-59-1217,1 1-5414</inkml:trace>
  <inkml:trace contextRef="#ctx0" brushRef="#br0" timeOffset="5285.7951">4846 790 11435,'0'0'3747,"0"0"-1633,0 0-224,0 0-160,0 0-865,0 0-449,117-87 257,-58 57-193,28 1-352,1 29-96,29-29-32,-30 29-64,-28 0-1633,-1-29-1122,0 29-1922,1 0-5124</inkml:trace>
  <inkml:trace contextRef="#ctx0" brushRef="#br0" timeOffset="5974.5102">5985 614 9865,'0'0'4773,"0"0"-2083,0 0 65,0 0-481,0 0-993,0 0-608,0 175-417,-29-58 129,29 0 95,0 0-128,0 0-256,0-30-63,0 1-33,29-30-33,1 30-383,-30-59-673,29 0-641,0 1-1280,0-1-354,-29-29-2625,29 0-2884</inkml:trace>
  <inkml:trace contextRef="#ctx0" brushRef="#br0" timeOffset="9464.0917">6598 586 4356,'0'0'2947,"0"0"-961,0 0 640,0 0-768,0 0-385,0 0-95,0 0-129,0 0-64,0 0-32,0 0 96,0 0-224,0 0-192,0 0-64,0 0-65,0 0 33,0 0-577,0 0 32,0 58-63,0 30-33,0-1 64,0 30 128,0 0 64,0 29 33,30 0-65,-30 29-64,0 0-95,0 1-65,0-1 0,-30-29-32,-28 29-64,0-58 32,-1 29 0,-28-29-32,-1-1 64,0-57-128,1-1 64,-1-29-224,30 1-65,-30-30-319,30-30-97,-30-28 129,30-30 159,-1-28 193,30 28 32,29-29 128,0 30-32,0-1 32,59 0-1,28 30 65,30 0 0,0-1 97,29 1-33,0 29 32,0-1-96,0 1 0,-29 0-32,-1 29-705,-57 0-1377,-1 0-1057,-29 0-1057,1 0-4356</inkml:trace>
  <inkml:trace contextRef="#ctx0" brushRef="#br0" timeOffset="10101.3902">7796 907 4644,'0'0'6887,"0"0"-3492,0 0-1217,0 0-256,0 0-385,0 0-544,-88-146-224,59 116-256,0 1 31,-29 0 225,28 0-97,-28 29 33,-30 0 32,1 0 64,-1 29-385,30 29-256,-30 30-160,30 0 0,-1-1 0,59 30 0,-29 0-96,29-29 64,29-1 0,0 1-32,59-30-96,-30 1-673,30-30-96,29 0-128,-29-29-64,-1-29-416,1-30-321,-30-28-32,1-1-1281,-1-58-2947,0 29-640</inkml:trace>
  <inkml:trace contextRef="#ctx0" brushRef="#br0" timeOffset="10332.5126">7913 351 2947,'0'0'5317,"0"0"-1666,-29-175-1377,29 146 65,0 0-386,0 29-351,0 0 160,0 0 127,0 0-319,0 58-673,0 30-385,0 29 161,0 29 32,0 0-97,0 0-191,0 29-129,0-29-192,0 0-96,0-29 0,0-30-513,-29 1-608,29-30-640,0-28-770,-30-1-1248,1-29-1282,0 0-8264</inkml:trace>
  <inkml:trace contextRef="#ctx0" brushRef="#br0" timeOffset="10911.2643">6519 1 12204,'0'0'3843,"0"0"-1729,0 0 192,0 0-1441,0 0-865,0 0 0,0 0-1249,0 0-929,-37 0-3363</inkml:trace>
  <inkml:trace contextRef="#ctx0" brushRef="#br0" timeOffset="11127.3632">5956 30 16496,'0'0'3010,"0"0"-1536,0 0-1026,0 0-448,0 0-2370,0 0-1730,0 0-4932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25"/>
    </inkml:context>
    <inkml:brush xml:id="br0">
      <inkml:brushProperty name="width" value="0.16" units="cm"/>
      <inkml:brushProperty name="height" value="0.16" units="cm"/>
    </inkml:brush>
  </inkml:definitions>
  <inkml:trace contextRef="#ctx0" brushRef="#br0">100 75 6054,'0'0'3907,"0"0"-1472,0 0 447,0 0-319,0 0-481,0 0-96,-25 0-385,25 0-480,0 0-320,0 25-417,0 24 33,0 26-225,0 50 160,0 49-31,25 0 95,-25-24-96,25 24-95,-25 1 95,0-26-160,0-24 64,0-26-160,25 1 32,-25-25-96,0-25 32,25-1 0,-25-24-32,0 0 32,0-25 0,0 0-32,0 0 97,0 0-97,0 0 0,0 0-64,0 0 64,0 0-65,0 0 33,0 0 0,0 0 0,0 0-64,0 0 96,0 0-64,0-25-96,0 25 96,0 0-737,0 0-608,0-50-257,25 26-704,0-51-256,-25-25-545,25 0-3428</inkml:trace>
  <inkml:trace contextRef="#ctx0" brushRef="#br0" timeOffset="1">0 0 13196,'0'0'1730,"0"0"-769,0 0 128,0 0 352,0 0-736,0 0-449,0 0 1,0 25 543,25-25 257,25 25-352,0 0-64,-25 25-65,50-25 1,-26 25-385,26-25 96,0-1-96,0 1-96,-1 0-64,1 0 97,0 0-33,-25 0-64,-1 0-32,1 0 64,-25-25-32,0 25 0,25-25 32,-25 0-64,-25 0 64,25 0 0,-25 25-64,0-25 64,0 0 192,0 0 161,0 0 191,0 0 65,0 0 32,-25 0 31,25 0-31,-25 25-129,-25 0-511,0 24-65,0 1 64,1-25 160,-1 0-32,0 25-160,-25-25 64,50 0 0,-24 0 32,-1-1-96,25-24 0,25 25 0,-25-25-32,0 25 0,25-25 0,-25 0 0,25 0 0,0 0 0,-25 0 0,25 0 0,0 25 32,0-25-32,-25 0 0,25 0 32,0 0 1,0 0-33,0 0 32,0 0-64,0 0 32,0 0 0,0 0-33,0 0 33,0 0 0,0 0 0,0 0 0,0 0 0,0 0 33,0 0-33,0 0 0,0 0 32,0 0-32,0 0 32,0 0-32,0 0 0,0 0 32,0 0-32,0 0 0,0 0 0,0 0 0,0 0-64,0 0 64,0 0 0,0 0-129,0 0 97,0 0-64,0 0 32,0 0-32,0 0-32,0 25 96,25 0-64,0 0 96,0 0 0,25 25 0,0-25 0,-1-1-32,1 1 32,0 25 32,0-25 0,0 0-32,0 25 0,-1-25 0,-24 0 64,25 24-64,-25-24 0,25 0 0,-25 0 0,0-25 0,0 25 0,-1 0 0,1 0 0,-25 0 0,25 0 0,0 0 32,-25-25-32,25 25 32,-25-25 0,0 0 0,25 25-32,-25-25 0,0 0 0,0 24 0,0-24-32,0 0 64,0 0-32,0 0 32,0 0-32,25 0 0,-25 0 0,0 0 0,0 25 32,0-25-32,0 0 0,0 0 0,0 0 0,0 0 32,0 0-32,0 0 0,0 0 0,0 0 0,0 0 32,0 0-32,0 0 32,0 0-32,0 0 0,0 0 0,0 0 0,0 0-96,0 0-673,0 0-1280,0-25-2308,0-24-3362</inkml:trace>
  <inkml:trace contextRef="#ctx0" brushRef="#br0" timeOffset="2">1470 125 545,'0'0'6566,"0"0"-3587,0 0-1154,0 0 834,0 0-866,0 0-447,0 0-1,0 0 128,0 0-63,0 0-385,0 0-160,0 0-1,0 0-127,0 0-289,0 24-63,25 1-33,0 25 385,25 0-417,0-25-96,-1 25-128,1 0 33,0-1-65,-25 1 0,25 0 0,-25 0-64,24 0 64,1 0-32,-25-1 32,0 1-64,0-25 0,0 0-32,-25-25 32,25 25 0,-25-25-32,0 0 0,0 0 32,0 0 0,0 0-32,0 0-32,0 0-32,0 0-32,0 0-33,25 0 97,0-50 64,25 0 64,-1-24 65,1-1-33,25 0-32,-50 0-32,25 26 0,-25-1-32,24 0 0,-24 0 32,0 0-32,0 25 32,-25-25 0,0 50 0,0-24 64,0 24-32,0 0-32,0 0 0,0 0 32,0-25-64,25 25 0,-25 0 0,0-25 0,0 25-64,0 0 0,0 0-192,0 0-65,0 0-63,0 0-128,0 0-129,0 0-32,0 0-608,0 0-1121,0 25-1121,0 0-770,-25-1-3682</inkml:trace>
  <inkml:trace contextRef="#ctx0" brushRef="#br0" timeOffset="3">2092 971 1153,'0'0'3555,"0"0"-640,0 0-256,0 0-417,0 0-416,0 0-417,0 0 0,0-25-63,0 25-65,0 0-128,0 0-32,0 0-224,0 0-32,0 0 127,0 0 1,0 0-192,0 0 128,0 0-128,0 0-64,0 0-97,0 0-127,0 25-65,0 0-160,0 0-63,0 25-33,0-25-64,0 24 0,0-24-64,0 25 0,0 0-32,0 25-32,0-25 32,0-1 64,0 1-96,0 0 0,0-25 32,0 25-32,0-25 0,0-1 0,0 1 0,0-25 0,0 25 0,0-25 32,0 25-32,0-25 0,0 0 0,0 25 32,0-25-32,0 0-32,0 25 32,0-25 0,0 0 0,0 0 0,0 0 0,0 25 32,0-25-32,0 0-32,0 0 32,0 0 0,0 0 0,0 0 0,0 0 0,0 0-32,0 0 32,0 0-32,0 0 32,0 0-64,0 0 64,0 0-320,0 0-673,0 0-833,0 0-1729,0-50-2499,25-25-1217</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7:20.728"/>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698.9167">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5206.5401">451 1031 2210,'0'0'6086,"0"0"-2851,0 0-1602,0 0 193,0 0-609,0 0-192,0 0 0,0 15 0,0-15-192,0 29 32,14-15-417,1 15 321,14 15-96,-14-15-193,-1 0-64,15 0 1,-14 15-129,-1-30-96,1 15-64,-15-29-128,0 15 0,0-15-192,0 0-1057,0 0-1634,15-15-2049,-15-14-6471</inkml:trace>
  <inkml:trace contextRef="#ctx0" brushRef="#br0" timeOffset="6069.2822">654 1031 6470,'0'0'961,"0"0"-224,0 0 512,0 0-544,0 0 191,0 0 514,14-58-609,1 43-1,-1 15 161,1-14 32,-1 14-224,15 0-64,-14-15-193,-15 15-160,14 0 33,1 0 95,-15 15 417,0-1 32,0 15-577,0-14-96,0 14-159,0 0-97,-29-14 0,29-1-193,-15-14-95,1 15 96,14-15-96,0 0-65,0 0-223,0 0 63,0 0 225,0 0-192,0 0 159,29 0 257,-15 0 64,15 0 0,15 0 32,-15 0-32,-15 0 64,15 0-32,-14 0 257,-1 14 351,-14 1 1,0-1-129,15 1-223,-15-1-33,0 1-96,0-1 0,-15 1-128,1-1-32,-1 15-512,1-14-353,-15-1-577,14 1-704,1-1-2210,-1-14-3491</inkml:trace>
  <inkml:trace contextRef="#ctx0" brushRef="#br0" timeOffset="54091.8485">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4947.9167">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55180.6243">1408 624 3972,'0'0'3491,"0"0"-512,0 0 0,0 0-193,0 0-512,0 0-608,0 0-353,0 0-320,0 29-128,29 0-160,-14 0-129,14 15 129,-14 0-225,-1-1-159,1-14-193,-1 0-96,-14-14-32,15-1 0,-15 1-417,0-15-800,0 0-1217,0 0-2371,0 0-4003</inkml:trace>
  <inkml:trace contextRef="#ctx0" brushRef="#br0" timeOffset="55646.0972">1582 610 10570,'0'0'5830,"0"0"-4485,0 0-1249,0 0 32,0 0-128,0 0-160,0-18 160,18 0 0,18 0-545,-17 0-1505,-1 18-2466,0 0-3363</inkml:trace>
  <inkml:trace contextRef="#ctx0" brushRef="#br0" timeOffset="56396.3654">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56755.4327">2105 305 1537,'0'0'0,"0"0"-288,0 0-961</inkml:trace>
  <inkml:trace contextRef="#ctx0" brushRef="#br0" timeOffset="65026.171">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8:33.433"/>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4">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6">1408 624 3972,'0'0'3491,"0"0"-512,0 0 0,0 0-193,0 0-512,0 0-608,0 0-353,0 0-320,0 29-128,29 0-160,-14 0-129,14 15 129,-14 0-225,-1-1-159,1-14-193,-1 0-96,-14-14-32,15-1 0,-15 1-417,0-15-800,0 0-1217,0 0-2371,0 0-4003</inkml:trace>
  <inkml:trace contextRef="#ctx0" brushRef="#br0" timeOffset="7">1582 610 10570,'0'0'5830,"0"0"-4485,0 0-1249,0 0 32,0 0-128,0 0-160,0-18 160,18 0 0,18 0-545,-17 0-1505,-1 18-2466,0 0-3363</inkml:trace>
  <inkml:trace contextRef="#ctx0" brushRef="#br0" timeOffset="8">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9">2105 305 1537,'0'0'0,"0"0"-288,0 0-961</inkml:trace>
  <inkml:trace contextRef="#ctx0" brushRef="#br0" timeOffset="10">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47851.2023">573 912 4997,'0'0'2914,"0"0"-1600,0 0 287,0 0 161,0 0-513,0 0-96,-14-15 257,14 15-97,0 0-128,0 0-320,0 15-225,0-15-159,0 0-161,0 15 0,14-1-192,-14 15 1,15-14-65,-15 14 0,0-15-32,14 1 32,-14 14 0,0-14 0,0-15-64,0 0 0,0 0-64,0 0-64,0 0 0,0 0-65,15 0 1,-15 0 0,29 0 96,-15 0 96,15 0-96,-14-15 64,-1 0 0,-14 15-32,15-14-417,0 14-351,-15 0-354,14-15-95,1 15-545,-15-14-864,14 14-737,-14-15-865,0 1-385</inkml:trace>
  <inkml:trace contextRef="#ctx0" brushRef="#br0" timeOffset="48137.414">762 868 10025,'0'0'4389,"0"0"-2243,0 0-449,0 0-544,0 0-352,0 0-128,-14 0 63,14 15 161,14 14-224,1 0 256,-1 29 64,15-15-321,-14-14-223,-1 15-225,1-30-64,-15 16-128,15-30-32,-1 14 0,-14-14-32,0 0-128,0 15-545,0-15-864,0 0-833,0-15-1570,0 1-4869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8:39.324"/>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4">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6">1408 624 3972,'0'0'3491,"0"0"-512,0 0 0,0 0-193,0 0-512,0 0-608,0 0-353,0 0-320,0 29-128,29 0-160,-14 0-129,14 15 129,-14 0-225,-1-1-159,1-14-193,-1 0-96,-14-14-32,15-1 0,-15 1-417,0-15-800,0 0-1217,0 0-2371,0 0-4003</inkml:trace>
  <inkml:trace contextRef="#ctx0" brushRef="#br0" timeOffset="7">1582 610 10570,'0'0'5830,"0"0"-4485,0 0-1249,0 0 32,0 0-128,0 0-160,0-18 160,18 0 0,18 0-545,-17 0-1505,-1 18-2466,0 0-3363</inkml:trace>
  <inkml:trace contextRef="#ctx0" brushRef="#br0" timeOffset="8">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9">2105 305 1537,'0'0'0,"0"0"-288,0 0-961</inkml:trace>
  <inkml:trace contextRef="#ctx0" brushRef="#br0" timeOffset="10">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44022.4966">650 867 769,'0'0'4740,"0"0"-2305,0 0-962,0 0 225,0 0-385,0 0-320,0 0-161,0 0 225,0 0-256,0 0-64,0 15-417,0-15-128,0 14 193,0 1-97,0-1-32,0 1-128,0 14 97,0-15 31,0 1-128,0-1 0,0 1-96,0-15-32,0 0-32,0 0 32,0 0-128,0 0-192,0 0-33,0 0 353,14-15 32,1 15 0,14 0 0,-15 0 0,1 0-32,0 0 0,-1 0 0,-14 0 0,0 0 65,15 15 191,-1-1 0,1 1-32,-15 14 97,15-15-1,-15 1 32,0-1 1,0 1-97,0-15 0,0 29 0,0-14 65,-15-1-33,0 15-160,1-29-128,-1 0-32,1 0-160,-1 0-161,0 0-351,1 0-193,-1 0-224,15 0-417,-14 0-544,14 0-1409,0-14-1217,-15 14-321</inkml:trace>
  <inkml:trace contextRef="#ctx0" brushRef="#br0" timeOffset="44504.7201">635 930 5445,'0'0'5125,"0"0"-2787,0 0 97,0 0-514,0 0-736,0 0-512,0 0-257,0 0-255,0 0-129,0 0 0,0-19 32,18 19 128,0-18 0,0-18-96,-18 18 0,18 18-64,0 0 0,-18 0-32,0 0 0,0 0-32,18 0-640,-18-18-1090,0 0-1185,19-19-4035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58:43.866"/>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4">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5">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6">1408 624 3972,'0'0'3491,"0"0"-512,0 0 0,0 0-193,0 0-512,0 0-608,0 0-353,0 0-320,0 29-128,29 0-160,-14 0-129,14 15 129,-14 0-225,-1-1-159,1-14-193,-1 0-96,-14-14-32,15-1 0,-15 1-417,0-15-800,0 0-1217,0 0-2371,0 0-4003</inkml:trace>
  <inkml:trace contextRef="#ctx0" brushRef="#br0" timeOffset="7">1582 610 10570,'0'0'5830,"0"0"-4485,0 0-1249,0 0 32,0 0-128,0 0-160,0-18 160,18 0 0,18 0-545,-17 0-1505,-1 18-2466,0 0-3363</inkml:trace>
  <inkml:trace contextRef="#ctx0" brushRef="#br0" timeOffset="8">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9">2105 305 1537,'0'0'0,"0"0"-288,0 0-961</inkml:trace>
  <inkml:trace contextRef="#ctx0" brushRef="#br0" timeOffset="10">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43838.269">678 756 12332,'0'0'4612,"0"0"-2370,0 0-608,0 0-1,0 0-1312,0 0-225,-15 58-96,15-14 0,0-1 0,0 1 32,0 14 0,15-15-32,-15 15 96,0-14 0,14 0-96,1-15 0,-1 0-32,-14-15 0,15-14-64,-15 0-128,14 0-417,1-14-128,-1-1 193,1-14 415,0-14 161,-15-1 0,14 0-32,-14 1-32,0 28 32,0 1 32,0 14 64,0-15 129,-14 1 351,-1 14-127,-14-15-1,14 15-96,1 0-160,-1 0-160,1 15-64,-1-1-1089,1 15-961,-1 0-1345,15 0-5798</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24.131"/>
    </inkml:context>
    <inkml:brush xml:id="br0">
      <inkml:brushProperty name="width" value="0.08" units="cm"/>
      <inkml:brushProperty name="height" value="0.08" units="cm"/>
      <inkml:brushProperty name="ignorePressure" value="1"/>
    </inkml:brush>
    <inkml:context xml:id="ctx1">
      <inkml:inkSource xml:id="inkSrc1">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17-12-10T07:55:26.079"/>
    </inkml:context>
    <inkml:brush xml:id="br1">
      <inkml:brushProperty name="width" value="0.08" units="cm"/>
      <inkml:brushProperty name="height" value="0.08" units="cm"/>
    </inkml:brush>
  </inkml:definitions>
  <inkml:trace contextRef="#ctx0" brushRef="#br0">0 63,'0'0,"0"0,0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trace contextRef="#ctx1" brushRef="#br1">4120 226 352,'0'0'545,"0"0"-129,0 0-288,0 0-32,0 0-31,0 0 31,0 0 32,0 0 224,-25 0 161,25 0 191,0 0-255,0 0-289,0 0 0,0 0 64,0 0-32,0 0-32,0 0 97,0 0 63,0 0-192,0 0-64,0-25 160,0 25-224,0 0 0,0 0 32,0 0 33,0-25 319,0 25-192,0 0 160,0 0 353,0-25-353,0 25-127,0 0 31,0 0 192,0-24-224,0 24-63,0 0-97,0 0 32,0-25 160,0 25-64,0-25-64,0 25-96,0 0 96,0 0 481,0 0 128,0 0-161,0 0-31,0 0-1,0 0 97,0 0-65,0 0-31,0 0-161,0 0-223,0 0-97,0 0 0,0 0 192,0 0 32,0 0 32,0 0-63,0 0-1,0 0 32,0 25-128,0-25-96,0 25-32,0-1-32,0 1 0,0 0 0,0 0-192,0 24 96,0-24-32,0-1 64,0 1-320,0 0-705,0 0-2627,0-1-7174</inkml:trace>
  <inkml:trace contextRef="#ctx1" brushRef="#br1" timeOffset="11316.6211">8583 53 993,'0'0'160,"0"0"-160,0 0-160,0 0-64,0 0 160,0 0 64,0 0 32,0 0 128,0 0 352,0 0 193,0 0-64,0 0 127,0 0 353,0 0 321,0 0 127,0 0-256,0 0-416,0 0-288,0 0 32,0 30-33,0 1 193,0 0-641,0 0-96,0 31 32,0-1-96,0-30-96,0 0-929,0 0-3235,31-31-2851</inkml:trace>
  <inkml:trace contextRef="#ctx1" brushRef="#br1" timeOffset="18568.92">12948 126 993,'0'0'320,"0"0"-288,0 0 545,0 0-1,0 0-287,0 0 255,0 0 225,0 0 64,0 0 192,0 0-161,0 0 1,0 0 256,0 0 129,0 0-354,0 0-383,0 0-353,0 0-96,0 0 0,0 0 160,0 0 65,0 0 191,0 0 225,0 0 128,0 0 95,0 0-127,0 0-64,0 25 32,0-1-449,0 1-288,0 0 0,0 0 32,0 24 128,0-24-128,0-1 32,0 1-32,0 0-64,0-1 0,0 1-416,0-25-1538,0 0-3395</inkml:trace>
  <inkml:trace contextRef="#ctx1" brushRef="#br1" timeOffset="34076.6792">17682 151 2498,'0'0'1250,"0"0"-1218,0 0 32,0 0-64,0 0 0,0 0 0,0 0-32,0 0 64,0 0-32,0 0 0,25 0 128,-25-25 128,0 25 128,0 0-63,0 0 31,0 0-64,0 0 1,0 0-1,0 0 224,0 0-63,0 0 255,0 0 129,0 0 160,0 0 64,0 0 0,0 0-32,0 0-128,0 0-385,0 25 161,0-1 160,0 1-609,0 25-128,0-1-32,0-24-32,0-1-32,0 26 0,0-50-672,0 24-2179,0 1-3651</inkml:trace>
  <inkml:trace contextRef="#ctx1" brushRef="#br1" timeOffset="277001.0307">22889 1 2915,'0'0'833,"0"0"-673,0 0 256,0 0-416,0 0 0,0 0-512,0 0-674,0 0-511</inkml:trace>
  <inkml:trace contextRef="#ctx1" brushRef="#br1" timeOffset="287341.3903">22957 45 2723,'0'0'1409,"0"0"-801,0 0 578,0 0-33,0 0-353,0 0-319,-23 0 288,23 0 672,0 0 417,0 0-289,0 0-288,0 0-288,0 0-32,0 22-512,0 1-385,0 21 32,-22 1-32,22 0 0,0-1-64,0-22 32,0 1-32,0-1-32,0 0-545,0 1-1120,0 21-2659,0-21-4965</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0:19.223"/>
    </inkml:context>
    <inkml:brush xml:id="br0">
      <inkml:brushProperty name="width" value="0.04" units="cm"/>
      <inkml:brushProperty name="height" value="0.04" units="cm"/>
    </inkml:brush>
  </inkml:definitions>
  <inkml:trace contextRef="#ctx0" brushRef="#br0">15 1540 5573,'0'0'4388,"0"0"-3010,0 0-770,0 0 193,0 0-353,0 0 385,-15-73-64,15 59 32,0-1-321,15 1 129,-15-1-33,14 15 1,1 0-97,-15 0-159,0 0-65,0 0 417,14 0 223,-14 29-351,15 0-161,-1 0-224,-14 15-96,15 0 1,-15-15-65,0 14-193,0 1 129,0-15 0,0 15-160,-15-30 128,1 1 96,14-1 32,0-14-32,0 0-96,0 0-160,0 0 63,0 0-255,0 0 96,0-14 352,0-1-64,0 1-65,14-1 129,1 1 129,-1 14 31,1-15 0,-1 15-32,16-14 0,-16 14 0,1 0-64,-1 0-32,1 0-32,-1 0 0,1 0-480,-15-15-321,14 15-961,1-29-1248,-1 14-2275,1 1-2691</inkml:trace>
  <inkml:trace contextRef="#ctx0" brushRef="#br0" timeOffset="1">290 1264 6662,'0'0'4517,"0"0"-2500,0 0 33,0 0-704,0 0-385,0 0 192,0 0-160,-14 14-385,14-14-287,-15 15-97,1 14 128,14-15 32,0 15-352,0 0-32,0 15-32,0-15 32,0 0-32,0 0 32,14 0-32,-14-14 32,29-1-64,-14-14-64,-1 15-64,1-15 64,14 0 0,0 0 32,-15 0-32,1-15 31,-1 1-159,1-1 96,-15-14 96,0 15 64,0-30 0,0 15 0,0-15 0,-29 15 0,14 0-192,1 0 0,-1 15 64,1-1-257,-1 15-320,1-14-255,-1 14-578,1 0-832,-1 0-2883,1 0-1890</inkml:trace>
  <inkml:trace contextRef="#ctx0" brushRef="#br0" timeOffset="2">451 1031 2210,'0'0'6086,"0"0"-2851,0 0-1602,0 0 193,0 0-609,0 0-192,0 0 0,0 15 0,0-15-192,0 29 32,14-15-417,1 15 321,14 15-96,-14-15-193,-1 0-64,15 0 1,-14 15-129,-1-30-96,1 15-64,-15-29-128,0 15 0,0-15-192,0 0-1057,0 0-1634,15-15-2049,-15-14-6471</inkml:trace>
  <inkml:trace contextRef="#ctx0" brushRef="#br0" timeOffset="3">1031 929 3171,'0'0'1153,"0"0"-769,0 0 834,0 0-97,0 0 288,0 0 449,0 0 224,0 0-225,0 0-191,0 0-289,0 0-159,0 0-258,0 0-479,0 0-321,0 0-160,0 0-32,0 0-96,0 0-64,0 0 0,0 0 159,0 0 33,18-18 65,0 0-1,0 18-64,-18-18 0,18 18 0,0 0 0,0-18 32,-18 18 0,0 0-32,0 0 64,0 0 0,0 0-64,0 0-385,0 0-800,0 0-1697,0 0-5959</inkml:trace>
  <inkml:trace contextRef="#ctx0" brushRef="#br0" timeOffset="4">1234 654 7399,'0'0'3972,"0"0"-2339,0 0 321,0 0-480,0 0-353,0 0 160,0 0-288,0 0-96,0 0-33,0 14-223,15 15-481,-15 0-32,0 1 32,0-16-31,15 15-97,-15-14-32,0 0 32,0-15-32,0 0 0,0 0-64,0 0-33,0 0-95,0 0 0,14 0 0,1 0 32,-1 0-321,1 0-159,14 0-225,-14-15-192,-1 15-416,1-15-802,-15 1-1248,14-1-2082,-14 1-225</inkml:trace>
  <inkml:trace contextRef="#ctx0" brushRef="#br0" timeOffset="5">1408 624 3972,'0'0'3491,"0"0"-512,0 0 0,0 0-193,0 0-512,0 0-608,0 0-353,0 0-320,0 29-128,29 0-160,-14 0-129,14 15 129,-14 0-225,-1-1-159,1-14-193,-1 0-96,-14-14-32,15-1 0,-15 1-417,0-15-800,0 0-1217,0 0-2371,0 0-4003</inkml:trace>
  <inkml:trace contextRef="#ctx0" brushRef="#br0" timeOffset="6">1582 610 10570,'0'0'5830,"0"0"-4485,0 0-1249,0 0 32,0 0-128,0 0-160,0-18 160,18 0 0,18 0-545,-17 0-1505,-1 18-2466,0 0-3363</inkml:trace>
  <inkml:trace contextRef="#ctx0" brushRef="#br0" timeOffset="7">1742 378 512,'0'0'10058,"0"0"-8521,0 0-1280,0 0 479,0 0 289,0 0-512,-15-29-193,15 29 385,0-15-65,15 15-223,-15-14 95,0 14-223,14 0-33,1-15 0,0 15-160,-1 0-32,1 0 128,-15 0 65,14 0 255,1 29-63,-1-14-129,1 14-160,-15 15-32,14-15-32,-14 0-96,0 0 128,-14 0-64,14 0 32,-15 0 1,1-14 287,-1-1 160,15 1 33,0-15-321,0 0-64,0 0-160,0 0-32,0 0-160,0 0-32,0 0-128,0 0 192,29 0 64,0 0-64,0-15 128,0 1 32,1-1 0,-16 15-32,1-15 64,-1 15-64,-14 0-193,0-14-543,15 14-353,-15 0-385,14 0-800,-14-15-2658,15 1-4389</inkml:trace>
  <inkml:trace contextRef="#ctx0" brushRef="#br0" timeOffset="8">2105 305 1537,'0'0'0,"0"0"-288,0 0-961</inkml:trace>
  <inkml:trace contextRef="#ctx0" brushRef="#br0" timeOffset="9">2047 189 8456,'0'0'3651,"0"0"-2754,0 0-32,0 0 288,0 0-416,0 0-96,0 0-129,0 14-96,15 15-416,-15-14 225,14 14 63,1 0-96,-1 0 32,1-14-64,-1 14-128,1-15-32,0 1 0,-1-1-32,1-14 0,-15 15-32,29-15 0,-15 0-160,1 0 64,-1 0-64,1 0-33,-1-15 33,1 1 96,-1-1 128,-14-14-32,0 15-32,0-15-128,0 14-96,0-14 159,0 14 129,-14 1-32,-1-1 32,1 1 64,-15 14 97,14-15-1,-14 1 96,0 14-32,15-15-32,-16 15-31,1 0 31,15-14-64,-1 14 32,1 0-128,-1-15 64,1 15 0,14 0 64,0-14-160,0 14-32,0-15-32,-15 1 64,15-15 96,0 14-32,0 1 33,15-1 95,-1 1 0,1-1 32,-1 15 32,15 0 1,-14 0 31,-1 0 128,1 0 161,0 0-33,-1 29-223,1 0-161,-15-14-160,14 14-321,-14 14-736,0-14-672,0 0-1282,15-14-4100</inkml:trace>
  <inkml:trace contextRef="#ctx0" brushRef="#br0" timeOffset="29104.2936">587 950 1217,'0'0'1666,"0"0"480,0 0 608,0 0-1408,0 0 95,0 0-96,0 0-256,-31 16-64,31-16 192,0 0-320,0 0 128,0 0-224,0 0-224,0 0-161,0 0-416,0 0-96,0 0-256,0 0 352,31-16 64,-16 16 96,17-15-96,14-1-64,-30 0 32,0 16 0,15-15 0,-31 15 0,15 0-32,-15 0 0,16 0 0,-16 0-32,0 0 32,0 0 0,0 0 128,0 0 96,0 0 97,15 0 191,-15 0 129,16 31-1,-16 0-223,16 0-97,-1 0-160,1 16-64,-1-16-64,-15 1 64,16-1-96,-16 0 32,0 0 0,0 0-32,15-15 0,-15-1-32,0 1-416,0 0-353,0-16-192,0 0-96,0 15-416,0-15-257,0 0-1217,0 0-4035</inkml:trace>
  <inkml:trace contextRef="#ctx0" brushRef="#br0" timeOffset="29472.1008">743 1095 2018,'0'0'12011,"0"0"-10057,0 0-1762,0 0 481,0 0-577,0 0-64,0-20 128,19 20 0,1-19-32,-1-1 1,0 20-33,1-19-32,-1 19-32,1-20-32,-1 20-513,1 0-2658,-1 0-7110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5.617"/>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72.2476">107 107 2210</inkml:trace>
  <inkml:trace contextRef="#ctx0" brushRef="#br0" timeOffset="290.8478">107 108 2210,'0'-95'4965,"0"95"-1122,0 0-1248,0 0-898,0 0-479,0 0-225,0-12 192,0 12 0,0 0 320,0 0 33,0 24-225,12-1-512,-12 1-129,0 12-63,0-1-1,0 1-287,0 0-193,0-13-96,0 1-32,0-12-160,0 0-993,0 0-993,0-12-1602,0 0-3939</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314"/>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981"/>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59.815"/>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749.8673">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29"/>
    </inkml:context>
    <inkml:brush xml:id="br0">
      <inkml:brushProperty name="width" value="0.16" units="cm"/>
      <inkml:brushProperty name="height" value="0.16" units="cm"/>
    </inkml:brush>
  </inkml:definitions>
  <inkml:trace contextRef="#ctx0" brushRef="#br0">1 199 1569,'0'0'4261,"0"0"-994,0 0-417,0 0-63,0 0-961,0 0-385,0 0 64,0 0 33,0 0-33,0 0-384,0 25 32,0 0-224,0 25-192,0 0-289,25 0 257,-25 25 0,0-1-257,25-24-63,-25 25-33,0 0-32,0-1-96,24 26-95,-24-25 63,25-1-96,-25 1 64,0 0-160,25 0 32,-25-26 32,0 1 32,0 0-64,0 0-32,0-25 0,0 0 0,0 0 32,0 0-32,0-1 0,0 1 0,0 0 0,0-25-32,0 0 32,0 25 0,0-25 0,0 25 0,0-25 0,0 25 0,0 0 0,0-25 32,0 25-32,0-25 0,0 0 0,0 0-64,0 0 64,0 0 0,0 0-64,0 0 0,0 0-160,0 0-289,0 0-512,0 0-800,25 0-930,-25-50-1089,25 0 1058,-25 0-1955,25 1-6085</inkml:trace>
  <inkml:trace contextRef="#ctx0" brushRef="#br0" timeOffset="1">151 125 3940,'0'0'3331,"0"0"-865,0 0 1,0 0-834,0 0-352,0 0-288,0 0-192,0 0 32,0 0 544,0 0 385,0 0 96,0 0-513,0 0-384,0 0-353,0 25-384,0-25-159,0 25-33,0 0 0,49 25 32,1-25-32,-25 0 32,25 0 64,25-1-64,-25-24 256,-1 25-160,26 0-128,-50-25-32,25 25 32,0-25-32,0 25 0,-25-25 32,-1 25 1,1-25-33,0 0 64,0 25-64,-25-25 64,25 0-64,-25 25 32,25-25 0,-25 0-32,25 25 32,-25-25 0,0 0-32,25 0 0,-25 0 32,0 25 0,0-25-32,0 0 0,0 0 32,0 0 0,0 0 0,0 0 64,0 0 64,0 0 192,0 0 65,0 0-1,0 0 33,0 0 31,-25 0-63,0 25-193,0 0-224,-25-1 32,0 1-32,1 25 64,-1-25 192,0 0-32,0 0-160,25 0 0,0 0 0,-25 0 1,50 0-65,-24 0 0,-1-25 32,0 24-32,0-24 0,25 25 64,0-25-32,-25 0-32,25 25 64,0-25-64,0 0 0,0 0 0,0 0 32,0 0 0,0 0 0,0 0 0,0 0-32,0 0-32,0 0 32,0 0-32,0 0 0,0 0 0,0 0 64,0 0-64,0 0 64,0 0-32,0 0 0,0 0 96,0 0-64,0 0 0,0 0 0,0 0-32,0 0 64,0 0-64,0 0 0,0 0 32,0 0-32,0 0 0,0 0-32,0 0 32,0 0 0,0 0 0,0 0 0,0 0 0,0 0 0,0 0 0,0 0 0,0 0 0,0 0 0,0 0-64,0 0 64,0 0 0,0 0 0,0 0 0,0 0 0,0 0 0,0 0 0,0 0 64,0 0-64,0 0 0,0 0 0,0 25 0,0-25 0,0 0 0,-25 25 0,25-25 0,-25 0 0,25 25 0,0-25 0,-25 0 0,25 0-64,0 0 0,-25 0 32,25 25 32,0-25 0,0 0 0,0 0-32,-25 0 0,25 0 32,0 25-64,0-25-64,0 0 96,0 0-97,-25 0 1,25 25 64,0-25-64,0 0 64,0 0 32,0 0-32,0 0-128,0 0-225,0 0-319,0 0-610,0 0-319,0 0-609,0 0-1186,0 0-319,25 25-3364</inkml:trace>
  <inkml:trace contextRef="#ctx0" brushRef="#br0" timeOffset="2">1644 175 4837,'0'0'3107,"0"0"-1378,0 0-352,0 0 257,0 0-257,0 0 1,0 0 31,0 0 96,0 25-191,0-25-418,0 25-383,0 25-161,0 0 129,0 0 95,0-1 129,0 26-129,0-25-159,0 25-33,25-1-128,-25 1-31,0 25-33,26-26-64,-26 1-96,0 0 96,25-1 32,-25-24-32,0 25 97,0-25-97,0 0-96,0-1 0,0-24 0,0 0 0,0 25-32,0-25 0,0 0-32,0 0 32,0 0-32,0 0 0,0-25 0,0 24-257,0-24-415,0 0-609,0 0-1186,0 0-1633,0 0-4804</inkml:trace>
  <inkml:trace contextRef="#ctx0" brushRef="#br0" timeOffset="3">1246 1 5381,'0'0'4036,"0"0"-1185,0 0-129,0 0-960,0 0-641,0 0-160,0 0-224,0 0-225,0 0-160,0 0-256,0 0 193,50 0 832,0 0-417,25 0-159,-1 0 256,26 0-257,0 0-127,24 0 95,-24 0-256,-25 0-31,24 0-1,-24 0-160,-25 0 32,25 0 0,-26 0 32,-24 0 128,25 0-31,-25 0-1,0 0 0,-25 0-128,25 0 0,-25 0-64,0 0 0,0 0 32,0 0 0,25 0-32,-25 0 0,0 0 0,0 0-32,0 0-128,0 0-801,0 0-384,0 0-1217,0 0-1122,0 0-2017</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01.482"/>
    </inkml:context>
    <inkml:brush xml:id="br0">
      <inkml:brushProperty name="width" value="0.04" units="cm"/>
      <inkml:brushProperty name="height" value="0.04" units="cm"/>
      <inkml:brushProperty name="color" value="#C00000"/>
    </inkml:brush>
  </inkml:definitions>
  <inkml:trace contextRef="#ctx0" brushRef="#br0">191 214 7719,'0'0'4485,"0"0"-3108,0 0-64,0 0-256,0 0-641,0 0 1,0-12 640,0 12 128,0 0-288,-24-12-160,13 12 127,-1 0-191,-12 0-161,12 0 33,-12 0-257,12 12 33,-12 0-257,12 0-64,1 12-128,-1-13 95,12 13-95,-12 0 96,12-12 32,0 12-32,0-13 32,0 1-96,0 0 64,12-12-128,0 0-256,11 0-97,-11 0-448,12-12 257,-12-11 95,12-1-448,-12-12 0,0 12-609,-12-11-576,12-1-480,-12 12 608,0-11 1345,0-1 769,0 12 0,0 1 224,0 11 609,0-12-96,0 24 480,0-12 32,0 12 0,0 0 385,0 0 31,0 0-351,0 0-161,0 0-321,0 0-511,0 24 191,0-12-223,0 23 287,0-11-320,11 12 97,-11-1-161,0 1 0,0 12-192,0-25 0,0 13-64,0-12-545,0-12-320,-11-1-1056,11 1-1475,0-12-4387</inkml:trace>
  <inkml:trace contextRef="#ctx0" brushRef="#br0" timeOffset="2030.8431">381 191 2210,'0'0'6310,"0"0"-3780,0 0-544,0 0 192,0 0-896,0 0-321,0 0 128,-11-12-97,11 12-127,-12 0 288,0 0-224,0 0-160,0 0-160,0 0-97,0 0-192,0 12-63,0-12-97,0 11-96,1 1-64,11 0-64,-12 12 0,0 0 32,0 0 32,12-12 64,0-1-64,0 1-96,0-12-32,0 12-1,0 0 65,12-12-32,0 12-224,0-12-96,-1 0-65,1 0-31,12 0-97,-12 0-224,0-24 385,-12 12-193,12-11-31,0-1-1,0 0 32,-12 12 65,0-12 320,0 24 224,0 0 32,0-12 32,0 12 352,0 0 385,0 0 127,0 0 161,0 0 193,0 0-738,0 12-31,0 0-161,0 12-64,0-12-64,12 12 65,-12-1-97,0-11-128,0 0-32,11 12 0,-11-12-64,0-12-513,12 12-992,-12-12-1378,0 0-737,12 0-3586</inkml:trace>
  <inkml:trace contextRef="#ctx0" brushRef="#br0" timeOffset="2960.5658">618 214 9417,'0'0'2594,"0"0"-1665,0 0 481,0 0-514,0 0 193,0 0 193,0-12 63,0 1-320,0 11-256,0-12-65,-12 12-31,0 0-97,12 0-31,-23 0-65,11 0-63,0 0-97,0 12 32,0-1-287,0 1-65,0 12-97,0 0 97,12 0 0,-11-1 0,11 1 0,0-12-96,0 0-32,0 0 96,11-12-64,13 0-192,-12 0-385,12 0-31,-12-12-193,11-12 96,-11 0-704,-12 1 191,12-1-479,-12 0-385,0 12 480,0 0 1217,0 12 481,0-12 1410,0 12 480,0 0-321,0 0-192,0 0 65,0 0-161,0 12-705,-12 12-255,12 0 191,0 0-31,0 23-1,0-11-95,0 11-161,0 1-96,0-1 160,0 1 161,0-1-257,0-11 0,-12 0 0,1-13-64,-13 1 0,0-12-32,12-12 1,-12 12 31,1-12-128,-1 0 0,0-12-96,12 0 32,0 0-1,1-11 1,-1 11 0,12-12-32,0 0 0,0 0 0,12 13-32,-1-13 64,13 0-96,12 0-129,-12 12-31,11-11 64,13 11-32,-25 0-161,13 0-159,-12 12-545,0 0-705,-13 0-352,1 0-1570,0-12-4868</inkml:trace>
  <inkml:trace contextRef="#ctx0" brushRef="#br0" timeOffset="3492.8514">737 249 13325,'0'0'3395,"0"0"-2883,0 0 161,0 0-609,0 0-64,0 0 0,24 0-128,0 0 64,-12 0 64,0-12 0,-1 12 32,1-11-32,0-1 32,-12 12-32,12-12 0,-12 0 32,0 0-32,0 0 160,0 12 385,0 0 255,-12-12-383,-12 12-129,13 0 417,-1 0-97,-12 0-127,12 0 31,0 12-384,0 12-96,0-12 64,0 0 97,12 11-129,-12 1 32,12 12 32,0-12 0,0 0-128,12-1-64,0-11 64,12 0-32,-12-12-128,12 0-641,0 0-865,-13 0-736,13-12-1570,0 0-4516</inkml:trace>
  <inkml:trace contextRef="#ctx0" brushRef="#br0" timeOffset="3922.9919">902 238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4421.6371">1176 71 7944,'0'0'6438,"0"0"-4324,0 0-289,0 0-736,0 0-864,0 0-1,0 0 416,0 0 1,0 0-129,0 0-191,12 0 31,0 12 577,12 0-288,-13 0-225,13 12 129,0-13-33,-12 13 65,0 0-65,0 0 65,0-1-129,-12 1-128,0 0 33,0 11-225,0-11 32,0 12-128,-24-1-32,0-11-256,0 12-577,-11-12-833,-1-13-1024,12 1-1474,0-12-3684</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2:23.728"/>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94.0411">0 268 14414,'0'0'2946,"0"0"-2145,0 0-320,0 0-481,0 0-64,0 0 64,89-15 0,-59 0-32,-15 15-1762,15 0-1922,-30 0-4195</inkml:trace>
  <inkml:trace contextRef="#ctx0" brushRef="#br0" timeOffset="764.3298">226 202 10025,'0'0'3716,"0"0"-1698,0 0-32,0 0-865,0 0-737,0 0 97,12 60 159,-12-48 33,0 11-161,0 1-223,0-12-225,0 12-32,0-12-32,0 0-192,0 0-962,0-12-639,0 0-834,0 0-4323</inkml:trace>
  <inkml:trace contextRef="#ctx0" brushRef="#br0" timeOffset="1229.0119">346 226 4773,'0'0'4420,"0"0"-1986,0 0-96,0 0-672,0 0-545,0 0 96,0 0 64,0 12-224,12 0-96,-12 11-128,0 1 0,0 0-225,0 12-159,0-13-193,0 13 192,0 0-287,0-12 31,0-1-64,0 13-64,0-12 0,0-12-64,0 11 0,-12-11 0,0 0 0,0-12-352,-12 12-353,12-12-96,-12 0-192,12-12-320,-12-12-545,1 1-512,11-1-2435,0 0-3010</inkml:trace>
  <inkml:trace contextRef="#ctx0" brushRef="#br0" timeOffset="44193.2206">356 16 6182,'0'0'5285,"0"0"-2338,0 0-577,0 0-897,0 0-576,0 0-256,0 0-129,0 0-224,0 0-63,0 0 255,0 0 33,0 0-33,0 0-256,0 0-64,0 0-128,0 0-32,0 0 0,0 0-64,0 0-64,0 0-384,0 0-449,0 0-384,0 0-673,0 0-1217,0-15-1698,0 15-3043</inkml:trace>
  <inkml:trace contextRef="#ctx0" brushRef="#br0" timeOffset="46422.1308">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03:17.509"/>
    </inkml:context>
    <inkml:brush xml:id="br0">
      <inkml:brushProperty name="width" value="0.04" units="cm"/>
      <inkml:brushProperty name="height" value="0.04" units="cm"/>
      <inkml:brushProperty name="color" value="#C00000"/>
    </inkml:brush>
  </inkml:definitions>
  <inkml:trace contextRef="#ctx0" brushRef="#br0">1423 2253 5990,'0'0'3747,"0"0"-1633,0 0-640,0 0 223,0 0-384,0 0-384,0 0 128,0 0 257,0 0-161,0 0-321,0 0-255,0 0-97,23 0 161,1 0 0,12 0-193,23 0-64,0-12-31,1 12-1,11-12-192,0 12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12 225,0-12-129,-11 24-320,-13-12-160,-12 11 0,12 1 0,1-12 33,11 0-33,-12-12-33,12 12-735,0 0-898,12-12-1217,-12 0-2337,12-24-9514</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3:55.675"/>
    </inkml:context>
    <inkml:brush xml:id="br0">
      <inkml:brushProperty name="width" value="0.16" units="cm"/>
      <inkml:brushProperty name="height" value="0.16" units="cm"/>
    </inkml:brush>
  </inkml:definitions>
  <inkml:trace contextRef="#ctx0" brushRef="#br0">182 674 5669,'0'0'2787,"0"0"864,0 0-512,0 0-544,0 0-129,0 0 1,0 0-578,-26-52-511,26 78-514,0 104-63,26 25-160,0 52-129,0 1-63,0-27-33,-26-25-320,0-27 64,0-25-160,0 0 0,26-27 0,0-25-64,-1 0-256,-25-52-353,0 26-576,0-26-352,26 0-898,-26 0-1376,0-52-1987,0-52-3811</inkml:trace>
  <inkml:trace contextRef="#ctx0" brushRef="#br0" timeOffset="484.6772">1 467 12684,'0'0'1986,"0"0"-513,0 0-672,0 0-128,0 0-385,51-182 96,1 130 289,26 27-32,52-1 63,-26 0-63,25 26-161,1 0-127,-26 0-33,-1 26-128,1 51 64,-52 1 225,0 0 31,-26 0 193,-26 25-193,0 1 1,-26-26-161,0 0 129,-52-1-97,0-25 0,1 0-191,-1-26-193,-26-26 0,26 0-129,0 0-31,1 0-96,25-26-737,26 26-384,0 0-417,26 0-480,0 0-833,0 26-2883,0 26-2402</inkml:trace>
  <inkml:trace contextRef="#ctx0" brushRef="#br0" timeOffset="1104.4333">1296 829 11531,'0'0'3747,"0"0"-1697,0 0-672,0 0-65,0 0-1057,0 0-96,26 130 353,26-27 320,-26 53-289,26-26-95,-26 25-161,0 1-64,-26-27 64,0-25-63,0-26-33,0-26 128,0-1 160,0-51 1,0 0-481,0 0-32,0-77-32,0-27 64,-26-52 0,0-25-32,26 0 0,0 51 32,0 26-96,0 26-97,52 27-223,-26-1-225,26 26-31,0 26-545,0 0-833,0 0-1089,0 52-2819,-26 0-4676</inkml:trace>
  <inkml:trace contextRef="#ctx0" brushRef="#br0" timeOffset="2010.764">2023 907 12428,'0'0'4484,"0"0"-2306,0 0-512,0 0 31,0 0-992,0 0 32,0 155-385,0-51-160,0 26 385,0-1 31,0 1-127,0-1-129,26-25-128,-1 0 0,1-26-192,26-27-32,0 1-64,-26-26-32,26-26-160,0 0-481,26-52-352,25-51-192,1-27-192,-26-25-865,-26-1-417,-1 1-416,-25 25 961,0 26 2210,-26 27 224,0-1 1826,0 26 224,0 0-320,0 26-513,0 26-256,-26 0 289,26 0-97,0 0-192,0 0-416,0 52-321,0 52-223,0-1-129,0 53 64,0-1-32,52 27 32,-26 25-64,0 1 0,26-1-64,-26 0 32,26 1-64,-26-27 65,0 0-65,-26-25 64,0-1-32,-52-25 0,-26 0-32,0-53-161,-51 1-63,25-52 0,0-26-96,-26-78-129,27 1 97,25-27 96,26-26 192,26 27 0,0-27 0,26 26-33,26 27 1,52-1-32,26-26 32,25 0 64,27 1 0,-1 25 0,53-26-320,-53 1-1346,-25 51-1409,-26-26-512,-52 0-3044</inkml:trace>
  <inkml:trace contextRef="#ctx0" brushRef="#br0" timeOffset="2576.5967">3862 856 5413,'0'0'2306,"0"0"289,0 0 223,0 0-223,0 0 448,0 0 416,-78 0-1633,26 0-321,-25 0-704,-1 25-128,0 1-33,26 26-223,0-26-353,1 26 160,51-26-160,-26 26-64,26-26-32,0 26-96,26 0 0,25-1 64,1 1 0,26-26 31,0 26 33,0 0 0,-1 0-32,-51 0 64,0 0 1,-26-1 95,0 27 0,0-26 32,-52 26-64,0-26 32,1-26-128,-27 0-96,0 0-416,0-26-417,-25 0-224,25-52-513,0 0-1217,26-26-512,-25-26-2691,51 27-5124</inkml:trace>
  <inkml:trace contextRef="#ctx0" brushRef="#br0" timeOffset="2960.4751">2800 156 15471,'0'0'1569,"0"0"-1473,0 0-192,0 0-224,0 0-3524,0 0-3907</inkml:trace>
  <inkml:trace contextRef="#ctx0" brushRef="#br0" timeOffset="3129.8941">2100 0 13389,'0'0'3171,"0"0"-2050,0 0-929,0 0-192,0 0-1698,0 0-5124</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19.636"/>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1,25 0-65,-25 0-64,0 0-32,0 0 0,0 0-32,0 0 0,0 0-160,0-26-961,0 26-1794,0-27-4644</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31.437"/>
    </inkml:context>
    <inkml:brush xml:id="br0">
      <inkml:brushProperty name="width" value="0.08" units="cm"/>
      <inkml:brushProperty name="height" value="0.08" units="cm"/>
    </inkml:brush>
  </inkml:definitions>
  <inkml:trace contextRef="#ctx0" brushRef="#br0">1990 2858 16592,'0'0'1697,"0"0"-415,0 0-898,0 0 256,0 0-447,0 0-193,26 0-128,0 0 31,26 0 97,-26 0 225,0 0-1,26 0 32,-26 0 64,0 0 97,-26 0-193,26 0-96,0 0 64,-26 0 1,25 0-65,-25 0-64,0 0-32,0 0 0,0 0-32,0 0 0,0 0-160,0-26-961,0 26-1794,0-26-4644</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45.980"/>
    </inkml:context>
    <inkml:brush xml:id="br0">
      <inkml:brushProperty name="width" value="0.08" units="cm"/>
      <inkml:brushProperty name="height" value="0.08" units="cm"/>
    </inkml:brush>
  </inkml:definitions>
  <inkml:trace contextRef="#ctx0" brushRef="#br0">1990 2858 16592,'0'0'1697,"0"0"-415,0 0-898,0 0 256,0 0-447,0 0-193,26 0-128,0 0 31,26 0 97,-26 0 225,0 0-1,26 0 32,-26 0 64,0 0 97,-26 0-193,26 0-96,0 0 64,-26 0 1,25 0-65,-25 0-64,0 0-32,0 0 0,0 0-32,0 0 0,0 0-160,0-26-961,0 26-1794,0-26-4644</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56.198"/>
    </inkml:context>
    <inkml:brush xml:id="br0">
      <inkml:brushProperty name="width" value="0.08" units="cm"/>
      <inkml:brushProperty name="height" value="0.08" units="cm"/>
    </inkml:brush>
  </inkml:definitions>
  <inkml:trace contextRef="#ctx0" brushRef="#br0">1990 2858 16592,'0'0'1697,"0"0"-415,0 0-898,0 0 256,0 0-447,0 0-193,26 0-128,0 0 31,26 0 97,-26 0 225,0 0-1,26 0 32,-26 0 64,0 0 97,-26 0-193,26 0-96,0 0 64,-26 0 1,26 0-65,-26 0-64,0 0-32,0 0 0,0 0-32,0 0 0,0 0-160,0-26-961,0 26-1794,0-26-4644</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5:58.672"/>
    </inkml:context>
    <inkml:brush xml:id="br0">
      <inkml:brushProperty name="width" value="0.08" units="cm"/>
      <inkml:brushProperty name="height" value="0.08" units="cm"/>
    </inkml:brush>
  </inkml:definitions>
  <inkml:trace contextRef="#ctx0" brushRef="#br0">1990 2858 16592,'0'0'1697,"0"0"-415,0 0-898,0 0 256,0 0-447,0 0-193,26 0-128,0 0 31,26 0 97,-26 0 225,0 0-1,26 0 32,-26 0 64,0 0 97,-26 0-193,26 0-96,0 0 64,-26 0 1,25 0-65,-25 0-64,0 0-32,0 0 0,0 0-32,0 0 0,0 0-160,0-26-961,0 26-1794,0-26-4644</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00.515"/>
    </inkml:context>
    <inkml:brush xml:id="br0">
      <inkml:brushProperty name="width" value="0.08" units="cm"/>
      <inkml:brushProperty name="height" value="0.08" units="cm"/>
    </inkml:brush>
  </inkml:definitions>
  <inkml:trace contextRef="#ctx0" brushRef="#br0">1988 2878 16592,'0'0'1697,"0"0"-415,0 0-898,0 0 256,0 0-447,0 0-193,26 0-128,0 0 31,26 0 97,-26 0 225,0 0-1,25 0 32,-25 0 64,0 0 97,-26 0-193,26 0-96,0 0 64,-26 0 1,26 0-65,-26 0-64,0 0-32,0 0 0,0 0-32,0 0 0,0 0-160,0-26-961,0 26-1794,0-27-4644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1:43.883"/>
    </inkml:context>
    <inkml:brush xml:id="br0">
      <inkml:brushProperty name="width" value="0.16" units="cm"/>
      <inkml:brushProperty name="height" value="0.16" units="cm"/>
    </inkml:brush>
  </inkml:definitions>
  <inkml:trace contextRef="#ctx0" brushRef="#br0">4173 2286 7783,'0'0'5734,"0"0"-3941,0 0-383,0 0 800,0 0-833,0 0-128,0 0 1,0 48 255,0 49-352,25 48-192,-25 1-64,24-1-128,-24-24-321,0 24-192,0-24-160,-24 0-96,24-48 32,0-1-32,0-23-256,0-49-833,0-24-1601,24-25-3460,24-23 256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33"/>
    </inkml:context>
    <inkml:brush xml:id="br0">
      <inkml:brushProperty name="width" value="0.16" units="cm"/>
      <inkml:brushProperty name="height" value="0.16" units="cm"/>
    </inkml:brush>
  </inkml:definitions>
  <inkml:trace contextRef="#ctx0" brushRef="#br0">3569 567 9993,'0'0'2691,"0"0"-1186,0 0 513,0 0-256,0 0-641,0 0-96,-75-25 64,50 50-224,0 0 0,-25 24 32,25 26-289,-25 0-416,25 0 545,0 24-417,0 1-160,1 24 97,-1-24-97,0 24 0,25-24-64,0 25-96,0-1 32,0-24-32,25 24 0,0-24 0,-1-25-32,1-1 0,0 1 32,25-50-64,0 25-32,-25-50 32,25 25-32,0-25-128,0-25-65,-1 0 65,1-25 64,0-25-64,0-24 192,0 24 0,-25-25 32,0-24 96,-25 24-64,25-24 0,-25-26 0,0 26 96,-25-1-64,25 26-32,-25-1-32,0 0 32,0 26 0,0 24 0,0 0 0,0 0-32,25 25 64,-25 0 0,25 0-64,-25 1-64,25 24-833,-25 0-768,25 0-802,0 0-1152,-25 0-4677</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06.916"/>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1,26 0-65,-26 0-64,0 0-32,0 0 0,0 0-32,0 0 0,0 0-160,0-26-961,0 26-1794,0-27-4644</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09.330"/>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1,25 0-65,-25 0-64,0 0-32,0 0 0,0 0-32,0 0 0,0 0-160,0-26-961,0 26-1794,0-27-4644</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11.700"/>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1,26 0-65,-26 0-64,0 0-32,0 0 0,0 0-32,0 0 0,0 0-160,0-26-961,0 26-1794,0-27-4644</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6:13.962"/>
    </inkml:context>
    <inkml:brush xml:id="br0">
      <inkml:brushProperty name="width" value="0.08" units="cm"/>
      <inkml:brushProperty name="height" value="0.08" units="cm"/>
    </inkml:brush>
  </inkml:definitions>
  <inkml:trace contextRef="#ctx0" brushRef="#br0">1990 2859 16592,'0'0'1697,"0"0"-415,0 0-898,0 0 256,0 0-447,0 0-193,26 0-128,0 0 31,26 0 97,-26 0 225,0 0-1,26 0 32,-26 0 64,0 0 97,-26 0-193,26 0-96,0 0 64,-26 0 1,26 0-65,-26 0-64,0 0-32,0 0 0,0 0-32,0 0 0,0 0-160,0-26-961,0 26-1794,0-27-4644</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36.435"/>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13-577,0 13-224,14 0 321,-14-1-1,0-12-160,0 0-95,0 0-65,0-14-128,0-13 0,0 1 0,0-14-609,0 0-736,0 0-1314,0 0-1953,14-14-3748</inkml:trace>
  <inkml:trace contextRef="#ctx0" brushRef="#br0" timeOffset="640.8237">173 26 6534,'0'0'4164,"0"0"-2082,0 0 160,0 0-256,0 0-160,0 0-193,-14 0 1,14 0-417,0 0-384,-13 14-513,-13 12-128,12-13-64,-12 14 1,-1-1-65,14-12 64,0-1 192,0 0 32,13 0-63,0 0-97,0-13-32,0 14-64,0-14-64,0 13-32,0-13-64,0 13 32,0 0 0,26 1 32,-13-1 32,14 0 32,13 0 32,-14 1-32,1-1 32,-14-13 32,13 13 1,-26 0-1,0-13-64,14 0 0,-14 14-32,0-14 0,0 0-32,0 0-160,0 0-321,0 13-480,0-13-1377,0 13-3107,0 0-11435</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40.116"/>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13-577,0 13-224,14 0 321,-14-1-1,0-12-160,0 0-95,0 0-65,0-14-128,0-13 0,0 1 0,0-14-609,0 0-736,0 0-1314,0 0-1953,14-14-3748</inkml:trace>
  <inkml:trace contextRef="#ctx0" brushRef="#br0" timeOffset="1">173 26 6534,'0'0'4164,"0"0"-2082,0 0 160,0 0-256,0 0-160,0 0-193,-14 0 1,14 0-417,0 0-384,-13 14-513,-13 12-128,12-13-64,-12 14 1,-1-1-65,14-12 64,0-1 192,0 0 32,13 0-63,0 0-97,0-13-32,0 14-64,0-14-64,0 13-32,0-13-64,0 13 32,0 0 0,26 1 32,-13-1 32,14 0 32,13 0 32,-14 1-32,1-1 32,-14-13 32,13 13 1,-26 0-1,0-13-64,14 0 0,-14 14-32,0-14 0,0 0-32,0 0-160,0 0-321,0 13-480,0-13-1377,0 13-3107,0 0-11435</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47.555"/>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13-577,0 13-224,14 0 321,-14-1-1,0-12-160,0 0-95,0 0-65,0-14-128,0-13 0,0 1 0,0-14-609,0 0-736,0 0-1314,0 0-1953,14-14-3748</inkml:trace>
  <inkml:trace contextRef="#ctx0" brushRef="#br0" timeOffset="1">173 26 6534,'0'0'4164,"0"0"-2082,0 0 160,0 0-256,0 0-160,0 0-193,-14 0 1,14 0-417,0 0-384,-13 14-513,-13 12-128,12-13-64,-12 14 1,-1-1-65,14-12 64,0-1 192,0 0 32,13 0-63,0 0-97,0-13-32,0 14-64,0-14-64,0 13-32,0-13-64,0 13 32,0 0 0,26 1 32,-13-1 32,14 0 32,13 0 32,-14 1-32,1-1 32,-14-13 32,13 13 1,-26 0-1,0-13-64,14 0 0,-14 14-32,0-14 0,0 0-32,0 0-160,0 0-321,0 13-480,0-13-1377,0 13-3107,0 0-11435</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52.507"/>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0-1953,14-14-3748</inkml:trace>
  <inkml:trace contextRef="#ctx0" brushRef="#br0" timeOffset="1">173 26 6534,'0'0'4164,"0"0"-2082,0 0 160,0 0-256,0 0-160,0 0-193,-14 0 1,14 0-417,0 0-384,-13 14-513,-13 12-128,12-13-64,-12 14 1,-1-1-65,14-13 64,0 0 192,0 1 32,13-1-63,0 0-97,0-13-32,0 13-64,0-13-64,0 13-32,0-13-64,0 14 32,0-1 0,26 0 32,-13 0 32,14 0 32,13 1 32,-14-1-32,1 0 32,-14-13 32,13 13 1,-26 0-1,0-13-64,14 0 0,-14 14-32,0-14 0,0 0-32,0 0-160,0 0-321,0 13-480,0-13-1377,0 13-3107,0 0-11435</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7:56.457"/>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0-1953,14-14-3748</inkml:trace>
  <inkml:trace contextRef="#ctx0" brushRef="#br0" timeOffset="1">173 26 6534,'0'0'4164,"0"0"-2082,0 0 160,0 0-256,0 0-160,0 0-193,-14 0 1,14 0-417,0 0-384,-13 14-513,-13 12-128,12-13-64,-12 14 1,-1-1-65,14-13 64,0 0 192,0 1 32,13-1-63,0 0-97,0-13-32,0 13-64,0-13-64,0 13-32,0-13-64,0 14 32,0-1 0,26 0 32,-13 0 32,14 0 32,13 1 32,-14-1-32,1 0 32,-14-13 32,13 13 1,-26 0-1,0-13-64,14 0 0,-14 14-32,0-14 0,0 0-32,0 0-160,0 0-321,0 13-480,0-13-1377,0 13-3107,0 0-11435</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02.743"/>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0-1953,14-14-3748</inkml:trace>
  <inkml:trace contextRef="#ctx0" brushRef="#br0" timeOffset="1">173 26 6534,'0'0'4164,"0"0"-2082,0 0 160,0 0-256,0 0-160,0 0-193,-14 0 1,14 0-417,0 0-384,-13 14-513,-13 12-128,12-13-64,-12 14 1,-1-1-65,14-13 64,0 0 192,0 1 32,13-1-63,0 0-97,0-13-32,0 13-64,0-13-64,0 13-32,0-13-64,0 14 32,0-1 0,26 0 32,-13 0 32,14 0 32,13 1 32,-14-1-32,1 0 32,-14-13 32,13 13 1,-26 0-1,0-13-64,14 0 0,-14 14-32,0-14 0,0 0-32,0 0-160,0 0-321,0 13-480,0-13-1377,0 13-3107,0 0-11435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34"/>
    </inkml:context>
    <inkml:brush xml:id="br0">
      <inkml:brushProperty name="width" value="0.16" units="cm"/>
      <inkml:brushProperty name="height" value="0.16" units="cm"/>
    </inkml:brush>
  </inkml:definitions>
  <inkml:trace contextRef="#ctx0" brushRef="#br0">4246 592 1634,'0'0'8327,"0"0"-4547,0 0-1762,0 0-449,0 0-448,0 0-256,0 0 128,-24 0 320,-1 0-95,0 0-33,-25 0-96,0 0-160,0 0-97,0 0-159,1 0-160,-1 0-257,0 0-32,0 0-160,0 0 32,25 25-32,-24-25 96,24 0 1,0 0 63,0 0-128,0 0 0,25 0 0,-25 0 0,25 0 0,0 0-64,0 0 32,0 0-32,0 0 0,0 25 0,0-25-32,0 25 0,0 0 32,0 25-32,0 24 32,0 1 0,0 0 33,25 24-33,-25-24 96,0 25-128,25-1 64,-25 1-32,0-1-32,25-24 32,-25 0 0,0 25-32,0-26 0,0 1 64,0-25-32,0 0-32,0-26 0,0 1-32,0 0 0,0-25 0,0 0 0,0 0 32,0 0 0,0 0 0,0 0 0,0 0-64,0 0 64,0 0 0,0 0-64,0 0 0,0 0 32,0 0-32,0 0-65,0 0 33,25 0-32,0 0 128,0 25 0,24-25 0,-24 0 0,0 0 0,25 0-64,0 0 64,0 0-32,24 0 32,-24 0 0,25 0 0,-25 0 32,0 0 0,-26 0 0,1 0-32,-25 0 32,0 0-32,0 0 0,0 0 0,0 0 0,0 0 0,0 0 0,0 0-32,0 0-64,0 0-480,0 0-898,0-25-384,0 0-31,25 0-482,-25 1-1152,0-1-2242,0 0-5830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06.654"/>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13-577,0 13-224,14 0 321,-14-1-1,0-12-160,0 0-95,0 0-65,0-14-128,0-13 0,0 1 0,0-14-609,0 0-736,0 0-1314,0 0-1953,13-14-3748</inkml:trace>
  <inkml:trace contextRef="#ctx0" brushRef="#br0" timeOffset="1">172 26 6534,'0'0'4164,"0"0"-2082,0 0 160,0 0-256,0 0-160,0 0-193,-13 0 1,13 0-417,0 0-384,-14 14-513,-12 12-128,13-13-64,-13 14 1,-1-1-65,14-12 64,0-1 192,0 0 32,13 0-63,0 0-97,0-13-32,0 14-64,0-14-64,0 13-32,0-13-64,0 13 32,0 0 0,26 1 32,-13-1 32,14 0 32,12 0 32,-13 1-32,1-1 32,-14-13 32,13 13 1,-26 0-1,0-13-64,14 0 0,-14 14-32,0-14 0,0 0-32,0 0-160,0 0-321,0 13-480,0-13-1377,0 13-3107,0 0-11435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09.382"/>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0-1953,13-14-3748</inkml:trace>
  <inkml:trace contextRef="#ctx0" brushRef="#br0" timeOffset="1">172 26 6534,'0'0'4164,"0"0"-2082,0 0 160,0 0-256,0 0-160,0 0-193,-13 0 1,13 0-417,0 0-384,-14 14-513,-12 12-128,13-13-64,-13 14 1,-1-1-65,14-13 64,0 0 192,0 1 32,13-1-63,0 0-97,0-13-32,0 13-64,0-13-64,0 13-32,0-13-64,0 14 32,0-1 0,26 0 32,-13 0 32,14 0 32,12 1 32,-13-1-32,1 0 32,-14-13 32,13 13 1,-26 0-1,0-13-64,14 0 0,-14 14-32,0-14 0,0 0-32,0 0-160,0 0-321,0 13-480,0-13-1377,0 13-3107,0 0-11435</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11.209"/>
    </inkml:context>
    <inkml:brush xml:id="br0">
      <inkml:brushProperty name="width" value="0.04" units="cm"/>
      <inkml:brushProperty name="height" value="0.04" units="cm"/>
      <inkml:brushProperty name="color" value="#E71224"/>
    </inkml:brush>
  </inkml:definitions>
  <inkml:trace contextRef="#ctx0" brushRef="#br0">0 14 6278,'0'0'5221,"0"0"-1858,0 0-961,0 0-128,0 0-352,0 0-448,0-14-257,0 14-128,0 27-160,0 12-577,0 14-224,14 0 321,-14 0-1,0-13-160,0-1-95,0 1-65,0-14-128,0-13 0,0 1 0,0-14-609,0 0-736,0 0-1314,0 0-1953,14-14-3748</inkml:trace>
  <inkml:trace contextRef="#ctx0" brushRef="#br0" timeOffset="1">173 26 6534,'0'0'4164,"0"0"-2082,0 0 160,0 0-256,0 0-160,0 0-193,-14 0 1,14 0-417,0 0-384,-13 14-513,-13 12-128,12-13-64,-12 14 1,-1-1-65,14-13 64,0 0 192,0 1 32,13-1-63,0 0-97,0-13-32,0 13-64,0-13-64,0 13-32,0-13-64,0 14 32,0-1 0,26 0 32,-13 0 32,14 0 32,13 1 32,-14-1-32,1 0 32,-14-13 32,13 13 1,-26 0-1,0-13-64,14 0 0,-14 14-32,0-14 0,0 0-32,0 0-160,0 0-321,0 13-480,0-13-1377,0 13-3107,0 0-11435</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41.264"/>
    </inkml:context>
    <inkml:brush xml:id="br0">
      <inkml:brushProperty name="width" value="0.04" units="cm"/>
      <inkml:brushProperty name="height" value="0.04" units="cm"/>
    </inkml:brush>
  </inkml:definitions>
  <inkml:trace contextRef="#ctx0" brushRef="#br0">1595 2018 3716,'0'0'1793,"0"0"-1344,0 0-321,0 0-128,0 0-64,0 0-289,0-13 193,13 13 160,0 0 0,-13 0 128,0 0-32,0 0-64,0 0 33,0 0 287,0 0 417,0 0 416,0 0 32,0 0 256,0 0 385,0 0-128,0 0-65,0 0 321,-13 0 32,13 0-160,0 0-385,0 27-224,0-1-864,0 0 63,13 14-128,-13 0-63,0 0-129,0-1-64,0 1-32,0 0-32,0-14 32,0 1-32,0-14 0,0 0 0,0-13-96,0 0-128,0-13-417,0 0-672,-13-27 256,13 0 961,-13-13 96,13-13-257,0 13-31,-14 13 288,14 1-32,0 12 32,0 1 32,0 13-32,0 13 32,0 0 353,0 0 640,0 0 96,0 0-225,0 26-95,-13 1-673,0-1-96,-14 0 32,14 1-64,0-1-416,-1-26-929,1 0-1378,13-13-3170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42.807"/>
    </inkml:context>
    <inkml:brush xml:id="br0">
      <inkml:brushProperty name="width" value="0.04" units="cm"/>
      <inkml:brushProperty name="height" value="0.04" units="cm"/>
    </inkml:brush>
  </inkml:definitions>
  <inkml:trace contextRef="#ctx0" brushRef="#br0">1549 1720 6790,'0'0'6406,"0"0"-4035,0 0-738,0 0 33,0 0-865,0 0-545,-27-13-64,27 13 288,13-13-95,1 13 31,12-14-95,-13 14 63,14 0 32,-14 0 97,0 0-97,1 0 1,-14 14-33,13-1-192,-13 13-32,13 1-32,-13-1-32,0 1-96,-13 13-64,0-1 32,-14 1-32,-26 0 64,13 0 0,1 0 32,12-14 129,14-26 351,13 0-128,0 0-191,0 0-1,0 0-32,0 0-32,0 0-96,0 0-32,0 0-32,13 0-192,14 0 224,12 0 224,28 0-224,-28 0 0,1 0 0,-13 0-224,-14 0-1057,0 0-1858,14 13-2915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55.593"/>
    </inkml:context>
    <inkml:brush xml:id="br0">
      <inkml:brushProperty name="width" value="0.04" units="cm"/>
      <inkml:brushProperty name="height" value="0.04" units="cm"/>
    </inkml:brush>
  </inkml:definitions>
  <inkml:trace contextRef="#ctx0" brushRef="#br0">1334 941 4324,'0'0'10026,"0"0"-8361,0 0-1569,18-9 577,1 9 384,8-9-545,-9 9-287,10 0-97,-19 0-64,9 0 128,-18 0 320,10 0 481,-10 9-96,9 9-320,-9-8-257,0 8-64,-9 0-96,-1 1-95,1-10-33,-9 0 0,0 9 0,8-18-32,-8 9-32,9 0 32,9-9 32,-9 10-32,9-10-32,0 0-97,0 9-223,9 0-128,9 0 416,10 0 0,-1 0 64,1 1 0,-10 8 32,9-9 64,-17 9 256,8 1-224,-18 8 0,9-9-64,-9 1 64,0-1-31,-18 9-1,-1-8 64,-8-10 160,0 9-64,-1-18-64,1 9-192,-10-9-32,10 0-256,-1-9-416,1 0-802,8-9-1729,1-10-4548</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57.128"/>
    </inkml:context>
    <inkml:brush xml:id="br0">
      <inkml:brushProperty name="width" value="0.04" units="cm"/>
      <inkml:brushProperty name="height" value="0.04" units="cm"/>
    </inkml:brush>
  </inkml:definitions>
  <inkml:trace contextRef="#ctx0" brushRef="#br0">1335 596 4708,'0'0'3236,"0"0"-898,0 0-32,0 0-448,0 0-289,0 0-127,12-10 127,-12 10 161,0 10 95,0 0-159,0 11-1314,-12-1-224,1 1 1,-1 0-33,12-1-32,-12 1-32,1 0 0,-1-11 32,12 11 96,0-11-160,0 0 0,0-10-128,0 11-32,23-11-33,1 0-95,-1 0-160,11 0-257,-11-11 161,12 1-513,-12-11-449,0 11 1,-11 0-225,0-1-64,-12 1-63,11 0 575,-11-1 802,0-9 480,12 9 0,-12 1 96,0 0 192,0 10 705,0-11 673,11 11 31,-11 0 482,0 0-226,0 0-383,0 0-321,0 11-160,0-1-224,0 11-449,0 10-159,0 10 159,0 0-96,0 1-192,0-1-32,0-10-64,-11 0-32,-1-11 0,12-9-512,-11-1-1506,11-10-2178,0-10-4965</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8:59.903"/>
    </inkml:context>
    <inkml:brush xml:id="br0">
      <inkml:brushProperty name="width" value="0.04" units="cm"/>
      <inkml:brushProperty name="height" value="0.04" units="cm"/>
    </inkml:brush>
  </inkml:definitions>
  <inkml:trace contextRef="#ctx0" brushRef="#br0">65 10 5285,'0'0'5894,"0"0"-2723,0 0-801,0 0-352,0 0-801,0 0-448,-28 54 95,19-35-159,0-1-32,0-9-129,0 0-320,9 10-63,0-19-1,0 9-160,0 0-32,0-9 0,0 9-64,0-9-33,9 0-31,9 9 32,1-9 32,-1 9 32,0-9 64,10 10 0,-10-1 32,0 0-32,1 9 96,-1 0-32,-9 1-32,0-1 64,1-9 32,-10 9 129,0 1 159,0-1 97,0 0-321,-19 1 160,10-10-128,-18 0 65,8-9-289,1 0-96,0 0-193,-10-9-191,19 0-161,-9-1-352,-1-8-544,10 9-769,0-9-545,9 9-4004</inkml:trace>
  <inkml:trace contextRef="#ctx0" brushRef="#br0" timeOffset="371.76">74 0 9897,'0'0'5510,"0"0"-3749,0 0-512,0 0-416,0 0-641,0 0-96,28 19 673,-10-19 64,0 0-288,0 0-33,1 0-384,-1 0-96,0 0-32,10 0-544,-19 0-2019,9 0-4003</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06.049"/>
    </inkml:context>
    <inkml:brush xml:id="br0">
      <inkml:brushProperty name="width" value="0.04" units="cm"/>
      <inkml:brushProperty name="height" value="0.04" units="cm"/>
    </inkml:brush>
  </inkml:definitions>
  <inkml:trace contextRef="#ctx0" brushRef="#br0">1448 1085 769,'0'0'10730,"0"0"-7943,0 0-1730,0 0 608,0 0 33,0 0-321,0 0 128,0-9-63,0 9-161,-10 0-512,1 0-65,0 0 1,-9 0-321,-1 9-95,1 10-129,-1-1 32,-8 0-64,8 10-64,1-1-64,0 1 0,8 8-64,1-8 32,9 8-96,0 1 0,0 0 64,9-10-32,10 1-32,8-10-129,1-18-127,0 9-128,8-9-321,-8 0 160,0 0 0,-10-9 193,-9-9 128,0 8 95,-9-8 257,0 0 32,-9-1 129,0 1-65,0 9 96,0-9 352,-10 9-95,10-1-321,-9 1 0,8 0 160,-8 9-63,9 0-65,0-9 64,-1 9-224,-8 0 0,9 0-416,9 0-1122,-9 0-1857,9 0-5381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09.447"/>
    </inkml:context>
    <inkml:brush xml:id="br0">
      <inkml:brushProperty name="width" value="0.04" units="cm"/>
      <inkml:brushProperty name="height" value="0.04" units="cm"/>
    </inkml:brush>
  </inkml:definitions>
  <inkml:trace contextRef="#ctx0" brushRef="#br0">0 28 3555,'0'0'10410,"0"0"-8264,0 0-2146,0 0 321,0 0-257,0 0 32,0-9-96,18 0 160,1 9 32,8 0-128,-8 0 224,-1-9 193,-9 9-193,9 0 32,-8 0 97,-1 0 63,0 0-31,-9 0 255,0 9 65,9-9 32,-9 9 0,9 9-1,-9-9-95,0 19-225,0-10-95,0 10-129,0-1 32,0 10 33,-9-10-193,-9 9-32,9-8-64,-1-1-32,1-8 0,0 8-32,0-18-192,0-9-577,9 0-705,0 0-1312,9-9-1666,0 0-6887</inkml:trace>
  <inkml:trace contextRef="#ctx0" brushRef="#br0" timeOffset="215.5481">74 156 14029,'0'0'3620,"0"0"-2531,0 0-321,0 0-191,0 0-577,0 0 0,34 0 64,-11 0-64,-1 0-160,13 0-1249,-12 0-1794,-1 0-5830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35"/>
    </inkml:context>
    <inkml:brush xml:id="br0">
      <inkml:brushProperty name="width" value="0.16" units="cm"/>
      <inkml:brushProperty name="height" value="0.16" units="cm"/>
    </inkml:brush>
  </inkml:definitions>
  <inkml:trace contextRef="#ctx0" brushRef="#br0">3898 730 1890,'0'0'8936,"0"0"-6213,0 0-1250,0 0 769,0 0-1089,0 0-320,0 50-96,0-25 96,0 25 160,0-26-161,0 51-95,0-25-160,0 25-225,0 0-224,0 24 128,0-24 97,0 25-161,0 0-32,25-1 0,-25 1-64,25 0-64,-25-26 0,24-24 0,-24 0-32,25 25 0,-25-50-32,25 25 0,0 0 0,0-1 32,-25-24-32,25 0-32,-25 0-64,25-25-192,0 0 31,-25 25 1,25-25 64,0 0 64,0 0 0,0-25 0,25 0 63,0 0 33,-25-25 0,24 1 64,-24-1 32,25 0-32,0-25 32,-25 0 64,0 1-31,0-26-33,0-25-32,-25 1 224,25-1-96,-25 0 0,0 26-128,0-1 64,0 0-32,0 1 160,0 24-128,0 0 97,0 25 159,0 0-96,0 25-64,0 0 0,0 0-64,0 1-64,0 24 0,0 0-32,0 0 33,0 0-33,0 0 0,0 0-33,0 0 33,0 0-128,0 0-192,0 0-256,0 0-33,0 0-448,25 0-897,-25 0-704,0 0-1827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10.780"/>
    </inkml:context>
    <inkml:brush xml:id="br0">
      <inkml:brushProperty name="width" value="0.04" units="cm"/>
      <inkml:brushProperty name="height" value="0.04" units="cm"/>
    </inkml:brush>
  </inkml:definitions>
  <inkml:trace contextRef="#ctx0" brushRef="#br0">1376 649 12716,'0'0'4676,"0"0"-2337,0 0-1186,-73 64-673,64-45-416,-1-10-32,10 9-32,0 0-128,0 1 64,0 8 64,0-9 0,10-9 0,-1 1-192,9-1 64,0-9 0,10 0-32,-1-9-129,10-10-287,-19 1-289,9 9 224,-18-9 1,-9-10 159,0 10 321,0 0 160,-9-10 288,-9 10-127,-9 0 63,8-10 0,1 10 64,9 0-160,0-1 97,0 10 95,9-9 0,0 9-64,0 0-63,0 9 31,0-9-128,0-1-96,9 10 64,9 0 64,0-9 320,10 9-63,-1 0-161,-9 9-160,-8 10 320,-1-10 161,-9 9-97,0 9-287,0-8-161,-9-1-321,-1 0-960,1 1-961,-9-10-2018,9 0-7207</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12.096"/>
    </inkml:context>
    <inkml:brush xml:id="br0">
      <inkml:brushProperty name="width" value="0.04" units="cm"/>
      <inkml:brushProperty name="height" value="0.04" units="cm"/>
    </inkml:brush>
  </inkml:definitions>
  <inkml:trace contextRef="#ctx0" brushRef="#br0">1493 247 8168,'0'0'2882,"0"0"-1152,0 0 448,0 0-704,0 0-417,0 0-257,0 0 33,-10-46 128,-8 37 256,9 9-160,-9 0-64,-1 0-96,1 0-385,0 9-255,-1 1-97,1 8-160,0 0 96,0 10-96,8-1 0,1 1-128,9-10 128,0 0-128,9 0-32,10-18-257,-1 0-256,9 0 1,1-9-289,-1-18-448,1-1 288,-19 10-353,0 0 449,-9-1 288,0 10 481,0 0 256,0 9 737,0 0 448,0 0-160,0 0-128,0 0 32,0 0 0,0 9-353,0 10 97,0 8-481,9 10 96,0-10 225,1 10-257,-1-10 160,0 10 321,-9-10 0,-9 10-225,0-1-63,-19-8-129,1-1-320,-1 1 0,10-19-224,-10-9-577,10 0-640,0-18-1378,-10 8-1601,10-8-6246</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30:12.062"/>
    </inkml:context>
    <inkml:brush xml:id="br0">
      <inkml:brushProperty name="width" value="0.04" units="cm"/>
      <inkml:brushProperty name="height" value="0.04" units="cm"/>
      <inkml:brushProperty name="color" value="#C00000"/>
    </inkml:brush>
  </inkml:definitions>
  <inkml:trace contextRef="#ctx0" brushRef="#br0">111 10 9801,'0'0'6599,"0"0"-3140,0 0-1409,0 0-641,0 90-352,0-30-32,0-1-224,10 1-225,0 10-31,-10-10-193,10-1-64,-10-9-63,0-10-97,0-10-32,0 0-96,0 0 32,0-10-32,0 0-32,-10-10-64,10-10-225,0 0-287,0 0-289,0-10-192,0 0-192,0 10 320,0 0-128,0-10-96,0 10 544,0-10 321,0-10 96,0 0-257,10-10 1,-10 0-385,0 0 0,10 0-64,-10 0 481,0 1-129,0 9-480,0-10-1185,0 0-577,-10 0-2145</inkml:trace>
  <inkml:trace contextRef="#ctx0" brushRef="#br0" timeOffset="768.8458">100 21 11499,'0'0'4676,"0"0"-2530,0 0-160,0 0-352,0 0-801,0 0-641,-10 30 96,-10-11 32,10 11 289,-9 10 64,9-10-289,0 0-64,0 0 0,0-10-159,10-10-161,0-10 32,0 0-32,0 0-128,0-10-161,0 0-479,0 0-321,0 0 672,0-20 417,20-10 64,-10 0-64,0 0-192,0 21 192,-10-1-64,9 0 32,-9 20 0,0-10 0,10 10-32,-10 0-32,0 0-64,10 0 160,0 0 256,0 10 224,10 0-63,10 0-97,-10 19 0,0-9-160,0 0-64,0 10 65,-10-10-65,0 0 0,0 0-96,0 10-96,-10-20-993,10 10-1954,-10-20-1986,0 0-7879</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29:53.698"/>
    </inkml:context>
    <inkml:brush xml:id="br0">
      <inkml:brushProperty name="width" value="0.04" units="cm"/>
      <inkml:brushProperty name="height" value="0.04" units="cm"/>
      <inkml:brushProperty name="color" value="#C00000"/>
    </inkml:brush>
  </inkml:definitions>
  <inkml:trace contextRef="#ctx0" brushRef="#br0">339 40 9577,'0'0'7015,"0"0"-4389,0 0-576,0 0 577,0 0-866,0 0-480,0 0-127,10 30-706,-10 10-448,0 0 64,0 0 224,-10 0-160,0 10-63,0 0-33,0-10-32,0 10 0,10-20-32,-10-10-577,10-11-1249,0-9-800,10 0-2275,10 0-3779</inkml:trace>
  <inkml:trace contextRef="#ctx0" brushRef="#br0" timeOffset="468.7583">329 31 7719,'0'0'8424,"0"0"-6790,0 0-1218,0 0 321,0 0-641,0 0 0,50-20 64,-20 10 321,10 10 127,10 0-95,-20 0-353,0 0-64,-10 10 96,-10 0 385,-10 9 544,0 1 0,0 10-513,0-10-191,-20 10-33,-10 0-288,-10-10-96,10-10 0,-10 10-32,0-20-96,10 10-192,10-10-481,10 0-608,0 0-929,10 0-898,0-10-2273,0 0-3427</inkml:trace>
  <inkml:trace contextRef="#ctx0" brushRef="#br0" timeOffset="5648.7536">658 249 5413,'0'0'2498,"0"0"-640,0 0 609,0 0-257,0 0-256,0 0-161,0 0 161,0 0 128,0 0-384,0 10-481,0 10-513,0 0-639,0 10 31,0 0-32,0 0 128,0-10-96,0 0-32,0 0-32,0-10 0,0 0-32,0-10 0,0 0-64,0 0-256,0-10-129,0-10 449,0-10 96,0-10-64,0 10-32,0 0-96,20 10-32,-20 0-288,10 0-481,0 10-480,10 0-673,0 1-801,10 9-1954,-10 0-4932</inkml:trace>
  <inkml:trace contextRef="#ctx0" brushRef="#br0" timeOffset="6202.2702">847 230 4452,'0'0'3363,"0"0"-2466,0 0 128,0 0 385,0 0-289,0 0 160,0 0 609,0 0 95,0 0-95,0 0-224,0 0-257,0 0-320,0 10-320,0 0-385,11 10-159,-11 10 287,0 0-224,0 0-96,0 0-31,0 0-65,0-10-96,0 0 0,0-10-64,0-1-481,0-9-992,0 0-1666,0-19-2499,0-1-5028</inkml:trace>
  <inkml:trace contextRef="#ctx0" brushRef="#br0" timeOffset="6549.5362">987 230 12620,'0'0'2915,"0"0"-1666,0 0 833,0 0-545,0 0-576,0 0-448,0 60 319,0-40-31,0 10-224,0 0-65,0 9 129,0-9-289,0 10-31,0 0-33,10-10-64,-10 10 0,0-10-128,0 0-32,-10-1 32,0-9-96,0-10 0,-10 0-384,0-10-417,0 0-832,0-20-834,0 0-1088,0-9-2595,0-1-5765</inkml:trace>
  <inkml:trace contextRef="#ctx0" brushRef="#br0" timeOffset="8405.5602">1175 210 8904,'0'0'5414,"0"0"-3108,0 0-961,0 0-544,0 0-449,0 0-256,-40 0 224,30 0-127,0 0-33,-9 10 512,19 0 321,-10 0 193,0 0-450,10 0-319,0 0-193,0 0-160,0-10-64,0 10-64,0 0 0,10-10-32,0 10 32,9 0 32,1-10 0,0 10 0,-10-10 32,10 10 0,-10-10 0,-10 10 352,0-10 160,0 10 65,0 0-97,0-1-159,0 1-65,0 0-128,0 0-96,-10 0 32,0 0-64,0 0-192,0 0-481,0-10-544,0 0-1089,0 0-1121,0 0-2275,0-10-5700</inkml:trace>
  <inkml:trace contextRef="#ctx0" brushRef="#br0" timeOffset="9092.0528">996 93 11851,'0'0'5189,"0"0"-3363,0 0-609,0 0-801,0 0-416,0 0-256,0-13-961,0 13-833,0 0-993,0 0-3011</inkml:trace>
  <inkml:trace contextRef="#ctx0" brushRef="#br0" timeOffset="9223.3509">880 60 14542,'0'0'2818,"0"0"-1632,0 0-642,0 0-544,0 0-576,0 0-1442,-13 0-2627,13 0-5829</inkml:trace>
  <inkml:trace contextRef="#ctx0" brushRef="#br0" timeOffset="12258.1311">299 917 14798,'0'0'3780,"0"0"-1378,0 0-544,0 0-513,0 70-1057,0-50-192,0 0 32,0-10-96,0 10-32,0-10-288,-10 0-961,10 0-1057,-10-10-1282,10 0-5668</inkml:trace>
  <inkml:trace contextRef="#ctx0" brushRef="#br0" timeOffset="12411">269 787 14061,'0'0'1474,"0"0"-1474,0 0-160,0 0-1218,0 0-4932</inkml:trace>
  <inkml:trace contextRef="#ctx0" brushRef="#br0" timeOffset="12973.3776">439 946 2498,'0'0'2787,"0"0"-833,0 0-160,10 70-193,-10-50-31,0-10-353,0 10 32,0-20 0,0 10-160,0-10-288,0 0-193,0 0-159,0 0-449,0 0-160,0 0-577,0-10-32,0 0 769,0-10 353,0 10-161,0-10-128,0 10-64,10-10 64,0 10-32,0-10 192,10 10 64,-10-9-63,10 9 63,-10 10 96,0 0 385,0 0 416,-10 0 289,10 0-193,0 10-320,0 0-161,0 9-255,0 1-257,-10-10-160,10 20-32,0-10-96,-10 0-32,0 0-512,0 0-737,0 0-801,0-10-2082,0 0-3780</inkml:trace>
  <inkml:trace contextRef="#ctx0" brushRef="#br0" timeOffset="13842.3281">1206 808 12588,'0'0'5093,"0"0"-3011,0 0-193,0 0-735,0 0-450,0 0-127,-90-10-65,60 10-288,0 0 321,0 0 0,0 10-33,10-10 129,10 10-225,0 0-288,10 0-128,0-10 0,0 10-128,0 9-545,20 1-63,10 0 191,0 0-31,10 0 319,10 0 257,-10 0-32,-10 10 64,-10-10-64,-10 0 32,-10 0 0,0 0 193,0-10-33,-10 10 0,-10-10 128,-10 0-288,0 0-64,0 0-192,0-10-129,0 0-255,10 0-577,10 0-801,-10-10-1089,20 0-2595,-10 0-5572</inkml:trace>
  <inkml:trace contextRef="#ctx0" brushRef="#br0" timeOffset="14311.6398">1076 738 1377,'0'0'14062,"0"0"-10603,0 0-1569,0 0-225,0 0-800,0 0-417,0 80 33,0-50 512,10 10-160,-10 9-1,10 1-447,-10 0-129,10 0-96,-10-10-96,0 0-32,0-1-32,0-19-32,0 0-672,-10-20-353,10 0-865,0 0-1602,10-20-4867</inkml:trace>
  <inkml:trace contextRef="#ctx0" brushRef="#br0" timeOffset="14891.6744">1334 708 16464,'0'0'3331,"0"0"-1858,0 0 1,0 0-610,50 69-319,-20-39-1,0 10 225,0 0 32,-10 0 192,-10 10-160,-10-1-161,0-9-31,-10 10-417,-10-20-160,0 10-64,-10-10-801,10 0-1313,0-10-1986,0-10-4772</inkml:trace>
  <inkml:trace contextRef="#ctx0" brushRef="#br0" timeOffset="41928.0548">190 628 3011,'0'0'14221,"0"0"-11882,0 0-770,0 0 257,0 0-929,0 0-385,0 0-64,-50 40 97,40-20-65,-10 0 97,0 10 128,0 0 63,0 0-95,10 9-64,-10-9-97,10 10-352,0 10-32,10-10-64,0 0 33,0-1-97,0 1-33,20-10-31,0 0-192,0-10-993,0-10-1313,20 0-1923,0-10-3778</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33:58.159"/>
    </inkml:context>
    <inkml:brush xml:id="br0">
      <inkml:brushProperty name="width" value="0.08" units="cm"/>
      <inkml:brushProperty name="height" value="0.08" units="cm"/>
      <inkml:brushProperty name="color" value="#33CCFF"/>
    </inkml:brush>
  </inkml:definitions>
  <inkml:trace contextRef="#ctx0" brushRef="#br0">1774 9880 641,'0'0'1505,"0"0"-928,0 0-129,0 25 545,0-25-160,0 0-321,0 0 161,0 26 384,0-26 801,0 25-321,0-25-160,0 0-512,-25 25-320,25-25-1,0 26-159,0-26-65,0 0-32,-26 25 0,26-25-63,0 25 31,0-25 32,0 0-32,0 0-63,0 0-33,0 0 0,0 0-96,0 0-64,0-25 0,0-26 0,0 1 256,26-1 257,-26-25-321,25 0-32,0 1-96,1-27 32,-1 1-64,26 25-32,-26 1 64,1-1-64,-1 25 0,-25 26 32,26 0-32,-26 25 32,0 0 160,0-26 289,0 26-161,0 0-192,25-25-64,-25 25 0,0-25-31,0 25-1,25 0-32,-25-26 0,0 26 0,0 0 32,0 0-32,0 0 64,0 0-64,0 0 32,0 0 32,0 0 64,0 0 32,0 0 64,0 0 64,0 0 33,0 0 31,0 0-32,0 0-31,0 0-97,0 0-64,0 0 0,0 0 0,0 0-64,0 0 0,0 0-64,0 0 64,0 0-32,0 0 0,0 0-32,0 0 33,0 0 31,0 0-64,0 0 32,0 0-32,0 0 32,0 0-32,0 0 0,0 0 0,0 0 0,0 0 32,0 0-32,0 0 32,0 0 0,0 0 32,0 0 0,0 0 0,0 0-32,0 0 32,0 0-64,0 0 32,0 0 0,0 0-32,0 0 32,0 0 0,0 0 0,0 0 0,0 0-32,0 0 32,0 0-32,0 0 32,0 0-32,0 0 0,0 0 0,0 0 0,0 0 0,0 0 0,0 0 32,0 0-32,0 0-32,0 0 32,0 0 0,0 0-32,0 0-32,0 0-192,0 0-225,0 0-544,0 0-992,0 0-1699,0 0-4772</inkml:trace>
  <inkml:trace contextRef="#ctx0" brushRef="#br0" timeOffset="14334.8818">2128 9020 3235,'0'0'1826,"0"0"-1538,0 0 128,0 0-319,0 0-33,0 0 32,0 0 32,0 0 160,0 0 353,0 0 448,0 0 256,0 0 64,0 0 97,0 0-257,0 0-384,0 0 32,0 0-161,0 0 97,0 0-64,0 26-161,0-26-159,0 25-257,0 0 64,0 1-32,0 24-95,0-24-65,0-1 32,25 26-32,-25-26 32,0 0-32,0-25 32,26 26-64,-26-26 32,0 0-32,0 25-32,0-25 0,0 0 0,0 0 0,0 0-32,0 0-32,0 0 64,0 0 0,0 0 0,0 0 0,0 0-32,0 0 0,0 0-64,0 0 32,0 0-353,0 0-543,0 0-802,0 0-1441,0 0-2467,0-25-832</inkml:trace>
  <inkml:trace contextRef="#ctx0" brushRef="#br0" timeOffset="23849.4421">2204 9400 2530,'0'0'1890,"0"0"-641,0 0-736,0 0-225,0 0 353,0 0 576,0 25 288,0-25 289,0 0-513,-25 0-192,25 0-416,0 0-353,0 0-256,0 0 0,0-25 32,25 0 65,1-26-1,-26 26 32,25 0 32,0-26-128,1 26 0,-1 25-64,-25-25 0,25 25 96,-25 0 65,0 0 255,0 0-96,0 0-63,26 0-33,-1 25 128,0 0 161,1 26-193,-1-1-96,0 1-128,0-26 97,1 26-33,-26-26-64,25 0 32,-25-25 0,0 26-128,25-26-32,-25 0-128,0 0 32,0 0-224,26-26-33,-1-24 129,0-1 224,1 1 0,-1-1 192,0 0-160,-25 26-32,26 0 65,-26 25-65,0 0 0,0 0 32,25 0 64,-25 0 0,0 0 192,0 0 64,25 25 33,-25 0-161,26 26-96,-1 0-32,-25-1 0,25 1-32,1-1 161,-26-24-161,25-1 0,-25 0-64,0 0 0,0-25 0,0 0-32,0 0 32,25 0-64,-25 0-33,0 0-63,0 0-64,0 0-32,26-25 96,-1 0 0,0 25 160,-25-25 64,26-1-64,-26 26 32,0 0-32,0 0 0,25 0 32,-25 0 96,0 0 0,0 0-32,0 0 0,25 26 64,1-1 32,-1 0-63,-25 0-65,25 1 0,-25-1-32,26 0 32,-26 1 0,25-1 64,-25-25-64,0 25-64,0-25 0,0 0 0,0 0-64,0 0 0,0 0-32,0 0 0,25 0 32,-25 0 32,0 0 32,0 0 32,0 0-32,26 0 64,-26 0-32,0-25-32,0 25 64,0 0-32,25 0 96,-25 0 0,0 0 0,0 0 128,0 0 65,0 0 31,0 0 0,0 0 129,0 0-129,0 0-96,0 0-127,0 0-33,0 0-32,0 0 32,0 0 64,0 0-64,0 0-32,0 0-32,0 0 0,0 0 0,0 0 0,0 0-32,0 0 0,0 0 32,0 0-32,0 0 0,0 0 0,0 0 0,0 0 0,0 0 0,0 0-32,0 0 32,0 0 0,0 0-32,0 0 0,0 0-32,0 0-32,0 0-96,25 0 32,-25-25-33,0 25 129,26-26-32,-26 26 32,25-25 64,-25 25 0,0 0 0,25 0 0,-25-25 32,0 25-32,0 0 0,0 0 0,0 0 0,0 0 0,26 0 0,-26 0 0,25 25 32,0 0 32,1-25-64,-26 26 32,25-1-32,-25-25 32,25 25-32,-25-25 0,0 0 0,0 0-32,0 0 32,0 0 0,0 0-64,0 0 32,26 0-32,-26 0 0,0 0 0,25-25 32,-25 0-32,25-26 32,1 26 0,-26-1-32,25 1 64,-25 0-32,0 0 32,25-1 0,-25 26 0,0 0 0,0 0 32,0 0-32,0 0-32,0 0 32,0 0-32,0 0 32,0 0 0,25 0 0,-25 0 0,26 26 32,-1-1 64,0 0-96,1 0 32,-1 1 0,-25-1-32,25 0 0,-25-25 0,26 0-32,-26 26 32,0-26-96,25 0-224,-25 0-33,25-26 33,-25 26 32,26-25 128,-26-26 31,25 26 97,-25 0 32,0-26-64,25 51 32,-25-25 0,0 25 0,0 0 0,0 0 32,0 0 0,26 0-64,-26 0 64,0 0 32,25 0-32,0 0 64,1 0 32,-1 25 32,0 1-63,1-1-33,-1-25 32,0 25-32,26 0-32,-26-25 0,1 26 0,-1-26 0,0 0 0,1 0-32,-1 0 0,-25 0 32,25 0 0,1 0-32,-1 0 32,-25 0 0,25 0 0,-25 0 32,0 0-32,26 0 32,-26 0 64,0 0 64,0 0 0,0 0 0,0 0 64,0 0 129,0 0 63,0 0 65,0 0 63,0 0 1,0 0 63,0 0 65,0 0-161,0 0-95,0 0-65,0 0-64,0 0-192,0 0-32,0 0 1,0 0 63,0 0 0,0 0 0,0 0 192,0 0 97,0 0 31,0 0-96,0 0-31,0 0-97,0 0-128,0 0 64,25 0 0,-25 0 0,0 0 1,0 0 31,0 0 0,0 0-96,25 0-96,1 25 0,-26-25 0,25 25 0,0-25 0,-25 0 0,26 26 0,-1-26 0,-25 0 0,0 0 0,25 0 0,-25 0 0,0 0 0,0 0 0,0 0 0,0 0 0,0 0 0,0 0 0,0 0 0,0 0 0,0 0 0,0 0 0,0 0 0,0 0 0,0 0 0,0 0 0,0 0 0,0 0 0,0 0 0,0 0 0,0 0 0,0 0 0,0 0 0,0 0 0,0 0 0,0 0 0,0 0-192,0 0-32,0 0-1,0 0 65,0 0-32,0 0 64,0 0 32,0 0 64,0 0 0,0 0-32,0 0-32,0 0 64,0 0 0,0 0 0,0 0 32,0 0-97,0 0 33,0 0 64,0 0-32,0 0 0,0 0 32,0 0-32,0 0 32,0 0-32,0 0 32,0 0-32,0 0 32,0 0-160,0 0 0,0 0 32,0 0 64,0 0-96,0 0 31,0 0 65,0 0-32,0 0 32,0 0 32,0 0 0,0 0-32,0 0-64,0 0 0,0 0-32,0 0 0,0 0-1,0 0-31,0 0 32,0-26 96,0 26 64,0 0 0,26 0 0,-26 0 0,0-25 0,0 25 0,25 0 0,-25 0 0,0-25 64,25 25-64,-25 0 0,0 0 0,0 0-64,0 0 32,26 0 32,-26 0-32,0 0 32,0 0 0,25 0 0,-25 0 0,0 0-64,25 0 32,-25 0-32,25 0-96,-25 0 0,26-26 63,-26 26-31,25-25-32,0 0 0,1 0 64,-1-1 32,0 1 0,-25 0-32,0 25 96,26-26-32,-26 26 32,0 0 0,0 0 64,0 0-64,0 0 32,0 0 0,0 0-32,0 0-32,25 0 32,-25 0 0,25 26 0,1-26 0,-26 25 32,50 0-32,-24 1 0,-1-1 0,0 0 32,1 0-32,-1-25 0,0 26 0,1-26 0,-26 25-32,25-25 32,-25 0 0,25 0 0,-25 0-32,26 0-32,-26 0 32,25 0-32,-25 0-64,25-25 63,-25-1 1,26 26 64,-26-25 0,25 25 0,-25-25 0,0 25 32,0 0-32,0 0 32,0 0 0,25 0-32,-25 0 0,26 25 0,-1-25 33,0 25 31,1 1-64,-1-1 32,0 0-32,1-25 0,-1 26 0,0-1 0,-25-25 0,26 0 0,-1 0-32,-25 0 32,25 0-64,-25 0 31,26 0 1,-1 0-32,-25 0 32,0 0 32,25 0 0,-25 0 0,0 0 0,0 0 32,0 0 0,0 0-32,0 0 0,0 0 32,26 0-32,-26 0 0,25 0 65,0 0-65,-25 25 64,26-25-32,-1 25-32,-25-25 0,25 26 32,0-26-32,-25 0 0,0 25 0,26-25 0,-26 0 0,0 0 0,25 0-32,-25 0 32,0 0-32,25 0 32,-25 0 0,0 0 0,0 0 0,0 0 0,0 0 0,0 0 0,0 0 32,0 0-32,0 0 32,0 0-32,0 0 64,0 0 32,0 0 64,0 0 0,0 0 32,0 0-32,0 0 33,0 0-65,0 0-64,0 0 0,0 0 0,0 0-32,0 0 32,0 0-64,0 0 32,0 0 0,0 25 32,0-25-32,0 0 0,0 0-32,0 0 0,0 0 32,0 0-32,0 0 32,0 0-32,0 0 0,0 0 0,0 0 0,0 0 0,0 0 0,0 0 0,0 0 0,0 0 0,0 0 0,0 0 0,0 0 0,0 0 0,0 0 0,0 0 0,0 0 0,0 0 0,0 0 0,0 0 0,0 0 0,0 0-32,0 0 32,0 0 0,0 0 0,0 0 0,0 0 0,0 0 0,0 0 0,0 0 0,0 0 0,0 0-32,0 0 32,0 0-32,0 0 32,0 0 0,0 0-32,0 0-32,0 0 64,0 0-32,0 0 0,0 0-64,0 0 32,0 0 0,0 0 0,0 0-32,0 0 0,0 0-1,0 0 65,0 0 32,0 0 0,0 0 32,0 0 0,0 0 1,0 0-1,0 0 0,0 0 0,0 0 0,0 0 0,0 0-32,0 0 0,0 0-32,0 25 32,26 1 0,-26-26 0,0 25 0,0 0 32,0-25-32,25 26-32,-25-26 32,0 0-32,0 0 0,0 0 0,0 0 0,0 0-1,0 0-31,0 0-64,0 0 0,0 0-64,0 0-32,0 0 128,0-26 96,25 26 32,-25 0-32,0 0 0,0-25 0,0 25 0,0 0 0,0 0 0,0 0 32,26 0-32,-26 0 0,0 0 32,0 0-32,0 0 32,25 25-32,-25-25 32,25 0-32,-25 26 0,0-26 0,26 0 0,-26 0 0,0 0-32,25 0 0,-25 0-64,25 0 0,-25 0-33,26-26 65,-26 1 0,0 25 32,25-25-32,-25-1 64,0 26-32,25-25 32,-25 25 0,0 0 0,0 0 0,0 0 0,0 0 32,0 0 0,0 0 0,0 0 0,26 0-32,-26 0 32,0 0-32,25 25 0,-25-25 0,25 0 32,-25 26-32,26-26 0,-26 0 0,25 25 0,0-25 0,-25 25 0,0-25 0,26 0 0,-26 0-32,0 0 32,25 0-64,-25 0 32,0 0-64,25 0 32,-25-25 32,26 25-32,-26-25 32,25 25 32,-25-26 0,0 26 0,0 0 0,0 0 32,0 0 0,0 0 32,25 0-32,-25 0-32,26 26 0,-1-26 32,0 25 0,-25 0 0,26-25-32,-1 26-32,-25-26 32,0 0 0,25 0-32,-25 0 0,0 0-32,26 0-32,-26-26 0,0 1-32,25 0 0,0 25 0,-25-26 31,26 26 33,-26 0 32,0 0 32,0 0 32,0 0-32,0 0 32,0 0-32,25 0 32,0 0 1,-25 26 95,26-1-64,-1 26 0,0-26 0,1 0 0,-26 0 0,25 1 0,-25-26-64,0 0-64,25 0 64,-25 0-96,0 0 32,26 0-32,-26 0 0,25 0 64,-25-26 0,25 26 32,-25 0 0,26-25-32,-26 25-1,0 0 1,0 0 32,25 0 0,-25 0 0,0 0 0,0 0 32,25 0-32,-25 0 33,25 25-1,1 1 32,-1-1-32,0 0-32,-25-25 0,26 26 0,-26-26 0,0 0 0,0 0-64,0 0-33,0 0-63,25-26 0,-25 26-32,25-25-128,1 0 63,-26-1 129,0 26 96,0 0 0,25-25 0,-25 25 32,0 0 0,0 0 0,0 0-32,0 0 32,25 0-32,-25 0 32,0 0 32,26 0 0,-1 25-32,0-25 32,-25 26 0,26-26-32,-26 0 0,0 0 0,0 0-32,25 0 0,-25 0-64,0 0 32,25 0-96,-25 0-64,26-26 0,-26 26 31,0 0 161,0 0 0,25 0-32,-25 0 64,0 0 0,0 0-32,0 0 32,25 0 0,1 0 96,-26 51 0,25-26 32,0 1-95,1-1-33,-1-25 0,-25 25 0,25-25 0,-25 0 0,0 0-65,0 0 1,0 0-32,26 0-32,-26 0-64,0-25 0,25 0 32,-25-26-65,25 26-31,-25-1 96,0 1 128,26 25 32,-26-25 0,0 25 0,0 0 32,0 0 32,0 0 192,25 25 193,-25 0-321,25-25-32,-25 26-96,0-1 0,26-25 0,-26 25 32,25-25-32,-25 0 0,0 26 0,25-26 0,-25 0-32,0 0 32,0 0-96,0 0 64,0 0-64,26 0 0,-26-26 0,25 26 32,-25-25 32,0 25 32,25-25 32,-25 25-32,0 0 0,0 0 0,0 0 64,26 0 0,-26 0 128,25 25 0,0 0-96,-25 1-32,26-26 0,-1 25 0,-25 0-32,25-25-32,-25 0 0,0 0 0,0 0 0,0 0-64,0 0 0,26 0-32,-26 0 32,0-25 0,0 0-32,25-1 64,-25 1 32,0 25 0,0-25 0,25 25 0,-25 0 0,0 0 0,0 0 0,0 0 32,0 0 64,26 0 192,-1 25 1,-25 0-97,25-25-32,-25 26-32,0-26-96,25 0-32,-25 0 0,0 0-32,0 0-32,0 0 0,26 0 0,-26 0 0,0 0 0,25 0 64,-25-26-64,0 1 64,0 25 32,0-25-32,25 25 0,-25-26 0,0 26 0,0 0 32,0 0-32,0 0 32,26 0 0,-26 0 64,0 26 64,25-26-96,-25 25-32,25-25 0,-25 0-32,0 0-32,0 0 32,0 0 0,0 0-64,0 0 32,0 0-64,26 0 64,-26 0 0,0 0-32,25 0 64,-25 0 0,0 0 0,25-25 0,-25 25 0,0 0 0,0 0 32,0 0-32,0 0 0,26 0 32,-26 0 64,25 25 64,-25 0-96,25 1 0,-25-26-64,0 25 32,26-25 0,-26 0-32,0 0-32,0 0 0,0 0-64,0 0 0,25 0-32,-25-25 0,0-1 64,25 1 0,-25 25 64,0-25 32,0 25-32,0-26 0,26 26 0,-26 0 0,0 0-32,0 0 32,0 0-32,0 0 32,25 0 64,-25 0 0,25 0 0,1 0-32,-26 26 0,0-26-32,25 0 0,-25 0 0,0 0 0,25 0-32,-25 0 0,26 0 0,-26 0-32,25-26 64,-25 26-64,25-25 32,1 25 32,-26-25-32,25 25 32,-25 0 0,0 0 0,0 0 0,25 0 64,-25 0 32,26 0 0,-1 25-32,0 0-32,-25-25 32,26 0-64,-26 26 0,0-26 0,25 0-64,-25 0 0,0 0-32,25-26-32,1 1-32,-1 0-97,-25 0-31,25-26 96,1 26 192,-1 25-32,-25-26 32,25 26 0,-25 0 0,0 0 32,26 0 384,-26 0 97,25 26-193,0-1-160,-25 0-96,26-25-32,-1 26-32,-25-26 0,0 0 0,0 0 0,25 0-32,-25 0 0,0 0-64,26 0 0,-1 0-192,-25 0-161,25 0 33,0 0 96,1-26-129,-26 26-63,25 0 159,0 0-640,-25 0-32,26 26-1249,-26-26-5765</inkml:trace>
  <inkml:trace contextRef="#ctx0" brushRef="#br0" timeOffset="54776.2448">1 10133 2819,'0'0'6278,"0"0"-4100,0 0-1794,0 0 129,0 0-65,0 0 32,0 0 513,0-25 545,0 25-161,0 0-544,0 0-257,0 0-351,0 0-161,0 0-64,0 25 0,0-25 32,25 0-32,-25 25 0,0-25-32,25 0-32,-25 0 0,0 0-33,0 0-31,0 0-96,26-25-64,-26 0 160,25-1 128,-25 26 64,0-25 160,25 25-192,-25 0-32,0 0 32,0 0-32,0 0 0,26 0 64,-26 0-32,0 25 128,25 1-64,0-1-64,1-25 33,-26 25-33,25 1-32,-25-26 0,25 0-65,-25 0-63,0 0-32,0 0-64,0-26 96,0 1 32,26 25 96,-26-25 96,0 25-32,0 0 0,0-26-64,25 26 0,-25 0 0,0 0 0,0 0-96,0 0 32,0 0 64,25 0 0,-25 26 160,26-26-64,-26 25 0,25-25-64,-25 0-32,0 0-32,0 0 32,25 0-128,-25 0 64,26 0-128,-26 0 160,0 0 32,0-25 32,25 25 0,-25 0-32,0 0 0,25 0 0,-25 0 0,0 0 32,26 0 0,-1 0-32,-25 0 32,0 0-32,25 0 0,-25 0 0,26 0 0,-26 0 64,0 0-32,25 0 32,-25 0 0,0 0-32,25 0-32,-25 0-32,0 0-64,0 0 32,0 0 64,0 0 0,26 0 32,-26 0-32,0 0 32,0 0 0,25 0 32,-25 0-32,0 0-32,25 0 0,-25 0 0,0 0-32,0 0-32,26 0 32,-26 0 32,0 0 0,0 0 32,25 0-32,-25 0 0,0 0 64,0 0-64,25 0 0,-25 0 0,0 0-64,0 0 32,26 0-32,-26 0 64,0 0 0,25 0 0,-25 0 32,0 0 0,25 0 0,-25 0 32,0 0-64,26 0 0,-26 0-64,0 0 32,25 0 0,-25 0 32,25 0 0,-25 0 0,26 0 0,-26 0 64,25 0 0,-25 0-64,0 0 0,0 0-64,26 0 32,-26 0-32,0 0 64,0 0 32,25 0 0,-25 0 0,25 25 64,1 0 0,-26 1-64,25-26 0,-25 25-32,0-25 0,25 0-32,-25 0-64,0 0-96,0 0 64,0 0-128,0-25-1,0 25 33,26-26-64,-26 1 32,0 25 256,25-25 128,-25 25-96,0 0 32,0 0-64,0 0 0,0 0-64,25 0-96,-25 0 96,0 0 64,0 0 0,0 0 96,26 0 0,-26 0-64,0 0 0,25 0 0,-25 0 0,0 0-32,25 0 0,-25 0 64,26 0-64,-26 25 32,25-25-32,-25 0 0,25 0 0,-25 0-32,26 0-32,-26 0 32,25 0 32,-25 0 32,0 0-32,25 0 64,-25 0-64,0 0 32,0 0-32,0 0 0,0 0-32,26 0-32,-26 0 64,0 0 0,0 0 0,25 0 0,-25 0 64,0 0-64,25 0 32,-25 0 0,26 0-32,-26 0 0,25 0 0,-25 0-32,0 0 0,25 0-32,-25 0 32,26-25 0,-26 25 32,0 0 0,25 0-64,-25 0 64,0-26 0,0 26-32,25 0 32,-25 0 0,0 0 64,0-25-32,26 25 0,-26 0 0,0 0-32,0 0 0,25 0 192,-25 0-32,0 0-64,0 0 0,0 0-31,0 0-1,25 0-64,-25 0 0,26 0 32,-26 0-32,25 25-1282,26 1-4227</inkml:trace>
  <inkml:trace contextRef="#ctx0" brushRef="#br0" timeOffset="85790.0511">9979 10057 737,'0'0'961,"0"0"96,0 0 96,0 0 256,0 0 64,0 0-127,0 0-193,-25 0 32,25 0 192,0 0-256,0 0-128,0 0 96,0 0-32,0 0-224,0 0-353,0 0-223,0 0-161,0 0-96,0 0-32,0 0-64,0 0 0,0 0 96,0 0 64,0-26-32,0 26-32,0 0 64,0 0-64,0 0 32,0 0 32,0 0-32,0 0 0,0 0 96,0 0 32,0 0-32,0 0 0,0 0-31,25 0 255,-25 0-192,25 0-160,1 0 0,-26 0 0,25 0 0,-25 0 0,25 0 0,1 26 32,-1-26-32,-25 0 0,25 0 0,-25 0 0,25 0 0,-25 0-32,26 0-32,-1 0 0,-25 0 64,25-26-32,-25 26 32,26 0 0,-26-25-32,25 25 32,-25 0 0,0 0 32,0 0-32,0 0 32,0 0 0,25 0-32,-25 0 0,0 0 32,0 0-32,26 0 224,-1 0 32,-25 0-160,25 0-31,-25 25-65,0-25 0,26 0 0,-26 0-32,0 0-1,0 0-31,25 0-32,-25 0 0,0 0 96,25-25 0,-25 25 0,0 0 32,26 0-32,-26-25 0,25 25 64,-25 0-64,0 0 0,0 0 0,25 0 32,-25 0-32,0 0 64,26 0 0,-1 0 33,-25 25-65,25-25 0,-25 25-32,0-25 0,26 0 0,-26 0-32,0 0-32,0 0-33,25 0 65,-25 0-32,0 0 32,0 0-64,0 0 64,25 0-32,-25 0 64,0-25 0,0 25 0,26 0 32,-26 0-32,0 0 32,0 0-32,0 0 0,0 0 0,0 0 32,25 0 64,-25 0-64,25 0 0,-25 0-32,0 0 32,26 0-32,-26 25 0,25-25 0,-25 0 0,25 0 32,-25 0-32,26 26 0,-26-26-32,0 0 32,0 0-32,25 0 0,-25 0 32,0 0-96,0 0 96,0 0 0,0 0-32,25 0 32,-25 0 32,0 0-32,0 0 0,0 0 0,0 0 64,0 0-64,0 0 32,0 0 0,26 0 0,-26 0 0,0 0-32,0 0 0,25 0 32,-25 0-32,0 0 0,0 0 0,0 0 0,0 0-32,0 0 0,25 0-32,-25 0-64,0 0 64,0 0 32,0 0 32,0 0 0,26 0 0,-26 0 0,0 0 0,0 0 0,0 0 0,0 0 0,25 0 0,-25 0 0,0 0 0,0 0 0,0 0 0,0 0 0,25 0 32,-25 0 0,0 0 0,26 0-32,-26 0 0,0 0-32,0 0 0,25 0 0,-25 0-32,0 0 64,25 0 0,-25 0 0,0 0 0,0 0 0,26 0 0,-26 0 0,0 0 0,0 0 0,0 0 0,0 0 0,25 0 0,-25 0 0,0 0 0,0 0 0,0 25 0,25-25-32,-25 0 0,0 25 0,0-25 32,26 0-64,-26 0 0,0 0 32,0 0-32,0 0-32,0 0-32,0 0 31,25 0 33,-25 0 64,0 0 0,0 0 0,25 0 0,-25 0 0,0 0-32,0 0-32,25 0 0,-25 0 0,0 0 64,0 0 0,0 0 0,0 0 0,0 0 0,0 0 32,0 0-32,0 0 0,0 0 0,0 0 0,0 0 0,0 0 0,0 0 0,26 0 0,-26 0-32,0 0 32,0-25-64,0 25-32,0 0-96,0 0-32,0-25-1,25 25 97,-25 0 96,0 0 32,0 0 0,0 0 32,0 0 0,0 0 64,0 0-64,0 0-32,0 0 33,0 0-33,0 0 32,0 0 96,0 0 64,0 0 32,0 0 32,0 0-64,0 0 65,0 0-129,0 0-64,0 0 32,0 0 32,0 0-96,0 0 32,0 0-64,0 0 0,0 0 0,0 0 0,0 0 0,0 0 0,0 0-32,0 0 64,0 0-64,0 0 32,0 0-32,0 0 32,0 0-64,0 0 64,0 0 0,0 0 0,0 0 0,0 0-64,0 0 64,0 0-32,0 0 32,0 0 0,0 0 0,0 0-64,0 0 32,0 0 32,0 0 32,0 0-32,0 0 64,0 0-64,0 0 32,0 0-32,0 0 32,0 0-32,0 0 32,0 0 0,0 0 0,0 0 0,0 0 0,0 0 0,0 0 0,0 0 32,0 0-32,0 0 0,0 0-32,0 0 32,0 0 0,0 0 0,0 0 1,0 0-1,0 0-32,0 0 32,0 0-32,0 0 32,0 0-32,0 0 0,0 0 32,0 0-32,0 0 0,0 0 0,0 0 0,0 0 0,0 0 0,0 0 0,0 0 0,0 0 0,0 0 0,0 0 0,0 0 0,0 0 0,0 0 0,0 0 0,0 0 0,0 0 0,0 0 0,0 0 0,0 0 0,0 0-32,0 0 32,0 0 0,0 0-32,0 0 32,0 0-32,0 0 32,0 0 32,0 0 0,0 0 0,0 0-32,0 0 0,0 0 0,0 0 0,0 0 0,0 0 0,0 0 0,0 0 0,0 0-32,0 0 32,0 0 0,0 0 0,0 0 0,0 0 0,0 0 0,0 0 0,0 0 0,0 0 0,0 0-64,0 0 64,0 0 0,0 0 0,0 0-32,0 0 32,0 0-33,0 0 33,0 0 33,0 0-33,0 0 32,0 0-32,0 0 0,0 0 0,0 0 0,0 0 0,0 0 32,0 0 0,0 0-32,0 0 0,0 0-32,0 0 64,0 0-32,0 0 0,0 0 0,0 0 0,0 0-32,0 0 0,0 0 0,0 0 32,0 0 32,0 0 0,0 0-32,0 0 0,0 0 32,0 0-32,0 0 0,0 0 0,0 0 0,0 0 32,0 0-32,0 0 0,0 0 0,0 0-32,0 0 32,0 0-32,0 0 32,0 0 0,0 0 32,0 0 0,0 0 0,0 0-32,0 0 32,0 0 0,0 0-32,0 0 32,0 0-32,0 0 32,0 0 0,0 0-32,0 0 0,0 0 0,0 0 32,0 0-32,0 0 32,0 0-32,0 0 0,0 0 32,0 0-32,0 0 0,0 0 0,0 0 0,0 0 0,0 0 0,0 0 0,0 0 0,0 0 0,0 0 0,0 0 0,0 0 96,0 0-96,0 0 32,0 0 64,0 0-64,0 0-32,0 0 0,0 0 0,0 0 0,0 0 0,0 0 0,0 0 0,0 0 0,0 0-32,0 0 32,0 0 32,0 0-32,0 0 0,0 0 0,0 0 0,0 0 0,0 0 0,0 0 0,0 0 0,0 0 0,0 0 0,0 0 0,0 0 0,0 0 0,0 0 32,0 0-32,0 0 0,0 0 32,0 0-32,0 0 64,0 0-64,0 0 0,0 0 0,0 0 0,0 0 0,0 0 0,0 0 0,0 0 0,0 0 0,0 0 0,0 0 0,0 0 32,0 0-32,0 0 0,0 0 0,0 0 0,0 0 0,0 0 0,0 0 0,0 0 32,0 0-32,0 0 0,0 0 0,0 0 0,0 0 0,0 0 0,0 0 0,0 0 0,0 0 0,0 0 0,0 0 0,0 0 0,0 0-32,0 0 32,0 0 0,0 0 0,0 0 0,0 0 32,0 0-32,0 0 0,0 0 0,0 0 0,0 0 0,0 0-32,0 0 32,0 0 0,0 0-32,0 0 32,0 0 0,0 0 0,0 0 0,0 0 0,0 0 0,0 0 32,0 0-32,0 0 0,0 0 0,0 0 0,0 0 0,0 0 0,0 0 0,0 0 0,0 0 0,0 0 0,0 0-32,0 0 32,0 0 0,0 0 0,0 0 0,0 0 32,0 0-32,0 0 0,0 0 0,0 0 0,0 0 0,0 0 0,0 0 0,0 0 0,0 0 0,0 0 0,0 0 0,0 0 0,0 0 0,0 0 0,0 0 0,0 0 0,0 0-32,0 0 32,0 0 0,0 0 0,0 0 0,0 0 0,0 0 0,0 0 0,0 0 32,0 0-32,0 0 0,0 0 0,0 0 0,0 0 0,0 0 0,0 0 0,0 0 0,0 0 0,0 0 0,0 0 32,0 0-32,0 0 0,0 0 0,0 0 0,0 0 0,0 0 32,0 0-32,0 0 0,0 0 0,0 0 0,0 0 0,0 0 0,0 0 0,0 0 0,0 0 0,0 0 0,0 0 32,0 0-32,0 0-32,0 0 32,0 0 0,0 0 32,0 0-32,0 0-32,0 0 32,0 0 0,0 0 0,0 0 0,0 0 0,0 0 0,0 0 0,0 0 0,0 0 0,0 0 0,0 0 0,0 0 0,0 0 0,0 0 0,0 0 32,0 0-32,0 0 0,0 0 0,0 0 0,0 0 0,0 0 0,0 0 0,0 0 0,0 0 0,0 0 0,0 0 0,0 0 0,0 0 0,0 0 0,0 0 0,0 0 0,0 0 0,0 0 0,0 0 0,0 0 0,0 0 0,0 0 0,0 0 0,0 0 0,0 0 0,0 0 0,0 0 0,0 0 0,0 0 0,0 0 0,0 0 0,0 0 0,0 0 0,0 0 0,0 0 0,0 0 0,0 0 0,0 0 0,0 0 0,0 0 0,0 0 0,0 0-32,0 0 32,0 0 0,0 0 0,0 0 0,0 0 0,0 0 0,0 0 0,0 0-32,0 0 32,0 0 0,0 0 0,0 0 0,0 0 0,0 0 0,0 0 0,0 0 0,0 0 0,0 0 0,0 0 0,0 0-32,0 0 32,0 0 0,0 0 32,0 0-32,0 0 0,0 0 0,0 0-32,0 0 32,0 0 0,0 0 32,0 0-32,0 0 0,0 0 0,0 0 0,0 0 32,0 0-32,0 0 0,0 0 0,0 0 32,0 0-32,0 0 0,0 0 32,0 0-32,0 0 32,0 0-32,0 0 32,0 0-32,0 0 0,0 0 33,0 0-1,0 0 0,0 0-32,0 0 64,0 0-32,0 0 0,0 0-32,0 0 0,0 0 0,0 0 32,0 0 0,0 0 0,0 0 0,0 0-32,0 0 32,0 0 0,0 0 32,0 0 64,0 0-96,0 0 0,0 0-32,0 0-32,0 0 32,0 0 0,0 0 0,0 0 0,0 0 0,0 0 0,0 0 0,0 0 32,0 0-32,0 0 0,0 0 0,0 0 0,0 0 0,0 0 0,0 0 0,0 0 0,0 0-32,0 0 32,0 0 0,0 0 0,0 0 0,0 0 32,0 0-32,0 0 0,0 0 0,0 0 32,0 0-32,0 0 0,0 0 0,0 0 0,0 0 0,0 0-32,0 0 32,0 0 0,0 0 32,0 0-32,0 0 32,0 0-32,0 0 32,0 0-32,0 0 0,0 0 0,0 0 0,0 0 0,0 0 32,0 0-32,0 0 0,0 0 0,0 0 0,0 0 0,0 0 0,0 0 0,0 0 0,0 0-32,0 0 32,0 0-32,0 0 32,0 0 0,0 0 32,0 0-32,0 0 0,0 0 0,0 0 0,0 0 0,0 0 0,0 0 0,0 0-32,0 0 32,0 0 0,0 0 0,0 0 0,0 0 0,0 0 32,0 0-32,0 0 0,0 0 0,0 0 0,0 0 0,0 0 0,0 0-32,0 0 32,0 0 0,0 0 0,0 0 0,0 0 0,0 0 0,0 0 0,0 0 0,0 0 32,0 0-32,0 0 0,0 0 0,0 0 0,0 0-32,0 0 32,0 0 0,0 0-32,0 0 64,0 0-32,0 0 0,0 0 0,0 0 32,0 0 0,0 0-32,0 0 64,0 0 0,0 0 0,0 0-32,0 0 33,0 0-33,0 0 32,0 0-32,0 0 32,0 0 0,0 0 0,0 0-64,0 0 64,0 0-32,0 0 64,0 0-96,0 0 32,0 0 32,0 0-32,0 0 0,0 0-32,0 0 32,0 0-32,0 0 0,0 0 64,0 0-32,0 0 0,0 0 32,0 0 64,0 0 33,0 0-33,0 0-32,0 0-64,0 0 0,0 0-32,0 0 0,0 0 0,0 0 32,0 0-32,0 0 0,0 0 64,0 0-64,0 0 0,0 0 32,0 0-32,0 0 32,0 0-32,0 0 0,0 0 0,0 0 0,0 0 0,0 0 32,0 0-32,0 0 32,0 0 0,0 0 0,0 0 0,0 0-32,0 0 32,0 0-32,0 0 0,0 0 0,0 0 0,0 0 32,0 0-32,0 0 32,0 0-32,0 0 32,0 0-32,0 0 0,0 0 0,0 0 0,0 0 0,0 0 0,0 0 0,0 0 0,0 0 0,0 0 32,0 0-32,0 0 0,0 0 0,0 0 0,0 0 0,0 0 32,0 0-32,0 0 0,0 0 0,0 0 0,0 0 0,0 0 0,0 0 0,0 0 0,0 0 0,0 0 0,0 0 0,0 0 0,0 0 0,0 0 0,0 0 0,0 0 0,0 0 64,0 0-64,0 0 0,0 0 0,0 0 0,0 0 0,0 0 0,0 0 32,0 0-32,0 0 0,0 0 0,0 0 33,0 0-33,0 0 32,0 0-32,0 0 32,0 0-32,0 0 32,0 0-32,0 0-32,0 0 32,0 0 0,0 0 0,0 0 0,0 0 32,0 0-32,0 0 0,0 0 0,0 0 0,0 0 32,0 0-32,0 0 0,0 0-32,0 0 32,0 0-449,0 0-672,0 0-1249,-25 0-2595</inkml:trace>
  <inkml:trace contextRef="#ctx0" brushRef="#br0" timeOffset="111866.6158">11549 10133 32,'0'0'673,"0"0"-33,0 0 129,0-25-385,0 25 33,0 0 191,0 0-95,0 0-33,0-26-95,0 1 63,0 25 129,0-26-513,0 26-64,0 0 64,0 0 64,0-25 160,0 25 449,0 0 0,0 0 31,0 0 33,0 0-32,0 0 192,0 0 128,0 0 64,0 0 0,0 0-256,0 0-161,0 0-63,0 0-289,0 0-255,0 0-33,0 0-32,0 0-32,0 0-32,0 25 32,0-25-32,0 0 0,0 0-32,0 0-64,25 0 0,-25 0-1,26 0 33,-26 0-32,25 0 64,-25 0 32,25-25 32,-25 25 32,26-25 0,-26 25 0,0-26-32,0 26-32,0 0 33,25 0-33,-25 0 32,0 0-32,0 0 0,25 0 0,-25 0 288,26 26-96,-1-26-160,-25 0-32,25 25 0,-25-25 0,0 0 0,26 0-32,-26 0-64,25 0 64,-25 0 0,25 0 32,-25 0 0,26 0 0,-26-25 64,0 25-32,25 0 32,-25 0-64,0 0 96,0 0-32,25 0-32,-25 0 0,26 0 32,-26 0 0,25 0-32,-25 0-32,25 0 32,1 0 0,-26 0-32,25 0 32,-25 0-32,0 0 0,25 0 0,-25 0-32,0 0 0,0 0-32,0 0 32,0 0 32,0 0 0,0 0 0,0 0-128,0 0-480,0 0-1378,0 0-3171</inkml:trace>
  <inkml:trace contextRef="#ctx0" brushRef="#br0" timeOffset="138660.3639">11904 10076 32,'0'0'64,"0"0"-64,0 0 64,0 0-32,0 0 0,0 0 32,0 0-32,95-95-32,-95 95 0,0 0-96,0 0 96,0 0-64,0 0-64,32 0 96,-32 0 32</inkml:trace>
  <inkml:trace contextRef="#ctx0" brushRef="#br0" timeOffset="149606.05">12081 9982 2594,'0'0'3780,"0"0"-513,0 0-929,0 0-800,0 0-962,0 0-255,0 0 223,0 0 289,0 0-449,0 25-95,25-25 31,1 26-160,-26-1-128,25-25 0,-25 0-32,25 0-64,1 0-64,-1 0 0,-25-25-32,25-1 160,1-24 160,-1 24-32,0-24-32,-25 25-64,0 25 0,26-26 0,-26 26 0,0 0 160,0 0 193,0 0-33,0 0-256,25 0-32,0 26 64,1-1 161,-26-25-65,25 0-192,-25 0-32,0 0-32,25 0 0,-25 0-128,26 0-1,-1 0 129,0-51 32,-25 1 129,25 24 63,1-24-160,-1 25 0,-25 25-32,25-26 0,-25 26 0,0 0 256,0 0 192,0 0-159,0 0-225,26 0 0,-1 26 128,0-26-64,-25 25-32,26-25-96,-26 0 64,0 0-128,25 0 32,-25 0 0,0 0 0,25 0-96,-25 0 64,26 0 32,-1-25 32,0 25 128,-25-26-96,26 26 64,-26 0-96,0 0 0,25 0-96,-25 0 96,0 0 256,0 0-224,25 0 353,1 26-65,-1-26-256,-25 0-32,25 25-64,-25-25-32,0 0 64,0 0-64,0 0 32,26 0-32,-26 0 0,0 0 64,0 0 0,25 0 64,-25 0-64,0 0 0,0 0 32,25 0 0,-25 0-32,0 0 0,26 0 32,-26 0-32,25 0 0,0 0 0,1 0 64,-26 25-64,25-25 0,0 0 0,1 0 0,-26 0 0,25 0-64,0 0 0,-25 0-32,26 0 0,-26 0 0,25-25 32,-25 25 64,25-25 32,-25 25 0,0 0 0,0 0-32,0 0 64,0 0-32,0 0 0,26 0 32,-26 0 0,0 0-64,0 0 0,25 0 128,0 25-128,-25-25 0,26 0 64,-26 0-64,0 0 32,25 0-32,-25 0 0,0 25 0,25-25-96,-25 0 32,0 0 0,26 0-32,-26 0 0,25 0 32,-25-25 64,25 25 64,-25 0-64,0 0 64,0 0-64,0 0 0,0 0 0,26 0 0,-26 0-32,0 0 64,25 0 0,-25 0 32,25 0-64,-25 0 0,0 0 0,26 0 0,-26 0-32,25 0 0,-25 0 32,25 0-32,1 0-32,-26 0 0,25-25 0,-25 25 64,25-26 32,-25 1 32,26 0 64,-26-1-96,0 1-32,25 25 0,-25-25 32,0 25-32,25-26 32,-25 26 0,0 0 0,0 0 32,0 0 64,0 0-96,0 0-32,0 0 32,0 0 0,0 0-32,0 0 64,26 0-32,-26 0-32,0 0-32,0 0 0,0 0-64,25-25 96,-25-25 64,25 24 64,1-24-64,-26 24-32,0-24 0,25 25 0,-25-26-32,25 26 0,-25-1 0,25 26 33,-25-25-33,26 25 0,-26 0-33,0 0 33,0 0 0,0 0-32,0 0 0,25 0 32,-25 0-32,0 0 64,25 0 65,1 25 63,-26 1-64,25-1 32,0 0 0,-25 1-96,26-1 0,-26 0-32,25-25 64,-25 25-32,25 1-32,-25-26-32,26 25 32,-26-25 0,0 25 0,25-25 0,-25 0 0,0 26 0,0-26-32,25 0 0,-25 0 0,26 0 0,-26 25 32,25-25-96,0 0 64,-25 0 32,26 0-96,-26 0 32,0 0 64,0 0-32,25 0 0,-25 0-64,25 0 96,-25 0-64,0-25 64,0 25 32,26 0 0,-26 0 32,0 0-64,0 0 32,0 0-32,0 0 0,0 0 0,25 0 0,-25 0-32,0 0-64,0 0 96,0 0 32,25 0 32,-25 0-32,26 0 0,-26 0 32,25 0-64,-25 0 0,0 0 32,0 0-32,25 0 0,-25 0-32,0 0 0,0 0-32,26 0-32,-26 0 32,25 0 64,-25-26 0,0 26 96,25 0-96,-25 0 32,0 0-32,0 0-32,0 0-32,0 0 32,0 0 32,26 0 32,-26 0 0,0 0 32,0 0-32,0 0-32,25 0 32,-25 0-32,0 0 0,25 0-32,-25-25-64,26 25-1,-1-25 97,-25 25 33,25 0-1,-25-26 0,0 26 0,0 0 0,0 0-32,0 0-32,0 0 32,0 0-32,26 0 32,-26 0 64,0 0-32,25 26 64,-25-26-96,25 0 0,-25 0 0,0 0 0,0 0 0,26 0-64,-26 0 0,0 0-97,0 0 33,25-26 128,-25 26 0,25-25 0,-25 25 0,26 0 0,-26 0 32,0 0-32,0 0 32,0 0-32,0 0 32,0 0 33,0 0-33,25 0-32,-25 0 96,25 0-32,-25 25-32,26-25-32,-26 0 0,0 0 0,25 0-32,-25 0-32,25 0 0,-25 0 0,26 0-33,-1 0 1,0-25-128,1 0 96,-26 0 0,25 25 64,0 0 32,-25 0 0,0 0 0,0 0 32,0 0 96,0 0-32,26 0 0,-26 0 160,25 0-192,-25 0 0,25 0 0,-25 25-32,0-25-32,26 0 0,-26 0 32,0 0-64,0 0 0,25 0 0,-25 0-64,25 0 128,-25-25 0,0 25 0,26 0 0,-26 0 64,0 0-64,0 0 0,0 0 0,0 0 0,0 0 64,0 0 0,25 0 0,-25 0 64,0 0-32,25 0-32,-25 25 32,0-25-96,0 0 0,25 0 33,-25 0-66,0 0 1,0 0 0,0 0-32,0 0 0,0 0 32,0 0 0,26 0 0,-26 0 32,0 0 0,0 0 64,0 0-64,0 0 32,0 0-32,0 0 0,0 0 64,0 0-64,0 0 32,0 0 0,0 0 0,0 0 33,0 0-33,0 0 0,0 0 64,0 0-64,0 0 0,0 0 0,0 0 0,0 0 0,0 0-32,0 0 0,0 0 64,0 0-64,0 0 0,0 0 32,0 0 64,0 0-96,0 0 32,0 0 64,0 0-96,0 0 64,0 0 64,0 0-64,0 0 129,0 0-33,0 0-64,0 0-32,0 0 32,0 0-32,0 0 0,0 0-32,0 0 64,0 0-96,0 0 32,0 0-32,0 0 32,0 0-32,0 0 96,0 0 161,0 0-65,0 0 0,0 0 0,0 0-32,0 0 64,0 0-63,0 0 31,0 0 96,0 0-160,0 0 32,0 0-32,0 0-31,0 0 31,0 0 32,0 0-64,0 0 32,0 0-128,0 0 0,0 0 160,0 0 96,0 0-127,0 0 31,0 0 0,0 0-128,0 0-32,0 0 32,0 0-32,0 0 0,0 0 0,0 0 0,0 0 0,0 0 0,0 0 64,0 0 0,0 0-32,0 0 64,0 0-32,0 0-32,0 0-32,0 0-32,0 0 32,0 0 0,0 0 0,0 0-32,0 0 32,0 0 32,0 0-32,0 0-32,0 0 32,0 0-32,0 0 32,0 0-64,0 0 32,0 0 32,0 0-32,0 0-96,0 0 32,0 0 0,0 0-64,0 0 31,0 0-63,0 0-32,0 0 0,0 0 0,0 0 128,0 0 64,0 0-33,0 0 33,0 0-32,0 0 64,0 0-96,0 0-32,0 0-128,0 0-32,0 0 63,0 0 97,0 0-32,0 0 64,0 0 96,0 0 32,0 0-32,0 0-32,0 0 32,0 0 0,0 0 0,0 0-64,0 0 32,0 0-32,25 0-32,-25 0-32,0 0 0,0 0 64,0 0 64,0 0 0,0-25 0,25 25-32,-25-26-1,26 26-63,-26-25 32,0 25 64,25-25-32,-25 25 0,0 0 32,25-26 0,-25 26 0,0-25 0,26 25 0,-26 0 0,0 0 0,0 0-64,25 0 32,-25 0 32,0 0-32,25 0 32,-25 0 0,0 0 0,0 0 0,26 0 32,-26-25-32,0 25 0,25 0 0,-25 0 0,25 0 0,-25-26 0,26 26-32,-26-25 32,25 25 32,-25 0 0,0 0-32,0 0 0,0 0-32,0 0 32,25 0 0,-25 0 0,0 0 0,0 0-32,0 0 32,26 0 0,-26 0 32,25 0 0,-25 0-32,25 0 32,-25 25 0,26-25-32,-26 0 0,0 0 0,0 0 0,25 0-32,-25 0 0,25 0 0,1 0-64,-26-25 96,25 25 64,-25 0-32,25-25-32,-25 25 32,0 0-32,0 0 32,0 0-32,0 0-32,0 0 32,0 0 0,0 0 0,0 0 0,0 0-32,0 0 32,0 0 0,26 0 0,-26 0-32,0 0 32,0 0 32,25 0-32,-25 0 32,0 0-64,25 0 32,-25 0-96,0 0 32,26 0-32,-26-25 0,0-1 0,25 26 0,-25-25 32,0 25 64,25-25 0,-25 25 0,0 0 0,0 0 32,0 0 0,0 0-32,0 0 0,0 0-32,0 0 0,0 0 32,0 0 0,0 0 32,0 0 0,0 0-32,0 0-32,0 0 32,0 0 0,0 0 0,0 0-64,0 0 0,26-26 31,-26 26 1,0-25 32,25 25 0,-25-25 0,0 25 32,0 0-32,0 0-32,25 0 32,-25 0 0,0 0 0,0 0-32,0 0-32,0 0-32,0 0 96,0 0-128,0 0 0,26 0 128,-26 0 32,0 25 0,0-25-32,0 0 0,0 0 32,25 25-32,-25-25-64,0 0 0,0 0-64,0 0-64,0 0-33,25-25-31,-25 25 64,0-25-32,26 25 64,-26-25 128,0 25 32,0 0-32,0 0 32,0 0 0,0 0 32,0 0-32,0 0 0,25 0 32,-25 0-32,0 0 0,0 0 96,25 25 0,-25-25-32,0 0 96,26 25-32,-26-25-96,0 25 0,25-25-32,-25 0 0,0 0 0,0 0-32,0 0-32,0 0 0,0 0 64,0 0-128,0 0 128,25 0-128,-25 0 32,0 0 96,0 0-96,0 0 96,0 0 0,0 0 64,0 0-32,0 0 0,26-25-32,-26 25 0,0 0 32,0 0-32,0 0 64,0 0-32,0 0 32,0 0 64,0 0 128,0 0-95,0 0 63,0 0-224,0 0 64,0 0-64,0 0 32,0 0-32,0 25-32,0-25 32,0 0 0,0 0 0,0 0 0,0 0 0,0 0-32,0 0 32,0 26 32,0-26-32,0 0 0,0 0-32,0 0 32,0 0 0,0 0-32,0 0 0,0 0 32,0 0 0,0 0 32,0 0 0,0 0-32,0 0 32,0 0 0,0 0 64,0 0 64,0 0 0,0 0 64,0 0-63,0 0-129,0 0 0,0 0-32,0 0 64,0 0-32,0 0 32,0 0-64,0 0 64,0 0-32,0 0 96,0 0-32,0 0-64,0 0 0,0 0-32,0 0-32,0 0 0,0 0 32,0 0 0,0 0-32,0 0 0,0 0 32,0 0 0,0 0 0,0 0 0,0 0 0,0 0 32,0 0 64,0 0-96,0 0 0,0 0 0,0 0 0,0 0 0,0 0 0,0 0 0,0 0 32,0 0-32,0 0 64,0 0-64,0 0 32,0 0 32,0 0-64,0 0 0,0 0 0,0 0 32,0 0-32,0 0 32,0 0 32,0 0-64,0 0 0,0 0 0,0 0 0,0 0 32,0 0-32,0 0 0,0 0 0,0 0 0,0 0 0,0 0 0,0 0 0,0 0 33,0 0-33,0 0 0,0 0-33,0 0 33,0 0 0,0 0 0,0 0 0,0 0 33,0 0-33,0 0 0,0 0-65,0 0 65,0 0-64,0 0 32,0 0 32,0 0 0,0 0 0,0 0 0,0 0-32,0 0 32,0 0 0,0 0 0,0 0 0,0 0 32,0 0-32,0 0 0,0 0-32,0 0 32,0 0 0,0 0 0,0 0 32,0 0-32,0 0-32,0 0 32,0 0 0,0 0 0,0 0 0,0 0 0,0 0 0,0 0 0,0 0-32,0 0 0,0 0 32,0 0 0,0 0 0,0 0 0,0 0 32,0 0-32,0 0 0,0 0 0,0 0-32,0 0 32,0 0 32,0 0-32,0 0 0,0 0 0,0 0-32,0 0 64,0 0-32,0 0 0,0 0 0,0 0 0,0 0 0,0 0 0,0 0 0,0 0 0,0 0 0,0 0 0,0 0-32,0 0 32,0 0 0,0 0 64,0 0-64,0 0-32,0 0 32,0 0 0,0 0 0,0 0 0,0 0 0,0 0 32,0 0-32,0 0 0,0 0 0,0 0 0,0 0 0,0 0 0,0 0-32,0 0 32,0 0-32,0 0-32,0 0 32,0 0-64,0 0 32,0 0 64,0 0-32,0 0 32,0 0-64,0 0 64,0 0 64,0 0-64,0 0 0,0 0 32,0 0-32,0 0 0,0 0 96,0 0-32,0 0-32,0 0 32,0 0-32,0 0 0,0 0-32,0 0 32,0 0 0,0 0 32,0 0-64,0 0 65,0 0-65,0 0 0,0 0 0,0 0 0,0 0 0,0 0-33,0 0 66,0 0-33,0 0 0,0 0 0,0 0 0,0 0-33,0 0 33,0 0 33,0 0-33,0 0 0,0 0 0,0 0 0,0 0-33,0 0 1,0 0-32,0 0 32,0 0 0,0-26 32,25 26 225,-25-25-161,0 0 0,0 25-32,0-25 0,0 25 0,0-26-32,0 26 0,0-25 0,0 25 0,0-25 0,0-1 0,25 26 0,-25-25 0,0 25-64,0 0 64,0 0 0,0 0 0,0 0-32,0 0 0,0 0 32,0 0-32,26 0 32,-26 25 0,25-25 64,-25 26-32,25-1 32,-25 0-64,26 1 0,-1-1 0,-25-25-32,25 25-32,-25-25 0,0 25 0,0-25-97,26 0-63,-26 0 32,0 0 64,0 0-32,25-25 160,-25-25-32,25 24 32,-25-24 0,0 24 32,26 1-32,-26 0 0,0 25 0,25 0-32,-25 0 32,0-26-64,0 26 32,0 0-64,0 0 63,25 0 33,1 0 97,-1 0-33,0 26 32,-25-26-32,25 25 0,1 0 160,-1 1-96,0-1 0,-25 0 32,26-25-95,-1 26-33,0-1 0,-25-25-32,26 0-97,-26 0 97,0 0-32,25 0-64,-25 0 64,0 0 32,0 0 0,25 0 0,-25 0 32,0 0 64,26 0-64,-26 0-32,0 0 65,25-25 31,-25 25-64,0 0 64,0 0-96,0 0 32,25-26 0,-25 26-32,0 0 96,0 0-96,0 0 96,0 0-96,0 0 64,0 0-64,0 0 64,26 0 32,-26 0 0,0 0 0,0 0-64,0 0 97,0 0-33,0 0 0,0 0 0,0 0 96,0 0-96,0 0 0,0 0-32,0 0 64,0 0-96,0 0 32,0 0-64,0 0 0,0 0 32,0 0 1,0 0-1,0 0 0,0 0 32,0 0 0,0 0 96,0 0 0,0 0 0,0 0 0,0 0 0,0 0 1,0 0-97,0 0 160,0 0 160,0 0-63,0 0 95,0 0-32,0 0 1,0 0-33,0 0-64,0 0-31,0 0-193,0 0-64,0 0-32,0 0 32,0 0 0,0 0 0,0 0 0,0 0 0,0 0-32,0 0 32,0 0 0,0 0-65,0 0 1,0 0 32,0 0-64,0 0 96,0 0 0,0 0 0,0 0 0,0 0 0,0 0 0,0 0 0,0 0 32,0 0-32,0 0-32,0 0 32,0 0 64,0 0-64,0 0 0,0 0 0,0 0 0,0 0 0,0 0 0,0 0 0,0 0 0,0 0-32,0 0 32,0 0 64,0 0-64,0 0 0,0 0-32,0 0 64,0 0-32,0 0 0,-26 0 0,26 0 0,0 0 0,0 0 0,0 0 0,0 0 0,0 0 0,0 0 0,0 0 0,0 0-64,0 0 32,0 0 0,0 0-64,0 0 32,0 0-160,0 0-257,-25 0-928,0 26-1922,25-1-2146</inkml:trace>
  <inkml:trace contextRef="#ctx0" brushRef="#br0" timeOffset="167839.6219">17577 8794 2562,'0'0'2371,"0"0"-674,0 0 417,0 0-768,0 0-674,0 0-159,0 0 223,0 0 289,0 0 257,0 0-193,0 0-321,0 0-255,0 0-289,0 0-128,0 0-64,0 0-32,0 0-32,0-26 32,0 26 96,0-25 224,25 0-63,1 25-129,-1-26-64,-25 1 32,25 0-64,1-26 32,-1 26 96,-25-26 32,25 1-128,-25-1 33,0 26 63,0-26-160,0 26 64,0 0 0,26-26-32,-26 26-32,0-26 128,0 26-128,25 0 96,-25-26-64,25 26-32,-25 0 32,0-26-32,26 26 64,-26 0-32,0-1-32,0 26 96,0-25-64,0 25 0,25-25-32,-25 25 0,0-26 32,0 26-32,0 0 64,0-25 1,0 25-1,25-25-64,-25 0 0,0-1 0,0 1 32,26 25-32,-26-25 32,0 25-32,0-26 0,0 26 0,25-25 0,-25 25-32,0-25 32,25 25 32,-25-25-32,0 25 0,0-26 0,26 26-32,-26 0 64,0 0-64,0 0 64,0 0-32,0 0 0,0-25 0,0 25 0,0 0 0,25-25 0,-25 25 32,0-26-64,0 26 64,0-25-32,0 25 0,0 0 32,0 0-32,0 0 0,25 0 0,-25-25 0,0 25 0,0-25 0,0 25 0,0-26 0,0 26 0,0-25 32,26 25-32,-26 0 0,0-25 0,0 25 0,0 0 0,0 0 32,0 0-32,0 0-32,0 0 32,0-26 0,0 26 32,0 0-32,0 0 0,0-25 0,0 25 0,0 0 0,0 0 0,0 0 0,0 0-32,0 0 32,0 0 0,0 0 0,0-25 0,0 25 0,0-25 0,25 25 0,-25 0 0,0-26 32,0 26-64,0 0 32,0 0 0,0 0 32,0 0 0,0 0 0,0 0 0,0 0-32,0 0-32,0 0 0,0 0 32,0 0 0,0 0-64,0-25 64,0 25 32,0 0-32,0 0 32,0 0-32,0 0 0,0 0 0,0 0-32,0 0 32,25 0 32,-25-25-32,0 25 0,0 0-32,0-26 32,0 26 0,0 0 32,0 0-32,0 0 32,0 0-32,0 0 0,0 0 0,0 0 32,0 0-32,0 0 0,0 0 0,0 0 32,0 0-32,0 0 0,0 0 0,0 0 0,0 0 32,0 0 32,0 26 96,26-1-32,-26 0 0,25-25-96,-25 26 65,0-1-65,0 0 0,0-25 32,25 25 0,-25 1-32,0-26 0,0 25-32,0-25 64,0 25-64,0-25 0,0 26 0,0-26 0,0 0 0,0 0 32,0 0-64,0 0 64,0 0-32,0 0 0,0 0 0,0 0 0,0 0 0,0 0 0,0 0 0,0 0-32,0 0 32,0 0 32,0 0-32,0 0-32,0 0 32,0 0 0,0 0 0,0 0-32,0 0 32,0 0 32,0 0-32,0 0 32,0 0-32,0 0-32,0 0 32,0 0 32,0 0-32,0 0 0,0 0 96,0 0 96,0 0 0,0 0 33,0 0 31,0 0-64,0 0-64,0 0-64,0 0 0,0 0-32,0 0 0,0 0-32,0 0 0,0 0 0,0 0 0,0 0 0,0 0 32,0 0-32,0 0 0,0 0 0,0 0 0,0 0 0,0 0 32,0 0 0,0 0-32,0 0 0,0 0 32,0 0-32,0 0-32,0 0 32,0 0 32,0 0-32,0 0 64,0 0-64,0 0 32,0 0-32,0 0 32,0 0 1,0 0-1,0 0 0,0 0 0,0 0 0,0 0 0,0 0 0,0 0-32,0 0 0,0 0 0,0 0 0,0 0 32,0 0-32,0 0 0,0 0 32,0 0-32,0 0 0,0 0 0,0 0 0,0 0 0,0 0 0,0 0 32,0 0-32,0 0 32,0 0-32,0 0 0,0 0 0,0 0 0,0 0-32,0 0 64,0 0-32,0 0 0,0 0 0,0 0-32,0 0 32,0 0 0,0 0 0,0 0 0,0 0 0,0 0 32,0 0-32,0 0 0,0 0 0,0 0 0,0 0 0,0 0 0,0 0-32,0 0 32,0 0 64,0 0-64,0 0 0,0 0-32,0 0 0,0 0 32,0 0 0,0 0 32,0 0-32,0 0 0,0 0 32,0 0-32,0 0-32,0 0 32,0 0 0,0 0 0,0 0 0,0 0 0,0 0-32,0 0 32,0 0 32,0 0 0,0 0-32,0 0 0,0 0 0,0 0 0,0 0 0,0 0 32,0 0-32,0 0 0,0 0-64,0 0 32,0 0-32,0 0 64,0 0 0,0 0 0,0 0 0,0 0 0,0 0 0,0 0 0,0 0 32,0 0 0,0 0-32,0 0-32,0 0 32,0 0 0,0 0 0,0 0 0,0 0 0,0 0 0,0 0 0,0 0 0,0 0 32,0 0-32,0 0 0,0 0 0,0 0 0,0 0-32,0 0 32,0 0 32,0 0-32,0 0 32,0 0-32,0 0-32,0 0 32,0 0 0,0 0 32,0 0-64,0 0 32,0 0 0,0 0 0,0 0 0,0 0 0,0 0 32,0 0-32,0 0 0,0 0 0,0 0 0,0 0 32,0 0-32,0 0 0,0 0 0,0 0 0,0 0-32,0 0 32,0 0 32,0 0-32,0 0 0,0 0 0,0 0 0,0 0 0,0 0 32,0 0-32,0 0 0,0 0 0,0 0 32,0 0-32,0 0 0,0 0 0,0 0 0,0 0 0,0 0 0,0 0 0,0 0 32,0 0-32,0 0 0,0 0 0,0 0 0,0 0 0,0 0 0,0 0 64,0 0-64,0 0 0,0 0 0,0 0 0,0 0 0,0 0 0,0 0-64,0 0 64,0 0 64,0 0-64,0 0 0,0 0 0,0 0 0,0 0 0,0 0 0,0 0 0,0 0 32,0 0-32,0 0 0,0 0 0,0 0 0,0 0 0,0 0 32,0 0-32,0 0 32,0 0-32,0 0 0,0 0 0,0 0 0,0 0 0,0 0 0,0 0 0,0 0 0,0 0 0,0 0-32,0 0 32,0 0 0,0 0 0,0 0 0,0 0 32,0 0-32,0 0 0,0 0 0,0 0 0,0 0 0,0 0 0,0 0 0,0 0 0,0 0 0,0 0 32,0 0-32,0 0-32,0 0 32,0 0 0,0 0 0,0 0 32,0 0-32,0 0 0,0 0-32,0 0 0,0 0 32,0 0-32,0 0 0,0 0 32,0 0-128,0 0 32,0 0 32,0 0 0,0-26 64,0 26 0,0 0 32,26-25-32,-26 25 0,0 0 0,0 0 32,0 0 0,0-25-32,0 25 0,0 0 0,0 0 0,0 0-32,0 0 64,0 0-32,0 0 0,0 0 0,0 0 32,0 0-32,0 0 0,25 0 0,-25 0 0,0 0-32,0 0 32,0 0 0,0 0-32,0 0 32,0 0-32,0 0 32,0 0 0,0 0 0,0 25 0,0-25 64,25 0-32,-25 0-32,0 25 0,0-25 64,0 0-64,0 0 0,26 0 0,-26 0 0,0 0 0,0 0 0,0 0 0,0 0 0,0 0-32,0 0 0,0 0-32,0 0 32,0 0-32,0 0-32,0 0 96,0 0 0,0 0 0,25-25 32,-25 25 0,0 0-32,0 0 0,0 0 0,0 0 32,0 0-32,0 0 32,0 0-32,0 0 0,0 0 0,0 0 64,0 0-64,0 0 32,0 0 0,0 0-32,0 25 32,0-25 0,0 0-32,0 0 0,0 0-32,0 0 32,0 0 0,0 0-64,0 0 32,25 0-64,-25 0-32,0-25 95,26 25 1,-26-25 0,25 25 32,-25-26 64,0 26-64,0 0 0,0 0 33,0 0 31,0 0-32,0 0 0,0 0-32,0 0 32,0 26 32,0-26-32,0 25-32,25 0 64,-25 1-64,0-1 32,0-25 0,0 25-32,0-25 32,0 25-32,0-25 0,0 0 0,0 0-32,0 0 64,0 0-64,0 0 32,0 0 0,0 0 0,0 0 0,0 0 0,0 0 0,0 0 0,0 0 32,0 0-64,0 0 32,0 0 0,0 0 0,0 0 0,0 0 0,0 0 0,0 0 0,0 0 0,0 0 0,0 0-32,0 0 32,0 26 0,0-26 32,25 25-32,-25-25 0,0 0 0,0 25 32,0-25-32,0 0 0,0 0 0,0 0 32,0 0-32,0 26 0,0-26-32,0 25 32,0-25 0,0 0 32,0 0-32,0 0 0,0 25 0,0-25 0,0 0 0,0 0 0,0 0-32,0 0 32,0 0 32,0 0-32,0 0 0,0 0 0,0 0 0,26 0-32,-26 0 32,0 0 0,0 0 32,0 0-64,0 0 32,0 0 0,0 0 0,0 0-32,0 0 0,0 0-32,0 0 0,0 0 64,0 0 32,0 0-32,0 0 0,0 0 32,0 0-32,0 0-32,0 0 32,0 25 0,0-25 0,0 0 0,0 0 0,0 0 0,0 0 0,0 0 0,0 26 0,0-26 0,0 0 0,25 25 0,-25-25 32,0 0 0,0 25-32,0-25 0,0 0 0,0 0 0,0 0 0,0 0-32,0 0 32,0 0 0,0 0 0,0 26 32,0-26 0,0 25-32,25-25 0,-25 0 32,0 0-32,0 0-32,0 25 32,0-25 0,0 0 0,0 0 0,0 0 0,0 0 32,0 0-32,0 0 0,0 0 0,0 0 0,0 0-32,0 0 32,0 0 0,0 0-32,0 0 32,0 0-64,0 0 0,0 0-32,0 0 32,0 0 64,0 0 0,0 0 32,0 0-32,0 0 32,0 0 0,0 0 32,0 0-32,0 0-32,0 0 32,0 0 0,0 0-32,0 0 32,0 0 0,0 0-32,0 0 0,0 0 32,0 0-32,0 0-32,0 0 32,0 0 32,0 0-32,0 0 0,0 0 0,0 0 0,0 0 0,0 0-64,0 0 64,0 0-96,0 0-64,0 0 31,0-25 129,0 25 0,0-25 32,0-1 1,-25 26-1,25-25 0,0 25-32,0 0 0,0-25 0,-25 25 32,25 0-32,0 0 32,0 0-32,0-26 0,0 26-32,0 0 32,0 0 0,0 0-32,0 0 32,0 0-64,0 0 64,0 0 0,0 0 0,0 0-33,0 0-31,0 0 0,0 0 64,0 0-32,0 26 64,0-1-32,0 0 0,25-25 64,-25 26-64,0-1 0,25 0 32,-25-25-32,0 0 0,0 0 0,0 0 0,0 0-32,0 0-32,0 0 64,0 0 64,0 0-64,0 0-64,0 0 0,0 0-352,0 0-161,0 0-287,0 0-65,0 0-545,0 0-1120,0 0-3268,0 0-3811</inkml:trace>
  <inkml:trace contextRef="#ctx0" brushRef="#br0" timeOffset="182886.0286">18539 7783 3331,'0'0'897,"0"0"-769,0 0 1089,0 0 161,0 0 31,26-228 353,24 152-225,-24-50-256,-1-1 193,0 1-513,26-26-289,-26-25-127,26 0 31,-26 0-223,26-25-97,-26 25-64,1 0 32,-1 0-32,0 25-31,-25-25 127,26 0 96,-26 26-64,25 24-31,-25 1-33,25 0-128,-25 24-32,26 27 0,-26 24-96,0 26 64,0-1 0,0 1 0,0 25 65,0 0 63,0 0-64,0 0-128,0 0 32,0 0-32,0-25 0,0 25 0,0 0 64,25 0-64,-25 0 64,0 0 0,0 0 32,0 0-64,0 0 0,0 0 64,0 0-64,0 0-32,0 0-64,0 0 32,0 0-64,0 0 96,0 0 0,0 0 0,0 0 64,0 0 0,0 0 0,0 0-32,0 0 32,0 0-64,0 0 0,0-25 0,0 25-96,0-26 64,0 26 32,0-25 32,0 25 0,0-25-32,0 25 32,0 0-32,0-26 0,0 26 32,0-25 65,0 25-33,0-25-32,0 0-32,-25 25 0,25-26 0,0 26 0,0 0 32,0-25-32,0 25 64,0 0 192,0 0-128,0 0-32,0-25-96,0-1 0,0 26 0,0 0 0,0-25 0,0 25 0,0 0 0,0 0 32,0 0-32,0 0 0,0 0 96,0 0 64,0 0-127,0 0-33,0 0 0,0 0 0,0 0 0,0 0 32,0 0-32,0 0 0,0 0 32,0 0-32,0 0 0,0 0 0,0 0 32,0 0 0,0 0 0,0 0 0,0 0-32,0 0 64,0 0-64,0 0 0,0 0-192,0 0-1250,-26 0-2241,26 0-13646</inkml:trace>
  <inkml:trace contextRef="#ctx0" brushRef="#br0" timeOffset="190549.8653">19147 4091 1185,'0'0'3620,"0"0"-1186,0 0-128,0 0-512,0 0-865,0 0-417,0-50 161,0 50-33,0 0-31,0 0 64,0 0 31,0 0 1,0 0-129,0 0-287,0 0-225,0 0 0,0 0-32,0 0 0,0 0-32,0 0 0,0 0 64,0 0 96,0 0 192,26 25 257,-26 26-225,0-26-159,0 25-65,0 1-64,0-26-32,0 26 64,0-1-128,0 1 64,0 0-64,0-26 96,0 25-96,25-24 32,-25-1-32,0-25 0,0 25 0,0-25 0,0 0 0,0 0-32,0 0 32,25 26 0,-25-26 0,0 25 32,0-25 0,0 25-32,0-25-32,0 0 32,0 0-32,0 0 0,0 0-64,0 0 64,0 0-32,0 0 64,0 0 64,0 0-64,0 25 64,0 1 64,0 24-32,0-24-64,0-1 32,0 25-32,0-24 129,0-1-33,0 0-64,0 26 0,0-26-64,0 26 32,0-26-32,0 0 0,0 1 0,-25-1 32,25-25-32,0 0-32,0 0-32,0 0-96,0 0 31,0 0 1,0 0-128,0 0 32,0 0 192,0 0 32,0 0 32,0 0-32,0 0 32,0 25 32,25-25-64,-25 25 64,0 1 96,0-1-32,0 0-96,0 26 32,0-1-32,0 1 33,0-26-1,0 26-32,0-26 96,0 0 0,0-25 32,0 0-64,0 0-96,0 0 0,0 0-96,0 0 96,0 0 0,0 0 0,0 0 0,0 0 0,0 26 0,0-26 0,0 0 0,0 0 0,0 25 0,0-25 64,0 0-64,0 0 0,0 25 0,0-25 0,0 0 0,0 26 0,0-26 0,0 0 0,0 0 32,0 0-32,0 0-32,0 0 32,0 0 0,0 0-64,0 0 64,0 0-64,0 0 0,0 0 0,0 0 0,0 0 0,0 0 64,0 0-64,0 0 64,0 0 0,0 0 0,0 0 0,0 0 0,0 0 32,0 0-32,0 0-64,0 0-65,0 0 33,0 0 96,0 0-64,0 0 64,0 0 0,0 0 0,0 0 0,0 0-32,0 0 32,0 0 0,0 0 0,0 0 0,0 0 0,0 0-96,0 0 96,0 0 0,0 0 0,0 0 0,0 0-32,0 0 32,0 0 32,0 0-32,0 0 0,0 0 0,0 0-32,0 0-32,0 0 64,0 0 32,0 0-32,0 0-32,0 0-64,0 0 96,0 0 96,0 0-64,0 0 0,0 0-32,0 0 0,0 0 0,0 0 0,0 0 0,0 0 0,0 0 0,0 0 0,0 0 0,0 0 0,0 0 32,0 0-32,0 0 0,0 0 0,0 0 0,0 0 0,0 0 0,0 0 0,0 0 0,0 0 0,0 0 64,0 0-64,0 0 0,0 0 32,0 0-32,0 0 32,0 0 0,0 0 32,0 0-32,0 0 33,0 0-1,0 0-32,0 0-32,0 0 32,0 0 0,0 0 0,0 0-32,0 0 64,0 0-64,0 0 32,0 0 0,0 0 0,0 0 0,0 0-32,0 0-32,0 0 32,0 0 0,0 0 0,0 0 0,0 0 0,0 0 0,0 0 0,0 0 0,0 0 0,0 0 0,0 0 32,0 25 0,0-25-32,0 0 32,0 0-32,0 25 0,0-25 0,0 0 0,0 0 64,0 0-64,0 25 0,0-25 0,26 0 0,-26 0 0,0 0 0,0 0 0,0 0 0,0 0 0,0 0 0,0 0 0,0 0 0,0 0 0,0 0 0,0 0 0,0 0 0,0 0 0,0 0 0,0 0 0,0 0 0,0 0 0,0 0 0,0 0 0,0 0 0,0 0 0,0 0 0,0 0 0,0 0 0,0 0 0,0 0 0,0 0-64,0 0 64,0 0-32,0 0 0,0 0 32,0 0-32,0 0 32,0 0 0,0 0 0,0 0 0,0 0 0,0 0 0,0 0 0,0 0-32,0 0 0,0 0 32,0 0 32,0 0-32,0 0 0,0 0 32,0 0-32,0 0 32,0 0-32,0 0 0,0 0 0,0 0 0,0 0 32,0 0-32,0 0 0,0 0 0,0 0 0,0 0-32,0 0 32,0 0 0,0 0 0,0 0 0,0 0-32,0 0 32,0 0 0,0 0 32,0 0-32,0 0 0,0 0 32,0 0-32,0 0 0,0 0 0,0 0 32,0 0-32,0 0 128,0 0 0,0 0-96,0 0 32,0 0-32,0 0-32,0 0 0,0 0 0,0 0 32,0 0-32,0 0 32,0 0 0,0 0-32,0 0 32,0 0-32,0 0 0,0 0 0,0 0 0,0 0 0,0 0 0,0 0 0,0 0 0,0 0 0,0 0 0,0 0-32,0 0 0,0 0 32,0 0 0,0 0 64,0 0-64,0 0 32,0 0-32,0 0 0,0 0 32,0 0-32,0 0 0,0 0 0,0 0 0,0 0 0,0 0 0,0 0 0,0 0 0,0 0 0,0 0 0,0 0-32,0 0 32,0 0 32,0 0-32,0 0 0,0 0 0,0 0 0,0 0 0,0 0 0,0 0 0,0 0-32,0 0 32,0 0-32,0 0 0,0 0 32,0 0 0,0 0 0,0 0 0,0 0-32,0 0 32,0 0 0,0 0-32,0 0 32,0 0-32,0 0 0,0 0 0,0 0-32,0 0 64,0 0 0,0 0 32,0 0-32,0 0 0,0 0 0,0 0 32,0 0-32,0 0-32,0 0 32,0 0-32,0 0-32,0 0 64,0 0 0,0 0 32,0 0 0,0 0 0,0 0-32,0 0 0,0 0 0,0 0 32,0 0-32,0 0 0,0 0-32,0 0 32,0 0 0,0 0 0,0 0-32,0 0 0,0 0 0,0 0 0,0 0-64,0 0 96,0 0 64,0 0 0,0 0-32,0 0 0,0 0-32,0 0 32,0 0 0,0 0-32,0 0 0,0 0 0,0 0 0,0 0 0,0 0-32,0 0 32,0 0 32,0 0-32,0 0 0,0 0 0,0 0 0,0 0 0,0 0 0,0 0 32,0 0-32,0 0 0,0 0-32,0 0 32,0 0-32,0 0 32,0 0 0,0 0-32,0 0 32,0 0 32,0 0-32,0 0 32,0 0-32,0 0 0,0 0 32,0 0-32,0 0 0,0 0 32,0 0-32,0 0 0,0 0 0,0 0 0,0 0 0,0 0 32,0 0-32,0 0 0,0 0 0,0 0 0,0 0 0,0 0 0,0 0-64,0 0-352,0 0-705,0 0-1217,0-25-3140,0 25-6597</inkml:trace>
  <inkml:trace contextRef="#ctx0" brushRef="#br0" timeOffset="224722.7323">19256 5637 160,'0'0'1442,"0"0"864,0 0-160,0 0-929,0 0-769,0 0-352,0 24 0,0-48 321,0 0 1441,0-25-65,0 1-800,0 0 96,0-49 225,0 24-354,0-48-255,0 24-288,0-24-1,25 25-64,-1-1-128,-24 24 33,24 1-65,0 23-64,-24 25 32,0 0 128,25 0 129,-25-1-161,0 25-96,0 0 32,0 0-96,0 0-96,0 0-96,0 0-128,24 49 192,-24-1 32,0 49 288,0 0-31,0 0-97,0 24-128,0-25 32,0-23-64,-24-25 0,24 1 32,0-25-32,0 0 0,0-24-64,0 0-256,0 0-225,0-48-64,0-1 609,24-47 0,0-25 193,0 0-129,1 24-32,-1 0 0,-24 49-32,24 23 0,-24 1 32,24 24 0,-24 0 32,0 0 192,0 0-96,0 0-160,0 49 0,0 23 128,0 25 65,0 0-33,0 0-128,0-1 32,0 1-32,0 0 0,0-49-32,0 25 32,0-49-32,25 0 0,-25-24-32,0 0 0,0 0-32,0 0 0,0 0 32,0 0-128,0 0-449,0 0-320,0 0-801,0-24-1505,0 0-2914</inkml:trace>
  <inkml:trace contextRef="#ctx0" brushRef="#br0" timeOffset="230667.6071">20357 103 512,'0'0'321,"0"0"-225,0 0-64,0 0 0,0 0-32,0 0 0,0 0-32,0-30 32,0 30 0,0 0 32,0 0 96,0 0 577,0 0-1,0 0 65,0 0 160,0 0 32,0 0-64,0 0-321,0 0-351,0 0 95,0 0 481,0 0 95,0 0-255,0 0 0,0 0 127,0 0-191,0 0-129,0 0 1,0 0 63,0 0 1,0 0-225,0 0 0,0 0-31,0 0-65,0 0 128,0 0-96,0 0-64,0 0-128,0 0-32,0 0 0,0 0 32,0 0 32,0 0 97,0 0 63,0 0 0,0 0 0,0 0 97,0 0-97,0 0 32,0 0-32,0 0-160,0 0-32,0 0-32,0 0 32,0 0-32,0 0-32,0 0 32,0 0 32,0 0-32,0 0 32,0 0-32,0 0 0,0 0 32,0 0-64,0 0 64,0 0-32,0 0 0,0 0 0,0 0 0,0 0 0,0 0 0,0 0 64,0 0 1,0 0 127,0 0-32,0 0 32,0 0 96,0 0 33,0 0-65,0 0-32,0 0-128,0 0 96,0 0-128,0 0-32,0 0 33,0 0 31,0 0-32,0 0 32,0 0-96,0 0 0,0 0 0,0 0 32,0 0-32,0 0 0,0 0 0,0 0 0,0 0 0,0 0 0,0 0 0,0 0 0,0 0 0,0 0 0,0 0 0,0 0 0,0 0 0,0 0-32,0 0 32,0 0 0,0 0 32,0 0-64,0 0 32,0 0 0,0 0 0,0 0 0,0 0 0,0 0 0,0 0-32,0 0 32,0 0-64,0 0 64,0 0-32,0 0-32,0 0 64,0 0-32,0 0 32,0 0-32,0 0 32,0 0 0,0 0 32,0 0 0,0 0 0,0 0-32,0 0 0,0 0 0,0 0 0,0 0 0,0 0 0,0 0 32,0 0-32,0 0 0,0 0 32,0 0 0,0 0-32,0 0 32,0 0-32,0 0 0,0 0 0,0 0 0,0 0 0,0 0 0,0 0 32,0 0-32,0 0 0,0 0 32,0 0 32,0 0 0,0 0 32,0 0-32,0 0 32,0 0 64,0 0-96,0 0-32,0 0 0,0 0 32,0 0-31,0 0-33,0 0 32,0 0-32,0 0 32,0 0-32,0 0 0,0 0 0,0 0 0,0 0 0,0 0 32,0 0 0,0 0-32,0 0 0,0 0 0,0 0 32,0 0 0,0 0-32,0 0 64,0 0-64,0 0 0,0 0 32,0 0-32,0 0 0,0 0 0,0 0-32,0 0 32,0 0 32,0 0-32,0 0 0,0 0 32,0 0-32,0 0 32,0 0-32,0 0 32,0 0-32,0 0 0,0 0 64,0 0 64,0 0 0,0 0 96,0 0 97,0 0-1,0 0-96,0 0 32,0 0-63,0 0-97,0 0-96,0 0 0,0 0 0,0 0-32,0 0 32,0 0-64,-30 0-609,30 0-929,0 61-1665,-30-31-6470</inkml:trace>
  <inkml:trace contextRef="#ctx0" brushRef="#br0" timeOffset="238458.8137">20321 0 1089,'0'0'1345,"0"0"1,0 0 31,0 0 64,-24 145 641,-1-72-704,1 0 191,24 48-480,-24 0-64,24 0-288,-24 48 256,24 0-97,-24 1-127,24 23-224,-25 25 31,1-25-127,24 25-193,-24 0 64,0 0 97,24-25-161,-24 25-64,-1-25-128,1 25-32,24-24 160,-24-1-32,0-23 1,0 23-97,-1-24 0,1 1-32,0-25 32,0-24-64,24 0 160,0 0 0,0-24-160,0 24 32,-24-25 0,24-23 0,0 24-32,0-25 0,0 1 32,-25 0-32,25-25 0,0-24 0,0 0 32,0 0-32,0 1 0,0-25 0,0 24 0,0 0-32,0 0 32,0-24 32,0 24 32,0-24-64,0 0 0,0 0 0,0 0 0,0 0-64,0 0 64,0 0-64,-24 0 0,24 0 64,0 0-64,0 0 32,0 0 0,0 0 32,0 0-128,0 0 96,0 0 0,0 0 0,0 0 32,0-24 32,0 24 32,0 0-64,0 0 64,0 0-64,0 0 0,0-24 0,0 24 0,0 0-96,0 0-128,0 0-161,0 0-223,0 0-1,0 0-192,0 0 513,0-24-96,0 24 320,0 0 64,0 0 0,0 0 32,0-24 0,0 24-32,0 0 0,0 0-256,0 0-417,-24 0-897,24 0-1985,0-25-897,-24 25-673</inkml:trace>
  <inkml:trace contextRef="#ctx0" brushRef="#br0" timeOffset="239430.9838">19716 5831 4516,'0'0'1249,"0"0"-224,0 0 545,0 0-833,0-169 127,0 96 290,0 0-418,0 1 129,0-25-192,24 0-129,-24 25 161,0-25 32,0 24-449,24 1 64,-24 23 0,0 25 225,0-24-32,0 23-33,0 25-32,25-24-159,-25 0-161,0 24-32,0 0-64,0 0 320,0 0 33,0 0-257,0 0 288,0 48 1,0 1-321,0 23-32,0 1-32,0-25-64,0 25 0,0 0 0,-25-1-160,25-23-64,0 23 32,-24-23 63,24-1-63,-24-24 64,24-24-64,0 24-32,0-24 32,0 0-97,-24 0 1,24-48-160,0 0 448,-25-25 64,25-24-32,-24 25-32,24 23 0,0 1 0,0 48 32,0-24-32,0 24 64,0 0 128,0 0 96,0 24-128,0 24-160,0 25 0,0-25 32,0 25 0,0-25-32,0 1 0,-24-1-32,24 0-416,0-23-801,0-25-1217,0 0-3588</inkml:trace>
  <inkml:trace contextRef="#ctx0" brushRef="#br0" timeOffset="246819.4428">19111 4814 224,'0'0'1762,"0"0"-865,0 0 64,0 0 352,49-145 0,-49 96 32,24 25-63,-24-24-161,0-1 96,0 25-480,0-24-129,0 24 97,0-1-161,0 1 161,0 24-64,0-24 31,0 24 1,0 0 31,0 0-127,0 0-417,0 24 193,0 25-33,0-1-320,-24 25 0,24 23 32,-25 1 0,25 0 32,-24 0-64,0 0 64,0-1-64,24 1 0,-24-24 32,24-25-32,0 0 32,-25-23-32,25-1 0,0-24 32,0 0-32,0 0 0,0 0-96,0 0-192,0-24 288,0-49 64,0 0 0,0 1 0,0-1-64,0 1 0,0 23 0,0 49 32,0 0 32,0 0 0,0 0 64,0 0 32,-24 25 97,24 47-225,0 1-32,-24-1 32,24 25 0,-24 0 0,24 0 0,0-25 32,-24 25-64,24-49 32,0 1-32,-25-25-32,25 0 32,0-24 64,0 0-64,0 0 0,0 0-160,0-24 96,0 0 64,0-49 160,-24 1-160,24-1 32,-24 0-32,24 25 0,0 24 0,0 0 0,0 24 32,0 0-32,0 0 96,0 0-96,0 24 0,0 0-96,0 49 96,0-1 0,0 1 32,-24-1-32,24 1 32,0-25-32,0 25 32,0-49 32,0 25-64,0-25 0,0-24-96,0 0 32,0 0-128,0 0-1,0 0-31,0 0-288,0-24 256,0-1 191,-24 1 33,24 0 32,0 24 0,0 0 32,0 0 1,0 0-1,0 24 128,0 25 32,0-1-160,0 25 64,0-25-96,0 25 0,0-1 32,0 1-32,0-25 0,0 1 0,0-1 32,0-24-32,0 0 0,0-24-32,0 0-64,0 0-737,0 0-576,0 0-609,0-48 0,0 24-160,0-25-737,0 25 641,0-24 1313,0 24 929,0-1 32,0 25 128,0-24 577,0 24 544,0 0 256,0 0-608,0 0 64,0 0 288,0 0 161,0 0-706,0 0-415,0 0-289,0 0 0,0 0-513,0 0-1216,0 0-1090,0-24 673,0 0-160</inkml:trace>
  <inkml:trace contextRef="#ctx0" brushRef="#br0" timeOffset="248276.9619">18918 5975 993,'0'0'1762,"0"0"223,0 0-383,0 0 608,0 0 577,0 0-897,0 0 320,0 24-1217,0 1-833,0-1 256,0 24-192,-24 1-128,24 23-64,0 1-32,-24-1 64,24-23-31,0-1-1,0 1-32,0-49 0,-24 24 0,24-24 0,0 0-97,0 0-127,0 0-352,0-49 576,0 1 352,0-25-160,0-23-128,0 23-32,0 0 0,0 49 0,0 0-32,0 0 32,0 24 32,0 0 193,0 0 415,0 48-351,-25-24-225,25 49-64,-24 0-32,24-1 32,-24 25 0,24-24-32,0-1 32,-24-23-32,24 23 32,0-48-32,0 1 0,0-25 0,0 24 0,0-24-32,0 0-353,0-24-415,0-25 800,0-23 128,0-1-96,0-24-32,0 25 0,0-1-32,24 0 32,-24 49-32,0-24 32,0 48 32,0-24 0,0 24 0,0 0 0,0 0 128,0 24-32,0 24 128,-24 49-256,24-24 0,-24 23 65,24 1-65,0-24 32,-25-1-32,25 1 32,0 0-32,0-1 0,0-23 0,0-25 0,0 0-193,0 0-127,0-24-224,0 0-225,0 0 160,0 0-63,0 0-546,25-24 994,-25-24 224,0 23 0,24 1-64,-24 0 32,0 0 32,0 24 0,24 0 0,-24 0 32,0 0 417,0 24 576,0 24-865,0-23-32,0 23-64,0 0 96,0 1-96,0-1 64,-24-24 0,24 25-64,0-25-32,0-24 33,0 0-1,0 0-32,0 0 0,0 0-32,0 0-64,0 0-225,0 0 129,0-48 160,0 23 0,0 1 32,0 0-32,0 24-32,0 0 32,0 0 64,-24 0-32,24 24 449,0 25-481,-25-25 96,1 24-96,24 0 32,-24-23 0,24-1 160,-24 0-128,24-24 0,0 24 0,0-24 32,-24 0-64,24 0-32,0 0-352,0 0 352,0 0 32,0 0 160,0 0-64,0 0 0,0 0 1,0 0-1,-25 0-128,25 0 0,0 24 0,-24 1 0,24-1 32,-24 0-32,24-24 0,-24 24 32,24-24-32,0 24 32,0-24 0,-24 0-32,24 0 0,0 0 0,0 0-160,0 0-225,0-48 385,0 24 160,0 0-160,-25-1 0,25 1 0,0 24 0,0 0 65,0 0 95,0 0 32,0 24 320,-24 25-480,24-25 0,-24 24-32,24-23 32,0-1-32,0-24 0,0 24-96,0-24-897,0 0-1024,0 0-3108,0 0-2338</inkml:trace>
  <inkml:trace contextRef="#ctx0" brushRef="#br0" timeOffset="249029.0654">18918 5902 1345,'0'0'2371,"0"0"255,0 0-800,0 0-673,0 0-481,0 0-383,-24 0-97,24 0 96,0 0 289,0 0 63,0 0-640,0 0-224,0 0 224,0 0 705,0 0 160,0 25-129,0-1 161,0 24-448,0 25-225,0-25-96,0 0-128,0 1 32,0-25-32,0 0-737,0 0-2498,0-24-4612</inkml:trace>
  <inkml:trace contextRef="#ctx0" brushRef="#br0" timeOffset="252569.3023">18217 7257 1762,'0'0'736,"0"0"-63,0 0-64,0 0-417,0 0 288,0 0-127,-24 0 383,24-24 353,0 0 0,0 0 128,0 0-128,0 24 97,0 0 287,0-25 96,0 25-223,0 0-225,-24 0-481,24 0-511,0 25-129,-24 23 160,24 0-96,-25 1 32,25 23 0,-24-23-32,24-1-32,0 1 32,-24-1 0,24-24-32,0 0 0,0-24 0,-24 0-32,24 0-96,0 0-32,0 0-224,0-48 320,0 0 32,0-25 96,0-24-32,0 49-64,0-25 32,0 25-32,0 24 32,0 24 32,0-25 0,0 25 128,0 0 128,0 0 225,0 0-321,0 25-96,0-1 0,0 24-128,-24 25 0,24-1 65,-25 1-1,25 0-64,-24-1 0,24-24 0,0 1 32,-24-25 0,24 0-32,0-24 0,-24 24 32,24-24 64,0 0-64,0 0-32,0-24-224,-25 0 63,25-24 161,-24-1 32,24 1-32,0 24 0,0 0 0,0 24 32,0 0 33,0 0-33,0 0 32,0 0 64,0 0-64,0 0 0,-24 48-32,24 0 0,0 25 32,0-1-32,-24 1-32,24 0 96,0-1-96,-24-23 0,24-25 32,0 0-32,0-24 0,0 0 0,0 0-128,0 0-64,0 0-160,0 0-97,-25-48 449,25 23 160,0-23-160,0 0 0,0 23 32,0 25-32,0-24 0,0 24 96,0 0-32,0 0 0,0 0-64,0 24 0,0 25 0,0 23 33,0-23 31,-24 23-32,24-23 0,0 23 0,0-48-32,0 25 0,0-25 0,-24 0 32,24-24-32,0 0-32,0 0 32,0 0-64,0 0 32,0 0-289,0 0-95,0 0 96,0 0 320,0-24 192,0 24-192,0 0 64,0 0 0,0 0-32,0 0 64,0 0-96,0 24 32,0 0 64,0 49-32,0 0-32,0-1 0,0 1 64,0-25-64,0 0 0,0 1 97,24-1-97,-24-48 32,0 24-64,24-24 0,-24 0 0,0 0-32,0 0-97,0 0-159,0 0-128,0-24-1,0 0 417,0 0 64,0 0-32,0-25 1,0 25-33,0 24 0,0-24 32,0 24 0,0 0 96,0 0-32,0 0 192,0 24-96,0 0-96,0 0-96,0 25 32,0-25 32,0 0 0,-24 0-64,24 1 33,0-25-1,0 0 0,0 0-32,0 0-97,0 0-191,-24-25 0,24 1 288,0-24 192,-24-1-160,24 1 0,-24 48-32,24-24 0,0 24 64,0 0 64,0 0 0,0 0 97,0 0-225,0 24 0,0 0-32,-25 0 64,25 25 64,0-25-96,-24 0 32,24 0-32,0-24 32,-24 0-32,24 25 32,0-25-32,0 0-64,0 0-192,0 0 31,-24 0 33,24-25 160,0 25 64,0 0 32,0 0-32,0 0 32,0 0 0,0 0-32,0 0 32,0 0-64,0 0-160,-25 0 0,25 25 160,-24 23 0,0-24 64,0 0-32,24 1 64,-24-25 32,24 0 1,0 0-129,0 0-161,0 0-255,0 0 128,0-49 288,0 25 96,-25-24-64,25 23 64,0 1-96,0 0 0,-24 0 0,24 24 0,0 0 0,0 0 32,0 0 32,0 0-64,0 0-160,0 0-513,0 0-1184,0 24-2051,0 0-2274</inkml:trace>
  <inkml:trace contextRef="#ctx0" brushRef="#br0" timeOffset="257039.9021">14176 9047 3235,'0'0'3427,"0"0"-1761,0 0 320,0 0-161,0 0-768,0 0-512,0 0-193,0 25 577,0-1-544,0 0-225,0 24-64,0-24 96,0 1-64,0-25-32,0 0 32,0 0 0,0 0-128,0 0-64,0 0-96,0 0-96,0 0 0,0 0 256,0-25 160,0 1 64,0 24-192,24-24 0,-24 24 32,0-24-64,0 24 0,0 0 32,25 0-32,-25 0 0,0 24 0,24 24 289,-24 1-97,0-1-128,24 1-32,-24-25 0,0 0-32,24-24 0,-24 24 0,0-24-64,0 0-192,0 0-1,0-24 65,24 0 192,-24-25 192,25 25 0,-25 0-159,24 0-33,-24 24 32,0 0 0,0 0 0,0 0 32,0 0 288,0 0 32,24 0-223,-24 24 31,0-24-64,0 48-32,0-48-96,0 25 96,0-25-96,0 0-64,0 0 32,0 0-32,0 0-64,0 0-32,0 0-193,24 0 193,-24-25 160,24 1 160,-24 0-64,25 24-64,-25-24 0,0 24-32,0 0 32,24 0-32,-24 0 0,0 0 64,0 24-64,0 24 97,0-23 31,24-1-128,-24 0 0,24 0 32,-24 0-32,0-24 0,0 0-32,0 0-64,0 0-33,0 0-127,0 0-192,0-24 448,24 0 0,-24-24 128,25 23 0,-25 1-128,0 24-32,0 0 32,0 0 32,0 0 96,24 0-128,-24 0-96,0 0 32,0 24 64,0 1 96,0-1 0,0 24-64,24-24 0,-24 1 0,0-25-32,0 0 0,0 0-32,0 0-192,0 0-256,24 0 63,-24-49 417,24 25 224,-24 0-160,0-25-31,25 49-33,-25-24 32,0 24-32,0 0 0,0 0 32,0 0 32,0 0-32,0 24-32,24-24 64,-24 25 96,0-1-128,0 0 0,24 0 32,-24-24-64,0 0 0,0 0-64,0 0 0,0 0-160,0 0-129,0 0-63,0-24 416,24 0 96,-24 24 96,0-24-128,0 24-32,0-25-32,0 25 0,24 0 0,-24 0 32,0 0-32,0 0-32,0 25 32,0-25 160,25 24-31,-25 0-65,24 0-32,-24 0 0,0-24-32,0 0-32,0 0-64,0 0-97,0 0-95,24-24 288,-24-24 32,24 24 256,-24-1-224,24 1-64,-24 24 0,0-24 0,0 24 0,0 0 0,0 0-64,25 0-32,-25 0-32,0 0 128,0 24 128,24 0 65,-24-24-65,0 25-96,24-25-32,-24 0 32,0 0-32,0 0-32,0 0 32,0 0-128,0 0-129,24 0 161,-24-25 96,24 1 192,-24 0-96,0 24-63,0 0-1,0 0 0,25 0-32,-25 0-97,0 0 97,0 24 65,0-24 95,24 24-32,-24 1-128,0-25 0,0 0 0,0 0 0,0 0-96,0 0 0,24 0 0,-24 0-33,0 0-31,0 0 160,24 0 64,-24 0-64,0-25-64,24 25 64,-24 0 64,0-24-64,0 24 0,25 0 64,-25 0-32,0 0-32,0 0-32,0 0-64,0 0 96,24 24 160,-24 1-63,24-25-65,-24 0-32,0 24-32,0-24-65,24 0-95,-24 0 32,24 0 32,-24-24 128,0 24 128,25-25-64,-25 25-64,0 0-32,0 0-128,0 0-385,0 0-800,0 0-3619</inkml:trace>
  <inkml:trace contextRef="#ctx0" brushRef="#br0" timeOffset="261580.7796">14008 9217 833,'0'0'1121,"0"0"-577,0 0 1,0 0 256,0 0 160,0 0 864,0-24 33,0 24 544,0 24-1377,0 0-929,0 0 161,-24 25-1,24-25-32,0 0 32,-25 24 161,25-23-353,0-1 32,0 0-96,0-24 0,-24 0 32,24 0-64,0 0 32,0 0-32,0 0-224,0 0-65,0 0-63,0 0 384,0-24 288,-24 0-224,24 24-32,0 0 225,0 0 191,0 0 0,0 0 673,-24 0-384,24 24-705,-24 0 256,-1 24-288,1 1 32,24-25 33,-24 24-33,24-24 32,-24-24-32,24 25-32,0-25-32,0 0-64,0 0-97,0 0 65,0 0-224,0-25 224,0 1 128,-24 0 160,24 0-160,0 0 0,0 0 0,0-1 0,0 25 32,0 0 32,0 0 32,0 0 385,0 0 95,-25 0-384,1 25-128,24-1 32,-24 24-64,0-24 0,24 0 33,0 1-33,-24-1 64,24-24-96,0 0 0,0 0-96,0 0-1,0 0-223,0 0 32,-25-24 288,25-1 160,0 1-128,-24 0-32,24 0 32,-24 0-32,24 24 64,0 0 0,0 0 32,0 0 32,-24 0-128,24 24 97,0 0-33,-24 0 64,-1 0-96,25 1-32,0-1 32,0 0-32,-24-24 0,24 24 32,0-24-32,0 0 32,0 0-32,0 0-32,0 0-32,0 0-160,-24-24 192,24 0 32,-24 24 0,24-24 0,0 24 0,0 0 64,-24 0 96,24 0-64,0 0-96,0 0-32,-25 24 32,25 0 64,0 0-32,-24-24 0,24 24 0,0-24-32,0 0 64,0 25-64,0-25 0,0 0 0,0 0-96,-24 0-96,24 0-225,0-25 417,0 1 128,-24 0-96,24 0-32,0 24 0,-24 0 0,24 0 33,0 0 63,0 0 64,0 0-128,0 0-32,0 0-64,0 0 64,0 24 32,-24 0-32,24 0 0,0-24 0,0 25 0,-25-1 32,25-24-32,0 0 0,0 0 0,0 0 0,0 0-192,0 0 31,0-24 161,-24-1 97,0-23-65,24 24-32,-24 0 0,24-1 0,0 25 0,0 0 32,0 0 96,0 0-32,0 0-96,0 0-32,-24 25 32,24-1 64,-25 0-64,25 0 32,0-24 0,-24 0-32,24 0 0,0 0 0,0 0-32,0 0-160,0 0-161,0-24 353,0 0 64,0-25-64,-24 25 32,24 0-32,0 0 65,0 24-65,0 0 64,0 0 64,0 0-32,0 0 128,0 0-224,0 0 0,-24 0 0,24 24 32,0 0-32,-24 0 0,24 1 64,-25-1 0,25 0-64,0-24 0,0 0 0,-24 0 0,24 0-256,0 0-257,0-48 417,0 23 96,0-23 0,0 24 0,-24 0 0,24 24 0,0 0 64,0 0 0,0 0 33,0 0-97,-24 0-97,24 24 97,-24 24 32,24-24 1,-25 25-1,25-25-32,-24 0 0,24 0 0,0-24 0,0 0 0,0 0-65,0 0-31,0 0-128,0 0-64,0-24 288,-24 0 0,24 0 0,0 0 32,-24-1-32,24 25 0,0 0 64,0 0-64,0 0 96,0 0 32,0 0 96,-24 0-192,24 25 33,0 23-1,-25-24-32,25 0 32,0 1-32,0-25-32,0 24 0,-24-24 32,24 0-32,0 0 0,0 0-128,0 0-1,0 0-95,0 0 192,0-24 64,-24-1 0,24 1-32,0 24 0,-24-24 32,24 24 0,0 0 0,0 0 64,0 0 1,-24 0-65,24 24 64,-25 0-32,25 1 0,0 23 0,-24-24-32,24-24-32,0 24 0,0-24 32,0 0-64,0 0 32,0 0-64,0 0-224,0 0 63,0-24 225,-24 0 96,24 0-96,-24 0 0,24-1 0,0 25 32,0 0 1,0 0 31,0 0 64,0 0 0,0 0 64,-24 0-192,24 0 96,0 49-96,-24-25 96,24 0-32,-25 0-32,25 1 0,0-1 0,-24-24 32,24 0-32,0 0 0,0 0-32,0 0-128,0 0-32,0 0 0,-24-24 160,24 24 128,-24-25-96,24 25 32,0-24-64,0 24 32,0 0 64,0 0 65,0 0 31,0 0-192,-24 24 64,24 1 0,-25-1 0,25 0 64,-24 0-64,24-24 0,0 24 64,-24-24-32,24 0-64,0 0 0,0 0-32,0 0 0,0 0-128,0 0-64,0 0 192,-24-24 32,24 0 32,-24 0-64,24 0 0,0 24 64,0 0 128,0 0-95,0 24-97,-25 0-65,25 0 65,0 0 97,-24 1-65,24-1 0,0-24 32,0 0-64,0 0 32,0 0-32,0 0 0,-24 0-32,24 0 32,0 0-96,0 0-65,-24-24 129,24 24-192,-24-49 160,-1 49 64,25-24 0,0 24 32,-24 0-32,24 0 192,0 0-192,0 0-128,-24 0 0,24 24 128,-24-24 0,24 24 32,0-24-32,0 0 32,0 0-32,0 0 0,0 0-32,-24 0 32,24 0-32,0 0-64,-25 0 32,25-24-32,-24 0 64,24-24 32,-24 23-32,24 1 32,-24 0 0,24 0 32,0 24-32,0 0 96,0 0 64,0 0-32,0 0-128,-24 24-64,24 0 64,0 0 0,0 1 0,-25-25 32,25 24 0,0-24-32,0 0 0,0 0 0,0 0-32,0 0-96,-24 0-128,24-24 192,0-1 32,-24 1 32,24 0 0,-24 0 0,24 24 32,0 0-32,0 0 32,0 0 0,-24 0 32,24 0 0,0 0-64,0 0-192,0 24 96,-25 0-32,25 0 128,0 1 0,0-1 0,-24 0 0,24 0 32,0-24-32,0 24 32,-24-24 32,24 0 32,0 0-96,-24 0-160,24 0 31,-24-24 33,0 0 32,-1 0 64,25 0 0,-24-1 0,24 25 0,-24-24 32,24 24 32,0 0 0,0 0 1,0 0 63,0 0-64,-24 0-32,24 24 32,0 1-64,0-1 32,-24 0-32,24 0 32,0 0-32,0-24 32,0 25 32,0-25-64,0 0 64,0 0-64,0 0 0,-25 0-160,25 0 64,0-25 64,0 25 64,-24-24 64,24-24-96,-24 48 32,24-24 0,0 24 0,0 0 32,0 0 32,0 0 32,0 0 0,-24 0-96,24 24-32,0 0 0,-24 0 32,24 0 0,0 1 0,0-25 0,0 0-32,0 0 0,0 0 0,-25 0 0,25 0 0,0 0 0,0 0-128,0 0 128,-24-25 32,24 25-32,0 0 32,0 0 0,0 0-32,0 0-288,0 0-481,0 0-704,0 0-2915,0 0-6406</inkml:trace>
  <inkml:trace contextRef="#ctx0" brushRef="#br0" timeOffset="269748.7716">1452 10040 2530,'0'0'1506,"0"0"-609,0 0-673,0 0-192,0 0-32,0 0-64,0 0-128,48 48-129,-48-48 321,0-24 193,25 0 767,-25-25-543,0 1-193,24-1-32,-24 25 97,24 0-97,-24 24-32,0 0 416,0 0 1026,0 0-1,24 0-383,-24 24-450,0 0-223,0 0-353,24 1-160,-24-25 160,0 24-64,0 0 97,0-24 95,25 0-96,-25 0-160,0 0-64,0 0-128,0 0-128,0 0 0,0 0 31,0 0 225,0 0 257,0 0-97,0 0-64,24 0-96,-24 0-128,0 0 32,0 0 96,24 24 64,-24 1 384,24-1-384,-24 0 0,0 0-64,0-24 0,0 0 0,0 0-64,24 0-256,-24 0-97,0-24 225,0 0 192,25 0 321,-25-1-161,0 1-32,0 0-96,24 0 0,-24 24 0,0-25 0,0 25-32,0 0 64,0 0 352,0 0 225,0 0-449,0 49-128,0-25 225,0 25-129,24-25-32,-24 0-96,0 0 0,0-24 0,0 0 96,0 0-128,0 0-128,0 0-160,0 0-1,0-24 289,0 0 289,0 0-225,-24-25 0,24 25 0,0 0-64,-24 24 0,24-25 0,0 25 32,0 0 96,0 0 128,-25 0-256,25 25-96,0-25-64,-24 24 160,24 0 128,-24-24 96,24 0-128,-24 24-32,24-24-32,0 0-32,-24 0-32,24 0-64,0 0 96,-25 0 0,25 0 128,0 0-96,0 0 1,0 0 63,0 0 64,0 0-64,0 0 0,0 0-96,0 0-96,0 0 0,0 25 96,0-1 0,-24 0 64,24-24-64,0 24 0,0 0 32,0-24 0,-24 0 0,24 0-32,0 0 0,0 0-160,0 0-96,-24 0 63,24-24 193,-24 0 96,24 0-64,-25 0-32,25-1 0,0 25 0,0 0 0,0-24 0,0 24 0,-24 0 0,24 0 32,0 0-32,0 0-64,0 0-64,0 0-192,0 24 320,0-24 96,0 25-64,24-25 64,-24 24-96,0-24 0,0 0-96,25 0 64,-25 0-128,0 0-160,0 0 63,0 0 1,0-24 192,24 24 64,-24-25 0,0 1 128,24 0-64,-24 0 0,0 24 0,0-25-64,0 25 32,0 0 32,0 0 1,0 0 191,0 0-256,0 0 0,0 25 0,0-1 64,24 0 32,-24 0-32,0-24-64,0 0 0,0 0-64,0 0-32,0 0-289,0 0 1,0-24 32,0 0 352,0 0 352,0-25-256,0 25-64,24 0 0,-24 0-32,0 24 0,0-25 32,0 25-32,0 0 32,0 0 128,0 0-160,0 0-160,0 49 160,25-25 0,-25 0 225,0 25-129,24-25-64,-24-24-32,0 24 0,0-24 0,0 0-32,0 0-32,0 0-321,0 0-63,0-24-193,0 0 641,24-25 353,-24 1-257,0-1-64,0 25 32,0 0-32,24 24-32,-24 0 32,0 0 0,0 0 128,0 0-160,0 0 0,0 48 352,0-23-224,0-1-32,24 24-63,-24-48-33,0 24 32,0-24-32,0 0-65,0 0-95,0 0-128,0 0-353,0 0 321,0-24 224,25-24 96,-25-1 256,0 1-64,0 0-159,0-1-1,0 25 0,0 0-32,0 0 32,24 24-32,-24 0 96,0 0 160,0 0 160,0 24-159,0 0-1,24 24-160,-24 1 96,0-1-160,0 1-32,0-1 64,0-24-32,24 0-32,-24 1 32,0-25-32,0 0 0,0 0-128,0 0-288,0 0-257,0 0 129,0-49 544,0 1 352,0-25-224,0 1-96,0 23-32,0-23 96,0 23-96,0-23 0,24 47 0,-24-23 0,0 24 0,0 24-32,25 0 32,-25 0 32,0 0 64,0 0 64,24 0-160,-24 24 0,0 0 64,24 25 161,-24-1-65,0 0-128,24 1 0,-24-1 0,0-24 0,0 1 32,0-25-64,0 0-96,0 0-256,0 0-385,0 0 64,0-25 481,0-23 192,0 0 256,0-1-192,0-23-32,0 23 0,0 25-32,24-24 32,-24 23-32,0 1 32,25 0-32,-25 0 33,24 24 415,0 0-448,-24 0-32,24 0-96,-24 0 128,24 24 320,-24 0 0,0 0-191,0 1-65,0-1 0,25 0-64,-25-24 64,0 0-64,0 0-64,0 0-193,0 0-383,0-24 223,0 0 417,0-25 257,0 1-129,0-1-96,0 1 0,0 24 0,0 0-32,24-1-32,0 1 0,0 24-128,-24 0-33,24 0 193,-24 49 161,0-25 191,0 24-96,25 1-160,-25-1 32,0 0-96,0-23 0,0-25 0,0 0-32,0 0 0,0 0-96,0 0-160,0 0-160,0-25-161,0 1 577,0-24 417,24-1-257,-24 1-128,0 0 32,0 23-64,0 1 32,0 0-32,0 24 0,0 0 128,0 0 32,24 0-64,-24 0-32,0 48 64,0-23 65,0 23-161,0 0 128,0 1-128,0-25-32,0 24 64,0-48-64,0 0 0,0 0 0,0 0-256,0 0-481,0 0-512,-24-24 480,24 0 769,0-24 192,-24-1-192,24 1 32,-25 24 0,25-1 0,0 25 0,0 0 64,0 0 65,0 0 159,0 0-96,-24 0-224,24 0-96,0 0 96,-24 25 96,24-1-64,0 0 64,-24 0-96,24 0 32,0 1-32,-24-25 0,24 0 0,0 0 64,0 0-64,0 0-160,0 0-224,-25 0-353,25-25 641,0 1 96,0 0 64,0 0-32,-24 0 64,24 24-64,0 0 32,0 0 32,0 0 65,0 0 351,0 0 65,0 0-577,0 0-65,0 0 65,0 0 65,0 0 223,0 0-288,-24 0-128,24 0-353,0-25 225,0 25 256,0-24 128,0 0-96,0 0 0,0 24-32,0-24 32,0 24-32,0-25 32,0 25 32,0-24-64,0 24 64,0 0-64,0 0 32,0 0 129,0 0-1,0 0-128,0 49 32,0-25 0,0 24 32,0-24-32,0 1 0,0-1-64,0 0 0,0-24 0,0 24-32,0-24-128,0 0-353,0 0-223,0 0 287,0-24 97,0 0 352,0 0 160,0-1-64,24 1-96,-24 24-160,24 0 64,-24 0-32,0 0-32,0 0-33,0 0-31,25 0 224,-25 24 321,24 1-129,0 23-96,0 0 0,-24 1 0,24-1-32,1-24 64,-25 1-96,0-1-32,24-24-32,-24 0 0,0 0-160,0 0-224,0 0 31,0 0 161,24-24 224,-24-25 416,0 1-319,24 24-33,-24-1 32,0 1-96,0 24 0,24 0 32,-24 0 0,0 0 128,0 0 288,0 0-223,0 24-129,25 1 448,-25-1-288,0 0-128,24 0-95,-24 0 31,0 1 64,0-25-96,0 0-32,0 0-96,0 0-32,0 0-289,24 0 161,-24 0 32,0-25 96,0 1 128,24 24 352,-24-24-224,0 24-64,0 0-32,24 0-32,-24 0 128,0 0-128,25 0 32,-25 24 224,24 0 33,-24 1-161,24-1 0,-24-24-96,24 24-32,-24-24 0,0 0 0,0 0-128,0 0-160,0 0 160,24-24-193,-24-25 321,25 25 513,-25-24-385,0 24-96,24-1-32,-24 25 0,0 0 0,0 0 0,0 0-32,0 0-96,24 0 32,-24 0 96,0 25 288,24-1-32,-24-24-160,24 24 0,-24 24 32,24-23-31,-24-1-33,0-24 0,25 24-64,-25-24-32,0 0-32,0 0-65,0 0-223,24 0 192,-24-24 32,24 0 128,-24-1 192,24 1-32,-24 0-32,0 24-96,0 0 64,0 0-32,24 0 65,-24 0-33,0 0-96,0 0 32,0 24 352,0 0-160,25 1-96,-25-1-32,0 0-63,0 0-33,0-24 64,0 0-64,0 0 0,0 0 0,0 0-32,0 0-97,0 0-63,0 0-160,0 0 160,0-24-65,0 24 257,24-24 257,-24 24-129,0 0-64,0 0-32,0 0 64,24 0-32,-24 0-32,0 24-32,0 0 417,0 0-257,0 25-96,0-25 0,0 0-32,0 0 0,0-24 32,0 0-64,0 0 0,0 0-128,0 0-64,0 0-129,0 0-127,0 0 160,24-48 224,-24 24 64,24 0 288,-24 24-256,0 0 0,0 0 0,0 0 0,0 0 128,0 0-64,25 0-96,-25 0 32,0 0 128,0 24 1,0 24 31,24-24-64,-24 1-64,0-25 64,0 24-64,0-24-64,0 24 0,0-24-32,0 0-64,0 0 0,0 0-160,0 0 63,24-24 1,-24 24-32,0-49 224,24 25 288,-24 24-192,0-24-32,0 24-64,0 0 65,0 0-1,0 0 160,0 0-96,0 0-32,0 0 64,0 0-96,0 0 64,0 0-32,0 0 1,0 0-97,0 0-65,0-24 65,-24 24 0,0 0 0,0-24-32,-1-1 0,1 1 0,0 24 32,0-24 0,0 0 0,-1 24 0,25 0 32,-24 0 0,0-24 0,24 24 0,-24 0-32,0 0 0,24 0-64,-25 0 32,1 0 32,24 0-32,-24 0-128,24 0 160,0 24-64,-24-24-32,24 0 96,0 0 0,0 24 32,0-24 32,0 0 32,0 0-64,0 0 0,-24 0 0,24 0 0,0 0-32,0 0 0,0 0-32,0 0 32,0 0-128,0 0-32,0 0 32,0 0-64,0 0-32,0 0 192,0 0 32,0 0 64,0 0 96,0 0-128,0 0-32,0 0-224,0 0 224,0 0 160,0 0 0,-24 0 0,24 0 224,0 0-256,0 24-95,-25-24-33,25 0 0,0 0 0,0 0 32,0 24 64,0-24-96,0 0-96,0 0-97,0 0-31,0 0 0,0 0 0,0 0 64,0 0 31,0-24 33,25 24 96,-25 0 64,0-24-64,24 24 0,-24 0 32,0 0-32,24 0-128,-24-24-128,0 24-64,24 0 96,-24 0-65,0 0 1,0-24-128,24 24 255,-24 0 161,0 0 0,0 0-64,0 0-256,24 0 128,-24 24 192,25-24 128,-25 0-96,24 24 0,-24-24-64,0 0 0,24 0-96,-24 0 96,0 0-192,0 0-513,24 0-1377,-24 0-1249,24 0-2082</inkml:trace>
  <inkml:trace contextRef="#ctx0" brushRef="#br0" timeOffset="271356.9016">3049 9652 833,'0'0'4196,"0"0"-2178,0 0-1570,0 0 1,0 0-33,0 0 192,24 49 225,0-25-352,-24 0 31,0 1-31,0-25-257,0 0-32,0 0-192,0 0-64,0 0-513,0 0 33,24-25 448,-24-23 192,0 24-96,24-1 128,-24 1-96,0 0-32,0 24 32,0-24 0,0 24 192,0 0 193,0 0 480,25 0-161,-25 24 193,0 24-192,0-23-513,24-1-128,-24 24-64,0-23 128,24-25-128,-24 24-32,0-24 0,0 0-192,0 0-192,24 0 64,-24-24 255,0-1 65,24-23 161,-24 24-33,0-25-96,0 25 32,25 0-64,-25 24 0,0 0 32,0 0 32,0 0 416,0 0-223,0 0 63,0 24 32,24 24-128,-24-23-31,0 23-65,24-24-64,-24 1 0,0-25-32,0 24-32,0-24-32,0 0-64,0 0-192,0 0-161,24-24 257,-24-1 192,0-23 192,24-1-160,-24 25 0,0 0-32,0 0 0,0 24 0,25 0 0,-25 0 0,0 0 64,0 0 32,0 0-96,0 0 0,0 24 257,24-24 63,-24 24-192,0 0-96,24 1-32,-24-25 64,0 0-64,0 24 0,24-24 0,-24 0-32,0 0-96,0 0 64,24 0-160,-24 0 31,25 0 33,-25-24 160,24-1 128,-24 25-96,0-24 65,24 24-65,-24 0-32,0 0-32,0 0-32,0 0 64,0 24 224,24 1 320,-24-1-352,24 0-95,-24 25-65,0-49 0,25 24 0,-25-24-32,0 0 0,0 0-129,0 0-127,0 0 64,24-24 32,-24 24 160,0-49 160,24 25-128,-24 24 0,24-24-32,-24 24 0,0 0 0,0 0 0,0 0 0,0 0 96,0 0-64,0 0-32,24 0 0,-24 0 96,0 24 64,0 0 33,25 0-65,-25 1-96,24-1 0,-24-24 0,0 24-32,24-24-64,-24 0-64,0 0-97,24 0-63,-24 0-32,24-24 320,-24-25 0,24 25 0,-24 0-64,0 0 32,25-1 32,-25 25 0,0 0 0,0 0 0,0 0 32,0 0 0,0 0-32,0 0 0,0 0 160,24 0 0,-24 0-32,0 0-96,0 0-32,24 0 0,-24 0-96,0 0-160,0 0-256,0 0-161,24 0-448,-24-24-2755,24 0-2530</inkml:trace>
  <inkml:trace contextRef="#ctx0" brushRef="#br0" timeOffset="272774.3533">1477 10088 801,'0'0'320,"0"0"-224,0 0 64,0 0 385,0 0 704,0 0 609,0-25-417,0 25 0,0 0-31,0 0-161,0 0-352,0 0-128,0 0-321,0 0-96,0 25-224,0-25-96,0 0 1,0 0-33,0 0 0,0 0 64,0 0-64,0 0-97,0 0-127,0 0-64,0 0-128,0 0 416,0 0 352,0-25-224,0 25-96,-24-24 64,24 24 64,0 0 321,0 0 127,0 0-95,-24 24-257,24-24-128,0 25 289,-24-1-129,24-24-128,0 24-96,0-24-32,-25 0-32,25 0 32,0 0-32,0 0-32,0 0-96,0 0-160,0 0-161,-24 0 385,24-24 0,-24 0 64,24 24 0,0 0 64,0 0 64,0 0 0,0 0 289,0 0 63,0 0-191,-24 0-225,24 24 128,0 0-32,-25-24-96,25 0 64,0 0-64,0 0-32,0 0-32,-24 0-160,24 0 128,0 0 0,-24 0-192,24 0-128,-24 0-321,-1 0-96,25 0-896,-24 0-3364,0 0-352</inkml:trace>
  <inkml:trace contextRef="#ctx0" brushRef="#br0" timeOffset="320632.2603">19983 5613 3171,'0'0'2659,"0"0"-1795,0 0-159,0 0-705,0 0 288,0 0 193,0-24 63,0 24 481,0-24 288,0 24-159,0-25-65,0 1-96,0 0-225,0 0-63,0-25-64,0 1-1,0 0-191,0-1-33,0-23-96,0 23 161,24-23-321,-24-1 0,24 1 0,-24-1 192,24 25-95,-24-25-33,0 0-32,25 25-32,-25-24-32,0 23-32,0 1 33,0-1-1,0-23 32,0 23 64,0-23 0,0 23-64,0-23-63,0 24 31,0-25-32,0 25-64,0-1-32,0 1 32,0-1-32,0 25 0,0 24 64,0-24-64,0 24 32,0 0 64,0 0 0,0 0 128,0 0-96,0 0-96,0 0 65,0 0 223,0 24-128,0 25-160,0-25-64,-25 24 32,25 25 0,0-1 0,0 1 32,0-1-32,0 1 32,0 0-32,0-1 0,0-23 0,0-1 0,0 25-32,0-25-128,0-24 64,0 24 0,0 1-128,0-1 31,0-24 97,0 25 32,0-25 32,0 24-32,0-23 0,0-25 32,0 24-64,0 0 64,0 0-64,0 0 96,0 1-32,0-25 32,0 0-32,0 0 0,0 0-160,0 0-1,0 0 65,0 0-96,0 0 96,0 0 0,0 0 32,0 0 32,0 0 32,0 0 32,0 0 0,0 0 0,0 0 32,0 0-32,0 0 32,0 0-32,0 0 32,0 0-32,0 24 0,0-24 0,0 0 0,0 0 0,0 0 0,0 0 0,0 0 0,0 0-128,-24 0-129,24 0-351,0 0 95,0-24 513,0-25 160,0 25-128,-24-24-32,24-1-32,0 1 32,0-1-32,0 1 0,-24 0 32,24-1 0,0 1-64,0 0 64,0 23 0,0 1 0,0-24 0,0 24 0,0-1 0,0 1 0,0 0 0,0 0-32,0 24 0,0 0 0,0 0 0,0 0 0,0 0 0,0 0-32,0 0 64,0 0 160,0 48 32,0 1-96,0-1-31,0 0-33,0 25-32,0-1 32,0 1 0,0 24-32,-25-25 0,25 1 0,0 0 32,-24-49-32,24 24 0,0-24-32,0-24-417,0 0-127,0 0-321,0 0-737,0 0-224,0 0-1473,0-48 1570,0 0-770,0-25-95,0 25 320</inkml:trace>
  <inkml:trace contextRef="#ctx0" brushRef="#br0" timeOffset="323313.7161">19958 4572 0,'0'0'1634,"0"0"-321,0 0 801,0 0-192,24-145-1,1 121-639,-25-1-289,0-23-65,0 24-319,24-25 128,-24 25 160,0 0-225,0 0-223,0 0-161,0 24 160,0 0 129,0 0-65,0 0-127,0 0-225,0 0-32,0 0-64,0 0 128,0 0 97,0 0-97,0 48 320,0 0-95,0 1-321,0 23 0,0 1-64,0 0-32,0-1 0,0-24 32,-24-23-32,24 23-32,0-48-96,0 0-65,0 0 97,0 0-192,0 0-288,0 0-161,0-24 641,0-49 96,0 1 128,0-25-32,0-24-96,0 0 32,0 0-32,0 0 0,0 24 32,0 1-32,0-1 0,0 24 32,0 1 32,0 23 0,0 1 257,0-25-33,0 25-224,0 0 0,0-1 32,0 25-96,0-24 32,0 23 0,0 25 0,0-24 32,0 24 160,0 0 33,0 0-33,0-24-32,0 24-128,0 0 32,0-24-64,0 24 0,0 0 32,0 0 0,0 0 32,0 0-32,0 0-64,0 0 33,-25 24 31,25 24-64,-24 1-193,24 23 161,-24-23 0,24 23 0,-24-23 32,24 23-32,0-23-96,0-25-96,0 24 160,0-24-32,0 1 96,-25-25 0,25 24 0,0-24 32,0 0-32,0 0-128,0 0-32,0 0-129,0 0 225,0-24 64,0-1 64,0-23 96,0 0-63,0-1-1,0 1-32,0-25 32,0 25-32,25-25-32,-25 1 64,0 23 96,0-47-32,24 23-64,-24 1-64,0-25-32,24 0 64,-24 24-64,0-23 32,24 47-32,-24 1 33,0 0-33,0 23 32,0 1 0,0 24-32,0 0 32,0 0 0,0 0 0,0 0-32,0 0 0,0 0 0,0 0-96,0 24 96,0 1 0,25 47 160,-25 1-96,0 23-32,24 25-32,-24-24 32,0 24-32,0 0 0,0-24 32,0 24-32,0-49 0,0 25 0,0-24 0,0-1 0,0-23 0,0-1-96,0 0-32,0 1 0,0-1 31,0-24 33,0 25 0,0-25 64,0 0-32,0-24 0,0 24-32,0 1 32,0-25 0,0 24 32,0-24 32,0 24-32,0-24 0,0 0 0,0 0 0,0 0-32,0 0 32,0 0-96,0 0 32,0 0 0,0 0 0,0 0 64,0 0 0,0 0 32,0 0 0,0 0-32,0 0 0,0 0 0,0 0 0,0 0 0,0 0-32,0 0-64,0 0 0,0 0-64,0 0-161,0 0 33,0 0-160,0 0 287,0 0 161,0 0-32,0 0 32,0 0-32,0 0-128,0 0-32,0 0 64,0-24 128,0 0 0,0-1 32,0 1-32,0 0 64,24 0-64,-24 0 0,0 24 0,0-25 0,0 1 0,0 0 0,0 0 0,0 0 32,0-25-32,24 25 0,-24-24 0,0-1 0,0 1 0,0 24 0,0 0 32,0-25-32,0 1 96,0-1-64,0 1 96,0 0-32,0-25-32,0 0 1,0 25-33,0-24 0,0-1 32,0 0 0,0 25-32,0-25-32,0 25 32,0-25 0,0 1-32,0-1 32,0 25-32,0 0 0,0-1 0,0 25 32,0-24-32,0 23 32,0-23 0,0 24 64,0-25 96,0 25-32,0 0-128,0-24 0,0 24-32,0-25 0,0 25 0,0 0 0,0-25 0,0 25 32,0 0 0,0 0 0,0 0 33,0-1-65,0-23 0,0 0 0,25-1 0,-25 1 0,0 24 32,0 0-32,0-1 32,0 25-32,0 0 0,0-24 32,0 24-32,0 0 0,0-24 0,0 24 0,0 0 0,0-24 0,0 0 0,0 24 0,0-25 0,0 25 32,0 0-32,0-24 0,0 24 0,0 0 32,0 0-32,0 0 0,-25 0 0,25 0 32,0 0-32,0 0 0,0 0 0,0 0-32,0 0-64,0 0 0,0 0-161,0 24 225,0 25-64,0-1 64,0 25 32,0-1 0,0 1 0,0 24 32,0-1-32,0 1 0,0 0 0,0 0 0,0-25 0,0 25-32,0-24 32,0-1-128,0 1-32,0-1-64,-24-23-33,24 23 97,0-23 160,0-1-64,0-24-64,0 0 64,0 1 64,0-1 0,0-24 0,-24 0 0,24 0-64,0 0-32,0 0 0,0 0-64,0 0 31,0 0 33,0 0 0,0 0 96,0 0 0,0-24 0,0-1 32,0 25 32,0-24-32,0 0 32,0 24 33,0-24 31,24 0-64,-24-1-32,24 1 0,-24 0-32,0 0 0,0 0 0,0-1 0,0 1 32,0 24-32,0 0 0,0 0 32,25 0-32,-25 0-224,0 0 31,0 0 1,0 0-224,0-24-353,0 24-544,0 0-1153,0-24-1090,0-24-2369</inkml:trace>
  <inkml:trace contextRef="#ctx0" brushRef="#br0" timeOffset="324153.3243">20080 1960 416,'0'0'961,"0"0"-224,-49 194 352,49-146-480,-24 0 159,24 1 674,-25-1-161,25-24-128,0 25-384,-24 23-321,24-23 65,-24-1-33,24 0 65,-24-23-33,24-1 33,0-24 159,0 0-191,0 0-385,0 0-128,0-24-192,0-1 192,0-23 961,0 0 224,24-49-673,-24 0-224,24 0-95,-24-48-33,24 0-96,-24 24-32,0-24 0,0 48 32,0 25-32,0-1-32,0 25 96,0 24 96,0-25 65,0 25-1,25 24-160,-25-24-64,0 0 0,0 24-32,0 0 0,0-25 0,0 25-32,0 0-32,0 0 0,0 0-32,0 0 0,0 0 0,0 0-193,0 0-479,0 25-578,24 23 930,-24 0-993,24 25-1410,1-25-929,-25 1-223</inkml:trace>
  <inkml:trace contextRef="#ctx0" brushRef="#br0" timeOffset="325159.3216">20175 1016 545,'0'0'1985,"0"0"33,0 0 417,0 0-97,0 0-737,0 0-544,0-24-544,0 24-321,-24 24 737,24 25-577,0 23-192,0 1 193,0 0 191,0-1-159,0 1-257,0-25 0,0-24-96,0-24-32,0 0-32,0 0-64,0 0-225,0 0 1,0-24 320,24-24 481,-24-25-33,0-24-288,0 1-128,0-1 32,0 24-64,0 1 32,0-1-32,0 25 289,0 24 191,0-1-96,0 25-63,0-24-97,0 24-32,0 0 32,0 0-64,0 0-128,0 24-32,0 25 0,0 23 65,0 25 159,0 0-160,0 0-32,0-1-32,0-23 32,0 0 0,0-49-32,0 0 0,0 0 0,0-24 0,0 0-192,0-24-449,25-24 545,-25-25 96,0 0 64,0-48-64,0 0 0,0 0 0,0 1-32,0 23 0,0 0 32,0 24-64,0 1 64,24 23 64,-24 25-64,0 0 0,0 24 0,0 0 0,0 0 0,0 0 0,0 0-64,0 0-192,0 48-33,0 1 289,24 48 129,-24-25-65,24 1 32,-24-1-96,0-23 32,25-25-32,-25 0 0,0-24-32,0 0 32,0 0-128,0 0-193,0-48 321,0-1 32,0-23 32,0-1-64,0-24-320,0-24-224,0 25 255,0-1 33,0 24 160,0 1 96,0 47 0,0 1 96,0 24 0,0 0 0,0 0-32,0 0-64,0 0-224,0 0 224,0 0 96,0 0-32,0 0-64,0 0-32,0 0 32,0 0-576,0 0-930,0 24-3042,0-24-1698</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2:18:40.134"/>
    </inkml:context>
    <inkml:brush xml:id="br0">
      <inkml:brushProperty name="width" value="0.16" units="cm"/>
      <inkml:brushProperty name="height" value="0.16" units="cm"/>
      <inkml:brushProperty name="color" value="#E71224"/>
    </inkml:brush>
  </inkml:definitions>
  <inkml:trace contextRef="#ctx0" brushRef="#br0">21985 5292 5573,'0'0'3235,"0"0"-1313,0 0 448,0 0 65,0 0-1474,0-212-513,0 61 321,30-61-33,-30-60 1,31 0-256,-1-31-161,0 1-192,0 0 256,31-1 129,-31 31 384,31 30-161,-31 61-351,-30-1-129,30 1-32,-30 60-160,30 0 128,-30 0 65,30 60-97,-30 1-160,0-1 64,0 61 0,0-30-64,0 30 0,0 0 0,0 0 0,0 0-64,0 0 32,0 0-256,0 0-257,0 0 193,0 0-97,0 0-319,0 0-450,0 0-63,0 0-673,0 0-1120,0 0-4005</inkml:trace>
  <inkml:trace contextRef="#ctx0" brushRef="#br0" timeOffset="1">22409 1270 5669,'0'0'3972,"0"0"-1794,0 0-448,0 0-225,0 0-768,0 0-96,-91 90-257,31-29 224,-1-1-63,1 31-97,-1-30 97,1 29-193,29-29-31,-29-1-161,60-29-64,-30-1 32,30-30-64,0 0-64,0 0 0,0 0 0,0-30 448,30-61-255,0 0-161,31 0-32,-1 1 0,1-1 0,-1 30 0,1-29 0,-1 29 0,-29 1 0,29-1 0,-60 31 0,30 30 0,-30 0-32,0 0-32,0 0 64,0 60 96,31 1 288,-1 30-64,31-31-128,-31 31-31,0 0-97,0-1 128,-30 1-64,0-30-96,31-1 0,-31 1 0,0-31-32,0 0-416,0-30-1730,0 0-3043</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51:34"/>
    </inkml:context>
    <inkml:brush xml:id="br0">
      <inkml:brushProperty name="width" value="0.28" units="cm"/>
      <inkml:brushProperty name="height" value="0.28" units="cm"/>
      <inkml:brushProperty name="color" value="#FFFFFF"/>
      <inkml:brushProperty name="ignorePressure" value="1"/>
    </inkml:brush>
  </inkml:definitions>
  <inkml:trace contextRef="#ctx0" brushRef="#br0">5172 2373,'-3'-3,"-4"-1,-10 1,-13 0,-17 0,-15 2,-18 0,-48 1,-32 0,-25 0,-13 0,-2 1,14-1,25 0,34 0,29 3,43 1,52 0,32-1,44 2,21 0,34-1,24 0,15-2,10-1,-8 0,-21-1,-29 0,-32-1,-35 1,-33 0,-37 0,-25 0,-16 0,-8 0,-3 0,0 0,7 0,10 0,34 6,47 10,54 7,52-2,47-4,32-5,9-4,-7-4,-34-3,-42-1,-53-3,-77-5,-75-4,-71 1,-57 1,-10 3,-8 3,-8 2,8 1,11 1,20 0,34 0,37 1,36-1,38 1,41-1,37 0,32 0,18 0,39 0,10 0,0 0,-12-9,-25-3,-34-2,-40-2,-40 2,-57 3,-37 4,-32 2,-6 3,8 2,13 0,15 1,16-1,15 1,18-1,14 1,16 2,11 4,10 4,5 2,5 3,6 1,24 1,28-3,26-4,34-3,26-4,17-2,11-2,-11 0,-27-1,-30 0,-32 1,-25-1,-28 1,-23 0,-29-1,-28 1,-19 0,-14 0,-13 1,-15-1,-6 0,2 0,17 0,18 0,27 8,41 7,57 6,54 0,41-4,34 1,23-2,16-5,1-3,5-3,-25-3,-35-2,-39 0,-40-1,-51 0,-43 1,-46 2,-31 5,-21 0,-7 0,6-2,12-2,11-1,21 0,34 4,33 2,39-1,33-2,22-1,15-1,12-2,0 0,-29-1,-45-1,-72 1,-70 0,-60-1,-51 1,-39 0,-14 0,-3 0,11 0,24 0,38 0,39 0,42 0,38 0,34 0,29 0,20 0,12 0,12 0,19 3,28 7,26 2,24 1,21-1,21-2,3-4,-4-2,-21-2,-24-2,-28-3,-35-4,-32-4,-32-1,-30 3,-21 2,-13 3,3 7,13 4</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51:47.618"/>
    </inkml:context>
    <inkml:brush xml:id="br0">
      <inkml:brushProperty name="width" value="0.28" units="cm"/>
      <inkml:brushProperty name="height" value="0.28" units="cm"/>
      <inkml:brushProperty name="color" value="#FFFFFF"/>
      <inkml:brushProperty name="ignorePressure" value="1"/>
    </inkml:brush>
  </inkml:definitions>
  <inkml:trace contextRef="#ctx0" brushRef="#br0">718 2314</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51:51.763"/>
    </inkml:context>
    <inkml:brush xml:id="br0">
      <inkml:brushProperty name="width" value="0.28" units="cm"/>
      <inkml:brushProperty name="height" value="0.28" units="cm"/>
      <inkml:brushProperty name="color" value="#FFFFFF"/>
      <inkml:brushProperty name="ignorePressure" value="1"/>
    </inkml:brush>
  </inkml:definitions>
  <inkml:trace contextRef="#ctx0" brushRef="#br0">1934 2717,'-6'0,"-11"0,-11 0,-13 0,-8 0,-11 0,-1 0,1 0,8 0,10 0,17 0,17 0,15 0,9 0,6 0,4 0,4 0,0 0,-3 0,-2 0,-3 0,-11 0,-16 0,-11 0,-4 0,-6 0,7 0,35 0,37 0,31 0,16 0,11 0,2 0,-6 0,-16 0,-21 0,-18 0,-19-3,-32-4,-41-1,-39-2,-25 1,-14 2,-9 2,11 2,21 1,22 2,30-3,43-4,33-3,26 0,9-2,8 2,17 2,7 0,0 1,-9 1,-15 3,-16 1,-16 1,-21 4,-21 4,-22 7,-16 1,-12 1,-9 0,-1-1,-2-5,6 0,9-2,18-3,26-1,19-2,17-2,19 0,23 0,17 0,-2-1,-8 1,-15 0,-20 2,-17 5,-15 7,-10-6,-6-15,-4-15,0-14,-1-8,1-1,1-4,-17 4,-27 8,-36 12,-48 9,-38 8,-37 20,-23 19,11 11,19 10,35 5,38-4,42-8,33-9,27-8,16-5,10-4,4-11,7-19,16-22,12-20,10-13,11-10,4-2,-3 14,-13 14,-15 12,-17 16,-26 18,-30 24,-29 27,-21 22,-5 9,11 0,12-1,13-5,16-9,14-7,12-9,14-10,10-11,12-10,12-8,14-5,8-3,10-2,10 0,14-12,15-18,5-13,-11-1,-13 3,-19 8,-20 5,-27 8,-29 12,-34 12,-18 12,-13 16,-22 11,-8 3,-5 4,8-2,9-10,16-13,23-19,19-14,16-14,17-18,14-13,14-9,11-6,6 3,3 7,-3 14,-12 15,-26 18,-34 18,-38 16,-29 14,-27 7,-18-1,14-4,8-3,18-7,24-8,20-7,18-6,13-4,9-11,15-10,6-14,12-12,6-9,2 0,2 0,1 18,-6 21,-3 28,-2 24,5 26,11 23,14 14,18 9,29 3,23-15,12-20,14-24,-6-20,-11-17,-21-10,-29-9,-27-8,-21-4,-17-12,-27-13,-22-5,-33-8,-21 0,-6 3,3 4,13 7,11 1,15 7,17 6,21 4,22 6,20 5,8 5,2 2,-2 3,-9 1,-18 0,-24-6,-15-2,-22-6,-8-3,-4-6,2-4,11 2,14 2,14 2,12 1,8 2,11 2,11 5,12 4,10 2,11 3,3 1,2 1,-6-1,-16 1,-28 0,-27-1,-24 1,-12-1,-3 0,1-6,14-2,21 0,22 2,22 2,18 1,9 2,11 0,9 1,5 1,-1-1,1 0,-3 0,-1 1,0 2,-4 1,-2 3,-4 2,-3 4,-7-1,-11-2</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1:40.051"/>
    </inkml:context>
    <inkml:brush xml:id="br0">
      <inkml:brushProperty name="width" value="0.08" units="cm"/>
      <inkml:brushProperty name="height" value="0.08" units="cm"/>
      <inkml:brushProperty name="color" value="#E71224"/>
    </inkml:brush>
  </inkml:definitions>
  <inkml:trace contextRef="#ctx0" brushRef="#br0">1 2913 12332,'0'0'1986,"0"0"-1506,0 0 129,0 0-257,0 0-320,0 0 64,12-26 160,14 1 193,0-1 255,-13-25 33,12 12-289,1-12-63,12 0-225,-12 12-96,0-12 32,-1 12 0,14-12 128,-13 0-31,-1-13 63,1-13 192,0 0-159,-1 0-129,1-13-96,0 0 0,12 13 0,-12-13 32,-13 13 96,-1-12 96,1-14 33,0 0 95,-13-12-192,0-1-31,0-12-129,0 0 0,13 12-64,0 14 0,0-1 0,0 13 0,-13 1 32,0 12 0,0 12 0,0 27 64,0-1 0,0 14-32,0 12 0,0 13 64,0 0-32,-13-13 161,13 13 127,0 0-32,0 0-64,0 0-95,0 0-65,0 0-96,0 0 32,0 0-32,0 0-32,0 0 0,0 0-32,0 0-64,-13 0 0,13 0 0,0 0-193,0 0-415,0 0-257,0 13-545,-13-13-1472,13 13-2756,-13 0-7046</inkml:trace>
  <inkml:trace contextRef="#ctx0" brushRef="#br0" timeOffset="705.8471">539 116 1217,'0'0'1954,"0"0"160,0 0 0,0 0 160,0 0-320,0 0-256,0-13-33,0 13 33,0 0-33,0 0-159,0 0 63,-12 13-288,12 0-608,-13 13-481,0-1-128,0 14 129,0-1-129,0 1 32,1-13 96,12-14-128,-13 1 32,13 0-64,0-13-32,0 0 0,0 0-128,0 0-96,0-13-257,13-12-63,-1-1 544,14-25 32,-13 12 32,13-12-64,-1-1-64,-12 14 64,0 12-32,0 0-32,0 14 64,-13 12-32,0 0-32,0 0-65,0 0 129,0 0 0,12 12 193,-12 14 223,26 0 257,-13 12-225,13 14-128,-14-14-127,1 14-129,13-14-32,-26 1-32,13-1-417,12-12-928,-12 0-1378,0-1-1505,0-12-5861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36"/>
    </inkml:context>
    <inkml:brush xml:id="br0">
      <inkml:brushProperty name="width" value="0.16" units="cm"/>
      <inkml:brushProperty name="height" value="0.16" units="cm"/>
    </inkml:brush>
  </inkml:definitions>
  <inkml:trace contextRef="#ctx0" brushRef="#br0">76 274 3716,'0'0'3875,"0"0"-672,0 0-192,0 0-737,0 0-192,0 0-128,0 0 128,0-25-448,0 25-449,0 50-449,0 25-415,0 25 31,-25-1 96,25 26 353,0-26-448,-25 26 31,25-26-256,0 26 0,0-25-128,0-1 0,0 1 32,0-25-32,0-26 32,-25 1 0,25 0-32,0-25 0,0-25-32,0 0 0,0 0-416,0 0-449,0 0-512,0-25-737,0-25 480,0-25-993,25 1-1152,-25-26-4133</inkml:trace>
  <inkml:trace contextRef="#ctx0" brushRef="#br0" timeOffset="1">100 150 13196,'0'0'2691,"0"0"-1890,0 0 224,0 0-833,0 0-192,0 0 0,0 0 416,50 25 545,-25 0 32,25-1 96,0 1-64,24 0-544,1 0-65,25 0-224,0 0-64,-26 0 65,1 0-161,-25 0-32,0 0 32,-25-25 64,0 25 128,0-25 320,0 24-95,-25-24-1,0 0-320,0 0-32,0 0 33,0 0-1,0 0 192,0 0 192,0 0 289,-25 25 160,0-25-224,-25 50-577,-25-25 64,0 0-32,1 25 97,-26-25-65,25 0 64,0-1-96,25 1 65,1-25-65,-1 25-160,25-25 32,25 25 0,-25-25-64,25 0 32,0 0 32,0 0-64,0 0 0,0 0-64,0 0 32,0 0-128,0 25 64,0-25-129,25 25 129,25 25 96,24-25 0,-24 25 0,0-1 32,25 1-32,-25 0 0,25 0 32,-1 0-32,-24-1 0,0 1 0,0 0 32,-25-25 65,0 0-33,0 25-32,0-50 0,-25 25 32,24-1-64,-24-24 32,0 25 0,25-25-32,-25 0-32,0 0 32,0 0 0,0 0 0,0 0 32,0 0-32,0 25-64,0-25-321,0 0-319,0 0-481,0 0-417,0 0-224,0 0-960,25 0-834,-25 0-1344,0 0-6824</inkml:trace>
  <inkml:trace contextRef="#ctx0" brushRef="#br0" timeOffset="2">1395 224 4292,'0'0'5221,"0"0"-2274,0 0-545,0 0-224,0 0-512,0 0-257,25 0 32,-25 0-31,0 0-65,0 25-512,0 25 288,0 50-609,0-1 97,0 26-65,0-1-95,0-24-161,25 24-32,-25 1-63,0-1-1,0-24-128,0 0-64,0-26 0,0 1 0,0-25-32,0-25-96,0 0-289,-25-25-416,25 0-416,0 0-769,0 0-1857,25-50 576,-25-25-1858,0-24-6662</inkml:trace>
  <inkml:trace contextRef="#ctx0" brushRef="#br0" timeOffset="3">1420 0 9193,'0'0'4228,"0"0"-2050,0 0-833,0 0-320,0 0-128,0 0-96,-25 0 95,25 0-31,0 0 0,0 0-96,0 0-225,0 0-319,0 25-225,25 0 32,24 0 32,1 25 32,25-25 32,0-1 160,24 26 64,1-25-191,0 0-1,-1 0 128,1 25-160,-25-50-128,-1 25 96,1 0-96,-25-1 64,0-24 96,-25 0-31,-1 25 63,-24-25 96,25 0-64,-25 0 65,0 0-65,0 0 64,0 0 64,0 0 97,0 25 223,-49 0-31,-1 25-577,-25 0 0,-25-25 0,1 25 224,-1-26 1,-24 1-161,24 0 96,0 0-96,26-25-64,-1 0-32,25 0-32,25 0 32,0 0 0,0 0-32,0 0 32,25 0-32,0 0 0,0 0 0,0 0-32,0 0 0,0 0-64,0 0-64,0 25-32,0-25 32,25 25 0,25 0 160,50 25 160,-25-1 0,49 26-128,-24 0-32,24 0 32,1 24 32,-26-24-64,-24-25 32,0 24 64,-25-24 96,-25 0-96,24 0-32,-24-25 1,0 0-65,0-1 32,0 1-32,-25-25 0,0 0 0,0 25 0,0-25-577,25 0-672,-25 0-1025,0 0-993,25-25-2435,-25 0-4419</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1:48.797"/>
    </inkml:context>
    <inkml:brush xml:id="br0">
      <inkml:brushProperty name="width" value="0.08" units="cm"/>
      <inkml:brushProperty name="height" value="0.08" units="cm"/>
      <inkml:brushProperty name="color" value="#E71224"/>
    </inkml:brush>
  </inkml:definitions>
  <inkml:trace contextRef="#ctx0" brushRef="#br0">1 2913 12332,'0'0'1986,"0"0"-1506,0 0 129,0 0-257,0 0-320,0 0 64,12-26 160,14 1 193,0-1 255,-13-25 33,12 12-289,1-12-63,12 0-225,-12 12-96,0-12 32,-1 12 0,14-12 128,-13 0-31,-1-13 63,1-13 192,0 0-159,-1 0-129,1-13-96,0 0 0,12 13 0,-12-13 32,-13 13 96,-1-12 96,1-14 33,0 0 95,-13-12-192,0-1-31,0-12-129,0 0 0,13 12-64,0 14 0,0-1 0,0 13 0,-13 1 32,0 12 0,0 12 0,0 27 64,0-1 0,0 14-32,0 12 0,0 13 64,0 0-32,-13-13 161,13 13 127,0 0-32,0 0-64,0 0-95,0 0-65,0 0-96,0 0 32,0 0-32,0 0-32,0 0 0,0 0-32,0 0-64,-13 0 0,13 0 0,0 0-193,0 0-415,0 0-257,0 13-545,-13-13-1472,13 13-2756,-13 0-7046</inkml:trace>
  <inkml:trace contextRef="#ctx0" brushRef="#br0" timeOffset="1">539 116 1217,'0'0'1954,"0"0"160,0 0 0,0 0 160,0 0-320,0 0-256,0-13-33,0 13 33,0 0-33,0 0-159,0 0 63,-12 13-288,12 0-608,-13 13-481,0-1-128,0 14 129,0-1-129,0 1 32,1-13 96,12-14-128,-13 1 32,13 0-64,0-13-32,0 0 0,0 0-128,0 0-96,0-13-257,13-12-63,-1-1 544,14-25 32,-13 12 32,13-12-64,-1-1-64,-12 14 64,0 12-32,0 0-32,0 14 64,-13 12-32,0 0-32,0 0-65,0 0 129,0 0 0,12 12 193,-12 14 223,26 0 257,-13 12-225,13 14-128,-14-14-127,1 14-129,13-14-32,-26 1-32,13-1-417,12-12-928,-12 0-1378,0-1-1505,0-12-5861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51:34"/>
    </inkml:context>
    <inkml:brush xml:id="br0">
      <inkml:brushProperty name="width" value="0.28" units="cm"/>
      <inkml:brushProperty name="height" value="0.28" units="cm"/>
      <inkml:brushProperty name="color" value="#FFFFFF"/>
      <inkml:brushProperty name="ignorePressure" value="1"/>
    </inkml:brush>
  </inkml:definitions>
  <inkml:trace contextRef="#ctx0" brushRef="#br0">5172 2373,'-3'-3,"-4"-1,-10 1,-13 0,-17 0,-15 2,-18 0,-48 1,-32 0,-25 0,-13 0,-2 1,14-1,25 0,34 0,29 3,43 1,52 0,32-1,44 2,21 0,34-1,24 0,15-2,10-1,-8 0,-21-1,-29 0,-32-1,-35 1,-33 0,-37 0,-25 0,-16 0,-8 0,-3 0,0 0,7 0,10 0,34 6,47 10,54 7,52-2,47-4,32-5,9-4,-7-4,-34-3,-42-1,-53-3,-77-5,-75-4,-71 1,-57 1,-10 3,-8 3,-8 2,8 1,11 1,20 0,34 0,37 1,36-1,38 1,41-1,37 0,32 0,18 0,39 0,10 0,0 0,-12-9,-25-3,-34-2,-40-2,-40 2,-57 3,-37 4,-32 2,-6 3,8 2,13 0,15 1,16-1,15 1,18-1,14 1,16 2,11 4,10 4,5 2,5 3,6 1,24 1,28-3,26-4,34-3,26-4,17-2,11-2,-11 0,-27-1,-30 0,-32 1,-25-1,-28 1,-23 0,-29-1,-28 1,-19 0,-14 0,-13 1,-15-1,-6 0,2 0,17 0,18 0,27 8,41 7,57 6,54 0,41-4,34 1,23-2,16-5,1-3,5-3,-25-3,-35-2,-39 0,-40-1,-51 0,-43 1,-46 2,-31 5,-21 0,-7 0,6-2,12-2,11-1,21 0,34 4,33 2,39-1,33-2,22-1,15-1,12-2,0 0,-29-1,-45-1,-72 1,-70 0,-60-1,-51 1,-39 0,-14 0,-3 0,11 0,24 0,38 0,39 0,42 0,38 0,34 0,29 0,20 0,12 0,12 0,19 3,28 7,26 2,24 1,21-1,21-2,3-4,-4-2,-21-2,-24-2,-28-3,-35-4,-32-4,-32-1,-30 3,-21 2,-13 3,3 7,13 4</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51:47.618"/>
    </inkml:context>
    <inkml:brush xml:id="br0">
      <inkml:brushProperty name="width" value="0.28" units="cm"/>
      <inkml:brushProperty name="height" value="0.28" units="cm"/>
      <inkml:brushProperty name="color" value="#FFFFFF"/>
      <inkml:brushProperty name="ignorePressure" value="1"/>
    </inkml:brush>
  </inkml:definitions>
  <inkml:trace contextRef="#ctx0" brushRef="#br0">718 2314</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51:51.763"/>
    </inkml:context>
    <inkml:brush xml:id="br0">
      <inkml:brushProperty name="width" value="0.28" units="cm"/>
      <inkml:brushProperty name="height" value="0.28" units="cm"/>
      <inkml:brushProperty name="color" value="#FFFFFF"/>
      <inkml:brushProperty name="ignorePressure" value="1"/>
    </inkml:brush>
  </inkml:definitions>
  <inkml:trace contextRef="#ctx0" brushRef="#br0">1934 2717,'-6'0,"-11"0,-11 0,-13 0,-8 0,-11 0,-1 0,1 0,8 0,10 0,17 0,17 0,15 0,9 0,6 0,4 0,4 0,0 0,-3 0,-2 0,-3 0,-11 0,-16 0,-11 0,-4 0,-6 0,7 0,35 0,37 0,31 0,16 0,11 0,2 0,-6 0,-16 0,-21 0,-18 0,-19-3,-32-4,-41-1,-39-2,-25 1,-14 2,-9 2,11 2,21 1,22 2,30-3,43-4,33-3,26 0,9-2,8 2,17 2,7 0,0 1,-9 1,-15 3,-16 1,-16 1,-21 4,-21 4,-22 7,-16 1,-12 1,-9 0,-1-1,-2-5,6 0,9-2,18-3,26-1,19-2,17-2,19 0,23 0,17 0,-2-1,-8 1,-15 0,-20 2,-17 5,-15 7,-10-6,-6-15,-4-15,0-14,-1-8,1-1,1-4,-17 4,-27 8,-36 12,-48 9,-38 8,-37 20,-23 19,11 11,19 10,35 5,38-4,42-8,33-9,27-8,16-5,10-4,4-11,7-19,16-22,12-20,10-13,11-10,4-2,-3 14,-13 14,-15 12,-17 16,-26 18,-30 24,-29 27,-21 22,-5 9,11 0,12-1,13-5,16-9,14-7,12-9,14-10,10-11,12-10,12-8,14-5,8-3,10-2,10 0,14-12,15-18,5-13,-11-1,-13 3,-19 8,-20 5,-27 8,-29 12,-34 12,-18 12,-13 16,-22 11,-8 3,-5 4,8-2,9-10,16-13,23-19,19-14,16-14,17-18,14-13,14-9,11-6,6 3,3 7,-3 14,-12 15,-26 18,-34 18,-38 16,-29 14,-27 7,-18-1,14-4,8-3,18-7,24-8,20-7,18-6,13-4,9-11,15-10,6-14,12-12,6-9,2 0,2 0,1 18,-6 21,-3 28,-2 24,5 26,11 23,14 14,18 9,29 3,23-15,12-20,14-24,-6-20,-11-17,-21-10,-29-9,-27-8,-21-4,-17-12,-27-13,-22-5,-33-8,-21 0,-6 3,3 4,13 7,11 1,15 7,17 6,21 4,22 6,20 5,8 5,2 2,-2 3,-9 1,-18 0,-24-6,-15-2,-22-6,-8-3,-4-6,2-4,11 2,14 2,14 2,12 1,8 2,11 2,11 5,12 4,10 2,11 3,3 1,2 1,-6-1,-16 1,-28 0,-27-1,-24 1,-12-1,-3 0,1-6,14-2,21 0,22 2,22 2,18 1,9 2,11 0,9 1,5 1,-1-1,1 0,-3 0,-1 1,0 2,-4 1,-2 3,-4 2,-3 4,-7-1,-11-2</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1:40.051"/>
    </inkml:context>
    <inkml:brush xml:id="br0">
      <inkml:brushProperty name="width" value="0.08" units="cm"/>
      <inkml:brushProperty name="height" value="0.08" units="cm"/>
      <inkml:brushProperty name="color" value="#E71224"/>
    </inkml:brush>
  </inkml:definitions>
  <inkml:trace contextRef="#ctx0" brushRef="#br0">1 2913 12332,'0'0'1986,"0"0"-1506,0 0 129,0 0-257,0 0-320,0 0 64,12-26 160,14 1 193,0-1 255,-13-25 33,12 12-289,1-12-63,12 0-225,-12 12-96,0-12 32,-1 12 0,14-12 128,-13 0-31,-1-13 63,1-13 192,0 0-159,-1 0-129,1-13-96,0 0 0,12 13 0,-12-13 32,-13 13 96,-1-12 96,1-14 33,0 0 95,-13-12-192,0-1-31,0-12-129,0 0 0,13 12-64,0 14 0,0-1 0,0 13 0,-13 1 32,0 12 0,0 12 0,0 27 64,0-1 0,0 14-32,0 12 0,0 13 64,0 0-32,-13-13 161,13 13 127,0 0-32,0 0-64,0 0-95,0 0-65,0 0-96,0 0 32,0 0-32,0 0-32,0 0 0,0 0-32,0 0-64,-13 0 0,13 0 0,0 0-193,0 0-415,0 0-257,0 13-545,-13-13-1472,13 13-2756,-13 0-7046</inkml:trace>
  <inkml:trace contextRef="#ctx0" brushRef="#br0" timeOffset="705.8471">539 116 1217,'0'0'1954,"0"0"160,0 0 0,0 0 160,0 0-320,0 0-256,0-13-33,0 13 33,0 0-33,0 0-159,0 0 63,-12 13-288,12 0-608,-13 13-481,0-1-128,0 14 129,0-1-129,0 1 32,1-13 96,12-14-128,-13 1 32,13 0-64,0-13-32,0 0 0,0 0-128,0 0-96,0-13-257,13-12-63,-1-1 544,14-25 32,-13 12 32,13-12-64,-1-1-64,-12 14 64,0 12-32,0 0-32,0 14 64,-13 12-32,0 0-32,0 0-65,0 0 129,0 0 0,12 12 193,-12 14 223,26 0 257,-13 12-225,13 14-128,-14-14-127,1 14-129,13-14-32,-26 1-32,13-1-417,12-12-928,-12 0-1378,0-1-1505,0-12-5861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1:48.797"/>
    </inkml:context>
    <inkml:brush xml:id="br0">
      <inkml:brushProperty name="width" value="0.08" units="cm"/>
      <inkml:brushProperty name="height" value="0.08" units="cm"/>
      <inkml:brushProperty name="color" value="#E71224"/>
    </inkml:brush>
  </inkml:definitions>
  <inkml:trace contextRef="#ctx0" brushRef="#br0">1 2913 12332,'0'0'1986,"0"0"-1506,0 0 129,0 0-257,0 0-320,0 0 64,12-26 160,14 1 193,0-1 255,-13-25 33,12 12-289,1-12-63,12 0-225,-12 12-96,0-12 32,-1 12 0,14-12 128,-13 0-31,-1-13 63,1-13 192,0 0-159,-1 0-129,1-13-96,0 0 0,12 13 0,-12-13 32,-13 13 96,-1-12 96,1-14 33,0 0 95,-13-12-192,0-1-31,0-12-129,0 0 0,13 12-64,0 14 0,0-1 0,0 13 0,-13 1 32,0 12 0,0 12 0,0 27 64,0-1 0,0 14-32,0 12 0,0 13 64,0 0-32,-13-13 161,13 13 127,0 0-32,0 0-64,0 0-95,0 0-65,0 0-96,0 0 32,0 0-32,0 0-32,0 0 0,0 0-32,0 0-64,-13 0 0,13 0 0,0 0-193,0 0-415,0 0-257,0 13-545,-13-13-1472,13 13-2756,-13 0-7046</inkml:trace>
  <inkml:trace contextRef="#ctx0" brushRef="#br0" timeOffset="1">539 116 1217,'0'0'1954,"0"0"160,0 0 0,0 0 160,0 0-320,0 0-256,0-13-33,0 13 33,0 0-33,0 0-159,0 0 63,-12 13-288,12 0-608,-13 13-481,0-1-128,0 14 129,0-1-129,0 1 32,1-13 96,12-14-128,-13 1 32,13 0-64,0-13-32,0 0 0,0 0-128,0 0-96,0-13-257,13-12-63,-1-1 544,14-25 32,-13 12 32,13-12-64,-1-1-64,-12 14 64,0 12-32,0 0-32,0 14 64,-13 12-32,0 0-32,0 0-65,0 0 129,0 0 0,12 12 193,-12 14 223,26 0 257,-13 12-225,13 14-128,-14-14-127,1 14-129,13-14-32,-26 1-32,13-1-417,12-12-928,-12 0-1378,0-1-1505,0-12-5861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2:28.362"/>
    </inkml:context>
    <inkml:brush xml:id="br0">
      <inkml:brushProperty name="width" value="0.16" units="cm"/>
      <inkml:brushProperty name="height" value="0.16" units="cm"/>
      <inkml:brushProperty name="color" value="#ED7D31"/>
    </inkml:brush>
  </inkml:definitions>
  <inkml:trace contextRef="#ctx0" brushRef="#br0">0 501 13325,'0'0'4324,"0"0"-2755,0 0-1088,0 0 1344,0 0-800,0 0-640,63 63 31,0 62 65,31 32-1,31 63-224,-30-32 0,-33 31-95,32-30-65,-31-33 0,-31-30 96,30-32-96,-30-31 32,-1-32-128,-31-31-32,31 0-256,1-31-32,-1-95 320,1-31 192,-1-31 160,0-31-288,1-1-64,-1 32 0,-31 31-32,0 0-192,0 32-160,0 30-161,0 33-448,0-1-288,0 32-513,0 31-544,0 0-2114,0 0-5221</inkml:trace>
  <inkml:trace contextRef="#ctx0" brushRef="#br0" timeOffset="1">1663 406 7911,'0'0'3268,"0"0"-1218,0 0 128,0 0-673,0 0-256,0 0 161,0 0 159,0 0-192,0 63-31,0 31-482,31 32-703,0 30-33,1 1 224,-1-31-256,0-1-64,1-31-32,-1 32 0,-31-64 0,31 32-352,-31-31-225,0 0-320,0-63-448,0 31-513,0-31-1088,-31-62-3236</inkml:trace>
  <inkml:trace contextRef="#ctx0" brushRef="#br0" timeOffset="2">1474 313 8456,'0'0'2723,"0"0"-1570,0 0-513,0 0 65,0 0-129,0 0 481,283-63-64,-158 63-32,1 0-384,-1 32 224,-31-1-321,-31 0-96,0 1 609,-32 31 64,-31-1 193,0 1-578,0 0-159,-31 0-65,-32-1-128,32-30-223,-64 30-65,1-30-32,0-32 64,0 31-64,31-31 32,1 0 0,30 0 96,1 0 0,0 0 0,31 32-32,0-32-96,0 0-32,0 31-64,31 0-160,0 1 224,63 30 32,1 1 32,-1 0 0,31 0 96,1-1-128,-32-30 32,-32 31-32,32-1 0,-62-30 0,31 30 0,-32-30-384,0 31-1058,-31-63-1248,0 0-1666,0 0-5894</inkml:trace>
  <inkml:trace contextRef="#ctx0" brushRef="#br0" timeOffset="3">3200 188 11627,'0'0'5637,"0"0"-2594,0 0-1473,0 0-417,0 188-545,0-63-223,0 1-161,-32-1 0,1 32 64,-1 0 33,1-32-33,-32 32-32,0-32-160,32-30-64,-32-1-32,32-32 0,31 1-96,-32-63-704,32 0-674,-31 0-896,31-63-1826,0-31-961,-32-31-2498</inkml:trace>
  <inkml:trace contextRef="#ctx0" brushRef="#br0" timeOffset="4">3198 157 4516,'0'0'6278,"0"0"-2722,0 0-1923,0 0 129,0 0 128,189 125-801,-127-31-161,1 0 97,0 1-224,-1-1-96,1 31-225,0 1-95,-32-32-129,1 31-96,-1-62-128,0 31-32,1-31-128,-1-32-897,-31 1-929,31-32-864,-31 0-1475,0 0-6148</inkml:trace>
  <inkml:trace contextRef="#ctx0" brushRef="#br0" timeOffset="5">3136 878 16624,'0'0'2979,"0"0"-1154,0 0-1024,0 0-673,0 0-64,0 0-32,220 64-32,-126-64-64,0 0 32,0 0-32,0 0-993,-31-32-2274,0 0-6983</inkml:trace>
  <inkml:trace contextRef="#ctx0" brushRef="#br0" timeOffset="6">4516 125 7783,'0'0'9674,"0"0"-6728,0 0-1536,0 189-514,-32-64-95,32 32-64,-31 0-385,31 0-128,-31-1 65,31-30-97,-32 31-96,1-63-64,0 0-32,31 0 0,-32-63-288,32 1-801,0-32-769,0-32-2050,0-31-3106,0-62-1731</inkml:trace>
  <inkml:trace contextRef="#ctx0" brushRef="#br0" timeOffset="7">4484 94 1922,'0'0'14093,"0"0"-11274,0 0-1698,0 0 609,126 188-449,-32-62-481,-31-1-223,31 1-161,-32 31-63,32-32 63,-31 0-160,0 1-63,-32-32-129,1 0-64,-1-31-32,0-1-321,1-62-1056,-32 0-1410,0 0-1345,0-31-4099</inkml:trace>
  <inkml:trace contextRef="#ctx0" brushRef="#br0" timeOffset="8">4484 878 15310,'0'0'3780,"0"0"-929,0 0-2083,0 0-768,0 0-192,0 0 160,157 32 32,-63-32 32,32-32-32,30 1-96,-30 0-544,-1-1-1122,1-31-1857,-32 1-5894</inkml:trace>
  <inkml:trace contextRef="#ctx0" brushRef="#br0" timeOffset="9">6554 1 7783,'0'0'3364,"0"0"-1058,0 0 416,0 0-480,0 0-31,0 0-642,-94 31-480,0 0-32,31 1-416,-31 62-129,-32-31-320,64 62 0,-32 32-127,31-32-65,0 32 64,32 32-64,-1-64 0,32 32 0,0-32-32,32-30 0,62-33-65,0-30 1,31-1 32,32-31-96,0-31-64,0-32-289,-32 0-95,-31 0-161,-31-31-416,-32 32-32,-31-1 128,0 0 640,-31 0 353,-32 1 96,1 30 128,-32 1 193,31-1 512,-31 32 31,62 0-63,-30 0 64,30 0-96,1 0 31,31 0-127,0 32-321,0-32-352,31 31-224,32-31 224,31 32 64,0-32-64,32 0 0,-1 0-64,1-32-32,-32 1 32,0-1-641,-31 1-704,-32 0-1794,0-32-2242</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2:28.372"/>
    </inkml:context>
    <inkml:brush xml:id="br0">
      <inkml:brushProperty name="width" value="0.16" units="cm"/>
      <inkml:brushProperty name="height" value="0.16" units="cm"/>
      <inkml:brushProperty name="color" value="#ED7D31"/>
    </inkml:brush>
  </inkml:definitions>
  <inkml:trace contextRef="#ctx0" brushRef="#br0">754 565 7655,'0'0'4260,"0"0"-1633,0 0-417,0 0-448,0 0-161,0 0-64,0 0-608,-63-32-64,32 32 64,-64 0-128,33 32-129,-32 30-159,-1 32-321,1 1-96,32 30 32,-33 0 65,64 32-129,0-31-64,31-1 0,0 1 0,62-32-97,1-32 33,31 1-32,0 0-416,1-63-577,30 0-577,1-31-416,30-32-576,1-31-1058,-31 0-3683</inkml:trace>
  <inkml:trace contextRef="#ctx0" brushRef="#br0" timeOffset="1">1852 565 6374,'0'0'4773,"0"0"-1570,0 0-737,0 0-160,0 0 64,0 0-768,-95-32-545,64 32-288,-32 0-97,32 0-223,-32 32 95,0 30-224,1 33-63,-1-1-193,31 63 0,32-1-64,-31 1 32,31 32-32,31-33-32,1-30 32,31-32-96,-1-31-321,33 0 65,-1-63-64,31-32 31,-31-31-63,1-62 160,-1-1-193,-63 1-95,1-32 95,-32 32 129,0-1 224,0 32 128,-32 0 32,-31 0 0,32 0 0,0 62 0,-1-31-32,1 32-353,31 31-1825,-32-31-1441,1-1-4581</inkml:trace>
  <inkml:trace contextRef="#ctx0" brushRef="#br0" timeOffset="2">2541 627 8680,'0'0'6598,"0"0"-4035,0 0-962,0 0-127,0 0-994,31 189-320,-31-64 97,31 1 31,-31-1 0,0 0-32,0 1-63,0-1-33,0-30-32,0-1-128,0-63 32,0 0-32,0 1 32,0-32-32,-31 0-160,31-32-449,0-62 289,-31 0 320,31-63 96,0 0-96,0 1 0,0 30 0,0-31-224,31 63 160,32 0 0,-32 31 32,1 1 32,30 30 0,1 32 64,0 0 192,0 0 32,31 0 257,0 0-161,0 63 65,0 0-1,-31 31 0,0 31-159,-1-31-193,-30 32-32,-1-1-32,-31 1 64,0-32-64,0-31-32,0-1 0,0-30-416,0-32-1026,0 0-1889,32-94-2531,-32-32-4387</inkml:trace>
  <inkml:trace contextRef="#ctx0" brushRef="#br0" timeOffset="3">4392 314 13741,'0'0'3908,"0"0"-1826,0 0-257,0 0-864,0 0-480,0 0-353,-220 63 64,189-63-32,-32 31 0,31 0 161,1 1-97,0 30-224,31 1-32,0 0 0,0 0-32,0 31 0,62-31-161,1 31-63,0-32 224,31 33 0,-31-33 32,31 32 32,-63-31 0,32 0 32,-31 0 32,-32-1 96,0 1 417,-32 0 31,1-32-191,-32 1-129,-31-1-224,0-31-64,0 0-128,-32 0-192,32-63-321,31 32-608,-31-32-1057,62 32-1442,-30-32-4708</inkml:trace>
  <inkml:trace contextRef="#ctx0" brushRef="#br0" timeOffset="4">4892 439 13100,'0'0'3620,"0"0"-2051,0 0-159,0 0-1026,0 188-256,0-62 128,32-1 1,-32 1-33,31 31 96,1-32-64,-1 0-63,32-30-33,-32-33-32,32 1-128,-1-32 0,1 1-128,0-32 0,0-32-97,-1-62-159,1 0-64,-32-63 319,1-31-287,-1 31 256,-31 1 128,31-1-64,-31 63 64,0 0 32,0 31 256,0 32 256,0-1-159,0 32 416,0 0 191,0 0 97,0 0-128,0 63-288,0 62-289,0 1-224,0 31-96,0-1 32,0-30-31,32 31-33,-32-63 0,31 0-33,1-31-63,-1-32-961,0-31-1025,1 0-1089,-1 0-352,0-63-4100</inkml:trace>
  <inkml:trace contextRef="#ctx0" brushRef="#br0" timeOffset="5">6115 471 7399,'0'0'5541,"0"0"-3203,0 0-576,0 0-224,0 0-610,32 219-639,-32-125 672,31 63-417,-31-31-63,0-1-65,0 1 32,0-32-223,0 0-97,-31-31-96,31-32-32,0-31 0,0 0-160,0-63-961,0 0 448,0-93 673,0-1-64,0 0-224,0 31-1,31 1 65,0 31 128,-31 0 96,32 62 0,30-30 0,-30 30 96,-1 1 160,32 0-160,0 31 65,-1 0 159,1 31 0,31 32 65,-63 31 191,1 0-63,-1 31-225,0 1 64,-31-1-192,0 1-64,0-32-96,0-31 32,0-1-32,0-30 0,0-32-32,0 0-192,0 0-352,0-32-545,0-30 320,0-64 801,0 1-224,0-1-417,0 1 385,32-1 96,-1 32 96,1 0 64,-1 31 32,0 1 0,32 30 160,-32 1 192,32 31 33,0 0 159,-1 31 321,33 32 288,-33 31-256,32 63-288,-31-32-97,0 32-192,-32 0 1,-31 0-129,32-32-96,-32-31-128,0-31 0,0 0-224,0-32-1025,0-31-1602,0 0-2370,0-94-8488</inkml:trace>
  <inkml:trace contextRef="#ctx0" brushRef="#br0" timeOffset="6">8185 690 11755,'0'0'3235,"0"0"-1505,0 0-1090,0 0-576,31 188-64,32-188-64,0 0 32,31 0-32,-31 0 0,-1-62 0,1-1-64,-32 0 64,1 0 32,-32 1 32,0-1 0,0 0 192,0 1 257,-32 30 383,-30 1 450,30 31 479,-30 0-672,-1 0-192,-31 31-480,31 63-193,-31 0 32,31 32-224,32-1 64,0 32-64,-1 0 64,32 0-32,0-32-64,63 1 0,0-32-64,31 0-32,0-31-224,31-1-545,-31-62-224,0 0-833,1-62 96,-1-32 385,-32-63-673,1 0-2306,0 0-2146</inkml:trace>
  <inkml:trace contextRef="#ctx0" brushRef="#br0" timeOffset="7">9125 534 352,'0'0'5317,"0"0"-576,0 0-1762,0 0-481,0 0-384,0 0-737,-31 0-672,31 62-673,0 64 0,0-1-32,0 1 96,0 31-96,0-32 32,0 0 0,0 1-32,0-32 64,0-63-32,0 1-32,0-1-32,0-31-64,0-63-512,0-31 191,0-31 417,0-63 0,31-1-128,32 33-128,0 30-161,-32 1 1,32 62 352,-32 32 64,32-1-64,0 1 64,0 31 128,-1 0 256,1 0 321,31 63-64,-31-1 127,31 64 1,-63-1-128,1 1-97,-1 62-127,-31-31-129,0-32-64,0 1-192,0-32-32,0 0-320,-31-63-1089,31-31-1442,0-31-3011</inkml:trace>
  <inkml:trace contextRef="#ctx0" brushRef="#br0" timeOffset="8">10819 0 7847,'0'0'4869,"0"0"-2146,0 0-353,0 0-1025,0 0-224,0 0 192,0 251 129,0-126-545,0 1 128,0 31-321,0 0-95,0 31-97,0-31-191,0-32 95,31 1-224,0-32-160,1-32-32,-1 1-32,32-63-160,-32 32-577,32-32-672,-32 0-769,1-32-865,-1-62-384,-31 0-4100</inkml:trace>
  <inkml:trace contextRef="#ctx0" brushRef="#br0" timeOffset="9">10475 471 17040,'0'0'3331,"0"0"-1249,0 0-1025,0 0-1057,0 0-224,0 0 32,125 31 192,0-31 0,1 0-288,-1 0-673,1 0-1666,-32 0-2626,0 0-8167</inkml:trace>
  <inkml:trace contextRef="#ctx0" brushRef="#br0" timeOffset="10">11259 690 13741,'0'0'3043,"0"0"-2082,0 0-737,0 0-128,0 0-32,282 94-32,-188-94 64,0-31-64,-31-1-32,-1-30-96,-30 30-32,-32 1 128,31 0 224,-31-1 129,0 1 159,0-1 545,-31-30 64,-1 62-608,-30-32-33,30 32-31,-30 0 159,-1 0-191,0 63-385,0 31 160,1 0-64,30 32-96,1-1 32,0 1-64,31 31 0,0-32 0,31 1 0,32-32-32,-1 0 0,33-31-352,-1-63-449,0 0-481,31-32-639,-31-62-1,0-31-673,0-1-1921,-31-31-2531</inkml:trace>
  <inkml:trace contextRef="#ctx0" brushRef="#br0" timeOffset="11">12388 533 4164,'0'0'6022,"0"0"-2755,0 0-705,0 0-224,0 0-608,0 0-1538,0 157-64,-32-31-128,32 31 32,0-32 32,0 1 32,0-1 33,-31-31 95,31-31 32,0 31-32,-32-63 33,32-31-33,0 0 64,0 0-288,-31-62-224,31-64 96,0-31 128,0 0-64,31 32-32,1-1-97,-1 1 161,32 62 0,-32 0 0,32 32 0,0 0 0,0-1 32,31 32 0,0 0 288,0 63 97,0 0 255,-31 31 1,0 31 224,-1 1-225,-30-1-63,-1 1-257,1-32-224,-32-31-96,0 0-128,31-32-1153,-31-31-1634,0 0-1921,0-31-9578</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2:28.384"/>
    </inkml:context>
    <inkml:brush xml:id="br0">
      <inkml:brushProperty name="width" value="0.16" units="cm"/>
      <inkml:brushProperty name="height" value="0.16" units="cm"/>
      <inkml:brushProperty name="color" value="#ED7D31"/>
    </inkml:brush>
  </inkml:definitions>
  <inkml:trace contextRef="#ctx0" brushRef="#br0">8609 949 2434,'0'0'6118,"0"0"-1986,0 0-1057,0 0-1121,0 0-257,0 0 449,0-31-192,0 31-224,0 63-353,0 0-256,0 93-832,0 1-97,31 32 320,1-33-31,-32 1-257,32-31-32,-32-1-96,0-31-96,0-31 0,0 0-128,32-32-1057,-32-31-1249,0 0-2179,0 0-4131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2:28.385"/>
    </inkml:context>
    <inkml:brush xml:id="br0">
      <inkml:brushProperty name="width" value="0.16" units="cm"/>
      <inkml:brushProperty name="height" value="0.16" units="cm"/>
      <inkml:brushProperty name="color" value="#ED7D31"/>
    </inkml:brush>
  </inkml:definitions>
  <inkml:trace contextRef="#ctx0" brushRef="#br0">8648 1741 4933,'0'0'3395,"0"0"-1377,0 0-417,0 0-704,0 0-416,117-235 191,-117 235-223,40 0 127,-40 0 257,39 0 448,0 0 321,0 0-449,0 39-64,1 0 32,-40 40-96,0-40-320,0 39-225,0-38-288,0-1 257,-40 0 31,1 0-96,-39-39-95,39 0-289,-40 0-32,40-78-96,0-1-641,39 1-1153,0-40-1409,0 40-2146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40"/>
    </inkml:context>
    <inkml:brush xml:id="br0">
      <inkml:brushProperty name="width" value="0.16" units="cm"/>
      <inkml:brushProperty name="height" value="0.16" units="cm"/>
    </inkml:brush>
  </inkml:definitions>
  <inkml:trace contextRef="#ctx0" brushRef="#br0">1 51 6054,'0'0'3619,"0"0"-1345,0 0 513,0 0-897,0 0-321,0 0-159,0 0 191,0 0-63,0 0-546,0 49-63,0 1-416,0 25 95,24 0-95,-24 49-65,25-24-159,-25-1 159,25 1-256,-25 0 128,0-1-159,0 1 63,25-1-64,-25 1-96,0-25-64,0-1 224,0-24-160,0 0-64,0 0 0,0-25 32,0-25-32,0 25 0,0-25 0,0 0-128,0 0 0,25 0 0,-25 0-64,25 0 192,25 0 0,0 0 64,24 0-64,1 0 64,0 0-64,-1-25 64,1 25-32,0 0-32,-1 0 96,-24 0 96,25 0-64,-25 0 65,-26 0-65,1 0-128,0 0 32,-25 0-32,25 0 0,-25 0-32,0 0-32,0 0-321,0 0-640,0 0-800,0-25-866,0 0-1345,0 0-1249</inkml:trace>
  <inkml:trace contextRef="#ctx0" brushRef="#br0" timeOffset="1">150 599 11147,'0'0'3042,"0"0"-2433,0 0-129,0 0 770,0 0-450,0 0-159,224 0 192,-149 0-97,0 0-383,-1 0 255,-24 0-479,0 0-97,0 0-32,-25 0-545,25 0-1665,-26 0-2563</inkml:trace>
  <inkml:trace contextRef="#ctx0" brushRef="#br0" timeOffset="2">125 1 6406,'0'0'3427,"0"0"-800,0 0-1410,0 0-544,0 0-417,0 0-160,-25 0 224,25 0 449,0 0 256,0 0 224,0 0 128,0 0-288,0 0-256,0 0-416,0 0 31,25 0 321,25 0-97,24 0-31,1 0-193,0 0 65,-1 0-225,26 0-64,-25 0-95,-26 0-129,1 0 64,-25 0-64,-25 0-225,25 0-1536,0 0-2692,25 0-3394</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3:55.472"/>
    </inkml:context>
    <inkml:brush xml:id="br0">
      <inkml:brushProperty name="width" value="0.16" units="cm"/>
      <inkml:brushProperty name="height" value="0.16" units="cm"/>
      <inkml:brushProperty name="color" value="#ED7D31"/>
    </inkml:brush>
  </inkml:definitions>
  <inkml:trace contextRef="#ctx0" brushRef="#br0">1 208 12204,'0'0'3106,"0"0"-2081,0 0-960,0 0 127,0 0 192,78 155 801,-52-77-480,-1 26-97,27 0-159,-26-1 159,0-25-191,26 0-97,-26-26-64,0-26 97,0 0-33,0-26-64,-26 0-160,52 0 321,-26-26 255,0-52 257,26 0-448,-27 0-225,1-51-96,0 25-64,-26 0-64,26 0-32,-26 27-32,26-1-416,-26 26-417,0 0-929,26 26-960,-26 0-1154,26 26-5733</inkml:trace>
  <inkml:trace contextRef="#ctx0" brushRef="#br0" timeOffset="815.9304">1556 234 2562,'0'0'6246,"0"0"-3171,0 0-416,0 0-161,0 0-736,0 0-321,0 0-96,0-104-256,-52 104-384,26-26-224,-26 26-321,1 0-96,25 0-32,-52 0-32,0 52 0,26 0 0,-26-1-32,26 53-32,1-26 32,25 26 0,26 0 32,-26-26-64,26 0 0,0-26-1,26-1-95,26-51-32,-27 26-128,27-26-129,26 0 289,0-51 128,0-1-32,0-26-64,-27 0-128,1 0-32,0 0 31,-26 0 97,0 26 128,0 0 32,-26 26 64,0 0 0,0 26 385,0 0 191,0 0-640,0 0-192,26 52 96,-26 0 96,26 26 96,-26 0 0,26 0-32,0-26-32,0 26-32,0-26-32,0-26-416,0 26-929,25-27-834,-25-25-799,0 0-3493,26-25-2401</inkml:trace>
  <inkml:trace contextRef="#ctx0" brushRef="#br0" timeOffset="1419.8396">2204 182 10890,'0'0'3716,"0"0"-2595,0 0-416,0 0-545,0 0-32,0 0 128,0 208 225,-26-104 31,26-1-64,0-25 1,-26 0-65,26 0-96,0-26-31,0 0-33,0-52 0,0 26-32,0-26-32,0 0 161,0-26 383,0-26 321,0-26-736,0-26-193,26 0-96,0 1 0,25 25-32,-25 0 32,0 52-64,0-26 64,0 26 0,0 0-32,0 0 0,0 0 0,26 0-64,0 26 63,0 0-31,-27 0-64,27 26 64,-26 26 64,0 0 289,0 0-1,0 26-32,0 0 64,0-1-95,-26 1-1,0 0-128,26 0-64,-26 0-32,0-26 0,0 0-192,0 0-1025,0-26-2051,0 0-3234</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51:34"/>
    </inkml:context>
    <inkml:brush xml:id="br0">
      <inkml:brushProperty name="width" value="0.28" units="cm"/>
      <inkml:brushProperty name="height" value="0.28" units="cm"/>
      <inkml:brushProperty name="color" value="#FFFFFF"/>
      <inkml:brushProperty name="ignorePressure" value="1"/>
    </inkml:brush>
  </inkml:definitions>
  <inkml:trace contextRef="#ctx0" brushRef="#br0">5172 2373,'-3'-3,"-4"-1,-10 1,-13 0,-17 0,-15 2,-18 0,-48 1,-32 0,-25 0,-13 0,-2 1,14-1,25 0,34 0,29 3,43 1,52 0,32-1,44 2,21 0,34-1,24 0,15-2,10-1,-8 0,-21-1,-29 0,-32-1,-35 1,-33 0,-37 0,-25 0,-16 0,-8 0,-3 0,0 0,7 0,10 0,34 6,47 10,54 7,52-2,47-4,32-5,9-4,-7-4,-34-3,-42-1,-53-3,-77-5,-75-4,-71 1,-57 1,-10 3,-8 3,-8 2,8 1,11 1,20 0,34 0,37 1,36-1,38 1,41-1,37 0,32 0,18 0,39 0,10 0,0 0,-12-9,-25-3,-34-2,-40-2,-40 2,-57 3,-37 4,-32 2,-6 3,8 2,13 0,15 1,16-1,15 1,18-1,14 1,16 2,11 4,10 4,5 2,5 3,6 1,24 1,28-3,26-4,34-3,26-4,17-2,11-2,-11 0,-27-1,-30 0,-32 1,-25-1,-28 1,-23 0,-29-1,-28 1,-19 0,-14 0,-13 1,-15-1,-6 0,2 0,17 0,18 0,27 8,41 7,57 6,54 0,41-4,34 1,23-2,16-5,1-3,5-3,-25-3,-35-2,-39 0,-40-1,-51 0,-43 1,-46 2,-31 5,-21 0,-7 0,6-2,12-2,11-1,21 0,34 4,33 2,39-1,33-2,22-1,15-1,12-2,0 0,-29-1,-45-1,-72 1,-70 0,-60-1,-51 1,-39 0,-14 0,-3 0,11 0,24 0,38 0,39 0,42 0,38 0,34 0,29 0,20 0,12 0,12 0,19 3,28 7,26 2,24 1,21-1,21-2,3-4,-4-2,-21-2,-24-2,-28-3,-35-4,-32-4,-32-1,-30 3,-21 2,-13 3,3 7,13 4</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51:47.618"/>
    </inkml:context>
    <inkml:brush xml:id="br0">
      <inkml:brushProperty name="width" value="0.28" units="cm"/>
      <inkml:brushProperty name="height" value="0.28" units="cm"/>
      <inkml:brushProperty name="color" value="#FFFFFF"/>
      <inkml:brushProperty name="ignorePressure" value="1"/>
    </inkml:brush>
  </inkml:definitions>
  <inkml:trace contextRef="#ctx0" brushRef="#br0">718 2314</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8:51:51.763"/>
    </inkml:context>
    <inkml:brush xml:id="br0">
      <inkml:brushProperty name="width" value="0.28" units="cm"/>
      <inkml:brushProperty name="height" value="0.28" units="cm"/>
      <inkml:brushProperty name="color" value="#FFFFFF"/>
      <inkml:brushProperty name="ignorePressure" value="1"/>
    </inkml:brush>
  </inkml:definitions>
  <inkml:trace contextRef="#ctx0" brushRef="#br0">1934 2717,'-6'0,"-11"0,-11 0,-13 0,-8 0,-11 0,-1 0,1 0,8 0,10 0,17 0,17 0,15 0,9 0,6 0,4 0,4 0,0 0,-3 0,-2 0,-3 0,-11 0,-16 0,-11 0,-4 0,-6 0,7 0,35 0,37 0,31 0,16 0,11 0,2 0,-6 0,-16 0,-21 0,-18 0,-19-3,-32-4,-41-1,-39-2,-25 1,-14 2,-9 2,11 2,21 1,22 2,30-3,43-4,33-3,26 0,9-2,8 2,17 2,7 0,0 1,-9 1,-15 3,-16 1,-16 1,-21 4,-21 4,-22 7,-16 1,-12 1,-9 0,-1-1,-2-5,6 0,9-2,18-3,26-1,19-2,17-2,19 0,23 0,17 0,-2-1,-8 1,-15 0,-20 2,-17 5,-15 7,-10-6,-6-15,-4-15,0-14,-1-8,1-1,1-4,-17 4,-27 8,-36 12,-48 9,-38 8,-37 20,-23 19,11 11,19 10,35 5,38-4,42-8,33-9,27-8,16-5,10-4,4-11,7-19,16-22,12-20,10-13,11-10,4-2,-3 14,-13 14,-15 12,-17 16,-26 18,-30 24,-29 27,-21 22,-5 9,11 0,12-1,13-5,16-9,14-7,12-9,14-10,10-11,12-10,12-8,14-5,8-3,10-2,10 0,14-12,15-18,5-13,-11-1,-13 3,-19 8,-20 5,-27 8,-29 12,-34 12,-18 12,-13 16,-22 11,-8 3,-5 4,8-2,9-10,16-13,23-19,19-14,16-14,17-18,14-13,14-9,11-6,6 3,3 7,-3 14,-12 15,-26 18,-34 18,-38 16,-29 14,-27 7,-18-1,14-4,8-3,18-7,24-8,20-7,18-6,13-4,9-11,15-10,6-14,12-12,6-9,2 0,2 0,1 18,-6 21,-3 28,-2 24,5 26,11 23,14 14,18 9,29 3,23-15,12-20,14-24,-6-20,-11-17,-21-10,-29-9,-27-8,-21-4,-17-12,-27-13,-22-5,-33-8,-21 0,-6 3,3 4,13 7,11 1,15 7,17 6,21 4,22 6,20 5,8 5,2 2,-2 3,-9 1,-18 0,-24-6,-15-2,-22-6,-8-3,-4-6,2-4,11 2,14 2,14 2,12 1,8 2,11 2,11 5,12 4,10 2,11 3,3 1,2 1,-6-1,-16 1,-28 0,-27-1,-24 1,-12-1,-3 0,1-6,14-2,21 0,22 2,22 2,18 1,9 2,11 0,9 1,5 1,-1-1,1 0,-3 0,-1 1,0 2,-4 1,-2 3,-4 2,-3 4,-7-1,-11-2</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1:40.051"/>
    </inkml:context>
    <inkml:brush xml:id="br0">
      <inkml:brushProperty name="width" value="0.08" units="cm"/>
      <inkml:brushProperty name="height" value="0.08" units="cm"/>
      <inkml:brushProperty name="color" value="#E71224"/>
    </inkml:brush>
  </inkml:definitions>
  <inkml:trace contextRef="#ctx0" brushRef="#br0">1 2913 12332,'0'0'1986,"0"0"-1506,0 0 129,0 0-257,0 0-320,0 0 64,12-26 160,14 1 193,0-1 255,-13-25 33,12 12-289,1-12-63,12 0-225,-12 12-96,0-12 32,-1 12 0,14-12 128,-13 0-31,-1-13 63,1-13 192,0 0-159,-1 0-129,1-13-96,0 0 0,12 13 0,-12-13 32,-13 13 96,-1-12 96,1-14 33,0 0 95,-13-12-192,0-1-31,0-12-129,0 0 0,13 12-64,0 14 0,0-1 0,0 13 0,-13 1 32,0 12 0,0 12 0,0 27 64,0-1 0,0 14-32,0 12 0,0 13 64,0 0-32,-13-13 161,13 13 127,0 0-32,0 0-64,0 0-95,0 0-65,0 0-96,0 0 32,0 0-32,0 0-32,0 0 0,0 0-32,0 0-64,-13 0 0,13 0 0,0 0-193,0 0-415,0 0-257,0 13-545,-13-13-1472,13 13-2756,-13 0-7046</inkml:trace>
  <inkml:trace contextRef="#ctx0" brushRef="#br0" timeOffset="705.8471">539 116 1217,'0'0'1954,"0"0"160,0 0 0,0 0 160,0 0-320,0 0-256,0-13-33,0 13 33,0 0-33,0 0-159,0 0 63,-12 13-288,12 0-608,-13 13-481,0-1-128,0 14 129,0-1-129,0 1 32,1-13 96,12-14-128,-13 1 32,13 0-64,0-13-32,0 0 0,0 0-128,0 0-96,0-13-257,13-12-63,-1-1 544,14-25 32,-13 12 32,13-12-64,-1-1-64,-12 14 64,0 12-32,0 0-32,0 14 64,-13 12-32,0 0-32,0 0-65,0 0 129,0 0 0,12 12 193,-12 14 223,26 0 257,-13 12-225,13 14-128,-14-14-127,1 14-129,13-14-32,-26 1-32,13-1-417,12-12-928,-12 0-1378,0-1-1505,0-12-5861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1:48.797"/>
    </inkml:context>
    <inkml:brush xml:id="br0">
      <inkml:brushProperty name="width" value="0.08" units="cm"/>
      <inkml:brushProperty name="height" value="0.08" units="cm"/>
      <inkml:brushProperty name="color" value="#E71224"/>
    </inkml:brush>
  </inkml:definitions>
  <inkml:trace contextRef="#ctx0" brushRef="#br0">1 2913 12332,'0'0'1986,"0"0"-1506,0 0 129,0 0-257,0 0-320,0 0 64,12-26 160,14 1 193,0-1 255,-13-25 33,12 12-289,1-12-63,12 0-225,-12 12-96,0-12 32,-1 12 0,14-12 128,-13 0-31,-1-13 63,1-13 192,0 0-159,-1 0-129,1-13-96,0 0 0,12 13 0,-12-13 32,-13 13 96,-1-12 96,1-14 33,0 0 95,-13-12-192,0-1-31,0-12-129,0 0 0,13 12-64,0 14 0,0-1 0,0 13 0,-13 1 32,0 12 0,0 12 0,0 27 64,0-1 0,0 14-32,0 12 0,0 13 64,0 0-32,-13-13 161,13 13 127,0 0-32,0 0-64,0 0-95,0 0-65,0 0-96,0 0 32,0 0-32,0 0-32,0 0 0,0 0-32,0 0-64,-13 0 0,13 0 0,0 0-193,0 0-415,0 0-257,0 13-545,-13-13-1472,13 13-2756,-13 0-7046</inkml:trace>
  <inkml:trace contextRef="#ctx0" brushRef="#br0" timeOffset="1">539 116 1217,'0'0'1954,"0"0"160,0 0 0,0 0 160,0 0-320,0 0-256,0-13-33,0 13 33,0 0-33,0 0-159,0 0 63,-12 13-288,12 0-608,-13 13-481,0-1-128,0 14 129,0-1-129,0 1 32,1-13 96,12-14-128,-13 1 32,13 0-64,0-13-32,0 0 0,0 0-128,0 0-96,0-13-257,13-12-63,-1-1 544,14-25 32,-13 12 32,13-12-64,-1-1-64,-12 14 64,0 12-32,0 0-32,0 14 64,-13 12-32,0 0-32,0 0-65,0 0 129,0 0 0,12 12 193,-12 14 223,26 0 257,-13 12-225,13 14-128,-14-14-127,1 14-129,13-14-32,-26 1-32,13-1-417,12-12-928,-12 0-1378,0-1-1505,0-12-5861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2:28.362"/>
    </inkml:context>
    <inkml:brush xml:id="br0">
      <inkml:brushProperty name="width" value="0.16" units="cm"/>
      <inkml:brushProperty name="height" value="0.16" units="cm"/>
      <inkml:brushProperty name="color" value="#ED7D31"/>
    </inkml:brush>
  </inkml:definitions>
  <inkml:trace contextRef="#ctx0" brushRef="#br0">0 501 13325,'0'0'4324,"0"0"-2755,0 0-1088,0 0 1344,0 0-800,0 0-640,63 63 31,0 62 65,31 32-1,31 63-224,-30-32 0,-33 31-95,32-30-65,-31-33 0,-31-30 96,30-32-96,-30-31 32,-1-32-128,-31-31-32,31 0-256,1-31-32,-1-95 320,1-31 192,-1-31 160,0-31-288,1-1-64,-1 32 0,-31 31-32,0 0-192,0 32-160,0 30-161,0 33-448,0-1-288,0 32-513,0 31-544,0 0-2114,0 0-5221</inkml:trace>
  <inkml:trace contextRef="#ctx0" brushRef="#br0" timeOffset="1">1663 406 7911,'0'0'3268,"0"0"-1218,0 0 128,0 0-673,0 0-256,0 0 161,0 0 159,0 0-192,0 63-31,0 31-482,31 32-703,0 30-33,1 1 224,-1-31-256,0-1-64,1-31-32,-1 32 0,-31-64 0,31 32-352,-31-31-225,0 0-320,0-63-448,0 31-513,0-31-1088,-31-62-3236</inkml:trace>
  <inkml:trace contextRef="#ctx0" brushRef="#br0" timeOffset="2">1474 313 8456,'0'0'2723,"0"0"-1570,0 0-513,0 0 65,0 0-129,0 0 481,283-63-64,-158 63-32,1 0-384,-1 32 224,-31-1-321,-31 0-96,0 1 609,-32 31 64,-31-1 193,0 1-578,0 0-159,-31 0-65,-32-1-128,32-30-223,-64 30-65,1-30-32,0-32 64,0 31-64,31-31 32,1 0 0,30 0 96,1 0 0,0 0 0,31 32-32,0-32-96,0 0-32,0 31-64,31 0-160,0 1 224,63 30 32,1 1 32,-1 0 0,31 0 96,1-1-128,-32-30 32,-32 31-32,32-1 0,-62-30 0,31 30 0,-32-30-384,0 31-1058,-31-63-1248,0 0-1666,0 0-5894</inkml:trace>
  <inkml:trace contextRef="#ctx0" brushRef="#br0" timeOffset="3">3200 188 11627,'0'0'5637,"0"0"-2594,0 0-1473,0 0-417,0 188-545,0-63-223,0 1-161,-32-1 0,1 32 64,-1 0 33,1-32-33,-32 32-32,0-32-160,32-30-64,-32-1-32,32-32 0,31 1-96,-32-63-704,32 0-674,-31 0-896,31-63-1826,0-31-961,-32-31-2498</inkml:trace>
  <inkml:trace contextRef="#ctx0" brushRef="#br0" timeOffset="4">3198 157 4516,'0'0'6278,"0"0"-2722,0 0-1923,0 0 129,0 0 128,189 125-801,-127-31-161,1 0 97,0 1-224,-1-1-96,1 31-225,0 1-95,-32-32-129,1 31-96,-1-62-128,0 31-32,1-31-128,-1-32-897,-31 1-929,31-32-864,-31 0-1475,0 0-6148</inkml:trace>
  <inkml:trace contextRef="#ctx0" brushRef="#br0" timeOffset="5">3136 878 16624,'0'0'2979,"0"0"-1154,0 0-1024,0 0-673,0 0-64,0 0-32,220 64-32,-126-64-64,0 0 32,0 0-32,0 0-993,-31-32-2274,0 0-6983</inkml:trace>
  <inkml:trace contextRef="#ctx0" brushRef="#br0" timeOffset="6">4516 125 7783,'0'0'9674,"0"0"-6728,0 0-1536,0 189-514,-32-64-95,32 32-64,-31 0-385,31 0-128,-31-1 65,31-30-97,-32 31-96,1-63-64,0 0-32,31 0 0,-32-63-288,32 1-801,0-32-769,0-32-2050,0-31-3106,0-62-1731</inkml:trace>
  <inkml:trace contextRef="#ctx0" brushRef="#br0" timeOffset="7">4484 94 1922,'0'0'14093,"0"0"-11274,0 0-1698,0 0 609,126 188-449,-32-62-481,-31-1-223,31 1-161,-32 31-63,32-32 63,-31 0-160,0 1-63,-32-32-129,1 0-64,-1-31-32,0-1-321,1-62-1056,-32 0-1410,0 0-1345,0-31-4099</inkml:trace>
  <inkml:trace contextRef="#ctx0" brushRef="#br0" timeOffset="8">4484 878 15310,'0'0'3780,"0"0"-929,0 0-2083,0 0-768,0 0-192,0 0 160,157 32 32,-63-32 32,32-32-32,30 1-96,-30 0-544,-1-1-1122,1-31-1857,-32 1-5894</inkml:trace>
  <inkml:trace contextRef="#ctx0" brushRef="#br0" timeOffset="9">6554 1 7783,'0'0'3364,"0"0"-1058,0 0 416,0 0-480,0 0-31,0 0-642,-94 31-480,0 0-32,31 1-416,-31 62-129,-32-31-320,64 62 0,-32 32-127,31-32-65,0 32 64,32 32-64,-1-64 0,32 32 0,0-32-32,32-30 0,62-33-65,0-30 1,31-1 32,32-31-96,0-31-64,0-32-289,-32 0-95,-31 0-161,-31-31-416,-32 32-32,-31-1 128,0 0 640,-31 0 353,-32 1 96,1 30 128,-32 1 193,31-1 512,-31 32 31,62 0-63,-30 0 64,30 0-96,1 0 31,31 0-127,0 32-321,0-32-352,31 31-224,32-31 224,31 32 64,0-32-64,32 0 0,-1 0-64,1-32-32,-32 1 32,0-1-641,-31 1-704,-32 0-1794,0-32-2242</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2:28.372"/>
    </inkml:context>
    <inkml:brush xml:id="br0">
      <inkml:brushProperty name="width" value="0.16" units="cm"/>
      <inkml:brushProperty name="height" value="0.16" units="cm"/>
      <inkml:brushProperty name="color" value="#ED7D31"/>
    </inkml:brush>
  </inkml:definitions>
  <inkml:trace contextRef="#ctx0" brushRef="#br0">754 565 7655,'0'0'4260,"0"0"-1633,0 0-417,0 0-448,0 0-161,0 0-64,0 0-608,-63-32-64,32 32 64,-64 0-128,33 32-129,-32 30-159,-1 32-321,1 1-96,32 30 32,-33 0 65,64 32-129,0-31-64,31-1 0,0 1 0,62-32-97,1-32 33,31 1-32,0 0-416,1-63-577,30 0-577,1-31-416,30-32-576,1-31-1058,-31 0-3683</inkml:trace>
  <inkml:trace contextRef="#ctx0" brushRef="#br0" timeOffset="1">1852 565 6374,'0'0'4773,"0"0"-1570,0 0-737,0 0-160,0 0 64,0 0-768,-95-32-545,64 32-288,-32 0-97,32 0-223,-32 32 95,0 30-224,1 33-63,-1-1-193,31 63 0,32-1-64,-31 1 32,31 32-32,31-33-32,1-30 32,31-32-96,-1-31-321,33 0 65,-1-63-64,31-32 31,-31-31-63,1-62 160,-1-1-193,-63 1-95,1-32 95,-32 32 129,0-1 224,0 32 128,-32 0 32,-31 0 0,32 0 0,0 62 0,-1-31-32,1 32-353,31 31-1825,-32-31-1441,1-1-4581</inkml:trace>
  <inkml:trace contextRef="#ctx0" brushRef="#br0" timeOffset="2">2541 627 8680,'0'0'6598,"0"0"-4035,0 0-962,0 0-127,0 0-994,31 189-320,-31-64 97,31 1 31,-31-1 0,0 0-32,0 1-63,0-1-33,0-30-32,0-1-128,0-63 32,0 0-32,0 1 32,0-32-32,-31 0-160,31-32-449,0-62 289,-31 0 320,31-63 96,0 0-96,0 1 0,0 30 0,0-31-224,31 63 160,32 0 0,-32 31 32,1 1 32,30 30 0,1 32 64,0 0 192,0 0 32,31 0 257,0 0-161,0 63 65,0 0-1,-31 31 0,0 31-159,-1-31-193,-30 32-32,-1-1-32,-31 1 64,0-32-64,0-31-32,0-1 0,0-30-416,0-32-1026,0 0-1889,32-94-2531,-32-32-4387</inkml:trace>
  <inkml:trace contextRef="#ctx0" brushRef="#br0" timeOffset="3">4392 314 13741,'0'0'3908,"0"0"-1826,0 0-257,0 0-864,0 0-480,0 0-353,-220 63 64,189-63-32,-32 31 0,31 0 161,1 1-97,0 30-224,31 1-32,0 0 0,0 0-32,0 31 0,62-31-161,1 31-63,0-32 224,31 33 0,-31-33 32,31 32 32,-63-31 0,32 0 32,-31 0 32,-32-1 96,0 1 417,-32 0 31,1-32-191,-32 1-129,-31-1-224,0-31-64,0 0-128,-32 0-192,32-63-321,31 32-608,-31-32-1057,62 32-1442,-30-32-4708</inkml:trace>
  <inkml:trace contextRef="#ctx0" brushRef="#br0" timeOffset="4">4892 439 13100,'0'0'3620,"0"0"-2051,0 0-159,0 0-1026,0 188-256,0-62 128,32-1 1,-32 1-33,31 31 96,1-32-64,-1 0-63,32-30-33,-32-33-32,32 1-128,-1-32 0,1 1-128,0-32 0,0-32-97,-1-62-159,1 0-64,-32-63 319,1-31-287,-1 31 256,-31 1 128,31-1-64,-31 63 64,0 0 32,0 31 256,0 32 256,0-1-159,0 32 416,0 0 191,0 0 97,0 0-128,0 63-288,0 62-289,0 1-224,0 31-96,0-1 32,0-30-31,32 31-33,-32-63 0,31 0-33,1-31-63,-1-32-961,0-31-1025,1 0-1089,-1 0-352,0-63-4100</inkml:trace>
  <inkml:trace contextRef="#ctx0" brushRef="#br0" timeOffset="5">6115 471 7399,'0'0'5541,"0"0"-3203,0 0-576,0 0-224,0 0-610,32 219-639,-32-125 672,31 63-417,-31-31-63,0-1-65,0 1 32,0-32-223,0 0-97,-31-31-96,31-32-32,0-31 0,0 0-160,0-63-961,0 0 448,0-93 673,0-1-64,0 0-224,0 31-1,31 1 65,0 31 128,-31 0 96,32 62 0,30-30 0,-30 30 96,-1 1 160,32 0-160,0 31 65,-1 0 159,1 31 0,31 32 65,-63 31 191,1 0-63,-1 31-225,0 1 64,-31-1-192,0 1-64,0-32-96,0-31 32,0-1-32,0-30 0,0-32-32,0 0-192,0 0-352,0-32-545,0-30 320,0-64 801,0 1-224,0-1-417,0 1 385,32-1 96,-1 32 96,1 0 64,-1 31 32,0 1 0,32 30 160,-32 1 192,32 31 33,0 0 159,-1 31 321,33 32 288,-33 31-256,32 63-288,-31-32-97,0 32-192,-32 0 1,-31 0-129,32-32-96,-32-31-128,0-31 0,0 0-224,0-32-1025,0-31-1602,0 0-2370,0-94-8488</inkml:trace>
  <inkml:trace contextRef="#ctx0" brushRef="#br0" timeOffset="6">8185 690 11755,'0'0'3235,"0"0"-1505,0 0-1090,0 0-576,31 188-64,32-188-64,0 0 32,31 0-32,-31 0 0,-1-62 0,1-1-64,-32 0 64,1 0 32,-32 1 32,0-1 0,0 0 192,0 1 257,-32 30 383,-30 1 450,30 31 479,-30 0-672,-1 0-192,-31 31-480,31 63-193,-31 0 32,31 32-224,32-1 64,0 32-64,-1 0 64,32 0-32,0-32-64,63 1 0,0-32-64,31 0-32,0-31-224,31-1-545,-31-62-224,0 0-833,1-62 96,-1-32 385,-32-63-673,1 0-2306,0 0-2146</inkml:trace>
  <inkml:trace contextRef="#ctx0" brushRef="#br0" timeOffset="7">9125 534 352,'0'0'5317,"0"0"-576,0 0-1762,0 0-481,0 0-384,0 0-737,-31 0-672,31 62-673,0 64 0,0-1-32,0 1 96,0 31-96,0-32 32,0 0 0,0 1-32,0-32 64,0-63-32,0 1-32,0-1-32,0-31-64,0-63-512,0-31 191,0-31 417,0-63 0,31-1-128,32 33-128,0 30-161,-32 1 1,32 62 352,-32 32 64,32-1-64,0 1 64,0 31 128,-1 0 256,1 0 321,31 63-64,-31-1 127,31 64 1,-63-1-128,1 1-97,-1 62-127,-31-31-129,0-32-64,0 1-192,0-32-32,0 0-320,-31-63-1089,31-31-1442,0-31-3011</inkml:trace>
  <inkml:trace contextRef="#ctx0" brushRef="#br0" timeOffset="8">10819 0 7847,'0'0'4869,"0"0"-2146,0 0-353,0 0-1025,0 0-224,0 0 192,0 251 129,0-126-545,0 1 128,0 31-321,0 0-95,0 31-97,0-31-191,0-32 95,31 1-224,0-32-160,1-32-32,-1 1-32,32-63-160,-32 32-577,32-32-672,-32 0-769,1-32-865,-1-62-384,-31 0-4100</inkml:trace>
  <inkml:trace contextRef="#ctx0" brushRef="#br0" timeOffset="9">10475 471 17040,'0'0'3331,"0"0"-1249,0 0-1025,0 0-1057,0 0-224,0 0 32,125 31 192,0-31 0,1 0-288,-1 0-673,1 0-1666,-32 0-2626,0 0-8167</inkml:trace>
  <inkml:trace contextRef="#ctx0" brushRef="#br0" timeOffset="10">11259 690 13741,'0'0'3043,"0"0"-2082,0 0-737,0 0-128,0 0-32,282 94-32,-188-94 64,0-31-64,-31-1-32,-1-30-96,-30 30-32,-32 1 128,31 0 224,-31-1 129,0 1 159,0-1 545,-31-30 64,-1 62-608,-30-32-33,30 32-31,-30 0 159,-1 0-191,0 63-385,0 31 160,1 0-64,30 32-96,1-1 32,0 1-64,31 31 0,0-32 0,31 1 0,32-32-32,-1 0 0,33-31-352,-1-63-449,0 0-481,31-32-639,-31-62-1,0-31-673,0-1-1921,-31-31-2531</inkml:trace>
  <inkml:trace contextRef="#ctx0" brushRef="#br0" timeOffset="11">12388 533 4164,'0'0'6022,"0"0"-2755,0 0-705,0 0-224,0 0-608,0 0-1538,0 157-64,-32-31-128,32 31 32,0-32 32,0 1 32,0-1 33,-31-31 95,31-31 32,0 31-32,-32-63 33,32-31-33,0 0 64,0 0-288,-31-62-224,31-64 96,0-31 128,0 0-64,31 32-32,1-1-97,-1 1 161,32 62 0,-32 0 0,32 32 0,0 0 0,0-1 32,31 32 0,0 0 288,0 63 97,0 0 255,-31 31 1,0 31 224,-1 1-225,-30-1-63,-1 1-257,1-32-224,-32-31-96,0 0-128,31-32-1153,-31-31-1634,0 0-1921,0-31-9578</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2:28.384"/>
    </inkml:context>
    <inkml:brush xml:id="br0">
      <inkml:brushProperty name="width" value="0.16" units="cm"/>
      <inkml:brushProperty name="height" value="0.16" units="cm"/>
      <inkml:brushProperty name="color" value="#ED7D31"/>
    </inkml:brush>
  </inkml:definitions>
  <inkml:trace contextRef="#ctx0" brushRef="#br0">8609 949 2434,'0'0'6118,"0"0"-1986,0 0-1057,0 0-1121,0 0-257,0 0 449,0-31-192,0 31-224,0 63-353,0 0-256,0 93-832,0 1-97,31 32 320,1-33-31,-32 1-257,32-31-32,-32-1-96,0-31-96,0-31 0,0 0-128,32-32-1057,-32-31-1249,0 0-2179,0 0-4131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2:28.385"/>
    </inkml:context>
    <inkml:brush xml:id="br0">
      <inkml:brushProperty name="width" value="0.16" units="cm"/>
      <inkml:brushProperty name="height" value="0.16" units="cm"/>
      <inkml:brushProperty name="color" value="#ED7D31"/>
    </inkml:brush>
  </inkml:definitions>
  <inkml:trace contextRef="#ctx0" brushRef="#br0">8648 1741 4933,'0'0'3395,"0"0"-1377,0 0-417,0 0-704,0 0-416,117-235 191,-117 235-223,40 0 127,-40 0 257,39 0 448,0 0 321,0 0-449,0 39-64,1 0 32,-40 40-96,0-40-320,0 39-225,0-38-288,0-1 257,-40 0 31,1 0-96,-39-39-95,39 0-289,-40 0-32,40-78-96,0-1-641,39 1-1153,0-40-1409,0 40-2146</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43"/>
    </inkml:context>
    <inkml:brush xml:id="br0">
      <inkml:brushProperty name="width" value="0.16" units="cm"/>
      <inkml:brushProperty name="height" value="0.16" units="cm"/>
    </inkml:brush>
  </inkml:definitions>
  <inkml:trace contextRef="#ctx0" brushRef="#br0">1 100 4228,'0'0'1185,"0"0"-1025,0 0 353,0 0 288,0 0 384,0 0 801,0 0 640,0-50 385,0 50-481,0 0-288,0 0-288,0 0-192,0 0-545,0 50-384,0 25-481,0 24 0,25 1 225,-1 24-64,1 1-1,-25 0 0,0-1-127,25 1-65,-25-1-128,0-24 225,0 0-289,0-26 32,-25 1-128,25-25 0,0-25-64,0 0 64,0 0-32,0-25 0,0 24-64,0-24 64,0 0-96,0 25-96,0-25-129,0 0-31,0 0-256,0 0-449,0 0-673,0 0-1441,25-49-2306,0-1-1025</inkml:trace>
  <inkml:trace contextRef="#ctx0" brushRef="#br0" timeOffset="1">150 200 577,'0'0'576,"0"0"-127,0 0 63,0 0 385,0 0 672,0 0 866,-25-25 511,0 25-319,25 0-481,0 0-416,0 0-225,0 0 64,0 0-159,0 0-161,0 0-320,0 0-289,0 0-159,0 25-161,25 25-96,0 25 289,50-1 63,-1 26-223,-24 0 95,25-1-159,25-24 127,-26 25-32,-24-1-160,0-24-63,0 0-33,0 24-64,-26-24 64,1-25-32,25 25-96,-25-25 96,-25-1-96,25-24 0,0 0 0,-25 0-64,0-25 64,25 25 0,-25-25-64,0 0 64,0 0-160,0 0 32,0 0 32,0 0-97,0-25 97,25 0 96,-25 0 64,25-49-64,-1 24 161,1-50-65,-25-24 0,0-1 0,0 0 64,0 1-160,0-26 64,-25 1 128,1-1-64,24 26-64,-25 24-32,25 25 33,0 50-33,0 1 64,0-1 96,0 25-96,0 0 0,0 0-96,0 0 0,0 0 0,0 0-192,0 0-897,0 0-1089,0 0-1634,0 25-3651,25-1-5029</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9:13:55.472"/>
    </inkml:context>
    <inkml:brush xml:id="br0">
      <inkml:brushProperty name="width" value="0.16" units="cm"/>
      <inkml:brushProperty name="height" value="0.16" units="cm"/>
      <inkml:brushProperty name="color" value="#ED7D31"/>
    </inkml:brush>
  </inkml:definitions>
  <inkml:trace contextRef="#ctx0" brushRef="#br0">1 208 12204,'0'0'3106,"0"0"-2081,0 0-960,0 0 127,0 0 192,78 155 801,-52-77-480,-1 26-97,27 0-159,-26-1 159,0-25-191,26 0-97,-26-26-64,0-26 97,0 0-33,0-26-64,-26 0-160,52 0 321,-26-26 255,0-52 257,26 0-448,-27 0-225,1-51-96,0 25-64,-26 0-64,26 0-32,-26 27-32,26-1-416,-26 26-417,0 0-929,26 26-960,-26 0-1154,26 26-5733</inkml:trace>
  <inkml:trace contextRef="#ctx0" brushRef="#br0" timeOffset="815.9304">1556 234 2562,'0'0'6246,"0"0"-3171,0 0-416,0 0-161,0 0-736,0 0-321,0 0-96,0-104-256,-52 104-384,26-26-224,-26 26-321,1 0-96,25 0-32,-52 0-32,0 52 0,26 0 0,-26-1-32,26 53-32,1-26 32,25 26 0,26 0 32,-26-26-64,26 0 0,0-26-1,26-1-95,26-51-32,-27 26-128,27-26-129,26 0 289,0-51 128,0-1-32,0-26-64,-27 0-128,1 0-32,0 0 31,-26 0 97,0 26 128,0 0 32,-26 26 64,0 0 0,0 26 385,0 0 191,0 0-640,0 0-192,26 52 96,-26 0 96,26 26 96,-26 0 0,26 0-32,0-26-32,0 26-32,0-26-32,0-26-416,0 26-929,25-27-834,-25-25-799,0 0-3493,26-25-2401</inkml:trace>
  <inkml:trace contextRef="#ctx0" brushRef="#br0" timeOffset="1419.8396">2204 182 10890,'0'0'3716,"0"0"-2595,0 0-416,0 0-545,0 0-32,0 0 128,0 208 225,-26-104 31,26-1-64,0-25 1,-26 0-65,26 0-96,0-26-31,0 0-33,0-52 0,0 26-32,0-26-32,0 0 161,0-26 383,0-26 321,0-26-736,0-26-193,26 0-96,0 1 0,25 25-32,-25 0 32,0 52-64,0-26 64,0 26 0,0 0-32,0 0 0,0 0 0,26 0-64,0 26 63,0 0-31,-27 0-64,27 26 64,-26 26 64,0 0 289,0 0-1,0 26-32,0 0 64,0-1-95,-26 1-1,0 0-128,26 0-64,-26 0-32,0-26 0,0 0-192,0 0-1025,0-26-2051,0 0-3234</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29:44.480"/>
    </inkml:context>
    <inkml:brush xml:id="br0">
      <inkml:brushProperty name="width" value="0.08" units="cm"/>
      <inkml:brushProperty name="height" value="0.08" units="cm"/>
      <inkml:brushProperty name="color" value="#E71224"/>
    </inkml:brush>
  </inkml:definitions>
  <inkml:trace contextRef="#ctx0" brushRef="#br0">2519 521 17905,'0'0'2466,"0"0"-1441,0 0 1474,0 0-161,0 0-1025,0 0-608,0 10-161,0 0-352,0 10-63,0 9-97,0-9-32,0 10-609,0 0-896,0-10-866,0 10-1152,0-10-481,0 0-2946</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30:14.864"/>
    </inkml:context>
    <inkml:brush xml:id="br0">
      <inkml:brushProperty name="width" value="0.08" units="cm"/>
      <inkml:brushProperty name="height" value="0.08" units="cm"/>
      <inkml:brushProperty name="color" value="#E71224"/>
    </inkml:brush>
  </inkml:definitions>
  <inkml:trace contextRef="#ctx0" brushRef="#br0">7606 2065 16015,'0'0'3620,"0"0"-2788,0 0 578,0 0 479,0 0-928,0 0-768,0 0-129,0 49 64,0-49 160,24 25-224,-24 0-64,0 0-64,0 0-609,0-1-800,0 26-1314,0-25-1889,-24 0-6759</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30:15.342"/>
    </inkml:context>
    <inkml:brush xml:id="br0">
      <inkml:brushProperty name="width" value="0.08" units="cm"/>
      <inkml:brushProperty name="height" value="0.08" units="cm"/>
      <inkml:brushProperty name="color" value="#E71224"/>
    </inkml:brush>
  </inkml:definitions>
  <inkml:trace contextRef="#ctx0" brushRef="#br0">7610 2203 8744,'0'0'4260,"0"0"-1793,0 0-161,0 0-160,0 0-449,0 0-415,0 0-97,0 25-320,25 0-449,-25 0-320,0-1-96,0 1-480,0 25-834,0-25-1152,0 0-929,0-1-3203</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30:15.798"/>
    </inkml:context>
    <inkml:brush xml:id="br0">
      <inkml:brushProperty name="width" value="0.08" units="cm"/>
      <inkml:brushProperty name="height" value="0.08" units="cm"/>
      <inkml:brushProperty name="color" value="#E71224"/>
    </inkml:brush>
  </inkml:definitions>
  <inkml:trace contextRef="#ctx0" brushRef="#br0">7631 2348 10442,'0'0'5253,"0"0"-3908,0 0 257,0 0 287,0 0-960,0 0-769,0 49-160,0 1-96,0-25-768,0-1-578,0 26-800,0 0-2498,0-26-4581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30:29.057"/>
    </inkml:context>
    <inkml:brush xml:id="br0">
      <inkml:brushProperty name="width" value="0.08" units="cm"/>
      <inkml:brushProperty name="height" value="0.08" units="cm"/>
      <inkml:brushProperty name="color" value="#E71224"/>
    </inkml:brush>
  </inkml:definitions>
  <inkml:trace contextRef="#ctx0" brushRef="#br0">159 0 4452,'0'0'3716,"0"0"-962,0 0 321,0 0-448,0 0-449,0 0-545,0 0-223,0 0-65,0 0-192,0 0-64,20 20-384,-20 0-225,0 20-352,0-20-96,20 19-32,-20 1-512,0 0-705,0 0-1025,0-1-1058,0-19-1600,-20 0-6951</inkml:trace>
  <inkml:trace contextRef="#ctx0" brushRef="#br0" timeOffset="2548.2785">0 457 10058,'0'0'4548,"0"0"-2626,0 0-417,0 0 321,0 0-545,0 0-512,0 0-225,20 0-31,0 20 159,0 0 193,0 0-320,0 0 63,19-1-287,-19 1-1,0 0-96,0 0-192,0-20 64,0 20-96,0-20 32,-1 20-32,-19-20 0,0 0 0,20 0 0,-20 0 32,0 0-32,0 0 0,0 0 0,0 0-32,0 0 32,0 0-32,0 0 32,0 0-32,0 0 32,0 0 0,0 0 32,0-40 0,20 20 32,0-20 0,-20 21-64,40-1 32,-40-20 0,20 20-32,-1 0 0,-19 0 0,20 20 32,0-20-32,-20 20 0,0-19 0,0 19 0,0 0 0,0 0 32,20 0-32,-20 0 33,0 0-33,0 0 0,0 0 0,0 0 0,0 0-129,0 0-287,0 0-129,0 0-544,0 0-416,-20 0-1506,0 19-3811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6:45.259"/>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5344 2830 5669,'0'0'2915,"0"0"-513,0 0-480,0 0-641,0 0-608,0 0-64,0 0 384,-123 0-257,73-24 321,1 24-64,24-25-224,-49 0 128,25 1-128,-25-1-129,25 0-63,-1 1-193,26-1-192,-26 0-32,1 1-64,24-1-96,1 0 65,-25 1-65,49 24 32,-25-25-32,0 25 0,25 0 0,0 0 0,0 0-65,0 0-31,0 0-96,0 25 0,0-1 160,0 26-64,50-1 96,-26-24-64,25 24 32,1 0 32,-1-24-128,0 24 64,1-24 32,-1 24 32,25-24 0,-25 0 64,1-1-64,-26 1 64,26 0-64,-1 0 0,0-25-32,1 0-128,-26 24 31,26-24 129,-26 0 64,-24 0 33,25 0-97,-25 0 64,0 0 32,0 0 64,0 0 192,0 0 225,-25 0-33,-24 0-159,0-24-289,-1 24-32,-24-25-64,0 0 96,0 0-64,0 1 192,0-1 0,0 0 1,0 1-33,25-1-32,0-24-128,0-1 0,-1 1-64,26 24 32,-1-24 0,0 0 0,25 24 0,0 0 0,0 25 32,0 0-32,0 0 0,0 0-32,0 0-32,-24 0-64,24 0 0,0 25-65,0-25 161,24 49 32,1-24 32,0 24-32,-1-24 0,1 24 0,0 1 0,-1-26 32,25 26-32,-24-1 32,0 0 1,-1-24-33,1 25 0,0-26-33,24 1 66,0 0-33,-24-1 0,24 1 32,1-25-32,-26 25 32,26-25-32,-1 24 0,-24-24-32,24 0 32,0 0 0,1 0 32,24 0 0,-25 0 0,25-24-32,0-1 0,0 0 0,0 1 0,-25-1 0,25 0 32,-24 1-64,-1 24 32,0-25 0,1 25 32,-1-25 0,0 0-32,1 1 0,-1-26 32,0 26-32,25-26 0,-24 1 32,-1 0-32,0-1 32,0 1-32,1 0 64,-26-1-64,1 1 32,0 0-32,-1 24 32,1 0-32,-25 1 0,25-1 0,-25 25 0,24-25 0,-24 25 0,0 0-32,0 0 0,0 0-64,0 0-32,0 0 128,0 25-64,0-25 64,0 25 64,-24-25 0,-1 49 0,0 0 64,-24 1 0,0-1-64,-1 0 32,-24 25-96,-24-24 64,-1-1 0,1 0 0,-1-24 64,25 0-96,0-1 65,0-24-65,49 25 0,-24-25-32,24 0 0,1 0-32,-1 0 32,25 0-32,0 0-65,0 0-63,0 0-64,0 0 0,0 0 0,25 0 128,-1 0 64,50 0 0,-24 0 32,24 0 32,0-25-32,24 1 32,1-1-32,0 0 0,-25 1 32,24-1-32,-49 0 0,1 1 32,-1-1 0,-24 0-32,24 1 0,0-26 64,1 26-32,-26-26-32,26 1 0,-26 24 0,-24 1 32,25-1 0,0 25-32,-25-25 0,0 25 32,0 0-32,0 0 0,0 0 0,0 0 32,0 0-64,0 0 32,0 0-64,0 0 0,0 0-32,0 0 64,0 25 0,0 0 32,-25-1 64,0 26-32,1-26 64,-26 1 32,1 24-96,-25 1 64,0-26 0,0 1 0,25 0-64,-1-1 32,1 1-64,0-25 0,0 25 0,-1-1 0,26-24 32,-1 25-32,-24-25 32,24 25-32,0-25 64,1 0-64,-1 24 0,25-24 0,-25 0-32,1 25-32,24-25 32,-25 25-32,25-25 0,0 0-64,0 0-64,0 0-32,0 0-65,25 0 33,-1 0 160,1 24-32,24-24 128,1 0 0,-1 0 0,25 0 64,-25-24-32,25-1 0,0 0 0,-25 1-32,-24-1 0,0 0 32,-1 1-32,1 24 32,-25-25 0,25 25 0,-25 0-64,0-25 64,24 25-32,-24 0 0,0 0-64,0 0 64,0 0-64,0 0-32,0 0 96,0 0-64,0 0 64,0 25 0,-24 0 64,24-1 0,-25 1-32,0 24-32,1-24 64,-1 24-32,0 1 0,-24-25 96,24-1-128,-24 26 160,0-26 1,0-24-65,24 25 64,-24-25-96,24 0 32,0 0-32,-24 0-32,24 0 0,1 0-32,-1-25 32,0 25-32,1-24 0,-1 24 32,0 0-64,1 0 0,24-25 0,-25 25-64,0 0-32,25 0 64,-24 0-32,-1 0 64,0 0 32,-24 25-64,24-25 0,1 0 32,-26 0-97,26 0-191,-1 0-160,-24 0-545,24 0-2146,0 0-1153,1-50-8168</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3.6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4557 3585 3748,'0'0'6117,"0"0"-6117,0 0-96,321-198 96,-99 124 353,49 0 191,49-24-31,26 24-1,24 24 33,49-24-97,25 50-128,24-1-95,26 0-225,-1 25 64,-25 25-64,-24 24 0,-24 1-64,-50 48 31,-1 1-127,-73 0-32,-49 24-224,-50 0 384,-73 1-353,-50-1-415,-25-24 287,-49-1 257,-49 1 256,-50-25 224,-24 25 0,-50-25-96,-24 0 129,-25-25-97,-25 0 64,-49-24-64,0 0 417,-49-25-129,-50 0 289,1 0 352,-75 0 160,1 0-160,-50 24-576,24-24-129,1 0-320,0 0-64,24 0 0,50 0 32,49-24 32,74-1-64,74-49 0,50 25-96,48-1 0,50 1-32,25 0 64,24-1-225,25 1 129,74-25-384,74-25 384,50-49 128,73 0 0,50-24-97,48 48 97,75 1-64,25 0 96,24 24-32,0 25-1185,1 0-3331,-26 49-2371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5.742"/>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7701 3465 6694,'0'0'0,"0"0"-32,0 0 32,-271 0 385,123 0 800,-25 0 448,-24 0-287,0 0-97,-1 25-32,-24-25-544,25 25 416,-25-1-993,25 1 0,24 0-32,-24-1-32,49 26 32,25-50 128,24 24 128,50-24-31,49 0-33,0-24-256,49-26-513,50 1 257,49-25 192,24 0 32,50 0-32,25 0 32,-1 0 32,26 25 0,-1-1 0,25 1 0,-25 24 32,-24 25-32,-50 0 0,-74 0-160,-49 0 160,-74 25-160,-24 24 160,-50 25 480,-74 0-127,-50 25-257,-23 0 0,-75-25 32,0 0-64,-25 0 160,0-25 0,26 0 1,-1-24 95,74-25 96,24 0 225,75 0-449,49-25 128,25-24-192,24 24-96,25-24-64,49-25-32,50 25-128,24-25 64,50 0 128,0 0-96,49 24 96,24 1-64,1 0 64,24-1 64,0 26-64,-49 24-64,-49 0 0,-74 0 64,-25 0-128,-74 49-128,0 0 159,-74 1 97,-25 24 161,-74 0-1,1 0-96,-50-25 32,0 0-64,-25-24 0,25 0 32,-24-1-64,24 1 64,24 0-32,50-25-32,50 0 256,48 0-128,1-50-128,25 26-32,24-1 0,0-24 0,24-1-160,50 1 0,25 0 192,-1-1-64,26 1-64,24 0 128,-25-1 0,0 26-64,-24 24 64,-50-25-32,1 25-128,-50 0-33,0 0 193,0 0 32,0 25 32,-50-1 97,-24 1-65,0 0-64,-24 24 32,24-24-32,-25 24 0,0-24 0,1-1 0,24 26-32,-25-50 64,50 24-64,-1 1 32,26-25-32,24 0 32,-25 0-64,25 0 0,0 0-128,0 0-64,25 0-65,24 25 161,25-25 128,25 24 64,-1-24-64,50 0-32,-24 0-192,24 0 224,-25 0-32,-24 0 0,-50 0 32,-24 0-160,-25 0 128,0 0 32,0 0 32,0 25 128,-50-25 0,1 25 32,-50-25-96,1 0-32,-1 0 33,0 0-33,-24 0 0,24 24 0,1-24 32,-1 0-64,25 0 0,0 0-32,0 0 0,25-24 0,0 24 0,24 0 32,0-25-32,1 25 64,24-25-64,0 25-96,0 0 64,0 0 32,0 0 0,0 0 0,0 0 0,0 0-32,0 0-32,0 0-96,0 0-161,0 0 257,0 0 32,0 0 32,0 0 64,-25 0 32,25 0 0,0 0-31,0 0 31,-25 0 96,25 0-128,-24 0-64,-1 0 32,25 0-32,-25 0 32,25 0-32,-24 0 64,24-24-64,0 24 0,-25 0 0,0 0 32,1 0-32,24 0-32,-25 0-32,0 0 32,1 0-32,-1 0 32,0 24 32,1-24-32,24 25 32,-25-25 0,0 0 0,1 25 32,-1-25 0,-24 0-32,49 0 32,-25 24 0,25-24 0,0 0-32,-25 0 0,25 0 0,0 0-64,0 0-128,0 0-449,0 0-288,25 0 257,0 0 95,24-24-96,0-1-1056,25 0-1859,0 1-1152</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1.950"/>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4076 3885 6150,'0'0'32,"0"0"-32,0 0 0,0 0 384,0 0 289,0 0-257,-49 99-63,49-99 415,24 25 321,26-1 289,-26-24-514,26 25-223,-26 0 64,1-1-385,24 1-96,-24-25 65,0 25 95,24-1-256,-24-24 128,-1 25 353,1-25-289,0 25-96,-1-25 1,1 0 63,24 24 128,-24-24-95,0 25-97,24-25-128,-24 25-32,24-1-32,-24-24 64,24 25 0,-24-25 128,24 25-64,0-25 161,1 0-65,-1 24-32,25-24-96,-25 25-96,0 0 64,25-25-31,-24 0 31,-1 24 0,25-24 64,-25 0 0,25 0 32,0 0 32,-24 0-31,48 0-65,-24 0-32,0 0-64,25 0-32,-25-24 96,25 24-64,-25 0 32,0-25-64,24 0 0,-24 25 0,25-24 0,-1 24 0,1-25 0,0 25 0,-25 0 0,24-25 0,-24 25 0,25 0 0,0-24 0,-1 24 0,1-25 64,0 25-64,-25-25 0,24 1-64,-24 24 64,0-25 0,0 25 64,-24-25-64,24 25 32,0-24 0,-1 24-32,-23-25 0,24 25 32,0-25 0,0 1-32,0 24-32,0-25 32,24 0 0,-24 1 32,0 24-64,0 0 32,0-25 0,-24 25 0,-1 0 0,-24 0-32,24 0 32,0 0 0,1 0 0,-1 0 0,0-25 0,1 25-32,-26 0 32,1 0-96,-25 0 96,0 0-96,0 0 96,0 0-64,0 0 0,0 0-128,0 0 63,0 0 1,0 0-96,0 0-32,0 0 96,-25 25 64,1 0 96,-50-1-32,24 1-32,-24 0 64,0 24 32,-24-24-32,48-1 32,-24 1-32,25 0 0,0-25-32,24 24 32,0-24 0,-24 25 0,24-25 0,-24 25 32,0-25 0,-1 24 0,1-24 128,-25 0 64,0 0 64,0 25-160,0-25-31,-24 0-65,24 0-32,-25 0 0,0 0 32,1 0-32,-1 0 0,0 0 32,1 0 96,-1 0-64,0 0 0,1 0 64,-1-25-128,-24 25 64,24 0-64,-24 0 0,24 0 0,-24 0 0,0 0 0,24 0 0,0 0 0,1 0 0,-1 0 0,0-24 0,1 24 0,24-25 32,0 25-32,0-25 32,49 25-32,-24 0-32,24 0 32,25 0 0,0 0 0,-25 0 0,25 0-192,0 0 96,0 0-96,0 0-33,0 0-31,0 0 64,50 0 96,-26 0 32,26 0 64,-1 25 32,0-25 32,1 0-64,-1 25 0,0-25 64,1 0-64,-26 0 32,26 0-32,-1 0 96,25 24-96,-25-24 0,50 0 32,0 0 0,-1 25-32,26-25 0,-1 0 0,-25 0 0,1 25 0,-25-25 0,25 0 0,-25 24 32,24-24 32,26 0 0,-26 0-64,26 0 64,-26 0-64,26 0 0,-26 0 0,26 0 32,-50-24-32,24 24 0,1 0 32,-25 0-32,0-25 0,0 0 32,0 25-32,0-24 33,0-1-33,-25 0-33,25 1 1,-25-1 0,1 0 32,-1 25-32,0-24-32,1 24-160,-26 0 96,1 0 128,0-25-64,-1 25 64,1 0 0,0 0 0,-1 0-32,-24-25 0,25 25-256,0 0 159,-1 0 33,1 0 32,0 0-160,-1-24 32,1 24 128,24 0 32,-24-25 0,24 25 32,1-25-96,-1 25-193,0-24 193,-24 24 64,24-25 32,-24 25 0,-1 0 0,1-25 0,0 25-32,-1-24 32,1 24 0,-25 0 32,25-25-32,-25 25 0,0 0 0,0 0 0,0 0 0,0 0 0,0 0-96,0 0 96,0 0 0,0 0-96,0 0 96,0 25 32,0-25 0,-25 24 64,0 1-32,-49 0 32,25-1 97,0 1-33,-25 0 64,25-1-32,-25 1-128,0 0 96,0-1-64,0-24 65,0 25 127,0-25 0,0 25-128,0-25 0,0 24-63,-25-24 287,25 25-32,25-25-31,-25 25-129,0-25-128,24 24 0,-24-24-64,0 25 0,0-25 0,0 25 64,1-1-64,-1-24 64,0 25 0,0-25 0,24 0 96,1 25 32,0-25 1,-25 0-65,24 0-96,1 0 0,-25 0-32,0 0 0,-25 0 32,25 0 64,0 0 224,0 0 33,0 0-33,25 0-128,-25 0-96,25 0-32,-1 0-32,-24 0-32,25 0 32,-25-25-32,0 25 32,0 0-32,25-25 0,0 25 0,24 0 96,-24 0-96,24-24 64,0 24 1,1-25-65,-26 25 0,26 0 0,-26-25 32,1 25-32,-25-24-32,25 24 32,-25-25 32,24 25-32,-24-25 0,25 25 0,0-24 0,-1 24 0,1-25 32,0 25-32,-1-25 0,26 25 0,-26 0 32,1-24-32,24 24 32,1-25 0,-26 25-32,26 0 32,-1-25 32,0 25 0,1-24 0,-1 24-64,-24 0 0,24 0 32,0-25 0,1 25-32,-26-25 64,26 25-64,-25 0 32,24-24-32,0 24 32,-24-25 0,24 25-32,-24-25 32,0 1-32,24-1 32,0 25-32,-24-25 0,24 1 0,-24 24 32,24-25 0,1 25 0,-1-25 32,0 25-64,1-24-32,-1-1 32,0 25 0,25 0 0,-24-25 0,24 25 0,-25 0 0,0-24 32,25 24-32,-24 0 0,24 0 0,0 0 0,0 0 0,0 0 0,0 0-64,0 0-64,0 0-64,0 0-32,0 0-65,0 0-127,24 0 224,1 24 32,24 1 64,1-25-32,-1 25-1,25-25 97,25 0 32,24 0 96,-24 24-96,24-24-96,-25 0 0,1 0-32,-25 0 96,0 0-64,-25 0 0,1 25 64,24-25 0,-25 25 0,25-25-96,-25 24-96,25 1-65,0-25-95,0 25 128,-24-25 95,24 24-31,-50-24 192,26 0-32,-26 0 0,26 0 0,-26 0 32,26 0-32,-1 0 32,0 0 0,50 0 32,-25-24-32,25-1 0,24 0-32,-25 1-64,1-1 0,24 0 96,1-24-64,-1 24 32,0-24 32,-24 24 0,24 1-64,-24-1 64,-25 0-577,0 1 161,0-1-129,0 25 161,-25 0 96,-24 0-65,0 0 65,-1 0-160,-24 0 159,0 25 1,0 24-128,0-24-129,-24 24 289,-50 0 224,-25 1-32,-24-1 128,-25-24-64,-25-1 64,-24 1 32,24-25 609,0 0-129,25-49-255,50-1-193,-1 1-96,50-25-32,24 25 0,1-25-96,24 24-289,49-24 321,25 25-128,24 0 160,26-1-64,-1 26-64,25-26 96,25 26 0,24-1 64,0 0 0,1 0 64,-1 25-32,-25 0-32,-48 0 32,-50 0-64,-50 0-64,1 0 64,-25 0 32,-25 25 704,-73 0-255,-26 0-161,-48 24-64,-25-24-96,-50-25 33,0 0 223,-24 0 64,0 0-255,24-50-97,50 26-64,24-26 0,75 25-64,24-24 64,24 24-64,50 25 0,-24-24 32,24-1-353,24 0 65,26 1 192,48-1 64,50 25-32,0 0 64,74 0 0,0 0 0,25 0 0,-1 0-32,1 25 32,0-1 0,-75 26-64,-48-26-128,-51 1 63,-23 24-127,-50-24 256,0 25 0,0-1 0,-74-24 0,-25 24-32,-49 0 32,0 1 64,-49-26-32,0-24 32,24 0-32,-24 0-32,49 0 64,24 0-32,26-24 65,48-1 31,26 0-128,24 1 0,0-1-193,49 0 97,25-24 0,25 24 32,49 1 0,0-1 0,24 25 64,26-25 0,24 25 0,0 0 0,0 0 0,-1 0 0,-23 25 0,-26 0 0,-24 24-32,-49-24-128,-50 24 128,-24-24 32,-25 24 0,-49 0 192,-25 25 0,-25-24-64,-24 24-96,-50-25 0,-24-24 32,0 24-31,24-24-1,25-25 0,25 0 96,49 0-96,49 0 64,0-25 96,25 0-192,25 1-448,24-26 384,1 1-1,48 24 1,26-24 64,-1 24-64,0 25 64,25-24 0,25 24 0,-25 0 0,49 0-32,-24 0 32,-25 49 0,0-24-64,-50 24-192,-48 0 256,-26 1-96,-24-1 96,-49 0 96,0-24 96,-75 24-64,1-24-64,-25 0 32,-25-25 1,25 0 63,0 0-160,0 0 64,74-50 0,0 26-32,25-1 128,49 0-160,0-24 0,0 0-256,49 24 256,1-24-32,24 24 0,24-24 32,1 24-64,24 0 64,25 1 0,0-1 0,25 25 0,-25 0-64,0 0 32,-25 0 0,-49 25-129,0-1 65,0 1 96,-25 24 32,1-24-32,-26 0-32,1-1-96,-25 1-320,0 0 127,0-1 321,-74 1 64,0-25 1,0 0 95,-24 0-64,-26 0 32,26-49-32,-1-25-32,0 24-32,50-24-32,-25 0-96,49 50 96,25-1-256,0 0 192,0 1-32,0 24-65,25-25 129,24 25 0,1 0 0,48 0-32,1 0 32,0 0 32,24 25 0,25-25 0,-25 24 0,25 26 32,-49-26-32,-1 26 0,-24-26-32,-24 26 32,-50-26 0,24 1-32,-24 0 32,0-1 64,-24 1 32,-26 0 0,1-25-63,-74 0 63,24 0 32,-49-25-32,25-24 0,0-1 0,24 1-96,0-25 0,50 25-96,0 24-224,49-24 159,0 24 1,0 25-96,0-25 128,24 25 64,26-24 32,-1 24-32,25 0 0,25 0 32,-1 24 32,1 1 0,24 0 0,0-1 0,-24 1 0,0 24-32,-25-24 32,-25 24 32,-24 1-32,-1-26 0,1 26 32,-25-26 32,0 26 0,0-26-64,0 1 32,0 0 0,-25-1 64,-24 1-32,0 0 64,-1-25-64,-24 0 32,25 0 32,0 0-96,-1 0 33,26 0-33,-1-25 0,25 0-32,-25 25 0,25-24-225,0-1-95,0 0 32,50 1 256,-26-1-128,1 25 160,24-25-32,1 1 32,-1 24-64,-24 0 64,24 0-32,0 0 32,-24 0-97,-25 0-159,25 0 192,-25 24 64,0 26-32,0-26 32,0 26-32,0-1 32,-25-24 0,-24-1 96,-1 26-32,1-26 32,-25 1 32,0-25-64,25 25 33,-1-25-1,26 0-32,-1-25-64,25-24-545,0-1 97,0 1-225,0 0-160,25-1 97,24 26 351,-24-1 353,24 0 0,0 1 32,1-1 32,-1 25 0,0 0 0,1 0 64,24 0 257,-25 0-97,0 0 32,-24 0-31,0 25-193,-25-25-32,24 24 288,-24 1 288,0 0-287,0-1-225,0-24-32,0 25 0,0-25-32,0 0-32,0 0 32,0 25 0,0-25-32,0 0-96,0 0-96,0 0 96,25 0 0,-25 0-129,25 0-575,-1-25 768,1 0 32,0 1 32,24-1-32,-24 25 0,-1-25 0,-24 25 0,25 0 0,-25 0 32,0 0-32,0 0-160,0 0 31,0 0 129,0 25 0,0 0 0,-25-1-32,-24 1 0,24 0-32,-49-1-128,25 1 96,0 0 96,24-25 32,0 0-32,1 0 0,24 24 0,0-24 32,0 0-32,0 0-384,0 0-1858,0 0-3940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09.445"/>
    </inkml:context>
    <inkml:brush xml:id="br0">
      <inkml:brushProperty name="width" value="0.16" units="cm"/>
      <inkml:brushProperty name="height" value="0.16" units="cm"/>
    </inkml:brush>
  </inkml:definitions>
  <inkml:trace contextRef="#ctx0" brushRef="#br0">748 374 8040,'0'0'6406,"0"0"-3812,0 0-1217,0 0 834,0 0-514,0 0-1024,-75-25-385,50 0 289,-25 25-129,1-25 513,-1 25-353,-25-25-31,25 25 320,0 0-353,-25 0-159,26 0 31,-1 0-160,0 0-224,25 0 32,0 0-64,25 0 33,-25 0 63,25 0 32,0 0 160,0 0-96,0 0 96,0 50-127,0 0-97,-25 24-32,25 26 32,0 0 128,0 24-32,0-24-96,25 24 64,-25 1-32,25 0 0,-25-1-64,25-24 97,-25-1-97,0 1 96,0-50-64,0 0-64,0 0 32,0-26 0,0 1-32,0 0 0,0 0 0,0 0-32,0-25 32,0 0-32,0 25-32,25-25-32,-25 0-32,25 0-1,25 0 1,0 0 96,24 0 32,1 0 0,0 0 0,25 0 0,-1 0 0,1 0 32,0 0-32,-26 0 0,1-25 32,-50 25 0,0 0-32,-25 0 32,0 0 0,0 0-32,0 0-96,0 0-160,0 0-865,0-25-961,25-25-480,-25 1-2403,0-26-7239</inkml:trace>
  <inkml:trace contextRef="#ctx0" brushRef="#br0" timeOffset="1">1445 150 4356,'0'0'7463,"0"0"-4964,0 0-738,0 0 161,0 0-737,0 0-800,0-25-1,24 25 128,-24 25 33,0 0-1,25 25 33,25 0 32,0 24-257,-25 1 32,25 0-224,0-25 65,0 24-33,-25-24-32,24 0-32,-24-25-64,-25 0 0,25-25-64,-25 25-32,25-25-32,-25 0-64,25 0 32,0-25 32,0-25 64,0 0 128,25-25 128,0 1 0,-26-26 33,26 25-33,-25-24-64,0 24-160,-25 25-32,25 0 32,-25 25-32,0 0 96,0 1-64,0 24 0,0 0-32,0 0 0,0 0 0,0 0 0,25 0-576,-25 0-1058,0 0-1024,0 0 31,0 0-928,0 49-5638</inkml:trace>
  <inkml:trace contextRef="#ctx0" brushRef="#br0" timeOffset="2">1967 847 6534,'0'0'4452,"0"0"-2850,0 0 608,0 0-224,0 0-609,0 0-64,0 0 1,0 0 447,0 0-511,0 0-514,0 0 129,0 0-352,0 25 31,0 0-288,0 25-64,0-1 33,0 1-129,0 0 0,0 0-64,0 0-32,0-1 32,0 1 0,0 0-32,0 0 0,26 0 0,-26-1 64,0 1-64,0 0 0,0-25 0,0 25 0,0-25 0,0 0 0,0-25 0,0 24 0,0-24 0,0 25 0,0-25 0,0 25 0,0-25 0,0 0 0,0 0 32,0 25-32,0-25-32,0 0 32,0 0-96,0 0-64,0 0-225,0 0-351,0 0-866,0 0-1537,0-25-1729,0-25-3492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3.82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11357 3132 2146,'0'0'256,"0"0"97,0 0-161,0 0 1858,0 0-225,0 0-1152,0 25 288,-25 0 96,0-1 416,1 1-352,-26 0 65,26-25-546,-26 24-384,1 26-127,0-26-65,-1 1 32,1 0 288,-25-1-32,25 1 97,-25 0 31,24-1 97,-24 1-33,25-25-63,0 25-1,-1-1 33,-24-24-193,25 25-128,-25-25-32,25 25 33,-25-25 127,25 0 0,-1 24-96,1-24 1,-25 25-97,25 0 96,-25-25 0,0 24-128,0 1 32,0-25-32,0 25 161,-25-25 31,25 0 128,0 24-127,0-24-65,0 0 0,25 25 64,-25-25-63,0 0-65,25 0-64,-50 25 0,50-25 64,-25 0-64,0 24 32,0-24 96,0 0-63,0 0 63,24 0-96,-24 0-32,0 0 32,25 0 0,-25 0-32,0 0 0,0 0-32,-25 25 129,25-25 31,1 0-96,-1 0-32,0 0-64,0 0 64,-25-25 0,25 25-32,0-24 64,0 24-31,-25-25-33,1 25-32,24-25-32,0 25 0,0 0 64,0 0-32,0-24 32,24 24-32,-23 0 32,-1 0 32,24 0 0,-24-25-32,0 25 0,0-25-32,25 25 0,-25-24-32,0 24 0,25 0 32,-25-25-32,24 25 32,-24-25 0,25 25 0,-25-24 32,25-1-32,-1 25 1,1-25-1,-25 25 0,25-24-32,-1-1 32,-23 25-32,23-25 32,1 25 0,0-24-32,24 24 0,-24-25 0,24 25 32,-24-25-32,24 25-32,-24 0 32,-1-24 64,26 24-64,-26 0 0,1-25 0,24 25 0,-24 0 0,24 0 0,1 0 32,-1-25 0,0 25 0,1 0 0,-1-24 32,-24 24-32,24 0 32,-24-25-64,24 25 0,-24-25 0,24 25 0,0 0 0,1-24 0,-1-1 0,0 25 0,1-25 0,-1 25 0,0 0 0,25-24 0,-24 24 0,24 0 0,0 0 0,0 0-64,0 0 0,0 0-32,-25 0 0,25 0-64,0 0 31,0 0-31,0 0-32,0 24 128,25 1 32,-1 0-32,1-1-32,0-24 64,24 25 32,-24 0 0,24-1 0,0 1 0,25 0 0,-24-1 0,24 1 32,0-25 0,-25 25-32,25-1 0,0 1-32,25-25 32,-25 25 0,0-1 0,0-24 0,0 25 0,0-25 32,-1 25-32,26-1 0,-25-24-32,0 25 64,0 0-32,0-25 0,0 24 32,0 1-32,25-25 0,-1 25 0,-24-25 32,25 24-32,0-24 0,-1 0 64,-24 25-64,25-25 32,-25 0-32,0 0 32,0 0-32,0 0 0,0 0 0,0 0 0,0 0 32,0-25-64,24 1 64,1 24-32,0-25 0,-1 25-64,1-25 64,0 1-32,-1 24 32,1-25 0,-25 0-96,49 25-64,-24-24-321,-1-1-255,1 0-385,24-24-865,1 24-1089,-1 1-1634,0-26-8103</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5.478"/>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4138 3189 609,'0'0'800,"0"0"-640,0 0 97,0 0 351,0 0-351,0 0-257,-50 24 32,26-24 352,24 25 481,-25 0-289,0-25 193,25 24 288,-24-24 64,24 25-512,0-25-225,0 0-64,0 0 513,0 25-160,0-1 384,24 1-289,1 0-223,0-25 512,-1 24-673,1 1 97,24 0 31,1-25 257,-1 24-256,0 1-1,25-25-32,-24 25-31,24-1 31,-25-24 97,0 25-289,1-25 32,24 0 1,-25 25-65,0-25-96,1 24 32,24-24-32,-25 0-31,25 25-33,0-25 0,-25 0 128,25 0 64,0 25-31,0-25 31,0 0-64,0 25-160,-25-25 32,25 0 0,0 0 128,0 24 33,-24-24-65,24 0-64,-25 25-64,0-25-32,1 0 0,24 0 32,-25 25 0,0-25 0,25 0-32,0 24 128,0-24-127,25 0 31,0 0-32,-1 25-32,1-25 32,24 0-32,-24 0 32,0 0-32,24 0 0,0 0 0,0 0 32,1-25-32,24 25 32,-25-24 0,0-1-32,1 0 0,-1 25 32,-24-24-32,-25 24 32,24-25-32,-24 25 0,0-25 0,-24 25 0,24-25 32,-25 25-32,25-24 0,-25-1 0,25 0-32,-24 1-128,24 24-65,0-25-191,-25 0-193,25 1-191,-25-1-65,25 25-160,0-25-192,-25 1-257,25 24 1,0-25 160,0 0-961,-24 25-2403,-1-24-352</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6.89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3878 3250 1377,'0'0'769,"0"0"-32,0 0-65,0 0 193,0 0-160,0 0-193,0 0 97,0 0 544,0 24 32,0-24 0,0 0 32,0 0-704,0 0-161,0 0-128,0 0-63,0 25 767,25 0-159,24-1-64,-24 1 0,24 0-97,0 0 1,1-1 63,-1 1-191,0 0 159,25-1-31,-24 1-129,24-25 33,0 25-97,0-1-224,0 1 1,24-25-65,-24 25 192,0-1-160,25-24 64,-25 25 65,24-25 63,1 25 96,-25-25-223,25 0-65,-1 0 32,1 0-192,24 25 64,-24-25-32,0 0 0,-1 0 0,25 0 64,1 0-64,-1 0 0,25 0-32,-25 0 32,25 0 32,-24 0-64,24 0 0,0 0 0,-1-25-32,26 25 0,-25-25-288,25 0-128,24 1-513,-24-26-1121,24 26-289,-49-26-1728,24 1-6600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7.8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3823 3206 1826,'0'0'192,"0"0"32,0 0 737,0 0-224,0 0-289,0 0-128,-25 49-63,25-24 543,0-25-159,0 25 352,0 24-320,25-24 191,0-1 1,-1 1 128,1 24-160,24-24-577,25 0 97,-24-1-1,24 1-256,-25 0-32,25 0 192,0-1-256,0-24-32,49 0-160,25 0-1249,49-24-2787,25-26-2467</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9.937"/>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8678 3101 1217,'0'0'1121,"0"0"-64,0 0 545,0 0 255,0 0-351,0 0-481,0 25-160,-25-1-193,25-24 33,0 25 0,0-25-1,-24 25 1,24 0-96,-25-1-161,0 26-32,1-26 33,-1 1 31,0 0-31,1 24-33,-1-24-64,0 0 129,-24-1-97,24 1-31,-24 0-1,-25 24 96,25-24 1,-25 0-33,0-1 65,0 1-1,0 0-192,0 0-31,-25-1-65,1 1 128,-1 0 64,1-25-63,-1 24 127,0 1-96,-24-25-31,0 25 63,24-25-96,-24 24 1,24-24-33,1 0-128,-1 0-96,-24-24-32,-25 24 0,0 0 0,0-25-64,0 25-32,0 0-32,25 0-257,-25 0-255,24-25-225,1 1-512,0-1-1122,24-24-2465,1-26-9482</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13:54.91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7697 3916 160,'-61'0'1442,"31"-30"-65,-30 0-640,29 30-161,-29-30 545,30-1 288,-31 1-191,31 0-322,0 0 226,30 30-354,-31 0-63,31-31-257,0 31-191,0 0-97,0 0-160,0 0 0,0 0 0,0 0 64,0 0 160,0 0 96,0 0 449,0 0 192,0-30 192,0 0-192,31 0-385,-31-31-159,0 31-129,0-31 129,0 31 63,0 0-192,-31 0 97,1 30-1,0 0-64,0 0-320,-1 0-160,-29 0 64,30 0 64,-31 30 32,1 30 0,29 31 0,-29 0 32,-31 30-32,61 30 64,-31-30-32,1 0-32,30 0-32,30-30-32,0-1 0,0-29-32,30-1 32,0-29-96,0-1 128,1-30-96,-1 0-33,30 0 33,1-30 128,-1-31 96,31-30-32,-30-30-64,-1 31 64,-30-1 1,1 31-33,-1-1 32,-30 31 32,0 30 32,0 0 32,0 0-96,0 0-64,-30 30-160,-1 31 128,1 29 64,0 1-32,0 30 0,-1 30 0,31-30-32,0 30 32,0 1 0,0-31-64,0-1 32,61-29-64,-1-30 32,-29-31 32,29 0-225,1 0-127,-31-30 0,30 0-33,-29-30 417,-31-30 64,0-31-32,0 0 385,0-60-257,-61 0 0,1 0-96,-31-1 224,30 31 33,1 0-161,-1 1 32,31 29 0,0 0-96,0 61-96,30 0-64,0 30-32,0 0-32,0 0-192,30 0-33,30 60 65,1 1 128,-1-1 64,1 31-32,-1-1 32,-29 1 96,-31-30 0,30 29-64,-30-29 32,0-1-33,0 1 65,-30-1 161,-1 1-33,-29-31-96,-1 0 224,1 1 0,-1-1 129,-29-30-1,-1 0-96,0 0 1,0 0-1,1-30-224,-1-1 192,31 1 0,-1 0 1,1-31-225,-1 31 64,31-30-96,0-1 0,30 31-32,0-31-64,-31 61 96,31 0 32,0 0-32,0 0 0,0 0-161,0 0-191,0 61-128,0-1 480,31 31 0,-1-30 64,0 29-32,0 1 0,1 0-32,-1-1 32,0-29-32,0 30 0,31-31 32,-31 1-32,0-1-32,1 1 0,-1-31 32,0 0-32,0 0 0,0-30 32,1 31 32,-1-31-32,-30 0 0,30 30 0,-30-30 32,0 0-32,0 0 0,0 0 32,0 0-32,0 0 32,0 0-32,0 0 32,0 0 64,0 0-32,0 0 32,0 0 0,0 0 32,0 0 65,0 0 191,0 0-96,-30 0-128,0 0-128,-1 0 96,-29 0-31,30 0-1,0-30 160,-31 30-96,31-31-64,0 1 32,-31 30 0,31-30-32,0 0-63,-1-1 31,-29 1 96,30 0-64,-1 0-64,1-1 64,0 1 0,0 0-32,-1 0 0,1-1 0,30 31 0,-30-30-32,0 0 0,-1 0 32,1-1-32,0 1 0,30 0-32,-30 0 65,-1 0-33,31-1 32,-30 1 0,0 30 32,30-30-96,-30 0 64,30-1-64,-30 31 0,30-30 0,-31 0 0,31 0 0,0 30 0,-30-61-32,30 31 0,-30 0 32,30-1 0,-30 1 32,30 0-32,0-31 0,-31 31 0,31-30 0,0 29 0,0-29 0,-30 30-32,30-31 0,0 1 32,0-1 0,0 1 0,0 30-32,0-31 32,0 31 0,0 0 0,0-31 0,0 31 0,30 0-32,-30-1 0,31-29 32,-31 30 0,30-31-32,-30 31 32,30-31 0,0 31-32,1-30 32,-1 29 0,-30 1 32,30 0-32,0-30 0,0 29 0,1 1 0,-1-30-32,0 29 32,0 1 0,1 0 0,-1 0 0,0-1-64,0 1-1,1 30 65,-1-30 0,0 0 0,0 30 0,1-31 0,-1 1 0,0 0 0,31 0 0,-1 30 0,-30-31 0,1 1 0,29 30 0,-30-30-32,1 30 32,-1-30 0,0-1 0,0 31 0,31-30 0,-31 30-32,0-30 32,0 30 0,1-30 0,-1 30-32,0 0 32,31-31-32,-31 31 0,30 0 32,-29 0-32,-1 0 32,30 0 0,-29 0-32,-1 0 0,0 0 0,0 0 0,-30 0 32,31 0 0,29 0 32,-30 0-64,1 0 64,-1 0-32,0 0 0,0 0 0,1 31 32,29-31-64,-60 0 64,30 0-32,0 0 0,1 30 0,-1-30 0,0 0 32,0 0 0,1 0 0,-1 0-32,0 0 32,-30 0-32,30 0 0,1 0 0,-1 0 0,0 30 0,0-30 0,-30 0 32,31 0 0,-1 0-32,0 30 0,0-30 0,1 0 32,-31 31 0,30-31 0,0 0-32,0 30 0,1-30-32,-31 0 32,30 30 0,-30-30 0,30 0 32,-30 30-32,30-30 0,1 0 0,-1 31 0,-30-31 33,60 30-1,-30-30 32,1 30-32,-31-30 0,30 0 0,0 0 32,0 30-64,-30-30 64,31 0-64,-31 0 0,0 31 64,30-31-64,-30 30 0,30-30 0,0 30 32,1-30 0,-1 30-32,0 1 64,0-31-32,1 30 0,-1-30-32,0 30 32,-30-30-32,30 0 32,-30 30-32,31-30 0,-1 31 32,-30-1 0,30-30 32,0 30-64,1-30 32,-1 30 0,0 1 0,0-1 0,1-30-32,-1 30 0,0 0 32,0 0-32,1-30 0,-1 31 32,-30-31-32,30 30 0,0 0 0,-30-30 0,30 30 32,1 1 0,-1-31-32,-30 30 33,30 0-33,0 0 0,1 1 32,-31-1-32,30 0 32,-30 0-32,30 31 0,-30-31 0,30 0 0,-30 1 0,31-1 0,-31 0 0,0 0 64,0 1-64,30 29 0,-30-30 0,0 31 64,0-31-64,0 0 32,0 31-32,0-31 0,30 0 0,-30 31 32,0-31-32,0 0 0,0 0 0,0 1 0,0-1 32,0 0-32,0 0 0,0 1 0,0-1 0,0 30 0,0-29 0,0-1 32,0 0-32,0 0 0,0 1 0,0-1 0,-30 0 0,30-30 32,0 30-32,-30 1 0,30-1 0,-31 0 0,31 0 32,-30 0-32,0 1 64,30-1-64,-30 0 64,30-30-64,-31 30 0,1 1 32,0-1-32,30 0 0,-30 0 0,30-30 0,-31 31 0,1-1 0,0 0 0,0 0 0,30 1 32,-61-31-32,31 30 64,0 0-32,0-30 0,-1 30 64,-29 1-64,30-1 32,-31-30-64,31 30 32,-31-30 32,31 0-32,0 30 1,-31-30 31,31 0-64,0 31 32,0-31-32,-31 30 0,31-30 0,0 30-32,-1-30 32,-29 30 0,30-30 0,30 31 0,-31-31 0,1 0 0,0 30 0,0-30 0,30 0 0,-30 0 0,30 0 0,0 0 0,0 0 32,0 0-32,0 0 0,0 0-32,0-30-32,0-61-1,30 0 33,-30-30 32,60-30 0,-30 0 32,31-31-32,-1-29 0,-29 29 0,29 31 0,-30 30 0,31 0 0,-61 60 32,30-29-32,-30 29 0,0 31 33,0 0-33,0 30 0,0 0-33,0 0-127,0 0-128,0 30-128,0 0-1,0 61 353,-30 0 32,-31-1 64,31 31-64,-30 0-32,-31 0-64,0 0 0,-30 31 128,31-62-64,-1 1 64,0-61 64,31 0 0,-1-30 64,1 0-96,-1-30-32,31-61 0,-31 1-32,31-31-96,-30-61 64,60 31-128,0-61 96,0 31 32,0 0-33,60-1 65,-30 61 0,31 0 0,-1 30 0,1 61-32,-1-30-32,1 60 64,-1 0-96,-29 0-160,29 30-257,-30 30 129,1 61 288,-1 31 64,-30 29 64,0 1 32,0 29-32,-30-29 64,-31-1-64,1-30 0,-1 1 0,-30-32 64,31-29-32,-1-61 128,1 1-96,-1-31 128,1 0 64,-31-91-127,31-30-129,-1 0 0,31-60-32,0-1 32,30-30-64,0 31-1,30 0 1,31 29 32,-1 31 0,0 0 0,61 61 0,-30-1 0,0 1-64,30 60 64,-30 0-64,-1 0 64,-29 60-96,30 61 0,-61 0 128,0 0 0,0 31 0,-30-31 0,0-1 96,0 1-64,-30 0-32,0-60 32,-31 30 0,31-31 64,0 1-96,0-31 96,30-30 0,-31 0 0,31 0 96,0 0-31,0-30-161,0-31-32,0 1-97,0-31 33,31 0 64,-1 0 0,0 31 0,31 30 32,-1-31-96,0 31 64,31-30-32,-30 29 64,29 1-32,-29 30-32,-31 0-32,31 0-128,-61 0 64,30 30 31,0 61-31,0-31 128,1 31 32,-31-30 32,30 29 0,-30-29 0,0-1 32,0-29-32,0-1-32,30-30 0,-30 0 0,0 0-128,0 0 0,30-30 0,1-31 128,29 1 64,1-61 32,-1 0-96,1 30 0,-1 0 0,-30 31 32,0-1-32,1 31 0,-1 0 0,-30 30-32,0 0-32,30 0-64,-30 0 0,0 0-32,30 30 64,1 31 96,-1-1 0,0 1 64,0-1-32,1-30-32,-31 31 96,30-1-96,0-30-64,-30 31 64,30-31 0,-30 31 0,0-31 128,31 0-64,-31 0-64,30 1 0,-30-1 0,0-30 0,0 0 0,0 0 0,0 0 0,0 0 0,0 0 0,30 0 0,-30 0 0,0-30 0,0-1 64,30-29 0,-30-1 0,0 1 0,31-1-32,-31 1 0,0-1-32,0-29 32,0 29-32,0 31 32,0-30-32,0 29 0,0 1 0,0 30-32,0-30 32,0 30 32,0 0-32,0 0-64,0 0-32,0 0-32,0 0-32,0 0 0,30 30 96,-30-30 32,30 30 32,-30 1-32,30-1 32,-30 0 0,31 31 32,-1-1 0,-30-30 0,30 31-32,-30-31 0,30 30 0,-30-29 64,0-1-64,0 0-32,0 0 0,0 1 32,0-1 0,-30 30 64,0-29 0,0 29 0,-1-30 0,1 1-32,-30 29 32,29-30-32,-29 1 0,-1-1 0,1 0 0,-1 0 32,1 1 0,-31 29-32,0-30 64,1 0-96,-1 1 32,0-1-32,1 0 33,-1-30 63,0 30 0,0-30-32,1 0 32,-1 0-64,30-30 0,-29 0 64,-1 0-32,31-1 128,-31 1 32,30 0-95,-29 0 63,29 0-96,1-1-32,-1-29-64,1-1 0,-1 1 0,1-1 0,-1 1 32,1 30 64,-1-31-64,1 31-32,30-31 32,-1 31-32,1 0-32,0 0-32,0-31 0,30 1 0,-31-1-64,31 31 128,0-30 0,-30-1 0,30 31 0,0-31-64,0 31 32,0 30 32,0 0 0,0 0 32,0 0-32,0 0 32,-30 0-32,30 0 32,-30 0-32,-1 0-32,-29 0 0,-1 0 0,31 0 0,-30 0-32,-1 30 0,1 1 64,-31-1 64,30 0-64,-29 31 0,29-61 32,31 30 0,0-30-32,0 0 64,-1 0 0,31 0-64,-30-30-96,30-31 64,0 1-64,-30-31 31,30 30 65,0 1 0,0-1 0,0 31 33,0 30-1,0-30-32,0 30 32,0 0 0,0 0-32,0 0 0,0 0-96,0 0-97,-30 30 33,30 0 32,-31 1 128,1-1 0,0 30 0,0 1 0,-1-31 0,1 0 32,0 1-32,0-1 0,30-30 32,0 0-32,0 0 0,0 0 0,0 0 0,0 30-64,0 0 64,-31 1-32,1-1 32,30 30-32,0-30 32,0 31-64,-30-61-64,30 30-96,0-30 63,0 30-159,0-30-64,0 0-289,0 0-960,0 0-385,30 0-1217,31 0-3107</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5:50.989"/>
    </inkml:context>
    <inkml:brush xml:id="br0">
      <inkml:brushProperty name="width" value="0.16" units="cm"/>
      <inkml:brushProperty name="height" value="0.16" units="cm"/>
    </inkml:brush>
  </inkml:definitions>
  <inkml:trace contextRef="#ctx0" brushRef="#br0">5003 1201 7815,'0'0'1826,"0"0"608,-246-25-191,147 25-834,-24-25-416,24 25-32,1 0-257,-1 0-31,0 25 0,-24 0-257,24-1 161,1 1-225,-26 24 289,26 1-97,-1-1-160,0 0-95,1 1 31,24 24-64,-25-25-96,1 25-31,24 25-65,-25-1 32,25-24 32,-25 50 32,25-26 64,25 1-192,0 24 96,-1-24-96,1 49 32,24-25 0,-24 0-32,24 25 65,1 0-33,-26 0 64,50 0 0,0-24 0,0-1-96,0-25 96,25 26-128,24-26 64,1 1 0,-26 0-32,26-1 0,24 1 32,-25 0-32,0-1 97,25-24-129,-24 25 0,24-25 0,0 0 0,-25 0 32,25 0 0,-25-25 0,25 25 160,0 0-160,-25-25 64,25 25 96,-24-24-64,24-1-96,0 0 32,0 1 32,0-1 1,0-24-33,0 24 0,0-24-32,0-1 0,24 1 32,1 0-64,0-1 64,24-24 0,-24 25 0,24-25 32,-25 0-64,26 0 64,-1 0-64,-24 0 0,24 0 64,25 0-32,-49-25 32,-1 1 65,1-1 31,0-24 32,-1 24-64,-24 0-32,25 1-32,-25-1-32,24-24 0,-24-1 33,25 1-33,0 0 0,-25-1 96,24 1 0,-24 0-64,0-1 64,25-23-64,-25 23 0,-25 1 1,25-25-33,-24 0 64,-1 0-32,25 0 32,-25 0-32,1-25-96,-1 25 32,0 0 0,1 0 32,-1 0 0,-25 0 32,1 0 96,0 0 97,-25 0-65,24-24-64,-24-1-96,0 0-64,0 1 64,0-1-64,0 25 0,0-24 64,-24 48-32,24-24 64,-50 0 65,50 0-65,-49 0-32,25 0-32,24 0-32,-25 0 32,-24-24 0,24 24-32,0 24 0,1-24 0,-26 0 160,1 25-96,24 0-64,-24-1 0,0-23 0,24 23 0,-24 1 0,-1-25 0,1 25 0,0-1 0,-1 1 0,1 0 0,0 24 0,-1-24 0,1 24 0,0-24 0,-1 24 0,1 0 0,-25-24 0,25 0 0,-1 24 0,-24 0 0,25-24 0,-25 24 0,0 1 0,25-1 0,-25 25 0,0-49 0,0 49 0,0-25 0,0 0 0,25 1 0,-50-1 0,50-24 0,-25 24 0,-25 0 0,25 1 0,-25 24 0,-24 0 0,-25 24 0,-25 26-2018,-24 48-1858,49-24-2145,0-24-11788</inkml:trace>
  <inkml:trace contextRef="#ctx0" brushRef="#br0" timeOffset="20207.9283">6310 5590 3587,'0'0'3588,"0"0"-802,0 0-896,0 0-352,0 0-577,0 0-417,0 0 1,0 0 223,0 0 225,0 0-64,0 0-32,0 0-352,0 0-193,0 0-160,0 0-160,25 0 256,0 0 129,-1 0-129,1 0 96,0 0-127,24 25 191,-24 0-128,24-25 1,-24 24-65,24 1-64,-24-25-32,24 25-32,-24-1 0,-1 1 65,26 0-1,-26 24 0,26-24-32,-26 24-32,1-25 32,0 26 33,-1-1-65,1-24 64,0 24 0,-25 0-128,24-24 96,1 0-32,-25 24 1,25-24-65,-25 24 32,24 0 96,1 1-64,-25-26 96,25 26-32,-25-1 33,0 0-65,24-24 0,-24 24-128,0-24 128,0 24-64,0 1-64,0-1 32,0 0-32,0 1 0,0-1 0,0 0 0,0-24 0,0 24 0,0-24 0,-24 24 1,24-24-1,-25 24 96,25 0 128,-25 1-96,1-26 0,-1 1 0,0 24-96,25-49 0,0 25-31,0-25-33,-24 0 32,24 0 0,0 25 32,0-25 32,0 0-32,-25 24 32,25-24-32,0 0-64,0 25 0,0-25 0,-25 25 0,25-25 0,0 24 0,0-24 0,-24 25 0,24-25 0,0 25 0,0-25 64,-25 24-64,25 1 0,-25 0 0,25-1 0,-24 1 0,24-25 0,0 25 0,-25-1 0,25-24 0,0 25 32,-25-25-32,25 0 96,0 0 0,0 0 0,0 0 0,0 0-64,0 0 32,0 0 1,0 0-33,0 0 96,0 0-64,0 0 0,0 0 32,0 0-96,0 0 96,0 0-96,0 0 0,0 0 32,0 0 0,0 0-32,0 0 0,0 0 64,0 0-64,0 0 0,0 0-64,0 0 64,0 0-64,0 0 0,0 0 32,0 0-64,25 0 96,24 0 0,-24 0 0,0 25 0,24-25 0,0 24 0,-24-24-32,24 25 64,1-25-32,-1 25 0,0-1 0,1-24 0,24 25 0,-25 0 0,25 24 0,0-24 32,0-1-32,-25-24 64,1 25-64,-26 0 32,26-25-32,-26 24 64,1-24-64,0 25 0,-1-25 0,1 25 32,-25-25 0,25 0-64,-25 0 64,0 0-32,0 0 0,0 0-64,0 0-769,0 0-1121,0-50-1409,-50-48-5157</inkml:trace>
  <inkml:trace contextRef="#ctx0" brushRef="#br0" timeOffset="26078.3811">3771 5713 2691,'0'0'3939,"0"0"-1152,0 0-481,0 0-288,0 0-769,0 0-384,0 0-353,0 0-63,0 0 288,0 0 191,0 0 33,0 0-32,0 0-64,0 0-256,-25 0 95,25 0-255,-25 0-129,1 0-64,-1 25 1,0-25-161,1 25 0,-1-25 0,0 24 32,-24 1 0,24 24 32,-24-24 96,0 0 257,24-1-97,-24 26-191,24-26-1,-24 1-64,24 24-128,-24 1 32,24-26-64,0 26 0,1-26 0,-1 26 0,25-26 0,-25 1 0,25 24-64,-24-24 64,24 24 64,-25 0-64,25 1 0,-25 24 64,1-25-64,-1 0 0,25 25 64,0-49-64,-25 24 0,25 1-32,0-26 32,0 26 0,0-26 0,0 26 32,0-1-32,0-24 32,0 24-32,0-24 0,0-1 0,0 1 0,0 0 0,0-1 0,0-24-32,0 25 32,0-25 32,0 25-32,0-25 32,0 24-32,0 1 0,0-25 0,0 25 32,0-1-32,0-24 0,0 25 32,0-25-32,0 0 0,0 0 0,0 0 0,0 0 32,0 0-32,0 0 0,0 0 0,0 0 32,0 0-32,0 0 0,0 0 32,0 0 0,0 0 96,0 0 1,0 0-33,0 0 32,0 0-64,0 0 0,0 0-64,0 25 64,0-25-64,0 0 0,0 0 0,0 0 0,0 0 32,0 0 0,0 0 32,0 0-64,0 0 32,0 0 0,0 0-32,0 0 0,0 0 0,0 0 0,0 0 0,0 0 32,0 0 0,0 0 32,0 0 96,0 0 193,0 0-1,0 0-64,0 0 1,-24 0-97,-26 24-160,25 1-32,-49 0 0,25-1 0,0 1 32,-1-1-32,1 1 0,0 0 32,-1-1-32,26 1 0,-1 0 64,-24-1-128,24 1 64,0-25 0,1 25 0,-1-1 64,0 1-64,1 0 0,-26-25 0,26 24 0,24-24 0,-25 0 0,25 0 0,0 25 0,-25-25-64,25 0 32,0 0-449,-24 25-351,24-1-770,0 1-192,0 0-3234,24-25-4421</inkml:trace>
  <inkml:trace contextRef="#ctx0" brushRef="#br0" timeOffset="1.69671E6">4189 2617 4901,'0'0'64,"0"0"1153,0 0-320,0 0-321,0 0-223,0 264-289,0-226 160,0 38 224,0-39 481,-38 1-256,0 0 608,1-38 224,-1 0 65,-38 0-417,38 0-288,1 0-257,-1 0-223,38-38-289,-38-37-64,38 37-32,0-38-32,0 1-32,0 37 128,0 0 96,38 0-96,0 0-32,-1 1 32,39-1-64,-38 0-64,0 38 64,-1 0-32,-37 0-128,38 38-32,-38 0 192,38 37 0,-38 1 96,0-1-96,0-37 96,0 38-96,0-1 160,-38-37-32,0 0 128,1-38 193,37 38-33,-38-38 65,0 0 159,38 0-159,-38-38-225,0 0-256,38-37 0,-37-1-128,37 0 64,0 1 32,0-1 32,0 38 160,0 1-160,37 37 0,-37-38-64,38 38 0,-38 0-32,38 0-32,-38 0-97,38 0-63,-38 38 0,0-1 128,38 1 128,-38 0 32,0 38 64,0-39 64,0 1-96,-38 0 96,0 0 32,38-38 32,-38 0 97,0 0 31,38 0 32,-37 0 1,37 0-129,0 0-224,0-76-64,0 38-64,0-37 32,0 37 96,0 38 32,0-38 96,0 38-128,0 0 0,0 0-128,0 0-33,0 0-63,0 38 96,37 0 0,-37 0 128,0-1 0,0-37 64,0 38 96,0-38-160,0 0-288,0 0-993,38 0-481,-38 0-1313,0 0-2210</inkml:trace>
  <inkml:trace contextRef="#ctx0" brushRef="#br0" timeOffset="1.69805E6">5133 2722 6054,'0'0'2498,"0"0"-768,0 0-962,0 0-319,0 0-449,0 0-545,0 38 321,0 0 224,0-1 32,0 1 321,0 0-289,0 0 224,0 0 256,0-1 33,-38 1-65,38-38 321,0 0 96,-37 0 64,37 0-224,0 0-161,-38-38-544,38 1-64,0-39-128,0 38 128,0 0 64,0-37 64,0 75-31,0-38-33,38 38-32,-38 0-32,37 0-32,-37 0 32,38 0-64,-38 0-1,38 0 1,-38 38-96,0 0 32,38-1 96,-38 39 32,0-38 32,0 0 64,0-1-32,0 1 0,0 0 32,-38-38 1,38 38 159,0-38 0,-38 0 64,38 0 193,-38 0-257,38-38-160,0 0-96,0 0-96,0 1-64,0-39 128,0 38 32,0-37 96,0 37-32,38 0-64,0 0 0,-38 0 0,38 38-64,-38 0 32,38 0-32,-38 0-32,37 0-160,-37 0 63,38 38 1,-38 38 32,0-1 160,0-37 0,0 38 96,0-1-32,0 1-64,-38-1 64,38-37 0,-37 0 64,-1-38 193,0 0-1,38 0 96,-38 0-63,38-38-161,-38-37-192,1 37-128,37-38 32,0 1 64,0 37 32,0-38 0,0 1 0,0 37 32,37 0-32,1 0-64,-38-37 64,38 75-32,-38 0 32,0 0-64,38 0-97,-38 0-63,38 38 32,-38-1 64,0 39 128,0-38 0,0 37 128,0 1-96,0-38 0,0 37 0,0-37-32,-38 38 256,0-76 33,0 37-1,0-37 0,38 0 32,-37 0 33,37-37-353,-38-39-64,38 1-257,0-1-736,0 0-256,0 1-993,38 37-2883,-1-38-3651</inkml:trace>
  <inkml:trace contextRef="#ctx0" brushRef="#br0" timeOffset="1.6987E6">5110 2034 1249,'0'0'3395,"0"0"-1024,0 0-225,0 0-289,0 0-543,0 0-65,151-37-256,-113 37 0,0 0-257,0 0-351,-38 0 31,38 37-96,-1 1-191,1 0-129,-38 0 64,38 0-64,0-1-128,-38 39-1026,0-38-1568,38 0-3204</inkml:trace>
  <inkml:trace contextRef="#ctx0" brushRef="#br0" timeOffset="1.69937E6">4264 1959 8872,'0'0'3075,"0"0"-224,0 0-1153,0 0-641,0 0-545,-265-76 65,228 39-1,-1 37-256,0 0-127,0 0-97,-37 0-96,37 37-64,-38 1-32,38 38-609,-37-1-1025,37 1-1249,38 0-3427</inkml:trace>
  <inkml:trace contextRef="#ctx0" brushRef="#br0" timeOffset="1.70239E6">3417 3660 1602,'0'0'2210,"0"0"608,0 0 193,0 0-545,0 0-512,0 0-801,0-30-704,0 30-353,0 0-64,0 30 32,0 0 513,31 30 127,-1 1-127,0-1-33,0 1 65,31-1-161,-31 1-159,0-1 31,31 1 0,-31-31-64,31 31-127,-1-31 31,31 30 96,-31-30 0,31 1-128,-30-1 0,29 0 33,31 0-97,-30-30-64,0 31 32,-1-31 96,1 0 64,0 0-64,0-31-32,-1 1-32,-29 0 32,30-31-32,-31 1 32,1 30 1,29-31-33,-29 31 32,-1-30 32,1 29-32,-31-29 32,30 30-32,-29-1 0,-1 1 32,0 0 0,0 30-31,-30-30-33,31 30 0,-31 0 0,0 0 0,0 0 32,0 0-64,0 0 64,0 0-32,0 0 32,0 0 0,0 0-32,0 0-32,0 0 0,0 0 0,0 0 0,0 0-32,0 0 32,0 0 33,0 0-1,0 0-64,0 0 0,0 0-321,0 0-608,0 0-864,0 0-1346,0 0-4068</inkml:trace>
  <inkml:trace contextRef="#ctx0" brushRef="#br0" timeOffset="1.70434E6">7802 2995 769,'0'0'2562,"0"0"-992,0 0-225,0 0-160,0 0-672,0 0-161,30 0 96,1 0 1314,-1-30-321,0-1-256,31 1 161,-1-30-129,1-1-192,-31 1-128,30-31-65,1-30 33,-1 0 96,1-30-192,-31 0 64,30-31-225,-29 31-127,-31 0-129,0-1-96,0 1-31,0 30-33,0 0-64,-31 61-32,31-31 0,-30 30 32,30 31 0,-30 0-96,30 0 0,0 30-32,0 0 0,-30 0-64,30 0-32,0 0-448,0 0-738,0 0-960,0 0-1249,0 30-1666,0 0-2434</inkml:trace>
  <inkml:trace contextRef="#ctx0" brushRef="#br0" timeOffset="1.70664E6">8437 667 8552,'0'0'3299,"0"0"-704,0 0-577,0 0-929,212-182-481,-152 121-191,31-29-129,-31-1-224,31 30-64,-30-29-1153,-1 29-2691,0 31-8071</inkml:trace>
  <inkml:trace contextRef="#ctx0" brushRef="#br0" timeOffset="1.70815E6">2239 3358 3780,'0'0'2786,"0"0"1,0 0-417,0 0-288,0 0-833,0 0 64,-121-91-63,60 61-289,1-31-33,-1-30 33,-30 1-288,31-1-64,-31-30-257,0 0-192,1-30 449,-1 0-385,30 0-64,-29-1 0,59 1-128,-29 0 32,30-30 0,30-1-64,0 31 0,0 0-64,0 0 64,0 60 0,30 0-32,0 0-32,0 31-32,1-1 32,-1 1-64,0 30 96,-30-1 32,0 31 0,0 0 0,0 0 0,0 0 0,0 0-128,0 0-96,0 0-65,0 0 33,0 0 128,0 0 128,0 31 64,-30-1 64,0 0-32,-61 31 128,0-31 1,-30 0-97,-30 0 288,0 1-352,0-31 0,30 0-64,-31-31-128,62-29-577,-1-1-1152,61 1-1539,-1-31-8967</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41:01.814"/>
    </inkml:context>
    <inkml:brush xml:id="br0">
      <inkml:brushProperty name="width" value="0.08" units="cm"/>
      <inkml:brushProperty name="height" value="0.08" units="cm"/>
    </inkml:brush>
  </inkml:definitions>
  <inkml:trace contextRef="#ctx0" brushRef="#br0">3798 103 10090,'0'0'2754,"0"0"1,-78 0-930,53 0-607,-10 9-482,18 17-255,-9 0-257,0 8-96,0 9-128,-8 18 0,8-1 192,0 0 0,9 9 65,8-8 191,9-9-160,0-18-191,17 1-97,9-18-97,9-9-31,-1 1-64,18-9 128,0 0 0,-1-26-160,-7 0-225,-10 0 65,0-8-32,-16-9 159,-1 0 257,-8-9 64,-9-8-64,-9 17 0,0-9 0,1 9-832,-1 8-642,0 9-223,9 9-353,-8 8 0,8 9-3684</inkml:trace>
  <inkml:trace contextRef="#ctx0" brushRef="#br0" timeOffset="4877.5638">4977 371 9545,'0'0'2627,"0"0"-1314,0 0 192,0 0-192,0 0-800,-18 51-1,10-16 577,-10 8-32,1 0-320,0 8-32,0-7-1,0-1-319,-9-9-33,17 9-160,-8-17 65,0 0-161,8 0-64,0-18-32,9 1-32,0-9-32,0 0-129,0 0-255,0-9-161,0-8-95,0 0 608,18-18 0,-1-8-321,0 0-320,0 0 321,9-9 128,-9 1 96,9-1-65,0 9 257,0 9 0,-9-1 0,0 18 64,-8 0 33,-9 17 383,9 0 32,-9 0-447,0 8-1,8 10 96,1 16 544,-1 9 1,1 0-192,0 9 95,-9 8-63,8 0-129,-8 1-288,9-10-32,-1-8-32,1 0 0,-9-8 0,9-1-64,-1-17 0,1-8-64,-1-9-64,1 0 96,0-9 32,17-16 673,-9-10 64,9-16-577,-1-1-64,1 0-32,0 9-64,-9 0 0,1 9 32,-1-9 0,-9 17-32,10-9 0,-18 10 64,8 7-64,-8 1 0,0 0 0,0 8-320,9 9-321,-9 0-704,0 0-1602,0 0-1249,0 0-7975</inkml:trace>
  <inkml:trace contextRef="#ctx0" brushRef="#br0" timeOffset="11876.4949">1920 69 6470,'0'0'3620,"0"0"-1026,0 0 32,0 0-704,0 0-897,0 0-480,0 0-161,0 9-128,0 0-31,0 17 1056,0 8-32,0 0-608,0 1 320,9-1-289,-9 10-191,0-1-193,0 0 128,0 0-192,0-9 1,0 9-97,0-8 64,0-1-128,0-8 0,9-9-32,-9 9-32,0-17 0,0 0 0,9-9-96,-9 0-513,0 0-800,0 0-833,0-9-1249,9-8-2051</inkml:trace>
  <inkml:trace contextRef="#ctx0" brushRef="#br0" timeOffset="12674.8658">1723 78 4933,'0'0'2658,"0"0"-352,0 0-31,0 0 95,0 0-1025,0 0-512,-9 0 64,9 0-193,9 0-319,-1 0 31,10 0 257,-1 0-65,9 0-31,8-8 31,1 8-63,-1-9-33,9 9 129,0-9-161,0 9-223,-8 0 63,-9 0-32,0 0 1,-9 0 95,-8 0-160,-1 0 32,-8 0 97,9 0-193,-1 0 0,-8 0 0,9 0-64,0 0 32,-9 0-96,8 0-32,1 0 0,0 0 0,-9 0-32,8 0 32,1 0 0,-1 0 32,1-9-32,0 9 32,-1 0-32,-8 0 32,0 0-32,0 0 0,0 0 0,0 0-32,0 0-160,0 0-737,0 0-1537,0 0-2691,0 0-8776</inkml:trace>
  <inkml:trace contextRef="#ctx0" brushRef="#br0" timeOffset="21733.7962">2893 61 7783,'0'0'1986,"0"0"1377,0 0-1056,0 0-289,0 0-545,0 0-160,-43-35 64,43 35-255,-8-8-354,-1-1-191,1 9 352,-1 0-225,0 0-287,1-9 63,-1 9-63,1 0-129,-1 0-96,0 0-32,-8 0-96,8 0-32,-8 9-32,9 0 64,-10-1-64,1 9 96,0-8 1,0 8-1,0 1 64,8 7-64,-8-7-32,8-1-32,0 9-32,1 0 64,-1-9-64,1 9 0,8-9 0,0 9 0,0-9 0,0 9 0,0-9-64,0 9 64,8-9 0,1 9 0,8-9 64,-8 0-64,8 1 0,-8-1 32,8 0 0,0 0 32,0 1-64,0-1 0,-8-9 0,8 1-64,0 0 0,1-9-64,8 0-289,8 0-992,9 0-1345,-9 0-2211,9 0-7367</inkml:trace>
  <inkml:trace contextRef="#ctx0" brushRef="#br0" timeOffset="38824.8389">1154 242 5125,'0'0'6950,"0"0"-4227,0 0-993,0 0 320,0 0-769,0 0-609,-8 0-447,8 8-1,0 1 32,0 8 577,8 9 0,-8 0-257,9 0-159,-1-1-129,1 1 0,0 9-32,-1-1-95,1-8 31,-1 9 32,1-10-64,-9 1 64,9 0 1,-1-9-161,1 0 0,-9 1 0,9-1-64,-9-8 32,8 8 0,-8-9-32,9 1 32,-9 0 32,0-1-64,8 9 32,-8-8 0,0 0 0,9-9-32,-9 8 0,0 1 0,0-9 64,0 9-64,0-9 0,0 0 0,0 0 0,0 0 0,0 0 32,0 0-32,0 0 32,0 0-32,0 0 0,0 0 0,0 0-64,0 0-1089,0-9-2210,9-8-2787</inkml:trace>
  <inkml:trace contextRef="#ctx0" brushRef="#br0" timeOffset="47429.01">9 508 7431,'0'0'2979,"0"0"-641,0 0 96,0 0-608,0 0-801,0 0-32,0 0-64,0 0-64,0 0-321,0 0-288,0 0-95,0 9-65,9 8 320,8 0 545,-8 18-128,16-9-225,-7 8-63,-1 1-129,0-1-31,9 1-97,-9-1-64,9 0-64,0-8 0,-9 9-96,1-9 65,8-1-129,-9-7 0,-9 7 32,10-7-32,-10-1 0,1 0 0,8-8-32,-8 8-64,-9-8-97,8-9-159,-8 8-257,0-8-319,0 0-354,9 0-768,-9 0-1185,0-8-1633</inkml:trace>
  <inkml:trace contextRef="#ctx0" brushRef="#br0" timeOffset="48415.7898">9 569 6822,'0'0'2755,"0"0"-1378,0 0 898,0-43-578,9 26-672,8-1-352,0 1-65,9 0-287,8 0-97,9 8 0,1 0-64,7 1 160,1-1-63,-9 9-225,0 0 0,-17 0-32,0 0 0,-9 9 128,-8-1 192,-1 10 97,1-10 287,-9 10 161,0-1 128,0 0-256,-17 0-161,-1 9 97,1 0-193,0-9-127,-9 9-161,9-9-32,0 1-64,-1-1-64,1 0 0,9-8-32,-10-1 0,18 1 0,-8 0-32,8-9 0,-9 0 0,9 0-32,0 0-160,0 0 32,0 0-65,0 0-63,17 0 64,-8-9 256,17 0 160,8 1-160,-8-1 64,17 0-64,-8 1-32,-1 8-64,9-9-32,-8 9-32,-1 0-33,-8 9 1,-9-1 160,0 10 32,1-10 0,-10 10 32,9-1 0,-8-9 0,0 10-32,-1-10 32,-8 10-32,9-10 64,-9 9 1,0 1 63,0-1 128,-17 9 160,-1 0 1,1-1 127,-9-7-127,1 8-33,-1-1-288,0-7 0,0-1-32,9-8-64,8-1 0,-8 1-64,8-9-833,1 8-1089,-1-8-1985,9-8-6215</inkml:trace>
  <inkml:trace contextRef="#ctx0" brushRef="#br0" timeOffset="58303.7573">4391 233 2434,'0'0'2403,"0"0"-578,0 0 97,0 0-64,0 0-449,0 0-64,0-17-63,0 17 31,0-9-192,0 9-256,0 0-128,0 0-1,0 0-63,0 0-65,0 0-127,0 0-97,0 0-128,0 0-63,0 0-129,0 0-32,0 0-32,0 0 0,0 0 0,0 0 32,0-9 0,9 1 64,-9-1 64,0 9-32,0-8 0,0 8 0,0 0-31,0 0-65,0 0 0,0 0-32,0 0 32,0 0-32,0 0 32,0 0 96,0 0 32,0 0 32,0 0 64,0 0-31,0 0-33,0 8-128,0 1 32,0-1 32,0 10 64,-9-1 64,1 0-31,-1 0 63,0 9-96,1-9 128,8 1-159,-9 8 63,1-1-96,-1-7 0,0 7-96,9-7 64,0-1 0,-8 0-32,8-8-32,0 8 64,-9 0-96,9-8 32,0 8-32,0 0 0,-9 1 32,9-1 0,0 0 1,-8-8 31,8 8 0,0-9 32,0 1-64,0 0 32,0-9 0,-9 8-64,9 1 64,0 8 0,0-8-32,0-9 32,0 8-32,0-8-32,0 9 0,0-9 0,0 0 0,0 9 32,-9-9-32,9 0 0,0 0 0,0 8 0,0-8 0,0 0 32,0 0-64,0 0 32,0 9 0,0-9 0,0 0 0,0 0 0,0 0 0,0 0 32,0 0-32,0 0 0,0 0 0,0 0 0,0 0 0,0 0 0,0 0 0,0 0-32,0 0 0,0 0 32,0 0 0,0 0 0,0 0-64,0 0-352,0 0-962,0-9-1985,0-8-3395</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6:42.513"/>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6455 1882 7847,'0'0'1922,"0"0"448,0 0-320,0 0-608,-173-124-513,149 100-161,-1 24 65,-24-25-96,24 25-321,-24 0-63,0 0-97,-1 0-96,-24 0 417,25 0-385,-25 0-64,25 25 32,-25-1-96,0 1 96,0 24 32,-25 1-160,25-26 193,-25 26-97,25-1-96,0 0 0,0 1 32,25-1-64,0-24 0,-1 24 0,26-24 0,-1-1 0,0-24 0,25 0 0,0 25 0,0-25 0,0 0 0,0 0-96,0 0-32,25-25-161,0 1 289,-1-1 96,26-24-31,-1 24 63,25-24-128,0 24 32,0-24 0,25 24-32,-1-24 0,1 24-32,-25 0-32,0 1 0,0-1 0,-49 25-33,24 0 65,-24 0-32,-1 0 32,-24 0 32,0 0 0,0 0 0,0 0 32,0 0-32,0 0 96,0 0 1,0 0 159,0 0 256,-24-25 161,-26 25-449,1 0-128,-25 0-64,25 0 0,-25 0 0,0 25 0,0 24-32,-25-24 0,0 49 0,1-25 0,-1 50 0,25-25 0,-25 49 0,25-24 32,0 24-64,25 1 0,0-26 32,24 1-32,1 0 32,-1-1-32,0-24 0,25-24 0,0-1-32,0-24 0,0-25-64,0 0 0,25 0-128,0 0 63,-1-25 193,26-24 128,23-25 1,1-50-65,25 26-32,24-26-32,-24 26-32,0-1-128,24 0-1,-24 25 65,-1 0-32,1 25 32,-25 24 64,0 25 0,-25-24-32,1 24 32,-1 0-96,-24 24 0,-1 1-129,-24 24 33,25 25 224,-25 0 32,0 0 0,0 0-32,0 0 0,-25 0 0,-24 25 64,-25-25-64,0-25 96,0 25-64,0-24 0,0-1 65,0-24-65,0-1 96,25-24 32,-1 0 96,26-24 96,-1-50-352,25 24-32,0-24 32,0-24 97,25-26-97,24 26 0,50-50-65,-25 24-31,49 1 0,0 24-32,1 1 32,48 24-64,-24 24 160,-25 1-32,1 24-96,-26 25 96,-24 0-64,0 25-65,-49 24-127,0 25 160,-25 0 128,0 50 0,-50 24 64,-24 0 32,-24 24 0,-1-24-64,-24-24 0,-25 24 64,0-50 33,25 1 287,-1-25-192,26-49 97,24-1-129,24-24-32,1 0 32,0-24 0,24-26-192,0-24-96,25-24 64,0-26-32,74-24 64,0 0-256,25 0-32,24 0 31,50 25-95,0 24 64,-1 25 63,25 0-31,-24 50 160,0-1 32,-25 25 0,-50 0 64,-24 25-160,-24 49-64,-50 24 224,0 26 32,-50 24 160,-24 0 64,-49 24-64,0 1-32,-1-25 33,-24 0-33,0-25 32,0-49 320,25 0-95,0-24-129,24-26 0,25-24 97,25 0-33,24-24-160,1-50-192,24-25-32,0-49 32,0 0 0,49-25-64,25 1-256,25-1-97,49 50-31,-25-1 192,25 26 128,0 48 0,0 1 31,0 24 65,-25 25-64,0 0 64,-49 0 0,0 50-128,-49 48-160,-25 1 224,0 24 96,0 1 96,-74-1 96,25 0-192,-25 1 64,0-26-32,-25-24 64,25-24 192,0-1-95,25-49 191,24 0 0,0 0 33,1-74-417,24 0-96,0-25 64,0 1 0,0-26 32,24 26 0,1-26 0,24 26 32,-24-1-32,0 25-32,24-25 32,-24 25 32,-1 0-32,1 0 32,-25 25-32,0 0 96,0-1 96,-25 1 0,-24 24-32,0 1-64,-1-26 0,-24 26 1,-24 24-97,24 0-32,-25 0-1,0 0-31,26 24 32,-26 26 0,0-1-32,1 25 32,24-25 32,24 1 0,1-1 0,0-24 32,24-1-32,25-24 0,0 0-96,0 0-32,0 0-64,0-24 160,25-26 32,-1 1 32,50-25 0,-24 25 32,-1-1-64,25 1 0,0 0 0,25-1 0,-25 1 0,-1 24-64,26 1 64,-25-1-32,0 25-32,-25 0 32,25 0 0,-24 0 32,-1 0 0,0 0-32,1 0 0,-1 25 0,0-1-96,-24 1 128,24 0 0,1-1 0,-26 1 64,26 0-32,-26-1-32,1-24 32,0 25-32,24 0 64,-24-25-32,-1 24 32,1 1 0,0 0-32,-1-25 64,1 24 32,0 1-128,-25 0 64,24-25-32,1 24-32,0 1 32,-1 0-32,-24-1 64,25 1-64,0 0 0,-25-1 64,24 1-64,-24 0 0,0-1 0,25-24 32,-25 25-32,0-25 0,25 25 0,-25-25 0,0 0 32,0 0-32,0 0 0,0 0 32,0 0 65,0 0 63,0 0 32,0-25 128,0 0-192,-25 1-64,0-26-64,-24 26-32,0-26 0,-1 26-32,-24-1-64,25-24 96,0 24 32,-1 0 0,-24 1 0,50-1 0,-26 0 0,26 1 0,-1-1-32,25 0 32,-25 25-64,25-24 32,0-1-96,0 25-32,0-25 160,0 25-32,0 0 32,0-24-32,50 24 0,-26-25-32,50 25 32,-24 0 0,24-25 32,-25 25 0,25 0-33,-25 0 1,-24 0 0,24 0-32,1 25 32,-1-25-64,-24 49 96,24-24 32,0 0 32,0-1-64,-24 1 64,24 0-32,-24-1 0,0 1 0,24 0 65,-24 24-1,-1-24 32,1-1-32,0 1-64,-1 0 0,1-1 32,0 1-64,-25 24 64,24-24 32,1 24-64,0-24 32,-1 24-32,-24-24 32,25 24 0,-25 1-64,25-26 32,-1 26 0,-24-1-32,25-24 32,-25 24 1,25 0-33,-25-24 0,0 24 0,24-24 0,-24 24 32,25-24 0,-25 24-32,0-24 0,0-25 0,25 25 0,-25-1 0,0-24 0,0 25 0,0-25 0,0 0 0,0 0 32,0 0 0,0 0 64,0 0-32,0 0 160,0 0-32,-25-25 321,0-24-289,-24-25-224,0 0-64,-25-25 32,24 1 32,-24-1-64,25 25-32,0 0 64,-1 25 32,26-1 0,-1 26 0,0-1 0,1 0 0,24 25 0,0 0 0,0-24-161,0 24 33,0 0 64,0 0-32,0 0 64,0 0-32,0 0-32,24 0 96,26 24-96,-26-24 96,50 25 32,-24 0 32,-1-1-64,0 1-64,1 0 64,-26-1 64,1 1-64,0 24 32,-1-24 0,1 24 32,0-24 64,-1 24-128,1-24 64,0 0-32,-1 24 0,1-24 0,0 24 32,-25-24-64,24-1 65,-24 26-65,25-26 64,-25 26 0,0-26-64,25 26 32,-25-1-32,0 0 32,0 25-32,24-24 0,-24 24 32,0-25-32,0 0 0,0 1 0,25 24 32,-25-25-32,0-24 0,0 24 0,0-24 0,0 24 0,0-24 32,0-25-32,0 24 0,0 1 0,0-25 0,0 0-32,0 0 32,0 0-64,0 0-64,0 0 128,0 0 0,0 0 32,0 0 96,0-25-64,0-24-64,-25-50-32,1 25-128,-1-24-33,0-1-63,1 0 96,-1 1 64,0 24 64,25 0 32,-24 0 0,24 24 32,0 26-64,0-26 64,0 26-64,0-1 32,0 0 0,0 1 0,0 24 32,0-25 32,0 25-64,0 0-64,0 0 32,0 0 0,24 0 0,-24 0 0,50 25 32,-26-1-64,1 1 64,24 0 64,-24-1 0,0 1-64,24 24 32,-24-24-32,-1 0 32,1-1 32,0 1-64,-1 24 0,-24-24 0,25 0 32,0 24-32,-25-24 64,24 24 0,-24 0-64,25-24 0,-25 24 32,0 1 0,0-26 0,25 26-32,-25-26 64,0 1-64,0 0 0,0-1 0,0 26 0,0-26 0,0-24 0,0 25-32,0-25-64,0 0 64,0 0 0,0 0 32,0 0 32,0 0 64,0-49-96,-25-25-32,0 0-32,1-25 0,24 0-256,-25 1-33,25 24 65,0 24 32,0 1 256,0 24 0,0 1 0,0 24 0,0 0-32,0 0 32,0 0-160,0 0 32,0 24-65,0 26 193,25-1 0,-1 25 65,-24 0-1,25 0 32,-25 0-32,0 0 96,0 0 0,0 0-96,0 0 32,0 0 32,0-25-64,0 1 64,-25-1-31,1 0 31,-1 0 0,0-24-64,1 0 96,-26-1 32,1 26-64,-25-26 0,0 1-63,0 0 31,0-1-64,0 1 0,25 0-32,-25 24 0,24-24 0,1-1 0,0 26 0,24-26-32,0-24 32,1 25 0,-1-25 64,25 0-32,0 0-32,0 0 32,0 0-32,0 0-128,0 0-193,25-25 97,-1-24 192,26-25 0,24 0-128,0-25-64,-25 1-97,25 24-31,25-25-160,-25 1 127,-25 48 225,0-24 32,1 25 96,-1 0 32,-24 24 32,-1 0-32,-24 25 64,25-24-64,-25 24 0,0 0 32,0 0-32,0 0-32,0 0-64,0 24 32,0 26 0,25-1 128,-25 0-64,0 25 96,0 25-32,0-25 0,0 0 32,-25 24 32,0-24 64,-24 0-31,0 25-33,-1-25 64,-24 25-96,0-1 32,0-24 64,25 0-64,-25 0 1,49-49-97,1 0 32,-1-25-32,25 0 32,0 0 96,0 0-128,0-25-32,25-49-160,-1 0 128,1-25 32,49 1-160,0-1-33,0-24-31,25-1-32,-25 1-192,24 25 95,-24-1 33,-24 25 192,24 0 96,-50 49 32,1 1 0,0-1 32,-25 25 0,0 0 32,0 0-64,0 0-64,0 49 32,0 1 32,0-1 128,0 25 32,-25 25-64,0-1 32,1 1-64,-26 24 32,1-24-32,-25-1 65,25 26-1,-50-26 0,25-24 224,0 25-160,0-25-32,25 0-63,-1-49-1,26-1-96,-1 1 32,25-25 32,0 0-32,0 0 96,0-25-96,0-24-32,0 0-128,25-50 96,24 0 32,0-24-160,1 0-65,24-1 33,0 1-64,0 0-64,0 24 31,0 1-127,0 48 384,-25 1-64,-24 24 96,-25 1-32,0 24 32,0 24-160,0 1-64,0 49 224,-25 24 256,-24 26-96,-25-1 32,0 0 32,-50 25-64,1 25-63,0-25 31,-1 0-128,1 0 160,24-74 64,25 0 0,0-49 97,50-1-129,-1-24 32,25-24 0,-25-26-224,25-24-128,0-24 32,0-26 32,25-24-96,24-24-129,1-1 1,48 0-96,26 1-161,-26 24 65,1 0-33,0 49 225,-1 25 192,-48 25 0,-1 24 96,-24 1 0,-25 24 0,0 0-128,0 49 128,-25 50 32,-24-1 352,-25 50-64,0 0-95,-50 0-65,26 0-96,-50 0 64,24 0 0,26-49 32,-1-25 321,25-25-1,25-24-224,24-25-31,1 0 63,-1-50-160,25-24-128,0-49-128,0 0 96,0-50-64,49 0-289,25-24-159,25 0-1,-1 24 129,26 1 128,-26 24 96,1 24 128,0 26-1,-1 48 65,-48 1 0,-1 24-96,-24 25 96,-1 0-128,-24 50 32,0 48 96,-24 26 481,-26 24-225,-48 49 0,-26-24-64,1 24-32,-25 0-63,0-24-1,0-25 0,25-25 0,0-24 64,49-25 192,24-50-95,1 1-1,24-25 0,1 0-32,-1-49-160,25-50-64,0 0 0,0-49-32,0-24-32,74-26-128,0 1-96,25-25-97,24 25 33,0 0-64,0 49 159,1 24 65,-26 26 128,-24 24 64,-24 49 0,-26 0-64,1 25 32,-25 25-160,0 24 96,-25 50 96,-24 49 288,-50 25 0,1 24-31,-75 0-65,1 25-32,-1-25-160,-24-24 32,24-25 64,0-25-96,50-24 96,24-50 321,50-24-33,24-25-32,1-25 97,24-49-449,0-24-64,0-26 64,0-48-161,74-26-191,24 1-64,26 0 63,24 0 1,24 24-96,-24 25 255,25 0 97,-50 74 64,1 0 32,-26 49-32,-49 25 0,-24 0-32,-25 25-128,0 74 192,0 24 64,-74 50 256,0-1-95,-49 50-65,-25-24 64,0 23-96,-25-23-32,-24-50-32,24 0 64,25-50 129,-24 1 63,48-50-32,1-49-32,25 0 33,24-24-1,24-50-288,26-25 0,24-49 0,0 0 0,0-25-32,49-24-96,50 25-289,-1-1 33,25 25 160,25 0-32,0 25 31,0 24 129,0 50-32,0-1 32,-24 26-32,-26 24 64,-48 24-96,-50 50-129,0 25 289,-25 49 0,-49 0 97,-25 25 31,-24-1-64,0 1 96,-25-25-96,0 0 32,0-50 96,24 1-32,1-50 1,25-24 31,24-25 64,24 0 64,1-25-64,0-49-256,-1 0-64,26-24 64,24-1 0,0-24 0,0 0 0,0-1-64,24 1-160,26 0-96,-26 24 160,26 0 0,-1 50 31,-24 0 65,24 24 0,-49 25 32,0 0 0,0 0-160,0 49-160,0 1 160,0 24 160,0 24 32,0 1 32,0 0 0,0-1-32,0 1 32,0 0-32,0-26 0,0 1 32,25-24-64,-1 24 32,1-25 0,24 0 0,0 1-32,1-26 32,-1 26 0,0-26-32,-24-24 0,0 25 32,-1 0 0,1-25 0,-25 0 32,25 0-32,-25 24 0,0-24 32,0 0-32,0 0 0,0 0 32,0 0 64,0 0-96,0 0 192,0 0 64,0 0 193,-25 0 127,-24-49-256,-1 0-191,-24-1-33,0-24-96,-24-24 0,24-1 0,-25 0 0,50 1 0,0-1 0,-1 1-32,26-1 32,24-24-97,-25-1 97,25 1 0,0 0 0,0-1-32,0 1-96,0 0-32,0 24 0,0 25 128,0 0-64,0 25 32,25 24-64,-25 0 32,0 1 64,24-1-32,-24 25-1,0 0-31,0 0 96,0 0-64,0 0-160,0 0 0,0 25 0,-24 24 224,-1 0 0,0 25 0,-24 25 32,0 24-32,-1-24 0,1 0 32,24-1-64,1 26 64,-1-26-64,25 26 32,-25-1 0,25-24 0,0 24 0,25-24 0,0-1 32,24-24-32,-24 0-32,24 0 32,-24 0 0,24 0 0,0-25 0,1 1 0,-26-26 0,26 1 0,-26 0 0,-24 24 32,25-24-32,0-1 0,-25-24 32,0 25-32,0-25 96,0 0-32,0 0 64,0 0-96,0 0 192,0 0 353,-25-25-65,0-24-416,-24 0-64,-25-1-32,49 1 0,-49-25-32,50 25 32,-1-25-32,-24 0 0,24 0 32,25-25 0,0 1-32,-25-1 32,25-24-128,0 24 96,0-24-128,0 24 32,0 25 96,0 0 0,0 25 32,0 24 0,0-24-64,0 24 64,25 0 0,-25 25-64,0-24 0,0 24 32,0 0 32,0 0-32,0 0-32,-25 0-33,1 24 1,-1 26 32,-24-1 0,-1 0 64,26 1 0,-26 24 32,1 0-32,0 0 0,-1 24 0,26 1-64,-26-25 64,26 25 0,-1-1 0,25 1 0,0 24-64,0-24 64,0-25 0,25 24-32,-1-24 32,1-24 0,0 24 0,-1-25 0,1 0-32,24 1 0,-24-1 0,0-24 32,24-1 0,-49 1-32,25 0 32,-1-25 32,-24 0-32,0 0 0,0 0 32,0 0-32,0 0 128,0 0 64,0-50 257,0 1-1,-24-25-352,-26-25 0,1 1-64,0-1-32,24 0 0,-24 1 0,24-1 0,-24 0 0,24 1 0,25-1 0,-25 1 0,25-1-32,-24 0 32,24 1-32,-25 24 32,25-25 0,0 50-96,0-1 96,0 26-64,0-1 64,0 0 0,0 25-32,0 0-64,0 0 0,0 0-288,0 0 31,0 50-159,0-26 384,0 50 96,0 25 32,0 0 0,0 24 32,0 25 32,0-25-64,0 25 0,0-25 0,0-24 0,0 24 32,0-49-32,25 25 0,-25-25 0,24 0 0,1 0 32,24-25-32,-24 1 0,0-1-32,-25-24 32,24-1 0,-24-24 0,0 0 0,0 0 32,0 0 32,0 0 0,0-24 192,0-26 97,0-24-129,-24 0-192,-26-24 32,1 24 0,0-25-64,-1 0 64,1 1-64,0-1 0,-1 0-32,26 1 32,-26 24 0,50-25 0,-24 25-32,24 0 0,0-24 32,0 24-96,0 24 96,0-24-32,24 50 32,-24-1 0,0 0 32,0 25 0,0 0-32,0 0 32,0 0-32,0 0-64,-24 0 64,-1 0 32,1 25-32,-26 24 0,-24 1-64,0-1 64,0 25 0,25 25-32,0-25 32,24 24-32,0 1 0,25-25 32,0 0-64,0 0 32,0 0 32,50 0-97,-26 0 65,26 0 0,-1-25-32,0 0 32,1 1 0,-1-26 32,-24 1 32,-1 24-32,1-24 0,0 0 0,-25-25 32,24 0-32,-24 24 32,0-24-32,0 0 128,0 0-128,0 0 193,0-24 159,-24-26-128,-1 1-96,-24-50-64,-1 25-64,1-24 0,24-1-32,1 0 32,-1 25 0,0 1-32,25-1 32,-24 24 0,24 26 0,0-1 0,0 25 0,-25 0 32,25 0-32,0 0-224,0 25-32,0 24 64,0 0 192,0 25 0,25 25 0,24-25 0,-24 24 0,-1 1 0,26 0 0,-26-25 32,26 24-32,-26 1 0,26-25 0,-26-25 0,25 25 0,-24-49-64,0 0 64,-25-1 0,24-24 0,-24 0 0,0 0 32,0 0-32,0 0 32,0 0 0,0 0 64,0 0 64,0-24 96,0-26-32,-24-24-191,-1 0 127,0 0-160,1-24 32,-25 24-64,24 0 64,0-25-32,1 0 0,-1 1 0,0 24-32,1-25 32,24 25 0,-25-24 0,25 24-32,0-25 32,0 0-32,0 25 0,0-24 32,25 24 0,-25 24-64,24 1 64,1-25-33,0 25 33,-1-1 0,1-24 0,0 25-32,24 0 32,-25-1 0,1 1 0,0-25 0,24 25-32,-24-1 32,-1 1 0,1 24-32,0 1 0,-1-1-32,1 0 32,0 25-96,-1-24 32,1-1 96,24 0-32,1 25 32,-26-24 0,26-1-32,-1 25 32,-24 0-96,-1 0 32,26 0 0,-26 0 0,26 0 64,-26 0 0,26 0 0,-26 0 0,1-25 0,0 25 0,-1 0 32,-24 0 0,25-24-32,-25 24 64,0 0-64,0 0 32,0 0 32,0 0 32,0 0 64,-25-25-160,-24 25-32,24-25 0,-49 25 32,25 0 0,-25 0-32,0 0-32,25 25 32,-25 24-64,0 1 96,0 24 0,0 0-64,0 0 32,24 24-32,1 26 0,24-26-32,-24 26-65,25-1 129,-1 0 32,0 1-64,1-1 64,-1-24 0,25-1-64,-25 1 64,25-25 0,0-25 0,0-24 0,0 0-32,0-1 32,0-24 0,0 0-96,0 0 96,0 0-128,0 0 128,0 0 32,0-49 128,0 0-96,25-1-32,0-24 0,-1 0-32,1 0-32,0-24 0,-1-1 32,25-24-32,-24-1-32,49 1-32,-25 24 0,1 1-128,-1-1-64,25 25 256,-25 0-33,25 25-31,0 24 0,-24 0 32,-1 1 0,0-1 32,1 25-64,-26 0 96,-24 0-32,0 0-64,0 0 96,0 0-64,0 0 0,0 0 32,0 0 32,0 0 0,0 0 32,0 25 0,-24-1 96,-1 1-64,0 24 32,1 1-96,-1 24 0,0 0 0,-24 0 32,24 24-32,1 1 32,-26 0 96,26-1-64,24-24-32,-25 25 32,25 0-64,0-25 0,0 0 32,0 0-32,0 0 0,0 0 32,0 0 1,25-25-33,-1 0 64,-24 0-64,25-24 32,0 0-64,24 24 0,-24-24 32,24-1 0,-24 1 64,24-25-64,0 25 0,1-1 0,-1-24 0,0 25 32,1-25-32,24 0 64,0 0-32,-25 0-32,25 0 32,-25 0-32,-24 0 32,24 0-32,-24 0 0,-25 0 0,25 0 0,-1 0 0,1 0-32,0 0 32,-25 0 0,0 0-32,0 0 32,0 0-32,24 0 32,-24 0 0,0 0 0,0 0 0,0 0 0,0 0 0,0 0 0,0 0 0,0 0 0,0 0-32,0 0-32,0 0 32,0 0 0,0 0 32,0 0 0,0 0 0,0 0 32,0 25-32,0-25 0,0 0-64,0 0 31,0 24 1,0-24 32,0 25 0,25-25-64,-1 25 64,1-25-32,0 24-32,-1-24-32,26 0 64,-1 25 32,-24-25-32,24 25 64,0-25-32,1 0 0,-1 0-32,0 0 32,1 0-32,-26 0 32,26 0 64,-1-25-64,-24 25 0,-25 0 64,24 0-64,-24 0 32,0 0-32,25 0 64,-25 0-64,0 0 32,0 0 0,0 0-32,0 0 32,0 0-64,0 0 32,0 0 0,0 0-32,-25 25 64,1-25 0,-26 49 32,26-24-64,-26-25 97,26 24-33,-50 1 0,24 0 0,-24-1 0,-24-24 160,-1 0-64,0 0-32,1 0-32,-25 0 0,49 0-96,-25-24 65,50-1-65,-1 0 32,1 1-32,24 24 0,1-25 0,24 25 32,-25 0 0,25-25-32,-25 25 32,25 0-32,0 0 0,0 0-96,0 0 96,0 0-161,0 0 65,0 25 32,0-25-64,25 25 64,0-1 32,-1 1-32,1 0 64,24-1-64,-24 1 64,0 0 64,24-1-32,-24 1-32,24 0 0,-24-25-128,-1 0 128,1 24 0,0-24 0,-25 0 0,0 0 0,0 0-32,0 0-128,0 0-129,0 0-159,0 0-769,24 0-769,1-24-801,0-1-2594,-25 25-4228</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6:45.259"/>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5344 2830 5669,'0'0'2915,"0"0"-513,0 0-480,0 0-641,0 0-608,0 0-64,0 0 384,-123 0-257,73-24 321,1 24-64,24-25-224,-49 0 128,25 1-128,-25-1-129,25 0-63,-1 1-193,26-1-192,-26 0-32,1 1-64,24-1-96,1 0 65,-25 1-65,49 24 32,-25-25-32,0 25 0,25 0 0,0 0 0,0 0-65,0 0-31,0 0-96,0 25 0,0-1 160,0 26-64,50-1 96,-26-24-64,25 24 32,1 0 32,-1-24-128,0 24 64,1-24 32,-1 24 32,25-24 0,-25 0 64,1-1-64,-26 1 64,26 0-64,-1 0 0,0-25-32,1 0-128,-26 24 31,26-24 129,-26 0 64,-24 0 33,25 0-97,-25 0 64,0 0 32,0 0 64,0 0 192,0 0 225,-25 0-33,-24 0-159,0-24-289,-1 24-32,-24-25-64,0 0 96,0 0-64,0 1 192,0-1 0,0 0 1,0 1-33,25-1-32,0-24-128,0-1 0,-1 1-64,26 24 32,-1-24 0,0 0 0,25 24 0,0 0 0,0 25 32,0 0-32,0 0 0,0 0-32,0 0-32,-24 0-64,24 0 0,0 25-65,0-25 161,24 49 32,1-24 32,0 24-32,-1-24 0,1 24 0,0 1 0,-1-26 32,25 26-32,-24-1 32,0 0 1,-1-24-33,1 25 0,0-26-33,24 1 66,0 0-33,-24-1 0,24 1 32,1-25-32,-26 25 32,26-25-32,-1 24 0,-24-24-32,24 0 32,0 0 0,1 0 32,24 0 0,-25 0 0,25-24-32,0-1 0,0 0 0,0 1 0,-25-1 0,25 0 32,-24 1-64,-1 24 32,0-25 0,1 25 32,-1-25 0,0 0-32,1 1 0,-1-26 32,0 26-32,25-26 0,-24 1 32,-1 0-32,0-1 32,0 1-32,1 0 64,-26-1-64,1 1 32,0 0-32,-1 24 32,1 0-32,-25 1 0,25-1 0,-25 25 0,24-25 0,-24 25 0,0 0-32,0 0 0,0 0-64,0 0-32,0 0 128,0 25-64,0-25 64,0 25 64,-24-25 0,-1 49 0,0 0 64,-24 1 0,0-1-64,-1 0 32,-24 25-96,-24-24 64,-1-1 0,1 0 0,-1-24 64,25 0-96,0-1 65,0-24-65,49 25 0,-24-25-32,24 0 0,1 0-32,-1 0 32,25 0-32,0 0-65,0 0-63,0 0-64,0 0 0,0 0 0,25 0 128,-1 0 64,50 0 0,-24 0 32,24 0 32,0-25-32,24 1 32,1-1-32,0 0 0,-25 1 32,24-1-32,-49 0 0,1 1 32,-1-1 0,-24 0-32,24 1 0,0-26 64,1 26-32,-26-26-32,26 1 0,-26 24 0,-24 1 32,25-1 0,0 25-32,-25-25 0,0 25 32,0 0-32,0 0 0,0 0 0,0 0 32,0 0-64,0 0 32,0 0-64,0 0 0,0 0-32,0 0 64,0 25 0,0 0 32,-25-1 64,0 26-32,1-26 64,-26 1 32,1 24-96,-25 1 64,0-26 0,0 1 0,25 0-64,-1-1 32,1 1-64,0-25 0,0 25 0,-1-1 0,26-24 32,-1 25-32,-24-25 32,24 25-32,0-25 64,1 0-64,-1 24 0,25-24 0,-25 0-32,1 25-32,24-25 32,-25 25-32,25-25 0,0 0-64,0 0-64,0 0-32,0 0-65,25 0 33,-1 0 160,1 24-32,24-24 128,1 0 0,-1 0 0,25 0 64,-25-24-32,25-1 0,0 0 0,-25 1-32,-24-1 0,0 0 32,-1 1-32,1 24 32,-25-25 0,25 25 0,-25 0-64,0-25 64,24 25-32,-24 0 0,0 0-64,0 0 64,0 0-64,0 0-32,0 0 96,0 0-64,0 0 64,0 25 0,-24 0 64,24-1 0,-25 1-32,0 24-32,1-24 64,-1 24-32,0 1 0,-24-25 96,24-1-128,-24 26 160,0-26 1,0-24-65,24 25 64,-24-25-96,24 0 32,0 0-32,-24 0-32,24 0 0,1 0-32,-1-25 32,0 25-32,1-24 0,-1 24 32,0 0-64,1 0 0,24-25 0,-25 25-64,0 0-32,25 0 64,-24 0-32,-1 0 64,0 0 32,-24 25-64,24-25 0,1 0 32,-26 0-97,26 0-191,-1 0-160,-24 0-545,24 0-2146,0 0-1153,1-50-8168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16:07.589"/>
    </inkml:context>
    <inkml:brush xml:id="br0">
      <inkml:brushProperty name="width" value="0.08" units="cm"/>
      <inkml:brushProperty name="height" value="0.08" units="cm"/>
    </inkml:brush>
  </inkml:definitions>
  <inkml:trace contextRef="#ctx0" brushRef="#br0">305 1481 6566,'0'0'4709,"0"0"-1282,0 0-1345,0 0 0,0 0-737,0 0-192,0 0-224,-43-29-96,28 29 224,-14 0 0,0 0-224,0 29-257,0 0-191,0 15-129,0-15-64,0 15-160,14-15 32,1 0 0,-1 14 32,15-14-32,0 0-64,15 15 0,-1-15 0,15-14 0,0-1-96,0 1-32,0-15-320,1 0-257,-1 0-288,14 0-576,-14-29-642,15 0-1184,-15-15-1537,0 15-5767</inkml:trace>
  <inkml:trace contextRef="#ctx0" brushRef="#br0" timeOffset="563.9788">421 1482 7495,'0'0'5830,"0"0"-3172,0 0-1281,0 0-544,0 0-224,29 116-97,-14-73-159,-1 1-33,-14 0 256,15-1-127,-15-14 63,0 0-223,0 0-193,0-14 0,0 0-32,0-15-64,0 0-128,0 0-289,0-15-287,0-14 479,0 0 225,-15-15 33,15 1 31,0-15-64,0 14-32,0-14-161,15 29-191,-1 0 128,15 0-65,-14 14-223,-15 1-161,14 14-128,16-15-288,-16 15-576,15 0-1794,-14 0-2980</inkml:trace>
  <inkml:trace contextRef="#ctx0" brushRef="#br0" timeOffset="1399.9871">740 1438 6951,'0'0'7943,"0"0"-5156,0 0-1538,0 0-576,0 87-545,0-58-96,0 15 0,0-1 256,0-14 128,15 15 65,-15-30-65,14 1-288,1 0-128,-15-1-64,14-14-96,1 0-224,-1 0-513,1-14 32,14-1 257,-14-14-161,14 0-192,-15-15 192,1 15 321,-1-14 256,-14 14 192,0 0 0,0 0 0,0 14 0,0-14 0,0 15 32,0-1 224,0 0 64,0 15 129,0 0 287,0 0 353,0 0 257,0 15-129,0 0-256,0-1-545,0 1-64,0 14 97,0 14-353,0 15-32,0 0 32,15 15 0,-15 0-32,0-1-32,0 15-32,0-14 0,0 0 0,14-1 32,-14-14 32,0-14 96,0-1 65,0 1 191,0-30-32,0 1-191,-29 0-33,15-15-160,-15-15 0,0-14-160,14 0 31,-14 0 65,0-15-64,29 15 64,0 15 64,0-15-32,0 14-32,0 1 32,0-15-64,0 0 96,14-15-32,16 0 32,-1 1 0,14-1-769,15 1-768,-14-1-1058,-1 15-800,1 15-2050,-30 14-4164</inkml:trace>
  <inkml:trace contextRef="#ctx0" brushRef="#br0" timeOffset="2215.7225">1321 1525 2178,'0'0'9001,"0"0"-5606,0 0-1473,0 0-161,0 0-768,0 0-224,-15 29-225,15 0-319,0 15 511,0 0-63,0 14 0,0 0-257,0 14-64,0 1 161,0-15-161,0 0 97,0-14-225,0-15-160,0 0-32,0-15-32,0-14 0,0 0-128,0 0-385,0-14-255,0-1 63,-14-14 705,14-29 32,-15 0-32,1 0-256,-1-15-161,15 1-448,0-1-159,0 1 383,15 28 225,-1 0 255,-14 15 161,15 0-32,-1 15 32,1-1 257,14 15 191,0 0 353,0 0-65,0 0-31,15 15-192,-15 14-65,0 0 65,0 0-1,0 0-64,-15 0 65,-14 15-129,0-15-160,0 14 1,0 1-129,-29-15-64,0 0-32,0-15-32,-14 15-256,14-14-33,-15-15-415,15 0-546,0 0-960,0-29-897,14 0-2114,15 14-6950</inkml:trace>
  <inkml:trace contextRef="#ctx0" brushRef="#br0" timeOffset="2731.8579">1727 1380 4356,'0'0'8520,"0"0"-5701,0 0-1314,0 0 193,0 0-449,0 0-256,15 15-481,-15-1 129,14 45-160,-14-16 223,0 15-191,15 15-129,-15-15 97,0 0 191,0-14-352,0-15 1,0 0-65,0-14-256,14-1-64,-14 1-32,15-15-385,-1 0-640,1 0-288,-1-15-609,16 1-192,-1-15-1089,-15-15-3684</inkml:trace>
  <inkml:trace contextRef="#ctx0" brushRef="#br0" timeOffset="2931.9195">1713 1609 13773,'0'0'4708,"0"0"-3202,0 0-865,0 0-641,0 0 32,0 0-32,36-18 0,19 0-449,-19 0-1056,37-18-1826,-19-1-4261</inkml:trace>
  <inkml:trace contextRef="#ctx0" brushRef="#br0" timeOffset="3585.7976">2236 1482 7655,'0'0'5574,"0"0"-3332,0 0-897,0 0-256,0 0-224,0 0-193,-88 0 129,74 0 192,-1 14-160,0 1-193,1 14-95,-1 0-225,1 0 129,14 0-289,0 0-96,-15 15 64,15 14-64,0 0-32,15-14 0,14-15-32,0 0-96,0-29-64,0 0 0,-14 0 0,14-15-1,0 1-447,-14-30-1,-1 15-31,1-29-33,-15 14-32,0 1 193,0-15 128,-15 28 127,-14-13-255,15 14-225,-1 14-224,-14 1-736,29-1-1635,-15 15-3138</inkml:trace>
  <inkml:trace contextRef="#ctx0" brushRef="#br0" timeOffset="4150.9265">2583 1467 8264,'0'0'6726,"0"0"-4195,0 0-642,0 0-511,0 0-481,0 0-385,-87 15-256,73 14-160,-1 0-64,-14 14 289,15 1 31,-1 0-128,1-1-32,14 15 65,0-14-65,0 0-192,29-15-32,-15-15-32,15 1-289,-14-15-415,14 0-449,0 0-577,14 0-96,1-15-704,14-14-1346,-29-14-4132</inkml:trace>
  <inkml:trace contextRef="#ctx0" brushRef="#br0" timeOffset="4629.5721">2802 1511 1890,'0'0'12556,"0"0"-10154,0 0-993,0 0-768,0 0-481,-44 87-128,73-58 96,-14 14 64,-1 1 321,1 0 31,-15-1 129,14 1-353,1-30-160,14 15-160,-15-29-64,15 0-64,0 0-96,0-14-192,15-15-289,-15 0 64,0-15-384,0 1-96,-14-1 417,-1 15 223,-14-15 353,0 15 128,0 15 32,0-1 160,0 1 385,0 14 160,0 0 544,0 0 224,0 14 97,-14 1-513,14 14-833,0 0-256,0 29 32,0 0 0,0-14 32,0 14-64,14-15 0,-14-13-288,15-1-705,-1-15-1570,15-14-1120,0 0-3364</inkml:trace>
  <inkml:trace contextRef="#ctx0" brushRef="#br0" timeOffset="5130.5159">3425 1554 10922,'0'0'3107,"0"0"-1537,0 0-962,0 0-287,-14 87-129,28-58 288,1 15 65,-1-1 512,-14 16-224,15-16-97,-15-14-95,0 0-225,14-14-224,-14-1 1,0-14-193,0 0-64,0-14-417,0-15 289,0 0 192,-14-15 192,-1-14-96,1 0-96,14 0-64,0 0-288,14 29-385,15 0 289,-29 0-161,15 14-288,-1 1-608,-14-1-929,29 1-866,-14-1 2115,29 15-4068</inkml:trace>
  <inkml:trace contextRef="#ctx0" brushRef="#br0" timeOffset="5800.6111">3731 1525 9353,'0'0'4324,"0"0"-2466,0 0-865,0 0-353,0 102-384,0-73-159,0 15 191,14-1-128,-14-14 160,0 15 801,0-1-864,0-28 31,0 0-32,0-15-256,0 0 0,0 0-448,0-15-898,0-14 1282,0-15 0,0-14 64,-14-14-480,14 28-161,0-14 225,0 29 160,14 0 63,-14 14-31,15 15-256,-1 0 256,15 0-225,0 0 321,0 0 128,15 29 0,-15-14 0,0-1 64,14 1 0,-14-1 0,15-14 128,-15 0 1,0-14 31,-14-1-128,14-14 0,-15 15-96,1-15 64,-1 14 96,-14 1 160,0-1 257,0 15 288,0 0 64,-14 0 96,-1 0-321,-14 0-479,15-14-97,-30 14 64,15 0-32,0 14-32,0 15-96,14 0 32,1 15 96,-1-1 1,15 16-1,0-16-64,0 15 160,15-14-160,14-1-64,0-14-32,0-14-64,0-15-64,-14 0-32,14 0-64,0-29-1218,0 0-95,14 0-898,-14-15-704,0 1-2402,-14-15-865</inkml:trace>
  <inkml:trace contextRef="#ctx0" brushRef="#br0" timeOffset="6185.1241">4310 1481 3171,'0'0'4933,"0"0"-1666,0 0-1313,0 0-1442,0 0-192,0 87-31,0-58 287,0 29 161,0-14 128,0-1-129,0 1-127,0-1 224,0-28-609,0 0-160,0-15-64,0 0-256,0-15-1250,0 0 1090,0-28 416,0-1 0,0-14-224,0 15-129,0-15 225,0 14 96,30 15 0,-16 0 32,1 15 32,-15-1 193,14 1-1,15-1 96,0 1 64,15 14 161,0 0 384,-15 29-32,14 14 64,-28 15-321,-1 15-223,1-15 63,-1 0-416,-14-15-64,15-14-448,-15 15-866,0-29-1120,14 14-1378,-14-29-5861</inkml:trace>
  <inkml:trace contextRef="#ctx0" brushRef="#br0" timeOffset="6754.2852">4993 1438 10762,'0'0'3299,"0"0"-2082,0 0 449,0 0-449,0 0-224,0 0 609,-29 15-417,29-15-769,-29 0 129,15 14-65,-16 15-352,1-14-64,15 14 128,-1 14 289,1 1-225,-1 0-128,15-1-128,0-14 0,15 0-32,-1 1-96,15-1-192,0-15-161,1-14-255,13 0-129,-14 0-576,0 0-1,15-29-384,-15-15-288,0 1-2562,0-15-2146</inkml:trace>
  <inkml:trace contextRef="#ctx0" brushRef="#br0" timeOffset="6938.049">5167 1409 9545,'0'0'4869,"0"0"-2851,0 0 480,0 0-288,0 0-1505,0 87-641,15-29 0,-15 0-32,14 0-32,1 0-64,-15-15-160,0-14-97,14 0-704,-14-14-1217,0-15-1345,15 0-3844</inkml:trace>
  <inkml:trace contextRef="#ctx0" brushRef="#br0" timeOffset="7069.3372">5139 1206 1249,'0'0'1794,"0"0"-929,0 0-865,0 0-1217</inkml:trace>
  <inkml:trace contextRef="#ctx0" brushRef="#br0" timeOffset="7471.4178">5414 1598 14478,'0'0'2306,"0"0"-1730,0 0 65,0 0-577,0 0 0,0 0-64,102-44 96,-87 15-32,0 15-64,-1-15 32,-14 14 32,0 1 32,-14-1 129,-1 15 159,15 0 225,0 0 63,-15 0-95,-14 0 256,15 0-161,-15 0-287,14 0-97,0 29-288,1 0 64,-1 15 160,1-1-160,14 1-32,0-1-32,0 1-32,29 0-96,-15-15-32,16 0-288,-1 0-513,0-15-865,0-14-128,15 0-1185,-1 0-3267</inkml:trace>
  <inkml:trace contextRef="#ctx0" brushRef="#br0" timeOffset="7908.603">5850 1452 2819,'0'0'6374,"0"0"-2883,0 0-608,0 0-385,0 0-576,0 0-96,-15 15-353,15-15-32,0 0-608,-14 14-480,-15 1 159,0 14-224,14-15-128,-14 1-96,29-1-64,-14 1-32,14 14 0,0-15-256,0 1-64,14-1-33,1 1 97,14-15-32,-15 14 64,15-14 192,0 15 32,15-1 32,-15 1 32,0-15 32,-14 14 448,-1 1 33,-14-1-33,0 1-192,0-1-159,0 1-97,0-1-64,-14 1-128,-1 0-289,-14-1-288,-15-14-191,1 15-738,-1-15-384,1 0-865,14-29-2081,14 14-7977</inkml:trace>
  <inkml:trace contextRef="#ctx0" brushRef="#br0" timeOffset="28734.4473">1088 102 2402,'0'0'10314,"0"0"-7463,0 0-2051,0 0 674,0 0-289,0 0-128,0 0 0,0-14-192,0 14 128,0 0-32,0 0-64,15 0-1,-1 29-95,1 0-96,-1 15-161,1-1-159,-1 1-161,1-1-96,-1 15-96,1 1 0,-1-16 32,1 15-32,-15 0-32,14-14 32,1-15 0,-15 0-32,14 0 0,-14-29 0,0 0-32,0 0-160,0 0-96,0 0 192,0-29 0,0 0 96,15-15 0,-15 1-32,0-15-33,15 0-31,-15-1 32,14 1-128,1 15 64,-15 14 0,14 0 64,1 14 32,-15 1 32,0 14 0,0 0 64,0 14 32,14 1-32,1 14 32,-15 14 64,14 1-32,1 14-64,-1 0 0,-14-14-31,15 14-1,-15 0 0,14-15 0,-14-13-32,0-1 0,15-29 0,-15 14 0,0-14-64,0 0-193,0-14-127,0-15 288,14-15 96,-14-29 64,15 15-32,-15-14-32,0 13-32,14-13 32,-14 14 0,15 0-32,-15 14 32,0 0 0,0 1 0,0 28 0,0-14 0,0 15 0,0 14 0,0 0 0,0 0-641,0 0-992,0 0-577,0 0-1154,0 0-1696,0 14-6792</inkml:trace>
  <inkml:trace contextRef="#ctx0" brushRef="#br0" timeOffset="28735.4473">2061 233 3619,'0'0'8456,"0"0"-6406,0 0-1057,0 0 737,0 0-705,0 0-481,0 0 193,-15-14 64,15-1-32,-14 1 127,-1-1 65,1 15 32,-1 0-96,0 0-192,-14 0-129,15 0-95,-1 0-97,-14 0-128,15 0-192,-15 15-31,0-1 63,14 15-32,-14-14 0,15 28 0,-1-13-64,1 28 64,-1 0-32,15 14-32,0-14 0,0 0 0,0-14-64,29 0 32,-14-15 32,14 0-64,-15-29-160,1 0-225,14 0 1,0-15 31,0-14-95,0-14-33,14-16-159,-28 1-161,29 0 128,-15 0 129,-15-14 255,1 28 161,-1 0 192,-14 15 0,0 15 0,0-1 288,0 15 385,0 0 288,0 15 288,0-1-160,0-14-416,0 29-97,0 1-448,0 28-96,0 14 32,15-14-32,-15 15 33,14-30-1,-14 16-32,0-16-32,0-14-32,0 0-32,0-14-833,0-15-929,15 0-1826,-1 0-1216,15-29-4005</inkml:trace>
  <inkml:trace contextRef="#ctx0" brushRef="#br0" timeOffset="28736.4473">2394 117 4132,'0'0'7783,"0"0"-4964,0 0-1153,0 0 480,0 0-673,0 0-352,0 14-288,0-14-161,0 0 65,0 15 192,15 14-577,-15 14 289,14 30-97,-14 0-127,0-1-65,0-13 97,0-1-193,0-15-32,0 1 32,0-1-128,0-14-128,15-14 0,-1 14-32,1-14-96,-15-1-416,14 1-257,1-15-160,-1 0-480,1 0-481,-1-15-320,1-28-321,14-16-2626,-15 1-6918</inkml:trace>
  <inkml:trace contextRef="#ctx0" brushRef="#br0" timeOffset="28737.4473">2325 382 15439,'0'0'4132,"0"0"-1602,0 0-1697,0 0-513,0 0-320,0 0-256,-18 0 192,54 0 64,1-18 64,17 0-32,-18 0-32,19 0-288,-1 18-1506,1 0-2178,-1-18-8456</inkml:trace>
  <inkml:trace contextRef="#ctx0" brushRef="#br0" timeOffset="28738.4473">2990 306 10890,'0'0'4869,"0"0"-2467,0 0-1281,0 0-32,0 0-897,0 0-192,-29-29 97,43 0-33,15-1 160,15 16 288,0-1-159,-1 15-65,1 0-128,-1 0-96,-13 0 160,-16 15 129,1-1 31,-15 1 96,0 14-159,0 0-97,-15 15-160,-14 14-32,-15 0 0,15 0-32,-14-15 0,-15 1 0,29-15 0,-15-15 32,29 1-32,1-1 64,-1 1 160,15-1-31,0 1-97,0-15-96,0 14 0,29-14-64,0 15-64,15-15 63,14 0 33,0-15 32,0-14 0,1 15-32,-16 14-672,-14-15-962,-14 15-1056,14-14-1026,-29 14-3042</inkml:trace>
  <inkml:trace contextRef="#ctx0" brushRef="#br0" timeOffset="28739.4473">3425 262 3748,'0'0'9737,"0"0"-6598,0 0-1249,0 0 63,0 0-768,0 0-384,0 0 128,0 0 288,0 29-32,15 15-480,14 14 32,-15 0-97,1 0-319,-15-14-65,14-1-160,-14-14-96,0 0 0,0-14-384,0 0-641,0-15-705,15 0-1025,-15 0-1761,14-15 448,-14-14-4131</inkml:trace>
  <inkml:trace contextRef="#ctx0" brushRef="#br0" timeOffset="28740.4473">3803 204 13517,'0'0'3011,"0"0"-1506,0 0 673,0 0-1057,0 0-320,0 0-225,15 116-255,-1-58 31,1-15 129,-1 30-225,1-15-160,-15 0 96,14 15 32,1-15-32,-15 14-63,0-14-65,14 0-32,-14 15-32,0-15 32,0 0 0,0-14 96,-29-1-64,0-14-64,0-14-128,0-1-128,-14-14-161,-1 0-31,1-29 320,13 0 64,-13 0 64,28-15 0,1-14 0,-1 15-32,15-1 0,0-14-161,15 15 161,14 14-96,14-15 128,16 1 0,-16 14 32,30-15-32,-15 30 32,0-1-32,-15 1-128,-14 14-769,1 0-928,-16 0-706,-14 0-1345,15 0-5669</inkml:trace>
  <inkml:trace contextRef="#ctx0" brushRef="#br0" timeOffset="28741.4473">4093 320 12107,'0'0'3620,"0"0"-2147,0 0 353,0 0-449,0 0-544,0 0-192,-15 0 320,15 15-193,15 14-543,0 14 63,-15 15 224,14-14-95,-14 14-33,0-14-64,0-15-95,0 0-33,0-15-96,0 1-32,0-15-64,0 0-32,0 0-224,0 0-129,0-29 129,-14 0 256,14-15 0,0 1 0,0-16-288,0 16-1,0-15 129,14 14 32,1 1 96,-1 14 0,15 0 32,-14 0 0,14 14-32,0 0 0,-15 15 32,15 0 96,-14 0 289,14 0 287,-15 30-95,16-1-97,-1 0 129,0 14-225,-15 1-32,15 14-31,-29 0-65,15 0-192,-15-14 0,0-1-64,0 1-96,0-15-384,0-15-481,0 1-513,0-15-832,0 0-1377,0 0-3780</inkml:trace>
  <inkml:trace contextRef="#ctx0" brushRef="#br0" timeOffset="28742.4473">3887 19 16047,'0'0'4196,"0"0"-1890,0 0-800,0 0-834,0 0-672,0 0-320,0 0-1249,-55 0-1378,55 0-1185,0-18-3619</inkml:trace>
  <inkml:trace contextRef="#ctx0" brushRef="#br0" timeOffset="28743.4473">3559 62 16079,'0'0'3363,"0"0"-1441,0 0-1025,0 0-897,0 0-833,0 0-2081,-18 0-1539,36-18-7622</inkml:trace>
  <inkml:trace contextRef="#ctx0" brushRef="#br0" timeOffset="28758.4473">5821 1220 1249,'0'0'1794,"0"0"-929,0 0-865,0 0-1217</inkml:trace>
  <inkml:trace contextRef="#ctx0" brushRef="#br0" timeOffset="78506.6696">2684 2365 9129,'0'0'4035,"0"0"-2241,0 0-449,0 0-191,0 0-450,0 0-351,0 0 31,0-14-96,0 14-32,0 0-63,0-13 255,0 0 193,0 13-161,13-13-192,-13 0 1,14-1-65,-1 14-32,0-13-128,14 0-32,-14 0 0,13-1-32,1 1 0,-1 0 0,1 0 0,13 13 32,-27 0-32,13 0 32,1 0 32,-14 0-32,0 0 0,0 0 0,1 13 64,12 0-64,-13-13-32,1 13 32,-1 1 33,0-1-33,0 0-32,1 0 32,-1 1-32,0 12 64,0-13-32,1 0-32,-14 1 32,13-14 64,-13 13 128,0 0 128,0 0 193,0-13-161,0 14-95,0-1-33,-13 0 0,-14 0-192,14 1 32,-14-1 0,1 0 32,-1-13-128,1 13 64,-1-13-32,1 0-32,-1 13 32,1-13 1,0 14-1,12-14 0,1 13 0,0-13 0,0 0 0,-1 13 0,14-13-32,-13 0 0,13 13 32,0-13-32,0 0 0,0 0 0,0 0-32,0 14 0,0-1 32,0 0 0,0 14 0,13 12 64,1-12 64,-1-1 32,0 14 32,14-14 0,-14 1-64,0-14 1,-13 14-1,13-14-32,-13 0-64,0 0 0,0-13-32,0 0-96,0 13-865,0-13-1025,-13 0-3171,0-13-7975</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3.6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4557 3585 3748,'0'0'6117,"0"0"-6117,0 0-96,321-198 96,-99 124 353,49 0 191,49-24-31,26 24-1,24 24 33,49-24-97,25 50-128,24-1-95,26 0-225,-1 25 64,-25 25-64,-24 24 0,-24 1-64,-50 48 31,-1 1-127,-73 0-32,-49 24-224,-50 0 384,-73 1-353,-50-1-415,-25-24 287,-49-1 257,-49 1 256,-50-25 224,-24 25 0,-50-25-96,-24 0 129,-25-25-97,-25 0 64,-49-24-64,0 0 417,-49-25-129,-50 0 289,1 0 352,-75 0 160,1 0-160,-50 24-576,24-24-129,1 0-320,0 0-64,24 0 0,50 0 32,49-24 32,74-1-64,74-49 0,50 25-96,48-1 0,50 1-32,25 0 64,24-1-225,25 1 129,74-25-384,74-25 384,50-49 128,73 0 0,50-24-97,48 48 97,75 1-64,25 0 96,24 24-32,0 25-1185,1 0-3331,-26 49-2371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5.742"/>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7701 3465 6694,'0'0'0,"0"0"-32,0 0 32,-271 0 385,123 0 800,-25 0 448,-24 0-287,0 0-97,-1 25-32,-24-25-544,25 25 416,-25-1-993,25 1 0,24 0-32,-24-1-32,49 26 32,25-50 128,24 24 128,50-24-31,49 0-33,0-24-256,49-26-513,50 1 257,49-25 192,24 0 32,50 0-32,25 0 32,-1 0 32,26 25 0,-1-1 0,25 1 0,-25 24 32,-24 25-32,-50 0 0,-74 0-160,-49 0 160,-74 25-160,-24 24 160,-50 25 480,-74 0-127,-50 25-257,-23 0 0,-75-25 32,0 0-64,-25 0 160,0-25 0,26 0 1,-1-24 95,74-25 96,24 0 225,75 0-449,49-25 128,25-24-192,24 24-96,25-24-64,49-25-32,50 25-128,24-25 64,50 0 128,0 0-96,49 24 96,24 1-64,1 0 64,24-1 64,0 26-64,-49 24-64,-49 0 0,-74 0 64,-25 0-128,-74 49-128,0 0 159,-74 1 97,-25 24 161,-74 0-1,1 0-96,-50-25 32,0 0-64,-25-24 0,25 0 32,-24-1-64,24 1 64,24 0-32,50-25-32,50 0 256,48 0-128,1-50-128,25 26-32,24-1 0,0-24 0,24-1-160,50 1 0,25 0 192,-1-1-64,26 1-64,24 0 128,-25-1 0,0 26-64,-24 24 64,-50-25-32,1 25-128,-50 0-33,0 0 193,0 0 32,0 25 32,-50-1 97,-24 1-65,0 0-64,-24 24 32,24-24-32,-25 24 0,0-24 0,1-1 0,24 26-32,-25-50 64,50 24-64,-1 1 32,26-25-32,24 0 32,-25 0-64,25 0 0,0 0-128,0 0-64,25 0-65,24 25 161,25-25 128,25 24 64,-1-24-64,50 0-32,-24 0-192,24 0 224,-25 0-32,-24 0 0,-50 0 32,-24 0-160,-25 0 128,0 0 32,0 0 32,0 25 128,-50-25 0,1 25 32,-50-25-96,1 0-32,-1 0 33,0 0-33,-24 0 0,24 24 0,1-24 32,-1 0-64,25 0 0,0 0-32,0 0 0,25-24 0,0 24 0,24 0 32,0-25-32,1 25 64,24-25-64,0 25-96,0 0 64,0 0 32,0 0 0,0 0 0,0 0 0,0 0-32,0 0-32,0 0-96,0 0-161,0 0 257,0 0 32,0 0 32,0 0 64,-25 0 32,25 0 0,0 0-31,0 0 31,-25 0 96,25 0-128,-24 0-64,-1 0 32,25 0-32,-25 0 32,25 0-32,-24 0 64,24-24-64,0 24 0,-25 0 0,0 0 32,1 0-32,24 0-32,-25 0-32,0 0 32,1 0-32,-1 0 32,0 24 32,1-24-32,24 25 32,-25-25 0,0 0 0,1 25 32,-1-25 0,-24 0-32,49 0 32,-25 24 0,25-24 0,0 0-32,-25 0 0,25 0 0,0 0-64,0 0-128,0 0-449,0 0-288,25 0 257,0 0 95,24-24-96,0-1-1056,25 0-1859,0 1-1152</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1.950"/>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4076 3885 6150,'0'0'32,"0"0"-32,0 0 0,0 0 384,0 0 289,0 0-257,-49 99-63,49-99 415,24 25 321,26-1 289,-26-24-514,26 25-223,-26 0 64,1-1-385,24 1-96,-24-25 65,0 25 95,24-1-256,-24-24 128,-1 25 353,1-25-289,0 25-96,-1-25 1,1 0 63,24 24 128,-24-24-95,0 25-97,24-25-128,-24 25-32,24-1-32,-24-24 64,24 25 0,-24-25 128,24 25-64,0-25 161,1 0-65,-1 24-32,25-24-96,-25 25-96,0 0 64,25-25-31,-24 0 31,-1 24 0,25-24 64,-25 0 0,25 0 32,0 0 32,-24 0-31,48 0-65,-24 0-32,0 0-64,25 0-32,-25-24 96,25 24-64,-25 0 32,0-25-64,24 0 0,-24 25 0,25-24 0,-1 24 0,1-25 0,0 25 0,-25 0 0,24-25 0,-24 25 0,25 0 0,0-24 0,-1 24 0,1-25 64,0 25-64,-25-25 0,24 1-64,-24 24 64,0-25 0,0 25 64,-24-25-64,24 25 32,0-24 0,-1 24-32,-23-25 0,24 25 32,0-25 0,0 1-32,0 24-32,0-25 32,24 0 0,-24 1 32,0 24-64,0 0 32,0-25 0,-24 25 0,-1 0 0,-24 0-32,24 0 32,0 0 0,1 0 0,-1 0 0,0-25 0,1 25-32,-26 0 32,1 0-96,-25 0 96,0 0-96,0 0 96,0 0-64,0 0 0,0 0-128,0 0 63,0 0 1,0 0-96,0 0-32,0 0 96,-25 25 64,1 0 96,-50-1-32,24 1-32,-24 0 64,0 24 32,-24-24-32,48-1 32,-24 1-32,25 0 0,0-25-32,24 24 32,0-24 0,-24 25 0,24-25 0,-24 25 32,0-25 0,-1 24 0,1-24 128,-25 0 64,0 0 64,0 25-160,0-25-31,-24 0-65,24 0-32,-25 0 0,0 0 32,1 0-32,-1 0 0,0 0 32,1 0 96,-1 0-64,0 0 0,1 0 64,-1-25-128,-24 25 64,24 0-64,-24 0 0,24 0 0,-24 0 0,0 0 0,24 0 0,0 0 0,1 0 0,-1 0 0,0-24 0,1 24 0,24-25 32,0 25-32,0-25 32,49 25-32,-24 0-32,24 0 32,25 0 0,0 0 0,-25 0 0,25 0-192,0 0 96,0 0-96,0 0-33,0 0-31,0 0 64,50 0 96,-26 0 32,26 0 64,-1 25 32,0-25 32,1 0-64,-1 25 0,0-25 64,1 0-64,-26 0 32,26 0-32,-1 0 96,25 24-96,-25-24 0,50 0 32,0 0 0,-1 25-32,26-25 0,-1 0 0,-25 0 0,1 25 0,-25-25 0,25 0 0,-25 24 32,24-24 32,26 0 0,-26 0-64,26 0 64,-26 0-64,26 0 0,-26 0 0,26 0 32,-50-24-32,24 24 0,1 0 32,-25 0-32,0-25 0,0 0 32,0 25-32,0-24 33,0-1-33,-25 0-33,25 1 1,-25-1 0,1 0 32,-1 25-32,0-24-32,1 24-160,-26 0 96,1 0 128,0-25-64,-1 25 64,1 0 0,0 0 0,-1 0-32,-24-25 0,25 25-256,0 0 159,-1 0 33,1 0 32,0 0-160,-1-24 32,1 24 128,24 0 32,-24-25 0,24 25 32,1-25-96,-1 25-193,0-24 193,-24 24 64,24-25 32,-24 25 0,-1 0 0,1-25 0,0 25-32,-1-24 32,1 24 0,-25 0 32,25-25-32,-25 25 0,0 0 0,0 0 0,0 0 0,0 0 0,0 0-96,0 0 96,0 0 0,0 0-96,0 0 96,0 25 32,0-25 0,-25 24 64,0 1-32,-49 0 32,25-1 97,0 1-33,-25 0 64,25-1-32,-25 1-128,0 0 96,0-1-64,0-24 65,0 25 127,0-25 0,0 25-128,0-25 0,0 24-63,-25-24 287,25 25-32,25-25-31,-25 25-129,0-25-128,24 24 0,-24-24-64,0 25 0,0-25 0,0 25 64,1-1-64,-1-24 64,0 25 0,0-25 0,24 0 96,1 25 32,0-25 1,-25 0-65,24 0-96,1 0 0,-25 0-32,0 0 0,-25 0 32,25 0 64,0 0 224,0 0 33,0 0-33,25 0-128,-25 0-96,25 0-32,-1 0-32,-24 0-32,25 0 32,-25-25-32,0 25 32,0 0-32,25-25 0,0 25 0,24 0 96,-24 0-96,24-24 64,0 24 1,1-25-65,-26 25 0,26 0 0,-26-25 32,1 25-32,-25-24-32,25 24 32,-25-25 32,24 25-32,-24-25 0,25 25 0,0-24 0,-1 24 0,1-25 32,0 25-32,-1-25 0,26 25 0,-26 0 32,1-24-32,24 24 32,1-25 0,-26 25-32,26 0 32,-1-25 32,0 25 0,1-24 0,-1 24-64,-24 0 0,24 0 32,0-25 0,1 25-32,-26-25 64,26 25-64,-25 0 32,24-24-32,0 24 32,-24-25 0,24 25-32,-24-25 32,0 1-32,24-1 32,0 25-32,-24-25 0,24 1 0,-24 24 32,24-25 0,1 25 0,-1-25 32,0 25-64,1-24-32,-1-1 32,0 25 0,25 0 0,-24-25 0,24 25 0,-25 0 0,0-24 32,25 24-32,-24 0 0,24 0 0,0 0 0,0 0 0,0 0 0,0 0-64,0 0-64,0 0-64,0 0-32,0 0-65,0 0-127,24 0 224,1 24 32,24 1 64,1-25-32,-1 25-1,25-25 97,25 0 32,24 0 96,-24 24-96,24-24-96,-25 0 0,1 0-32,-25 0 96,0 0-64,-25 0 0,1 25 64,24-25 0,-25 25 0,25-25-96,-25 24-96,25 1-65,0-25-95,0 25 128,-24-25 95,24 24-31,-50-24 192,26 0-32,-26 0 0,26 0 0,-26 0 32,26 0-32,-1 0 32,0 0 0,50 0 32,-25-24-32,25-1 0,24 0-32,-25 1-64,1-1 0,24 0 96,1-24-64,-1 24 32,0-24 32,-24 24 0,24 1-64,-24-1 64,-25 0-577,0 1 161,0-1-129,0 25 161,-25 0 96,-24 0-65,0 0 65,-1 0-160,-24 0 159,0 25 1,0 24-128,0-24-129,-24 24 289,-50 0 224,-25 1-32,-24-1 128,-25-24-64,-25-1 64,-24 1 32,24-25 609,0 0-129,25-49-255,50-1-193,-1 1-96,50-25-32,24 25 0,1-25-96,24 24-289,49-24 321,25 25-128,24 0 160,26-1-64,-1 26-64,25-26 96,25 26 0,24-1 64,0 0 0,1 0 64,-1 25-32,-25 0-32,-48 0 32,-50 0-64,-50 0-64,1 0 64,-25 0 32,-25 25 704,-73 0-255,-26 0-161,-48 24-64,-25-24-96,-50-25 33,0 0 223,-24 0 64,0 0-255,24-50-97,50 26-64,24-26 0,75 25-64,24-24 64,24 24-64,50 25 0,-24-24 32,24-1-353,24 0 65,26 1 192,48-1 64,50 25-32,0 0 64,74 0 0,0 0 0,25 0 0,-1 0-32,1 25 32,0-1 0,-75 26-64,-48-26-128,-51 1 63,-23 24-127,-50-24 256,0 25 0,0-1 0,-74-24 0,-25 24-32,-49 0 32,0 1 64,-49-26-32,0-24 32,24 0-32,-24 0-32,49 0 64,24 0-32,26-24 65,48-1 31,26 0-128,24 1 0,0-1-193,49 0 97,25-24 0,25 24 32,49 1 0,0-1 0,24 25 64,26-25 0,24 25 0,0 0 0,0 0 0,-1 0 0,-23 25 0,-26 0 0,-24 24-32,-49-24-128,-50 24 128,-24-24 32,-25 24 0,-49 0 192,-25 25 0,-25-24-64,-24 24-96,-50-25 0,-24-24 32,0 24-31,24-24-1,25-25 0,25 0 96,49 0-96,49 0 64,0-25 96,25 0-192,25 1-448,24-26 384,1 1-1,48 24 1,26-24 64,-1 24-64,0 25 64,25-24 0,25 24 0,-25 0 0,49 0-32,-24 0 32,-25 49 0,0-24-64,-50 24-192,-48 0 256,-26 1-96,-24-1 96,-49 0 96,0-24 96,-75 24-64,1-24-64,-25 0 32,-25-25 1,25 0 63,0 0-160,0 0 64,74-50 0,0 26-32,25-1 128,49 0-160,0-24 0,0 0-256,49 24 256,1-24-32,24 24 0,24-24 32,1 24-64,24 0 64,25 1 0,0-1 0,25 25 0,-25 0-64,0 0 32,-25 0 0,-49 25-129,0-1 65,0 1 96,-25 24 32,1-24-32,-26 0-32,1-1-96,-25 1-320,0 0 127,0-1 321,-74 1 64,0-25 1,0 0 95,-24 0-64,-26 0 32,26-49-32,-1-25-32,0 24-32,50-24-32,-25 0-96,49 50 96,25-1-256,0 0 192,0 1-32,0 24-65,25-25 129,24 25 0,1 0 0,48 0-32,1 0 32,0 0 32,24 25 0,25-25 0,-25 24 0,25 26 32,-49-26-32,-1 26 0,-24-26-32,-24 26 32,-50-26 0,24 1-32,-24 0 32,0-1 64,-24 1 32,-26 0 0,1-25-63,-74 0 63,24 0 32,-49-25-32,25-24 0,0-1 0,24 1-96,0-25 0,50 25-96,0 24-224,49-24 159,0 24 1,0 25-96,0-25 128,24 25 64,26-24 32,-1 24-32,25 0 0,25 0 32,-1 24 32,1 1 0,24 0 0,0-1 0,-24 1 0,0 24-32,-25-24 32,-25 24 32,-24 1-32,-1-26 0,1 26 32,-25-26 32,0 26 0,0-26-64,0 1 32,0 0 0,-25-1 64,-24 1-32,0 0 64,-1-25-64,-24 0 32,25 0 32,0 0-96,-1 0 33,26 0-33,-1-25 0,25 0-32,-25 25 0,25-24-225,0-1-95,0 0 32,50 1 256,-26-1-128,1 25 160,24-25-32,1 1 32,-1 24-64,-24 0 64,24 0-32,0 0 32,-24 0-97,-25 0-159,25 0 192,-25 24 64,0 26-32,0-26 32,0 26-32,0-1 32,-25-24 0,-24-1 96,-1 26-32,1-26 32,-25 1 32,0-25-64,25 25 33,-1-25-1,26 0-32,-1-25-64,25-24-545,0-1 97,0 1-225,0 0-160,25-1 97,24 26 351,-24-1 353,24 0 0,0 1 32,1-1 32,-1 25 0,0 0 0,1 0 64,24 0 257,-25 0-97,0 0 32,-24 0-31,0 25-193,-25-25-32,24 24 288,-24 1 288,0 0-287,0-1-225,0-24-32,0 25 0,0-25-32,0 0-32,0 0 32,0 25 0,0-25-32,0 0-96,0 0-96,0 0 96,25 0 0,-25 0-129,25 0-575,-1-25 768,1 0 32,0 1 32,24-1-32,-24 25 0,-1-25 0,-24 25 0,25 0 0,-25 0 32,0 0-32,0 0-160,0 0 31,0 0 129,0 25 0,0 0 0,-25-1-32,-24 1 0,24 0-32,-49-1-128,25 1 96,0 0 96,24-25 32,0 0-32,1 0 0,24 24 0,0-24 32,0 0-32,0 0-384,0 0-1858,0 0-3940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3.82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11357 3132 2146,'0'0'256,"0"0"97,0 0-161,0 0 1858,0 0-225,0 0-1152,0 25 288,-25 0 96,0-1 416,1 1-352,-26 0 65,26-25-546,-26 24-384,1 26-127,0-26-65,-1 1 32,1 0 288,-25-1-32,25 1 97,-25 0 31,24-1 97,-24 1-33,25-25-63,0 25-1,-1-1 33,-24-24-193,25 25-128,-25-25-32,25 25 33,-25-25 127,25 0 0,-1 24-96,1-24 1,-25 25-97,25 0 96,-25-25 0,0 24-128,0 1 32,0-25-32,0 25 161,-25-25 31,25 0 128,0 24-127,0-24-65,0 0 0,25 25 64,-25-25-63,0 0-65,25 0-64,-50 25 0,50-25 64,-25 0-64,0 24 32,0-24 96,0 0-63,0 0 63,24 0-96,-24 0-32,0 0 32,25 0 0,-25 0-32,0 0 0,0 0-32,-25 25 129,25-25 31,1 0-96,-1 0-32,0 0-64,0 0 64,-25-25 0,25 25-32,0-24 64,0 24-31,-25-25-33,1 25-32,24-25-32,0 25 0,0 0 64,0 0-32,0-24 32,24 24-32,-23 0 32,-1 0 32,24 0 0,-24-25-32,0 25 0,0-25-32,25 25 0,-25-24-32,0 24 0,25 0 32,-25-25-32,24 25 32,-24-25 0,25 25 0,-25-24 32,25-1-32,-1 25 1,1-25-1,-25 25 0,25-24-32,-1-1 32,-23 25-32,23-25 32,1 25 0,0-24-32,24 24 0,-24-25 0,24 25 32,-24-25-32,24 25-32,-24 0 32,-1-24 64,26 24-64,-26 0 0,1-25 0,24 25 0,-24 0 0,24 0 0,1 0 32,-1-25 0,0 25 0,1 0 0,-1-24 32,-24 24-32,24 0 32,-24-25-64,24 25 0,-24-25 0,24 25 0,0 0 0,1-24 0,-1-1 0,0 25 0,1-25 0,-1 25 0,0 0 0,25-24 0,-24 24 0,24 0 0,0 0 0,0 0-64,0 0 0,0 0-32,-25 0 0,25 0-64,0 0 31,0 0-31,0 0-32,0 24 128,25 1 32,-1 0-32,1-1-32,0-24 64,24 25 32,-24 0 0,24-1 0,0 1 0,25 0 0,-24-1 0,24 1 32,0-25 0,-25 25-32,25-1 0,0 1-32,25-25 32,-25 25 0,0-1 0,0-24 0,0 25 0,0-25 32,-1 25-32,26-1 0,-25-24-32,0 25 64,0 0-32,0-25 0,0 24 32,0 1-32,25-25 0,-1 25 0,-24-25 32,25 24-32,0-24 0,-1 0 64,-24 25-64,25-25 32,-25 0-32,0 0 32,0 0-32,0 0 0,0 0 0,0 0 0,0 0 32,0-25-64,24 1 64,1 24-32,0-25 0,-1 25-64,1-25 64,0 1-32,-1 24 32,1-25 0,-25 0-96,49 25-64,-24-24-321,-1-1-255,1 0-385,24-24-865,1 24-1089,-1 1-1634,0-26-8103</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5.478"/>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4138 3189 609,'0'0'800,"0"0"-640,0 0 97,0 0 351,0 0-351,0 0-257,-50 24 32,26-24 352,24 25 481,-25 0-289,0-25 193,25 24 288,-24-24 64,24 25-512,0-25-225,0 0-64,0 0 513,0 25-160,0-1 384,24 1-289,1 0-223,0-25 512,-1 24-673,1 1 97,24 0 31,1-25 257,-1 24-256,0 1-1,25-25-32,-24 25-31,24-1 31,-25-24 97,0 25-289,1-25 32,24 0 1,-25 25-65,0-25-96,1 24 32,24-24-32,-25 0-31,25 25-33,0-25 0,-25 0 128,25 0 64,0 25-31,0-25 31,0 0-64,0 25-160,-25-25 32,25 0 0,0 0 128,0 24 33,-24-24-65,24 0-64,-25 25-64,0-25-32,1 0 0,24 0 32,-25 25 0,0-25 0,25 0-32,0 24 128,0-24-127,25 0 31,0 0-32,-1 25-32,1-25 32,24 0-32,-24 0 32,0 0-32,24 0 0,0 0 0,0 0 32,1-25-32,24 25 32,-25-24 0,0-1-32,1 0 0,-1 25 32,-24-24-32,-25 24 32,24-25-32,-24 25 0,0-25 0,-24 25 0,24-25 32,-25 25-32,25-24 0,-25-1 0,25 0-32,-24 1-128,24 24-65,0-25-191,-25 0-193,25 1-191,-25-1-65,25 25-160,0-25-192,-25 1-257,25 24 1,0-25 160,0 0-961,-24 25-2403,-1-24-352</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6.89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3878 3250 1377,'0'0'769,"0"0"-32,0 0-65,0 0 193,0 0-160,0 0-193,0 0 97,0 0 544,0 24 32,0-24 0,0 0 32,0 0-704,0 0-161,0 0-128,0 0-63,0 25 767,25 0-159,24-1-64,-24 1 0,24 0-97,0 0 1,1-1 63,-1 1-191,0 0 159,25-1-31,-24 1-129,24-25 33,0 25-97,0-1-224,0 1 1,24-25-65,-24 25 192,0-1-160,25-24 64,-25 25 65,24-25 63,1 25 96,-25-25-223,25 0-65,-1 0 32,1 0-192,24 25 64,-24-25-32,0 0 0,-1 0 0,25 0 64,1 0-64,-1 0 0,25 0-32,-25 0 32,25 0 32,-24 0-64,24 0 0,0 0 0,-1-25-32,26 25 0,-25-25-288,25 0-128,24 1-513,-24-26-1121,24 26-289,-49-26-1728,24 1-6600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7.8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3823 3206 1826,'0'0'192,"0"0"32,0 0 737,0 0-224,0 0-289,0 0-128,-25 49-63,25-24 543,0-25-159,0 25 352,0 24-320,25-24 191,0-1 1,-1 1 128,1 24-160,24-24-577,25 0 97,-24-1-1,24 1-256,-25 0-32,25 0 192,0-1-256,0-24-32,49 0-160,25 0-1249,49-24-2787,25-26-2467</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9.937"/>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8678 3101 1217,'0'0'1121,"0"0"-64,0 0 545,0 0 255,0 0-351,0 0-481,0 25-160,-25-1-193,25-24 33,0 25 0,0-25-1,-24 25 1,24 0-96,-25-1-161,0 26-32,1-26 33,-1 1 31,0 0-31,1 24-33,-1-24-64,0 0 129,-24-1-97,24 1-31,-24 0-1,-25 24 96,25-24 1,-25 0-33,0-1 65,0 1-1,0 0-192,0 0-31,-25-1-65,1 1 128,-1 0 64,1-25-63,-1 24 127,0 1-96,-24-25-31,0 25 63,24-25-96,-24 24 1,24-24-33,1 0-128,-1 0-96,-24-24-32,-25 24 0,0 0 0,0-25-64,0 25-32,0 0-32,25 0-257,-25 0-255,24-25-225,1 1-512,0-1-1122,24-24-2465,1-26-9482</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5:50.989"/>
    </inkml:context>
    <inkml:brush xml:id="br0">
      <inkml:brushProperty name="width" value="0.16" units="cm"/>
      <inkml:brushProperty name="height" value="0.16" units="cm"/>
    </inkml:brush>
    <inkml:brush xml:id="br1">
      <inkml:brushProperty name="width" value="0.16" units="cm"/>
      <inkml:brushProperty name="height" value="0.16" units="cm"/>
      <inkml:brushProperty name="color" value="#FF0066"/>
    </inkml:brush>
  </inkml:definitions>
  <inkml:trace contextRef="#ctx0" brushRef="#br0">8727 4963 7815,'0'0'1826,"0"0"608,-246-25-191,147 25-834,-24-25-416,24 25-32,1 0-257,-1 0-31,0 25 0,-24 0-257,24-1 161,1 1-225,-26 24 289,26 1-97,-1-1-160,0 0-95,1 1 31,24 24-64,-25-25-96,1 25-31,24 25-65,-25-1 32,25-24 32,-25 50 32,25-26 64,25 1-192,0 24 96,-1-24-96,1 49 32,24-25 0,-24 0-32,24 25 65,1 0-33,-26 0 64,50 0 0,0-24 0,0-1-96,0-25 96,25 26-128,24-26 64,1 1 0,-26 0-32,26-1 0,24 1 32,-25 0-32,0-1 97,25-24-129,-24 25 0,24-25 0,0 0 0,-25 0 32,25 0 0,-25-25 0,25 25 160,0 0-160,-25-25 64,25 25 96,-24-24-64,24-1-96,0 0 32,0 1 32,0-1 1,0-24-33,0 24 0,0-24-32,0-1 0,24 1 32,1 0-64,0-1 64,24-24 0,-24 25 0,24-25 32,-25 0-64,26 0 64,-1 0-64,-24 0 0,24 0 64,25 0-32,-49-25 32,-1 1 65,1-1 31,0-24 32,-1 24-64,-24 0-32,25 1-32,-25-1-32,24-24 0,-24-1 33,25 1-33,0 0 0,-25-1 96,24 1 0,-24 0-64,0-1 64,25-23-64,-25 23 0,-25 1 1,25-25-33,-24 0 64,-1 0-32,25 0 32,-25 0-32,1-25-96,-1 25 32,0 0 0,1 0 32,-1 0 0,-25 0 32,1 0 96,0 0 97,-25 0-65,24-24-64,-24-1-96,0 0-64,0 1 64,0-1-64,0 25 0,0-24 64,-24 48-32,24-24 64,-50 0 65,50 0-65,-49 0-32,25 0-32,24 0-32,-25 0 32,-24-24 0,24 24-32,0 24 0,1-24 0,-26 0 160,1 25-96,24 0-64,-24-1 0,0-23 0,24 23 0,-24 1 0,-1-25 0,1 25 0,0-1 0,-1 1 0,1 0 0,0 24 0,-1-24 0,1 24 0,0-24 0,-1 24 0,1 0 0,-25-24 0,25 0 0,-1 24 0,-24 0 0,25-24 0,-25 24 0,0 1 0,25-1 0,-25 25 0,0-49 0,0 49 0,0-25 0,0 0 0,25 1 0,-50-1 0,50-24 0,-25 24 0,-25 0 0,25 1 0,-25 24 0,-24 0 0,-25 24 0,-25 26-2018,-24 48-1858,49-24-2145,0-24-11788</inkml:trace>
  <inkml:trace contextRef="#ctx0" brushRef="#br0" timeOffset="2528.7643">8740 6738 3908,'0'0'2434,"0"0"-448,0 0-96,0 0-833,0 0-353,0 0 97,0-61-256,0 30-65,0 0-32,31 0-31,0 0 95,0 0-63,-31 1-161,31 30 64,-1 0-127,-30 0-97,31 0-128,-31 0-32,31 0 32,-31 0 32,0 30 288,0 32-64,0-31-32,0 31 65,0-1-97,0-30 64,0 31 0,-31-32-31,0 32 63,1-31 96,30 0 65,-31 0-1,0-31 65,31 0-1,-31 0-63,0 0-129,31 0 0,-31 0-64,1 0-95,30-31-33,-31 0-96,31-31 96,0 31-32,0-30-96,0-1 0,0 1 0,31-1 32,-1 31-64,-30 0 32,31 0 0,0 31 0,0 0-96,0 0 64,-31 0-64,31 0-64,-1 0-1,1 31 1,-31 0 128,31 0 32,-31 31 0,0-1 64,0-30-32,0 31 32,-31-32-32,0 32 64,1 0-31,-32-31 63,31-1 0,0 1 128,-30-31 64,30 31 33,0-31-33,0 0 0,0 0-64,0 0-63,1-31-193,30 0 0,-31 1 96,31-32-96,0 0 32,0 1-32,31-1-32,-1 0 32,1 1 0,-31 30 0,31 0 0,0 0-32,0 31 0,0 0-32,-1 0-32,-30 0 31,31 0-63,0 0-32,-31 0 0,0 62 96,0-31 64,0 30 0,0-30 0,0 31 64,0-31-64,-31 30 96,0-30-64,1 0 32,-1-31 32,0 31 0,0-31 33,31 0 95,0 0-32,0 0 0,-31 0-160,31 0 32,0-62-96,0 31 32,0-30 0,0-1 0,0 0-32,31 32 32,0-1 0,0 0-64,0 0 64,-1 0 0,1 31-64,-31 0 32,31 0-160,-31 0 96,31 0-32,-31 31 32,0 31 96,0-1 32,0 1 96,-62 0 224,31 30-64,-30-30-64,-1-1-127,31-30-97,0 0 64,1-31-64,-1 0-96,0 0-609,31 0-769,0-62-2529,31 1-3685</inkml:trace>
  <inkml:trace contextRef="#ctx0" brushRef="#br0" timeOffset="3589.3089">8432 5974 96,'0'0'1409,"0"0"129,0 0-417,0 0-673,0 0 129,0 0 64,0-25 287,-25 25 386,25 0 31,-25 0 128,25 0-416,0 0-480,0 0 31,0 0-127,0 0 63,0 0 97,0 0 224,0 0-64,0 0-97,25 0 193,-25-25-96,25 1 0,24-1-193,0 0-255,1-24-193,-1 24 32,0-24-32,1 24 0,24 1 0,-25-26-64,0 50-32,-24-24 33,0 24-1,-1 0-32,-24 0-32,25 0-32,0 0 32,-1 0 0,1 0-32,0 0 96,-1 0-64,1 0 64,0 24-64,-1-24 0,-24 25 0,25-25 0,0 25 160,-25-25-32,24 24-95,1 1 31,-25 0-64,25-1 96,-25 1-32,24 0 64,-24-1 32,25 1 128,-25 0-63,0-1-65,0 26 192,0-26-95,0 26-65,0-26 96,0 26-32,0-1-95,0-24-65,0 24 64,0-24-96,0 24-64,0-49-32,0 25 0,0 0 0,25-25-32,-25 0-256,0 0-1090,0 0-1312,24 0-3012</inkml:trace>
  <inkml:trace contextRef="#ctx0" brushRef="#br0" timeOffset="5701.8121">7143 6665 609,'0'0'1921,"0"0"-351,0 0-385,0 0-224,0 0-32,0 0-481,31-93 161,-31 93 704,0-31 64,31 31 33,-31-30-257,0 30-481,31-31-223,-31 31-129,31 0-128,-31-31-32,30 31-128,-30 0 1,0 0-33,0 0-33,0 31 33,0 30 609,0-30-257,0 31 97,0 0-161,0-32-64,-30 32-64,30-31-63,-31 0-65,31 30 96,-31-30 32,0 0 256,0 0-63,31 0 95,-31-31-32,31 0 1,0 0 191,-30 0-31,30 0-97,0 0-287,0-31-193,0 0 64,-31 0 32,31-31-32,0 32-64,0-32 0,0 31 0,31-30 32,-1 30-32,1-31 0,0 31-32,0 0 32,0 1-32,0 30 32,-1-31-96,-30 31 96,31 0-96,-31 0-33,0 0 1,31 31 32,-31-1 64,0 1 32,0 0 0,0 0 96,0 0-32,0 30 0,0-30 32,-31 31-63,0-31-1,31 30 0,-30-30 0,-1 0 0,31 0 96,-31-31 64,0 31 64,0-31 32,31 0-63,-31 0 31,31 0-32,0 0 32,0-31-95,-30 0-129,30 0 96,0-31-96,0 1-32,0-1 32,0 1-32,0-1-32,30 0 32,1 31 0,0-30 0,0 30-64,-31 31 64,31-31-64,-31 31 32,31 0-129,-1 0 97,1 0-32,-31 0 0,31 31 32,0 0-32,-31 0 96,0 30 0,0-30 0,0 31 32,0-31 0,0 30 32,0 1 0,-31-1-32,31-30 0,-31 0 0,0 0-32,1 0 96,-1 0-64,31-1 64,-31-30 1,0 31 31,0-31 64,31 0 32,-31 0-32,31 0-32,0-31-128,0 1 33,-30-32 31,30 31-32,0-31-64,0 1-32,0-1 32,30 31 0,1-30 0,0-1 0,0 31-64,0 0 64,0 1 0,-31 30-97,30-31 97,1 31-64,-31 0-64,31 0 32,0 0-32,-31 31 32,31-1 0,-31 32 96,0-31 0,0 31 0,0-32 0,0 32 96,0-31-96,0 0 64,-31-1 0,0 1-64,31 0 64,-31 0-32,0 0 32,1-31 0,30 0-32,-31 0 32,31 0-64,0 0-448,-31-31-1089,31 0-2051,0-31-2722,0-30-6054</inkml:trace>
  <inkml:trace contextRef="#ctx0" brushRef="#br0" timeOffset="8813.0318">7272 5709 3491,'0'0'3299,"0"0"-288,0 0-961,0 0 128,0 0-768,0 0-674,0-31 1,0 31 32,0 0-129,0 0-127,0 0-257,0 0-32,0 0 0,0 31 97,31 0 127,-31 0-63,31 0 63,0-1 0,-1 1-159,1 31 159,0-31-96,0 0-255,0-31 63,-31 30-32,31 1 64,-31-31 0,0 31-32,0-31-96,30 0 0,-30 31-32,0-31 1,31 31-1,-31-31-32,0 31 0,31-31 0,-31 30 32,0-30-32,0 31-32,31-31 32,-31 31-97,0-31-351,0 0-257,31 0-1088,-31 31-994,0-31-3587</inkml:trace>
  <inkml:trace contextRef="#ctx0" brushRef="#br0" timeOffset="11025.4732">7223 7972 801,'0'0'3299,"0"0"-1537,0 0-417,0 0 256,0 0-768,0 0-224,0 0 31,0 0 225,0 0 416,0 0 161,0 0-225,0 0-224,0-25-321,25 1-159,-25-1-97,25 25-191,-1-25 31,1 0-128,0 1-64,-1-1 32,1 25-32,0-25 0,-1 25 64,1 0 0,0 0-64,-25 0 1,24 0-33,-24 0 0,25 0 0,-25 0 64,25 0 32,-25 25-64,24 0 224,-24-25-128,0 24 32,0 1-63,25-25-33,-25 25 0,0 0 0,25-1-32,-25-24 64,24 25-32,-24 0 32,0-1 32,25-24 1,-25 25-65,0-25-32,25 0-64,-25 25 32,24-25 0,-24 0 64,25 0 32,-25 0-96,25 24-32,-25-24 96,0 0-96,24 0 64,1 0 0,-25 0 0,25 0 64,-1 0-31,1 0 31,24-24 32,-24 24-96,0-25 32,-1 0-32,1 25-32,0-24 0,-1-1 0,1 25 32,-25 0 0,25-25-64,-1 25 96,1-24 0,-25 24-96,25-25 64,-1 25-32,-24 0-32,25-25 0,0 25 33,-1 0-1,1-25-32,0 25 0,-25 0 32,0 0 0,24 0-32,1 0 128,0 0 0,-1 0 32,-24 0-160,25 0 64,0 0 0,-1 25-64,-24-25 0,25 0 0,0 0 0,-1 0-32,26 25 32,-1-25-737,0 0-1281,25 0-1985,-24 0-7720</inkml:trace>
  <inkml:trace contextRef="#ctx0" brushRef="#br0" timeOffset="14432.3012">11490 7576 448,'0'0'705,"0"0"-160,0 0 127,0 0-287,0 0-161,0 0 897,0 0-481,-74 0 129,74 0 96,0 0 0,0 0 128,0 0-32,0 0 32,0 0-257,0 0-191,0 0-33,0 0 193,0 0 160,0 0 224,0 0-160,0 0-161,0 0 1,0 0-352,0 0 63,0 0-128,0 0 1,24 0 191,1 0-63,0 0-97,-1 0 129,1 0-225,0 0 32,24 0 64,-24 0-31,-1 0 31,26 0-96,-26 25 1,1-25 31,0 0-64,24 0 33,-24 25-97,-1-25-64,1 24 0,0-24 0,-1 25 32,1 0 0,0-25 1,-1 24 31,1 1-96,0-25 0,-1 25-32,1-1 0,0 1 96,-1 24 0,-24-24 32,25 0 33,0-1 31,-1 26-128,-24-26-32,25 1-64,0 0 32,-1-1 32,-24 1-64,25 0 129,0-1 31,-1 1-128,-24 24 128,25-24 64,0 0-128,-1-1-32,1 1 0,0 0-31,-1-1-1,1 1 64,0 0-32,-25-1-32,24 1-32,26 0 0,-26-25 32,1 24 0,-1 1 64,1 0-96,24-1 32,1-24-32,-26 25 32,26 0 0,-26-25-64,26 24 64,-26-24-31,26 25 31,-1-25 0,0 0 0,-24 25 0,24-25 32,1 0-96,-26 0 64,26 0 32,-26 0-32,26 0 64,-1-25-96,0 0 160,1-24-96,24 0 1,0 24-65,0-24 64,0-1-64,-25 1 32,25 0-32,0-1 32,0 1-32,-25 0 0,25-1 64,-24 1-96,-26 0 32,26-25 0,-1 24-32,-24 1 0,24 0 64,-24-25-32,-1 24-32,1-24 0,0 25 32,-1 0 0,1-1-32,-25-24 0,25 50 0,-25-26 32,24 26-32,-24-1 64,0 0-64,25 1 0,-25-1 32,0 25 0,0-25 0,0 25-32,0 0 32,0 0 65,0 0-1,0 0 0,0 0-96,0 0 32,0 0-32,0 0-32,0 0 32,0 0-32,0 0-32,0 0 64,0 0-128,0 0 128,0 0-33,25 25 1,-1-25 32,26 0 0,24 25 32,-25-25 1,0 0-33,25 0 32,-24 0-32,-1 24 0,0-24 0,1 0 0,-26 0 32,1 0-32,0 0 32,-1 0-32,-24 0 0,0 0 32,25 0-32,-25 0 64,0 0 0,0 0 0,25 0-64,-25 0 64,24 0-64,-24 0 32,0 0-32,0 0 0,25 0 0,-25 0 0,0 0 32,0 0-32,0 0 0,0 0 64,0 0-64,0 0 0,0 0 0,0 0 32,0 0-32,0 0 0,0 0 0,0 0-641,0 0-1152,0 0-1538,-49 0-3011</inkml:trace>
  <inkml:trace contextRef="#ctx0" brushRef="#br0" timeOffset="17994.964">5818 7824 7591,'0'0'2018,"0"0"-609,0 0 65,0 0-673,0 0-545,0 0-64,0 0 224,0 0-95,0 0-65,0 0-64,0 0 128,0 0 33,0 0-33,0 0-160,0 0-32,0 0-32,0 0-32,0-25-31,0 25-33,0 0 32,0 0-32,24 0 64,-24-25 0,0 25-32,0 0 64,0 0 0,0 0 160,0 0 193,0 0 95,0 0 225,0 0-65,0 0-95,0 0 128,0 0-129,0 0-63,0 0 31,0 0-127,0 0 31,0 0-63,-24 0-161,-1 0 32,0 0-64,1 0 1,-1 25 95,-24 0-96,-1-25-64,26 24 32,-26-24 1,1 25-1,0 0 32,-1-1-64,26 1 0,-26 0-96,26-1 225,-1-24-129,-24 25-96,24 0 32,0-25-96,25 24 64,-24 1-64,-1-25 0,0 25 64,-24-1 0,24 1 64,1 0 96,-1-25 1,0 24-33,1 1-32,-26 0-160,26-1 64,-26 1 64,26 0-96,-26-25 96,26 24-64,-26 1 32,26 0-63,-26-1 31,26 1 96,-1-25-32,0 25-32,-24-25 32,24 24 0,1-24-64,-1 25 0,0-25-32,1 0 128,-26 0-31,26 0-33,-1 0 32,-24 0 0,24 0-64,-24 0 0,24 0 32,1 0 0,-26 0-32,26 0 96,-26-25 1,26 1-129,-26 24 0,26-25 32,-1 0-64,0 1 64,-24-1-32,24 0 0,1 1-32,-1-1 32,-24 0-32,24-24 32,-24 24 0,24 1-32,0-1 0,1 0 0,-1-24 0,0 24-32,1 1 32,-1-1-32,0-24 64,1 24-32,-1-24 0,0 24 0,1 0 0,24-24 0,-25 24 0,0 1 0,25-1 0,-24 0 0,24 0 0,-25 1 0,25-1 0,0 25 0,-25-25 0,25 25 0,0 0-32,0 0 32,0 0 0,0 0 32,0 0-32,0 0 0,0 0 0,0 0 0,0 0 0,0 0 0,0 0 0,0 0 0,0 0 0,0 0 0,0 0 0,0 0 0,0 0 0,0 0 0,0 0 0,0-24 0,0 24 0,-24 0 0,24-25 0,0 25 0,0 0 0,0 0 0,0 0 32,0-25-32,0 25-32,-25 0 32,25-24 0,0 24-32,0-25 32,0 25 0,0 0 0,0-25 0,0 25 0,0 0 0,0 0 0,0 0 0,0 0 32,0 0-32,0-24 0,0 24 0,0 0 0,0 0 0,0 0 32,-25 0-64,25 0 0,0 0 32,0 0 0,0 0 0,0 0 0,0 0-32,0 0 32,0 0 0,0 0-64,0 0 64,0 0 0,0 0 32,0 0-32,0 0 0,0 0 0,0 0 0,0 0 0,0 0 0,0 0 0,0 0 0,0 0 32,0 0-32,0 0 0,0 0 32,-24 0 0,24 0 0,0 0 64,-25 0-96,0 0 64,1 0-32,-26 0-32,1 0 0,24 24 0,-24-24 0,0 0 32,-1 0-32,26 0 0,-26 0 64,26 0-64,-26 0 0,26 0 32,-1 0-32,-24 0 0,49 0 0,-25 0 0,25 0 0,-25 0 0,25 0 0,0 0-32,0 0 32,0 0 0,-24 0 0,24 0 0,0 0 0,0 0 32,0 0-64,0 0 32,0 0 0,0 0 0,0 0 0,0 0-64,0 0 64,0 0-32,0 0 32,0 0-96,0 0-513,0 0-800,0 25-833,0 0-1474,24-1-2081,1-24-11820</inkml:trace>
  <inkml:trace contextRef="#ctx0" brushRef="#br0" timeOffset="20207.9283">10034 9352 3587,'0'0'3588,"0"0"-802,0 0-896,0 0-352,0 0-577,0 0-417,0 0 1,0 0 223,0 0 225,0 0-64,0 0-32,0 0-352,0 0-193,0 0-160,0 0-160,25 0 256,0 0 129,-1 0-129,1 0 96,0 0-127,24 25 191,-24 0-128,24-25 1,-24 24-65,24 1-64,-24-25-32,24 25-32,-24-1 0,-1 1 65,26 0-1,-26 24 0,26-24-32,-26 24-32,1-25 32,0 26 33,-1-1-65,1-24 64,0 24 0,-25 0-128,24-24 96,1 0-32,-25 24 1,25-24-65,-25 24 32,24 0 96,1 1-64,-25-26 96,25 26-32,-25-1 33,0 0-65,24-24 0,-24 24-128,0-24 128,0 24-64,0 1-64,0-1 32,0 0-32,0 1 0,0-1 0,0 0 0,0-24 0,0 24 0,0-24 0,-24 24 1,24-24-1,-25 24 96,25 0 128,-25 1-96,1-26 0,-1 1 0,0 24-96,25-49 0,0 25-31,0-25-33,-24 0 32,24 0 0,0 25 32,0-25 32,0 0-32,-25 24 32,25-24-32,0 0-64,0 25 0,0-25 0,-25 25 0,25-25 0,0 24 0,0-24 0,-24 25 0,24-25 0,0 25 0,0-25 64,-25 24-64,25 1 0,-25 0 0,25-1 0,-24 1 0,24-25 0,0 25 0,-25-1 0,25-24 0,0 25 32,-25-25-32,25 0 96,0 0 0,0 0 0,0 0 0,0 0-64,0 0 32,0 0 1,0 0-33,0 0 96,0 0-64,0 0 0,0 0 32,0 0-96,0 0 96,0 0-96,0 0 0,0 0 32,0 0 0,0 0-32,0 0 0,0 0 64,0 0-64,0 0 0,0 0-64,0 0 64,0 0-64,0 0 0,0 0 32,0 0-64,25 0 96,24 0 0,-24 0 0,0 25 0,24-25 0,0 24 0,-24-24-32,24 25 64,1-25-32,-1 25 0,0-1 0,1-24 0,24 25 0,-25 0 0,25 24 0,0-24 32,0-1-32,-25-24 64,1 25-64,-26 0 32,26-25-32,-26 24 64,1-24-64,0 25 0,-1-25 0,1 25 32,-25-25 0,25 0-64,-25 0 64,0 0-32,0 0 0,0 0-64,0 0-769,0 0-1121,0-50-1409,-50-48-5157</inkml:trace>
  <inkml:trace contextRef="#ctx0" brushRef="#br0" timeOffset="26078.3811">7495 9475 2691,'0'0'3939,"0"0"-1152,0 0-481,0 0-288,0 0-769,0 0-384,0 0-353,0 0-63,0 0 288,0 0 191,0 0 33,0 0-32,0 0-64,0 0-256,-25 0 95,25 0-255,-25 0-129,1 0-64,-1 25 1,0-25-161,1 25 0,-1-25 0,0 24 32,-24 1 0,24 24 32,-24-24 96,0 0 257,24-1-97,-24 26-191,24-26-1,-24 1-64,24 24-128,-24 1 32,24-26-64,0 26 0,1-26 0,-1 26 0,25-26 0,-25 1 0,25 24-64,-24-24 64,24 24 64,-25 0-64,25 1 0,-25 24 64,1-25-64,-1 0 0,25 25 64,0-49-64,-25 24 0,25 1-32,0-26 32,0 26 0,0-26 0,0 26 32,0-1-32,0-24 32,0 24-32,0-24 0,0-1 0,0 1 0,0 0 0,0-1 0,0-24-32,0 25 32,0-25 32,0 25-32,0-25 32,0 24-32,0 1 0,0-25 0,0 25 32,0-1-32,0-24 0,0 25 32,0-25-32,0 0 0,0 0 0,0 0 0,0 0 32,0 0-32,0 0 0,0 0 0,0 0 32,0 0-32,0 0 0,0 0 32,0 0 0,0 0 96,0 0 1,0 0-33,0 0 32,0 0-64,0 0 0,0 0-64,0 25 64,0-25-64,0 0 0,0 0 0,0 0 0,0 0 32,0 0 0,0 0 32,0 0-64,0 0 32,0 0 0,0 0-32,0 0 0,0 0 0,0 0 0,0 0 0,0 0 32,0 0 0,0 0 32,0 0 96,0 0 193,0 0-1,0 0-64,0 0 1,-24 0-97,-26 24-160,25 1-32,-49 0 0,25-1 0,0 1 32,-1-1-32,1 1 0,0 0 32,-1-1-32,26 1 0,-1 0 64,-24-1-128,24 1 64,0-25 0,1 25 0,-1-1 64,0 1-64,1 0 0,-26-25 0,26 24 0,24-24 0,-25 0 0,25 0 0,0 25 0,-25-25-64,25 0 32,0 0-449,-24 25-351,24-1-770,0 1-192,0 0-3234,24-25-4421</inkml:trace>
  <inkml:trace contextRef="#ctx0" brushRef="#br1" timeOffset="35389.5282">9812 4643 10986,'0'0'1762,"0"0"-673,25-148 417,0 74-353,-1-25-481,1 25-512,0-25-128,0 25-32,-1 0-256,1 0-737,-25 50-1345,0-1-1410,0 25-2273</inkml:trace>
  <inkml:trace contextRef="#ctx0" brushRef="#br1" timeOffset="35706.9203">10133 4859 2562,'0'0'7912,"0"0"-5638,0 0-224,0 0-64,0 0-1217,0 0-705,92-154-32,-30 61-32,0 32-513,-1-1-2049,32 0-1442,-32 31-2786</inkml:trace>
  <inkml:trace contextRef="#ctx0" brushRef="#br1" timeOffset="35974.4672">10552 5124 8712,'0'0'2435,"0"0"-418,0 0 226,0 0-898,216-93-1121,-124 32-224,1-1 0,30 31-1537,0-31-3588</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8:34.583"/>
    </inkml:context>
    <inkml:brush xml:id="br0">
      <inkml:brushProperty name="width" value="0.08" units="cm"/>
      <inkml:brushProperty name="height" value="0.08" units="cm"/>
    </inkml:brush>
  </inkml:definitions>
  <inkml:trace contextRef="#ctx0" brushRef="#br0">355 25 9865,'0'0'3716,"0"0"-513,0 0-865,0 0-384,0 0-833,0 0-416,-74-25-65,62 25-95,-12 0-225,11 0-192,-11 13 32,0-1-96,-1 12 33,-12 1-97,13 11 32,0 1 0,-1 0 0,13-13-32,-13 13-32,25 11 32,-12-11 0,12 12 0,0 0 0,0-12 0,0 11-32,12-11 32,13 0-97,-1-1 65,1-11-32,11-13 0,-11 12 64,12-11-64,-1-13 64,-11 12 0,11-12 32,1 0-32,-13 0 32,1-12 0,-1-13-32,-11 1 32,11-13 32,0 13-32,-11-13 0,-1 0 33,0 13-1,-12 0-32,0-1 64,0 13 0,0 0 352,0-13-224,-12 13-224,12 0-32,-12 12 32,12-12-64,0 12-448,-13-13-417,13 13-801,0 0-1537,0 0-2722</inkml:trace>
  <inkml:trace contextRef="#ctx0" brushRef="#br0" timeOffset="11651.8555">443 331 3587,'0'0'2082,"0"0"-704,0 0 1088,0 0-736,0 0-609,0 0-321,0 0 33,0 0-128,0 0 224,0 0 192,0 0-96,0 0-288,0 0-97,0 0-63,0 0 63,0 0-95,0 0 31,0 0 33,0 0-33,-15 0-63,0 0-193,-1 0-224,1 0 64,0 0-31,-1 0-1,1 0 64,0 0 0,0 0-96,-1 0 0,1 0-96,0 0 64,15 0-64,-15 0 0,15 0-64,0 0-640,0 0-994,0 0-993,0 0-2722,0 0-5125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7:17:26.949"/>
    </inkml:context>
    <inkml:brush xml:id="br0">
      <inkml:brushProperty name="width" value="0.08" units="cm"/>
      <inkml:brushProperty name="height" value="0.08" units="cm"/>
    </inkml:brush>
  </inkml:definitions>
  <inkml:trace contextRef="#ctx0" brushRef="#br0">3586 2134 8776,'0'0'3556,"0"0"-2115,0 0 0,0 0-800,0 0-321,0 0-63,17-66-193,-17 50 0,0 16-64,16 0 0,-16 0 256,0 0 64,17 0 193,-17 0-33,0 0-63,16 16 95,-16 1-320,17-1 0,-17-16 1,0 17 191,0-1 257,0-16-65,0 17-160,-17-17-191,17 0-161,-16 0 192,-1 16-96,17-16-64,-16 0-96,-1 0-96,1 0-32,16-16-160,-17 16-33,17-17-159,-17 17-833,17 0-641,0-16-1505,0-1-7111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03.920"/>
    </inkml:context>
    <inkml:brush xml:id="br0">
      <inkml:brushProperty name="width" value="0.08" units="cm"/>
      <inkml:brushProperty name="height" value="0.08" units="cm"/>
    </inkml:brush>
  </inkml:definitions>
  <inkml:trace contextRef="#ctx0" brushRef="#br0">2865 520 5830,'0'0'4356,"0"0"-1025,0 0-929,0 0-544,0 0-705,0 0-480,-44 8 352,35 1 128,1-9-225,-10 18-383,9-10-257,0 10-64,-8-1-31,8 1-65,0 17 0,1-9 0,-1 1-32,0 8 0,9 0-96,0 0-32,0 0 32,0 0 0,9 9 0,0-9 0,-1 0-64,1 0 64,0 0-32,8-9 0,1 0 32,0-8-64,-1-1-32,1-8 64,-1 0-128,9-9 32,-8 0 128,8 0 32,-8-18 64,8 1-32,-8-18-32,-1 0 32,1 0-32,-9-9 96,-1 0-96,-8 0 32,0 1 32,0-1-64,0 9 64,-8 0 0,-10 0-64,9 8 97,-8 10-33,-1-1-32,9 1-64,1-1 0,-10 9-321,9 1-607,1-1-1090,-1 0-1025,9 0-2979</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04.869"/>
    </inkml:context>
    <inkml:brush xml:id="br0">
      <inkml:brushProperty name="width" value="0.08" units="cm"/>
      <inkml:brushProperty name="height" value="0.08" units="cm"/>
    </inkml:brush>
  </inkml:definitions>
  <inkml:trace contextRef="#ctx0" brushRef="#br0">0 26 9641,'0'0'3075,"0"0"-1377,0 0-257,0 0-672,0 62-481,0-36 224,0 0 129,0 0 352,0 10-352,0-1-33,0 0-63,0-9-33,9 9-288,0-9-63,0 9-65,-1 0-32,1 0 0,0-8-64,0-1 0,0 0-32,8-8 0,-8-9-128,8-1-1058,1-8-671,0 0-770,8-8-864,0-10-3204</inkml:trace>
  <inkml:trace contextRef="#ctx0" brushRef="#br0" timeOffset="1639.7431">53 0 128,'0'0'5509,"0"0"-2402,0 0-576,0 0-193,0 0-993,0 0-448,-9 0-64,9 0-129,0 9-95,-9 0-96,9 8 95,0-8-224,0 9-127,0 8-33,0-8 160,0 8-160,0 0 1,0 0-1,0 1 0,0-1-128,0-8 160,0 8-127,0-9 31,0 1 32,0-1-96,0 1-32,0-9 32,0 8-32,9 10 32,-9-10 64,9 9-95,-9-8 63,8 8-32,-8-8 0,9-1-32,0 1-64,0-1-64,-9-8 0,17 0 64,-8 8-32,0-8-32,-9-9 32,9 9 0,-1-9 0,1 0-65,0 0 33,0 0 64,8-9 129,1 0-33,-1-8 32,-8-1 0,9 1-64,-10-1 0,1 1 32,9-1-64,-10 1 32,1-1-32,-9 1 0,0-1 64,9 1-64,-9-10 64,0 1-64,0 0 1,9-9-33,-9 8 0,0 1 0,9 0 32,-9-1-32,0 10 64,0-1-32,0 10 64,0-10 32,-9 9-64,9-8-32,0 8-32,0-8-32,0 17 32,0-9 0,0 9 0,0 0 32,0 0 32,0 0 96,0 0-32,0 0-96,0 0-64,0 0 0,0 0-224,0 0 32,0 0-32,0 0-65,0 0-223,0 0-802,0 0-639,0 0-930,0 0-3299</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07.425"/>
    </inkml:context>
    <inkml:brush xml:id="br0">
      <inkml:brushProperty name="width" value="0.08" units="cm"/>
      <inkml:brushProperty name="height" value="0.08" units="cm"/>
    </inkml:brush>
  </inkml:definitions>
  <inkml:trace contextRef="#ctx0" brushRef="#br0">3019 539 7623,'0'0'2947,"0"0"-833,0 0 384,0 0-832,0 0-481,0 0 160,0 0-95,0 0-97,0 0-385,0 0-351,0 9-1,0 0 225,0 8-97,0 10 1,0-1 95,0 0-63,0 1-129,0 8-63,0 8-193,0-7-32,0 7-128,0-8 64,0 1-64,0-1-32,0-18 32,0 1-32,0-1 0,0-8-192,0 0-769,0 0-352,0-9-737,0 0-673,0 0-480,0 0-2114,0-18-6630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08.358"/>
    </inkml:context>
    <inkml:brush xml:id="br0">
      <inkml:brushProperty name="width" value="0.08" units="cm"/>
      <inkml:brushProperty name="height" value="0.08" units="cm"/>
    </inkml:brush>
  </inkml:definitions>
  <inkml:trace contextRef="#ctx0" brushRef="#br0">3002 522 8904,'0'0'3107,"0"0"-1153,0 0 224,0 0-800,0 0-514,0 0-415,0 0-65,0 0-128,0 0-127,9 0-97,0 0 480,17 0 33,-9 8-225,1-8 192,8 0-159,-8 0-33,-1 0-128,9 9-32,-8 0 97,0-9-97,8 9-128,-9-1 96,1 1-96,-1 9 64,1-10 32,-1 1-32,1 0-32,-1 9-32,1-1 0,-1 1 128,-8-1-63,0-8-33,0 8-64,-1 1 64,1 0-32,0-1 32,0 1-32,-9-10-32,9 10 32,-9-9-32,0 8 32,0-8 128,0 8 96,-9 1 97,0-9-193,9 8 160,-9 1-160,0-9 64,1 8 65,-1-8-97,0 0 0,0 8-64,1-8 0,-1 0 161,-9 8-65,10-8 64,-10 0-32,1 0 1,8-1 127,-9 1-96,10-9-128,-10 9 0,1-9-127,-1 9-1,1-9 0,-1 8-32,0-8 0,1 0-129,-9 0-511,8 0-866,9 0-544,-8 0-2274,8 0-7943</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7:48.524"/>
    </inkml:context>
    <inkml:brush xml:id="br0">
      <inkml:brushProperty name="width" value="0.08" units="cm"/>
      <inkml:brushProperty name="height" value="0.08" units="cm"/>
    </inkml:brush>
  </inkml:definitions>
  <inkml:trace contextRef="#ctx0" brushRef="#br0">164 423 8296,'0'0'5381,"0"0"-2210,0 0-993,0 0 256,0 0-992,0 0-738,0 0-191,0 0-161,0 0-160,0 0-128,0 10-32,0 11 161,0 9 351,10 22 129,0-1-321,0 10 32,1 0-191,-1-10-33,-10 0-96,10 0-32,-10-20 0,0 10-32,10-21 0,-10 1 32,0-1-32,0-10-32,0-10-320,0 0-609,0 0-577,0-10-640,0-10-1025,-10-1-2787,10-20-7174</inkml:trace>
  <inkml:trace contextRef="#ctx0" brushRef="#br0" timeOffset="832.0635">1 494 9865,'0'0'3075,"0"0"-672,0 0-930,0 0-256,0 0-704,0 0-289,41-51-128,-11 41 128,-9 0 96,19 0 97,-9 10-161,10-10-192,-11 10 160,11 0-64,-10 0-63,-11 0-97,1 0 32,-11 0 96,0 10 224,-10 10 385,0-10-161,0 11-31,0-1 223,0 1-127,-20-1-160,-1 0 127,1 1-95,-11 10-193,1-11-64,-1 0-128,0-9 32,21-1 1,-10 0-129,20-10 32,0 0 32,0 0-96,0 0 0,0 0-64,0 0-161,0 0-95,0 0-160,0 0 63,20 0 385,1 0 32,19 0 32,11-10-32,-10 0-32,0 10-32,-10-11 0,-1 11-32,-9 0 32,-1 11-32,-10-1 32,1 0-64,-1 10 64,0-9 64,-10 9 0,10 0 64,-10-9 64,0 9-96,0 0 96,0 1 0,-10-1 257,0 1-33,-11-1-96,1 0 64,0 1-191,-1-1-1,1-10 0,-1 11-96,1-11 0,0 0 32,9 0-64,-9-10 64,10 0-64,-11 0-288,11-10-673,0-10-705,0 10-1505,10-21-2210,0 11-10250</inkml:trace>
  <inkml:trace contextRef="#ctx0" brushRef="#br0" timeOffset="1647.5582">643 341 4452,'0'0'5958,"0"0"-2627,0 0-769,0 0-576,0 0-448,0 0-33,0 0-288,0 0-160,0 0-96,0 0-384,0 0-225,0 0-224,0 0-128,0 10 0,0 11 321,21 10 159,-11 9-224,0 11-96,11-10-64,-11 0-63,0 0 95,0 0-96,1-10 32,-1-1-64,0 1 32,0-11 0,1 11 32,-11-11-64,10 1 64,0-1-64,-10-10 0,0-10-128,0 0-513,10 0-256,-10-10-480,0-10-769,0-11-2050,0-10-7143</inkml:trace>
  <inkml:trace contextRef="#ctx0" brushRef="#br0" timeOffset="2231.9539">1041 270 9801,'0'0'4164,"0"0"-1922,0 0 32,0 0-896,0 0-513,0 0-129,0 0-127,0 10 31,0 0 482,11 21-290,-11 0-127,10-1-353,0 11-63,0 0-97,-10 10-64,11 0-96,-1-10 32,0 0-64,-10 0 0,10-21 0,-10 1 32,10-11-32,-10-10-32,0 0-320,0 0-577,0 0-481,0 0-319,0-10-802,0-1-1088,0-19-4933</inkml:trace>
  <inkml:trace contextRef="#ctx0" brushRef="#br0" timeOffset="2632.0823">858 259 13677,'0'0'3619,"0"0"-2049,0 0 63,0 0-608,0 0-768,0 0-33,41-20 256,-21 10 417,11 0-320,10-1-33,-1 1-63,-9 0-97,0 10-128,9 0-224,-19 0 0,-1 0-32,1 0 0,-11 0-192,0 0-448,-10 0-417,10 0-673,-10 0-1377,0 0-3011</inkml:trace>
  <inkml:trace contextRef="#ctx0" brushRef="#br0" timeOffset="3381.3643">1551 168 5221,'0'0'5349,"0"0"-2434,0 0-545,0 0-224,0 0-673,0 0-384,11-21 129,-11 21-1,-11 0-288,1-10-161,10 10 1,-10 0-128,0 0-65,-11 10-480,1 1-96,10 9-32,-11 11 0,11-11 32,0 11 0,10-11-32,-10 11 32,-1-11-32,11 11 32,0 9 0,0 1 0,11 10 96,9 0-64,1 0-32,-11-20 0,10-1-128,1-19 128,-1-1-64,-10 0 32,21-10 0,-11 0 0,1 0-96,20 0-224,-11-10-609,11-11-929,-10 1-897,9-11-1793,1-20-4773</inkml:trace>
  <inkml:trace contextRef="#ctx0" brushRef="#br0" timeOffset="105780.8421">2084 35 3972,'0'0'2466,"0"0"-32,0 0-960,0 0-193,0 0-544,0 0-225,0 0 705,-17-34 449,17 34-1,-9 0-223,9 0-385,-9 0 160,1 0-544,8 0-353,-18 0-64,18 0 0,-8 0 1,-1 0-65,1 8-96,-1 1 0,0 0-96,1 8 96,-1-9 0,-8 10 64,8-1 97,1 0 63,-1 0-96,9 1-96,-9-1-128,9 9 96,-8-9-32,8 9 0,-9 0 33,9-1 63,0 1-32,0 0 0,0 0-128,0 0 96,0-9-64,9 0-32,-1 0 0,1 1 0,8-1-32,-8 9 32,8-9 0,-8 0 64,-1-8-64,10-1-32,-1 1-96,-9 0 0,10-9 64,-1 0 32,-8 0 32,8-9 96,0 0 96,-8-8-128,8 0 64,-9-9 0,1-8-32,8-1-64,-17 1 32,9-9-31,0 0-1,-9 0 0,0 8 0,0 1 32,-9 8 128,-8 0 288,8 9-191,-8 0-193,8-1-96,-8 10 0,8-10 0,1 10-481,8-1-768,0 9-1089,0 0-1666,0 0-1665</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35.407"/>
    </inkml:context>
    <inkml:brush xml:id="br0">
      <inkml:brushProperty name="width" value="0.08" units="cm"/>
      <inkml:brushProperty name="height" value="0.08" units="cm"/>
    </inkml:brush>
  </inkml:definitions>
  <inkml:trace contextRef="#ctx0" brushRef="#br0">1618 455 1794,'0'0'3171,"0"0"-737,0 0 449,0 0-769,0 0-128,0 0-225,0-8 65,0 8-257,0 0-447,0 0-290,0 0-223,0 8-353,0 1-64,0 8 353,0 9-1,0 0 161,8 0-160,-8 8-385,9 1 64,0-9 32,-9 8-32,8-8-63,-8 9 31,9-10-32,-9 1 64,8-8-96,-8 7 64,9-7-128,-9-10-32,9 10 33,-9-10-65,8 1 0,-8-1 64,0 1-64,0-9 32,0 0-32,0 9 32,0-9-32,9 0 0,-9 0-32,0 0 0,0 0-257,0 0-447,9 0-482,-9 0-864,8-18-1056,1-7-2980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47.212"/>
    </inkml:context>
    <inkml:brush xml:id="br0">
      <inkml:brushProperty name="width" value="0.08" units="cm"/>
      <inkml:brushProperty name="height" value="0.08" units="cm"/>
    </inkml:brush>
  </inkml:definitions>
  <inkml:trace contextRef="#ctx0" brushRef="#br0">1 26 4452,'0'0'4004,"0"0"-737,0 0-704,0 0-1122,0 0-897,0 0-191,0 0 63,0 0-192,0 9 257,0 8 416,8 0-65,-8 9 161,9 8-160,8 10-352,-8-1-129,0 8-192,-1-8-96,10 9 32,-10-18-64,1 1 0,-1-9-32,-8-9 0,9 0 0,-9-8 0,9 8 0,-9-17-32,0 9-256,0-9-577,8 0-768,-8 0-385,0 0-449,0-18-2017,0 1-3139</inkml:trace>
  <inkml:trace contextRef="#ctx0" brushRef="#br0" timeOffset="763.4587">27 44 4740,'0'0'2979,"0"0"64,0 0-801,0 0-544,0 0-609,0 0-769,-9 0-160,18 8-64,0 10 705,-1-1 96,9 0 320,1 9-480,-1 0-32,9 0-225,0 0-160,-9 0-95,9-1-33,0 10 192,-9-9-128,0 0-95,0-1-97,0 1 0,1-8-32,-10-1-32,10 0 0,-10-8 32,1-1 0,-9-8-32,0 9 32,0-9-32,8 0 0,-8 0 0,0 0 0,0 0 0,0 0-32,0 0 0,0 0 32,0 0 0,0 0 96,0 0 128,0 0 32,0 0 65,0 0 31,0-9 256,0-8 193,0-9-224,0-17-225,0 9-192,0-18-128,0 9-32,0 0 64,0 0-32,-8 8-32,-1 1 32,9 8 97,-8 8 127,8 1-96,0 9-32,-9-1-128,9 0 0,0 1 0,0 8-32,0 0 32,0 0-64,0 0-96,0 0-161,0 0-703,0 8-1090,0 1-417,0 8-2466,0-8-9128</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6:42.513"/>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6455 1882 7847,'0'0'1922,"0"0"448,0 0-320,0 0-608,-173-124-513,149 100-161,-1 24 65,-24-25-96,24 25-321,-24 0-63,0 0-97,-1 0-96,-24 0 417,25 0-385,-25 0-64,25 25 32,-25-1-96,0 1 96,0 24 32,-25 1-160,25-26 193,-25 26-97,25-1-96,0 0 0,0 1 32,25-1-64,0-24 0,-1 24 0,26-24 0,-1-1 0,0-24 0,25 0 0,0 25 0,0-25 0,0 0 0,0 0-96,0 0-32,25-25-161,0 1 289,-1-1 96,26-24-31,-1 24 63,25-24-128,0 24 32,0-24 0,25 24-32,-1-24 0,1 24-32,-25 0-32,0 1 0,0-1 0,-49 25-33,24 0 65,-24 0-32,-1 0 32,-24 0 32,0 0 0,0 0 0,0 0 32,0 0-32,0 0 96,0 0 1,0 0 159,0 0 256,-24-25 161,-26 25-449,1 0-128,-25 0-64,25 0 0,-25 0 0,0 25 0,0 24-32,-25-24 0,0 49 0,1-25 0,-1 50 0,25-25 0,-25 49 0,25-24 32,0 24-64,25 1 0,0-26 32,24 1-32,1 0 32,-1-1-32,0-24 0,25-24 0,0-1-32,0-24 0,0-25-64,0 0 0,25 0-128,0 0 63,-1-25 193,26-24 128,23-25 1,1-50-65,25 26-32,24-26-32,-24 26-32,0-1-128,24 0-1,-24 25 65,-1 0-32,1 25 32,-25 24 64,0 25 0,-25-24-32,1 24 32,-1 0-96,-24 24 0,-1 1-129,-24 24 33,25 25 224,-25 0 32,0 0 0,0 0-32,0 0 0,-25 0 0,-24 25 64,-25-25-64,0-25 96,0 25-64,0-24 0,0-1 65,0-24-65,0-1 96,25-24 32,-1 0 96,26-24 96,-1-50-352,25 24-32,0-24 32,0-24 97,25-26-97,24 26 0,50-50-65,-25 24-31,49 1 0,0 24-32,1 1 32,48 24-64,-24 24 160,-25 1-32,1 24-96,-26 25 96,-24 0-64,0 25-65,-49 24-127,0 25 160,-25 0 128,0 50 0,-50 24 64,-24 0 32,-24 24 0,-1-24-64,-24-24 0,-25 24 64,0-50 33,25 1 287,-1-25-192,26-49 97,24-1-129,24-24-32,1 0 32,0-24 0,24-26-192,0-24-96,25-24 64,0-26-32,74-24 64,0 0-256,25 0-32,24 0 31,50 25-95,0 24 64,-1 25 63,25 0-31,-24 50 160,0-1 32,-25 25 0,-50 0 64,-24 25-160,-24 49-64,-50 24 224,0 26 32,-50 24 160,-24 0 64,-49 24-64,0 1-32,-1-25 33,-24 0-33,0-25 32,0-49 320,25 0-95,0-24-129,24-26 0,25-24 97,25 0-33,24-24-160,1-50-192,24-25-32,0-49 32,0 0 0,49-25-64,25 1-256,25-1-97,49 50-31,-25-1 192,25 26 128,0 48 0,0 1 31,0 24 65,-25 25-64,0 0 64,-49 0 0,0 50-128,-49 48-160,-25 1 224,0 24 96,0 1 96,-74-1 96,25 0-192,-25 1 64,0-26-32,-25-24 64,25-24 192,0-1-95,25-49 191,24 0 0,0 0 33,1-74-417,24 0-96,0-25 64,0 1 0,0-26 32,24 26 0,1-26 0,24 26 32,-24-1-32,0 25-32,24-25 32,-24 25 32,-1 0-32,1 0 32,-25 25-32,0 0 96,0-1 96,-25 1 0,-24 24-32,0 1-64,-1-26 0,-24 26 1,-24 24-97,24 0-32,-25 0-1,0 0-31,26 24 32,-26 26 0,0-1-32,1 25 32,24-25 32,24 1 0,1-1 0,0-24 32,24-1-32,25-24 0,0 0-96,0 0-32,0 0-64,0-24 160,25-26 32,-1 1 32,50-25 0,-24 25 32,-1-1-64,25 1 0,0 0 0,25-1 0,-25 1 0,-1 24-64,26 1 64,-25-1-32,0 25-32,-25 0 32,25 0 0,-24 0 32,-1 0 0,0 0-32,1 0 0,-1 25 0,0-1-96,-24 1 128,24 0 0,1-1 0,-26 1 64,26 0-32,-26-1-32,1-24 32,0 25-32,24 0 64,-24-25-32,-1 24 32,1 1 0,0 0-32,-1-25 64,1 24 32,0 1-128,-25 0 64,24-25-32,1 24-32,0 1 32,-1 0-32,-24-1 64,25 1-64,0 0 0,-25-1 64,24 1-64,-24 0 0,0-1 0,25-24 32,-25 25-32,0-25 0,25 25 0,-25-25 0,0 0 32,0 0-32,0 0 0,0 0 32,0 0 65,0 0 63,0 0 32,0-25 128,0 0-192,-25 1-64,0-26-64,-24 26-32,0-26 0,-1 26-32,-24-1-64,25-24 96,0 24 32,-1 0 0,-24 1 0,50-1 0,-26 0 0,26 1 0,-1-1-32,25 0 32,-25 25-64,25-24 32,0-1-96,0 25-32,0-25 160,0 25-32,0 0 32,0-24-32,50 24 0,-26-25-32,50 25 32,-24 0 0,24-25 32,-25 25 0,25 0-33,-25 0 1,-24 0 0,24 0-32,1 25 32,-1-25-64,-24 49 96,24-24 32,0 0 32,0-1-64,-24 1 64,24 0-32,-24-1 0,0 1 0,24 0 65,-24 24-1,-1-24 32,1-1-32,0 1-64,-1 0 0,1-1 32,0 1-64,-25 24 64,24-24 32,1 24-64,0-24 32,-1 24-32,-24-24 32,25 24 0,-25 1-64,25-26 32,-1 26 0,-24-1-32,25-24 32,-25 24 1,25 0-33,-25-24 0,0 24 0,24-24 0,-24 24 32,25-24 0,-25 24-32,0-24 0,0-25 0,25 25 0,-25-1 0,0-24 0,0 25 0,0-25 0,0 0 0,0 0 32,0 0 0,0 0 64,0 0-32,0 0 160,0 0-32,-25-25 321,0-24-289,-24-25-224,0 0-64,-25-25 32,24 1 32,-24-1-64,25 25-32,0 0 64,-1 25 32,26-1 0,-1 26 0,0-1 0,1 0 0,24 25 0,0 0 0,0-24-161,0 24 33,0 0 64,0 0-32,0 0 64,0 0-32,0 0-32,24 0 96,26 24-96,-26-24 96,50 25 32,-24 0 32,-1-1-64,0 1-64,1 0 64,-26-1 64,1 1-64,0 24 32,-1-24 0,1 24 32,0-24 64,-1 24-128,1-24 64,0 0-32,-1 24 0,1-24 0,0 24 32,-25-24-64,24-1 65,-24 26-65,25-26 64,-25 26 0,0-26-64,25 26 32,-25-1-32,0 0 32,0 25-32,24-24 0,-24 24 32,0-25-32,0 0 0,0 1 0,25 24 32,-25-25-32,0-24 0,0 24 0,0-24 0,0 24 0,0-24 32,0-25-32,0 24 0,0 1 0,0-25 0,0 0-32,0 0 32,0 0-64,0 0-64,0 0 128,0 0 0,0 0 32,0 0 96,0-25-64,0-24-64,-25-50-32,1 25-128,-1-24-33,0-1-63,1 0 96,-1 1 64,0 24 64,25 0 32,-24 0 0,24 24 32,0 26-64,0-26 64,0 26-64,0-1 32,0 0 0,0 1 0,0 24 32,0-25 32,0 25-64,0 0-64,0 0 32,0 0 0,24 0 0,-24 0 0,50 25 32,-26-1-64,1 1 64,24 0 64,-24-1 0,0 1-64,24 24 32,-24-24-32,-1 0 32,1-1 32,0 1-64,-1 24 0,-24-24 0,25 0 32,0 24-32,-25-24 64,24 24 0,-24 0-64,25-24 0,-25 24 32,0 1 0,0-26 0,25 26-32,-25-26 64,0 1-64,0 0 0,0-1 0,0 26 0,0-26 0,0-24 0,0 25-32,0-25-64,0 0 64,0 0 0,0 0 32,0 0 32,0 0 64,0-49-96,-25-25-32,0 0-32,1-25 0,24 0-256,-25 1-33,25 24 65,0 24 32,0 1 256,0 24 0,0 1 0,0 24 0,0 0-32,0 0 32,0 0-160,0 0 32,0 24-65,0 26 193,25-1 0,-1 25 65,-24 0-1,25 0 32,-25 0-32,0 0 96,0 0 0,0 0-96,0 0 32,0 0 32,0-25-64,0 1 64,-25-1-31,1 0 31,-1 0 0,0-24-64,1 0 96,-26-1 32,1 26-64,-25-26 0,0 1-63,0 0 31,0-1-64,0 1 0,25 0-32,-25 24 0,24-24 0,1-1 0,0 26 0,24-26-32,0-24 32,1 25 0,-1-25 64,25 0-32,0 0-32,0 0 32,0 0-32,0 0-128,0 0-193,25-25 97,-1-24 192,26-25 0,24 0-128,0-25-64,-25 1-97,25 24-31,25-25-160,-25 1 127,-25 48 225,0-24 32,1 25 96,-1 0 32,-24 24 32,-1 0-32,-24 25 64,25-24-64,-25 24 0,0 0 32,0 0-32,0 0-32,0 0-64,0 24 32,0 26 0,25-1 128,-25 0-64,0 25 96,0 25-32,0-25 0,0 0 32,-25 24 32,0-24 64,-24 0-31,0 25-33,-1-25 64,-24 25-96,0-1 32,0-24 64,25 0-64,-25 0 1,49-49-97,1 0 32,-1-25-32,25 0 32,0 0 96,0 0-128,0-25-32,25-49-160,-1 0 128,1-25 32,49 1-160,0-1-33,0-24-31,25-1-32,-25 1-192,24 25 95,-24-1 33,-24 25 192,24 0 96,-50 49 32,1 1 0,0-1 32,-25 25 0,0 0 32,0 0-64,0 0-64,0 49 32,0 1 32,0-1 128,0 25 32,-25 25-64,0-1 32,1 1-64,-26 24 32,1-24-32,-25-1 65,25 26-1,-50-26 0,25-24 224,0 25-160,0-25-32,25 0-63,-1-49-1,26-1-96,-1 1 32,25-25 32,0 0-32,0 0 96,0-25-96,0-24-32,0 0-128,25-50 96,24 0 32,0-24-160,1 0-65,24-1 33,0 1-64,0 0-64,0 24 31,0 1-127,0 48 384,-25 1-64,-24 24 96,-25 1-32,0 24 32,0 24-160,0 1-64,0 49 224,-25 24 256,-24 26-96,-25-1 32,0 0 32,-50 25-64,1 25-63,0-25 31,-1 0-128,1 0 160,24-74 64,25 0 0,0-49 97,50-1-129,-1-24 32,25-24 0,-25-26-224,25-24-128,0-24 32,0-26 32,25-24-96,24-24-129,1-1 1,48 0-96,26 1-161,-26 24 65,1 0-33,0 49 225,-1 25 192,-48 25 0,-1 24 96,-24 1 0,-25 24 0,0 0-128,0 49 128,-25 50 32,-24-1 352,-25 50-64,0 0-95,-50 0-65,26 0-96,-50 0 64,24 0 0,26-49 32,-1-25 321,25-25-1,25-24-224,24-25-31,1 0 63,-1-50-160,25-24-128,0-49-128,0 0 96,0-50-64,49 0-289,25-24-159,25 0-1,-1 24 129,26 1 128,-26 24 96,1 24 128,0 26-1,-1 48 65,-48 1 0,-1 24-96,-24 25 96,-1 0-128,-24 50 32,0 48 96,-24 26 481,-26 24-225,-48 49 0,-26-24-64,1 24-32,-25 0-63,0-24-1,0-25 0,25-25 0,0-24 64,49-25 192,24-50-95,1 1-1,24-25 0,1 0-32,-1-49-160,25-50-64,0 0 0,0-49-32,0-24-32,74-26-128,0 1-96,25-25-97,24 25 33,0 0-64,0 49 159,1 24 65,-26 26 128,-24 24 64,-24 49 0,-26 0-64,1 25 32,-25 25-160,0 24 96,-25 50 96,-24 49 288,-50 25 0,1 24-31,-75 0-65,1 25-32,-1-25-160,-24-24 32,24-25 64,0-25-96,50-24 96,24-50 321,50-24-33,24-25-32,1-25 97,24-49-449,0-24-64,0-26 64,0-48-161,74-26-191,24 1-64,26 0 63,24 0 1,24 24-96,-24 25 255,25 0 97,-50 74 64,1 0 32,-26 49-32,-49 25 0,-24 0-32,-25 25-128,0 74 192,0 24 64,-74 50 256,0-1-95,-49 50-65,-25-24 64,0 23-96,-25-23-32,-24-50-32,24 0 64,25-50 129,-24 1 63,48-50-32,1-49-32,25 0 33,24-24-1,24-50-288,26-25 0,24-49 0,0 0 0,0-25-32,49-24-96,50 25-289,-1-1 33,25 25 160,25 0-32,0 25 31,0 24 129,0 50-32,0-1 32,-24 26-32,-26 24 64,-48 24-96,-50 50-129,0 25 289,-25 49 0,-49 0 97,-25 25 31,-24-1-64,0 1 96,-25-25-96,0 0 32,0-50 96,24 1-32,1-50 1,25-24 31,24-25 64,24 0 64,1-25-64,0-49-256,-1 0-64,26-24 64,24-1 0,0-24 0,0 0 0,0-1-64,24 1-160,26 0-96,-26 24 160,26 0 0,-1 50 31,-24 0 65,24 24 0,-49 25 32,0 0 0,0 0-160,0 49-160,0 1 160,0 24 160,0 24 32,0 1 32,0 0 0,0-1-32,0 1 32,0 0-32,0-26 0,0 1 32,25-24-64,-1 24 32,1-25 0,24 0 0,0 1-32,1-26 32,-1 26 0,0-26-32,-24-24 0,0 25 32,-1 0 0,1-25 0,-25 0 32,25 0-32,-25 24 0,0-24 32,0 0-32,0 0 0,0 0 32,0 0 64,0 0-96,0 0 192,0 0 64,0 0 193,-25 0 127,-24-49-256,-1 0-191,-24-1-33,0-24-96,-24-24 0,24-1 0,-25 0 0,50 1 0,0-1 0,-1 1-32,26-1 32,24-24-97,-25-1 97,25 1 0,0 0 0,0-1-32,0 1-96,0 0-32,0 24 0,0 25 128,0 0-64,0 25 32,25 24-64,-25 0 32,0 1 64,24-1-32,-24 25-1,0 0-31,0 0 96,0 0-64,0 0-160,0 0 0,0 25 0,-24 24 224,-1 0 0,0 25 0,-24 25 32,0 24-32,-1-24 0,1 0 32,24-1-64,1 26 64,-1-26-64,25 26 32,-25-1 0,25-24 0,0 24 0,25-24 0,0-1 32,24-24-32,-24 0-32,24 0 32,-24 0 0,24 0 0,0-25 0,1 1 0,-26-26 0,26 1 0,-26 0 0,-24 24 32,25-24-32,0-1 0,-25-24 32,0 25-32,0-25 96,0 0-32,0 0 64,0 0-96,0 0 192,0 0 353,-25-25-65,0-24-416,-24 0-64,-25-1-32,49 1 0,-49-25-32,50 25 32,-1-25-32,-24 0 0,24 0 32,25-25 0,0 1-32,-25-1 32,25-24-128,0 24 96,0-24-128,0 24 32,0 25 96,0 0 0,0 25 32,0 24 0,0-24-64,0 24 64,25 0 0,-25 25-64,0-24 0,0 24 32,0 0 32,0 0-32,0 0-32,-25 0-33,1 24 1,-1 26 32,-24-1 0,-1 0 64,26 1 0,-26 24 32,1 0-32,0 0 0,-1 24 0,26 1-64,-26-25 64,26 25 0,-1-1 0,25 1 0,0 24-64,0-24 64,0-25 0,25 24-32,-1-24 32,1-24 0,0 24 0,-1-25 0,1 0-32,24 1 0,-24-1 0,0-24 32,24-1 0,-49 1-32,25 0 32,-1-25 32,-24 0-32,0 0 0,0 0 32,0 0-32,0 0 128,0 0 64,0-50 257,0 1-1,-24-25-352,-26-25 0,1 1-64,0-1-32,24 0 0,-24 1 0,24-1 0,-24 0 0,24 1 0,25-1 0,-25 1 0,25-1-32,-24 0 32,24 1-32,-25 24 32,25-25 0,0 50-96,0-1 96,0 26-64,0-1 64,0 0 0,0 25-32,0 0-64,0 0 0,0 0-288,0 0 31,0 50-159,0-26 384,0 50 96,0 25 32,0 0 0,0 24 32,0 25 32,0-25-64,0 25 0,0-25 0,0-24 0,0 24 32,0-49-32,25 25 0,-25-25 0,24 0 0,1 0 32,24-25-32,-24 1 0,0-1-32,-25-24 32,24-1 0,-24-24 0,0 0 0,0 0 32,0 0 32,0 0 0,0-24 192,0-26 97,0-24-129,-24 0-192,-26-24 32,1 24 0,0-25-64,-1 0 64,1 1-64,0-1 0,-1 0-32,26 1 32,-26 24 0,50-25 0,-24 25-32,24 0 0,0-24 32,0 24-96,0 24 96,0-24-32,24 50 32,-24-1 0,0 0 32,0 25 0,0 0-32,0 0 32,0 0-32,0 0-64,-24 0 64,-1 0 32,1 25-32,-26 24 0,-24 1-64,0-1 64,0 25 0,25 25-32,0-25 32,24 24-32,0 1 0,25-25 32,0 0-64,0 0 32,0 0 32,50 0-97,-26 0 65,26 0 0,-1-25-32,0 0 32,1 1 0,-1-26 32,-24 1 32,-1 24-32,1-24 0,0 0 0,-25-25 32,24 0-32,-24 24 32,0-24-32,0 0 128,0 0-128,0 0 193,0-24 159,-24-26-128,-1 1-96,-24-50-64,-1 25-64,1-24 0,24-1-32,1 0 32,-1 25 0,0 1-32,25-1 32,-24 24 0,24 26 0,0-1 0,0 25 0,-25 0 32,25 0-32,0 0-224,0 25-32,0 24 64,0 0 192,0 25 0,25 25 0,24-25 0,-24 24 0,-1 1 0,26 0 0,-26-25 32,26 24-32,-26 1 0,26-25 0,-26-25 0,25 25 0,-24-49-64,0 0 64,-25-1 0,24-24 0,-24 0 0,0 0 32,0 0-32,0 0 32,0 0 0,0 0 64,0 0 64,0-24 96,0-26-32,-24-24-191,-1 0 127,0 0-160,1-24 32,-25 24-64,24 0 64,0-25-32,1 0 0,-1 1 0,0 24-32,1-25 32,24 25 0,-25-24 0,25 24-32,0-25 32,0 0-32,0 25 0,0-24 32,25 24 0,-25 24-64,24 1 64,1-25-33,0 25 33,-1-1 0,1-24 0,0 25-32,24 0 32,-25-1 0,1 1 0,0-25 0,24 25-32,-24-1 32,-1 1 0,1 24-32,0 1 0,-1-1-32,1 0 32,0 25-96,-1-24 32,1-1 96,24 0-32,1 25 32,-26-24 0,26-1-32,-1 25 32,-24 0-96,-1 0 32,26 0 0,-26 0 0,26 0 64,-26 0 0,26 0 0,-26 0 0,1-25 0,0 25 0,-1 0 32,-24 0 0,25-24-32,-25 24 64,0 0-64,0 0 32,0 0 32,0 0 32,0 0 64,-25-25-160,-24 25-32,24-25 0,-49 25 32,25 0 0,-25 0-32,0 0-32,25 25 32,-25 24-64,0 1 96,0 24 0,0 0-64,0 0 32,24 24-32,1 26 0,24-26-32,-24 26-65,25-1 129,-1 0 32,0 1-64,1-1 64,-1-24 0,25-1-64,-25 1 64,25-25 0,0-25 0,0-24 0,0 0-32,0-1 32,0-24 0,0 0-96,0 0 96,0 0-128,0 0 128,0 0 32,0-49 128,0 0-96,25-1-32,0-24 0,-1 0-32,1 0-32,0-24 0,-1-1 32,25-24-32,-24-1-32,49 1-32,-25 24 0,1 1-128,-1-1-64,25 25 256,-25 0-33,25 25-31,0 24 0,-24 0 32,-1 1 0,0-1 32,1 25-64,-26 0 96,-24 0-32,0 0-64,0 0 96,0 0-64,0 0 0,0 0 32,0 0 32,0 0 0,0 0 32,0 25 0,-24-1 96,-1 1-64,0 24 32,1 1-96,-1 24 0,0 0 0,-24 0 32,24 24-32,1 1 32,-26 0 96,26-1-64,24-24-32,-25 25 32,25 0-64,0-25 0,0 0 32,0 0-32,0 0 0,0 0 32,0 0 1,25-25-33,-1 0 64,-24 0-64,25-24 32,0 0-64,24 24 0,-24-24 32,24-1 0,-24 1 64,24-25-64,0 25 0,1-1 0,-1-24 0,0 25 32,1-25-32,24 0 64,0 0-32,-25 0-32,25 0 32,-25 0-32,-24 0 32,24 0-32,-24 0 0,-25 0 0,25 0 0,-1 0 0,1 0-32,0 0 32,-25 0 0,0 0-32,0 0 32,0 0-32,24 0 32,-24 0 0,0 0 0,0 0 0,0 0 0,0 0 0,0 0 0,0 0 0,0 0 0,0 0-32,0 0-32,0 0 32,0 0 0,0 0 32,0 0 0,0 0 0,0 0 32,0 25-32,0-25 0,0 0-64,0 0 31,0 24 1,0-24 32,0 25 0,25-25-64,-1 25 64,1-25-32,0 24-32,-1-24-32,26 0 64,-1 25 32,-24-25-32,24 25 64,0-25-32,1 0 0,-1 0-32,0 0 32,1 0-32,-26 0 32,26 0 64,-1-25-64,-24 25 0,-25 0 64,24 0-64,-24 0 32,0 0-32,25 0 64,-25 0-64,0 0 32,0 0 0,0 0-32,0 0 32,0 0-64,0 0 32,0 0 0,0 0-32,-25 25 64,1-25 0,-26 49 32,26-24-64,-26-25 97,26 24-33,-50 1 0,24 0 0,-24-1 0,-24-24 160,-1 0-64,0 0-32,1 0-32,-25 0 0,49 0-96,-25-24 65,50-1-65,-1 0 32,1 1-32,24 24 0,1-25 0,24 25 32,-25 0 0,25-25-32,-25 25 32,25 0-32,0 0 0,0 0-96,0 0 96,0 0-161,0 0 65,0 25 32,0-25-64,25 25 64,0-1 32,-1 1-32,1 0 64,24-1-64,-24 1 64,0 0 64,24-1-32,-24 1-32,24 0 0,-24-25-128,-1 0 128,1 24 0,0-24 0,-25 0 0,0 0 0,0 0-32,0 0-128,0 0-129,0 0-159,0 0-769,24 0-769,1-24-801,0-1-2594,-25 25-4228</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6:45.259"/>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5344 2830 5669,'0'0'2915,"0"0"-513,0 0-480,0 0-641,0 0-608,0 0-64,0 0 384,-123 0-257,73-24 321,1 24-64,24-25-224,-49 0 128,25 1-128,-25-1-129,25 0-63,-1 1-193,26-1-192,-26 0-32,1 1-64,24-1-96,1 0 65,-25 1-65,49 24 32,-25-25-32,0 25 0,25 0 0,0 0 0,0 0-65,0 0-31,0 0-96,0 25 0,0-1 160,0 26-64,50-1 96,-26-24-64,25 24 32,1 0 32,-1-24-128,0 24 64,1-24 32,-1 24 32,25-24 0,-25 0 64,1-1-64,-26 1 64,26 0-64,-1 0 0,0-25-32,1 0-128,-26 24 31,26-24 129,-26 0 64,-24 0 33,25 0-97,-25 0 64,0 0 32,0 0 64,0 0 192,0 0 225,-25 0-33,-24 0-159,0-24-289,-1 24-32,-24-25-64,0 0 96,0 0-64,0 1 192,0-1 0,0 0 1,0 1-33,25-1-32,0-24-128,0-1 0,-1 1-64,26 24 32,-1-24 0,0 0 0,25 24 0,0 0 0,0 25 32,0 0-32,0 0 0,0 0-32,0 0-32,-24 0-64,24 0 0,0 25-65,0-25 161,24 49 32,1-24 32,0 24-32,-1-24 0,1 24 0,0 1 0,-1-26 32,25 26-32,-24-1 32,0 0 1,-1-24-33,1 25 0,0-26-33,24 1 66,0 0-33,-24-1 0,24 1 32,1-25-32,-26 25 32,26-25-32,-1 24 0,-24-24-32,24 0 32,0 0 0,1 0 32,24 0 0,-25 0 0,25-24-32,0-1 0,0 0 0,0 1 0,-25-1 0,25 0 32,-24 1-64,-1 24 32,0-25 0,1 25 32,-1-25 0,0 0-32,1 1 0,-1-26 32,0 26-32,25-26 0,-24 1 32,-1 0-32,0-1 32,0 1-32,1 0 64,-26-1-64,1 1 32,0 0-32,-1 24 32,1 0-32,-25 1 0,25-1 0,-25 25 0,24-25 0,-24 25 0,0 0-32,0 0 0,0 0-64,0 0-32,0 0 128,0 25-64,0-25 64,0 25 64,-24-25 0,-1 49 0,0 0 64,-24 1 0,0-1-64,-1 0 32,-24 25-96,-24-24 64,-1-1 0,1 0 0,-1-24 64,25 0-96,0-1 65,0-24-65,49 25 0,-24-25-32,24 0 0,1 0-32,-1 0 32,25 0-32,0 0-65,0 0-63,0 0-64,0 0 0,0 0 0,25 0 128,-1 0 64,50 0 0,-24 0 32,24 0 32,0-25-32,24 1 32,1-1-32,0 0 0,-25 1 32,24-1-32,-49 0 0,1 1 32,-1-1 0,-24 0-32,24 1 0,0-26 64,1 26-32,-26-26-32,26 1 0,-26 24 0,-24 1 32,25-1 0,0 25-32,-25-25 0,0 25 32,0 0-32,0 0 0,0 0 0,0 0 32,0 0-64,0 0 32,0 0-64,0 0 0,0 0-32,0 0 64,0 25 0,0 0 32,-25-1 64,0 26-32,1-26 64,-26 1 32,1 24-96,-25 1 64,0-26 0,0 1 0,25 0-64,-1-1 32,1 1-64,0-25 0,0 25 0,-1-1 0,26-24 32,-1 25-32,-24-25 32,24 25-32,0-25 64,1 0-64,-1 24 0,25-24 0,-25 0-32,1 25-32,24-25 32,-25 25-32,25-25 0,0 0-64,0 0-64,0 0-32,0 0-65,25 0 33,-1 0 160,1 24-32,24-24 128,1 0 0,-1 0 0,25 0 64,-25-24-32,25-1 0,0 0 0,-25 1-32,-24-1 0,0 0 32,-1 1-32,1 24 32,-25-25 0,25 25 0,-25 0-64,0-25 64,24 25-32,-24 0 0,0 0-64,0 0 64,0 0-64,0 0-32,0 0 96,0 0-64,0 0 64,0 25 0,-24 0 64,24-1 0,-25 1-32,0 24-32,1-24 64,-1 24-32,0 1 0,-24-25 96,24-1-128,-24 26 160,0-26 1,0-24-65,24 25 64,-24-25-96,24 0 32,0 0-32,-24 0-32,24 0 0,1 0-32,-1-25 32,0 25-32,1-24 0,-1 24 32,0 0-64,1 0 0,24-25 0,-25 25-64,0 0-32,25 0 64,-24 0-32,-1 0 64,0 0 32,-24 25-64,24-25 0,1 0 32,-26 0-97,26 0-191,-1 0-160,-24 0-545,24 0-2146,0 0-1153,1-50-8168</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3.6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4557 3585 3748,'0'0'6117,"0"0"-6117,0 0-96,321-198 96,-99 124 353,49 0 191,49-24-31,26 24-1,24 24 33,49-24-97,25 50-128,24-1-95,26 0-225,-1 25 64,-25 25-64,-24 24 0,-24 1-64,-50 48 31,-1 1-127,-73 0-32,-49 24-224,-50 0 384,-73 1-353,-50-1-415,-25-24 287,-49-1 257,-49 1 256,-50-25 224,-24 25 0,-50-25-96,-24 0 129,-25-25-97,-25 0 64,-49-24-64,0 0 417,-49-25-129,-50 0 289,1 0 352,-75 0 160,1 0-160,-50 24-576,24-24-129,1 0-320,0 0-64,24 0 0,50 0 32,49-24 32,74-1-64,74-49 0,50 25-96,48-1 0,50 1-32,25 0 64,24-1-225,25 1 129,74-25-384,74-25 384,50-49 128,73 0 0,50-24-97,48 48 97,75 1-64,25 0 96,24 24-32,0 25-1185,1 0-3331,-26 49-2371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15.166"/>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1225 3619 12011,'0'0'449,"0"0"-1,0 0 737,0 0-64,0 0-128,0 0-704,-70-23-1,47 46 160,0 46-416,0 24-32,0 22 0,23 24 0,0 22 128,0 1 129,23 0 95,23-1-352,24 1 32,-24-47-32,23-22 0,0-47 0,1 0-64,-24-23-64,0 0 32,0-23-128,-46 0-193,23 0-63,-23 0 480,0 0 0,0 0 288,0 0 769,-46-23 224,0-23-1057,-47-23-224,1-47 64,23 24-64,-24-24-64,1 1 64,23-47 0,-1 1 0,24-24-32,23 23 0,23 24 0,0 22-64,46 1 0,47-1 0,45 24-32,1 23 32,-1-1 32,1 1-32,0 46-32,-24 23-161,-23 0-127,1 23 256,-24 46 128,-23 24 32,-23 22 160,0 47 64,0-1 96,-23 1 1,0 0-161,0-1 160,-46-22 32,0 0-31,-46-24 95,-1-23 65,1-22-193,0-24 64,-1-46-96,1-23-127,0-70-258,-1-22-159,1-47-128,23 1 256,45-24 128,24 0-96,70 23 31,22 1 33,24-1 0,45 24-64,1 22 128,-24 1 0,24 22-64,-47 47-32,-22 46-64,-47 0-353,0 92 353,-23 47 160,0 46 385,-23 23-321,0-24 128,-46 1 288,-23-23-95,-23-24 31,-1-22-192,-22-24 0,22-46 193,47-46-161,0 0-256,0-69-192,-23-23 32,-1-47-161,24-46 33,23-46 64,46 24 96,46 22 0,24 23 32,22 1 64,24 45-32,-24 24 0,24 22 31,-24 47-63,-46 23-160,1 70 0,-47 68 256,0 47 384,-23 23-224,0 23 97,-69-23 255,-24-1 97,-22-22-161,22-46-160,-22-47-127,46-46 63,23-46-64,-1 0-96,24-23 0,0-23-128,-23-46-32,0-24-224,0-46 31,46 1 193,46-24-160,46 23 64,47 24 160,-1-1-64,24 24 96,23-1-96,-24 70-129,1 23-255,-47 23-193,-22 69 33,-24 47 415,-46 45 225,-23 47 97,0-23 255,-69 0 256,-23-24 161,-47 1-32,0-46-449,1-24-32,22-46-127,24-46-129,23 0 0,23-23 0,22-23-65,-22 0-95,23 0-128,0-47-96,-23-22 192,46-1 63,-23 1 1,23-24 96,0 47 0,46-24-32,0 47 0,23 0-96,1-1-96,22 47-65,0 0 97,1 23-32,-24 0 96,-23 0 64,0 23 64,-22 0 0,-24 1 32,0-1 0,23 46 64,-23-23 64,0 0 64,-23 1 160,-47 22 1,1-23-161,-23 23-128,-1 24 32,-22-24-96,-1-23 64,24 23-64,0 1 32,-1-24 0,1 0 0,46-23 0,23-23-64,23 0-32,0-23-448,23 0-385,0 0-64,23-23 929,69-24 32,24 1 0,0-23 0,45-1 0,1 24 0,-23 0 0,-1 23 0,-22 23 0,-47-1-32,-46 24-192,-46 0 224,0 0 224,0 47 641,-23 22-225,-23 0-352,-23 47-159,-47-1-33,1 1 0,-1 22-96,-22-22 32,22 22-32,24-45 64,23-47 0,0-23 192,45-23-64,24 0-192,0-23-64,0 23-192,24-23-513,-1 0 225,23-47 448,0-22-32,69 0 96,24-1-32,23 1 64,-1 22 0,-22 24 0,-24 0-33,-22 23 1,-47 0-160,0 23-96,-46 0 224,0 46 64,23 23 416,-23 24-191,0-1-129,-46 24 160,-23-1 32,-47-23-224,-22 24 96,-1-47-96,1 24-32,22-24 0,24-23-32,46-46 97,46 0-97,-24 0 0,1-23-64,23 0-33,-23-23-159,23-24-32,0 1 160,46-23 32,24-24 0,45 47 32,47-23-1,-24 45 33,1 1 32,-24 23-32,-22 0-64,-47 23-224,-23 0 224,0 23 96,-23 0 128,0 23 160,0 1-160,0 22-31,0 0-1,0 24-96,0-47 96,0 23-32,0-23 32,-46 0 32,23 1 0,0-1-32,-23 0 64,-1-23-64,1 23 1,23-46-33,23 0-32,0 0-32,0 0-289,0-46 129,0 23-192,0-23 192,0 0 96,23-1 32,23 1-96,1 0 31,45 23 97,-23-46 0,24 46-32,-1-1-32,-23 1-32,-23 23-96,1 0-32,-24 0 224,0 23 0,-23 24 256,0 22 32,0 0-95,-23 0 95,-23 1 128,-47 22-288,24-23-32,-47-22-32,24 22 65,0-46-97,-24 23 0,24-23 0,23 0-32,22 0 32,1-23-64,46 0 32,0 0-225,0 0-479,0 0-161,23-23 577,0-23 256,47-23-32,22 0-32,24-1 96,45 1 0,-22 0-32,-1 23 64,-22 22-64,-24 1-1,-23 23-63,1 0 0,-47 0 96,0 0 0,-23 47 417,23-24-97,-23 23-32,0 0-64,0 0-95,0 0 31,0 24 32,-46-24-64,0 46 32,-24-22-32,-22-1 0,0 0-63,-1-23-1,1-23 32,23 24-32,-1-24 32,-22-23-96,23 23-32,22-23 0,-22 0 0,46-23 0,23 0-193,0-24-63,0 24-32,0-23 128,0 0 96,46 0 0,24-24 64,-1 1-33,46 0 33,24 0 32,-1 22-32,1 1 32,-47 23-32,1 23-128,-47 0 32,-23 0 128,0 46 32,-23 1 352,23 45 1,-23-23-65,0 0-128,-23 1-32,-23 22-31,-23-23-65,-1 24 32,-22-1-64,0-23 64,-1 24-32,24-24 0,0-23-64,-1-23 288,70 0 1,-23-23-289,23 0-32,0-23-33,0 0-255,0 0-32,23-46 96,-23-23 127,47 22 1,-1-22-32,46 23 32,0 22 64,1 1 64,-24 0 0,0 23 0,-22 0 0,-1 0-192,-46 23-64,23 0 31,-23 0 193,0 23 32,23 23 128,-23 0 1,0-23-33,23 0-96,-23 0 64,0 1-64,23-24-32,-23 0 32,0 0-64,0 0-64,0 0-1,0 0 97,0-24 32,23 1 96,0-23 1,0-23 31,24-23-128,-24-1 0,0 1 32,0-1-32,0 24 32,-23 0-32,0 23 0,0-1 0,0 1 32,0 0 64,0-23 64,-23 23-160,0-24 32,0 1-32,0 0 0,-1 0 0,1 22 0,0 1 0,23 0 0,-23 23 32,23 0-32,-23 0 128,23 23-32,-23-23-32,0-1-64,-23-22 64,23 23-64,-24-23 0,24 23 32,0 0 32,0 0 1,-23 23 127,23-23 0,-23 0 0,0-1-192,-1-22 0,1 0-32,0 0-32,0 0 64,23 0 0,0-1 0,0 24 0,-1 0 64,1 23-32,23 0 0,0-23 0,-23 23 32,0-23 0,0 23 32,0 0 65,0-23-161,-23 23 32,23-23-64,-24 23 64,24 0 32,-23 0 64,23 0-64,-23 0 192,0 0 0,23 0-224,-24 0 0,24 0-32,0 0 0,23 0 0,0 0-96,23 0-64,-23 0-64,0 0-641,23 23 385,24 0 480,22 23 32,23 0-32,1-23-32,-1 1 32,0 22 0,1-23 32,-1 0 0,0 23-32,1 0-32,-24 0 32,0 1 0,-22 22 0,-1-23 0,0 23 0,0-22 96,-23-1-32,0 23 0,0-23 0,0 0 32,-23 1 32,24-1-96,-24 0-32,0 0 64,23 0-32,-23 1 0,0-24 32,0 0-64,0-23 0,0 0 0,0 0-128,0 0 64,0 0 32,0 0-192,0 0 0,0-23 64,0 0 160,0-1 32,0-45-32,-23-23 32,-24 23-32,24-24 0,-23 1 0,0 22 0,0 1 32,0 0 32,-1 23-32,1 0 32,0 22 64,23-22 32,-23 23-128,0-23 0,-1 0-32,-22 0 0,46-24 0,-46 24 32,23-23-64,-1 23 64,1 23-32,23-24 0,0 24 32,0 0 0,0 0 0,0 0 64,0 23 97,0-23-97,-1 0-64,1 0 32,-23-23-64,23 22 32,-23 1-32,23 0 0,0 23 32,23-23 32,-23 23 0,0 0-32,-1-23 0,1 0-32,0 23-32,0-23 32,0 0 0,0 23 0,0-23 0,23 23 0,0 0 0,0 0 0,0 0 0,0 0-32,0 0-32,0 0-64,0 0-129,0 0-159,0 0-64,23 0 223,0 0 161,23 0 96,24 0 0,-24 0 0,23 0 0,0 0-96,1 0 96,-1 0-32,-23 23 32,23-23 0,-23 23 0,-22 0 32,22-23 0,-23 23-32,23 0 96,-23 0-32,23 0-32,-23 0 97,24 1-129,-24-1 64,0 0-32,23 0 0,-23 0-32,0 23 160,0-23 0,23 0 0,-23 23-128,1-22-32,-1-1 96,0 23-64,0-23 32,0 0-32,-23 0 0,23 0-32,0 0 32,-23 0-32,23 1 0,0-1 0,0 23 96,0-23 1,-23 0-33,24 0 32,-1 0-64,-23 0-32,23 0 32,-23 0-32,23 1 32,-23-1 64,23 0-96,-23 0 0,23 23 0,0-23 0,-23 0 32,23 0 32,0 23-64,-23-22 0,23-1 0,-23-23 0,0 23 0,24 0 0,-24 0 0,23 23 0,-23-23 32,23 0-32,0 24 32,-23-24-32,23 0 0,-23 0 32,0 23-32,0-23 0,23 0 0,-23 23 0,23-23 0,-23 24 0,0-24 0,23 23 0,-23 0 32,0 0 0,0-23 0,0 24-32,23-24 32,-23 23-32,0-23 0,0 0 0,0 0-32,0 23 32,0-23-32,0 1 0,0-24-64,0 23 64,0-23 32,0 0-96,0 0 96,0 0-128,0 0 32,0 0-32,0 0 31,0 0 33,0 0 32,0 0 32,0-47 96,0 24-31,0-46-33,-46 23-32,0-23 0,23 22 0,0-22 32,0 23-32,-24 0 32,24 0-32,-23-1 64,0 1 0,23 23-32,-23-23 64,-1 0 32,-22 23-128,23 0 64,0-1 0,0 1 0,23 23 128,-24 0-96,1 0-64,0 0 1,23 0-33,-46 0 64,22 0-32,1 0 0,0 23 0,0-23-32,0 24 96,23-1-32,-24 0-64,24-23 32,-23 23 32,23-23 32,0 0-96,23 0-96,-23 0 32,23 0 32,0 0 32,0 0-32,0 0-32,0-23 0,0 0 0,0-24-32,0 1 31,23-23 33,0 0-64,23 22 64,-23 1-96,24 0 32,-1 23 32,23 0-96,-46 0 64,23 0 32,-23 23 64,-23 0 32,0 0 0,0 0 96,0 0 0,0 0 0,0-23 96,-46 0-128,0-24-96,-23 24 32,-1-23-32,1 23 33,0 0-33,0-23-33,-1 23 33,-22-24 65,23 24-65,-1-23 0,1 23-32,23 0-33,0 0 65,0 0 0,46 23 0,0 0 0,-24-23-32,24 23 32,0 0-96,0 0 96,-23-23-32,23 23-96,0 0 64,0 0 32,0 0 0,0 0-32,0 0-32,0-24-32,0 1 64,23 23-128,1-23 31,-1 0 1,0 0-96,23 23-96,0-23 159,23 23 97,-22 0 96,-1-23-32,23 23 32,-23 0-32,0-23 32,1 23-128,-1 0-32,-23 0 96,23 0 64,-23 0 0,0 0 0,0 0 32,0 0-32,1 0 0,-1 0 0,0 0 0,0 0 0,0 0 0,-23 0-32,0 0 32,0 0 0,0 0 128,0 0 64,0 0 33,0 0 127,0 0 64,-46-23-288,-24 0 0,-22 0-95,0-1-33,22 24 32,1 0-32,-23 0 256,46 0-96,-24 24 0,24-24-160,0 23-32,-23 0-32,22 0-128,-22 0 128,23 0 64,0-23-64,0 23 64,-1 0-32,24-23 0,23 23 0,0-23 0,-23 0 0,23 0 32,0 0-257,0 0-319,0 0-1,0 0-63,0 0 31,0 0 32,23 0 449,24 0 128,-1 0-32,23 0 0,23 0 32,-22-23 0,-1 23-64,23-23 32,-45 23 32,-1 0-32,0-23 32,-46 23 0,23 0-32,-23 0 32,0 0 64,0 0 32,0 0 481,0 0 31,0-23-63,-46 23 128,-23-23-641,-1 0-32,1 0-32,23 23 32,0 0-32,22 0 0,-22 0 32,0-23 32,23 23 0,0 0-32,0 0-385,23 0-512,0 0-960,0 0-3781,0 0-6277</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5.742"/>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7701 3465 6694,'0'0'0,"0"0"-32,0 0 32,-271 0 385,123 0 800,-25 0 448,-24 0-287,0 0-97,-1 25-32,-24-25-544,25 25 416,-25-1-993,25 1 0,24 0-32,-24-1-32,49 26 32,25-50 128,24 24 128,50-24-31,49 0-33,0-24-256,49-26-513,50 1 257,49-25 192,24 0 32,50 0-32,25 0 32,-1 0 32,26 25 0,-1-1 0,25 1 0,-25 24 32,-24 25-32,-50 0 0,-74 0-160,-49 0 160,-74 25-160,-24 24 160,-50 25 480,-74 0-127,-50 25-257,-23 0 0,-75-25 32,0 0-64,-25 0 160,0-25 0,26 0 1,-1-24 95,74-25 96,24 0 225,75 0-449,49-25 128,25-24-192,24 24-96,25-24-64,49-25-32,50 25-128,24-25 64,50 0 128,0 0-96,49 24 96,24 1-64,1 0 64,24-1 64,0 26-64,-49 24-64,-49 0 0,-74 0 64,-25 0-128,-74 49-128,0 0 159,-74 1 97,-25 24 161,-74 0-1,1 0-96,-50-25 32,0 0-64,-25-24 0,25 0 32,-24-1-64,24 1 64,24 0-32,50-25-32,50 0 256,48 0-128,1-50-128,25 26-32,24-1 0,0-24 0,24-1-160,50 1 0,25 0 192,-1-1-64,26 1-64,24 0 128,-25-1 0,0 26-64,-24 24 64,-50-25-32,1 25-128,-50 0-33,0 0 193,0 0 32,0 25 32,-50-1 97,-24 1-65,0 0-64,-24 24 32,24-24-32,-25 24 0,0-24 0,1-1 0,24 26-32,-25-50 64,50 24-64,-1 1 32,26-25-32,24 0 32,-25 0-64,25 0 0,0 0-128,0 0-64,25 0-65,24 25 161,25-25 128,25 24 64,-1-24-64,50 0-32,-24 0-192,24 0 224,-25 0-32,-24 0 0,-50 0 32,-24 0-160,-25 0 128,0 0 32,0 0 32,0 25 128,-50-25 0,1 25 32,-50-25-96,1 0-32,-1 0 33,0 0-33,-24 0 0,24 24 0,1-24 32,-1 0-64,25 0 0,0 0-32,0 0 0,25-24 0,0 24 0,24 0 32,0-25-32,1 25 64,24-25-64,0 25-96,0 0 64,0 0 32,0 0 0,0 0 0,0 0 0,0 0-32,0 0-32,0 0-96,0 0-161,0 0 257,0 0 32,0 0 32,0 0 64,-25 0 32,25 0 0,0 0-31,0 0 31,-25 0 96,25 0-128,-24 0-64,-1 0 32,25 0-32,-25 0 32,25 0-32,-24 0 64,24-24-64,0 24 0,-25 0 0,0 0 32,1 0-32,24 0-32,-25 0-32,0 0 32,1 0-32,-1 0 32,0 24 32,1-24-32,24 25 32,-25-25 0,0 0 0,1 25 32,-1-25 0,-24 0-32,49 0 32,-25 24 0,25-24 0,0 0-32,-25 0 0,25 0 0,0 0-64,0 0-128,0 0-449,0 0-288,25 0 257,0 0 95,24-24-96,0-1-1056,25 0-1859,0 1-1152</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1.950"/>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4076 3885 6150,'0'0'32,"0"0"-32,0 0 0,0 0 384,0 0 289,0 0-257,-49 99-63,49-99 415,24 25 321,26-1 289,-26-24-514,26 25-223,-26 0 64,1-1-385,24 1-96,-24-25 65,0 25 95,24-1-256,-24-24 128,-1 25 353,1-25-289,0 25-96,-1-25 1,1 0 63,24 24 128,-24-24-95,0 25-97,24-25-128,-24 25-32,24-1-32,-24-24 64,24 25 0,-24-25 128,24 25-64,0-25 161,1 0-65,-1 24-32,25-24-96,-25 25-96,0 0 64,25-25-31,-24 0 31,-1 24 0,25-24 64,-25 0 0,25 0 32,0 0 32,-24 0-31,48 0-65,-24 0-32,0 0-64,25 0-32,-25-24 96,25 24-64,-25 0 32,0-25-64,24 0 0,-24 25 0,25-24 0,-1 24 0,1-25 0,0 25 0,-25 0 0,24-25 0,-24 25 0,25 0 0,0-24 0,-1 24 0,1-25 64,0 25-64,-25-25 0,24 1-64,-24 24 64,0-25 0,0 25 64,-24-25-64,24 25 32,0-24 0,-1 24-32,-23-25 0,24 25 32,0-25 0,0 1-32,0 24-32,0-25 32,24 0 0,-24 1 32,0 24-64,0 0 32,0-25 0,-24 25 0,-1 0 0,-24 0-32,24 0 32,0 0 0,1 0 0,-1 0 0,0-25 0,1 25-32,-26 0 32,1 0-96,-25 0 96,0 0-96,0 0 96,0 0-64,0 0 0,0 0-128,0 0 63,0 0 1,0 0-96,0 0-32,0 0 96,-25 25 64,1 0 96,-50-1-32,24 1-32,-24 0 64,0 24 32,-24-24-32,48-1 32,-24 1-32,25 0 0,0-25-32,24 24 32,0-24 0,-24 25 0,24-25 0,-24 25 32,0-25 0,-1 24 0,1-24 128,-25 0 64,0 0 64,0 25-160,0-25-31,-24 0-65,24 0-32,-25 0 0,0 0 32,1 0-32,-1 0 0,0 0 32,1 0 96,-1 0-64,0 0 0,1 0 64,-1-25-128,-24 25 64,24 0-64,-24 0 0,24 0 0,-24 0 0,0 0 0,24 0 0,0 0 0,1 0 0,-1 0 0,0-24 0,1 24 0,24-25 32,0 25-32,0-25 32,49 25-32,-24 0-32,24 0 32,25 0 0,0 0 0,-25 0 0,25 0-192,0 0 96,0 0-96,0 0-33,0 0-31,0 0 64,50 0 96,-26 0 32,26 0 64,-1 25 32,0-25 32,1 0-64,-1 25 0,0-25 64,1 0-64,-26 0 32,26 0-32,-1 0 96,25 24-96,-25-24 0,50 0 32,0 0 0,-1 25-32,26-25 0,-1 0 0,-25 0 0,1 25 0,-25-25 0,25 0 0,-25 24 32,24-24 32,26 0 0,-26 0-64,26 0 64,-26 0-64,26 0 0,-26 0 0,26 0 32,-50-24-32,24 24 0,1 0 32,-25 0-32,0-25 0,0 0 32,0 25-32,0-24 33,0-1-33,-25 0-33,25 1 1,-25-1 0,1 0 32,-1 25-32,0-24-32,1 24-160,-26 0 96,1 0 128,0-25-64,-1 25 64,1 0 0,0 0 0,-1 0-32,-24-25 0,25 25-256,0 0 159,-1 0 33,1 0 32,0 0-160,-1-24 32,1 24 128,24 0 32,-24-25 0,24 25 32,1-25-96,-1 25-193,0-24 193,-24 24 64,24-25 32,-24 25 0,-1 0 0,1-25 0,0 25-32,-1-24 32,1 24 0,-25 0 32,25-25-32,-25 25 0,0 0 0,0 0 0,0 0 0,0 0 0,0 0-96,0 0 96,0 0 0,0 0-96,0 0 96,0 25 32,0-25 0,-25 24 64,0 1-32,-49 0 32,25-1 97,0 1-33,-25 0 64,25-1-32,-25 1-128,0 0 96,0-1-64,0-24 65,0 25 127,0-25 0,0 25-128,0-25 0,0 24-63,-25-24 287,25 25-32,25-25-31,-25 25-129,0-25-128,24 24 0,-24-24-64,0 25 0,0-25 0,0 25 64,1-1-64,-1-24 64,0 25 0,0-25 0,24 0 96,1 25 32,0-25 1,-25 0-65,24 0-96,1 0 0,-25 0-32,0 0 0,-25 0 32,25 0 64,0 0 224,0 0 33,0 0-33,25 0-128,-25 0-96,25 0-32,-1 0-32,-24 0-32,25 0 32,-25-25-32,0 25 32,0 0-32,25-25 0,0 25 0,24 0 96,-24 0-96,24-24 64,0 24 1,1-25-65,-26 25 0,26 0 0,-26-25 32,1 25-32,-25-24-32,25 24 32,-25-25 32,24 25-32,-24-25 0,25 25 0,0-24 0,-1 24 0,1-25 32,0 25-32,-1-25 0,26 25 0,-26 0 32,1-24-32,24 24 32,1-25 0,-26 25-32,26 0 32,-1-25 32,0 25 0,1-24 0,-1 24-64,-24 0 0,24 0 32,0-25 0,1 25-32,-26-25 64,26 25-64,-25 0 32,24-24-32,0 24 32,-24-25 0,24 25-32,-24-25 32,0 1-32,24-1 32,0 25-32,-24-25 0,24 1 0,-24 24 32,24-25 0,1 25 0,-1-25 32,0 25-64,1-24-32,-1-1 32,0 25 0,25 0 0,-24-25 0,24 25 0,-25 0 0,0-24 32,25 24-32,-24 0 0,24 0 0,0 0 0,0 0 0,0 0 0,0 0-64,0 0-64,0 0-64,0 0-32,0 0-65,0 0-127,24 0 224,1 24 32,24 1 64,1-25-32,-1 25-1,25-25 97,25 0 32,24 0 96,-24 24-96,24-24-96,-25 0 0,1 0-32,-25 0 96,0 0-64,-25 0 0,1 25 64,24-25 0,-25 25 0,25-25-96,-25 24-96,25 1-65,0-25-95,0 25 128,-24-25 95,24 24-31,-50-24 192,26 0-32,-26 0 0,26 0 0,-26 0 32,26 0-32,-1 0 32,0 0 0,50 0 32,-25-24-32,25-1 0,24 0-32,-25 1-64,1-1 0,24 0 96,1-24-64,-1 24 32,0-24 32,-24 24 0,24 1-64,-24-1 64,-25 0-577,0 1 161,0-1-129,0 25 161,-25 0 96,-24 0-65,0 0 65,-1 0-160,-24 0 159,0 25 1,0 24-128,0-24-129,-24 24 289,-50 0 224,-25 1-32,-24-1 128,-25-24-64,-25-1 64,-24 1 32,24-25 609,0 0-129,25-49-255,50-1-193,-1 1-96,50-25-32,24 25 0,1-25-96,24 24-289,49-24 321,25 25-128,24 0 160,26-1-64,-1 26-64,25-26 96,25 26 0,24-1 64,0 0 0,1 0 64,-1 25-32,-25 0-32,-48 0 32,-50 0-64,-50 0-64,1 0 64,-25 0 32,-25 25 704,-73 0-255,-26 0-161,-48 24-64,-25-24-96,-50-25 33,0 0 223,-24 0 64,0 0-255,24-50-97,50 26-64,24-26 0,75 25-64,24-24 64,24 24-64,50 25 0,-24-24 32,24-1-353,24 0 65,26 1 192,48-1 64,50 25-32,0 0 64,74 0 0,0 0 0,25 0 0,-1 0-32,1 25 32,0-1 0,-75 26-64,-48-26-128,-51 1 63,-23 24-127,-50-24 256,0 25 0,0-1 0,-74-24 0,-25 24-32,-49 0 32,0 1 64,-49-26-32,0-24 32,24 0-32,-24 0-32,49 0 64,24 0-32,26-24 65,48-1 31,26 0-128,24 1 0,0-1-193,49 0 97,25-24 0,25 24 32,49 1 0,0-1 0,24 25 64,26-25 0,24 25 0,0 0 0,0 0 0,-1 0 0,-23 25 0,-26 0 0,-24 24-32,-49-24-128,-50 24 128,-24-24 32,-25 24 0,-49 0 192,-25 25 0,-25-24-64,-24 24-96,-50-25 0,-24-24 32,0 24-31,24-24-1,25-25 0,25 0 96,49 0-96,49 0 64,0-25 96,25 0-192,25 1-448,24-26 384,1 1-1,48 24 1,26-24 64,-1 24-64,0 25 64,25-24 0,25 24 0,-25 0 0,49 0-32,-24 0 32,-25 49 0,0-24-64,-50 24-192,-48 0 256,-26 1-96,-24-1 96,-49 0 96,0-24 96,-75 24-64,1-24-64,-25 0 32,-25-25 1,25 0 63,0 0-160,0 0 64,74-50 0,0 26-32,25-1 128,49 0-160,0-24 0,0 0-256,49 24 256,1-24-32,24 24 0,24-24 32,1 24-64,24 0 64,25 1 0,0-1 0,25 25 0,-25 0-64,0 0 32,-25 0 0,-49 25-129,0-1 65,0 1 96,-25 24 32,1-24-32,-26 0-32,1-1-96,-25 1-320,0 0 127,0-1 321,-74 1 64,0-25 1,0 0 95,-24 0-64,-26 0 32,26-49-32,-1-25-32,0 24-32,50-24-32,-25 0-96,49 50 96,25-1-256,0 0 192,0 1-32,0 24-65,25-25 129,24 25 0,1 0 0,48 0-32,1 0 32,0 0 32,24 25 0,25-25 0,-25 24 0,25 26 32,-49-26-32,-1 26 0,-24-26-32,-24 26 32,-50-26 0,24 1-32,-24 0 32,0-1 64,-24 1 32,-26 0 0,1-25-63,-74 0 63,24 0 32,-49-25-32,25-24 0,0-1 0,24 1-96,0-25 0,50 25-96,0 24-224,49-24 159,0 24 1,0 25-96,0-25 128,24 25 64,26-24 32,-1 24-32,25 0 0,25 0 32,-1 24 32,1 1 0,24 0 0,0-1 0,-24 1 0,0 24-32,-25-24 32,-25 24 32,-24 1-32,-1-26 0,1 26 32,-25-26 32,0 26 0,0-26-64,0 1 32,0 0 0,-25-1 64,-24 1-32,0 0 64,-1-25-64,-24 0 32,25 0 32,0 0-96,-1 0 33,26 0-33,-1-25 0,25 0-32,-25 25 0,25-24-225,0-1-95,0 0 32,50 1 256,-26-1-128,1 25 160,24-25-32,1 1 32,-1 24-64,-24 0 64,24 0-32,0 0 32,-24 0-97,-25 0-159,25 0 192,-25 24 64,0 26-32,0-26 32,0 26-32,0-1 32,-25-24 0,-24-1 96,-1 26-32,1-26 32,-25 1 32,0-25-64,25 25 33,-1-25-1,26 0-32,-1-25-64,25-24-545,0-1 97,0 1-225,0 0-160,25-1 97,24 26 351,-24-1 353,24 0 0,0 1 32,1-1 32,-1 25 0,0 0 0,1 0 64,24 0 257,-25 0-97,0 0 32,-24 0-31,0 25-193,-25-25-32,24 24 288,-24 1 288,0 0-287,0-1-225,0-24-32,0 25 0,0-25-32,0 0-32,0 0 32,0 25 0,0-25-32,0 0-96,0 0-96,0 0 96,25 0 0,-25 0-129,25 0-575,-1-25 768,1 0 32,0 1 32,24-1-32,-24 25 0,-1-25 0,-24 25 0,25 0 0,-25 0 32,0 0-32,0 0-160,0 0 31,0 0 129,0 25 0,0 0 0,-25-1-32,-24 1 0,24 0-32,-49-1-128,25 1 96,0 0 96,24-25 32,0 0-32,1 0 0,24 24 0,0-24 32,0 0-32,0 0-384,0 0-1858,0 0-3940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3.82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11357 3132 2146,'0'0'256,"0"0"97,0 0-161,0 0 1858,0 0-225,0 0-1152,0 25 288,-25 0 96,0-1 416,1 1-352,-26 0 65,26-25-546,-26 24-384,1 26-127,0-26-65,-1 1 32,1 0 288,-25-1-32,25 1 97,-25 0 31,24-1 97,-24 1-33,25-25-63,0 25-1,-1-1 33,-24-24-193,25 25-128,-25-25-32,25 25 33,-25-25 127,25 0 0,-1 24-96,1-24 1,-25 25-97,25 0 96,-25-25 0,0 24-128,0 1 32,0-25-32,0 25 161,-25-25 31,25 0 128,0 24-127,0-24-65,0 0 0,25 25 64,-25-25-63,0 0-65,25 0-64,-50 25 0,50-25 64,-25 0-64,0 24 32,0-24 96,0 0-63,0 0 63,24 0-96,-24 0-32,0 0 32,25 0 0,-25 0-32,0 0 0,0 0-32,-25 25 129,25-25 31,1 0-96,-1 0-32,0 0-64,0 0 64,-25-25 0,25 25-32,0-24 64,0 24-31,-25-25-33,1 25-32,24-25-32,0 25 0,0 0 64,0 0-32,0-24 32,24 24-32,-23 0 32,-1 0 32,24 0 0,-24-25-32,0 25 0,0-25-32,25 25 0,-25-24-32,0 24 0,25 0 32,-25-25-32,24 25 32,-24-25 0,25 25 0,-25-24 32,25-1-32,-1 25 1,1-25-1,-25 25 0,25-24-32,-1-1 32,-23 25-32,23-25 32,1 25 0,0-24-32,24 24 0,-24-25 0,24 25 32,-24-25-32,24 25-32,-24 0 32,-1-24 64,26 24-64,-26 0 0,1-25 0,24 25 0,-24 0 0,24 0 0,1 0 32,-1-25 0,0 25 0,1 0 0,-1-24 32,-24 24-32,24 0 32,-24-25-64,24 25 0,-24-25 0,24 25 0,0 0 0,1-24 0,-1-1 0,0 25 0,1-25 0,-1 25 0,0 0 0,25-24 0,-24 24 0,24 0 0,0 0 0,0 0-64,0 0 0,0 0-32,-25 0 0,25 0-64,0 0 31,0 0-31,0 0-32,0 24 128,25 1 32,-1 0-32,1-1-32,0-24 64,24 25 32,-24 0 0,24-1 0,0 1 0,25 0 0,-24-1 0,24 1 32,0-25 0,-25 25-32,25-1 0,0 1-32,25-25 32,-25 25 0,0-1 0,0-24 0,0 25 0,0-25 32,-1 25-32,26-1 0,-25-24-32,0 25 64,0 0-32,0-25 0,0 24 32,0 1-32,25-25 0,-1 25 0,-24-25 32,25 24-32,0-24 0,-1 0 64,-24 25-64,25-25 32,-25 0-32,0 0 32,0 0-32,0 0 0,0 0 0,0 0 0,0 0 32,0-25-64,24 1 64,1 24-32,0-25 0,-1 25-64,1-25 64,0 1-32,-1 24 32,1-25 0,-25 0-96,49 25-64,-24-24-321,-1-1-255,1 0-385,24-24-865,1 24-1089,-1 1-1634,0-26-8103</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5.478"/>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4138 3189 609,'0'0'800,"0"0"-640,0 0 97,0 0 351,0 0-351,0 0-257,-50 24 32,26-24 352,24 25 481,-25 0-289,0-25 193,25 24 288,-24-24 64,24 25-512,0-25-225,0 0-64,0 0 513,0 25-160,0-1 384,24 1-289,1 0-223,0-25 512,-1 24-673,1 1 97,24 0 31,1-25 257,-1 24-256,0 1-1,25-25-32,-24 25-31,24-1 31,-25-24 97,0 25-289,1-25 32,24 0 1,-25 25-65,0-25-96,1 24 32,24-24-32,-25 0-31,25 25-33,0-25 0,-25 0 128,25 0 64,0 25-31,0-25 31,0 0-64,0 25-160,-25-25 32,25 0 0,0 0 128,0 24 33,-24-24-65,24 0-64,-25 25-64,0-25-32,1 0 0,24 0 32,-25 25 0,0-25 0,25 0-32,0 24 128,0-24-127,25 0 31,0 0-32,-1 25-32,1-25 32,24 0-32,-24 0 32,0 0-32,24 0 0,0 0 0,0 0 32,1-25-32,24 25 32,-25-24 0,0-1-32,1 0 0,-1 25 32,-24-24-32,-25 24 32,24-25-32,-24 25 0,0-25 0,-24 25 0,24-25 32,-25 25-32,25-24 0,-25-1 0,25 0-32,-24 1-128,24 24-65,0-25-191,-25 0-193,25 1-191,-25-1-65,25 25-160,0-25-192,-25 1-257,25 24 1,0-25 160,0 0-961,-24 25-2403,-1-24-352</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6.89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3878 3250 1377,'0'0'769,"0"0"-32,0 0-65,0 0 193,0 0-160,0 0-193,0 0 97,0 0 544,0 24 32,0-24 0,0 0 32,0 0-704,0 0-161,0 0-128,0 0-63,0 25 767,25 0-159,24-1-64,-24 1 0,24 0-97,0 0 1,1-1 63,-1 1-191,0 0 159,25-1-31,-24 1-129,24-25 33,0 25-97,0-1-224,0 1 1,24-25-65,-24 25 192,0-1-160,25-24 64,-25 25 65,24-25 63,1 25 96,-25-25-223,25 0-65,-1 0 32,1 0-192,24 25 64,-24-25-32,0 0 0,-1 0 0,25 0 64,1 0-64,-1 0 0,25 0-32,-25 0 32,25 0 32,-24 0-64,24 0 0,0 0 0,-1-25-32,26 25 0,-25-25-288,25 0-128,24 1-513,-24-26-1121,24 26-289,-49-26-1728,24 1-6600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7.8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3823 3206 1826,'0'0'192,"0"0"32,0 0 737,0 0-224,0 0-289,0 0-128,-25 49-63,25-24 543,0-25-159,0 25 352,0 24-320,25-24 191,0-1 1,-1 1 128,1 24-160,24-24-577,25 0 97,-24-1-1,24 1-256,-25 0-32,25 0 192,0-1-256,0-24-32,49 0-160,25 0-1249,49-24-2787,25-26-2467</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9.937"/>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8678 3101 1217,'0'0'1121,"0"0"-64,0 0 545,0 0 255,0 0-351,0 0-481,0 25-160,-25-1-193,25-24 33,0 25 0,0-25-1,-24 25 1,24 0-96,-25-1-161,0 26-32,1-26 33,-1 1 31,0 0-31,1 24-33,-1-24-64,0 0 129,-24-1-97,24 1-31,-24 0-1,-25 24 96,25-24 1,-25 0-33,0-1 65,0 1-1,0 0-192,0 0-31,-25-1-65,1 1 128,-1 0 64,1-25-63,-1 24 127,0 1-96,-24-25-31,0 25 63,24-25-96,-24 24 1,24-24-33,1 0-128,-1 0-96,-24-24-32,-25 24 0,0 0 0,0-25-64,0 25-32,0 0-32,25 0-257,-25 0-255,24-25-225,1 1-512,0-1-1122,24-24-2465,1-26-9482</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5:50.989"/>
    </inkml:context>
    <inkml:brush xml:id="br0">
      <inkml:brushProperty name="width" value="0.16" units="cm"/>
      <inkml:brushProperty name="height" value="0.16" units="cm"/>
    </inkml:brush>
    <inkml:brush xml:id="br1">
      <inkml:brushProperty name="width" value="0.16" units="cm"/>
      <inkml:brushProperty name="height" value="0.16" units="cm"/>
      <inkml:brushProperty name="color" value="#FF0066"/>
    </inkml:brush>
  </inkml:definitions>
  <inkml:trace contextRef="#ctx0" brushRef="#br0">8727 4963 7815,'0'0'1826,"0"0"608,-246-25-191,147 25-834,-24-25-416,24 25-32,1 0-257,-1 0-31,0 25 0,-24 0-257,24-1 161,1 1-225,-26 24 289,26 1-97,-1-1-160,0 0-95,1 1 31,24 24-64,-25-25-96,1 25-31,24 25-65,-25-1 32,25-24 32,-25 50 32,25-26 64,25 1-192,0 24 96,-1-24-96,1 49 32,24-25 0,-24 0-32,24 25 65,1 0-33,-26 0 64,50 0 0,0-24 0,0-1-96,0-25 96,25 26-128,24-26 64,1 1 0,-26 0-32,26-1 0,24 1 32,-25 0-32,0-1 97,25-24-129,-24 25 0,24-25 0,0 0 0,-25 0 32,25 0 0,-25-25 0,25 25 160,0 0-160,-25-25 64,25 25 96,-24-24-64,24-1-96,0 0 32,0 1 32,0-1 1,0-24-33,0 24 0,0-24-32,0-1 0,24 1 32,1 0-64,0-1 64,24-24 0,-24 25 0,24-25 32,-25 0-64,26 0 64,-1 0-64,-24 0 0,24 0 64,25 0-32,-49-25 32,-1 1 65,1-1 31,0-24 32,-1 24-64,-24 0-32,25 1-32,-25-1-32,24-24 0,-24-1 33,25 1-33,0 0 0,-25-1 96,24 1 0,-24 0-64,0-1 64,25-23-64,-25 23 0,-25 1 1,25-25-33,-24 0 64,-1 0-32,25 0 32,-25 0-32,1-25-96,-1 25 32,0 0 0,1 0 32,-1 0 0,-25 0 32,1 0 96,0 0 97,-25 0-65,24-24-64,-24-1-96,0 0-64,0 1 64,0-1-64,0 25 0,0-24 64,-24 48-32,24-24 64,-50 0 65,50 0-65,-49 0-32,25 0-32,24 0-32,-25 0 32,-24-24 0,24 24-32,0 24 0,1-24 0,-26 0 160,1 25-96,24 0-64,-24-1 0,0-23 0,24 23 0,-24 1 0,-1-25 0,1 25 0,0-1 0,-1 1 0,1 0 0,0 24 0,-1-24 0,1 24 0,0-24 0,-1 24 0,1 0 0,-25-24 0,25 0 0,-1 24 0,-24 0 0,25-24 0,-25 24 0,0 1 0,25-1 0,-25 25 0,0-49 0,0 49 0,0-25 0,0 0 0,25 1 0,-50-1 0,50-24 0,-25 24 0,-25 0 0,25 1 0,-25 24 0,-24 0 0,-25 24 0,-25 26-2018,-24 48-1858,49-24-2145,0-24-11788</inkml:trace>
  <inkml:trace contextRef="#ctx0" brushRef="#br0" timeOffset="2528.7643">8740 6738 3908,'0'0'2434,"0"0"-448,0 0-96,0 0-833,0 0-353,0 0 97,0-61-256,0 30-65,0 0-32,31 0-31,0 0 95,0 0-63,-31 1-161,31 30 64,-1 0-127,-30 0-97,31 0-128,-31 0-32,31 0 32,-31 0 32,0 30 288,0 32-64,0-31-32,0 31 65,0-1-97,0-30 64,0 31 0,-31-32-31,0 32 63,1-31 96,30 0 65,-31 0-1,0-31 65,31 0-1,-31 0-63,0 0-129,31 0 0,-31 0-64,1 0-95,30-31-33,-31 0-96,31-31 96,0 31-32,0-30-96,0-1 0,0 1 0,31-1 32,-1 31-64,-30 0 32,31 0 0,0 31 0,0 0-96,0 0 64,-31 0-64,31 0-64,-1 0-1,1 31 1,-31 0 128,31 0 32,-31 31 0,0-1 64,0-30-32,0 31 32,-31-32-32,0 32 64,1 0-31,-32-31 63,31-1 0,0 1 128,-30-31 64,30 31 33,0-31-33,0 0 0,0 0-64,0 0-63,1-31-193,30 0 0,-31 1 96,31-32-96,0 0 32,0 1-32,31-1-32,-1 0 32,1 1 0,-31 30 0,31 0 0,0 0-32,0 31 0,0 0-32,-1 0-32,-30 0 31,31 0-63,0 0-32,-31 0 0,0 62 96,0-31 64,0 30 0,0-30 0,0 31 64,0-31-64,-31 30 96,0-30-64,1 0 32,-1-31 32,0 31 0,0-31 33,31 0 95,0 0-32,0 0 0,-31 0-160,31 0 32,0-62-96,0 31 32,0-30 0,0-1 0,0 0-32,31 32 32,0-1 0,0 0-64,0 0 64,-1 0 0,1 31-64,-31 0 32,31 0-160,-31 0 96,31 0-32,-31 31 32,0 31 96,0-1 32,0 1 96,-62 0 224,31 30-64,-30-30-64,-1-1-127,31-30-97,0 0 64,1-31-64,-1 0-96,0 0-609,31 0-769,0-62-2529,31 1-3685</inkml:trace>
  <inkml:trace contextRef="#ctx0" brushRef="#br0" timeOffset="3589.3089">8432 5974 96,'0'0'1409,"0"0"129,0 0-417,0 0-673,0 0 129,0 0 64,0-25 287,-25 25 386,25 0 31,-25 0 128,25 0-416,0 0-480,0 0 31,0 0-127,0 0 63,0 0 97,0 0 224,0 0-64,0 0-97,25 0 193,-25-25-96,25 1 0,24-1-193,0 0-255,1-24-193,-1 24 32,0-24-32,1 24 0,24 1 0,-25-26-64,0 50-32,-24-24 33,0 24-1,-1 0-32,-24 0-32,25 0-32,0 0 32,-1 0 0,1 0-32,0 0 96,-1 0-64,1 0 64,0 24-64,-1-24 0,-24 25 0,25-25 0,0 25 160,-25-25-32,24 24-95,1 1 31,-25 0-64,25-1 96,-25 1-32,24 0 64,-24-1 32,25 1 128,-25 0-63,0-1-65,0 26 192,0-26-95,0 26-65,0-26 96,0 26-32,0-1-95,0-24-65,0 24 64,0-24-96,0 24-64,0-49-32,0 25 0,0 0 0,25-25-32,-25 0-256,0 0-1090,0 0-1312,24 0-3012</inkml:trace>
  <inkml:trace contextRef="#ctx0" brushRef="#br0" timeOffset="5701.8121">7143 6665 609,'0'0'1921,"0"0"-351,0 0-385,0 0-224,0 0-32,0 0-481,31-93 161,-31 93 704,0-31 64,31 31 33,-31-30-257,0 30-481,31-31-223,-31 31-129,31 0-128,-31-31-32,30 31-128,-30 0 1,0 0-33,0 0-33,0 31 33,0 30 609,0-30-257,0 31 97,0 0-161,0-32-64,-30 32-64,30-31-63,-31 0-65,31 30 96,-31-30 32,0 0 256,0 0-63,31 0 95,-31-31-32,31 0 1,0 0 191,-30 0-31,30 0-97,0 0-287,0-31-193,0 0 64,-31 0 32,31-31-32,0 32-64,0-32 0,0 31 0,31-30 32,-1 30-32,1-31 0,0 31-32,0 0 32,0 1-32,0 30 32,-1-31-96,-30 31 96,31 0-96,-31 0-33,0 0 1,31 31 32,-31-1 64,0 1 32,0 0 0,0 0 96,0 0-32,0 30 0,0-30 32,-31 31-63,0-31-1,31 30 0,-30-30 0,-1 0 0,31 0 96,-31-31 64,0 31 64,0-31 32,31 0-63,-31 0 31,31 0-32,0 0 32,0-31-95,-30 0-129,30 0 96,0-31-96,0 1-32,0-1 32,0 1-32,0-1-32,30 0 32,1 31 0,0-30 0,0 30-64,-31 31 64,31-31-64,-31 31 32,31 0-129,-1 0 97,1 0-32,-31 0 0,31 31 32,0 0-32,-31 0 96,0 30 0,0-30 0,0 31 32,0-31 0,0 30 32,0 1 0,-31-1-32,31-30 0,-31 0 0,0 0-32,1 0 96,-1 0-64,31-1 64,-31-30 1,0 31 31,0-31 64,31 0 32,-31 0-32,31 0-32,0-31-128,0 1 33,-30-32 31,30 31-32,0-31-64,0 1-32,0-1 32,30 31 0,1-30 0,0-1 0,0 31-64,0 0 64,0 1 0,-31 30-97,30-31 97,1 31-64,-31 0-64,31 0 32,0 0-32,-31 31 32,31-1 0,-31 32 96,0-31 0,0 31 0,0-32 0,0 32 96,0-31-96,0 0 64,-31-1 0,0 1-64,31 0 64,-31 0-32,0 0 32,1-31 0,30 0-32,-31 0 32,31 0-64,0 0-448,-31-31-1089,31 0-2051,0-31-2722,0-30-6054</inkml:trace>
  <inkml:trace contextRef="#ctx0" brushRef="#br0" timeOffset="8813.0318">7272 5709 3491,'0'0'3299,"0"0"-288,0 0-961,0 0 128,0 0-768,0 0-674,0-31 1,0 31 32,0 0-129,0 0-127,0 0-257,0 0-32,0 0 0,0 31 97,31 0 127,-31 0-63,31 0 63,0-1 0,-1 1-159,1 31 159,0-31-96,0 0-255,0-31 63,-31 30-32,31 1 64,-31-31 0,0 31-32,0-31-96,30 0 0,-30 31-32,0-31 1,31 31-1,-31-31-32,0 31 0,31-31 0,-31 30 32,0-30-32,0 31-32,31-31 32,-31 31-97,0-31-351,0 0-257,31 0-1088,-31 31-994,0-31-3587</inkml:trace>
  <inkml:trace contextRef="#ctx0" brushRef="#br0" timeOffset="11025.4732">7223 7972 801,'0'0'3299,"0"0"-1537,0 0-417,0 0 256,0 0-768,0 0-224,0 0 31,0 0 225,0 0 416,0 0 161,0 0-225,0 0-224,0-25-321,25 1-159,-25-1-97,25 25-191,-1-25 31,1 0-128,0 1-64,-1-1 32,1 25-32,0-25 0,-1 25 64,1 0 0,0 0-64,-25 0 1,24 0-33,-24 0 0,25 0 0,-25 0 64,25 0 32,-25 25-64,24 0 224,-24-25-128,0 24 32,0 1-63,25-25-33,-25 25 0,0 0 0,25-1-32,-25-24 64,24 25-32,-24 0 32,0-1 32,25-24 1,-25 25-65,0-25-32,25 0-64,-25 25 32,24-25 0,-24 0 64,25 0 32,-25 0-96,25 24-32,-25-24 96,0 0-96,24 0 64,1 0 0,-25 0 0,25 0 64,-1 0-31,1 0 31,24-24 32,-24 24-96,0-25 32,-1 0-32,1 25-32,0-24 0,-1-1 0,1 25 32,-25 0 0,25-25-64,-1 25 96,1-24 0,-25 24-96,25-25 64,-1 25-32,-24 0-32,25-25 0,0 25 33,-1 0-1,1-25-32,0 25 0,-25 0 32,0 0 0,24 0-32,1 0 128,0 0 0,-1 0 32,-24 0-160,25 0 64,0 0 0,-1 25-64,-24-25 0,25 0 0,0 0 0,-1 0-32,26 25 32,-1-25-737,0 0-1281,25 0-1985,-24 0-7720</inkml:trace>
  <inkml:trace contextRef="#ctx0" brushRef="#br0" timeOffset="14432.3012">11490 7576 448,'0'0'705,"0"0"-160,0 0 127,0 0-287,0 0-161,0 0 897,0 0-481,-74 0 129,74 0 96,0 0 0,0 0 128,0 0-32,0 0 32,0 0-257,0 0-191,0 0-33,0 0 193,0 0 160,0 0 224,0 0-160,0 0-161,0 0 1,0 0-352,0 0 63,0 0-128,0 0 1,24 0 191,1 0-63,0 0-97,-1 0 129,1 0-225,0 0 32,24 0 64,-24 0-31,-1 0 31,26 0-96,-26 25 1,1-25 31,0 0-64,24 0 33,-24 25-97,-1-25-64,1 24 0,0-24 0,-1 25 32,1 0 0,0-25 1,-1 24 31,1 1-96,0-25 0,-1 25-32,1-1 0,0 1 96,-1 24 0,-24-24 32,25 0 33,0-1 31,-1 26-128,-24-26-32,25 1-64,0 0 32,-1-1 32,-24 1-64,25 0 129,0-1 31,-1 1-128,-24 24 128,25-24 64,0 0-128,-1-1-32,1 1 0,0 0-31,-1-1-1,1 1 64,0 0-32,-25-1-32,24 1-32,26 0 0,-26-25 32,1 24 0,-1 1 64,1 0-96,24-1 32,1-24-32,-26 25 32,26 0 0,-26-25-64,26 24 64,-26-24-31,26 25 31,-1-25 0,0 0 0,-24 25 0,24-25 32,1 0-96,-26 0 64,26 0 32,-26 0-32,26 0 64,-1-25-96,0 0 160,1-24-96,24 0 1,0 24-65,0-24 64,0-1-64,-25 1 32,25 0-32,0-1 32,0 1-32,-25 0 0,25-1 64,-24 1-96,-26 0 32,26-25 0,-1 24-32,-24 1 0,24 0 64,-24-25-32,-1 24-32,1-24 0,0 25 32,-1 0 0,1-1-32,-25-24 0,25 50 0,-25-26 32,24 26-32,-24-1 64,0 0-64,25 1 0,-25-1 32,0 25 0,0-25 0,0 25-32,0 0 32,0 0 65,0 0-1,0 0 0,0 0-96,0 0 32,0 0-32,0 0-32,0 0 32,0 0-32,0 0-32,0 0 64,0 0-128,0 0 128,0 0-33,25 25 1,-1-25 32,26 0 0,24 25 32,-25-25 1,0 0-33,25 0 32,-24 0-32,-1 24 0,0-24 0,1 0 0,-26 0 32,1 0-32,0 0 32,-1 0-32,-24 0 0,0 0 32,25 0-32,-25 0 64,0 0 0,0 0 0,25 0-64,-25 0 64,24 0-64,-24 0 32,0 0-32,0 0 0,25 0 0,-25 0 0,0 0 32,0 0-32,0 0 0,0 0 64,0 0-64,0 0 0,0 0 0,0 0 32,0 0-32,0 0 0,0 0 0,0 0-641,0 0-1152,0 0-1538,-49 0-3011</inkml:trace>
  <inkml:trace contextRef="#ctx0" brushRef="#br0" timeOffset="17994.964">5818 7824 7591,'0'0'2018,"0"0"-609,0 0 65,0 0-673,0 0-545,0 0-64,0 0 224,0 0-95,0 0-65,0 0-64,0 0 128,0 0 33,0 0-33,0 0-160,0 0-32,0 0-32,0 0-32,0-25-31,0 25-33,0 0 32,0 0-32,24 0 64,-24-25 0,0 25-32,0 0 64,0 0 0,0 0 160,0 0 193,0 0 95,0 0 225,0 0-65,0 0-95,0 0 128,0 0-129,0 0-63,0 0 31,0 0-127,0 0 31,0 0-63,-24 0-161,-1 0 32,0 0-64,1 0 1,-1 25 95,-24 0-96,-1-25-64,26 24 32,-26-24 1,1 25-1,0 0 32,-1-1-64,26 1 0,-26 0-96,26-1 225,-1-24-129,-24 25-96,24 0 32,0-25-96,25 24 64,-24 1-64,-1-25 0,0 25 64,-24-1 0,24 1 64,1 0 96,-1-25 1,0 24-33,1 1-32,-26 0-160,26-1 64,-26 1 64,26 0-96,-26-25 96,26 24-64,-26 1 32,26 0-63,-26-1 31,26 1 96,-1-25-32,0 25-32,-24-25 32,24 24 0,1-24-64,-1 25 0,0-25-32,1 0 128,-26 0-31,26 0-33,-1 0 32,-24 0 0,24 0-64,-24 0 0,24 0 32,1 0 0,-26 0-32,26 0 96,-26-25 1,26 1-129,-26 24 0,26-25 32,-1 0-64,0 1 64,-24-1-32,24 0 0,1 1-32,-1-1 32,-24 0-32,24-24 32,-24 24 0,24 1-32,0-1 0,1 0 0,-1-24 0,0 24-32,1 1 32,-1-1-32,0-24 64,1 24-32,-1-24 0,0 24 0,1 0 0,24-24 0,-25 24 0,0 1 0,25-1 0,-24 0 0,24 0 0,-25 1 0,25-1 0,0 25 0,-25-25 0,25 25 0,0 0-32,0 0 32,0 0 0,0 0 32,0 0-32,0 0 0,0 0 0,0 0 0,0 0 0,0 0 0,0 0 0,0 0 0,0 0 0,0 0 0,0 0 0,0 0 0,0 0 0,0 0 0,0 0 0,0-24 0,0 24 0,-24 0 0,24-25 0,0 25 0,0 0 0,0 0 0,0 0 32,0-25-32,0 25-32,-25 0 32,25-24 0,0 24-32,0-25 32,0 25 0,0 0 0,0-25 0,0 25 0,0 0 0,0 0 0,0 0 0,0 0 32,0 0-32,0-24 0,0 24 0,0 0 0,0 0 0,0 0 32,-25 0-64,25 0 0,0 0 32,0 0 0,0 0 0,0 0 0,0 0-32,0 0 32,0 0 0,0 0-64,0 0 64,0 0 0,0 0 32,0 0-32,0 0 0,0 0 0,0 0 0,0 0 0,0 0 0,0 0 0,0 0 0,0 0 32,0 0-32,0 0 0,0 0 32,-24 0 0,24 0 0,0 0 64,-25 0-96,0 0 64,1 0-32,-26 0-32,1 0 0,24 24 0,-24-24 0,0 0 32,-1 0-32,26 0 0,-26 0 64,26 0-64,-26 0 0,26 0 32,-1 0-32,-24 0 0,49 0 0,-25 0 0,25 0 0,-25 0 0,25 0 0,0 0-32,0 0 32,0 0 0,-24 0 0,24 0 0,0 0 0,0 0 32,0 0-64,0 0 32,0 0 0,0 0 0,0 0 0,0 0-64,0 0 64,0 0-32,0 0 32,0 0-96,0 0-513,0 0-800,0 25-833,0 0-1474,24-1-2081,1-24-11820</inkml:trace>
  <inkml:trace contextRef="#ctx0" brushRef="#br0" timeOffset="20207.9283">10034 9352 3587,'0'0'3588,"0"0"-802,0 0-896,0 0-352,0 0-577,0 0-417,0 0 1,0 0 223,0 0 225,0 0-64,0 0-32,0 0-352,0 0-193,0 0-160,0 0-160,25 0 256,0 0 129,-1 0-129,1 0 96,0 0-127,24 25 191,-24 0-128,24-25 1,-24 24-65,24 1-64,-24-25-32,24 25-32,-24-1 0,-1 1 65,26 0-1,-26 24 0,26-24-32,-26 24-32,1-25 32,0 26 33,-1-1-65,1-24 64,0 24 0,-25 0-128,24-24 96,1 0-32,-25 24 1,25-24-65,-25 24 32,24 0 96,1 1-64,-25-26 96,25 26-32,-25-1 33,0 0-65,24-24 0,-24 24-128,0-24 128,0 24-64,0 1-64,0-1 32,0 0-32,0 1 0,0-1 0,0 0 0,0-24 0,0 24 0,0-24 0,-24 24 1,24-24-1,-25 24 96,25 0 128,-25 1-96,1-26 0,-1 1 0,0 24-96,25-49 0,0 25-31,0-25-33,-24 0 32,24 0 0,0 25 32,0-25 32,0 0-32,-25 24 32,25-24-32,0 0-64,0 25 0,0-25 0,-25 25 0,25-25 0,0 24 0,0-24 0,-24 25 0,24-25 0,0 25 0,0-25 64,-25 24-64,25 1 0,-25 0 0,25-1 0,-24 1 0,24-25 0,0 25 0,-25-1 0,25-24 0,0 25 32,-25-25-32,25 0 96,0 0 0,0 0 0,0 0 0,0 0-64,0 0 32,0 0 1,0 0-33,0 0 96,0 0-64,0 0 0,0 0 32,0 0-96,0 0 96,0 0-96,0 0 0,0 0 32,0 0 0,0 0-32,0 0 0,0 0 64,0 0-64,0 0 0,0 0-64,0 0 64,0 0-64,0 0 0,0 0 32,0 0-64,25 0 96,24 0 0,-24 0 0,0 25 0,24-25 0,0 24 0,-24-24-32,24 25 64,1-25-32,-1 25 0,0-1 0,1-24 0,24 25 0,-25 0 0,25 24 0,0-24 32,0-1-32,-25-24 64,1 25-64,-26 0 32,26-25-32,-26 24 64,1-24-64,0 25 0,-1-25 0,1 25 32,-25-25 0,25 0-64,-25 0 64,0 0-32,0 0 0,0 0-64,0 0-769,0 0-1121,0-50-1409,-50-48-5157</inkml:trace>
  <inkml:trace contextRef="#ctx0" brushRef="#br0" timeOffset="26078.3811">7495 9475 2691,'0'0'3939,"0"0"-1152,0 0-481,0 0-288,0 0-769,0 0-384,0 0-353,0 0-63,0 0 288,0 0 191,0 0 33,0 0-32,0 0-64,0 0-256,-25 0 95,25 0-255,-25 0-129,1 0-64,-1 25 1,0-25-161,1 25 0,-1-25 0,0 24 32,-24 1 0,24 24 32,-24-24 96,0 0 257,24-1-97,-24 26-191,24-26-1,-24 1-64,24 24-128,-24 1 32,24-26-64,0 26 0,1-26 0,-1 26 0,25-26 0,-25 1 0,25 24-64,-24-24 64,24 24 64,-25 0-64,25 1 0,-25 24 64,1-25-64,-1 0 0,25 25 64,0-49-64,-25 24 0,25 1-32,0-26 32,0 26 0,0-26 0,0 26 32,0-1-32,0-24 32,0 24-32,0-24 0,0-1 0,0 1 0,0 0 0,0-1 0,0-24-32,0 25 32,0-25 32,0 25-32,0-25 32,0 24-32,0 1 0,0-25 0,0 25 32,0-1-32,0-24 0,0 25 32,0-25-32,0 0 0,0 0 0,0 0 0,0 0 32,0 0-32,0 0 0,0 0 0,0 0 32,0 0-32,0 0 0,0 0 32,0 0 0,0 0 96,0 0 1,0 0-33,0 0 32,0 0-64,0 0 0,0 0-64,0 25 64,0-25-64,0 0 0,0 0 0,0 0 0,0 0 32,0 0 0,0 0 32,0 0-64,0 0 32,0 0 0,0 0-32,0 0 0,0 0 0,0 0 0,0 0 0,0 0 32,0 0 0,0 0 32,0 0 96,0 0 193,0 0-1,0 0-64,0 0 1,-24 0-97,-26 24-160,25 1-32,-49 0 0,25-1 0,0 1 32,-1-1-32,1 1 0,0 0 32,-1-1-32,26 1 0,-1 0 64,-24-1-128,24 1 64,0-25 0,1 25 0,-1-1 64,0 1-64,1 0 0,-26-25 0,26 24 0,24-24 0,-25 0 0,25 0 0,0 25 0,-25-25-64,25 0 32,0 0-449,-24 25-351,24-1-770,0 1-192,0 0-3234,24-25-4421</inkml:trace>
  <inkml:trace contextRef="#ctx0" brushRef="#br1" timeOffset="35389.5282">9812 4643 10986,'0'0'1762,"0"0"-673,25-148 417,0 74-353,-1-25-481,1 25-512,0-25-128,0 25-32,-1 0-256,1 0-737,-25 50-1345,0-1-1410,0 25-2273</inkml:trace>
  <inkml:trace contextRef="#ctx0" brushRef="#br1" timeOffset="35706.9203">10133 4859 2562,'0'0'7912,"0"0"-5638,0 0-224,0 0-64,0 0-1217,0 0-705,92-154-32,-30 61-32,0 32-513,-1-1-2049,32 0-1442,-32 31-2786</inkml:trace>
  <inkml:trace contextRef="#ctx0" brushRef="#br1" timeOffset="35974.4672">10552 5124 8712,'0'0'2435,"0"0"-418,0 0 226,0 0-898,216-93-1121,-124 32-224,1-1 0,30 31-1537,0-31-3588</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8:34.583"/>
    </inkml:context>
    <inkml:brush xml:id="br0">
      <inkml:brushProperty name="width" value="0.08" units="cm"/>
      <inkml:brushProperty name="height" value="0.08" units="cm"/>
    </inkml:brush>
  </inkml:definitions>
  <inkml:trace contextRef="#ctx0" brushRef="#br0">355 25 9865,'0'0'3716,"0"0"-513,0 0-865,0 0-384,0 0-833,0 0-416,-74-25-65,62 25-95,-12 0-225,11 0-192,-11 13 32,0-1-96,-1 12 33,-12 1-97,13 11 32,0 1 0,-1 0 0,13-13-32,-13 13-32,25 11 32,-12-11 0,12 12 0,0 0 0,0-12 0,0 11-32,12-11 32,13 0-97,-1-1 65,1-11-32,11-13 0,-11 12 64,12-11-64,-1-13 64,-11 12 0,11-12 32,1 0-32,-13 0 32,1-12 0,-1-13-32,-11 1 32,11-13 32,0 13-32,-11-13 0,-1 0 33,0 13-1,-12 0-32,0-1 64,0 13 0,0 0 352,0-13-224,-12 13-224,12 0-32,-12 12 32,12-12-64,0 12-448,-13-13-417,13 13-801,0 0-1537,0 0-2722</inkml:trace>
  <inkml:trace contextRef="#ctx0" brushRef="#br0" timeOffset="11651.8555">443 331 3587,'0'0'2082,"0"0"-704,0 0 1088,0 0-736,0 0-609,0 0-321,0 0 33,0 0-128,0 0 224,0 0 192,0 0-96,0 0-288,0 0-97,0 0-63,0 0 63,0 0-95,0 0 31,0 0 33,0 0-33,-15 0-63,0 0-193,-1 0-224,1 0 64,0 0-31,-1 0-1,1 0 64,0 0 0,0 0-96,-1 0 0,1 0-96,0 0 64,15 0-64,-15 0 0,15 0-64,0 0-640,0 0-994,0 0-993,0 0-2722,0 0-5125</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03.920"/>
    </inkml:context>
    <inkml:brush xml:id="br0">
      <inkml:brushProperty name="width" value="0.08" units="cm"/>
      <inkml:brushProperty name="height" value="0.08" units="cm"/>
    </inkml:brush>
  </inkml:definitions>
  <inkml:trace contextRef="#ctx0" brushRef="#br0">2865 520 5830,'0'0'4356,"0"0"-1025,0 0-929,0 0-544,0 0-705,0 0-480,-44 8 352,35 1 128,1-9-225,-10 18-383,9-10-257,0 10-64,-8-1-31,8 1-65,0 17 0,1-9 0,-1 1-32,0 8 0,9 0-96,0 0-32,0 0 32,0 0 0,9 9 0,0-9 0,-1 0-64,1 0 64,0 0-32,8-9 0,1 0 32,0-8-64,-1-1-32,1-8 64,-1 0-128,9-9 32,-8 0 128,8 0 32,-8-18 64,8 1-32,-8-18-32,-1 0 32,1 0-32,-9-9 96,-1 0-96,-8 0 32,0 1 32,0-1-64,0 9 64,-8 0 0,-10 0-64,9 8 97,-8 10-33,-1-1-32,9 1-64,1-1 0,-10 9-321,9 1-607,1-1-1090,-1 0-1025,9 0-2979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1:44.700"/>
    </inkml:context>
    <inkml:brush xml:id="br0">
      <inkml:brushProperty name="width" value="0.16" units="cm"/>
      <inkml:brushProperty name="height" value="0.16" units="cm"/>
    </inkml:brush>
  </inkml:definitions>
  <inkml:trace contextRef="#ctx0" brushRef="#br0">557 194 9385,'0'0'4292,"0"0"-1698,0 0 353,0 0-480,0 0-866,0 0-384,0 73-320,-24 0-449,24 23 33,-25 25 127,25 25 65,-24-1-321,0-24-95,24 24-65,0-24-160,0-48-32,0-25 0,0-24-128,0 1-673,0-1-800,0 0-770,0-24-1344,0-24-3332</inkml:trace>
  <inkml:trace contextRef="#ctx0" brushRef="#br0" timeOffset="253.7944">0 195 16944,'0'0'1826,"0"0"-1378,0 0 289,0 0-193,0 0 1154,242-49-1025,-72 25-257,-25 24-96,24 0-256,-24 0-64,-24-24-160,-24 24-929,24-25-1473,-24 25-1858,-25 0-6791</inkml:trace>
  <inkml:trace contextRef="#ctx0" brushRef="#br0" timeOffset="953.7473">2323 97 4644,'0'0'5830,"0"0"-2755,0 0-897,0 0-224,0 0-577,0 0-160,0-24 289,-24 24 127,24 0 129,-24 24-577,0 25-705,-25 48-255,1 24 63,0 0 32,-1 48-96,1-24 1,-25 0-97,0 0-64,1-24-32,23 0-32,1-48-64,24-25-192,-1-24-513,25-24-448,0 0-1154,25-48-2657,-1-25-2403</inkml:trace>
  <inkml:trace contextRef="#ctx0" brushRef="#br0" timeOffset="1238.3629">2346 0 3171,'0'0'11371,"0"0"-9738,0 0-384,0 0 769,0 0-672,0 0 608,73 97-353,-25 0-448,1 0-224,-25 24-256,24 24-225,-23 0-128,-1 24-159,0-23-33,0-1-96,0-24-32,-24-24-257,0-25-383,24-48-866,-24 1-864,0-25-1794,0 0-1601,0-25-6887</inkml:trace>
  <inkml:trace contextRef="#ctx0" brushRef="#br0" timeOffset="1420.816">2008 775 16976,'0'0'1826,"0"0"-1826,0 0-64,0 0 64,194-24 352,-73 24-352,48 0-673,-48-24-2369,-24 24-4870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3.66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3534 2749 4548,'0'0'1826,"0"0"-1025,0 0 960,0 0-127,0 0-1089,0 0-385,0 0 64,-23 0 384,0-23 193,0 23 128,0 0 96,-23 0-96,-1 0-320,24 0-225,-23 0-32,23 0-128,-23 0-95,23 0 63,-23 0 96,22 0-96,-22 0 0,0 0 33,0 0-97,0 0-96,0 23 256,-1-23 128,24 23-223,-23-23-97,23 0-64,-23 0 32,23 23 0,-24-23-64,24 0 32,0 23 0,-23-23 32,23 23 0,-23-23 0,23 23 32,-24-23-64,24 23 64,0-23-32,0 0 32,0 23 33,0-23-33,23 0-64,-23 0-32,0 0 0,0 23 0,0 0 0,0-23-32,-1 24 32,1-1 0,0-23 64,-23 23-32,46-23-32,-23 23 32,0-23 0,23 0-32,-23 23 32,23-23-32,-23 0 0,0 23 32,-1-23-64,1 23 32,0-23-32,0 23 32,23-23 0,0 0 0,0 0 0,0 0-160,0 0-161,0 0-447,0 0 223,0 0 161,0 0-225,23-23 289,23-23 288,1 0 32,-1 0-128,23-24-193,0 24 97,-22 23 32,-1-23 0,-23 23 96,0 0-64,0 23-129,-23 0 225,0 0 64,0 0 32,0 0 96,0 0-32,0 0 97,0 0 159,0 0-64,0 0 65,0 0-65,-46 0-160,0 23 96,0-23-160,-1 23 0,1 0 96,0 0 1,0-23-65,23 23-32,-24 0 0,1 0-32,23-23-32,-23 23 32,0 0 0,23 1-32,0-24 64,-24 23 0,24 23 0,-23-23-32,23 0-32,0 0 0,0 0 0,0 0 32,0 0-32,0 0 32,-1 1 32,1 22-64,0-23 64,0 23-128,0 0 64,0 0 0,0-23 64,0 24-64,0-1 0,23-46 0,0 0 0,0 0-64,0 0 32,0 0-96,0 0 0,0 0-384,0 0-33,0-23 225,23 0 288,23-47 32,0 1 0,0 0 0,1-24 0,-1 24-128,0 23 31,0 0 65,0 0 0,1-1-32,-1 1 32,-23 23-96,0 23 0,0 0 64,-23 0-64,0 0 128,0 0 32,0 0 0,0 0 256,0 0 225,0 0 191,-23 23-543,0 0-161,-23 0 0,23 24 32,-24-24 0,1 23 96,-23 0 32,23 0 96,23 0-64,-24 1 0,24-24-63,0 23-97,0-23 0,0 0-32,-23 23 32,23 0-32,0 1 0,0-1 32,-24 0 64,47 23 32,-46-23-32,46 1-32,-46-1 160,46-23-96,-23 23-64,0-23-32,23 0 1,-23 0-33,23 0-33,0 1 33,-23 22-32,23 0 32,0 0-32,0 0 32,0 0 0,0 1 0,0-24-32,0 23 32,0 0-64,0 0 64,0 0 0,23 24 0,0-47-32,0 23 32,-23 0 0,23-23-32,0 23 32,0 1 0,0-1 0,0-23 0,0 23-64,1 0 64,-1 0 0,23-22 0,-23 22-64,0-23 32,0 0 32,0 23 0,23 0 0,-23 0 32,24-22-32,-24 22 0,23 0-32,-23-23-32,0 0 32,23 0 0,-23 0 32,1-23 0,-24 23 0,23-23 0,-23 0 0,23 0 0,-23 0 32,0 0-32,0 0 32,0 0 32,-23 0 320,0-23 161,-47-23-545,1-46-64,-23-1 32,22-22-64,1-1-128,0 1 160,46 23 32,-24-1 32,24-22-65,23 22 65,-23-22-32,23 23-32,0-1 0,0 24-64,0-23-64,23 45 32,-23 1 64,23 0 96,-23 46 0,0-23 32,0 23 0,0 0-32,0 0 64,0 0 0,0 0 0,0 0-64,0 0 32,0-23 0,0 23 128,0 0-32,0 0 97,0 0 31,-23 0-192,23 0 256,-46 23-320,23 23-160,-23 0 64,0 24 64,-1-1 32,1 0 0,23 0-64,0 24 32,23-24 0,-23 0-96,23 1 96,0-1-32,23 23 32,0-22 32,0-1 0,0 23 0,0 1 0,24 22-33,22-23 33,-23 1-32,0-1 0,1-46 0,-1 24 32,-23-47 0,0 23 0,0-23 0,0 0-32,-23 0 32,23 0 0,-23-23 0,0 0 32,0 0 0,0 0 0,0 0 65,0 0-33,0-23 352,-23 0 32,-46-23-448,23-23-192,-24-1 160,24 1 32,0 0-32,0-24 0,-24-22 32,24-24-32,0 24-32,23-1 0,0 24 64,23 0-64,0-24 32,0 24 32,0-24-32,0 24 0,23-23 0,-23 22 0,23 24-32,0 0-64,0 23 32,0-24 63,-23 24 33,23 0-96,1 0-32,-1 0-96,23-1-96,-23 1-33,0 0 33,-23 23 192,23 0 0,-23 0 96,23 0 32,-23 23 0,0-23 0,23-1 0,-23 1 0,0-23 0,23 23-32,-23 0-64,0 0-64,0 23 63,0 0 97,0 0 97,0 0 63,0 0-64,0 0 96,0 0-128,-46 23-32,23-23 0,-23 23 32,0 0 96,0 0-160,22 0 0,-22 24 0,0 22-96,23 23 64,0-23-32,-23 24 64,46-1 0,-23 1 0,23-1 0,0 0 0,0 1-32,0-1 0,23 23 0,-23-22 32,23 22 0,0-22 0,0-1 0,0 0 0,0 1 0,0-1 32,23-23-32,-46 24 0,24-24 0,22 0 32,-23 1-32,0-24 32,0 23 0,0 0 0,0-23-32,0 24 0,24-24 32,-24 0 0,0 0 32,0-23-64,0 24 32,23-1-32,-23 0 0,23 0 0,-23-23 0,1 23 32,22 1-32,-23-24 0,23 23 0,-23-23 0,23 0 0,-23 23 0,24-23 0,-24 23 0,23-22 0,-23-1 0,0 0 0,0-23 0,-23 23 32,23 0-32,0-23 0,-23 0-64,0 0-32,0 0 32,0 0 64,0 0 32,0 0 96,0 0-32,0 0 161,0 0 63,0 0 353,0 0 288,-23-23-257,-23 0-704,-23-47 32,0 1-64,-1 23-32,1-23-96,23 23 160,0-1 0,22 1 0,-22 0-64,23 0 0,23 0-64,-23-1-193,23 1 1,0 0 160,-23 23 64,23 0 96,0 23-32,0 0-32,0 0 64,0 0-192,0 0 96,0 0 64,0 0-97,0 23-63,0 0 192,23 0 0,0 0 0,-23 23 96,23 1-96,0-1 32,0 0 32,1 0-32,-24-23-32,0-23 0,0 0 0,0 0 0,23 23-32,0 0 32,0 1 0,-23-1 0,46 0 0,-46 0 0,23 0 0,0-23-32,-23 0 32,0 0 0,0 0 32,0 0-32,0 0 64,0 0 1,0 0 63,0 0 96,0 0 64,0 0 289,-23 0-161,-23-23-352,0 0 32,0 0-96,-1 0-32,1-24 32,0 1-32,-23 0-96,46-23 128,-24-1-32,1 1-64,23 23 0,-23-23 32,46 23 32,-23-1-32,23 24-32,-23-23 96,23 23 0,0 0-32,0-23 32,0 23 0,-23 23 0,23 0-65,0 0 1,0 0 0,0 0-64,0 0-32,0 0-160,0 0-33,0 0 97,0 0 96,0 0 96,23 23 64,23 23 0,-23 0 64,23 0-64,0 0 0,1 24 64,-1-24-64,23 23 0,-23-23-64,0 1 64,-22-1 0,22-23 0,0 0 0,0 23 0,0-23 0,24 0 0,-24 0 0,0 0-32,23 1 32,-23-1 0,1-23 0,-1 23 0,23 0 0,-23-23 0,-23 23 0,24-23 0,-1 0-32,0 23 32,-23-23 0,23 0-64,0 0 128,1 0-64,-1 0 0,0 0 0,23 0 0,-22 0-64,-1 0 0,0 0 64,0-23-32,0 23 32,1-23 32,22 0 0,-23 0-32,0 0 0,-23-1 32,23 1-32,-22 23 0,-1-23 64,0 23-64,23-23 0,-23 0 0,23 0 0,0 0 0,1-23 0,-1 23 0,-23 0 0,23-1 0,-23 1 32,-23 23-64,0 0 64,0 0-32,0 0 0,0 0 32,0 0-32,0 0 96,0 0-32,0 0 96,0 0-32,0 0 97,0 0-1,0 0 384,-23 0-383,-46 0-225,-24-23 0,1 0 0,-47 0 0,24-23-32,23 0-128,-24 0 160,47 22 0,-24 1 32,24 0 0,23 0 0,0 23 0,23 0-32,23-23-32,0 23-129,0 0-255,0-23-32,0-23 223,0 23 65,23-23-64,0 22 64,23-22-32,46 0 32,-22 23 160,45-46 0,-22 23 32,22-1-32,-46 1 32,1 23-32,-24 23-96,-23 0 96,-23 0 0,0 0 224,0 0 192,-23 0-31,0 46-193,-47 24-64,-22-1-96,0 23 0,-24-23 32,1-22 0,22-1 32,1-23 32,23-23-128,22 0 32,24 0 224,0 23-256,23-23 0,0 0-448,0 0-321,0 0 353,23 0 96,0 0-1,24 0 257,-1 0 32,46 0-32,1-23 64,-1 0 0,-23 0 0,1 23 64,-47 0-64,0 0 0,-23 0 32,0 23 545,-23 0 160,-23 23-449,-1-23-128,-45 23 0,0 1-64,22-24-64,-22 0-32,-1 0 32,24 0 0,23 23 0,0-23-32,23-23 0,0 23-32,0-23-32,23 23-96,0-23 0,0 0-256,0 0-257,23 23 513,23 1 0,23-1 31,0-23 65,1 23 0,45-23 64,1 0 0,-1 0 32,-22 0 0,22 0-32,-23 0 0,-22-23 0,22 23 32,-46 0-32,0 0 0,-22 0 0,-24-23-32,23 23 64,-23 0-32,0 0 0,0 0 0,0 0 0,0 0-32,0 0 32,0 0 96,0 23 33,-23 0 159,-1 0-32,-45 23-64,-23-23-96,-1 23-32,1-23-32,-23 0-32,-24 1 0,23-24 65,24 23-33,-23-23 0,22 0 0,1 0 0,46 0 0,-24 0-32,24 0 32,0 0-32,0 0 0,23 0-96,-24 0 0,24 0-33,-23 0-31,46-23-64,-23 23 224,23 0-32,0 0 32,0 0-96,0 0-128,0 0-65,0 0 161,23 0-64,0 0 160,0 23 32,47-23 0,-1 23 32,0 0-32,1 0 0,22-23 0,-23 46 0,24-23 0,-24 0 32,0 0 32,0 0-32,1 1 32,-24-1 0,0-23-64,0 0 32,1 23-32,-1-23 32,0 23 0,0-23 1,0 0-33,24 0 32,-24 0-32,23 0 0,23 0 0,-45-23 0,22 0 64,0 0-64,-23-1-32,1 24 32,-1-23 32,-23 0-32,23 0-32,0 0 32,-23 0 0,24 0 32,-24 0 0,23 0-32,-23 0 0,0 0 0,0 23 0,-23 0-64,0 0 64,23 0-32,-23 0 32,0 0 32,0 0-32,0 0 96,0 0 96,0 0 128,0 0 193,0 0-33,-46 23-352,0 23-128,0-23 32,-1 23 0,-45 0 32,23 0 96,-1-22 97,-22-1 63,23 0-192,-24-23 32,1 23 0,0-23-128,-1 23 129,1 0-129,23-23 0,-1 23 0,1-23 0,23 23 64,0-23 64,-24 0-160,24 23 32,0-23 32,0 0 0,23 0-32,-24 0 32,1 23-32,0-23 64,23 0-64,-23 0 32,0 23 1,23-23-65,-24 0 32,24 0 32,-23 0-64,23 0 32,-23-23-64,23 23 32,0-23 0,-1 23 32,1-23-32,0 23 0,0-23 0,0 23 0,0-23 0,0 23-64,0-23-33,0 23 97,0-23-128,0 23 32,-1-23 32,24 0 64,-23 23 0,0-23 0,23 23 0,-23-24-32,0 24-64,23-23 0,-23 0-128,23 0 160,-23 0 0,23-23-96,0 0 63,0-24 1,0 1 0,0 0 32,0-23-64,23 22-32,0 1-96,0 0-129,0 23 257,23-1 96,1-22-64,-24 46 32,23-23 0,-23 23 0,0 23-64,-23 0-96,23 0-33,0 0-63,0 0 96,24 23 128,-24 0 32,23 23 32,23 0-32,-23 0 64,-23 47 0,24-24-32,-1 23 64,-23 24 32,0-24 0,0 1 96,-23-24-128,0-46 32,0-23 96,0 0 64,0 0-192,0 0 64,0 0 65,0 0 223,-23 0 321,-23-46-705,-23-23-225,-1-1 1,1-45 64,0 22-96,46 24 128,-1 0 96,24 23-64,0 0 63,0 22-95,0 1-352,24 0 31,22 23 1,0 0 128,23 0 128,1 0 31,-1 23 1,0 0 32,23 47 32,-22-1 96,-1 0 32,-23 24 32,24-24-32,-24 0 0,0-46 0,-23 0-32,0 0-32,0 1 32,23-24 0,1 23-32,-1-23 32,0 23 0,0-23 0,23 0 32,1 0 32,-1 0 0,23-23 32,-22 0 33,22-1 31,-23-22-160,1 23 32,-1 0 0,0-23-32,-23 46 32,1-23-32,-1 0 0,0 0 0,-23 0 32,23-1-32,0 1 0,1 0 0,-1 0 32,-23-23-32,23 23 0,0 0 0,1 0 32,-24-23-32,0 22-96,0 1 32,0 0-32,0-23-32,0 0 95,0 0 1,-23 23 32,23-24 0,0 1 0,0 0 32,1 0-32,-1 0 0,-23 0 0,23-1 0,-23 47 0,0-23 0,23 23 0,-23 0 0,0-23 0,0 23-32,23-23 32,-23 23-64,0 0 64,23 0-96,-23 0 32,0 0 32,0 0-32,0 0 64,0 0 0,0 0 0,0 0 0,0 0 32,0 0-32,0 0 32,23 23 32,-23 23 64,0-23 1,0 24 63,0-24-32,0 23 0,0 0-64,0-23 64,-23 23-32,23 1 33,-23-1-65,-23 0 32,23 0 224,-24 0-128,1 0-128,0 1-32,0-1 97,0 0 63,0-23 160,22 0-256,-22 0 0,23 0-128,0 0 32,-23 1-32,0 22-32,23-23 32,-47 23 0,24-23 32,0 0-32,23 0 32,0 0-32,23-23 0,0 0-32,0 0 0,0 0-512,0 0-385,0 0 0,0 0 417,0 0-321,0-23 128,23-23 161,46 0-289,-23-23-1377,24-24-1570,22 1-2626</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04.869"/>
    </inkml:context>
    <inkml:brush xml:id="br0">
      <inkml:brushProperty name="width" value="0.08" units="cm"/>
      <inkml:brushProperty name="height" value="0.08" units="cm"/>
    </inkml:brush>
  </inkml:definitions>
  <inkml:trace contextRef="#ctx0" brushRef="#br0">0 26 9641,'0'0'3075,"0"0"-1377,0 0-257,0 0-672,0 62-481,0-36 224,0 0 129,0 0 352,0 10-352,0-1-33,0 0-63,0-9-33,9 9-288,0-9-63,0 9-65,-1 0-32,1 0 0,0-8-64,0-1 0,0 0-32,8-8 0,-8-9-128,8-1-1058,1-8-671,0 0-770,8-8-864,0-10-3204</inkml:trace>
  <inkml:trace contextRef="#ctx0" brushRef="#br0" timeOffset="1639.7431">53 0 128,'0'0'5509,"0"0"-2402,0 0-576,0 0-193,0 0-993,0 0-448,-9 0-64,9 0-129,0 9-95,-9 0-96,9 8 95,0-8-224,0 9-127,0 8-33,0-8 160,0 8-160,0 0 1,0 0-1,0 1 0,0-1-128,0-8 160,0 8-127,0-9 31,0 1 32,0-1-96,0 1-32,0-9 32,0 8-32,9 10 32,-9-10 64,9 9-95,-9-8 63,8 8-32,-8-8 0,9-1-32,0 1-64,0-1-64,-9-8 0,17 0 64,-8 8-32,0-8-32,-9-9 32,9 9 0,-1-9 0,1 0-65,0 0 33,0 0 64,8-9 129,1 0-33,-1-8 32,-8-1 0,9 1-64,-10-1 0,1 1 32,9-1-64,-10 1 32,1-1-32,-9 1 0,0-1 64,9 1-64,-9-10 64,0 1-64,0 0 1,9-9-33,-9 8 0,0 1 0,9 0 32,-9-1-32,0 10 64,0-1-32,0 10 64,0-10 32,-9 9-64,9-8-32,0 8-32,0-8-32,0 17 32,0-9 0,0 9 0,0 0 32,0 0 32,0 0 96,0 0-32,0 0-96,0 0-64,0 0 0,0 0-224,0 0 32,0 0-32,0 0-65,0 0-223,0 0-802,0 0-639,0 0-930,0 0-3299</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07.425"/>
    </inkml:context>
    <inkml:brush xml:id="br0">
      <inkml:brushProperty name="width" value="0.08" units="cm"/>
      <inkml:brushProperty name="height" value="0.08" units="cm"/>
    </inkml:brush>
  </inkml:definitions>
  <inkml:trace contextRef="#ctx0" brushRef="#br0">3019 539 7623,'0'0'2947,"0"0"-833,0 0 384,0 0-832,0 0-481,0 0 160,0 0-95,0 0-97,0 0-385,0 0-351,0 9-1,0 0 225,0 8-97,0 10 1,0-1 95,0 0-63,0 1-129,0 8-63,0 8-193,0-7-32,0 7-128,0-8 64,0 1-64,0-1-32,0-18 32,0 1-32,0-1 0,0-8-192,0 0-769,0 0-352,0-9-737,0 0-673,0 0-480,0 0-2114,0-18-6630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08.358"/>
    </inkml:context>
    <inkml:brush xml:id="br0">
      <inkml:brushProperty name="width" value="0.08" units="cm"/>
      <inkml:brushProperty name="height" value="0.08" units="cm"/>
    </inkml:brush>
  </inkml:definitions>
  <inkml:trace contextRef="#ctx0" brushRef="#br0">3002 522 8904,'0'0'3107,"0"0"-1153,0 0 224,0 0-800,0 0-514,0 0-415,0 0-65,0 0-128,0 0-127,9 0-97,0 0 480,17 0 33,-9 8-225,1-8 192,8 0-159,-8 0-33,-1 0-128,9 9-32,-8 0 97,0-9-97,8 9-128,-9-1 96,1 1-96,-1 9 64,1-10 32,-1 1-32,1 0-32,-1 9-32,1-1 0,-1 1 128,-8-1-63,0-8-33,0 8-64,-1 1 64,1 0-32,0-1 32,0 1-32,-9-10-32,9 10 32,-9-9-32,0 8 32,0-8 128,0 8 96,-9 1 97,0-9-193,9 8 160,-9 1-160,0-9 64,1 8 65,-1-8-97,0 0 0,0 8-64,1-8 0,-1 0 161,-9 8-65,10-8 64,-10 0-32,1 0 1,8-1 127,-9 1-96,10-9-128,-10 9 0,1-9-127,-1 9-1,1-9 0,-1 8-32,0-8 0,1 0-129,-9 0-511,8 0-866,9 0-544,-8 0-2274,8 0-7943</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7:48.524"/>
    </inkml:context>
    <inkml:brush xml:id="br0">
      <inkml:brushProperty name="width" value="0.08" units="cm"/>
      <inkml:brushProperty name="height" value="0.08" units="cm"/>
    </inkml:brush>
  </inkml:definitions>
  <inkml:trace contextRef="#ctx0" brushRef="#br0">164 423 8296,'0'0'5381,"0"0"-2210,0 0-993,0 0 256,0 0-992,0 0-738,0 0-191,0 0-161,0 0-160,0 0-128,0 10-32,0 11 161,0 9 351,10 22 129,0-1-321,0 10 32,1 0-191,-1-10-33,-10 0-96,10 0-32,-10-20 0,0 10-32,10-21 0,-10 1 32,0-1-32,0-10-32,0-10-320,0 0-609,0 0-577,0-10-640,0-10-1025,-10-1-2787,10-20-7174</inkml:trace>
  <inkml:trace contextRef="#ctx0" brushRef="#br0" timeOffset="832.0635">1 494 9865,'0'0'3075,"0"0"-672,0 0-930,0 0-256,0 0-704,0 0-289,41-51-128,-11 41 128,-9 0 96,19 0 97,-9 10-161,10-10-192,-11 10 160,11 0-64,-10 0-63,-11 0-97,1 0 32,-11 0 96,0 10 224,-10 10 385,0-10-161,0 11-31,0-1 223,0 1-127,-20-1-160,-1 0 127,1 1-95,-11 10-193,1-11-64,-1 0-128,0-9 32,21-1 1,-10 0-129,20-10 32,0 0 32,0 0-96,0 0 0,0 0-64,0 0-161,0 0-95,0 0-160,0 0 63,20 0 385,1 0 32,19 0 32,11-10-32,-10 0-32,0 10-32,-10-11 0,-1 11-32,-9 0 32,-1 11-32,-10-1 32,1 0-64,-1 10 64,0-9 64,-10 9 0,10 0 64,-10-9 64,0 9-96,0 0 96,0 1 0,-10-1 257,0 1-33,-11-1-96,1 0 64,0 1-191,-1-1-1,1-10 0,-1 11-96,1-11 0,0 0 32,9 0-64,-9-10 64,10 0-64,-11 0-288,11-10-673,0-10-705,0 10-1505,10-21-2210,0 11-10250</inkml:trace>
  <inkml:trace contextRef="#ctx0" brushRef="#br0" timeOffset="1647.5582">643 341 4452,'0'0'5958,"0"0"-2627,0 0-769,0 0-576,0 0-448,0 0-33,0 0-288,0 0-160,0 0-96,0 0-384,0 0-225,0 0-224,0 0-128,0 10 0,0 11 321,21 10 159,-11 9-224,0 11-96,11-10-64,-11 0-63,0 0 95,0 0-96,1-10 32,-1-1-64,0 1 32,0-11 0,1 11 32,-11-11-64,10 1 64,0-1-64,-10-10 0,0-10-128,0 0-513,10 0-256,-10-10-480,0-10-769,0-11-2050,0-10-7143</inkml:trace>
  <inkml:trace contextRef="#ctx0" brushRef="#br0" timeOffset="2231.9539">1041 270 9801,'0'0'4164,"0"0"-1922,0 0 32,0 0-896,0 0-513,0 0-129,0 0-127,0 10 31,0 0 482,11 21-290,-11 0-127,10-1-353,0 11-63,0 0-97,-10 10-64,11 0-96,-1-10 32,0 0-64,-10 0 0,10-21 0,-10 1 32,10-11-32,-10-10-32,0 0-320,0 0-577,0 0-481,0 0-319,0-10-802,0-1-1088,0-19-4933</inkml:trace>
  <inkml:trace contextRef="#ctx0" brushRef="#br0" timeOffset="2632.0823">858 259 13677,'0'0'3619,"0"0"-2049,0 0 63,0 0-608,0 0-768,0 0-33,41-20 256,-21 10 417,11 0-320,10-1-33,-1 1-63,-9 0-97,0 10-128,9 0-224,-19 0 0,-1 0-32,1 0 0,-11 0-192,0 0-448,-10 0-417,10 0-673,-10 0-1377,0 0-3011</inkml:trace>
  <inkml:trace contextRef="#ctx0" brushRef="#br0" timeOffset="3381.3643">1551 168 5221,'0'0'5349,"0"0"-2434,0 0-545,0 0-224,0 0-673,0 0-384,11-21 129,-11 21-1,-11 0-288,1-10-161,10 10 1,-10 0-128,0 0-65,-11 10-480,1 1-96,10 9-32,-11 11 0,11-11 32,0 11 0,10-11-32,-10 11 32,-1-11-32,11 11 32,0 9 0,0 1 0,11 10 96,9 0-64,1 0-32,-11-20 0,10-1-128,1-19 128,-1-1-64,-10 0 32,21-10 0,-11 0 0,1 0-96,20 0-224,-11-10-609,11-11-929,-10 1-897,9-11-1793,1-20-4773</inkml:trace>
  <inkml:trace contextRef="#ctx0" brushRef="#br0" timeOffset="105780.8421">2084 35 3972,'0'0'2466,"0"0"-32,0 0-960,0 0-193,0 0-544,0 0-225,0 0 705,-17-34 449,17 34-1,-9 0-223,9 0-385,-9 0 160,1 0-544,8 0-353,-18 0-64,18 0 0,-8 0 1,-1 0-65,1 8-96,-1 1 0,0 0-96,1 8 96,-1-9 0,-8 10 64,8-1 97,1 0 63,-1 0-96,9 1-96,-9-1-128,9 9 96,-8-9-32,8 9 0,-9 0 33,9-1 63,0 1-32,0 0 0,0 0-128,0 0 96,0-9-64,9 0-32,-1 0 0,1 1 0,8-1-32,-8 9 32,8-9 0,-8 0 64,-1-8-64,10-1-32,-1 1-96,-9 0 0,10-9 64,-1 0 32,-8 0 32,8-9 96,0 0 96,-8-8-128,8 0 64,-9-9 0,1-8-32,8-1-64,-17 1 32,9-9-31,0 0-1,-9 0 0,0 8 0,0 1 32,-9 8 128,-8 0 288,8 9-191,-8 0-193,8-1-96,-8 10 0,8-10 0,1 10-481,8-1-768,0 9-1089,0 0-1666,0 0-1665</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35.407"/>
    </inkml:context>
    <inkml:brush xml:id="br0">
      <inkml:brushProperty name="width" value="0.08" units="cm"/>
      <inkml:brushProperty name="height" value="0.08" units="cm"/>
    </inkml:brush>
  </inkml:definitions>
  <inkml:trace contextRef="#ctx0" brushRef="#br0">1618 455 1794,'0'0'3171,"0"0"-737,0 0 449,0 0-769,0 0-128,0 0-225,0-8 65,0 8-257,0 0-447,0 0-290,0 0-223,0 8-353,0 1-64,0 8 353,0 9-1,0 0 161,8 0-160,-8 8-385,9 1 64,0-9 32,-9 8-32,8-8-63,-8 9 31,9-10-32,-9 1 64,8-8-96,-8 7 64,9-7-128,-9-10-32,9 10 33,-9-10-65,8 1 0,-8-1 64,0 1-64,0-9 32,0 0-32,0 9 32,0-9-32,9 0 0,-9 0-32,0 0 0,0 0-257,0 0-447,9 0-482,-9 0-864,8-18-1056,1-7-2980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47.212"/>
    </inkml:context>
    <inkml:brush xml:id="br0">
      <inkml:brushProperty name="width" value="0.08" units="cm"/>
      <inkml:brushProperty name="height" value="0.08" units="cm"/>
    </inkml:brush>
  </inkml:definitions>
  <inkml:trace contextRef="#ctx0" brushRef="#br0">1 26 4452,'0'0'4004,"0"0"-737,0 0-704,0 0-1122,0 0-897,0 0-191,0 0 63,0 0-192,0 9 257,0 8 416,8 0-65,-8 9 161,9 8-160,8 10-352,-8-1-129,0 8-192,-1-8-96,10 9 32,-10-18-64,1 1 0,-1-9-32,-8-9 0,9 0 0,-9-8 0,9 8 0,-9-17-32,0 9-256,0-9-577,8 0-768,-8 0-385,0 0-449,0-18-2017,0 1-3139</inkml:trace>
  <inkml:trace contextRef="#ctx0" brushRef="#br0" timeOffset="763.4587">27 44 4740,'0'0'2979,"0"0"64,0 0-801,0 0-544,0 0-609,0 0-769,-9 0-160,18 8-64,0 10 705,-1-1 96,9 0 320,1 9-480,-1 0-32,9 0-225,0 0-160,-9 0-95,9-1-33,0 10 192,-9-9-128,0 0-95,0-1-97,0 1 0,1-8-32,-10-1-32,10 0 0,-10-8 32,1-1 0,-9-8-32,0 9 32,0-9-32,8 0 0,-8 0 0,0 0 0,0 0 0,0 0-32,0 0 0,0 0 32,0 0 0,0 0 96,0 0 128,0 0 32,0 0 65,0 0 31,0-9 256,0-8 193,0-9-224,0-17-225,0 9-192,0-18-128,0 9-32,0 0 64,0 0-32,-8 8-32,-1 1 32,9 8 97,-8 8 127,8 1-96,0 9-32,-9-1-128,9 0 0,0 1 0,0 8-32,0 0 32,0 0-64,0 0-96,0 0-161,0 0-703,0 8-1090,0 1-417,0 8-2466,0-8-9128</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43:05.020"/>
    </inkml:context>
    <inkml:brush xml:id="br0">
      <inkml:brushProperty name="width" value="0.08" units="cm"/>
      <inkml:brushProperty name="height" value="0.08" units="cm"/>
    </inkml:brush>
  </inkml:definitions>
  <inkml:trace contextRef="#ctx0" brushRef="#br0">3008 3631 15983,'0'0'2402,"0"0"-992,0 0 127,0 0 385,0 0-929,0 0-609,0 0-384,31 16-64,-16-16 64,17 31 128,-1-15 193,16 15-97,-16 0-64,15 16 32,1-16-96,0 0 32,-16 16-128,0-16 32,1 16 0,-1-16 65,0 16-1,0-16-32,-15-15 0,-1 15-32,1-31 32,-16 16-32,15-16-32,-15 15 32,0-15 32,16 0-64,-16 0 0,0 0 32,0 0 64,0 0 0,0 0 321,0 0-65,0 0 0,0-15 225,0-17-33,0-14-351,16-32-129,-16 15-32,0 1 32,15 0-64,1-1 0,-16 16 0,15 1 0,1-1 0,0 16 0,-1-1 0,-15 17 0,16-1 32,-16 1 0,0 15 0,0-16-32,0 16 0,0-16-32,0 16-64,0 0-449,0 0-960,0 0-994,0 0-2369,-31 0-7432</inkml:trace>
  <inkml:trace contextRef="#ctx0" brushRef="#br0" timeOffset="5377.8674">2977 3538 2562,'0'0'4036,"0"0"-1601,0 0 287,0 0-704,0 0-481,-125 16-704,78 0 0,1-1-288,-17 1 159,1-1 289,-31 1-192,15-1-225,-16 1 161,-15 0 64,16-1-192,-17 1-161,17-16 0,-32 0 1,1 0 159,-1 0-255,-15 0 31,15-16-32,-15 1 65,-1-17-129,17 1-32,-1-15-96,16-1-128,16 0 193,-1-31-1,1 16-192,15-16 64,0-16-96,15-15-32,1 0 32,15 0 32,0-16 0,16 1 0,31 15-32,0-16 0,0 0-64,31 1 32,16-17 32,0 17-64,31-17 64,-16 1-32,32 0-32,-1 0 64,16 15-32,16 0 32,15 1 0,32 14-32,15 17 0,0-16-32,15 15 0,1 1 64,-16 15-64,0 0 64,0 0 0,16 31 0,15 1 0,0-1-97,-15 31 33,-1 1 32,1 15-32,-32 0 64,16 0 0,0 15 0,16 1-32,-16 15-32,0 0 0,-16 0 0,1 16 32,-17 15 0,-14 1 0,-17-1 0,17 16 32,-17-16 32,1 16-32,0 0-32,-16-15 32,-16 14-96,1-14 96,-32 15-96,0 0 96,-30 15-32,-1 1 32,0-1 0,-31 1 64,16-1-32,-16 1-32,0-1 0,-32-15 64,17-16 0,-16 16-64,-1-15 64,-14-1 32,-17 0 128,1-15-128,-16 16 161,0-1-129,0 0 64,-15 1-96,-1-1 96,1 16-64,15-16-32,0-15 65,0 15-1,0-31 64,0 16-192,-15 0 64,15 0-32,-31-1 0,15 1 64,-15 0 65,-16 15-97,16-31-32,16 1 0,-1-1-64,16 0 0,0-15-609,0-1-864,16 1-1154,-16 15-2498,0 0-7719</inkml:trace>
  <inkml:trace contextRef="#ctx0" brushRef="#br0" timeOffset="18339.8871">1064 1474 4740,'0'0'8200,"0"0"-6726,0 0-289,0 0 1409,0 0-832,0 0-353,0 0-96,0 0 1,0 0-257,0 0-96,0 10-129,0 9-127,10 11-289,-1 9 65,-9 9 127,10 1-383,0 9-129,-10-9-32,10 9-32,-10-19-32,0 10 32,10-20-32,-10 10-256,0-10-417,0-9-512,0-10-481,0-1-1088,0-9-1058,0 0-2594</inkml:trace>
  <inkml:trace contextRef="#ctx0" brushRef="#br0" timeOffset="21062.5862">937 1532 12524,'0'0'192,"0"0"-192,0 0 705,0 0 192,29-58-257,-10 39-63,1-11 320,19 11-513,0-1-160,9 11 96,1-1-63,-10 0-161,0 10 0,0 0-96,-20 0 32,1 0 96,-20 10 160,10 9 513,-10 11-353,-10-1-191,0 10-97,-19 0 0,0-10-128,0 0 64,-1-9-64,11-1-32,-1 0-32,11-19 32,-1 10 0,0-10 0,10 0-64,0 0-192,0 0-481,0 0 161,20 0 544,-1-10 32,10 1 0,20-1 32,0 0 32,9 10-64,1 0 0,-11 0-128,-9 0-417,0 20 449,-19-1 96,-1-9 0,1 9 128,-20 1 64,9-1 481,-9 1-161,0-1-287,-9 1 127,-11-1-64,-9 10-128,-10 1-64,0-11 33,0 1 31,-10-1-64,10-9-96,10 0-96,-10-1 96,20-9-961,-1 0-673,1 0-1152,-1 0-5414</inkml:trace>
  <inkml:trace contextRef="#ctx0" brushRef="#br0" timeOffset="22034.1802">1648 1601 9353,'0'0'1377,"0"0"-1121,0 0 1090,0 0 608,68-68-673,-29 39-481,0 0-479,0 9-289,-20-9 0,-9 10 32,0-1 32,-10 10 32,0-9 192,-10 9 769,-10 0-160,1 1-512,-1 9-1,1 0-128,-1 0-256,1 0-32,-10 19-64,9 1 64,1 9-32,9 0 64,0 10 64,1 0-64,9 0 65,0 0-1,0-10-64,19 10 32,10-20-64,1 1-96,8-1 64,11-19-96,0 0-1,0-9-63,-1-11-256,-9-9-481,0 0-288,-19-1-64,-1-8 127,-9 8 129,-10-9 641,10 0 352,-10 1 64,0-11 96,-10 20-64,10-1 128,-10 11 257,10-1 224,0 20-1,0 0 385,0 0 96,0 0 0,-10 0-352,10 30 32,0-1-737,0 10-32,10 10 160,0-1 0,0-9-191,-1 0 31,11 0-64,-1-20-32,1-9-129,-1-10-832,10 0-640,10-29-833,-9-10-3428</inkml:trace>
  <inkml:trace contextRef="#ctx0" brushRef="#br0" timeOffset="22165.3514">2076 1027 8584,'0'0'0,"0"0"-320,0 0-3716</inkml:trace>
  <inkml:trace contextRef="#ctx0" brushRef="#br0" timeOffset="22949.0404">2669 1231 7719,'0'0'4100,"0"0"-1121,0 0-353,0 0-736,0 0-480,0 0-578,-68-49 33,39 49-384,0 0-257,0 10-32,-1 0-96,1 19-32,-10 0-32,10 10 32,10 0 128,-1 0-127,10 0-33,10 10-64,0-10 0,10-10-33,19 0-31,10-9-96,0-11-256,10-9-481,0 0 0,9-19-448,-9-10 192,-10-1-225,-10-18 770,-10-1 127,-9-9 33,-10-1 352,0 1 128,0-1 32,-10 1-32,1 9 32,-11 10 32,10 10 384,1 0 353,-11 10 320,10 9-96,10 0 128,-9 10 0,9 0-160,0 0-288,0 20-641,0 9 128,9 19-96,11 1 0,-1 10-64,1 9 0,-1-10-32,1 1 0,-1-11-192,1-9-769,-1-10-1217,1-19-769,-1 10-1825,1-20-5510</inkml:trace>
  <inkml:trace contextRef="#ctx0" brushRef="#br0" timeOffset="23382.1273">2942 1222 3107,'0'0'1858,"0"0"-609,68-10-416,-39-10-289,-10 1-256,1 0 577,-10-1 192,-1 1 257,1-1-257,-10 10 576,0 1 321,0-1 128,-10 0-288,1 0-289,-11 10-416,1-9-865,-1 9 129,1 9-289,9 11 64,-10 9 32,1 0 128,9 20-160,1 0 161,9-1-33,0 1-32,0-10-64,19-10-128,0 1-32,11-11-160,9-9 32,9-10-577,1 0-736,9-29-961,1 9-161,-1-9-5188</inkml:trace>
  <inkml:trace contextRef="#ctx0" brushRef="#br0" timeOffset="24277.9514">2378 2049 15214,'0'0'2082,"-78"0"-128,39 0-673,10 19-672,0-9-449,9 9-160,1-9 0,9 10 0,0-11 96,10 11-96,0-1-32,10 1-96,0-1 96,19 1-32,20-1-32,-1 1 64,21-20 32,-1 10-32,-10-1 0,-9 11 32,-10-1 0,-10-9 32,-9 19 192,-20-9-32,10 9-64,-10-9 33,-20-1 63,1 10-128,-20-9 96,0-1-192,-10-9 0,0-10-96,10 0-801,0 0-608,10 0-1058,0-19-1729,9-1-5958</inkml:trace>
  <inkml:trace contextRef="#ctx0" brushRef="#br0" timeOffset="24794.053">2883 1981 11275,'0'0'3747,"0"0"-1409,0 0-640,-68 9-193,49 11-800,-1-1-705,1 11 128,9 8-64,0 11-32,0 0 0,1 0 193,9-1 159,0 1-288,19-10-64,1 0-64,19-20 32,-10 1-160,20-20-32,-1 0-193,1-29-736,0-10-224,-10 0-289,-10-20-640,-19 11-1922,0-11-1729</inkml:trace>
  <inkml:trace contextRef="#ctx0" brushRef="#br0" timeOffset="25212.3298">3029 1815 1634,'0'0'2754,"0"0"705,-39-59-127,39 50-1058,0 9-384,0 0 127,-10 0-287,10 19-1121,0 10-545,10 20 192,0 10 32,19-1 0,-10 10-255,1-9 223,-1-1-128,1 1-64,-10-11 64,-1-19-96,1 10-32,0-19 32,-10-20-32,0 0 0,0 0-480,0-10-385,-10-29 865,0-10 32,10-9-32,-9-10-160,9 9-193,0 11 193,9 9 64,11 0 64,-1 10 0,1 9-32,9 1-32,-10 19 0,20 0 96,-9 0 64,-1 29 192,10 0-64,-20 20 257,10-1-289,-19 1 64,10-10-160,-11 0-64,1 0-384,0-10-2467,9-9-4228</inkml:trace>
  <inkml:trace contextRef="#ctx0" brushRef="#br0" timeOffset="25937.5763">3769 1766 8456,'0'0'5605,"0"0"-3170,0 0-225,0 0-96,0 0-545,-48-58-608,28 58 64,-9 0-448,9 0-257,-9 9-192,0 20-128,9 1-32,-9 9-64,10 9 192,9 11-96,0-1 32,10 1-32,0-11 0,10-9-160,19-9 96,0-11-64,20-19-161,0 0-95,-10-29-64,10-10-385,-10-20 416,-10-9-319,-10-10 95,-19 10 1,0 19 415,0 10 225,0 10 32,0 20 0,0-1 385,0 10 384,0 0 191,0 19-639,0 20-33,0 0-192,10 10 0,9 0-128,-9-1 32,19-9-64,-9-10-96,9 1-865,0-11-1505,10-9-545,-19-10-2306,9 0-3940</inkml:trace>
  <inkml:trace contextRef="#ctx0" brushRef="#br0" timeOffset="26440.1679">4275 1581 15535,'0'0'2658,"0"0"-2145,0 0 512,0 0 224,0 0-737,0 0 65,-68-39 224,48 39-1,1 10-383,-1 19-321,-9 1-64,10 18 0,-1 1 32,-9 9 32,19-9-64,10 10-32,0-11 0,0 1-32,20-10-128,9-19 32,0-1-737,0-19 32,10-10-160,10-29-224,0-9-32,-1-11-321,-28-9-864,-1 9-1153,-19 1 1120,0 9 2467,0 10 769,-9 10 1441,-1 10-416,10 9-128,-10 0-257,10 10 0,0 0 97,0 10-129,0 19-897,0 0-416,10 30 33,0-11-33,9 11-32,-9-10-32,9-10-449,11-10-1152,-1-10 63,10-9-896,9-10-1474,-18-29-2754</inkml:trace>
  <inkml:trace contextRef="#ctx0" brushRef="#br0" timeOffset="26806.9245">4655 1455 10474,'0'0'2370,"0"0"-832,0 0-353,0 0-961,9 58-64,1-19-128,0-10 160,0 10-96,9 0-96,-9 0 129,0-10 223,-1 1 32,1-11-224,-10 1 417,0-1-1,0-19-447,0 0 447,0-10-576,-10-9 0,1-20 64,-1-10 32,0-9-96,10-1 0,-10 1 64,10 19-128,0 10 64,10-1-96,0 11-416,9-1-962,11 1 866,-1 9-1410,10 10-8552</inkml:trace>
  <inkml:trace contextRef="#ctx0" brushRef="#br0" timeOffset="27275.4026">5092 1299 7719,'0'0'6470,"0"0"-4131,0 0 159,0 0-896,0 0-257,0 0-609,-68 49-447,49-30 127,-11 1-64,11-1-223,9 1 31,1-1-160,-1 1 0,10-1 0,0 1-160,10-1 64,9 1-129,10-10-255,0 9 63,10-9 193,-9 0 192,8-1 32,1 1-32,-9 10 32,-1-11 96,-10 11 96,-9-10 289,-10 9-1,0 1-63,-10 9 31,-9 0-160,-20-10-31,10 1-65,-20-1-192,10-9 0,0 0-192,10 0-257,0-10-640,0 0-1633,19-10-2307,0-10-9161</inkml:trace>
  <inkml:trace contextRef="#ctx0" brushRef="#br0" timeOffset="55426.8431">2006 1060 2370,'0'0'1858,"0"0"-865,0 0 0,0 0 640,0 0-800,0 0-352,0-46-1,0 46 225,0-15 416,0 15 32,0 0-192,0 0-224,0 0-385,15 0-160,-15 0-96,0 0-64,0 0-32,0 0 32,0 0 0,0 0 96,0 0 97,0 0 127,0 0 0,0 0-192,0 0-128,0 0 65,0 0 223,0 0 449,0 0-65,0 0-159,0 0-193,0 0-160,0 0-32,0 0-160,0 0-32,0 0 32,0 0-32,0 0 32,0 0-128,0 0 0,0 0 32,0 0-32,0 0 64,15 0 32,-15 0-64,0 0-64,0 0 128,0 0-65,0 15 65,16-15 32,-16 0-32,0 16 32,0-16 0,0 0 0,0 0 0,0 15 0,0-15 0,0 0 0,0 0 0,0 0 0,0 0 32,0 0-32,0 0 96,0 0 1,-16 0 31,16 0-128,0 0 0,0 0 0,0 0 32,0 0-32,0 0 0,0 0-32,0 0 32,0 0 0,0 0-128,0 0 64,0 0-1,0 0-63,0 0 0,0 0 0,0 0 32,0 0 96,0 0 32,0 0 0,0 0 0,0 0 32,0 0 0,0 0 0,0 0 96,0 0 129,0 0-161,0 0 64,0 0-64,0 0-64,0 0 32,0 0 0,0 0 0,0 0 33,0 0-1,0 0-64,0 0-64,0 0 0,0 0-160,0 0-609,0 0-1441,0 0-4485</inkml:trace>
  <inkml:trace contextRef="#ctx0" brushRef="#br0" timeOffset="74781.1267">5321 1056 1345,'0'0'1281,"0"0"-544,0 0-737,0 0-192,0 0-2146</inkml:trace>
  <inkml:trace contextRef="#ctx0" brushRef="#br0" timeOffset="77842.7064">5283 932 3235,'0'0'2210,"0"0"705,0 0-705,0 0-705,0 0-480,0 0 64,-13-38-64,13 38 64,0 0 0,0 0-32,0 0-64,0 0-192,0 0-32,0 0-193,0 0-287,0 0-193,0 13 128,0-13-224,0 12 96,0 1 96,0-1 193,0 13 63,0 0 0,13 13-63,-1-13 159,-12 12-287,13-12 95,-1 0-128,1 12-96,-13-24 0,12 12-96,-12 0-32,13-13 32,-1 13 0,-12-12-32,13 11 65,-13-11 31,0 12 0,12-13 32,-12 1 32,0-13-64,13 12-96,-13-12 64,0 0 0,0 13-64,0-13 96,0 0-96,0 0 96,0 0-32,0 0-32,0 0 1,0 0 63,0 0-96,0 0 64,0 0-64,0 0-64,0 0-673,0 0-897,12 0-1120,-12 0-1923,0 0-7782</inkml:trace>
  <inkml:trace contextRef="#ctx0" brushRef="#br0" timeOffset="79169.168">5474 1650 2434,'0'0'2947,"0"0"-673,0 0-352,0 0-320,0 0-962,0 0-255,0-15-1,0 15-96,0 0-128,0 0-160,0 0-32,0 0 32,15 0 0,-15 0 160,0 0 65,0 0 127,0 15-64,0-15-192,0 0-64,0 0 129,0 0 191,0 0 256,0 0 33,0 0-96,0 0-1,0 0-128,0 0 129,16 0-193,-16 0-224,0 0 65,0 0-1,0 0 0,0-15-96,0 15-32,0 0-32,0 0-32,0 0-32,15 0-32,-15 0 0,0 0 32,16 0-32,-16 0-32,0 0 0,0 0-32,0 15-65,0-15 161,0 0 0,15 16 32,-15-16 96,0 0-31,0 0 95,0 0-96,0 0-32,0 0 128,0 0 160,0 0 1,-15 0-33,15 0-64,0 0 160,0 0-95,-16 0-97,16 0 64,0 0-192,0 0 32,0 0 0,0-16-64,-15 16-32,15-15 32,0 15-32,0-16 0,0 16 0,0 0 32,0-15-64,0 15 32,0 0 0,0 0-32,0 0-32,0 0 32,0 0 32,0 0-128,0 0-32,0 0 0,0 0 96,0 15-32,0-15 96,0 0-32,0 0 32,0 0 96,-16 16-32,16-16 32,0 0 128,0 15 64,-15-15-192,15 16-31,0-16 63,0 0-96,0 0 96,-16 0 0,16 0 0,0 0 32,0 0-96,0 0 32,0 0 32,0 0-63,0 0 31,0 0-96,0-16-32,0 16 32,0-15 96,0 15-96,0 0 0,0 0 32,0 0-32,0 0-32,0 0 32,0 0 0,0 0 0,0 0-289,0 0-960,0 0-1121,0 0-3812,16 0-6374</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6:45.259"/>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5344 2830 5669,'0'0'2915,"0"0"-513,0 0-480,0 0-641,0 0-608,0 0-64,0 0 384,-123 0-257,73-24 321,1 24-64,24-25-224,-49 0 128,25 1-128,-25-1-129,25 0-63,-1 1-193,26-1-192,-26 0-32,1 1-64,24-1-96,1 0 65,-25 1-65,49 24 32,-25-25-32,0 25 0,25 0 0,0 0 0,0 0-65,0 0-31,0 0-96,0 25 0,0-1 160,0 26-64,50-1 96,-26-24-64,25 24 32,1 0 32,-1-24-128,0 24 64,1-24 32,-1 24 32,25-24 0,-25 0 64,1-1-64,-26 1 64,26 0-64,-1 0 0,0-25-32,1 0-128,-26 24 31,26-24 129,-26 0 64,-24 0 33,25 0-97,-25 0 64,0 0 32,0 0 64,0 0 192,0 0 225,-25 0-33,-24 0-159,0-24-289,-1 24-32,-24-25-64,0 0 96,0 0-64,0 1 192,0-1 0,0 0 1,0 1-33,25-1-32,0-24-128,0-1 0,-1 1-64,26 24 32,-1-24 0,0 0 0,25 24 0,0 0 0,0 25 32,0 0-32,0 0 0,0 0-32,0 0-32,-24 0-64,24 0 0,0 25-65,0-25 161,24 49 32,1-24 32,0 24-32,-1-24 0,1 24 0,0 1 0,-1-26 32,25 26-32,-24-1 32,0 0 1,-1-24-33,1 25 0,0-26-33,24 1 66,0 0-33,-24-1 0,24 1 32,1-25-32,-26 25 32,26-25-32,-1 24 0,-24-24-32,24 0 32,0 0 0,1 0 32,24 0 0,-25 0 0,25-24-32,0-1 0,0 0 0,0 1 0,-25-1 0,25 0 32,-24 1-64,-1 24 32,0-25 0,1 25 32,-1-25 0,0 0-32,1 1 0,-1-26 32,0 26-32,25-26 0,-24 1 32,-1 0-32,0-1 32,0 1-32,1 0 64,-26-1-64,1 1 32,0 0-32,-1 24 32,1 0-32,-25 1 0,25-1 0,-25 25 0,24-25 0,-24 25 0,0 0-32,0 0 0,0 0-64,0 0-32,0 0 128,0 25-64,0-25 64,0 25 64,-24-25 0,-1 49 0,0 0 64,-24 1 0,0-1-64,-1 0 32,-24 25-96,-24-24 64,-1-1 0,1 0 0,-1-24 64,25 0-96,0-1 65,0-24-65,49 25 0,-24-25-32,24 0 0,1 0-32,-1 0 32,25 0-32,0 0-65,0 0-63,0 0-64,0 0 0,0 0 0,25 0 128,-1 0 64,50 0 0,-24 0 32,24 0 32,0-25-32,24 1 32,1-1-32,0 0 0,-25 1 32,24-1-32,-49 0 0,1 1 32,-1-1 0,-24 0-32,24 1 0,0-26 64,1 26-32,-26-26-32,26 1 0,-26 24 0,-24 1 32,25-1 0,0 25-32,-25-25 0,0 25 32,0 0-32,0 0 0,0 0 0,0 0 32,0 0-64,0 0 32,0 0-64,0 0 0,0 0-32,0 0 64,0 25 0,0 0 32,-25-1 64,0 26-32,1-26 64,-26 1 32,1 24-96,-25 1 64,0-26 0,0 1 0,25 0-64,-1-1 32,1 1-64,0-25 0,0 25 0,-1-1 0,26-24 32,-1 25-32,-24-25 32,24 25-32,0-25 64,1 0-64,-1 24 0,25-24 0,-25 0-32,1 25-32,24-25 32,-25 25-32,25-25 0,0 0-64,0 0-64,0 0-32,0 0-65,25 0 33,-1 0 160,1 24-32,24-24 128,1 0 0,-1 0 0,25 0 64,-25-24-32,25-1 0,0 0 0,-25 1-32,-24-1 0,0 0 32,-1 1-32,1 24 32,-25-25 0,25 25 0,-25 0-64,0-25 64,24 25-32,-24 0 0,0 0-64,0 0 64,0 0-64,0 0-32,0 0 96,0 0-64,0 0 64,0 25 0,-24 0 64,24-1 0,-25 1-32,0 24-32,1-24 64,-1 24-32,0 1 0,-24-25 96,24-1-128,-24 26 160,0-26 1,0-24-65,24 25 64,-24-25-96,24 0 32,0 0-32,-24 0-32,24 0 0,1 0-32,-1-25 32,0 25-32,1-24 0,-1 24 32,0 0-64,1 0 0,24-25 0,-25 25-64,0 0-32,25 0 64,-24 0-32,-1 0 64,0 0 32,-24 25-64,24-25 0,1 0 32,-26 0-97,26 0-191,-1 0-160,-24 0-545,24 0-2146,0 0-1153,1-50-8168</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3.6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4557 3585 3748,'0'0'6117,"0"0"-6117,0 0-96,321-198 96,-99 124 353,49 0 191,49-24-31,26 24-1,24 24 33,49-24-97,25 50-128,24-1-95,26 0-225,-1 25 64,-25 25-64,-24 24 0,-24 1-64,-50 48 31,-1 1-127,-73 0-32,-49 24-224,-50 0 384,-73 1-353,-50-1-415,-25-24 287,-49-1 257,-49 1 256,-50-25 224,-24 25 0,-50-25-96,-24 0 129,-25-25-97,-25 0 64,-49-24-64,0 0 417,-49-25-129,-50 0 289,1 0 352,-75 0 160,1 0-160,-50 24-576,24-24-129,1 0-320,0 0-64,24 0 0,50 0 32,49-24 32,74-1-64,74-49 0,50 25-96,48-1 0,50 1-32,25 0 64,24-1-225,25 1 129,74-25-384,74-25 384,50-49 128,73 0 0,50-24-97,48 48 97,75 1-64,25 0 96,24 24-32,0 25-1185,1 0-3331,-26 49-2371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5.742"/>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7701 3465 6694,'0'0'0,"0"0"-32,0 0 32,-271 0 385,123 0 800,-25 0 448,-24 0-287,0 0-97,-1 25-32,-24-25-544,25 25 416,-25-1-993,25 1 0,24 0-32,-24-1-32,49 26 32,25-50 128,24 24 128,50-24-31,49 0-33,0-24-256,49-26-513,50 1 257,49-25 192,24 0 32,50 0-32,25 0 32,-1 0 32,26 25 0,-1-1 0,25 1 0,-25 24 32,-24 25-32,-50 0 0,-74 0-160,-49 0 160,-74 25-160,-24 24 160,-50 25 480,-74 0-127,-50 25-257,-23 0 0,-75-25 32,0 0-64,-25 0 160,0-25 0,26 0 1,-1-24 95,74-25 96,24 0 225,75 0-449,49-25 128,25-24-192,24 24-96,25-24-64,49-25-32,50 25-128,24-25 64,50 0 128,0 0-96,49 24 96,24 1-64,1 0 64,24-1 64,0 26-64,-49 24-64,-49 0 0,-74 0 64,-25 0-128,-74 49-128,0 0 159,-74 1 97,-25 24 161,-74 0-1,1 0-96,-50-25 32,0 0-64,-25-24 0,25 0 32,-24-1-64,24 1 64,24 0-32,50-25-32,50 0 256,48 0-128,1-50-128,25 26-32,24-1 0,0-24 0,24-1-160,50 1 0,25 0 192,-1-1-64,26 1-64,24 0 128,-25-1 0,0 26-64,-24 24 64,-50-25-32,1 25-128,-50 0-33,0 0 193,0 0 32,0 25 32,-50-1 97,-24 1-65,0 0-64,-24 24 32,24-24-32,-25 24 0,0-24 0,1-1 0,24 26-32,-25-50 64,50 24-64,-1 1 32,26-25-32,24 0 32,-25 0-64,25 0 0,0 0-128,0 0-64,25 0-65,24 25 161,25-25 128,25 24 64,-1-24-64,50 0-32,-24 0-192,24 0 224,-25 0-32,-24 0 0,-50 0 32,-24 0-160,-25 0 128,0 0 32,0 0 32,0 25 128,-50-25 0,1 25 32,-50-25-96,1 0-32,-1 0 33,0 0-33,-24 0 0,24 24 0,1-24 32,-1 0-64,25 0 0,0 0-32,0 0 0,25-24 0,0 24 0,24 0 32,0-25-32,1 25 64,24-25-64,0 25-96,0 0 64,0 0 32,0 0 0,0 0 0,0 0 0,0 0-32,0 0-32,0 0-96,0 0-161,0 0 257,0 0 32,0 0 32,0 0 64,-25 0 32,25 0 0,0 0-31,0 0 31,-25 0 96,25 0-128,-24 0-64,-1 0 32,25 0-32,-25 0 32,25 0-32,-24 0 64,24-24-64,0 24 0,-25 0 0,0 0 32,1 0-32,24 0-32,-25 0-32,0 0 32,1 0-32,-1 0 32,0 24 32,1-24-32,24 25 32,-25-25 0,0 0 0,1 25 32,-1-25 0,-24 0-32,49 0 32,-25 24 0,25-24 0,0 0-32,-25 0 0,25 0 0,0 0-64,0 0-128,0 0-449,0 0-288,25 0 257,0 0 95,24-24-96,0-1-1056,25 0-1859,0 1-1152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4.81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3129 3337 577,'0'0'1249,"0"0"448,0 0-63,0 0-257,0 0-608,0 0-32,0 0 159,24 0 418,-24 23-578,0 0-191,0 0 96,0 1-129,0-24-192,0 23 129,0 0-289,-24 23 0,24-23 224,-23 0 1,0 0 191,0 0 33,23 0-289,-46 1 0,23-1-63,0 23 63,-23-23 64,23 0-95,-1 0-161,1 0-96,0 24 32,0-24-64,0 23 32,0 0 64,0-23 224,0 0-63,0 0 95,0 0-96,23 1 0,-24-1-128,1 0 193,0-23-97,0 23-96,0 0 128,-23 23-31,0-23-129,23 23 96,-24-22-32,1 22-32,0-23 64,0 23-32,23-23 97,-23 0 223,22 0-192,1-23-31,-23 23-97,23 1-32,-23-1-32,-23 0-64,22 0-64,-22 23 32,0 0 0,0-23 0,22 1 0,-22-1-192,23 0-257,-23 0-223,22 0-449,24 0-545,-23 0-2177,46-23-7144</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1.950"/>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4076 3885 6150,'0'0'32,"0"0"-32,0 0 0,0 0 384,0 0 289,0 0-257,-49 99-63,49-99 415,24 25 321,26-1 289,-26-24-514,26 25-223,-26 0 64,1-1-385,24 1-96,-24-25 65,0 25 95,24-1-256,-24-24 128,-1 25 353,1-25-289,0 25-96,-1-25 1,1 0 63,24 24 128,-24-24-95,0 25-97,24-25-128,-24 25-32,24-1-32,-24-24 64,24 25 0,-24-25 128,24 25-64,0-25 161,1 0-65,-1 24-32,25-24-96,-25 25-96,0 0 64,25-25-31,-24 0 31,-1 24 0,25-24 64,-25 0 0,25 0 32,0 0 32,-24 0-31,48 0-65,-24 0-32,0 0-64,25 0-32,-25-24 96,25 24-64,-25 0 32,0-25-64,24 0 0,-24 25 0,25-24 0,-1 24 0,1-25 0,0 25 0,-25 0 0,24-25 0,-24 25 0,25 0 0,0-24 0,-1 24 0,1-25 64,0 25-64,-25-25 0,24 1-64,-24 24 64,0-25 0,0 25 64,-24-25-64,24 25 32,0-24 0,-1 24-32,-23-25 0,24 25 32,0-25 0,0 1-32,0 24-32,0-25 32,24 0 0,-24 1 32,0 24-64,0 0 32,0-25 0,-24 25 0,-1 0 0,-24 0-32,24 0 32,0 0 0,1 0 0,-1 0 0,0-25 0,1 25-32,-26 0 32,1 0-96,-25 0 96,0 0-96,0 0 96,0 0-64,0 0 0,0 0-128,0 0 63,0 0 1,0 0-96,0 0-32,0 0 96,-25 25 64,1 0 96,-50-1-32,24 1-32,-24 0 64,0 24 32,-24-24-32,48-1 32,-24 1-32,25 0 0,0-25-32,24 24 32,0-24 0,-24 25 0,24-25 0,-24 25 32,0-25 0,-1 24 0,1-24 128,-25 0 64,0 0 64,0 25-160,0-25-31,-24 0-65,24 0-32,-25 0 0,0 0 32,1 0-32,-1 0 0,0 0 32,1 0 96,-1 0-64,0 0 0,1 0 64,-1-25-128,-24 25 64,24 0-64,-24 0 0,24 0 0,-24 0 0,0 0 0,24 0 0,0 0 0,1 0 0,-1 0 0,0-24 0,1 24 0,24-25 32,0 25-32,0-25 32,49 25-32,-24 0-32,24 0 32,25 0 0,0 0 0,-25 0 0,25 0-192,0 0 96,0 0-96,0 0-33,0 0-31,0 0 64,50 0 96,-26 0 32,26 0 64,-1 25 32,0-25 32,1 0-64,-1 25 0,0-25 64,1 0-64,-26 0 32,26 0-32,-1 0 96,25 24-96,-25-24 0,50 0 32,0 0 0,-1 25-32,26-25 0,-1 0 0,-25 0 0,1 25 0,-25-25 0,25 0 0,-25 24 32,24-24 32,26 0 0,-26 0-64,26 0 64,-26 0-64,26 0 0,-26 0 0,26 0 32,-50-24-32,24 24 0,1 0 32,-25 0-32,0-25 0,0 0 32,0 25-32,0-24 33,0-1-33,-25 0-33,25 1 1,-25-1 0,1 0 32,-1 25-32,0-24-32,1 24-160,-26 0 96,1 0 128,0-25-64,-1 25 64,1 0 0,0 0 0,-1 0-32,-24-25 0,25 25-256,0 0 159,-1 0 33,1 0 32,0 0-160,-1-24 32,1 24 128,24 0 32,-24-25 0,24 25 32,1-25-96,-1 25-193,0-24 193,-24 24 64,24-25 32,-24 25 0,-1 0 0,1-25 0,0 25-32,-1-24 32,1 24 0,-25 0 32,25-25-32,-25 25 0,0 0 0,0 0 0,0 0 0,0 0 0,0 0-96,0 0 96,0 0 0,0 0-96,0 0 96,0 25 32,0-25 0,-25 24 64,0 1-32,-49 0 32,25-1 97,0 1-33,-25 0 64,25-1-32,-25 1-128,0 0 96,0-1-64,0-24 65,0 25 127,0-25 0,0 25-128,0-25 0,0 24-63,-25-24 287,25 25-32,25-25-31,-25 25-129,0-25-128,24 24 0,-24-24-64,0 25 0,0-25 0,0 25 64,1-1-64,-1-24 64,0 25 0,0-25 0,24 0 96,1 25 32,0-25 1,-25 0-65,24 0-96,1 0 0,-25 0-32,0 0 0,-25 0 32,25 0 64,0 0 224,0 0 33,0 0-33,25 0-128,-25 0-96,25 0-32,-1 0-32,-24 0-32,25 0 32,-25-25-32,0 25 32,0 0-32,25-25 0,0 25 0,24 0 96,-24 0-96,24-24 64,0 24 1,1-25-65,-26 25 0,26 0 0,-26-25 32,1 25-32,-25-24-32,25 24 32,-25-25 32,24 25-32,-24-25 0,25 25 0,0-24 0,-1 24 0,1-25 32,0 25-32,-1-25 0,26 25 0,-26 0 32,1-24-32,24 24 32,1-25 0,-26 25-32,26 0 32,-1-25 32,0 25 0,1-24 0,-1 24-64,-24 0 0,24 0 32,0-25 0,1 25-32,-26-25 64,26 25-64,-25 0 32,24-24-32,0 24 32,-24-25 0,24 25-32,-24-25 32,0 1-32,24-1 32,0 25-32,-24-25 0,24 1 0,-24 24 32,24-25 0,1 25 0,-1-25 32,0 25-64,1-24-32,-1-1 32,0 25 0,25 0 0,-24-25 0,24 25 0,-25 0 0,0-24 32,25 24-32,-24 0 0,24 0 0,0 0 0,0 0 0,0 0 0,0 0-64,0 0-64,0 0-64,0 0-32,0 0-65,0 0-127,24 0 224,1 24 32,24 1 64,1-25-32,-1 25-1,25-25 97,25 0 32,24 0 96,-24 24-96,24-24-96,-25 0 0,1 0-32,-25 0 96,0 0-64,-25 0 0,1 25 64,24-25 0,-25 25 0,25-25-96,-25 24-96,25 1-65,0-25-95,0 25 128,-24-25 95,24 24-31,-50-24 192,26 0-32,-26 0 0,26 0 0,-26 0 32,26 0-32,-1 0 32,0 0 0,50 0 32,-25-24-32,25-1 0,24 0-32,-25 1-64,1-1 0,24 0 96,1-24-64,-1 24 32,0-24 32,-24 24 0,24 1-64,-24-1 64,-25 0-577,0 1 161,0-1-129,0 25 161,-25 0 96,-24 0-65,0 0 65,-1 0-160,-24 0 159,0 25 1,0 24-128,0-24-129,-24 24 289,-50 0 224,-25 1-32,-24-1 128,-25-24-64,-25-1 64,-24 1 32,24-25 609,0 0-129,25-49-255,50-1-193,-1 1-96,50-25-32,24 25 0,1-25-96,24 24-289,49-24 321,25 25-128,24 0 160,26-1-64,-1 26-64,25-26 96,25 26 0,24-1 64,0 0 0,1 0 64,-1 25-32,-25 0-32,-48 0 32,-50 0-64,-50 0-64,1 0 64,-25 0 32,-25 25 704,-73 0-255,-26 0-161,-48 24-64,-25-24-96,-50-25 33,0 0 223,-24 0 64,0 0-255,24-50-97,50 26-64,24-26 0,75 25-64,24-24 64,24 24-64,50 25 0,-24-24 32,24-1-353,24 0 65,26 1 192,48-1 64,50 25-32,0 0 64,74 0 0,0 0 0,25 0 0,-1 0-32,1 25 32,0-1 0,-75 26-64,-48-26-128,-51 1 63,-23 24-127,-50-24 256,0 25 0,0-1 0,-74-24 0,-25 24-32,-49 0 32,0 1 64,-49-26-32,0-24 32,24 0-32,-24 0-32,49 0 64,24 0-32,26-24 65,48-1 31,26 0-128,24 1 0,0-1-193,49 0 97,25-24 0,25 24 32,49 1 0,0-1 0,24 25 64,26-25 0,24 25 0,0 0 0,0 0 0,-1 0 0,-23 25 0,-26 0 0,-24 24-32,-49-24-128,-50 24 128,-24-24 32,-25 24 0,-49 0 192,-25 25 0,-25-24-64,-24 24-96,-50-25 0,-24-24 32,0 24-31,24-24-1,25-25 0,25 0 96,49 0-96,49 0 64,0-25 96,25 0-192,25 1-448,24-26 384,1 1-1,48 24 1,26-24 64,-1 24-64,0 25 64,25-24 0,25 24 0,-25 0 0,49 0-32,-24 0 32,-25 49 0,0-24-64,-50 24-192,-48 0 256,-26 1-96,-24-1 96,-49 0 96,0-24 96,-75 24-64,1-24-64,-25 0 32,-25-25 1,25 0 63,0 0-160,0 0 64,74-50 0,0 26-32,25-1 128,49 0-160,0-24 0,0 0-256,49 24 256,1-24-32,24 24 0,24-24 32,1 24-64,24 0 64,25 1 0,0-1 0,25 25 0,-25 0-64,0 0 32,-25 0 0,-49 25-129,0-1 65,0 1 96,-25 24 32,1-24-32,-26 0-32,1-1-96,-25 1-320,0 0 127,0-1 321,-74 1 64,0-25 1,0 0 95,-24 0-64,-26 0 32,26-49-32,-1-25-32,0 24-32,50-24-32,-25 0-96,49 50 96,25-1-256,0 0 192,0 1-32,0 24-65,25-25 129,24 25 0,1 0 0,48 0-32,1 0 32,0 0 32,24 25 0,25-25 0,-25 24 0,25 26 32,-49-26-32,-1 26 0,-24-26-32,-24 26 32,-50-26 0,24 1-32,-24 0 32,0-1 64,-24 1 32,-26 0 0,1-25-63,-74 0 63,24 0 32,-49-25-32,25-24 0,0-1 0,24 1-96,0-25 0,50 25-96,0 24-224,49-24 159,0 24 1,0 25-96,0-25 128,24 25 64,26-24 32,-1 24-32,25 0 0,25 0 32,-1 24 32,1 1 0,24 0 0,0-1 0,-24 1 0,0 24-32,-25-24 32,-25 24 32,-24 1-32,-1-26 0,1 26 32,-25-26 32,0 26 0,0-26-64,0 1 32,0 0 0,-25-1 64,-24 1-32,0 0 64,-1-25-64,-24 0 32,25 0 32,0 0-96,-1 0 33,26 0-33,-1-25 0,25 0-32,-25 25 0,25-24-225,0-1-95,0 0 32,50 1 256,-26-1-128,1 25 160,24-25-32,1 1 32,-1 24-64,-24 0 64,24 0-32,0 0 32,-24 0-97,-25 0-159,25 0 192,-25 24 64,0 26-32,0-26 32,0 26-32,0-1 32,-25-24 0,-24-1 96,-1 26-32,1-26 32,-25 1 32,0-25-64,25 25 33,-1-25-1,26 0-32,-1-25-64,25-24-545,0-1 97,0 1-225,0 0-160,25-1 97,24 26 351,-24-1 353,24 0 0,0 1 32,1-1 32,-1 25 0,0 0 0,1 0 64,24 0 257,-25 0-97,0 0 32,-24 0-31,0 25-193,-25-25-32,24 24 288,-24 1 288,0 0-287,0-1-225,0-24-32,0 25 0,0-25-32,0 0-32,0 0 32,0 25 0,0-25-32,0 0-96,0 0-96,0 0 96,25 0 0,-25 0-129,25 0-575,-1-25 768,1 0 32,0 1 32,24-1-32,-24 25 0,-1-25 0,-24 25 0,25 0 0,-25 0 32,0 0-32,0 0-160,0 0 31,0 0 129,0 25 0,0 0 0,-25-1-32,-24 1 0,24 0-32,-49-1-128,25 1 96,0 0 96,24-25 32,0 0-32,1 0 0,24 24 0,0-24 32,0 0-32,0 0-384,0 0-1858,0 0-3940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3.82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11357 3132 2146,'0'0'256,"0"0"97,0 0-161,0 0 1858,0 0-225,0 0-1152,0 25 288,-25 0 96,0-1 416,1 1-352,-26 0 65,26-25-546,-26 24-384,1 26-127,0-26-65,-1 1 32,1 0 288,-25-1-32,25 1 97,-25 0 31,24-1 97,-24 1-33,25-25-63,0 25-1,-1-1 33,-24-24-193,25 25-128,-25-25-32,25 25 33,-25-25 127,25 0 0,-1 24-96,1-24 1,-25 25-97,25 0 96,-25-25 0,0 24-128,0 1 32,0-25-32,0 25 161,-25-25 31,25 0 128,0 24-127,0-24-65,0 0 0,25 25 64,-25-25-63,0 0-65,25 0-64,-50 25 0,50-25 64,-25 0-64,0 24 32,0-24 96,0 0-63,0 0 63,24 0-96,-24 0-32,0 0 32,25 0 0,-25 0-32,0 0 0,0 0-32,-25 25 129,25-25 31,1 0-96,-1 0-32,0 0-64,0 0 64,-25-25 0,25 25-32,0-24 64,0 24-31,-25-25-33,1 25-32,24-25-32,0 25 0,0 0 64,0 0-32,0-24 32,24 24-32,-23 0 32,-1 0 32,24 0 0,-24-25-32,0 25 0,0-25-32,25 25 0,-25-24-32,0 24 0,25 0 32,-25-25-32,24 25 32,-24-25 0,25 25 0,-25-24 32,25-1-32,-1 25 1,1-25-1,-25 25 0,25-24-32,-1-1 32,-23 25-32,23-25 32,1 25 0,0-24-32,24 24 0,-24-25 0,24 25 32,-24-25-32,24 25-32,-24 0 32,-1-24 64,26 24-64,-26 0 0,1-25 0,24 25 0,-24 0 0,24 0 0,1 0 32,-1-25 0,0 25 0,1 0 0,-1-24 32,-24 24-32,24 0 32,-24-25-64,24 25 0,-24-25 0,24 25 0,0 0 0,1-24 0,-1-1 0,0 25 0,1-25 0,-1 25 0,0 0 0,25-24 0,-24 24 0,24 0 0,0 0 0,0 0-64,0 0 0,0 0-32,-25 0 0,25 0-64,0 0 31,0 0-31,0 0-32,0 24 128,25 1 32,-1 0-32,1-1-32,0-24 64,24 25 32,-24 0 0,24-1 0,0 1 0,25 0 0,-24-1 0,24 1 32,0-25 0,-25 25-32,25-1 0,0 1-32,25-25 32,-25 25 0,0-1 0,0-24 0,0 25 0,0-25 32,-1 25-32,26-1 0,-25-24-32,0 25 64,0 0-32,0-25 0,0 24 32,0 1-32,25-25 0,-1 25 0,-24-25 32,25 24-32,0-24 0,-1 0 64,-24 25-64,25-25 32,-25 0-32,0 0 32,0 0-32,0 0 0,0 0 0,0 0 0,0 0 32,0-25-64,24 1 64,1 24-32,0-25 0,-1 25-64,1-25 64,0 1-32,-1 24 32,1-25 0,-25 0-96,49 25-64,-24-24-321,-1-1-255,1 0-385,24-24-865,1 24-1089,-1 1-1634,0-26-8103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5.478"/>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4138 3189 609,'0'0'800,"0"0"-640,0 0 97,0 0 351,0 0-351,0 0-257,-50 24 32,26-24 352,24 25 481,-25 0-289,0-25 193,25 24 288,-24-24 64,24 25-512,0-25-225,0 0-64,0 0 513,0 25-160,0-1 384,24 1-289,1 0-223,0-25 512,-1 24-673,1 1 97,24 0 31,1-25 257,-1 24-256,0 1-1,25-25-32,-24 25-31,24-1 31,-25-24 97,0 25-289,1-25 32,24 0 1,-25 25-65,0-25-96,1 24 32,24-24-32,-25 0-31,25 25-33,0-25 0,-25 0 128,25 0 64,0 25-31,0-25 31,0 0-64,0 25-160,-25-25 32,25 0 0,0 0 128,0 24 33,-24-24-65,24 0-64,-25 25-64,0-25-32,1 0 0,24 0 32,-25 25 0,0-25 0,25 0-32,0 24 128,0-24-127,25 0 31,0 0-32,-1 25-32,1-25 32,24 0-32,-24 0 32,0 0-32,24 0 0,0 0 0,0 0 32,1-25-32,24 25 32,-25-24 0,0-1-32,1 0 0,-1 25 32,-24-24-32,-25 24 32,24-25-32,-24 25 0,0-25 0,-24 25 0,24-25 32,-25 25-32,25-24 0,-25-1 0,25 0-32,-24 1-128,24 24-65,0-25-191,-25 0-193,25 1-191,-25-1-65,25 25-160,0-25-192,-25 1-257,25 24 1,0-25 160,0 0-961,-24 25-2403,-1-24-352</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6.89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3878 3250 1377,'0'0'769,"0"0"-32,0 0-65,0 0 193,0 0-160,0 0-193,0 0 97,0 0 544,0 24 32,0-24 0,0 0 32,0 0-704,0 0-161,0 0-128,0 0-63,0 25 767,25 0-159,24-1-64,-24 1 0,24 0-97,0 0 1,1-1 63,-1 1-191,0 0 159,25-1-31,-24 1-129,24-25 33,0 25-97,0-1-224,0 1 1,24-25-65,-24 25 192,0-1-160,25-24 64,-25 25 65,24-25 63,1 25 96,-25-25-223,25 0-65,-1 0 32,1 0-192,24 25 64,-24-25-32,0 0 0,-1 0 0,25 0 64,1 0-64,-1 0 0,25 0-32,-25 0 32,25 0 32,-24 0-64,24 0 0,0 0 0,-1-25-32,26 25 0,-25-25-288,25 0-128,24 1-513,-24-26-1121,24 26-289,-49-26-1728,24 1-6600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7.8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3823 3206 1826,'0'0'192,"0"0"32,0 0 737,0 0-224,0 0-289,0 0-128,-25 49-63,25-24 543,0-25-159,0 25 352,0 24-320,25-24 191,0-1 1,-1 1 128,1 24-160,24-24-577,25 0 97,-24-1-1,24 1-256,-25 0-32,25 0 192,0-1-256,0-24-32,49 0-160,25 0-1249,49-24-2787,25-26-2467</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9.937"/>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8678 3101 1217,'0'0'1121,"0"0"-64,0 0 545,0 0 255,0 0-351,0 0-481,0 25-160,-25-1-193,25-24 33,0 25 0,0-25-1,-24 25 1,24 0-96,-25-1-161,0 26-32,1-26 33,-1 1 31,0 0-31,1 24-33,-1-24-64,0 0 129,-24-1-97,24 1-31,-24 0-1,-25 24 96,25-24 1,-25 0-33,0-1 65,0 1-1,0 0-192,0 0-31,-25-1-65,1 1 128,-1 0 64,1-25-63,-1 24 127,0 1-96,-24-25-31,0 25 63,24-25-96,-24 24 1,24-24-33,1 0-128,-1 0-96,-24-24-32,-25 24 0,0 0 0,0-25-64,0 25-32,0 0-32,25 0-257,-25 0-255,24-25-225,1 1-512,0-1-1122,24-24-2465,1-26-9482</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5:50.989"/>
    </inkml:context>
    <inkml:brush xml:id="br0">
      <inkml:brushProperty name="width" value="0.16" units="cm"/>
      <inkml:brushProperty name="height" value="0.16" units="cm"/>
    </inkml:brush>
  </inkml:definitions>
  <inkml:trace contextRef="#ctx0" brushRef="#br0">8727 4963 7815,'0'0'1826,"0"0"608,-246-25-191,147 25-834,-24-25-416,24 25-32,1 0-257,-1 0-31,0 25 0,-24 0-257,24-1 161,1 1-225,-26 24 289,26 1-97,-1-1-160,0 0-95,1 1 31,24 24-64,-25-25-96,1 25-31,24 25-65,-25-1 32,25-24 32,-25 50 32,25-26 64,25 1-192,0 24 96,-1-24-96,1 49 32,24-25 0,-24 0-32,24 25 65,1 0-33,-26 0 64,50 0 0,0-24 0,0-1-96,0-25 96,25 26-128,24-26 64,1 1 0,-26 0-32,26-1 0,24 1 32,-25 0-32,0-1 97,25-24-129,-24 25 0,24-25 0,0 0 0,-25 0 32,25 0 0,-25-25 0,25 25 160,0 0-160,-25-25 64,25 25 96,-24-24-64,24-1-96,0 0 32,0 1 32,0-1 1,0-24-33,0 24 0,0-24-32,0-1 0,24 1 32,1 0-64,0-1 64,24-24 0,-24 25 0,24-25 32,-25 0-64,26 0 64,-1 0-64,-24 0 0,24 0 64,25 0-32,-49-25 32,-1 1 65,1-1 31,0-24 32,-1 24-64,-24 0-32,25 1-32,-25-1-32,24-24 0,-24-1 33,25 1-33,0 0 0,-25-1 96,24 1 0,-24 0-64,0-1 64,25-23-64,-25 23 0,-25 1 1,25-25-33,-24 0 64,-1 0-32,25 0 32,-25 0-32,1-25-96,-1 25 32,0 0 0,1 0 32,-1 0 0,-25 0 32,1 0 96,0 0 97,-25 0-65,24-24-64,-24-1-96,0 0-64,0 1 64,0-1-64,0 25 0,0-24 64,-24 48-32,24-24 64,-50 0 65,50 0-65,-49 0-32,25 0-32,24 0-32,-25 0 32,-24-24 0,24 24-32,0 24 0,1-24 0,-26 0 160,1 25-96,24 0-64,-24-1 0,0-23 0,24 23 0,-24 1 0,-1-25 0,1 25 0,0-1 0,-1 1 0,1 0 0,0 24 0,-1-24 0,1 24 0,0-24 0,-1 24 0,1 0 0,-25-24 0,25 0 0,-1 24 0,-24 0 0,25-24 0,-25 24 0,0 1 0,25-1 0,-25 25 0,0-49 0,0 49 0,0-25 0,0 0 0,25 1 0,-50-1 0,50-24 0,-25 24 0,-25 0 0,25 1 0,-25 24 0,-24 0 0,-25 24 0,-25 26-2018,-24 48-1858,49-24-2145,0-24-11788</inkml:trace>
  <inkml:trace contextRef="#ctx0" brushRef="#br0" timeOffset="2528.7643">8740 6738 3908,'0'0'2434,"0"0"-448,0 0-96,0 0-833,0 0-353,0 0 97,0-61-256,0 30-65,0 0-32,31 0-31,0 0 95,0 0-63,-31 1-161,31 30 64,-1 0-127,-30 0-97,31 0-128,-31 0-32,31 0 32,-31 0 32,0 30 288,0 32-64,0-31-32,0 31 65,0-1-97,0-30 64,0 31 0,-31-32-31,0 32 63,1-31 96,30 0 65,-31 0-1,0-31 65,31 0-1,-31 0-63,0 0-129,31 0 0,-31 0-64,1 0-95,30-31-33,-31 0-96,31-31 96,0 31-32,0-30-96,0-1 0,0 1 0,31-1 32,-1 31-64,-30 0 32,31 0 0,0 31 0,0 0-96,0 0 64,-31 0-64,31 0-64,-1 0-1,1 31 1,-31 0 128,31 0 32,-31 31 0,0-1 64,0-30-32,0 31 32,-31-32-32,0 32 64,1 0-31,-32-31 63,31-1 0,0 1 128,-30-31 64,30 31 33,0-31-33,0 0 0,0 0-64,0 0-63,1-31-193,30 0 0,-31 1 96,31-32-96,0 0 32,0 1-32,31-1-32,-1 0 32,1 1 0,-31 30 0,31 0 0,0 0-32,0 31 0,0 0-32,-1 0-32,-30 0 31,31 0-63,0 0-32,-31 0 0,0 62 96,0-31 64,0 30 0,0-30 0,0 31 64,0-31-64,-31 30 96,0-30-64,1 0 32,-1-31 32,0 31 0,0-31 33,31 0 95,0 0-32,0 0 0,-31 0-160,31 0 32,0-62-96,0 31 32,0-30 0,0-1 0,0 0-32,31 32 32,0-1 0,0 0-64,0 0 64,-1 0 0,1 31-64,-31 0 32,31 0-160,-31 0 96,31 0-32,-31 31 32,0 31 96,0-1 32,0 1 96,-62 0 224,31 30-64,-30-30-64,-1-1-127,31-30-97,0 0 64,1-31-64,-1 0-96,0 0-609,31 0-769,0-62-2529,31 1-3685</inkml:trace>
  <inkml:trace contextRef="#ctx0" brushRef="#br0" timeOffset="3589.3089">8432 5974 96,'0'0'1409,"0"0"129,0 0-417,0 0-673,0 0 129,0 0 64,0-25 287,-25 25 386,25 0 31,-25 0 128,25 0-416,0 0-480,0 0 31,0 0-127,0 0 63,0 0 97,0 0 224,0 0-64,0 0-97,25 0 193,-25-25-96,25 1 0,24-1-193,0 0-255,1-24-193,-1 24 32,0-24-32,1 24 0,24 1 0,-25-26-64,0 50-32,-24-24 33,0 24-1,-1 0-32,-24 0-32,25 0-32,0 0 32,-1 0 0,1 0-32,0 0 96,-1 0-64,1 0 64,0 24-64,-1-24 0,-24 25 0,25-25 0,0 25 160,-25-25-32,24 24-95,1 1 31,-25 0-64,25-1 96,-25 1-32,24 0 64,-24-1 32,25 1 128,-25 0-63,0-1-65,0 26 192,0-26-95,0 26-65,0-26 96,0 26-32,0-1-95,0-24-65,0 24 64,0-24-96,0 24-64,0-49-32,0 25 0,0 0 0,25-25-32,-25 0-256,0 0-1090,0 0-1312,24 0-3012</inkml:trace>
  <inkml:trace contextRef="#ctx0" brushRef="#br0" timeOffset="5701.8121">7143 6665 609,'0'0'1921,"0"0"-351,0 0-385,0 0-224,0 0-32,0 0-481,31-93 161,-31 93 704,0-31 64,31 31 33,-31-30-257,0 30-481,31-31-223,-31 31-129,31 0-128,-31-31-32,30 31-128,-30 0 1,0 0-33,0 0-33,0 31 33,0 30 609,0-30-257,0 31 97,0 0-161,0-32-64,-30 32-64,30-31-63,-31 0-65,31 30 96,-31-30 32,0 0 256,0 0-63,31 0 95,-31-31-32,31 0 1,0 0 191,-30 0-31,30 0-97,0 0-287,0-31-193,0 0 64,-31 0 32,31-31-32,0 32-64,0-32 0,0 31 0,31-30 32,-1 30-32,1-31 0,0 31-32,0 0 32,0 1-32,0 30 32,-1-31-96,-30 31 96,31 0-96,-31 0-33,0 0 1,31 31 32,-31-1 64,0 1 32,0 0 0,0 0 96,0 0-32,0 30 0,0-30 32,-31 31-63,0-31-1,31 30 0,-30-30 0,-1 0 0,31 0 96,-31-31 64,0 31 64,0-31 32,31 0-63,-31 0 31,31 0-32,0 0 32,0-31-95,-30 0-129,30 0 96,0-31-96,0 1-32,0-1 32,0 1-32,0-1-32,30 0 32,1 31 0,0-30 0,0 30-64,-31 31 64,31-31-64,-31 31 32,31 0-129,-1 0 97,1 0-32,-31 0 0,31 31 32,0 0-32,-31 0 96,0 30 0,0-30 0,0 31 32,0-31 0,0 30 32,0 1 0,-31-1-32,31-30 0,-31 0 0,0 0-32,1 0 96,-1 0-64,31-1 64,-31-30 1,0 31 31,0-31 64,31 0 32,-31 0-32,31 0-32,0-31-128,0 1 33,-30-32 31,30 31-32,0-31-64,0 1-32,0-1 32,30 31 0,1-30 0,0-1 0,0 31-64,0 0 64,0 1 0,-31 30-97,30-31 97,1 31-64,-31 0-64,31 0 32,0 0-32,-31 31 32,31-1 0,-31 32 96,0-31 0,0 31 0,0-32 0,0 32 96,0-31-96,0 0 64,-31-1 0,0 1-64,31 0 64,-31 0-32,0 0 32,1-31 0,30 0-32,-31 0 32,31 0-64,0 0-448,-31-31-1089,31 0-2051,0-31-2722,0-30-6054</inkml:trace>
  <inkml:trace contextRef="#ctx0" brushRef="#br0" timeOffset="17994.964">5818 7824 7591,'0'0'2018,"0"0"-609,0 0 65,0 0-673,0 0-545,0 0-64,0 0 224,0 0-95,0 0-65,0 0-64,0 0 128,0 0 33,0 0-33,0 0-160,0 0-32,0 0-32,0 0-32,0-25-31,0 25-33,0 0 32,0 0-32,24 0 64,-24-25 0,0 25-32,0 0 64,0 0 0,0 0 160,0 0 193,0 0 95,0 0 225,0 0-65,0 0-95,0 0 128,0 0-129,0 0-63,0 0 31,0 0-127,0 0 31,0 0-63,-24 0-161,-1 0 32,0 0-64,1 0 1,-1 25 95,-24 0-96,-1-25-64,26 24 32,-26-24 1,1 25-1,0 0 32,-1-1-64,26 1 0,-26 0-96,26-1 225,-1-24-129,-24 25-96,24 0 32,0-25-96,25 24 64,-24 1-64,-1-25 0,0 25 64,-24-1 0,24 1 64,1 0 96,-1-25 1,0 24-33,1 1-32,-26 0-160,26-1 64,-26 1 64,26 0-96,-26-25 96,26 24-64,-26 1 32,26 0-63,-26-1 31,26 1 96,-1-25-32,0 25-32,-24-25 32,24 24 0,1-24-64,-1 25 0,0-25-32,1 0 128,-26 0-31,26 0-33,-1 0 32,-24 0 0,24 0-64,-24 0 0,24 0 32,1 0 0,-26 0-32,26 0 96,-26-25 1,26 1-129,-26 24 0,26-25 32,-1 0-64,0 1 64,-24-1-32,24 0 0,1 1-32,-1-1 32,-24 0-32,24-24 32,-24 24 0,24 1-32,0-1 0,1 0 0,-1-24 0,0 24-32,1 1 32,-1-1-32,0-24 64,1 24-32,-1-24 0,0 24 0,1 0 0,24-24 0,-25 24 0,0 1 0,25-1 0,-24 0 0,24 0 0,-25 1 0,25-1 0,0 25 0,-25-25 0,25 25 0,0 0-32,0 0 32,0 0 0,0 0 32,0 0-32,0 0 0,0 0 0,0 0 0,0 0 0,0 0 0,0 0 0,0 0 0,0 0 0,0 0 0,0 0 0,0 0 0,0 0 0,0 0 0,0 0 0,0-24 0,0 24 0,-24 0 0,24-25 0,0 25 0,0 0 0,0 0 0,0 0 32,0-25-32,0 25-32,-25 0 32,25-24 0,0 24-32,0-25 32,0 25 0,0 0 0,0-25 0,0 25 0,0 0 0,0 0 0,0 0 0,0 0 32,0 0-32,0-24 0,0 24 0,0 0 0,0 0 0,0 0 32,-25 0-64,25 0 0,0 0 32,0 0 0,0 0 0,0 0 0,0 0-32,0 0 32,0 0 0,0 0-64,0 0 64,0 0 0,0 0 32,0 0-32,0 0 0,0 0 0,0 0 0,0 0 0,0 0 0,0 0 0,0 0 0,0 0 32,0 0-32,0 0 0,0 0 32,-24 0 0,24 0 0,0 0 64,-25 0-96,0 0 64,1 0-32,-26 0-32,1 0 0,24 24 0,-24-24 0,0 0 32,-1 0-32,26 0 0,-26 0 64,26 0-64,-26 0 0,26 0 32,-1 0-32,-24 0 0,49 0 0,-25 0 0,25 0 0,-25 0 0,25 0 0,0 0-32,0 0 32,0 0 0,-24 0 0,24 0 0,0 0 0,0 0 32,0 0-64,0 0 32,0 0 0,0 0 0,0 0 0,0 0-64,0 0 64,0 0-32,0 0 32,0 0-96,0 0-513,0 0-800,0 25-833,0 0-1474,24-1-2081,1-24-11820</inkml:trace>
  <inkml:trace contextRef="#ctx0" brushRef="#br0" timeOffset="20207.9283">10034 9352 3587,'0'0'3588,"0"0"-802,0 0-896,0 0-352,0 0-577,0 0-417,0 0 1,0 0 223,0 0 225,0 0-64,0 0-32,0 0-352,0 0-193,0 0-160,0 0-160,25 0 256,0 0 129,-1 0-129,1 0 96,0 0-127,24 25 191,-24 0-128,24-25 1,-24 24-65,24 1-64,-24-25-32,24 25-32,-24-1 0,-1 1 65,26 0-1,-26 24 0,26-24-32,-26 24-32,1-25 32,0 26 33,-1-1-65,1-24 64,0 24 0,-25 0-128,24-24 96,1 0-32,-25 24 1,25-24-65,-25 24 32,24 0 96,1 1-64,-25-26 96,25 26-32,-25-1 33,0 0-65,24-24 0,-24 24-128,0-24 128,0 24-64,0 1-64,0-1 32,0 0-32,0 1 0,0-1 0,0 0 0,0-24 0,0 24 0,0-24 0,-24 24 1,24-24-1,-25 24 96,25 0 128,-25 1-96,1-26 0,-1 1 0,0 24-96,25-49 0,0 25-31,0-25-33,-24 0 32,24 0 0,0 25 32,0-25 32,0 0-32,-25 24 32,25-24-32,0 0-64,0 25 0,0-25 0,-25 25 0,25-25 0,0 24 0,0-24 0,-24 25 0,24-25 0,0 25 0,0-25 64,-25 24-64,25 1 0,-25 0 0,25-1 0,-24 1 0,24-25 0,0 25 0,-25-1 0,25-24 0,0 25 32,-25-25-32,25 0 96,0 0 0,0 0 0,0 0 0,0 0-64,0 0 32,0 0 1,0 0-33,0 0 96,0 0-64,0 0 0,0 0 32,0 0-96,0 0 96,0 0-96,0 0 0,0 0 32,0 0 0,0 0-32,0 0 0,0 0 64,0 0-64,0 0 0,0 0-64,0 0 64,0 0-64,0 0 0,0 0 32,0 0-64,25 0 96,24 0 0,-24 0 0,0 25 0,24-25 0,0 24 0,-24-24-32,24 25 64,1-25-32,-1 25 0,0-1 0,1-24 0,24 25 0,-25 0 0,25 24 0,0-24 32,0-1-32,-25-24 64,1 25-64,-26 0 32,26-25-32,-26 24 64,1-24-64,0 25 0,-1-25 0,1 25 32,-25-25 0,25 0-64,-25 0 64,0 0-32,0 0 0,0 0-64,0 0-769,0 0-1121,0-50-1409,-50-48-5157</inkml:trace>
  <inkml:trace contextRef="#ctx0" brushRef="#br0" timeOffset="26078.3811">7495 9475 2691,'0'0'3939,"0"0"-1152,0 0-481,0 0-288,0 0-769,0 0-384,0 0-353,0 0-63,0 0 288,0 0 191,0 0 33,0 0-32,0 0-64,0 0-256,-25 0 95,25 0-255,-25 0-129,1 0-64,-1 25 1,0-25-161,1 25 0,-1-25 0,0 24 32,-24 1 0,24 24 32,-24-24 96,0 0 257,24-1-97,-24 26-191,24-26-1,-24 1-64,24 24-128,-24 1 32,24-26-64,0 26 0,1-26 0,-1 26 0,25-26 0,-25 1 0,25 24-64,-24-24 64,24 24 64,-25 0-64,25 1 0,-25 24 64,1-25-64,-1 0 0,25 25 64,0-49-64,-25 24 0,25 1-32,0-26 32,0 26 0,0-26 0,0 26 32,0-1-32,0-24 32,0 24-32,0-24 0,0-1 0,0 1 0,0 0 0,0-1 0,0-24-32,0 25 32,0-25 32,0 25-32,0-25 32,0 24-32,0 1 0,0-25 0,0 25 32,0-1-32,0-24 0,0 25 32,0-25-32,0 0 0,0 0 0,0 0 0,0 0 32,0 0-32,0 0 0,0 0 0,0 0 32,0 0-32,0 0 0,0 0 32,0 0 0,0 0 96,0 0 1,0 0-33,0 0 32,0 0-64,0 0 0,0 0-64,0 25 64,0-25-64,0 0 0,0 0 0,0 0 0,0 0 32,0 0 0,0 0 32,0 0-64,0 0 32,0 0 0,0 0-32,0 0 0,0 0 0,0 0 0,0 0 0,0 0 32,0 0 0,0 0 32,0 0 96,0 0 193,0 0-1,0 0-64,0 0 1,-24 0-97,-26 24-160,25 1-32,-49 0 0,25-1 0,0 1 32,-1-1-32,1 1 0,0 0 32,-1-1-32,26 1 0,-1 0 64,-24-1-128,24 1 64,0-25 0,1 25 0,-1-1 64,0 1-64,1 0 0,-26-25 0,26 24 0,24-24 0,-25 0 0,25 0 0,0 25 0,-25-25-64,25 0 32,0 0-449,-24 25-351,24-1-770,0 1-192,0 0-3234,24-25-4421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7:48.524"/>
    </inkml:context>
    <inkml:brush xml:id="br0">
      <inkml:brushProperty name="width" value="0.08" units="cm"/>
      <inkml:brushProperty name="height" value="0.08" units="cm"/>
    </inkml:brush>
  </inkml:definitions>
  <inkml:trace contextRef="#ctx0" brushRef="#br0">164 423 8296,'0'0'5381,"0"0"-2210,0 0-993,0 0 256,0 0-992,0 0-738,0 0-191,0 0-161,0 0-160,0 0-128,0 10-32,0 11 161,0 9 351,10 22 129,0-1-321,0 10 32,1 0-191,-1-10-33,-10 0-96,10 0-32,-10-20 0,0 10-32,10-21 0,-10 1 32,0-1-32,0-10-32,0-10-320,0 0-609,0 0-577,0-10-640,0-10-1025,-10-1-2787,10-20-7174</inkml:trace>
  <inkml:trace contextRef="#ctx0" brushRef="#br0" timeOffset="832.0635">1 494 9865,'0'0'3075,"0"0"-672,0 0-930,0 0-256,0 0-704,0 0-289,41-51-128,-11 41 128,-9 0 96,19 0 97,-9 10-161,10-10-192,-11 10 160,11 0-64,-10 0-63,-11 0-97,1 0 32,-11 0 96,0 10 224,-10 10 385,0-10-161,0 11-31,0-1 223,0 1-127,-20-1-160,-1 0 127,1 1-95,-11 10-193,1-11-64,-1 0-128,0-9 32,21-1 1,-10 0-129,20-10 32,0 0 32,0 0-96,0 0 0,0 0-64,0 0-161,0 0-95,0 0-160,0 0 63,20 0 385,1 0 32,19 0 32,11-10-32,-10 0-32,0 10-32,-10-11 0,-1 11-32,-9 0 32,-1 11-32,-10-1 32,1 0-64,-1 10 64,0-9 64,-10 9 0,10 0 64,-10-9 64,0 9-96,0 0 96,0 1 0,-10-1 257,0 1-33,-11-1-96,1 0 64,0 1-191,-1-1-1,1-10 0,-1 11-96,1-11 0,0 0 32,9 0-64,-9-10 64,10 0-64,-11 0-288,11-10-673,0-10-705,0 10-1505,10-21-2210,0 11-10250</inkml:trace>
  <inkml:trace contextRef="#ctx0" brushRef="#br0" timeOffset="1647.5582">643 341 4452,'0'0'5958,"0"0"-2627,0 0-769,0 0-576,0 0-448,0 0-33,0 0-288,0 0-160,0 0-96,0 0-384,0 0-225,0 0-224,0 0-128,0 10 0,0 11 321,21 10 159,-11 9-224,0 11-96,11-10-64,-11 0-63,0 0 95,0 0-96,1-10 32,-1-1-64,0 1 32,0-11 0,1 11 32,-11-11-64,10 1 64,0-1-64,-10-10 0,0-10-128,0 0-513,10 0-256,-10-10-480,0-10-769,0-11-2050,0-10-7143</inkml:trace>
  <inkml:trace contextRef="#ctx0" brushRef="#br0" timeOffset="2231.9539">1041 270 9801,'0'0'4164,"0"0"-1922,0 0 32,0 0-896,0 0-513,0 0-129,0 0-127,0 10 31,0 0 482,11 21-290,-11 0-127,10-1-353,0 11-63,0 0-97,-10 10-64,11 0-96,-1-10 32,0 0-64,-10 0 0,10-21 0,-10 1 32,10-11-32,-10-10-32,0 0-320,0 0-577,0 0-481,0 0-319,0-10-802,0-1-1088,0-19-4933</inkml:trace>
  <inkml:trace contextRef="#ctx0" brushRef="#br0" timeOffset="2632.0823">858 259 13677,'0'0'3619,"0"0"-2049,0 0 63,0 0-608,0 0-768,0 0-33,41-20 256,-21 10 417,11 0-320,10-1-33,-1 1-63,-9 0-97,0 10-128,9 0-224,-19 0 0,-1 0-32,1 0 0,-11 0-192,0 0-448,-10 0-417,10 0-673,-10 0-1377,0 0-3011</inkml:trace>
  <inkml:trace contextRef="#ctx0" brushRef="#br0" timeOffset="3381.3643">1551 168 5221,'0'0'5349,"0"0"-2434,0 0-545,0 0-224,0 0-673,0 0-384,11-21 129,-11 21-1,-11 0-288,1-10-161,10 10 1,-10 0-128,0 0-65,-11 10-480,1 1-96,10 9-32,-11 11 0,11-11 32,0 11 0,10-11-32,-10 11 32,-1-11-32,11 11 32,0 9 0,0 1 0,11 10 96,9 0-64,1 0-32,-11-20 0,10-1-128,1-19 128,-1-1-64,-10 0 32,21-10 0,-11 0 0,1 0-96,20 0-224,-11-10-609,11-11-929,-10 1-897,9-11-1793,1-20-4773</inkml:trace>
  <inkml:trace contextRef="#ctx0" brushRef="#br0" timeOffset="105780.8421">2084 35 3972,'0'0'2466,"0"0"-32,0 0-960,0 0-193,0 0-544,0 0-225,0 0 705,-17-34 449,17 34-1,-9 0-223,9 0-385,-9 0 160,1 0-544,8 0-353,-18 0-64,18 0 0,-8 0 1,-1 0-65,1 8-96,-1 1 0,0 0-96,1 8 96,-1-9 0,-8 10 64,8-1 97,1 0 63,-1 0-96,9 1-96,-9-1-128,9 9 96,-8-9-32,8 9 0,-9 0 33,9-1 63,0 1-32,0 0 0,0 0-128,0 0 96,0-9-64,9 0-32,-1 0 0,1 1 0,8-1-32,-8 9 32,8-9 0,-8 0 64,-1-8-64,10-1-32,-1 1-96,-9 0 0,10-9 64,-1 0 32,-8 0 32,8-9 96,0 0 96,-8-8-128,8 0 64,-9-9 0,1-8-32,8-1-64,-17 1 32,9-9-31,0 0-1,-9 0 0,0 8 0,0 1 32,-9 8 128,-8 0 288,8 9-191,-8 0-193,8-1-96,-8 10 0,8-10 0,1 10-481,8-1-768,0 9-1089,0 0-1666,0 0-1665</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35.407"/>
    </inkml:context>
    <inkml:brush xml:id="br0">
      <inkml:brushProperty name="width" value="0.08" units="cm"/>
      <inkml:brushProperty name="height" value="0.08" units="cm"/>
    </inkml:brush>
  </inkml:definitions>
  <inkml:trace contextRef="#ctx0" brushRef="#br0">1618 455 1794,'0'0'3171,"0"0"-737,0 0 449,0 0-769,0 0-128,0 0-225,0-8 65,0 8-257,0 0-447,0 0-290,0 0-223,0 8-353,0 1-64,0 8 353,0 9-1,0 0 161,8 0-160,-8 8-385,9 1 64,0-9 32,-9 8-32,8-8-63,-8 9 31,9-10-32,-9 1 64,8-8-96,-8 7 64,9-7-128,-9-10-32,9 10 33,-9-10-65,8 1 0,-8-1 64,0 1-64,0-9 32,0 0-32,0 9 32,0-9-32,9 0 0,-9 0-32,0 0 0,0 0-257,0 0-447,9 0-482,-9 0-864,8-18-1056,1-7-2980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47.212"/>
    </inkml:context>
    <inkml:brush xml:id="br0">
      <inkml:brushProperty name="width" value="0.08" units="cm"/>
      <inkml:brushProperty name="height" value="0.08" units="cm"/>
    </inkml:brush>
  </inkml:definitions>
  <inkml:trace contextRef="#ctx0" brushRef="#br0">1 26 4452,'0'0'4004,"0"0"-737,0 0-704,0 0-1122,0 0-897,0 0-191,0 0 63,0 0-192,0 9 257,0 8 416,8 0-65,-8 9 161,9 8-160,8 10-352,-8-1-129,0 8-192,-1-8-96,10 9 32,-10-18-64,1 1 0,-1-9-32,-8-9 0,9 0 0,-9-8 0,9 8 0,-9-17-32,0 9-256,0-9-577,8 0-768,-8 0-385,0 0-449,0-18-2017,0 1-3139</inkml:trace>
  <inkml:trace contextRef="#ctx0" brushRef="#br0" timeOffset="763.4587">27 44 4740,'0'0'2979,"0"0"64,0 0-801,0 0-544,0 0-609,0 0-769,-9 0-160,18 8-64,0 10 705,-1-1 96,9 0 320,1 9-480,-1 0-32,9 0-225,0 0-160,-9 0-95,9-1-33,0 10 192,-9-9-128,0 0-95,0-1-97,0 1 0,1-8-32,-10-1-32,10 0 0,-10-8 32,1-1 0,-9-8-32,0 9 32,0-9-32,8 0 0,-8 0 0,0 0 0,0 0 0,0 0-32,0 0 0,0 0 32,0 0 0,0 0 96,0 0 128,0 0 32,0 0 65,0 0 31,0-9 256,0-8 193,0-9-224,0-17-225,0 9-192,0-18-128,0 9-32,0 0 64,0 0-32,-8 8-32,-1 1 32,9 8 97,-8 8 127,8 1-96,0 9-32,-9-1-128,9 0 0,0 1 0,0 8-32,0 0 32,0 0-64,0 0-96,0 0-161,0 0-703,0 8-1090,0 1-417,0 8-2466,0-8-9128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6:23.267"/>
    </inkml:context>
    <inkml:brush xml:id="br0">
      <inkml:brushProperty name="width" value="0.16" units="cm"/>
      <inkml:brushProperty name="height" value="0.16" units="cm"/>
    </inkml:brush>
  </inkml:definitions>
  <inkml:trace contextRef="#ctx0" brushRef="#br0">2564 947 14638,'-208'-23'64,"0"0"544,-23 23 225,0 23 352,1 23-320,-25 23-160,25 47-65,22-1 65,23 47-673,23 46-32,47 23 32,-1 46 64,24 23-64,46 23-32,0 0 160,46 1-95,23 22-1,69 24 32,24-47-96,68-23 0,24-46-32,46-69 32,23-47-96,0-45-97,24-47 193,-24-23 161,23-23-33,-23-23 32,0-46 128,0-24-160,1 1-32,-24-24-96,-24-22 96,1-47-64,-69-23 65,0-46-1,-47-23 32,-46-23-64,1 23 64,-47 23 0,-23 0 288,0 23 193,-93 0-129,-22 0 33,-70-23-225,-23 23-64,-23-23-127,1 46-33,22 47 0,23 22-64,23 47-32,1 22-161,22 47-319,-23 23-801,1 23-1186,22 70-672,-22-24-5285</inkml:trace>
  <inkml:trace contextRef="#ctx0" brushRef="#br0" timeOffset="5156.8859">3096 2424 5765,'-46'-46'2179,"46"23"-1,-24-23-1057,1 0 96,23 0 288,0-1-608,0 24-416,0 0-193,0 0-64,0 23-192,0 0-32,0 0-256,0 0-193,0 23 449,23 0 128,1 47 257,22-24 31,-23 23-160,0-23-95,-23 24-65,23-24 0,-23 0-32,0 23 64,0-23-32,0-23 96,0 24 0,-23-24 65,23-23-1,-23 0 256,0 0 97,-23 0-161,22 0-95,1-23 31,0 0 257,0-1-417,0-22-96,0 0-128,0-23 0,-1 0 32,24-1-32,0 1-32,0 0-32,0 23 64,0-1 0,0 1-64,24 23 0,-24 23-128,0 0-225,23 0-127,0 23 416,23 23 96,-23 24 32,24-24-193,-24 46 193,0-23 0,0 24 0,0-24 0,0 0-32,-23 1 0,0-24 32,0-23 0,0-23 96,0 23 193,0-23 255,-23 0-320,-23 0-224,23-23 161,-24-23 159,1 0-192,0-24-64,0 24-64,22-23 32,1 23-32,0-24-32,23 24 32,0 23-32,0-23-64,0 23 96,0 23-64,0-23-96,0 23-96,0 0-193,23 23 97,0 0 256,24 23-353,-24 0-351,0 0-546,0 1-928,-23-1-3940</inkml:trace>
  <inkml:trace contextRef="#ctx0" brushRef="#br0" timeOffset="6316.3983">2056 2794 6054,'0'0'1633,"0"0"-640,0 0 0,0 0-96,0 0-641,0 0-192,-23-69-64,23 69-96,0 0-224,0 0 96,0 0 224,0 23 480,23 23-95,1 0 319,-1 1-416,-23-1-63,23 0-161,-23-23 32,0 0 96,0-23 0,0 0 449,0 0 192,0 0 127,0 0-95,-23-23-640,-24 0-129,24 0 512,-23-23-416,23-1-64,0 1 65,0-23-193,23 23 0,-24-24 0,24 24 0,0 0 32,0 23-32,0 0 0,0 0-96,0 23 0,0 0-33,24 0-159,22 0 160,-23 0 128,23 46 0,-23 0 32,24 23-32,-24 1 192,23 22-32,-23 1-64,0-24 1,-23 0-97,24-23 128,-24 1-64,0-24-32,0 0 0,0-23 32,0 0 128,0 0 192,0 0 193,0 0-65,-24 0-319,1 0-33,-23-46 96,0 22 224,23-22-383,-1-23-97,1 23-32,0-24-33,23 47 97,-23-23-64,23 23 0,0 0 32,0 23-32,0-23-32,0 23-64,0 0-64,0 0-128,0 0-289,23 0-63,-23 0 287,23 46-255,0 0-706,-23 0-1056,24 1-2435,-1-1-3843</inkml:trace>
  <inkml:trace contextRef="#ctx0" brushRef="#br0" timeOffset="7197.9456">3002 2730 1313,'0'0'1730,"0"0"512,0 0-224,0 0-673,0 0-960,0 0-97,0-29 641,0 29 64,0 0-64,0 0-193,0 0-159,0 0-481,0 0-96,0 0-192,0 0-193,0 0-127,0 29-1410,29-29-1697,0 0-738</inkml:trace>
  <inkml:trace contextRef="#ctx0" brushRef="#br0" timeOffset="8999.4235">2240 3903 4901,'0'0'1889,"0"0"-1728,0 0-129,0 0 160,0 0-160,0 0 160,24 0 1057,22 0-160,0 0 289,0-23 31,23 0-320,24 0-449,-1-24 1,24 1-513,-1-23 160,1 0-31,-1-1-129,1 24-96,-1 0 0,-22 0 0,22 23-32,-45 0 0,-1 0 64,-23 0 0,23-1-64,-46 24 0,1 0 64,-1-23-64,0 23 64,-23 0-32,0 0 192,23 0 33,-23 0 95,23 0-32,-23-23 1,0 23 127,0 0 97,0 0 31,0 0-31,0 0-225,0 0-64,0 0-32,0 0 65,0 0-193,0 0-32,0 23 32,0 0 32,0 24 128,23-1-128,-23 23-96,0 0 97,0 1-129,23 22 160,-23 0-128,0 1-32,0-1 96,23 0-96,-23 1 0,0-24 0,0 23 0,0 1 32,0-24 32,0 0-64,0 1 64,-23-24 0,23 0-32,-46-23 128,23 0 257,0 0-257,-23 0 0,-1-23 160,1 0-128,0 0-160,-23 0 257,-1 0-97,-22 0 32,23-23-96,-24 0 192,24 23 1,0-23-65,-24 0-192,24 0 0,0 0-64,-24-23 0,47-1-64,-23 24 64,22-23 32,1 0-32,0 0 32,23 0 64,0-1-96,0 1 32,0 0-32,-24-23 32,24 23 0,0 23-32,0-1 32,23 24 0,-23-23-32,23 23 0,0 0 0,0 0 0,0 0 0,0 0 0,0 0 0,0 0 0,0 0-32,0 0 0,0 0-224,0 0-449,0 0-512,0 0-833,0 0-896,0 0-1539,0 0-6341</inkml:trace>
  <inkml:trace contextRef="#ctx0" brushRef="#br0" timeOffset="14204.714">2667 1502 7591,'0'0'2691,"0"0"-1282,0 0 64,0 0 161,0 0-833,0 0-513,-86 28-160,86 1 160,-29 0 129,0 29-1,-29 0-192,29-30-63,29 30-65,-28 0-64,-1-29-32,29 29-96,0-30-641,0 30-2754,0-29-5894</inkml:trace>
  <inkml:trace contextRef="#ctx0" brushRef="#br0" timeOffset="14773.4552">1727 1940 9833,'0'0'1922,"0"0"-1313,0 0 896,0 0-768,0 0-737,0 0-160,-87 231 128,87-116-193,0 1-1440,0-1-3076,0-28-2850</inkml:trace>
  <inkml:trace contextRef="#ctx0" brushRef="#br0" timeOffset="65052.1033">1825 5449 5541,'0'0'2403,"0"0"-834,0 0 641,0 0-352,0 0-385,0 0-992,0 46 255,0 1 225,-46-1 0,23 23-128,-23 0-353,22 24-191,1-1-161,0 24 32,0 22-96,0 24 192,23 0-192,0-1 97,0-45-33,46-1-32,0 1-96,24-1 0,-1 1-32,23-1-32,1-45 32,-1-24 64,1 0-32,-1 0 32,-22 0 32,-24 1-32,0-1 0,-23-23 0,-23-23-32,0 0 64,0 0 128,0 0 128,-23 0 833,-46 0-672,-1 23-193,-22 0 289,-24 0 159,1-23-415,-1 0-97,1 23-96,45-23-32,1 0-96,46 0-288,-23 0-1121,23 23-2211,23-23-3811</inkml:trace>
  <inkml:trace contextRef="#ctx0" brushRef="#br0" timeOffset="66293.2059">3926 5080 6758,'0'0'2050,"0"0"-897,0 0 513,0 0-577,0 0-705,0 0-95,24-46-97,-1 46 32,0 0 257,0 0 543,46 23-127,-23 0-288,1 23-65,22 0-63,-23 0-1,23 24-63,-23-1-129,24 23-64,-24 24 97,0-1 95,-23 47 32,23 0-95,-23 22-1,-23 1-128,24 23 0,-24-23-95,0-1-33,-24-45-32,1-24 32,23-45-96,0-1 32,0 23-32,0 1 64,-23-1-64,23-23 0,-23 1 32,23-70 64,0 0-96,0-23 32,0-1-32,0 1-96,0 23-96,0 0 64,0 0 0,0 0 31,0 0 97,23 0 97,23 0 31,1 0 0,22-23 352,23 0-95,1 0-193,22 0-96,-22 0-64,22 0 32,-23 23-64,1 0-320,-70 0-898,23 0-1504,-46 0-2019</inkml:trace>
  <inkml:trace contextRef="#ctx0" brushRef="#br0" timeOffset="67912.7757">4850 2957 1922,'0'0'1377,"0"0"385,0 0-65,0 0 674,0 0-450,0 0-511,0 23-321,0-23-160,0 0 0,0 0-65,0 0-319,0 0-129,0 23 33,0-23-129,0 23 128,0 0 1,0 0-129,23 0-224,23 1 32,1-1-64,-1-23 33,46 23-33,24-23 160,22 0 96,1-70-64,-1 1-63,1-46 127,-23-24-64,22 24-96,-22-24-128,-24 23 96,-23-22-64,1-1-32,-47-22 257,0 22 191,-23 0-31,0 24 63,23 22-128,-23 24 97,0 23-33,0 0-159,0 23 95,0 23-160,0 0 32,0 0-159,0 0-65,0 0 32,0 0-64,0 0-64,0 0 32,0 0 0,0 0-33,0 0 33,0 23-64,0-23-64,0 0-448,0 0-513,0 0-609,0 23-704,0 0-737,0 0-4581</inkml:trace>
  <inkml:trace contextRef="#ctx0" brushRef="#br0" timeOffset="69750.56">6396 1179 2210,'0'0'2018,"0"0"-609,0 0 1122,0 0-353,0 0-801,0 0-352,-46-24 32,46 24 0,0 0-128,0 0 0,0 0-257,0 0-63,0 0-96,0 0-193,0 0-320,0 0-128,0 0-97,0 0 161,46 0 64,-22-23-96,22 23 64,0 0-32,-23 0 32,23 0 32,-22 0 0,-1 0 32,-23 0 0,0 0 32,0 0-64,0 0 0,0 0 96,0 0 129,0 0 63,0 0-32,0 0 0,0 0-63,0 0 31,0 0 224,0 0 65,0 0-1,0 0 65,0 0-193,-23 0-256,23 0 32,-24 0 129,24 0-193,-23 0-32,23 0 96,-23-23 96,0-23-192,0 0 32,0-23-96,23 22 64,0-45-64,0 23 0,0-1-64,0-22 64,23 23 0,0-1 0,0 1 0,-23 23 32,23-24-32,0 24 0,-23 0 32,24 0-32,-24 0 0,0-1 0,0 24 0,23 23 64,-23 0-64,0 0 0,0 0-64,0 0 64,0 0-32,0 0 0,0 23 0,0-23 0,0 0 0,0 0-32,0 0-32,0 24 32,0-1 64,0 46 32,-23 0 32,23 24-32,0-1 0,-24-23-32,24 1 0,-23-1 0,0 0 0,23-22 32,-23-1-64,23-23 64,0 23-32,0-23 0,0 23 0,0 1-32,0-1-256,0 0-513,0 0-416,0 0-865,23-23-1441,-23 1-3940</inkml:trace>
  <inkml:trace contextRef="#ctx0" brushRef="#br0" timeOffset="70656.0511">6582 1270 4452,'0'0'1826,"0"0"224,0 0 192,0 0-1697,0 0-481,0 0-64,0-115 96,29 86 96,0 0 256,-29 0 33,29 0-129,-1 1-64,30-1 161,-29 0-257,29 29-128,-29-29 64,28 29 0,-57 0-96,29 0-32,-29 0 160,29 29 769,-29 0 64,0 0-416,0-1-33,0 1 129,-29-29 0,29 29-97,-29-29-95,0 29-161,-28 29 128,-1-29-63,0 28-225,29-57-160,1 29 0,-1 0 0,29-29-96,-29 0-545,29 29-384,0 0-737,0-29-1056,0 0-5542</inkml:trace>
  <inkml:trace contextRef="#ctx0" brushRef="#br0" timeOffset="80087.673">1040 4202 9673,'0'0'3331,"0"0"-2594,0 0 0,0 0 832,0 0-320,0 0-544,-162 93-160,139-70 95,-46 23 65,-1 0-65,24 47-31,-46-24 64,23 47-225,-24-1-256,47 1 32,-23-1-192,-1 24 161,24-24-129,23 1-64,0 22 0,23 24-32,0-24 0,23 24 0,23-23 0,-23-24 32,24-22-32,-24-47 32,0 0 0,-23-23-32,0 0 32,0-23 0,0 0 32,0 0-32,0 0 32,0 0-32,0 0 32,0 0 0,0 0-32,0 0 32,0 0 0,0 0 0,0 0 0,0 0 32,0 0 96,0 0-128,0 0 0,0 0 0,0 0 32,0 0-32,0 0 0,0 0 0,0 0 0,0 0-32,0 0 32,0 0 0,0 0 32,0 0 32,0 0 1,0 0 31,0 0 0,0 0-96,0 0 64,0 0 32,0 0 0,0 0 96,0 0-128,0 0 33,0 0-65,0 0 0,0 0-32,0 0 0,0 0 64,0 0-32,0 0-64,0 0 0,0 0 128,0 0-96,0 0 32,0 0-32,0 0 0,0 0-64,0 0 32,0 0 0,0 0 32,0 0-32,0 0 64,0 0-32,0 0 0,0 0 0,0 0-32,0 0 32,-46 0-32,22 23 0,-22 0-32,0 0-64,0 24-288,0-1-897,23 0-769,23 0-2114,-23 0-10378</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44:19.801"/>
    </inkml:context>
    <inkml:brush xml:id="br0">
      <inkml:brushProperty name="width" value="0.08" units="cm"/>
      <inkml:brushProperty name="height" value="0.08" units="cm"/>
    </inkml:brush>
  </inkml:definitions>
  <inkml:trace contextRef="#ctx0" brushRef="#br0">5321 1056 1345,'0'0'1281,"0"0"-544,0 0-737,0 0-192,0 0-2146</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4:31.174"/>
    </inkml:context>
    <inkml:brush xml:id="br0">
      <inkml:brushProperty name="width" value="0.16" units="cm"/>
      <inkml:brushProperty name="height" value="0.16" units="cm"/>
    </inkml:brush>
  </inkml:definitions>
  <inkml:trace contextRef="#ctx0" brushRef="#br0">4742 2886 3363,'0'0'3299,"0"0"-800,0 0-834,0 0-544,0 0-288,0 0-384,0 0-161,91-60 224,-91 60 673,0 0-32,0 30 129,0 30-962,0 1-64,0-1 0,-31 1-31,1-31-129,0 0-64,30 0-32,-30-30 0,30 0 0,-31 0 256,1 0-256,0-60-64,0-1 64,30-29-64,0-1 0,0 0 64,0 1-32,0 59 0,30 1-32,0 0 32,31 30 32,-31 0 96,0-30 32,0 30-32,1 0-64,-1 0 737,0 60 128,0 1-385,-30 29-352,0-29 0,0 30-63,-30-1-33,0-29 0,0-31-32,-1 0 0,1 0-32,0-30-64,0 0-161,-1 0 193,1-30-224,0 0 192,30-31-32,-30 1 96,30 0-96,0-1 64,0 1 0,0-1 0,60 31-64,-30 0 32,1-1-32,-1 1-1,0 30 1,31 0 96,-31 0 0,-30 30 641,30 1 64,-30 29-321,0 1-160,0 29-96,0-59 0,-30 29-63,0-30-1,-1 0-64,1-30-32,0 0 0,0 0-97,-1 0 129,1-30-224,0-30 96,30-1 32,-30 1 96,30-1-128,0 31 128,0 0-64,0 0-32,30 30 32,0 0-64,0-31 96,31 31 32,-31 0 96,0 0-64,-30 0 288,31 0 224,-31 31 65,0-1-161,0 30-191,0-29-33,0-1-64,0-30-96,0 0-64,0 0-32,0 0-224,-31 0 160,1-30-96,30-1 95,-30 1 65,30 0 32,0 0-96,0-1 64,0 31 0,0 0-32,0 0-32,0 0 32,0 0-32,0 0 96,0 0 0,0 31 545,0-1-97,0 0-128,0 0-96,0 1-63,0-31-65,0 30 0,0-30-96,0 0-32,0 0-128,0 0-769,-30 0-801,-1 0-1537,31 0-4388</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4:32.214"/>
    </inkml:context>
    <inkml:brush xml:id="br0">
      <inkml:brushProperty name="width" value="0.16" units="cm"/>
      <inkml:brushProperty name="height" value="0.16" units="cm"/>
    </inkml:brush>
  </inkml:definitions>
  <inkml:trace contextRef="#ctx0" brushRef="#br0">4392 2516 5765,'0'0'2371,"0"0"-706,0 0-768,48-193-64,1 96-192,23 24-385,-23 1 64,23 23 128,-23 25 481,-1 0 160,-24 24-160,25 0-96,-1 24-128,1 0 352,-25 1-224,24 23-289,-24 0-128,1 25-255,-25-25-97,0 1-64,0-1-1282,0 1-2113,0-25-5285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4:34.545"/>
    </inkml:context>
    <inkml:brush xml:id="br0">
      <inkml:brushProperty name="width" value="0.16" units="cm"/>
      <inkml:brushProperty name="height" value="0.16" units="cm"/>
    </inkml:brush>
  </inkml:definitions>
  <inkml:trace contextRef="#ctx0" brushRef="#br0">1 1 11050,'0'0'2691,"0"0"-1410,0 0-352,0 169-416,24-96-193,0-1-128,-24 1-32,24-1 64,1 1 97,-1 24 127,0 0 129,0 24 223,-24 0-63,0 0 384,0-25-544,0 1-193,25-24-128,-25-1 129,0 1-193,24-25-64,-24 1-64,24-25 0,-24 0 0,24 0 96,-24 1-32,0-25 1,0 24-33,25-24-96,-25 24 32,0-24 0,0 0-32,0 0 32,0 24 32,0-24-32,0 24 128,0-24-64,0 25 0,24-25-64,-24 0 0,0 0-32,0 0 0,0 0 0,0 0 0,0 0 0,0 0-32,0 0 32,0 0-32,0 0 0,0 0 32,0 0-160,0 0-320,0 0-674,0 0-1408,0 0-769,0 0-3876</inkml:trace>
  <inkml:trace contextRef="#ctx0" brushRef="#br0" timeOffset="784.7007">388 1936 7719,'0'0'3908,"0"0"-2595,0 0-512,0 0 64,0 0-353,0 0-95,0 0 191,0 0 289,0-31-256,0 31-257,30-30 65,0 0-1,0 30-96,1 0-128,29-30-191,31 30-1,-61 0-32,30 0-97,-29 30-1088,-1 0-1345,0 31-3748</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4:55.333"/>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5916 3266 8584,'0'0'2595,"0"0"-289,0 0-416,0 0-481,0 0-160,0 0 128,0-193-256,0 168 129,-25 1-354,-23 24-191,-25 0-545,-48 0-160,25 24 0,-25 49-64,0 24 0,0 24-32,48 48 64,1-24 32,-1 25 0,49-49-96,-25-25 64,49-23 0,-24-1 0,24-23 32,0-25-128,24 0-193,25-24-447,23-24 415,25-49 33,24-48 0,48-24 192,25 24 32,-25-24 31,-23 24 33,-25 24 0,-49 25 32,1 24 0,-49 48 32,0 0-32,-24 0 32,0 0 609,-48 48-64,-25 24-449,-24 49-96,1 25 64,-25 23-96,0 0 64,0 1-64,-25-49 64,25 0-64,49-49 32,24-23 0,23-25 32,25-24-32,0 0 0,0-49 224,0-23-256,25-73-64,23-25-32,49-23-32,24-1 96,24 25 32,0 24 0,0 48-96,-48 24 96,0 49-32,-49 24-64,0 0-96,-48 0-161,0 24 289,-24 73 64,-24 24 225,-25 24-33,-23 25-96,-50-1-32,1-24 64,-24 0-96,24-48 32,24-49-32,48 1 64,1-49 32,47 0-32,1-49 33,0-23-258,24-25 129,0-24-224,0 0 96,73-48 32,23 24 0,49 24 0,25 48 96,-1 0-64,25 49 0,-25 0-32,-24 24-33,-24 0-95,-24 48 64,-49 73-32,-48 0 192,0 49 224,-48 23-64,-25 1-64,-23-25-64,-25 1 65,0-25-65,0-49 160,24-47 160,0-25 64,25-24-95,23 0-225,1-73-32,24-23-64,24-25-256,0-24 63,48-1 33,25 1 96,23 48 32,25 1-64,0 47 32,25-23 32,-1 48-128,-24-1-64,0 25-33,-25 25 65,-47 47 64,-49 1 64,0 48 64,-49 24 192,-23 0-64,-25 24-64,0-24 33,-24-48 191,0-24 96,49-49 33,-1 0-97,25-24-32,-25-48-256,25-25 96,-1-24-128,25-23-224,24-1 128,24 0-32,25 0 0,23 0 64,25 24-32,24 24 0,0 49-1,0 0-31,0 24-64,-48 24-64,-25 25-64,-24 47 191,-24 1 129,-24 48 289,-49 0-1,-23 1-128,-1-26-64,0-47 0,0 0 64,25-49 33,-25 0 63,0-24 0,0-24-64,25-25-160,23 1 64,1-49-96,48 25-192,0-49 128,24 24 0,0 24-32,25 25 32,-1 24-32,25 24-64,-1 0 0,1 0 64,-25 0-129,25 48 33,-49 25 64,0-1 0,1 25 128,-25 0 64,0 0 0,0-25-32,-25 1 64,-47-25 128,48-24 33,-25 1-97,25-25 32,0-25-192,0-23 0,-1-25 0,1 1-192,24 23 128,-24 1 64,0 48 0,24 0 0,0 0-128,0 0-161,24 24-223,0 25 384,25-1 128,-1 25 0,49 23 0,-25-23 0,1 0-32,-1-1 0,-47 25-64,23-25 63,-24-23-31,-24 23 64,0-47 0,0-1 0,0 0 32,0-24 65,0 0 159,-24-24 32,-24 0-288,-1-25 32,-47 1-32,23-1 96,-24-23 96,0-1-192,25-23 64,-1 23 33,1-24-33,23 0-32,25-24-32,0 25 0,24-25 0,0 48 0,0 25-32,0-1 32,0 25 0,0 24 32,0 0 0,0 0-32,0 0 0,0 24-96,0 1 96,-24 23 0,-1 25-32,1 23-1,24 25 33,0-24 0,0 24 0,0-24 0,0 24-32,0-25 32,0 25 0,24 0 0,25-48-96,-1 24 96,1-25-32,-1 1 32,0-1 0,1-23-32,-25-25-64,0 0 64,0-24-64,-24 0-96,0-24 32,0 0 160,0 0 160,-24-1 32,-24 1-128,-1-48 0,-23-1-64,-1-24 32,1 1-32,23-1 0,1 24 0,-1 1 0,1-25 64,24 0 96,-24 25-63,23-25-65,-23 0 0,24 24-32,0-23 32,-1 23-32,1 25 0,0-1 0,24 25 32,0 24-32,0 0 32,0 0-32,0 0-32,-24 0-64,24 24-33,0-24 97,0 25-128,-24 23 96,24 0 64,0 49 0,0 0 0,0 0 0,0 24-32,24 0 32,0-25 0,0-23-32,25 24-32,-25-49 32,24 0 32,1-23-32,-25 23-64,0-48 32,24 24-128,-24-24 128,-24 0 0,0 0 32,25 0-129,-25 0 65,0 0 96,0 0 96,0 0 97,-25-48-1,-23-1-128,0-47 0,-25-1-32,1-24 0,-1 24-32,0 25 64,25-1-32,0 25 128,23 23 32,1 1 1,0 0-97,24 24-32,0 0 32,-24 0-96,24 0-64,0 0-160,0 24 159,0 25-255,0-1 320,0 49-32,48 0 32,1-1 0,-1-23 0,-24-1-32,25 1 32,-25-25 0,24 1 0,-24-1 0,-24-24 0,25 1 0,-25-25 32,0 0-32,0 0 64,0-25 64,0 25 0,0 0-64,0-24 289,0 0-161,0 0-96,-25 0-64,1-1 0,24 1 128,-24 0-64,24 0 161,-24 0-97,0-1-64,-1 1-32,1-24 0,0 24-32,-24-25 0,23 1 32,1 0 32,0-25-64,0 25 0,-25-1 32,1 1 96,24-1 97,-25 1-193,1 0 64,24-25-128,0 1 0,-25-1 0,25 25 32,0-25-32,0 0 64,0 25-64,24 0 32,-25-25 0,1 25-32,24-25 0,0 25-32,0-25 32,0 1-32,0-25 32,0 24-96,24-24 64,1 25-32,-1-1 32,24 1 0,-24 23 0,25 1 32,-1 0-64,-24-25 32,25 49-32,-25 0-33,0-1 33,-24 25 32,24 0 32,-24-24 0,0 24 0,24 0 32,-24 0-32,0 0 32,0 0 0,0 0-32,0 0 0,0 0-96,0 0 96,0 0 0,0 0 0,0 0-96,-24 49 32,0-1 64,0 25 0,0 23 0,-1 1 0,1 0 0,0 24-64,0 24 64,0-24 0,24 24-32,0-24 32,0 0-32,0 0-32,24 24 32,0 0-64,24 0-96,1-24 0,-25-24 95,0 0-31,0-49 64,1 25-32,-1-49 64,0 24 0,-24-23 0,24-25-32,-24 0 64,0 0 0,0-25 0,0 25 96,-24-24 256,0-24-159,-25-25-193,1-48 0,0 0 32,23-24-32,-23-24 0,24 24 0,0-25 0,-1 1 0,25-24 0,0 23 0,0-23-32,49 47 32,-25 1 0,49 24-96,-25 49 32,25-25 64,-25 49-65,0-1-63,1 25 96,-25 24-32,0-24 32,0 24-32,-24 0 32,25 0-32,-1 0 64,-24 0-64,0 0-64,24 0 96,-24 0-32,0 24 0,0 0 64,0 25 0,0 23 96,0 25-64,0 0-32,-24 0-32,0-1 32,-1 49 32,1 1-32,0-1 0,0-24 0,0 24 32,-25-24 0,1-24-32,24-25-32,24-48 32,0-24 0,0 0 0,0 0 0,0-48 64,0 0 288,-25-49-256,25-48-96,0-25 32,49 1-32,-1-25 0,25 25 0,-25 24 0,1 0 0,23 48-32,1-24 32,-25 24 32,25 1 32,-25 47-64,0 1-96,-23 24 32,-1 24-32,-24 0-352,0 24-33,0 48 481,0 49 32,0 0 32,0 0-64,-24 24 0,-25-24 0,1 0 97,0-24-65,-25 24 0,-24-48 96,49-1-64,-1-48 256,1-24-128,24 0-64,0-24-128,24-24 96,-25-1-96,1-47 0,24-1-160,0 0 128,24 0 32,25 1 0,-1-1-32,1 0 0,47 0-32,1 1 64,48-1-32,-24 24 32,24 1-96,-48 47 64,0 1-32,-49 0-96,-23 24-32,-25 0-1,0 24 65,0 0 128,0-24 0,0 0 64,0 0-64,0 0 128,0 0-128,0 0 65,0 0 95,0-24 32,0 0-32,-25 0-64,1 0-32,-24-1-64,-1 1 0,-23 0 32,-1 24 32,1-24-64,-1 24 224,0 0-191,1 0-33,24 48 0,-25 25-65,25-1 1,-1 1 0,-23 24 64,23 0 0,1 23 32,-1 1-64,1-24 32,24 24 0,0-48-32,-1-1 32,1-48 0,24 1-64,0-25 32,0 0 32,0-25-64,0 1 64,0-24 160,24-49-64,-24-24-32,49 0-64,23-24 0,-23 24 0,-1 0 0,1 49 0,23-1 0,1 0-64,-1 1 64,1-1-32,24 1 32,-1 23-32,25 1 32,-24 0-32,0-1 0,0 49-32,-25-24 0,-23 24-32,23 0 32,1 0 64,-25 24-64,1-24 32,23 24-32,-23 1 64,-1-1-32,25 0 32,-25 24 0,0-23-32,1-1 32,-25 0-32,24 0-64,-23-24 32,-1 24-32,0-24 63,-24 0 1,0 0 32,0 0 0,0 0 0,0 0 32,0 0 97,0 0-1,0 0 320,-24 0 129,0 0-449,-49 0-96,0 0 0,1 0 0,-25 0 64,0 0-64,0 24 32,1 1 0,-1-1-64,-24 0 0,24 24-32,-24 25 0,0 0 0,24 48 0,1-25 0,-1 25 32,0-24 0,25-24-64,-1-1 64,25 1-32,23-49 32,25 0 0,-24 0 0,24-24 0,0 0-64,0 0-32,0-24-96,0 0 192,0-24 0,24-25 32,49-48-32,24 0 0,24-24 32,0 24-64,24 0 32,0 24-32,24 25 0,1 23 0,-1 1-33,-24 24 1,-24 0-32,-24 24 32,0 0-32,-49 0 0,1 24-32,-1 0 32,-24 0 96,25 24 0,-25-23 0,0-1 32,0-24-32,0 0 0,1 24 0,-25-24-96,0 0 0,0 0-64,0 0 160,0 0 192,-49 24 160,1-24-192,-25 24-64,1 1-96,-49 23 32,24-24-32,-48 25 0,24-1 32,-24 49 0,-1-25-32,50 1 0,-1-25 0,24-24 64,49-24-64,24 0 32,0 0-32,24 0-192,0-48 192,1 0-64,23-25-32,25-24 96,23 25-32,25-25 0,0 49 0,0-25 0,24 25 0,-48 23 32,0 1-128,-49 24 128,-23 0-256,-25 49-97,0-1 353,0 25 128,-25 23 65,1 1-65,-48 24-96,-1-24 64,0 0-32,1-25 64,-1 1 0,1-25 0,-1-24-64,25-24 96,-1 0 1,1 0-97,24 0 0,24-72-128,0-1-64,0-24-97,0-23-63,48-1 128,25 0 32,-1 24 64,25 24 0,0 25 0,0-1 64,24 25-64,0 0 0,0 0-225,0 0-95,-49 24 64,-24 24 95,-23 0-31,-1 49-32,-24-25 288,0 25 160,-24-25-64,-1 0 0,1 1 32,-24-25 97,24-24 31,-49 0-64,25 0-64,-25 0-32,1-48-64,-25 23 0,0-23-32,24 0-32,25-25 32,24 0 0,0 25 32,24-24 0,0 47-32,0 25-32,0 0-32,24 0 0,0 0 0,0 0 32,49 0-32,24 0 0,24 0 0,0-24 32,0 24 32,-1 0-32,-47 0 0,0 24-64,-25 25 0,0-1 64,-23 25 32,-1-25 0,24-24 32,-24 25-32,1-49 0,-25 24 0,24-24 32,-24 0 0,0 0 96,0 0 160,-49-24 449,-23-1-545,-25-23-192,-24 0-160,24-25 32,25 25 64,-1-1 64,49 1 0,-24 0 32,23-1-32,25 25 32,-24 24-32,24-24 32,0 0-32,0-1-32,24 25-64,1-24-97,-1 24 33,48 24 64,25 25 64,24-1 32,-24 1 0,0-25-32,-25 24 0,-23-24 32,-25 25-64,24-25-96,-48 0 160,24 24 32,-24-23-32,25-25-32,-25 0-32,24 0 0,-24 0 32,0 0 32,0 0 160,0 0 96,-49 0 32,-23-49-256,-1 25 0,-24 0-32,1 0 0,23 24 0,0 0 64,25 0-32,24 0 65,0-24-1,24 24 96,0 0-64,0-25-128,0 25-96,24 0-160,-24 0-97,24 25 289,49 23 64,23 0 32,1 25-32,0-25-64,-24 1 64,23 23 32,1-23-32,0-1 0,0 0-32,-25 1 0,-23-1 0,-1 25 32,-24-25 0,0 0 0,1-23 0,-1-1 0,0 0 0,-24-24 0,0 0 32,0 0 96,-24-24 64,-25-25-127,-47 1-65,-1-24-289,0-1 289,25 0-128,47 25 128,1 0 0,0-1-32,0-23 32,0 23 0,-25 1 96,49-1-64,0 25 0,0-24 0,0 48-32,0 0 0,0 0-96,0 24-192,0 0-64,49 25 352,23 23 96,25-23-64,0 47 32,-1-23 0,-23 0 0,0 23 64,-1-23-64,1-25 0,-25 1-32,-24-1 0,1-24-32,-25 0 32,0-24 0,0 0 0,0 0 64,0 0 161,0 0-1,0-24-192,-49-24 32,25 24-96,-49-1 0,25 1 0,0-24 0,-1 24 0,1-25-64,-1 1 64,25 0-64,0-25 0,0 25 0,0-1 32,24 1-32,0 48 64,0 0-32,24 24-64,-24 0-129,0-24-95,24 24 224,49 1 64,23 23 32,1 25 32,-24-1-32,-1 25-32,-23-25 32,-1-23 0,1 23 32,-25-23-32,24-25 0,-24 0 0,-24 0 0,0-24 0,0 0 0,0 0 64,0 0 128,-48-48-96,-25-25-96,-23-23-256,-25-1 160,0-24-96,24 24 128,24 0 0,1 25 64,48-1 0,-1 25 128,25 24 32,0-1-32,0 25-32,0 0-96,0 0-64,0 25-128,25-1-64,-1 0 128,48 0 128,1 25 32,24-1 0,-1 25-32,-23-25 0,0 25 32,-25-25 0,0 0-32,1 25 32,-1-25 32,1 1 32,-25-1-32,0 0-64,0-23 32,25 23-32,-25-24 32,-24 0 32,24 1-64,0-1 64,-24-24-32,0 24 32,0-24 0,0 0 32,0 0 64,0 0 1,0 0-129,0 0 0,0 0-32,0 0-96,0 24 64,0-24 32,0 49 0,0-1 0,24 0 0,-24 25 0,24-1 0,1 1 0,-25-25 0,24 25 0,24 0 0,-24 23 0,1-23 0,23-25 0,-48 25 0,24-25 0,-24-24 0,0-24 0,0 25-257,0-25 33,0 0 32,0-25-32,0 1 160,0-24 32,0-25 32,-24 1-32,24-25 32,-24 0 0,0-24 0,-1 24-32,1 1 32,0-1 32,24 0-32,-24 25 0,24 23 32,0 25 32,-24 24 160,24 0-96,0 24-128,0 0 0,0-24-224,0 25 160,0-25 64,24 24 0,24 24 0,1 25 32,-1 23-32,-24-23 0,25 24 32,-49 0 0,24-25 32,-24 1-32,24-1 0,0 1 32,-24-25-64,24-24 0,-24 1 0,0-1 32,0-24-32,0 24 0,0-24 0,0 0 0,0 0 32,0 0 32,0 0-64,0 0-32,-24-24-64,0-25-128,0 1 128,24 0 96,-24-1-32,24 1 0,0 24 32,0 24 0,0 0 64,0 0-64,0 24-32,0-24 32,0 24 32,0-24-32,0 24 32,0 25 32,0-1 64,0 49 32,0-25 128,0 25 1,-49-24-129,1-25-64,24 25-32,-25-25-32,25 1 32,0-1-64,-25 24 0,25-23 32,-24-1-32,0 1 64,23-1 64,-23 0-96,24 1 0,0-1-32,-1-24 0,1 25 0,0-25 0,0 24 0,0-24 32,-25 25 32,1-25-32,-1 24 97,-23-23-1,-1-1 64,-48 0 0,49 0-192,-25 0 32,49-24-32,-25 0 0,25 25-32,-1-1 32,1 0 0,-1 0 0,25-24 0,24 0 0,-24 0-96,24 0 0,0 0-64,0 0-65,0 0-223,24 0 128,0 0 320,1 0 0,23 0-32,0 0 0,25 0 32,0 0 0,-1-48 0,25-1 0,0 1-64,24-25-32,0 1 31,-25 23 33,-23 1-96,0 24 32,-49 0 64,0 0 32,-24-1 0,0-23 64,0 0-64,24-1 32,0-23 0,1-1-64,-1 25 32,0 23 0,-24 1-32,0 24 32,24-24 0,-24 24 0,24-24 0,-24 0 0,24 0 32,1-25-32,-1 25 0,-24 0-32,24 0 32,-24 24 0,24 0 0,-24 0 0,0 0 0,0 0 0,0 0 0,0 0 0,0-25 32,0 25-32,0-24 0,24 0 0,1 0 0,-25 0 0,24 24-32,-24 0 0,0 0 32,0 0-32,0 0 32,0 0 0,0 0 0,0 0 0,0 0 0,24 0 0,-24-25-32,24 25-128,-24 0-64,0 0 128,0 0 32,0 0 64,0 0 32,0 0-32,0 0-32,0 0 32,0 0-32,0 0 32,0 0-64,0 0-97,0 0 129,0 25 32,24-1 32,-24 24 32,25 1-32,-25-1 129,0-24-97,0 25-32,0-25 0,0 0 32,0 24 0,-25 1 64,1-1-32,0 0 64,-49 25 96,25 0 1,-25-1-129,25-23-64,24-25 32,-24-24-96,-1 24 0,25 0 32,0-24-32,24 24 0,-24-24-32,24 24 32,0-24-160,0 0-96,0 0-161,0 0 97,0 0-96,24-24 287,0 24 129,0-48 0,25 24 32,-1-25-32,0-23-32,25-1 0,-49-24-32,49 25-96,-25-25 0,-24 49-96,25-1 96,-25 1 96,0 24 32,-24 0 32,0-25 0,0 25 0,0 24 32,0 0 0,0 0 32,-24 24 320,24 0-192,0 1-128,-24-1-64,24 0-32,-25 0 32,-23 25 0,24-1 0,24 24 0,-24-23 64,-1 23 64,25 1 97,-24-25 63,0 25 32,0-25 33,-25 25-161,1-25 64,0 25-96,-1-25-96,25 1 0,0-1 32,-24-24 0,23 25 0,-47-25 33,48 0-65,-49 0 32,25 0-64,-25 1 0,25-1 32,-49 0 0,24 24-64,1-23 64,23-1-64,1 0 0,24 0 0,-25-24 32,1 0-32,24 0 64,-25-24-64,25 24 0,0 0-32,0 0 0,0 24 0,-1 0 32,25 0 0,0-24 0,0 0-64,0 0-32,0 0-96,0 0-193,0-24 129,0 24 256,25 0 0,-1-24 32,24 24-32,1-24 32,23 0 0,25-25-32,0-23 0,24-25-64,-25 24-32,25-23-224,-24 23-129,-24 0 161,-1 25 160,-23 0 0,-1-1 128,-24 1 0,1-25 0,-1 25 0,24-49 0,0 25 32,1-1-64,-1 25 32,-24 48 0,-24 0 0,0 0 0,0 0 192,0 0 545,-48 48-577,24 0-32,-25 25-128,-23 24 32,-25 0 32,0 24-32,-24-1-32,-24 26 32,24-25-32,0-25 32,49-23 160,-1-25 97,25-23-129,24-25-128,-25 0 0,49 0-32,0 0-32,0 0 0,0 0-64,0 0-225,0-25 1,0 25-32,0 0 127,0-24 129,24 24 96,1 0-64,23-24 32,0 0 32,1 0-64,23-1-96,-23 1-96,-1 24-161,0-48 161,25 24 64,-49-1 96,0 25 0,-24 0 0,0 0 96,0 0 64,-48 49 96,24-1-96,-49 25 32,1-1 0,-1 1 128,-24-25 129,1 1-161,23-25-96,0-24 0,49 0 32,-24 0-64,24 0-64,24 0 0,-25 0 0,25 0-64,0 0 0,0-24-32,25-1 32,-25 1 64,24-24-64,24 0 32,1-25 0,23-24 32,25 0 0,0-24-64,48 25 0,-24-1-32,-24 0 32,-25 0 32,1 1 32,-25-1 32,1 24 0,-25-23-32,0 23 96,0 0-32,-24 49 64,0 0-32,24 0-32,-24 24 64,0 0 128,0 24 193,-24 0-289,0 25-160,-24 23-160,-1 25 0,1 24-32,-25 0 127,1 0 65,-1 0 0,0-49 32,25-23 1,24-25-33,24-24 0,0 0-257,24-24 33,0-49 160,25-24 0,-1-24 32,0-24 0,25 0-32,-25-24 64,1 24 0,-1-1 64,-24 50-64,-24-1 32,25 24 64,-25 25 128,0 24 32,0 24-63,0 0 31,0 0-128,0 0 224,-25 48-320,-23 49-128,0 0-64,-1 48 64,-23 0 0,-1 24 32,0 1 64,1-25 0,-1-24 32,25-49 0,24-23 0,24-49-65,0 0-127,24 0-640,0-49 511,24-47 321,1-25 64,-1-25-64,1 1 0,-1-24 0,0 0 0,25-25 0,-25 25 32,-23 24-32,-1 48 32,-24 24 0,24 25 193,-24-1-97,0 49 0,0 0 96,0 0-96,0 49 289,0-1-417,-24 25 0,0 24 0,-1 24 32,25 24-64,0-49 32,0 1-65,0 0 33,25-49 32,-1 1-128,-24-1-64,24 1 128,-24-1 0,24-24 32,-24 25-160,24-25-64,-24-24 95,25 24 1,-25-24-192,0 0-32,0 0 95,0 0 129,0 0 160,0-48 320,0-1-159,0-48-33,-49 1-96,25-1-32,0-24 0,24 0 0,-24-24 0,24 24 0,0 24-32,0 24 32,0 25-32,24 24 0,-24 24 0,24 0-96,0 0-33,-24 24 129,24 0 32,1 25 128,23 23-63,0 1-1,1 48-64,-25-24 0,0-25 0,0 1 0,-24-25-64,24 0 31,-24-23-63,25-1 32,-25 0-64,0-24 128,0 0 0,0 0 0,0 0 64,0 0 64,0 0 1,0 0-97,-25-24 64,25 0 32,-24-25-96,24 1-32,0-1 32,0-23-32,-24-1 0,24 1 0,0 23 32,0 1-32,0 24 0,-24 24-32,24 0 0,0 0-96,0 24-129,0 0 161,0 49 96,48-1 0,-24 25 0,25 0-32,-25-25 32,-24-23 0,0 23 0,0-23 0,0-25 0,0 24 32,0-23-32,-24-25 32,24 0 0,-24 0 32,-1-25-64,1-47-288,-24-1 128,0 1 32,-1-25 128,1 0-32,24 0 32,-1 49 32,1 0 224,0 48 289,-24-25 159,-25 25-191,-24-48 224,0 24-289,1-25-64,-25 1-31,24 24-321,24-25 32,-23 1 32,-1 0-32,-24-1-32,0 1 64,-24 0-32,-1 23 64,26-47 64,23 23-96,48 25-64,1-24-32,48 48-64,0 0 32,0 0 32,0-24-96,0 24 0,0 0-96,0 0-96,0 0-161,24 0 33,0 0 192,49-25 192,24 25 0,24 0 0,24 0-32,0 0 0,24 0 31,-23 25-95,-1 23-224,-49-24 0,1 25 192,-48-25-1,-1 24 33,-24 1 128,-24-25 0,0 24 32,0-48 32,0 24-32,0-24 0,0 0 97,-24 0 223,-24-24 160,-49 0-384,-24-24-128,-24-1 65,0 1 31,-1-25 32,50 25 0,-25-25 0,24 25 0,24-1 0,1 1-64,-1 24-64,25-24 0,24 23 0,-1 25 32,25-24-64,0 24 32,0 0-128,25 0-192,-1 0-321,24 0 481,1 24 160,47 49-32,49-1 32,-24 1-32,0 0 0,49-1 32,-1-23 0,0-1 0,-48-24 0,0 0-32,-48 1-160,-25-1 128,-48 0 32,0-24 32,0 0 64,-24 0 224,-24-24 160,-49-25-319,-24 1-129,-48-25 0,24 1 32,-1-1-32,25 1 64,25 23 160,23 1-32,0 0 32,1 23 65,23 1-193,1 0-64,24 0 0,24 24-32,0-24 0,0 24-128,24 0-97,-24 0-127,73 24 160,-1 48 160,49 1 0,0-1 32,24 25 32,1-24-32,-1-1 32,24 1-32,0 0-320,-48-1-1,-48 1 129,0 23 128,-49 1 32,0-24 64,-24-25-32,0-24 32,0 1 128,0-25-64,0 0 64,-48-25 65,-25-23-225,-48-49-96,-24 25 32,-25-25 64,25 0 0,0 0 64,24 25 128,0-1-96,49 25 64,23 24 64,1-1-96,-1 25 0,1-24-96,-25 0 1,25 0-1,48 24-32,0 0-97,0 0-191,0 24-32,24 49 320,0 23-64,49 25 64,24 0-64,0 0 64,24 0-32,24-24 32,0-24 0,0-1-32,-24-23-96,-48-1 64,-25-24 31,-48 0-95,0-24 128,-24 0 257,-25 0 383,-47-48-448,-25-49-128,-49 0 1,1-24-1,-25-24 96,25 24-32,24 0 160,24 25 32,0 23-159,48 49-97,25 0-64,24 24 32,24 0-32,0 24-64,48-24-225,-24 24-768,1 24 353,23 49 704,25 24 0,23 24 0,25-24 0,24 0 0,1 0-32,-1-48 32,24-1-32,-48 1-225,0-1-127,-48 1 96,-25 24 96,-24-25 95,-24-23 33,0-1 64,0 1 32,-48-49 65,-1 24 95,1-24 0,-24-24-128,-25-25 32,-24-48 64,-24 1 0,-1-25 65,-23 0-33,24-49-96,0 25-32,72 24 96,1 24-64,47 49 64,1 24-32,24 24-64,0 0-64,0 0-160,24 0-64,1 48-192,23 25 416,25 24 0,23 24 32,49 48-32,1 0 0,23 1 0,-24-1 0,-24-24-64,-24-24-193,-24-24 97,-25-25 128,-24-23 32,-24-49 0,0 0 0,0 0 224,-72-49 97,-25-72-321,-48-24-32,-25-24-32,1-25 32,24 25 64,24 24-32,24 48 64,24 49 128,25-1-32,24 49 96,24-24 33,0 24-289,0 0-32,24 24-193,-24 25-127,24 48 96,0 48 224,25 24 32,48 25-32,-1-49 32,1 0 0,24-24 0,-24-24 32,-49-49-32,1 0 0,-49-23 32,0-25-32,0 0 96,-25-25 416,-47-47 129,-49-25-577,-24-48-64,0-49 0,-1 1-96,50 23 32,23 25 64,49 73 0,0 48 96,24 24 64,0 0-160,0 0-64,0 0-256,24 48-33,0 49 289,24 24 64,49 0 0,0 24 0,24 0 0,-24 0 0,-1-24 0,1 0 0,-48-24 32,-25-49-32,-24 0 32,0-23 64,0-25-31,0 0 191,-49-25 32,-47-47-256,-25-25 32,0-24-32,0-24 0,24 24-32,49 49 96,-1-1-64,25 49 32,24 24 129,0 0-129,0 0-64,0 0-161,0 0-95,0 48 32,24 49 192,25 0 32,23 24 0,1 24 0,24-24 0,-1-25 0,-23 25 32,-49-48-32,24-25 0,-48-23 32,0-1 0,0-24 32,0-24 64,0-1 129,-72-23-65,-25-49-160,-48-72-32,48 24 0,0 0 0,25 24 0,48 72 0,-1 25 64,25 24-32,0 0-32,0 0-32,0 0-160,0 0-1,0 48-63,0 1 192,25 23 32,-1 25 0,48 0 32,-23 0 0,-1-1 0,1 1 0,-25-24 0,-24-25 0,0-24 32,0-24-32,0 0 32,0-24 32,0-24 64,-49-1 129,-23-47-257,-25-25 0,0-49 32,0 49 0,1-24-32,23 73 32,25 23 32,-1 25-32,49 24 32,0 0-64,0 0 0,0 24-64,0 49-128,0-1 127,0 25-31,49 0 32,-1 0-32,25 0 64,-1-25 32,1 25 0,-25-25-32,-24-23 32,1-25 32,-25-24-32,0 0 32,0 0 64,0-24 64,0 0-95,-49-1 95,-48-71-160,25 23-32,23 1 32,1-1 32,48 49-32,-24 24 32,0-24-32,24 24-32,0 0 0,0 0-32,0 0-129,0 24-223,0 24 128,0 25 224,24-1 0,0 25 32,24-24 0,-23 23 32,-1-47 0,0-1 0,-24-24 0,0-24 32,0 0 0,0-24 32,0 0 128,0 24 96,-24-24-64,-49 24-160,25-49-32,-25 25 0,1 0 1,23 0 31,1 0 96,24 24 0,-25 0-32,25-25-128,-24 25 0,24 0 32,-1 0-32,1 0-96,24 0 32,-24 0 64,0 0-96,0 0 64,-1 25-64,1-25-97,0 24-191,24 0-160,-24 0-225,24 0-544,0 1-897,0-1-833,0 0-3716</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5:54.462"/>
    </inkml:context>
    <inkml:brush xml:id="br0">
      <inkml:brushProperty name="width" value="0.16" units="cm"/>
      <inkml:brushProperty name="height" value="0.16" units="cm"/>
      <inkml:brushProperty name="color" value="#E71224"/>
    </inkml:brush>
  </inkml:definitions>
  <inkml:trace contextRef="#ctx0" brushRef="#br0">0 702 10986,'0'0'1794,"0"0"-417,0-169-63,73 120-450,-25 1 1,73 0-288,-24 23-1,24 1-159,0 24-65,-24 24-160,-49 49 353,-24 0 608,1 23-192,-25 1-417,-25 0-191,-23 24-161,-25-24-96,1 0 0,-1-25-32,1-23-32,-1-1-32,25 0 0,-1-23 64,25-1 160,0 0 1,24-24-97,0 24 32,0-24-160,0 0-32,48 24-64,25 1 96,24-25 64,48 24 96,0-24 96,0 0-64,0 0-64,-24 0-128,-24 0 65,-24 0-65,-25 0 0,-23 0 0,-25 0 0,0 0-257,0 0-447,0 0-1154,0 0-1345,0-49-2979</inkml:trace>
  <inkml:trace contextRef="#ctx0" brushRef="#br0" timeOffset="738.1833">1863 266 13036,'0'0'3396,"0"0"-1603,0 0-415,0 0-1,0 0-576,-170 0-97,146 0-287,-24 25-225,24-1 224,-25 49 289,25-1-417,0 25-96,0 24-64,-1 0 65,25 0-129,0 24-32,49-24 0,-1-24-32,1-24 0,23-1-96,1-48-32,24-24-33,-25 0-63,1-24 32,0-24 64,-25-25 64,0-24 0,-23 1 64,-25-25 0,0 24 0,-25-24 64,1 24-32,0 24 0,0 1-32,0 23 0,-1 1 0,1 24-160,24 0-321,-24 24-704,0 0-1089,0 0-1794,24-25-7591</inkml:trace>
  <inkml:trace contextRef="#ctx0" brushRef="#br0" timeOffset="4578.9856">2661 0 10346,'0'0'4452,"0"0"-2402,0 0-577,0 0 225,0 0-577,-49 194-160,25-122-160,0 1-97,-24 0-287,23-1 159,-23-23-95,24-1 63,0 1-191,24-25-289,0 24-64,0-24-64,0-24-33,48 25-31,0-1-192,49-24-513,-24 0-128,24-24-128,-25-1-320,25-23-225,-24 0-448,0-1-128,-25-23-1633,0 23-1282,-23 1 641</inkml:trace>
  <inkml:trace contextRef="#ctx0" brushRef="#br0" timeOffset="4779.152">3193 314 2242,'0'0'4356,"0"0"481,0 0-1602,0 0-865,0 0 96,0 0-127,0 0-642,25 24-351,-25 25-514,0 47-543,0 1-1,0 0 320,0 0-95,0-1-161,0 1-192,0-24-31,0-25-129,0 1-65,0-1-543,0-48-1090,0 0-896,24 0-2083,-24-48-6437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6:07.752"/>
    </inkml:context>
    <inkml:brush xml:id="br0">
      <inkml:brushProperty name="width" value="0.16" units="cm"/>
      <inkml:brushProperty name="height" value="0.16" units="cm"/>
      <inkml:brushProperty name="color" value="#E71224"/>
    </inkml:brush>
  </inkml:definitions>
  <inkml:trace contextRef="#ctx0" brushRef="#br0">3895 974 10442,'0'0'3043,"0"0"-513,0 0-768,0 0-449,0 0-256,0 0-192,-145 97-513,121-24-160,0 48-96,0 0 161,24 24-65,0 0 160,0-24 1,0 0-65,24-24-128,24-24-160,1-25 0,23-24-96,1-24 32,-1 0-128,1-24 32,0-49 63,-25-23 1,1-1 96,-25-24 0,0 24-64,-24-24 64,-24 48 64,0-23 32,-25 23-32,25 24 65,0 1-65,-25 0-64,25 23 0,0 1-32,0 0-1153,-1 0-2019,1 0-4162</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6:45.259"/>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5344 2830 5669,'0'0'2915,"0"0"-513,0 0-480,0 0-641,0 0-608,0 0-64,0 0 384,-123 0-257,73-24 321,1 24-64,24-25-224,-49 0 128,25 1-128,-25-1-129,25 0-63,-1 1-193,26-1-192,-26 0-32,1 1-64,24-1-96,1 0 65,-25 1-65,49 24 32,-25-25-32,0 25 0,25 0 0,0 0 0,0 0-65,0 0-31,0 0-96,0 25 0,0-1 160,0 26-64,50-1 96,-26-24-64,25 24 32,1 0 32,-1-24-128,0 24 64,1-24 32,-1 24 32,25-24 0,-25 0 64,1-1-64,-26 1 64,26 0-64,-1 0 0,0-25-32,1 0-128,-26 24 31,26-24 129,-26 0 64,-24 0 33,25 0-97,-25 0 64,0 0 32,0 0 64,0 0 192,0 0 225,-25 0-33,-24 0-159,0-24-289,-1 24-32,-24-25-64,0 0 96,0 0-64,0 1 192,0-1 0,0 0 1,0 1-33,25-1-32,0-24-128,0-1 0,-1 1-64,26 24 32,-1-24 0,0 0 0,25 24 0,0 0 0,0 25 32,0 0-32,0 0 0,0 0-32,0 0-32,-24 0-64,24 0 0,0 25-65,0-25 161,24 49 32,1-24 32,0 24-32,-1-24 0,1 24 0,0 1 0,-1-26 32,25 26-32,-24-1 32,0 0 1,-1-24-33,1 25 0,0-26-33,24 1 66,0 0-33,-24-1 0,24 1 32,1-25-32,-26 25 32,26-25-32,-1 24 0,-24-24-32,24 0 32,0 0 0,1 0 32,24 0 0,-25 0 0,25-24-32,0-1 0,0 0 0,0 1 0,-25-1 0,25 0 32,-24 1-64,-1 24 32,0-25 0,1 25 32,-1-25 0,0 0-32,1 1 0,-1-26 32,0 26-32,25-26 0,-24 1 32,-1 0-32,0-1 32,0 1-32,1 0 64,-26-1-64,1 1 32,0 0-32,-1 24 32,1 0-32,-25 1 0,25-1 0,-25 25 0,24-25 0,-24 25 0,0 0-32,0 0 0,0 0-64,0 0-32,0 0 128,0 25-64,0-25 64,0 25 64,-24-25 0,-1 49 0,0 0 64,-24 1 0,0-1-64,-1 0 32,-24 25-96,-24-24 64,-1-1 0,1 0 0,-1-24 64,25 0-96,0-1 65,0-24-65,49 25 0,-24-25-32,24 0 0,1 0-32,-1 0 32,25 0-32,0 0-65,0 0-63,0 0-64,0 0 0,0 0 0,25 0 128,-1 0 64,50 0 0,-24 0 32,24 0 32,0-25-32,24 1 32,1-1-32,0 0 0,-25 1 32,24-1-32,-49 0 0,1 1 32,-1-1 0,-24 0-32,24 1 0,0-26 64,1 26-32,-26-26-32,26 1 0,-26 24 0,-24 1 32,25-1 0,0 25-32,-25-25 0,0 25 32,0 0-32,0 0 0,0 0 0,0 0 32,0 0-64,0 0 32,0 0-64,0 0 0,0 0-32,0 0 64,0 25 0,0 0 32,-25-1 64,0 26-32,1-26 64,-26 1 32,1 24-96,-25 1 64,0-26 0,0 1 0,25 0-64,-1-1 32,1 1-64,0-25 0,0 25 0,-1-1 0,26-24 32,-1 25-32,-24-25 32,24 25-32,0-25 64,1 0-64,-1 24 0,25-24 0,-25 0-32,1 25-32,24-25 32,-25 25-32,25-25 0,0 0-64,0 0-64,0 0-32,0 0-65,25 0 33,-1 0 160,1 24-32,24-24 128,1 0 0,-1 0 0,25 0 64,-25-24-32,25-1 0,0 0 0,-25 1-32,-24-1 0,0 0 32,-1 1-32,1 24 32,-25-25 0,25 25 0,-25 0-64,0-25 64,24 25-32,-24 0 0,0 0-64,0 0 64,0 0-64,0 0-32,0 0 96,0 0-64,0 0 64,0 25 0,-24 0 64,24-1 0,-25 1-32,0 24-32,1-24 64,-1 24-32,0 1 0,-24-25 96,24-1-128,-24 26 160,0-26 1,0-24-65,24 25 64,-24-25-96,24 0 32,0 0-32,-24 0-32,24 0 0,1 0-32,-1-25 32,0 25-32,1-24 0,-1 24 32,0 0-64,1 0 0,24-25 0,-25 25-64,0 0-32,25 0 64,-24 0-32,-1 0 64,0 0 32,-24 25-64,24-25 0,1 0 32,-26 0-97,26 0-191,-1 0-160,-24 0-545,24 0-2146,0 0-1153,1-50-8168</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3.6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4557 3585 3748,'0'0'6117,"0"0"-6117,0 0-96,321-198 96,-99 124 353,49 0 191,49-24-31,26 24-1,24 24 33,49-24-97,25 50-128,24-1-95,26 0-225,-1 25 64,-25 25-64,-24 24 0,-24 1-64,-50 48 31,-1 1-127,-73 0-32,-49 24-224,-50 0 384,-73 1-353,-50-1-415,-25-24 287,-49-1 257,-49 1 256,-50-25 224,-24 25 0,-50-25-96,-24 0 129,-25-25-97,-25 0 64,-49-24-64,0 0 417,-49-25-129,-50 0 289,1 0 352,-75 0 160,1 0-160,-50 24-576,24-24-129,1 0-320,0 0-64,24 0 0,50 0 32,49-24 32,74-1-64,74-49 0,50 25-96,48-1 0,50 1-32,25 0 64,24-1-225,25 1 129,74-25-384,74-25 384,50-49 128,73 0 0,50-24-97,48 48 97,75 1-64,25 0 96,24 24-32,0 25-1185,1 0-3331,-26 49-2371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35.742"/>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7701 3465 6694,'0'0'0,"0"0"-32,0 0 32,-271 0 385,123 0 800,-25 0 448,-24 0-287,0 0-97,-1 25-32,-24-25-544,25 25 416,-25-1-993,25 1 0,24 0-32,-24-1-32,49 26 32,25-50 128,24 24 128,50-24-31,49 0-33,0-24-256,49-26-513,50 1 257,49-25 192,24 0 32,50 0-32,25 0 32,-1 0 32,26 25 0,-1-1 0,25 1 0,-25 24 32,-24 25-32,-50 0 0,-74 0-160,-49 0 160,-74 25-160,-24 24 160,-50 25 480,-74 0-127,-50 25-257,-23 0 0,-75-25 32,0 0-64,-25 0 160,0-25 0,26 0 1,-1-24 95,74-25 96,24 0 225,75 0-449,49-25 128,25-24-192,24 24-96,25-24-64,49-25-32,50 25-128,24-25 64,50 0 128,0 0-96,49 24 96,24 1-64,1 0 64,24-1 64,0 26-64,-49 24-64,-49 0 0,-74 0 64,-25 0-128,-74 49-128,0 0 159,-74 1 97,-25 24 161,-74 0-1,1 0-96,-50-25 32,0 0-64,-25-24 0,25 0 32,-24-1-64,24 1 64,24 0-32,50-25-32,50 0 256,48 0-128,1-50-128,25 26-32,24-1 0,0-24 0,24-1-160,50 1 0,25 0 192,-1-1-64,26 1-64,24 0 128,-25-1 0,0 26-64,-24 24 64,-50-25-32,1 25-128,-50 0-33,0 0 193,0 0 32,0 25 32,-50-1 97,-24 1-65,0 0-64,-24 24 32,24-24-32,-25 24 0,0-24 0,1-1 0,24 26-32,-25-50 64,50 24-64,-1 1 32,26-25-32,24 0 32,-25 0-64,25 0 0,0 0-128,0 0-64,25 0-65,24 25 161,25-25 128,25 24 64,-1-24-64,50 0-32,-24 0-192,24 0 224,-25 0-32,-24 0 0,-50 0 32,-24 0-160,-25 0 128,0 0 32,0 0 32,0 25 128,-50-25 0,1 25 32,-50-25-96,1 0-32,-1 0 33,0 0-33,-24 0 0,24 24 0,1-24 32,-1 0-64,25 0 0,0 0-32,0 0 0,25-24 0,0 24 0,24 0 32,0-25-32,1 25 64,24-25-64,0 25-96,0 0 64,0 0 32,0 0 0,0 0 0,0 0 0,0 0-32,0 0-32,0 0-96,0 0-161,0 0 257,0 0 32,0 0 32,0 0 64,-25 0 32,25 0 0,0 0-31,0 0 31,-25 0 96,25 0-128,-24 0-64,-1 0 32,25 0-32,-25 0 32,25 0-32,-24 0 64,24-24-64,0 24 0,-25 0 0,0 0 32,1 0-32,24 0-32,-25 0-32,0 0 32,1 0-32,-1 0 32,0 24 32,1-24-32,24 25 32,-25-25 0,0 0 0,1 25 32,-1-25 0,-24 0-32,49 0 32,-25 24 0,25-24 0,0 0-32,-25 0 0,25 0 0,0 0-64,0 0-128,0 0-449,0 0-288,25 0 257,0 0 95,24-24-96,0-1-1056,25 0-1859,0 1-1152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4:07:24.613"/>
    </inkml:context>
    <inkml:brush xml:id="br0">
      <inkml:brushProperty name="width" value="0.08" units="cm"/>
      <inkml:brushProperty name="height" value="0.08" units="cm"/>
    </inkml:brush>
  </inkml:definitions>
  <inkml:trace contextRef="#ctx0" brushRef="#br0">361 266 1409,'0'0'12556,"0"0"-10826,0 0-737,0 0 128,0 0 288,0 0-768,0 0-513,-38 114 32,38-76 160,0 19-63,0 0 95,0 0 289,0 18-65,0-18-160,0 19-255,0 0 159,0-19 64,-19 0-288,19-1 33,0 20-1,-19-19-32,19 19-32,-19-19 32,19 19-32,0-1 0,-19 20-64,19-19 192,0 19-128,-19 0 0,19-1-64,0-18 0,0 19 96,-19 0-64,19 0-32,0-1 0,0 1 0,0-19 32,0 0-32,0 0 0,0-1 32,0 20-32,0-19 0,0 19 0,0-19 33,0-1-33,0 20 0,0-19 0,0 19 0,0-19 0,19-1 0,-19 1-33,0 0 33,0 0 0,19 19 0,-19-19 0,0 18 0,0-18 0,0 0 0,19 0 33,-19 0-33,0-1 0,19 1 0,-19 0 0,19 19 0,-19-19 0,0 18 0,0 1 0,0 0 0,0-19 0,0 19 0,0-20 0,0 1 0,0-19 0,0 19 0,19 0 0,-19 0-33,0-1 66,0 1-66,0 0 33,0 19 0,19-19 0,-19-1 33,0 20-66,19-19 33,-19 0 0,0 0-32,0 0 32,0-1 0,0 1 0,0 0 0,0 19 0,0-19-32,0 18 32,0-18 0,0 0 32,0-19-32,0 19 0,0-19-32,0 18 32,0-18 0,0 19 0,0-19 0,0 0-32,19 19 32,-19-1 0,0 1 32,0 0-64,0-19 32,0 19 0,0-19 0,0 0-32,0 18 32,0-18 0,0 0 0,0 19 0,0 0-32,0 19 32,0-20 0,19 20 0,-19-19 0,0 0 0,19-19-96,-19 0 32,0-20-96,0 20-417,0-38-255,0 0-225,0-19-1762,0-76-5733</inkml:trace>
  <inkml:trace contextRef="#ctx0" brushRef="#br0" timeOffset="4203.4653">398 209 448,'0'0'7912,"0"0"-7304,0 0-383,0 0 1152,0 0 641,0 0-1185,-18 19-577,18-19-128,18 0 192,1 0 161,0 0-33,19 0-63,-19 0-33,38 0 289,-19 0-257,19 0-96,-19 0 65,19 0-65,0 0-160,-1 0 128,20 0 32,38-19 385,0 0-32,37 19-385,-18-19 32,38 0-32,-39 0-127,20 0-1,0 0-32,18 0 0,-18 19-96,18-19 64,1 19 32,0 0 0,-1 0 32,1 0 64,18 0 33,-18 0-129,-19 0-96,18 0 128,1 0 0,-1 19-64,20-19 64,0 0 96,18 0-64,20 0-127,-20 0 31,1 0 32,18 0-64,-18 0-32,-1-19 64,20 19 0,-1 0-32,19 0-32,1 0 32,-1 0-32,1-19 0,-20 19 32,1 0-32,18 0 0,0 0 32,20 0-32,-20-19 64,20 19-32,-20 0 0,0 0-32,1 0 160,18 0-96,20 0 64,-1 0 1,0-19-129,-18 19 96,18 0-64,0 0 0,-18 0 0,37 0 64,-19 0-96,1 0 0,18 0 0,-38 0 32,39 19 0,-1-19 0,0 0 0,19 0-32,1 0 0,-20 0 32,0 0 32,1 0-64,-1 0 32,0 0 0,0 0-32,-37 0 0,-1 19 32,1-19-32,-1 19 32,0-19 0,-18 0-32,-39 19-32,1-19 32,-1 19 0,-56-19 0,19 19 0,-39 0 32,1-19-32,0 19 0,-20-19 0,1 19 0,-38-19 0,-38 19-32,0-19 32,-19 0 0,-19 0 0,0 0 192,0 0 0,0 0 257,0 0-225,0 0-32,0 0-32,0 0 33,0 0 191,0 0-96,0 0-160,0 0 97,0 19-161,0-19-32,0 0-32,0 0 32,0 0-32,0 0 0,0 0-96,0 0 64,-19 0 0,19 19 32,0 0 0,-19 0 32,19 19 32,-19 0-64,0 0 96,0 0-96,19-1 0,-19 20 0,19 0 0,-19 0 32,19 0 0,-19 0-32,19 0 32,-19 0-32,0-1 0,0 20 64,19 0-64,-19 19 32,19-19 32,-19-1-64,19 20 0,-19-19 0,19 19 32,-19 0 0,19-1 32,-19 1-64,0 0 64,19 19 0,-19-1-64,0 1 96,19 0-96,-18 0 0,18-20 0,0 20 32,-19 0 0,19 0-32,0-1 32,0 1-32,-19 19 0,19-19 32,0 18-32,-19-18 32,19 19 33,0-20-1,-19 20-32,19-19 0,0 19 64,-19-20-96,19 1 32,-19 0 0,19 18 32,0-18 0,-19 19-64,0 0 96,19-20-64,-19 20 96,0-19-96,19 0-32,-19 18 128,19-18-64,-19 0 0,19-1 1,0 1-33,-19 19 0,19-19-32,0-1 32,-19 1 0,19 19 0,0-19 0,0 18 96,0-18-32,0 0 0,-19-1-64,19 20-32,0-19 64,0-19-32,-19 18 0,19 1 0,0-19 0,0 19 0,0-1-32,0-18 32,0 19-32,0-19 0,0-1 64,0 1-64,0 0 32,19-19-32,-19 19 0,0-20 32,19 1-32,-19-19 0,0 19 32,19-38-32,-19 19 0,19 0 0,-19-1-32,0 1 64,0 0 0,19 0-32,-19 0-32,0-19 32,0 19 0,19-19 0,-19 0 0,0-1 0,0-18 0,0 19 0,19 0 32,-19-19-64,0 19 32,0-19 0,0 19 0,0-19 32,0 0-32,19 19 0,-19-19 0,0-19 0,0 19 0,0 0-32,19 0 32,-19-19 0,0 0 32,0 0-32,0 0 32,0 0-32,0 0 0,0 0 0,0 0 0,0 0 33,0 0-1,0 0 0,0 0 64,0 0-96,0 0 64,-19 0-32,0 0 0,0-19 64,-19 0-96,-19 19 0,0-19 0,0 19 0,-18 0 32,-1 0-32,0 0 0,-19 0 32,0 0-32,20 0 0,-20 0 64,0 0-64,0 0 32,-18 0-32,-1 0 0,0 0 32,-19 0-32,1 0 0,-20-19 64,19 19-96,-18 0 32,-1-19-32,0 0 32,1 0-64,-1 19 64,-18-19 0,-1 0 64,19 0-64,-18 0 0,-20 0 32,20 0-32,-1 0 0,0 0 0,20-19 0,-20 19-96,19 0 96,1-18 0,-20 18 0,1 0 32,18 0 0,0 0-32,-18 0 32,-1 19 0,1-19-64,18 0 32,-19 0-32,20 19 32,-1-19-32,0 0 32,1 0 0,-20 0 32,19 0-32,-18 19 0,18-19 32,-18 0-32,-1 0 0,0 19 0,1-19 0,18 0-64,-18 19 32,-1-19 64,-19 19-32,1 0 0,-1-19 0,-18 19 32,-1 0-32,20 0 0,-20 0 0,20 0-32,-1-19 32,-18 19-32,-1 0 32,1 0 32,-1 0 0,1 0-32,-20 0 0,39 0-32,-20 19 32,19-19-32,-18 0 32,18 0 0,-18 0 0,-1 0 0,1 0 0,18 0 0,1 0 0,-1 0 0,20 0-64,-1 0 64,0 0 0,1 0 64,-1-19-64,1 19 0,18 0 0,-19 0 0,20 0 0,-1 0 0,0-18 0,1 18-64,-20 0 32,20 0 32,-20 0-64,0-19 64,1 19-96,-1 0 64,1 0 0,-1 0 32,0-19-32,20 19-64,-20 0 64,19 0-33,1 0 33,-1 19 32,0-19 0,20 19 32,-1-19 1,19 0-33,1 18-65,18-18 65,0 0-64,0 0 64,1 0 0,-1 0-32,0 0 0,19 0 0,0 0 0,19 0 0,1 19 32,-1-19 32,19 0-32,-19 19-32,19-19 32,0 0 0,0 0 0,19 19 0,0-19 0,0 0 0,19 0 0,0 0-32,-19 0 32,19 0 0,0 0 0,0 0 0,0 0-64,0 0 32,0 0 32,0 0-128,0 0 64,0 0-32,0 0 0,0 0 32,0 0 0,0 0 64,0 0 0,0 0-96,0 0 96,0 0 0,0 0-32,0 0-65,0 0 33,0 0 0,0 0-32,0 0-128,0 0 160,0 0-32,0 0 32,0 0 0,0 0 32,0 0 0,0 0-32,0 0-193,0 0 97,19 0 32,-19-19-96,0 19-32,19 0-129,-19-19 1,19 19 0,0-19-289,0 1-288,0-20-544,19 0-481,0-19-385,0 0-703,19 0-4037</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1.950"/>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4076 3885 6150,'0'0'32,"0"0"-32,0 0 0,0 0 384,0 0 289,0 0-257,-49 99-63,49-99 415,24 25 321,26-1 289,-26-24-514,26 25-223,-26 0 64,1-1-385,24 1-96,-24-25 65,0 25 95,24-1-256,-24-24 128,-1 25 353,1-25-289,0 25-96,-1-25 1,1 0 63,24 24 128,-24-24-95,0 25-97,24-25-128,-24 25-32,24-1-32,-24-24 64,24 25 0,-24-25 128,24 25-64,0-25 161,1 0-65,-1 24-32,25-24-96,-25 25-96,0 0 64,25-25-31,-24 0 31,-1 24 0,25-24 64,-25 0 0,25 0 32,0 0 32,-24 0-31,48 0-65,-24 0-32,0 0-64,25 0-32,-25-24 96,25 24-64,-25 0 32,0-25-64,24 0 0,-24 25 0,25-24 0,-1 24 0,1-25 0,0 25 0,-25 0 0,24-25 0,-24 25 0,25 0 0,0-24 0,-1 24 0,1-25 64,0 25-64,-25-25 0,24 1-64,-24 24 64,0-25 0,0 25 64,-24-25-64,24 25 32,0-24 0,-1 24-32,-23-25 0,24 25 32,0-25 0,0 1-32,0 24-32,0-25 32,24 0 0,-24 1 32,0 24-64,0 0 32,0-25 0,-24 25 0,-1 0 0,-24 0-32,24 0 32,0 0 0,1 0 0,-1 0 0,0-25 0,1 25-32,-26 0 32,1 0-96,-25 0 96,0 0-96,0 0 96,0 0-64,0 0 0,0 0-128,0 0 63,0 0 1,0 0-96,0 0-32,0 0 96,-25 25 64,1 0 96,-50-1-32,24 1-32,-24 0 64,0 24 32,-24-24-32,48-1 32,-24 1-32,25 0 0,0-25-32,24 24 32,0-24 0,-24 25 0,24-25 0,-24 25 32,0-25 0,-1 24 0,1-24 128,-25 0 64,0 0 64,0 25-160,0-25-31,-24 0-65,24 0-32,-25 0 0,0 0 32,1 0-32,-1 0 0,0 0 32,1 0 96,-1 0-64,0 0 0,1 0 64,-1-25-128,-24 25 64,24 0-64,-24 0 0,24 0 0,-24 0 0,0 0 0,24 0 0,0 0 0,1 0 0,-1 0 0,0-24 0,1 24 0,24-25 32,0 25-32,0-25 32,49 25-32,-24 0-32,24 0 32,25 0 0,0 0 0,-25 0 0,25 0-192,0 0 96,0 0-96,0 0-33,0 0-31,0 0 64,50 0 96,-26 0 32,26 0 64,-1 25 32,0-25 32,1 0-64,-1 25 0,0-25 64,1 0-64,-26 0 32,26 0-32,-1 0 96,25 24-96,-25-24 0,50 0 32,0 0 0,-1 25-32,26-25 0,-1 0 0,-25 0 0,1 25 0,-25-25 0,25 0 0,-25 24 32,24-24 32,26 0 0,-26 0-64,26 0 64,-26 0-64,26 0 0,-26 0 0,26 0 32,-50-24-32,24 24 0,1 0 32,-25 0-32,0-25 0,0 0 32,0 25-32,0-24 33,0-1-33,-25 0-33,25 1 1,-25-1 0,1 0 32,-1 25-32,0-24-32,1 24-160,-26 0 96,1 0 128,0-25-64,-1 25 64,1 0 0,0 0 0,-1 0-32,-24-25 0,25 25-256,0 0 159,-1 0 33,1 0 32,0 0-160,-1-24 32,1 24 128,24 0 32,-24-25 0,24 25 32,1-25-96,-1 25-193,0-24 193,-24 24 64,24-25 32,-24 25 0,-1 0 0,1-25 0,0 25-32,-1-24 32,1 24 0,-25 0 32,25-25-32,-25 25 0,0 0 0,0 0 0,0 0 0,0 0 0,0 0-96,0 0 96,0 0 0,0 0-96,0 0 96,0 25 32,0-25 0,-25 24 64,0 1-32,-49 0 32,25-1 97,0 1-33,-25 0 64,25-1-32,-25 1-128,0 0 96,0-1-64,0-24 65,0 25 127,0-25 0,0 25-128,0-25 0,0 24-63,-25-24 287,25 25-32,25-25-31,-25 25-129,0-25-128,24 24 0,-24-24-64,0 25 0,0-25 0,0 25 64,1-1-64,-1-24 64,0 25 0,0-25 0,24 0 96,1 25 32,0-25 1,-25 0-65,24 0-96,1 0 0,-25 0-32,0 0 0,-25 0 32,25 0 64,0 0 224,0 0 33,0 0-33,25 0-128,-25 0-96,25 0-32,-1 0-32,-24 0-32,25 0 32,-25-25-32,0 25 32,0 0-32,25-25 0,0 25 0,24 0 96,-24 0-96,24-24 64,0 24 1,1-25-65,-26 25 0,26 0 0,-26-25 32,1 25-32,-25-24-32,25 24 32,-25-25 32,24 25-32,-24-25 0,25 25 0,0-24 0,-1 24 0,1-25 32,0 25-32,-1-25 0,26 25 0,-26 0 32,1-24-32,24 24 32,1-25 0,-26 25-32,26 0 32,-1-25 32,0 25 0,1-24 0,-1 24-64,-24 0 0,24 0 32,0-25 0,1 25-32,-26-25 64,26 25-64,-25 0 32,24-24-32,0 24 32,-24-25 0,24 25-32,-24-25 32,0 1-32,24-1 32,0 25-32,-24-25 0,24 1 0,-24 24 32,24-25 0,1 25 0,-1-25 32,0 25-64,1-24-32,-1-1 32,0 25 0,25 0 0,-24-25 0,24 25 0,-25 0 0,0-24 32,25 24-32,-24 0 0,24 0 0,0 0 0,0 0 0,0 0 0,0 0-64,0 0-64,0 0-64,0 0-32,0 0-65,0 0-127,24 0 224,1 24 32,24 1 64,1-25-32,-1 25-1,25-25 97,25 0 32,24 0 96,-24 24-96,24-24-96,-25 0 0,1 0-32,-25 0 96,0 0-64,-25 0 0,1 25 64,24-25 0,-25 25 0,25-25-96,-25 24-96,25 1-65,0-25-95,0 25 128,-24-25 95,24 24-31,-50-24 192,26 0-32,-26 0 0,26 0 0,-26 0 32,26 0-32,-1 0 32,0 0 0,50 0 32,-25-24-32,25-1 0,24 0-32,-25 1-64,1-1 0,24 0 96,1-24-64,-1 24 32,0-24 32,-24 24 0,24 1-64,-24-1 64,-25 0-577,0 1 161,0-1-129,0 25 161,-25 0 96,-24 0-65,0 0 65,-1 0-160,-24 0 159,0 25 1,0 24-128,0-24-129,-24 24 289,-50 0 224,-25 1-32,-24-1 128,-25-24-64,-25-1 64,-24 1 32,24-25 609,0 0-129,25-49-255,50-1-193,-1 1-96,50-25-32,24 25 0,1-25-96,24 24-289,49-24 321,25 25-128,24 0 160,26-1-64,-1 26-64,25-26 96,25 26 0,24-1 64,0 0 0,1 0 64,-1 25-32,-25 0-32,-48 0 32,-50 0-64,-50 0-64,1 0 64,-25 0 32,-25 25 704,-73 0-255,-26 0-161,-48 24-64,-25-24-96,-50-25 33,0 0 223,-24 0 64,0 0-255,24-50-97,50 26-64,24-26 0,75 25-64,24-24 64,24 24-64,50 25 0,-24-24 32,24-1-353,24 0 65,26 1 192,48-1 64,50 25-32,0 0 64,74 0 0,0 0 0,25 0 0,-1 0-32,1 25 32,0-1 0,-75 26-64,-48-26-128,-51 1 63,-23 24-127,-50-24 256,0 25 0,0-1 0,-74-24 0,-25 24-32,-49 0 32,0 1 64,-49-26-32,0-24 32,24 0-32,-24 0-32,49 0 64,24 0-32,26-24 65,48-1 31,26 0-128,24 1 0,0-1-193,49 0 97,25-24 0,25 24 32,49 1 0,0-1 0,24 25 64,26-25 0,24 25 0,0 0 0,0 0 0,-1 0 0,-23 25 0,-26 0 0,-24 24-32,-49-24-128,-50 24 128,-24-24 32,-25 24 0,-49 0 192,-25 25 0,-25-24-64,-24 24-96,-50-25 0,-24-24 32,0 24-31,24-24-1,25-25 0,25 0 96,49 0-96,49 0 64,0-25 96,25 0-192,25 1-448,24-26 384,1 1-1,48 24 1,26-24 64,-1 24-64,0 25 64,25-24 0,25 24 0,-25 0 0,49 0-32,-24 0 32,-25 49 0,0-24-64,-50 24-192,-48 0 256,-26 1-96,-24-1 96,-49 0 96,0-24 96,-75 24-64,1-24-64,-25 0 32,-25-25 1,25 0 63,0 0-160,0 0 64,74-50 0,0 26-32,25-1 128,49 0-160,0-24 0,0 0-256,49 24 256,1-24-32,24 24 0,24-24 32,1 24-64,24 0 64,25 1 0,0-1 0,25 25 0,-25 0-64,0 0 32,-25 0 0,-49 25-129,0-1 65,0 1 96,-25 24 32,1-24-32,-26 0-32,1-1-96,-25 1-320,0 0 127,0-1 321,-74 1 64,0-25 1,0 0 95,-24 0-64,-26 0 32,26-49-32,-1-25-32,0 24-32,50-24-32,-25 0-96,49 50 96,25-1-256,0 0 192,0 1-32,0 24-65,25-25 129,24 25 0,1 0 0,48 0-32,1 0 32,0 0 32,24 25 0,25-25 0,-25 24 0,25 26 32,-49-26-32,-1 26 0,-24-26-32,-24 26 32,-50-26 0,24 1-32,-24 0 32,0-1 64,-24 1 32,-26 0 0,1-25-63,-74 0 63,24 0 32,-49-25-32,25-24 0,0-1 0,24 1-96,0-25 0,50 25-96,0 24-224,49-24 159,0 24 1,0 25-96,0-25 128,24 25 64,26-24 32,-1 24-32,25 0 0,25 0 32,-1 24 32,1 1 0,24 0 0,0-1 0,-24 1 0,0 24-32,-25-24 32,-25 24 32,-24 1-32,-1-26 0,1 26 32,-25-26 32,0 26 0,0-26-64,0 1 32,0 0 0,-25-1 64,-24 1-32,0 0 64,-1-25-64,-24 0 32,25 0 32,0 0-96,-1 0 33,26 0-33,-1-25 0,25 0-32,-25 25 0,25-24-225,0-1-95,0 0 32,50 1 256,-26-1-128,1 25 160,24-25-32,1 1 32,-1 24-64,-24 0 64,24 0-32,0 0 32,-24 0-97,-25 0-159,25 0 192,-25 24 64,0 26-32,0-26 32,0 26-32,0-1 32,-25-24 0,-24-1 96,-1 26-32,1-26 32,-25 1 32,0-25-64,25 25 33,-1-25-1,26 0-32,-1-25-64,25-24-545,0-1 97,0 1-225,0 0-160,25-1 97,24 26 351,-24-1 353,24 0 0,0 1 32,1-1 32,-1 25 0,0 0 0,1 0 64,24 0 257,-25 0-97,0 0 32,-24 0-31,0 25-193,-25-25-32,24 24 288,-24 1 288,0 0-287,0-1-225,0-24-32,0 25 0,0-25-32,0 0-32,0 0 32,0 25 0,0-25-32,0 0-96,0 0-96,0 0 96,25 0 0,-25 0-129,25 0-575,-1-25 768,1 0 32,0 1 32,24-1-32,-24 25 0,-1-25 0,-24 25 0,25 0 0,-25 0 32,0 0-32,0 0-160,0 0 31,0 0 129,0 25 0,0 0 0,-25-1-32,-24 1 0,24 0-32,-49-1-128,25 1 96,0 0 96,24-25 32,0 0-32,1 0 0,24 24 0,0-24 32,0 0-32,0 0-384,0 0-1858,0 0-3940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3.82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11357 3132 2146,'0'0'256,"0"0"97,0 0-161,0 0 1858,0 0-225,0 0-1152,0 25 288,-25 0 96,0-1 416,1 1-352,-26 0 65,26-25-546,-26 24-384,1 26-127,0-26-65,-1 1 32,1 0 288,-25-1-32,25 1 97,-25 0 31,24-1 97,-24 1-33,25-25-63,0 25-1,-1-1 33,-24-24-193,25 25-128,-25-25-32,25 25 33,-25-25 127,25 0 0,-1 24-96,1-24 1,-25 25-97,25 0 96,-25-25 0,0 24-128,0 1 32,0-25-32,0 25 161,-25-25 31,25 0 128,0 24-127,0-24-65,0 0 0,25 25 64,-25-25-63,0 0-65,25 0-64,-50 25 0,50-25 64,-25 0-64,0 24 32,0-24 96,0 0-63,0 0 63,24 0-96,-24 0-32,0 0 32,25 0 0,-25 0-32,0 0 0,0 0-32,-25 25 129,25-25 31,1 0-96,-1 0-32,0 0-64,0 0 64,-25-25 0,25 25-32,0-24 64,0 24-31,-25-25-33,1 25-32,24-25-32,0 25 0,0 0 64,0 0-32,0-24 32,24 24-32,-23 0 32,-1 0 32,24 0 0,-24-25-32,0 25 0,0-25-32,25 25 0,-25-24-32,0 24 0,25 0 32,-25-25-32,24 25 32,-24-25 0,25 25 0,-25-24 32,25-1-32,-1 25 1,1-25-1,-25 25 0,25-24-32,-1-1 32,-23 25-32,23-25 32,1 25 0,0-24-32,24 24 0,-24-25 0,24 25 32,-24-25-32,24 25-32,-24 0 32,-1-24 64,26 24-64,-26 0 0,1-25 0,24 25 0,-24 0 0,24 0 0,1 0 32,-1-25 0,0 25 0,1 0 0,-1-24 32,-24 24-32,24 0 32,-24-25-64,24 25 0,-24-25 0,24 25 0,0 0 0,1-24 0,-1-1 0,0 25 0,1-25 0,-1 25 0,0 0 0,25-24 0,-24 24 0,24 0 0,0 0 0,0 0-64,0 0 0,0 0-32,-25 0 0,25 0-64,0 0 31,0 0-31,0 0-32,0 24 128,25 1 32,-1 0-32,1-1-32,0-24 64,24 25 32,-24 0 0,24-1 0,0 1 0,25 0 0,-24-1 0,24 1 32,0-25 0,-25 25-32,25-1 0,0 1-32,25-25 32,-25 25 0,0-1 0,0-24 0,0 25 0,0-25 32,-1 25-32,26-1 0,-25-24-32,0 25 64,0 0-32,0-25 0,0 24 32,0 1-32,25-25 0,-1 25 0,-24-25 32,25 24-32,0-24 0,-1 0 64,-24 25-64,25-25 32,-25 0-32,0 0 32,0 0-32,0 0 0,0 0 0,0 0 0,0 0 32,0-25-64,24 1 64,1 24-32,0-25 0,-1 25-64,1-25 64,0 1-32,-1 24 32,1-25 0,-25 0-96,49 25-64,-24-24-321,-1-1-255,1 0-385,24-24-865,1 24-1089,-1 1-1634,0-26-8103</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5.478"/>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4138 3189 609,'0'0'800,"0"0"-640,0 0 97,0 0 351,0 0-351,0 0-257,-50 24 32,26-24 352,24 25 481,-25 0-289,0-25 193,25 24 288,-24-24 64,24 25-512,0-25-225,0 0-64,0 0 513,0 25-160,0-1 384,24 1-289,1 0-223,0-25 512,-1 24-673,1 1 97,24 0 31,1-25 257,-1 24-256,0 1-1,25-25-32,-24 25-31,24-1 31,-25-24 97,0 25-289,1-25 32,24 0 1,-25 25-65,0-25-96,1 24 32,24-24-32,-25 0-31,25 25-33,0-25 0,-25 0 128,25 0 64,0 25-31,0-25 31,0 0-64,0 25-160,-25-25 32,25 0 0,0 0 128,0 24 33,-24-24-65,24 0-64,-25 25-64,0-25-32,1 0 0,24 0 32,-25 25 0,0-25 0,25 0-32,0 24 128,0-24-127,25 0 31,0 0-32,-1 25-32,1-25 32,24 0-32,-24 0 32,0 0-32,24 0 0,0 0 0,0 0 32,1-25-32,24 25 32,-25-24 0,0-1-32,1 0 0,-1 25 32,-24-24-32,-25 24 32,24-25-32,-24 25 0,0-25 0,-24 25 0,24-25 32,-25 25-32,25-24 0,-25-1 0,25 0-32,-24 1-128,24 24-65,0-25-191,-25 0-193,25 1-191,-25-1-65,25 25-160,0-25-192,-25 1-257,25 24 1,0-25 160,0 0-961,-24 25-2403,-1-24-352</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6.89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3878 3250 1377,'0'0'769,"0"0"-32,0 0-65,0 0 193,0 0-160,0 0-193,0 0 97,0 0 544,0 24 32,0-24 0,0 0 32,0 0-704,0 0-161,0 0-128,0 0-63,0 25 767,25 0-159,24-1-64,-24 1 0,24 0-97,0 0 1,1-1 63,-1 1-191,0 0 159,25-1-31,-24 1-129,24-25 33,0 25-97,0-1-224,0 1 1,24-25-65,-24 25 192,0-1-160,25-24 64,-25 25 65,24-25 63,1 25 96,-25-25-223,25 0-65,-1 0 32,1 0-192,24 25 64,-24-25-32,0 0 0,-1 0 0,25 0 64,1 0-64,-1 0 0,25 0-32,-25 0 32,25 0 32,-24 0-64,24 0 0,0 0 0,-1-25-32,26 25 0,-25-25-288,25 0-128,24 1-513,-24-26-1121,24 26-289,-49-26-1728,24 1-6600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7.835"/>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3823 3206 1826,'0'0'192,"0"0"32,0 0 737,0 0-224,0 0-289,0 0-128,-25 49-63,25-24 543,0-25-159,0 25 352,0 24-320,25-24 191,0-1 1,-1 1 128,1 24-160,24-24-577,25 0 97,-24-1-1,24 1-256,-25 0-32,25 0 192,0-1-256,0-24-32,49 0-160,25 0-1249,49-24-2787,25-26-2467</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7:49.937"/>
    </inkml:context>
    <inkml:brush xml:id="br0">
      <inkml:brushProperty name="width" value="0.24" units="cm"/>
      <inkml:brushProperty name="height" value="0.48" units="cm"/>
      <inkml:brushProperty name="color" value="#A2D762"/>
      <inkml:brushProperty name="tip" value="rectangle"/>
      <inkml:brushProperty name="rasterOp" value="maskPen"/>
    </inkml:brush>
  </inkml:definitions>
  <inkml:trace contextRef="#ctx0" brushRef="#br0">8678 3101 1217,'0'0'1121,"0"0"-64,0 0 545,0 0 255,0 0-351,0 0-481,0 25-160,-25-1-193,25-24 33,0 25 0,0-25-1,-24 25 1,24 0-96,-25-1-161,0 26-32,1-26 33,-1 1 31,0 0-31,1 24-33,-1-24-64,0 0 129,-24-1-97,24 1-31,-24 0-1,-25 24 96,25-24 1,-25 0-33,0-1 65,0 1-1,0 0-192,0 0-31,-25-1-65,1 1 128,-1 0 64,1-25-63,-1 24 127,0 1-96,-24-25-31,0 25 63,24-25-96,-24 24 1,24-24-33,1 0-128,-1 0-96,-24-24-32,-25 24 0,0 0 0,0-25-64,0 25-32,0 0-32,25 0-257,-25 0-255,24-25-225,1 1-512,0-1-1122,24-24-2465,1-26-9482</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45:50.989"/>
    </inkml:context>
    <inkml:brush xml:id="br0">
      <inkml:brushProperty name="width" value="0.16" units="cm"/>
      <inkml:brushProperty name="height" value="0.16" units="cm"/>
    </inkml:brush>
  </inkml:definitions>
  <inkml:trace contextRef="#ctx0" brushRef="#br0">8727 4963 7815,'0'0'1826,"0"0"608,-246-25-191,147 25-834,-24-25-416,24 25-32,1 0-257,-1 0-31,0 25 0,-24 0-257,24-1 161,1 1-225,-26 24 289,26 1-97,-1-1-160,0 0-95,1 1 31,24 24-64,-25-25-96,1 25-31,24 25-65,-25-1 32,25-24 32,-25 50 32,25-26 64,25 1-192,0 24 96,-1-24-96,1 49 32,24-25 0,-24 0-32,24 25 65,1 0-33,-26 0 64,50 0 0,0-24 0,0-1-96,0-25 96,25 26-128,24-26 64,1 1 0,-26 0-32,26-1 0,24 1 32,-25 0-32,0-1 97,25-24-129,-24 25 0,24-25 0,0 0 0,-25 0 32,25 0 0,-25-25 0,25 25 160,0 0-160,-25-25 64,25 25 96,-24-24-64,24-1-96,0 0 32,0 1 32,0-1 1,0-24-33,0 24 0,0-24-32,0-1 0,24 1 32,1 0-64,0-1 64,24-24 0,-24 25 0,24-25 32,-25 0-64,26 0 64,-1 0-64,-24 0 0,24 0 64,25 0-32,-49-25 32,-1 1 65,1-1 31,0-24 32,-1 24-64,-24 0-32,25 1-32,-25-1-32,24-24 0,-24-1 33,25 1-33,0 0 0,-25-1 96,24 1 0,-24 0-64,0-1 64,25-23-64,-25 23 0,-25 1 1,25-25-33,-24 0 64,-1 0-32,25 0 32,-25 0-32,1-25-96,-1 25 32,0 0 0,1 0 32,-1 0 0,-25 0 32,1 0 96,0 0 97,-25 0-65,24-24-64,-24-1-96,0 0-64,0 1 64,0-1-64,0 25 0,0-24 64,-24 48-32,24-24 64,-50 0 65,50 0-65,-49 0-32,25 0-32,24 0-32,-25 0 32,-24-24 0,24 24-32,0 24 0,1-24 0,-26 0 160,1 25-96,24 0-64,-24-1 0,0-23 0,24 23 0,-24 1 0,-1-25 0,1 25 0,0-1 0,-1 1 0,1 0 0,0 24 0,-1-24 0,1 24 0,0-24 0,-1 24 0,1 0 0,-25-24 0,25 0 0,-1 24 0,-24 0 0,25-24 0,-25 24 0,0 1 0,25-1 0,-25 25 0,0-49 0,0 49 0,0-25 0,0 0 0,25 1 0,-50-1 0,50-24 0,-25 24 0,-25 0 0,25 1 0,-25 24 0,-24 0 0,-25 24 0,-25 26-2018,-24 48-1858,49-24-2145,0-24-11788</inkml:trace>
  <inkml:trace contextRef="#ctx0" brushRef="#br0" timeOffset="2528.7643">8740 6738 3908,'0'0'2434,"0"0"-448,0 0-96,0 0-833,0 0-353,0 0 97,0-61-256,0 30-65,0 0-32,31 0-31,0 0 95,0 0-63,-31 1-161,31 30 64,-1 0-127,-30 0-97,31 0-128,-31 0-32,31 0 32,-31 0 32,0 30 288,0 32-64,0-31-32,0 31 65,0-1-97,0-30 64,0 31 0,-31-32-31,0 32 63,1-31 96,30 0 65,-31 0-1,0-31 65,31 0-1,-31 0-63,0 0-129,31 0 0,-31 0-64,1 0-95,30-31-33,-31 0-96,31-31 96,0 31-32,0-30-96,0-1 0,0 1 0,31-1 32,-1 31-64,-30 0 32,31 0 0,0 31 0,0 0-96,0 0 64,-31 0-64,31 0-64,-1 0-1,1 31 1,-31 0 128,31 0 32,-31 31 0,0-1 64,0-30-32,0 31 32,-31-32-32,0 32 64,1 0-31,-32-31 63,31-1 0,0 1 128,-30-31 64,30 31 33,0-31-33,0 0 0,0 0-64,0 0-63,1-31-193,30 0 0,-31 1 96,31-32-96,0 0 32,0 1-32,31-1-32,-1 0 32,1 1 0,-31 30 0,31 0 0,0 0-32,0 31 0,0 0-32,-1 0-32,-30 0 31,31 0-63,0 0-32,-31 0 0,0 62 96,0-31 64,0 30 0,0-30 0,0 31 64,0-31-64,-31 30 96,0-30-64,1 0 32,-1-31 32,0 31 0,0-31 33,31 0 95,0 0-32,0 0 0,-31 0-160,31 0 32,0-62-96,0 31 32,0-30 0,0-1 0,0 0-32,31 32 32,0-1 0,0 0-64,0 0 64,-1 0 0,1 31-64,-31 0 32,31 0-160,-31 0 96,31 0-32,-31 31 32,0 31 96,0-1 32,0 1 96,-62 0 224,31 30-64,-30-30-64,-1-1-127,31-30-97,0 0 64,1-31-64,-1 0-96,0 0-609,31 0-769,0-62-2529,31 1-3685</inkml:trace>
  <inkml:trace contextRef="#ctx0" brushRef="#br0" timeOffset="3589.3089">8432 5974 96,'0'0'1409,"0"0"129,0 0-417,0 0-673,0 0 129,0 0 64,0-25 287,-25 25 386,25 0 31,-25 0 128,25 0-416,0 0-480,0 0 31,0 0-127,0 0 63,0 0 97,0 0 224,0 0-64,0 0-97,25 0 193,-25-25-96,25 1 0,24-1-193,0 0-255,1-24-193,-1 24 32,0-24-32,1 24 0,24 1 0,-25-26-64,0 50-32,-24-24 33,0 24-1,-1 0-32,-24 0-32,25 0-32,0 0 32,-1 0 0,1 0-32,0 0 96,-1 0-64,1 0 64,0 24-64,-1-24 0,-24 25 0,25-25 0,0 25 160,-25-25-32,24 24-95,1 1 31,-25 0-64,25-1 96,-25 1-32,24 0 64,-24-1 32,25 1 128,-25 0-63,0-1-65,0 26 192,0-26-95,0 26-65,0-26 96,0 26-32,0-1-95,0-24-65,0 24 64,0-24-96,0 24-64,0-49-32,0 25 0,0 0 0,25-25-32,-25 0-256,0 0-1090,0 0-1312,24 0-3012</inkml:trace>
  <inkml:trace contextRef="#ctx0" brushRef="#br0" timeOffset="5701.8121">7143 6665 609,'0'0'1921,"0"0"-351,0 0-385,0 0-224,0 0-32,0 0-481,31-93 161,-31 93 704,0-31 64,31 31 33,-31-30-257,0 30-481,31-31-223,-31 31-129,31 0-128,-31-31-32,30 31-128,-30 0 1,0 0-33,0 0-33,0 31 33,0 30 609,0-30-257,0 31 97,0 0-161,0-32-64,-30 32-64,30-31-63,-31 0-65,31 30 96,-31-30 32,0 0 256,0 0-63,31 0 95,-31-31-32,31 0 1,0 0 191,-30 0-31,30 0-97,0 0-287,0-31-193,0 0 64,-31 0 32,31-31-32,0 32-64,0-32 0,0 31 0,31-30 32,-1 30-32,1-31 0,0 31-32,0 0 32,0 1-32,0 30 32,-1-31-96,-30 31 96,31 0-96,-31 0-33,0 0 1,31 31 32,-31-1 64,0 1 32,0 0 0,0 0 96,0 0-32,0 30 0,0-30 32,-31 31-63,0-31-1,31 30 0,-30-30 0,-1 0 0,31 0 96,-31-31 64,0 31 64,0-31 32,31 0-63,-31 0 31,31 0-32,0 0 32,0-31-95,-30 0-129,30 0 96,0-31-96,0 1-32,0-1 32,0 1-32,0-1-32,30 0 32,1 31 0,0-30 0,0 30-64,-31 31 64,31-31-64,-31 31 32,31 0-129,-1 0 97,1 0-32,-31 0 0,31 31 32,0 0-32,-31 0 96,0 30 0,0-30 0,0 31 32,0-31 0,0 30 32,0 1 0,-31-1-32,31-30 0,-31 0 0,0 0-32,1 0 96,-1 0-64,31-1 64,-31-30 1,0 31 31,0-31 64,31 0 32,-31 0-32,31 0-32,0-31-128,0 1 33,-30-32 31,30 31-32,0-31-64,0 1-32,0-1 32,30 31 0,1-30 0,0-1 0,0 31-64,0 0 64,0 1 0,-31 30-97,30-31 97,1 31-64,-31 0-64,31 0 32,0 0-32,-31 31 32,31-1 0,-31 32 96,0-31 0,0 31 0,0-32 0,0 32 96,0-31-96,0 0 64,-31-1 0,0 1-64,31 0 64,-31 0-32,0 0 32,1-31 0,30 0-32,-31 0 32,31 0-64,0 0-448,-31-31-1089,31 0-2051,0-31-2722,0-30-6054</inkml:trace>
  <inkml:trace contextRef="#ctx0" brushRef="#br0" timeOffset="17994.964">5818 7824 7591,'0'0'2018,"0"0"-609,0 0 65,0 0-673,0 0-545,0 0-64,0 0 224,0 0-95,0 0-65,0 0-64,0 0 128,0 0 33,0 0-33,0 0-160,0 0-32,0 0-32,0 0-32,0-25-31,0 25-33,0 0 32,0 0-32,24 0 64,-24-25 0,0 25-32,0 0 64,0 0 0,0 0 160,0 0 193,0 0 95,0 0 225,0 0-65,0 0-95,0 0 128,0 0-129,0 0-63,0 0 31,0 0-127,0 0 31,0 0-63,-24 0-161,-1 0 32,0 0-64,1 0 1,-1 25 95,-24 0-96,-1-25-64,26 24 32,-26-24 1,1 25-1,0 0 32,-1-1-64,26 1 0,-26 0-96,26-1 225,-1-24-129,-24 25-96,24 0 32,0-25-96,25 24 64,-24 1-64,-1-25 0,0 25 64,-24-1 0,24 1 64,1 0 96,-1-25 1,0 24-33,1 1-32,-26 0-160,26-1 64,-26 1 64,26 0-96,-26-25 96,26 24-64,-26 1 32,26 0-63,-26-1 31,26 1 96,-1-25-32,0 25-32,-24-25 32,24 24 0,1-24-64,-1 25 0,0-25-32,1 0 128,-26 0-31,26 0-33,-1 0 32,-24 0 0,24 0-64,-24 0 0,24 0 32,1 0 0,-26 0-32,26 0 96,-26-25 1,26 1-129,-26 24 0,26-25 32,-1 0-64,0 1 64,-24-1-32,24 0 0,1 1-32,-1-1 32,-24 0-32,24-24 32,-24 24 0,24 1-32,0-1 0,1 0 0,-1-24 0,0 24-32,1 1 32,-1-1-32,0-24 64,1 24-32,-1-24 0,0 24 0,1 0 0,24-24 0,-25 24 0,0 1 0,25-1 0,-24 0 0,24 0 0,-25 1 0,25-1 0,0 25 0,-25-25 0,25 25 0,0 0-32,0 0 32,0 0 0,0 0 32,0 0-32,0 0 0,0 0 0,0 0 0,0 0 0,0 0 0,0 0 0,0 0 0,0 0 0,0 0 0,0 0 0,0 0 0,0 0 0,0 0 0,0 0 0,0-24 0,0 24 0,-24 0 0,24-25 0,0 25 0,0 0 0,0 0 0,0 0 32,0-25-32,0 25-32,-25 0 32,25-24 0,0 24-32,0-25 32,0 25 0,0 0 0,0-25 0,0 25 0,0 0 0,0 0 0,0 0 0,0 0 32,0 0-32,0-24 0,0 24 0,0 0 0,0 0 0,0 0 32,-25 0-64,25 0 0,0 0 32,0 0 0,0 0 0,0 0 0,0 0-32,0 0 32,0 0 0,0 0-64,0 0 64,0 0 0,0 0 32,0 0-32,0 0 0,0 0 0,0 0 0,0 0 0,0 0 0,0 0 0,0 0 0,0 0 32,0 0-32,0 0 0,0 0 32,-24 0 0,24 0 0,0 0 64,-25 0-96,0 0 64,1 0-32,-26 0-32,1 0 0,24 24 0,-24-24 0,0 0 32,-1 0-32,26 0 0,-26 0 64,26 0-64,-26 0 0,26 0 32,-1 0-32,-24 0 0,49 0 0,-25 0 0,25 0 0,-25 0 0,25 0 0,0 0-32,0 0 32,0 0 0,-24 0 0,24 0 0,0 0 0,0 0 32,0 0-64,0 0 32,0 0 0,0 0 0,0 0 0,0 0-64,0 0 64,0 0-32,0 0 32,0 0-96,0 0-513,0 0-800,0 25-833,0 0-1474,24-1-2081,1-24-11820</inkml:trace>
  <inkml:trace contextRef="#ctx0" brushRef="#br0" timeOffset="20207.9283">10034 9352 3587,'0'0'3588,"0"0"-802,0 0-896,0 0-352,0 0-577,0 0-417,0 0 1,0 0 223,0 0 225,0 0-64,0 0-32,0 0-352,0 0-193,0 0-160,0 0-160,25 0 256,0 0 129,-1 0-129,1 0 96,0 0-127,24 25 191,-24 0-128,24-25 1,-24 24-65,24 1-64,-24-25-32,24 25-32,-24-1 0,-1 1 65,26 0-1,-26 24 0,26-24-32,-26 24-32,1-25 32,0 26 33,-1-1-65,1-24 64,0 24 0,-25 0-128,24-24 96,1 0-32,-25 24 1,25-24-65,-25 24 32,24 0 96,1 1-64,-25-26 96,25 26-32,-25-1 33,0 0-65,24-24 0,-24 24-128,0-24 128,0 24-64,0 1-64,0-1 32,0 0-32,0 1 0,0-1 0,0 0 0,0-24 0,0 24 0,0-24 0,-24 24 1,24-24-1,-25 24 96,25 0 128,-25 1-96,1-26 0,-1 1 0,0 24-96,25-49 0,0 25-31,0-25-33,-24 0 32,24 0 0,0 25 32,0-25 32,0 0-32,-25 24 32,25-24-32,0 0-64,0 25 0,0-25 0,-25 25 0,25-25 0,0 24 0,0-24 0,-24 25 0,24-25 0,0 25 0,0-25 64,-25 24-64,25 1 0,-25 0 0,25-1 0,-24 1 0,24-25 0,0 25 0,-25-1 0,25-24 0,0 25 32,-25-25-32,25 0 96,0 0 0,0 0 0,0 0 0,0 0-64,0 0 32,0 0 1,0 0-33,0 0 96,0 0-64,0 0 0,0 0 32,0 0-96,0 0 96,0 0-96,0 0 0,0 0 32,0 0 0,0 0-32,0 0 0,0 0 64,0 0-64,0 0 0,0 0-64,0 0 64,0 0-64,0 0 0,0 0 32,0 0-64,25 0 96,24 0 0,-24 0 0,0 25 0,24-25 0,0 24 0,-24-24-32,24 25 64,1-25-32,-1 25 0,0-1 0,1-24 0,24 25 0,-25 0 0,25 24 0,0-24 32,0-1-32,-25-24 64,1 25-64,-26 0 32,26-25-32,-26 24 64,1-24-64,0 25 0,-1-25 0,1 25 32,-25-25 0,25 0-64,-25 0 64,0 0-32,0 0 0,0 0-64,0 0-769,0 0-1121,0-50-1409,-50-48-5157</inkml:trace>
  <inkml:trace contextRef="#ctx0" brushRef="#br0" timeOffset="26078.3811">7495 9475 2691,'0'0'3939,"0"0"-1152,0 0-481,0 0-288,0 0-769,0 0-384,0 0-353,0 0-63,0 0 288,0 0 191,0 0 33,0 0-32,0 0-64,0 0-256,-25 0 95,25 0-255,-25 0-129,1 0-64,-1 25 1,0-25-161,1 25 0,-1-25 0,0 24 32,-24 1 0,24 24 32,-24-24 96,0 0 257,24-1-97,-24 26-191,24-26-1,-24 1-64,24 24-128,-24 1 32,24-26-64,0 26 0,1-26 0,-1 26 0,25-26 0,-25 1 0,25 24-64,-24-24 64,24 24 64,-25 0-64,25 1 0,-25 24 64,1-25-64,-1 0 0,25 25 64,0-49-64,-25 24 0,25 1-32,0-26 32,0 26 0,0-26 0,0 26 32,0-1-32,0-24 32,0 24-32,0-24 0,0-1 0,0 1 0,0 0 0,0-1 0,0-24-32,0 25 32,0-25 32,0 25-32,0-25 32,0 24-32,0 1 0,0-25 0,0 25 32,0-1-32,0-24 0,0 25 32,0-25-32,0 0 0,0 0 0,0 0 0,0 0 32,0 0-32,0 0 0,0 0 0,0 0 32,0 0-32,0 0 0,0 0 32,0 0 0,0 0 96,0 0 1,0 0-33,0 0 32,0 0-64,0 0 0,0 0-64,0 25 64,0-25-64,0 0 0,0 0 0,0 0 0,0 0 32,0 0 0,0 0 32,0 0-64,0 0 32,0 0 0,0 0-32,0 0 0,0 0 0,0 0 0,0 0 0,0 0 32,0 0 0,0 0 32,0 0 96,0 0 193,0 0-1,0 0-64,0 0 1,-24 0-97,-26 24-160,25 1-32,-49 0 0,25-1 0,0 1 32,-1-1-32,1 1 0,0 0 32,-1-1-32,26 1 0,-1 0 64,-24-1-128,24 1 64,0-25 0,1 25 0,-1-1 64,0 1-64,1 0 0,-26-25 0,26 24 0,24-24 0,-25 0 0,25 0 0,0 25 0,-25-25-64,25 0 32,0 0-449,-24 25-351,24-1-770,0 1-192,0 0-3234,24-25-4421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7:48.524"/>
    </inkml:context>
    <inkml:brush xml:id="br0">
      <inkml:brushProperty name="width" value="0.08" units="cm"/>
      <inkml:brushProperty name="height" value="0.08" units="cm"/>
    </inkml:brush>
  </inkml:definitions>
  <inkml:trace contextRef="#ctx0" brushRef="#br0">164 423 8296,'0'0'5381,"0"0"-2210,0 0-993,0 0 256,0 0-992,0 0-738,0 0-191,0 0-161,0 0-160,0 0-128,0 10-32,0 11 161,0 9 351,10 22 129,0-1-321,0 10 32,1 0-191,-1-10-33,-10 0-96,10 0-32,-10-20 0,0 10-32,10-21 0,-10 1 32,0-1-32,0-10-32,0-10-320,0 0-609,0 0-577,0-10-640,0-10-1025,-10-1-2787,10-20-7174</inkml:trace>
  <inkml:trace contextRef="#ctx0" brushRef="#br0" timeOffset="832.0635">1 494 9865,'0'0'3075,"0"0"-672,0 0-930,0 0-256,0 0-704,0 0-289,41-51-128,-11 41 128,-9 0 96,19 0 97,-9 10-161,10-10-192,-11 10 160,11 0-64,-10 0-63,-11 0-97,1 0 32,-11 0 96,0 10 224,-10 10 385,0-10-161,0 11-31,0-1 223,0 1-127,-20-1-160,-1 0 127,1 1-95,-11 10-193,1-11-64,-1 0-128,0-9 32,21-1 1,-10 0-129,20-10 32,0 0 32,0 0-96,0 0 0,0 0-64,0 0-161,0 0-95,0 0-160,0 0 63,20 0 385,1 0 32,19 0 32,11-10-32,-10 0-32,0 10-32,-10-11 0,-1 11-32,-9 0 32,-1 11-32,-10-1 32,1 0-64,-1 10 64,0-9 64,-10 9 0,10 0 64,-10-9 64,0 9-96,0 0 96,0 1 0,-10-1 257,0 1-33,-11-1-96,1 0 64,0 1-191,-1-1-1,1-10 0,-1 11-96,1-11 0,0 0 32,9 0-64,-9-10 64,10 0-64,-11 0-288,11-10-673,0-10-705,0 10-1505,10-21-2210,0 11-10250</inkml:trace>
  <inkml:trace contextRef="#ctx0" brushRef="#br0" timeOffset="1647.5582">643 341 4452,'0'0'5958,"0"0"-2627,0 0-769,0 0-576,0 0-448,0 0-33,0 0-288,0 0-160,0 0-96,0 0-384,0 0-225,0 0-224,0 0-128,0 10 0,0 11 321,21 10 159,-11 9-224,0 11-96,11-10-64,-11 0-63,0 0 95,0 0-96,1-10 32,-1-1-64,0 1 32,0-11 0,1 11 32,-11-11-64,10 1 64,0-1-64,-10-10 0,0-10-128,0 0-513,10 0-256,-10-10-480,0-10-769,0-11-2050,0-10-7143</inkml:trace>
  <inkml:trace contextRef="#ctx0" brushRef="#br0" timeOffset="2231.9539">1041 270 9801,'0'0'4164,"0"0"-1922,0 0 32,0 0-896,0 0-513,0 0-129,0 0-127,0 10 31,0 0 482,11 21-290,-11 0-127,10-1-353,0 11-63,0 0-97,-10 10-64,11 0-96,-1-10 32,0 0-64,-10 0 0,10-21 0,-10 1 32,10-11-32,-10-10-32,0 0-320,0 0-577,0 0-481,0 0-319,0-10-802,0-1-1088,0-19-4933</inkml:trace>
  <inkml:trace contextRef="#ctx0" brushRef="#br0" timeOffset="2632.0823">858 259 13677,'0'0'3619,"0"0"-2049,0 0 63,0 0-608,0 0-768,0 0-33,41-20 256,-21 10 417,11 0-320,10-1-33,-1 1-63,-9 0-97,0 10-128,9 0-224,-19 0 0,-1 0-32,1 0 0,-11 0-192,0 0-448,-10 0-417,10 0-673,-10 0-1377,0 0-3011</inkml:trace>
  <inkml:trace contextRef="#ctx0" brushRef="#br0" timeOffset="3381.3643">1551 168 5221,'0'0'5349,"0"0"-2434,0 0-545,0 0-224,0 0-673,0 0-384,11-21 129,-11 21-1,-11 0-288,1-10-161,10 10 1,-10 0-128,0 0-65,-11 10-480,1 1-96,10 9-32,-11 11 0,11-11 32,0 11 0,10-11-32,-10 11 32,-1-11-32,11 11 32,0 9 0,0 1 0,11 10 96,9 0-64,1 0-32,-11-20 0,10-1-128,1-19 128,-1-1-64,-10 0 32,21-10 0,-11 0 0,1 0-96,20 0-224,-11-10-609,11-11-929,-10 1-897,9-11-1793,1-20-4773</inkml:trace>
  <inkml:trace contextRef="#ctx0" brushRef="#br0" timeOffset="105780.8421">2084 35 3972,'0'0'2466,"0"0"-32,0 0-960,0 0-193,0 0-544,0 0-225,0 0 705,-17-34 449,17 34-1,-9 0-223,9 0-385,-9 0 160,1 0-544,8 0-353,-18 0-64,18 0 0,-8 0 1,-1 0-65,1 8-96,-1 1 0,0 0-96,1 8 96,-1-9 0,-8 10 64,8-1 97,1 0 63,-1 0-96,9 1-96,-9-1-128,9 9 96,-8-9-32,8 9 0,-9 0 33,9-1 63,0 1-32,0 0 0,0 0-128,0 0 96,0-9-64,9 0-32,-1 0 0,1 1 0,8-1-32,-8 9 32,8-9 0,-8 0 64,-1-8-64,10-1-32,-1 1-96,-9 0 0,10-9 64,-1 0 32,-8 0 32,8-9 96,0 0 96,-8-8-128,8 0 64,-9-9 0,1-8-32,8-1-64,-17 1 32,9-9-31,0 0-1,-9 0 0,0 8 0,0 1 32,-9 8 128,-8 0 288,8 9-191,-8 0-193,8-1-96,-8 10 0,8-10 0,1 10-481,8-1-768,0 9-1089,0 0-1666,0 0-1665</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35.407"/>
    </inkml:context>
    <inkml:brush xml:id="br0">
      <inkml:brushProperty name="width" value="0.08" units="cm"/>
      <inkml:brushProperty name="height" value="0.08" units="cm"/>
    </inkml:brush>
  </inkml:definitions>
  <inkml:trace contextRef="#ctx0" brushRef="#br0">1618 455 1794,'0'0'3171,"0"0"-737,0 0 449,0 0-769,0 0-128,0 0-225,0-8 65,0 8-257,0 0-447,0 0-290,0 0-223,0 8-353,0 1-64,0 8 353,0 9-1,0 0 161,8 0-160,-8 8-385,9 1 64,0-9 32,-9 8-32,8-8-63,-8 9 31,9-10-32,-9 1 64,8-8-96,-8 7 64,9-7-128,-9-10-32,9 10 33,-9-10-65,8 1 0,-8-1 64,0 1-64,0-9 32,0 0-32,0 9 32,0-9-32,9 0 0,-9 0-32,0 0 0,0 0-257,0 0-447,9 0-482,-9 0-864,8-18-1056,1-7-2980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39:47.212"/>
    </inkml:context>
    <inkml:brush xml:id="br0">
      <inkml:brushProperty name="width" value="0.08" units="cm"/>
      <inkml:brushProperty name="height" value="0.08" units="cm"/>
    </inkml:brush>
  </inkml:definitions>
  <inkml:trace contextRef="#ctx0" brushRef="#br0">1 26 4452,'0'0'4004,"0"0"-737,0 0-704,0 0-1122,0 0-897,0 0-191,0 0 63,0 0-192,0 9 257,0 8 416,8 0-65,-8 9 161,9 8-160,8 10-352,-8-1-129,0 8-192,-1-8-96,10 9 32,-10-18-64,1 1 0,-1-9-32,-8-9 0,9 0 0,-9-8 0,9 8 0,-9-17-32,0 9-256,0-9-577,8 0-768,-8 0-385,0 0-449,0-18-2017,0 1-3139</inkml:trace>
  <inkml:trace contextRef="#ctx0" brushRef="#br0" timeOffset="763.4587">27 44 4740,'0'0'2979,"0"0"64,0 0-801,0 0-544,0 0-609,0 0-769,-9 0-160,18 8-64,0 10 705,-1-1 96,9 0 320,1 9-480,-1 0-32,9 0-225,0 0-160,-9 0-95,9-1-33,0 10 192,-9-9-128,0 0-95,0-1-97,0 1 0,1-8-32,-10-1-32,10 0 0,-10-8 32,1-1 0,-9-8-32,0 9 32,0-9-32,8 0 0,-8 0 0,0 0 0,0 0 0,0 0-32,0 0 0,0 0 32,0 0 0,0 0 96,0 0 128,0 0 32,0 0 65,0 0 31,0-9 256,0-8 193,0-9-224,0-17-225,0 9-192,0-18-128,0 9-32,0 0 64,0 0-32,-8 8-32,-1 1 32,9 8 97,-8 8 127,8 1-96,0 9-32,-9-1-128,9 0 0,0 1 0,0 8-32,0 0 32,0 0-64,0 0-96,0 0-161,0 0-703,0 8-1090,0 1-417,0 8-2466,0-8-9128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87"/>
    </inkml:context>
    <inkml:brush xml:id="br0">
      <inkml:brushProperty name="width" value="0.16" units="cm"/>
      <inkml:brushProperty name="height" value="0.16" units="cm"/>
    </inkml:brush>
  </inkml:definitions>
  <inkml:trace contextRef="#ctx0" brushRef="#br0">259 0 320,'0'0'449,"0"0"-161,0 0-288,0 0-96,0 0-833</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10:44:19.801"/>
    </inkml:context>
    <inkml:brush xml:id="br0">
      <inkml:brushProperty name="width" value="0.08" units="cm"/>
      <inkml:brushProperty name="height" value="0.08" units="cm"/>
    </inkml:brush>
  </inkml:definitions>
  <inkml:trace contextRef="#ctx0" brushRef="#br0">5321 1056 1345,'0'0'1281,"0"0"-544,0 0-737,0 0-192,0 0-2146</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4:34.545"/>
    </inkml:context>
    <inkml:brush xml:id="br0">
      <inkml:brushProperty name="width" value="0.16" units="cm"/>
      <inkml:brushProperty name="height" value="0.16" units="cm"/>
    </inkml:brush>
  </inkml:definitions>
  <inkml:trace contextRef="#ctx0" brushRef="#br0">1 1 11050,'0'0'2691,"0"0"-1410,0 0-352,0 169-416,24-96-193,0-1-128,-24 1-32,24-1 64,1 1 97,-1 24 127,0 0 129,0 24 223,-24 0-63,0 0 384,0-25-544,0 1-193,25-24-128,-25-1 129,0 1-193,24-25-64,-24 1-64,24-25 0,-24 0 0,24 0 96,-24 1-32,0-25 1,0 24-33,25-24-96,-25 24 32,0-24 0,0 0-32,0 0 32,0 24 32,0-24-32,0 24 128,0-24-64,0 25 0,24-25-64,-24 0 0,0 0-32,0 0 0,0 0 0,0 0 0,0 0 0,0 0-32,0 0 32,0 0-32,0 0 0,0 0 32,0 0-160,0 0-320,0 0-674,0 0-1408,0 0-769,0 0-3876</inkml:trace>
  <inkml:trace contextRef="#ctx0" brushRef="#br0" timeOffset="784.7007">388 1936 7719,'0'0'3908,"0"0"-2595,0 0-512,0 0 64,0 0-353,0 0-95,0 0 191,0 0 289,0-31-256,0 31-257,30-30 65,0 0-1,0 30-96,1 0-128,29-30-191,31 30-1,-61 0-32,30 0-97,-29 30-1088,-1 0-1345,0 31-3748</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5:54.462"/>
    </inkml:context>
    <inkml:brush xml:id="br0">
      <inkml:brushProperty name="width" value="0.16" units="cm"/>
      <inkml:brushProperty name="height" value="0.16" units="cm"/>
      <inkml:brushProperty name="color" value="#E71224"/>
    </inkml:brush>
  </inkml:definitions>
  <inkml:trace contextRef="#ctx0" brushRef="#br0">0 702 10986,'0'0'1794,"0"0"-417,0-169-63,73 120-450,-25 1 1,73 0-288,-24 23-1,24 1-159,0 24-65,-24 24-160,-49 49 353,-24 0 608,1 23-192,-25 1-417,-25 0-191,-23 24-161,-25-24-96,1 0 0,-1-25-32,1-23-32,-1-1-32,25 0 0,-1-23 64,25-1 160,0 0 1,24-24-97,0 24 32,0-24-160,0 0-32,48 24-64,25 1 96,24-25 64,48 24 96,0-24 96,0 0-64,0 0-64,-24 0-128,-24 0 65,-24 0-65,-25 0 0,-23 0 0,-25 0 0,0 0-257,0 0-447,0 0-1154,0 0-1345,0-49-2979</inkml:trace>
  <inkml:trace contextRef="#ctx0" brushRef="#br0" timeOffset="738.1833">1863 266 13036,'0'0'3396,"0"0"-1603,0 0-415,0 0-1,0 0-576,-170 0-97,146 0-287,-24 25-225,24-1 224,-25 49 289,25-1-417,0 25-96,0 24-64,-1 0 65,25 0-129,0 24-32,49-24 0,-1-24-32,1-24 0,23-1-96,1-48-32,24-24-33,-25 0-63,1-24 32,0-24 64,-25-25 64,0-24 0,-23 1 64,-25-25 0,0 24 0,-25-24 64,1 24-32,0 24 0,0 1-32,0 23 0,-1 1 0,1 24-160,24 0-321,-24 24-704,0 0-1089,0 0-1794,24-25-7591</inkml:trace>
  <inkml:trace contextRef="#ctx0" brushRef="#br0" timeOffset="4578.9856">2661 0 10346,'0'0'4452,"0"0"-2402,0 0-577,0 0 225,0 0-577,-49 194-160,25-122-160,0 1-97,-24 0-287,23-1 159,-23-23-95,24-1 63,0 1-191,24-25-289,0 24-64,0-24-64,0-24-33,48 25-31,0-1-192,49-24-513,-24 0-128,24-24-128,-25-1-320,25-23-225,-24 0-448,0-1-128,-25-23-1633,0 23-1282,-23 1 641</inkml:trace>
  <inkml:trace contextRef="#ctx0" brushRef="#br0" timeOffset="4779.152">3193 314 2242,'0'0'4356,"0"0"481,0 0-1602,0 0-865,0 0 96,0 0-127,0 0-642,25 24-351,-25 25-514,0 47-543,0 1-1,0 0 320,0 0-95,0-1-161,0 1-192,0-24-31,0-25-129,0 1-65,0-1-543,0-48-1090,0 0-896,24 0-2083,-24-48-6437</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6:07.752"/>
    </inkml:context>
    <inkml:brush xml:id="br0">
      <inkml:brushProperty name="width" value="0.16" units="cm"/>
      <inkml:brushProperty name="height" value="0.16" units="cm"/>
      <inkml:brushProperty name="color" value="#E71224"/>
    </inkml:brush>
  </inkml:definitions>
  <inkml:trace contextRef="#ctx0" brushRef="#br0">3895 974 10442,'0'0'3043,"0"0"-513,0 0-768,0 0-449,0 0-256,0 0-192,-145 97-513,121-24-160,0 48-96,0 0 161,24 24-65,0 0 160,0-24 1,0 0-65,24-24-128,24-24-160,1-25 0,23-24-96,1-24 32,-1 0-128,1-24 32,0-49 63,-25-23 1,1-1 96,-25-24 0,0 24-64,-24-24 64,-24 48 64,0-23 32,-25 23-32,25 24 65,0 1-65,-25 0-64,25 23 0,0 1-32,0 0-1153,-1 0-2019,1 0-4162</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6:39.810"/>
    </inkml:context>
    <inkml:brush xml:id="br0">
      <inkml:brushProperty name="width" value="0.28" units="cm"/>
      <inkml:brushProperty name="height" value="0.28" units="cm"/>
    </inkml:brush>
  </inkml:definitions>
  <inkml:trace contextRef="#ctx0" brushRef="#br0">4670 1380 5830,'0'0'2242,"0"0"-64,-73-169-513,73 120-127,0-23-97,0-1-448,24 0-320,1 1-33,47-1-127,1 25-1,-1 24-256,1-1-191,-1 25-65,49 49 192,-24-1 96,24 49-128,0-24 32,-24 23-192,-49 25 96,-24 0 129,-24 24 223,0 1 225,-48-1-129,-25 0-159,1 0-33,-49 0 64,0-24 33,-24 0-129,0 0 0,-1 0-127,1-24-33,49 0-64,-1-25 0,24-23 96,25-1 0,24-48 32,-1 24-127,25-24-97,0 0-129,0 0-127,49 0 96,23 24 160,1 1 32,48-25 160,24 24 225,0 0 63,0-24-192,25 0-63,-1 0-1,0 24-96,-23-24-64,-26 24 0,-23 0-32,-48-24 0,23 25-32,-48-1 32,1 0 32,-1-24-64,-24 0-32,0 0-288,24 0-1090,-24 0-1408,24-73-1955,0-23-8487</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6:40.693"/>
    </inkml:context>
    <inkml:brush xml:id="br0">
      <inkml:brushProperty name="width" value="0.28" units="cm"/>
      <inkml:brushProperty name="height" value="0.28" units="cm"/>
    </inkml:brush>
  </inkml:definitions>
  <inkml:trace contextRef="#ctx0" brushRef="#br0">363 49 8264,'0'0'3683,"0"0"-832,0 0-961,0 0-705,0 0-641,0 0-255,-24 121 95,24-24 833,0 24-32,0 24-480,0 24-96,0 1-1,0-1 1,0 0-321,0 1-64,-24-1 0,24-24-95,0 0-97,0 1 0,0-1 32,0 0-64,0-48 0,0-1 0,0-47-64,0-1 64,0-48-513,0 0-672,0 0-929,0-48-1377,0-25-2307</inkml:trace>
  <inkml:trace contextRef="#ctx0" brushRef="#br0" timeOffset="3765.4187">333 1 12075,'0'0'2979,"0"0"-1826,0 0 161,0 0-386,0 0-351,0 0-193,-91 181 1,61-90-65,0 0 225,-30-1-65,29 1-32,1 0-191,30-61-193,-30 31-32,30-31-32,0 0 0,-30 0-481,30 0-1761,0 1-2370,0-31-7111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4:31.174"/>
    </inkml:context>
    <inkml:brush xml:id="br0">
      <inkml:brushProperty name="width" value="0.16" units="cm"/>
      <inkml:brushProperty name="height" value="0.16" units="cm"/>
    </inkml:brush>
    <inkml:brush xml:id="br1">
      <inkml:brushProperty name="width" value="0.28" units="cm"/>
      <inkml:brushProperty name="height" value="0.28" units="cm"/>
    </inkml:brush>
  </inkml:definitions>
  <inkml:trace contextRef="#ctx0" brushRef="#br0">490 472 3363,'0'0'3299,"0"0"-800,0 0-834,0 0-544,0 0-288,0 0-384,0 0-161,91-60 224,-91 60 673,0 0-32,0 30 129,0 30-962,0 1-64,0-1 0,-31 1-31,1-31-129,0 0-64,30 0-32,-30-30 0,30 0 0,-31 0 256,1 0-256,0-60-64,0-1 64,30-29-64,0-1 0,0 0 64,0 1-32,0 59 0,30 1-32,0 0 32,31 30 32,-31 0 96,0-30 32,0 30-32,1 0-64,-1 0 737,0 60 128,0 1-385,-30 29-352,0-29 0,0 30-63,-30-1-33,0-29 0,0-31-32,-1 0 0,1 0-32,0-30-64,0 0-161,-1 0 193,1-30-224,0 0 192,30-31-32,-30 1 96,30 0-96,0-1 64,0 1 0,0-1 0,60 31-64,-30 0 32,1-1-32,-1 1-1,0 30 1,31 0 96,-31 0 0,-30 30 641,30 1 64,-30 29-321,0 1-160,0 29-96,0-59 0,-30 29-63,0-30-1,-1 0-64,1-30-32,0 0 0,0 0-97,-1 0 129,1-30-224,0-30 96,30-1 32,-30 1 96,30-1-128,0 31 128,0 0-64,0 0-32,30 30 32,0 0-64,0-31 96,31 31 32,-31 0 96,0 0-64,-30 0 288,31 0 224,-31 31 65,0-1-161,0 30-191,0-29-33,0-1-64,0-30-96,0 0-64,0 0-32,0 0-224,-31 0 160,1-30-96,30-1 95,-30 1 65,30 0 32,0 0-96,0-1 64,0 31 0,0 0-32,0 0-32,0 0 32,0 0-32,0 0 96,0 0 0,0 31 545,0-1-97,0 0-128,0 0-96,0 1-63,0-31-65,0 30 0,0-30-96,0 0-32,0 0-128,0 0-769,-30 0-801,-1 0-1537,31 0-4388</inkml:trace>
  <inkml:trace contextRef="#ctx0" brushRef="#br1" timeOffset="166160.1351">73 170 6214,'-24'0'833,"24"0"800,0 0-992,0-25 96,0 25-385,0 0-64,0 0 225,0 0 448,0 0 416,0 0-64,0 0-288,0 0-448,0 0-257,0 0-160,0 0-64,0-24 96,24 24 33,0-24-1,0 24 96,1-24-32,-1 24 65,24-25-161,-24 25-64,25 0 32,-25-24-64,24 24 64,1 0 0,-25 0 129,24-24-97,1 24 64,-25 0 97,0 0-129,0 0-32,1 0 32,-1 0-128,24 0-32,-24 0-32,1 0 32,23 0-32,-24 0 0,25 0 0,-25 0 65,0 0-65,0 0 96,0 24-32,1-24 0,-1 0 32,0 0-128,0 0 32,0 24 0,1-24-32,-1 25 0,0-25-32,-24 0 32,24 24 0,-24 0 32,24-24 96,1 24 0,-25 1 97,0-25-33,24 24-96,-24 0-64,0-24 32,0 24 0,0 0-64,0 1 64,0-1-32,0-24 0,0 24-32,0-24 64,0 24-32,0-24-32,0 24 32,0-24 64,0 25-64,0-25-32,0 24 32,0-24 0,0 24-32,0-24 96,0 0-31,0 24 63,0-24 0,0 0 32,0 25 64,0-25-128,0 24-32,-24 0 32,24-24-64,0 24 32,-25-24 65,25 24-65,-24-24-32,24 25 128,-24-25 32,24 24-32,-24-24-32,0 24 0,-1 0-32,25-24-31,-24 0-65,24 24 64,-24-24-32,0 0 32,0 0-32,-1 25 96,1-25-64,0 0-64,0 0 32,0 24 32,-1-24-32,1 0 0,0 0 0,0 0-32,0 0 0,24 0-32,-25 0 64,1 0-32,0 0 0,0 0 32,24 0-32,-24 0 0,-1 0 0,25 0 32,-24 0-32,24 0 0,-24 0-32,24 0 64,0 0-32,-24 0 32,24 0 0,-24 0 0,-1 0-32,1 0 0,24 0 32,-24 0 0,0 0-32,24-24 32,-24 24-32,24 0 0,-25 0 0,25 0 0,-24 0-32,0 0 32,24-25 0,-24 25 0,0 0 0,24-24 0,-25 24 0,1 0 0,24-24 0,-24 24 0,0-24-64,0 0 64,-1-1-32,1 25 32,0-24 0,24 24 0,-24-24-32,24 0 32,-24 24 0,24-24-32,0-1 32,-25 25-32,25-24 32,0 24-32,0-24 0,0 0 0,0 24 0,0-25-64,0 25 96,0-24-32,0 24 32,0-24 0,0 24-64,0-24 64,0 24-32,25-24 0,-25-25 32,24 25 0,0 0 0,0 24 0,-24-24-64,24-1 64,-24 25-64,25 0 32,-1 0 32,-24 0-32,24 0 32,0-24 0,0 24 0,1 0 0,-1 0-32,0 0 32,0 0-65,0 0 33,1 0 0,-1 0 32,0 0 32,0 0-32,0 0 0,1 0 32,-1 0-32,0 0 33,0 0-33,0 0 0,-24 0 0,25 0 0,-1 0 0,-24 0 0,24 24-33,0-24 33,0 0 0,-24 0 33,25 0-33,-1 25 0,-24-25 0,24 0 0,0 0 0,-24 24 0,24-24 0,-24 0 32,25 24-32,-25-24 0,0 0 0,24 0 32,-24 24-32,24-24 0,-24 0 0,24 24 0,-24-24 0,0 25 0,0-25 32,24 24-32,-24-24 32,0 0 0,0 0 0,0 24 32,0-24 32,0 24-64,0 0 32,-24-24 0,0 25-64,0-1 64,0 0-64,-1 0 32,25-24 0,-24 0 0,0 25-32,0-25 0,0 0 0,24 24 32,-25-24-32,1 0-32,0 24 32,0-24 0,0 0 0,-1 0 0,1 0 0,24 0 0,-24 0-32,0 0 32,0 0-64,-1 0 32,25 0 0,-24 0 32,24 0-96,-24 0 32,24 0 32,0 0-32,0 0-64,-24-24-33,24 24 33,0-24 0,0 24 64,0 0 0,0-25 32,0 25-32,0 0 32,0-24-32,0 24 0,0-24-32,0 0 64,0-1 0,24 1 0,0 24 0,-24-24-32,24 24 0,1 0 32,-25 0-33,0 0 33,24 0-32,0 0 64,-24 0-32,0 0 32,24 0 0,-24 0 0,0 0 0,0 0 0,0 0 0,0 0 32,0 0 32,0 0 33,0 0-1,0 0-32,0 0 32,0 0-64,0 0 64,0 0 32,-24 24-96,24-24-32,-24 24 32,0-24-32,24 0 0,-25 25-64,25-25 64,0 0-128,0 0 0,0 0 0,0 0 32,0 0-1,0 0-31,0 0 64,0 0-32,0 0 64,0 0-64,0 0 32,0 0-32,25 0 0,-25 0 96,24 0 0,0 0-32,-24 0 32,0 0-64,0 0-705,24 0-1249,-24 0-1697,24 0-3781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7:42.057"/>
    </inkml:context>
    <inkml:brush xml:id="br0">
      <inkml:brushProperty name="width" value="0.16" units="cm"/>
      <inkml:brushProperty name="height" value="0.16" units="cm"/>
    </inkml:brush>
  </inkml:definitions>
  <inkml:trace contextRef="#ctx0" brushRef="#br0">5172 2221 7431,'0'0'4036,"0"0"-1314,0 0-1120,0 0-417,0 0-288,0 0-353,-151-91 1,120 61-1,1 30 33,-30-31 288,29 31-161,-29 0-223,-1 0-129,1 0-128,30 31-95,-31-31-129,1 60 0,30-30-96,-1 31-193,1-1-1472,0 31-1507,0 0-4771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7:49.259"/>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5686 3000 2819,'0'0'288,"0"0"961,193 0 737,-120-24-705,-25 24-192,1 0-32,-25 0-352,24 0-385,-48 0 545,25 24 576,-25 25-191,0-1-610,-25 49 65,-47-25-97,-1 49 257,-24-24-352,-24 0-1,0 0 1,0-49-33,49 1-63,-1-49-129,1 0 64,48-73 97,-1 0-449,25-48-193,0 25 65,49-25 32,23 24 64,25 0-64,24 25 32,0-1 0,24 25 0,25 23 32,-1 1 32,0 24-64,-48 0 32,-24 73-32,-48-1 64,-49 49 96,-25 24 288,-47 1-96,-49 23 65,-24 0 95,-25-24-95,25-48-33,0-24 32,24-25 33,48-48-33,25-48-160,24-1 128,-1-72-320,25-24-128,25-24 0,47 24 32,25-25 32,0 74 32,24 23-32,24 1-32,0 23 64,25 1 0,-25 48 0,-48 0 32,-49 0-96,-24 72-129,-24 25 225,-48 48 225,-49 0-65,-24 25-96,0-25 96,0-24 64,0-24-96,48-73-32,25-24 65,0 0 31,23-49-96,1-23 0,0-1-96,24-48-256,0 0-33,48 0 65,1 25 64,23 23 96,1 49 0,0 0-32,-1 24 32,25 0-64,0 24 128,-49 24-64,1 49 64,-25-24 0,0 23 96,-24 1 64,0-24-64,-48 24 32,-1-49-96,1 24 64,-25-23-32,1 23 0,-25-47 0,-24-1 0,24-24 64,24 0-95,1-24-33,23-25 0,1 1-257,48 24 129,-24-25-96,24 25 128,0-24-32,48 24 32,1 24 0,-1-25-33,49 25 33,24 0 64,24 0 32,24 0-32,1 0 64,-25 25-64,-24 23 32,-24 0-64,-49 1 64,-48 23-64,0 25 64,-24-24 160,-49 23 32,1-47-63,-25 23-33,0-23-32,-24-25 0,24 24 0,1-24-32,23-24 0,0 0 32,25 0-64,48 0 0,-24 0 0,24 0-192,0 0-289,24 0 193,49 0 64,-1 0 96,25 0 96,24 0 32,24 0 0,-24 0 32,0 0-32,-24 0 0,-49 25 0,-24-25 0,-24 48 32,0 0 288,-24 1-224,-48 23-32,-25-23-32,-24-1 0,-24 1 0,-49-25 0,49-24 64,0 0-64,24 0-32,48 0 33,49 0 31,0 0-64,24-24-129,0-1-191,24 1 96,24 0 32,49 0 96,24 0 0,24-25 64,25 1 32,48-1-32,-1 25 64,-23-24 0,-1 24-32,-23 24 0,-49 0 0,-73 24 0,-24 24-32,-24 25 32,-24-1 256,-48-23-32,-25 23-192,24 1 32,-48-49-64,24 0 64,1 1 0,-1-25 32,0 0-32,24-25 0,25-23-64,0-25 0,24 1-128,24-25 0,0 0 32,0 25 32,48-25 32,0 0-32,25 0 0,-1 1 64,1 23-96,24-24 64,-25 49 32,1-1 0,-49 25 0,-24 24 0,0 0 160,-48 24 481,-73 25-481,-24-1-160,-25-24 32,25 1 96,0-25-32,0-25 0,24-47-96,0 23-64,48-23 32,25 24 0,48 23 32,0 1-64,0 24-96,0-24 0,48 0-1,25-25 33,48 25 64,24 24 0,24-24 64,25 24-64,24 0 64,-25 0-32,-23 0 32,-25 24-224,-48 0 64,-49-24 64,-48 25-129,0-1 225,0-24 289,-48 24 127,-49-24-192,-24-24-96,-24-25 0,-25-23-31,25-1-33,0-24 32,0 1-96,48 23 0,0 25 0,25-1 32,47 1-32,1 0 0,24 23-64,0-23-32,0 0-33,49-1-31,23 25 32,1 0 0,48 0 96,0-1 0,24 1 32,0 0 0,-24 0 0,-24 24 32,-49-24-32,-24 24 32,-24 0 417,-24 0 800,-24-25-417,-49 25-671,-24-24-161,-48 0 0,24 0 0,-25-24 0,1 23 0,24 1 0,24 24 0,24 0-64,0 0 32,73 0-33,-25 0 65,49 0-32,0 0-288,0-24-513,25 0 1,23 0 575,49-1 193,24-23 32,24 24-32,24-25-32,25 25 96,-25-24 32,-24 24-32,-48 24 0,-48-25 0,-25 25 0,-24 0 64,0 0 609,-49 0 224,-47 0-737,-1 25-96,-48-1-64,0 0 0,-25 0-32,25 25 32,-24-1-32,23 0 0,25 25 32,0-25 0,49-23 0,-1-1 0,49 0 0,0-24-32,24 0-32,0 0-289,0 0-127,0 0-97,24-24 129,24 0 224,1-25 192,48 1 32,-25-25 0,25 1 32,-24 23-32,-25 1 32,0 24 96,-48 24 320,0 0 225,0 0-32,-24 0-65,-24 0-448,-49 0-96,0 48 0,0 25-32,-24 23-32,25 1 32,-25 24-32,24 24 0,24-24 0,1 24 32,-1-24-32,25-24 32,24 24 0,-1-24-32,1-49-32,24 1 32,0-25-128,0 0-160,0-24 63,0 0-31,0 0 128,0-24 64,0-25 96,0-23 64,24-49 32,25-24-32,-1 0-64,1-1 0,23 1 0,25 24 0,0 0 0,24 0-64,-25 25 32,25-1 32,0 24-32,0 25 0,-24-1-32,0 25 0,-24 0 0,-25 24 32,-24 0 32,-24 0-32,0 0 32,0 0 128,0 0 192,0 0 193,0 0 127,-24 0 65,-24 0-417,-25 0-224,0 0-64,-23 24 0,-25 25-32,0 23 0,-25 1 32,25 24 32,-24-1-32,24 1-32,25 0-32,-1 24 0,24 0 0,1 0 0,-1 0 32,25 0 0,-1 0 32,1-25 0,24-23-32,24-49 32,-25 0-64,25-24 64,0 0-96,0 0-1,0 0-31,0-48 32,0-49 96,0-24 0,25-48 0,23 24 0,25-25 0,-1 49 0,1 1 0,24 23-32,-1 24 0,1 1-32,0-1 32,0 25 0,-1-1 32,-23 25-32,-25 0 0,-23 24 0,-25 0 32,24 0 0,-24 0 0,0 0 64,0 0 32,0 0 64,0 0 193,0 0 159,0 0-31,-49-24-193,1 24-288,-25-25 0,1 25-32,-1 0 0,1 25 32,-25 23-64,0 0 32,25 25 0,-25 0 0,0 23 32,24 1-32,-23 0 0,47 0 32,-23 24-32,23-25-33,25 1 65,0 0-32,0 0-32,-1-25 32,25 1 0,0-1 32,0-47-64,0 23 64,0-48 0,0 24 0,0-24-32,0 0 32,0 0-64,0 0-320,0 0-449,0-24-256,0-24-961,0-25-1249,0-24-2274,0-24-6759</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8:01.28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6574 3182 7399,'0'0'1826,"0"0"-417,0 0 96,49-145-223,-49 72-385,0 25 192,0-25-96,-24 25 31,-49-1 1,1 1-384,-1 24-481,0-24 289,1 48-161,-1-25 32,25 25-160,-1 0-128,25 0 32,0 0 1,24 0-1,-24 0 32,24-24 64,0 24-96,0-24 160,0 0-160,24-25-64,24 25 0,1-24-64,23 24 32,25-1-96,0-23 64,24 24 32,0 0-32,0 24 0,0 0 32,-49 0-96,1 0-97,-25 0-31,1 24 0,-49-24 32,24 24 224,-24 0 0,0-24 0,0 0 0,0 0 256,0 0 256,-24 0 65,-1 0-225,-47 0-192,-1 0-128,1 0 0,-25 0-32,0 0-32,0 24 0,-23 25 32,23-1-32,-24 1 32,24 23-32,0 1 0,0 23 0,25-23 32,24 0-32,-25-1 0,25-23 32,-1 23-32,25-23 32,0-25 0,24-24 0,0 0 32,0 0-32,0 0 0,0 0 32,0-24 289,0-25-97,24-48-128,24 1-96,1-1 32,-1-24 0,1 24 32,23 0-64,1 1-64,-1 23 64,25 0-64,0 25 64,0 0-64,-1-1 32,-23 1 0,24 24 0,-25 24-32,1-25-32,-25 25 32,25 0-33,-49 25-31,24-1 0,-23 0 128,23 0 0,-24 25 32,24-25 32,1 24-64,-1 1 0,-24-25 0,1 24-32,23 1 32,-48-1 0,24-24 0,0 0 32,-24 1 0,25-1-32,-25-24-32,24 0 32,-24 0-32,0 0 32,0 0 0,0 0 64,0 0 64,0 0 97,0 0 95,-49 0 289,1-49-449,-25 1-96,1 0-64,23-25 32,-23 25 0,-1-25-32,1 49 64,23-25-32,1 25 32,24 0 0,0 24 128,24 0 0,0 0-192,0 0-32,0 0-128,0 0-32,0 0 0,24 24 32,24 0 128,1 1 32,-1-1 0,25 0 32,23 0-32,-23 0 0,24 1 0,-25-1 0,25 0 0,-49 0 0,1 0 0,-1 1-32,-24-1 32,25 24 32,-25-24 32,24 25-64,-24-25 0,25 24 32,-1 1-32,-24-25 32,25 24-32,-1 1 32,-24-25-32,25 24 0,-25-24 0,0 1 0,0-1 0,1 0 0,-25 0 0,24 0 0,-24-24 0,0 0-32,0 0-32,0 0 0,0 0 32,0 0 32,0-24 64,-24 0 160,-1-24-224,-23-25-160,-25 0 64,1 1-32,-1-1-1,1 1 129,-1 23 0,25 1 0,24 0 97,-1 23-1,1 25 96,24-24-32,0 24-64,-24 0 0,24 0-96,0 0 0,0 0-64,0 0 0,0 0-96,0 0 0,24 0 64,25 24 64,-1 1 32,0-1 0,1 0 32,-1 0-32,0 0 0,1 1 0,-1-1 0,-24 0 0,25 0 0,-25 0 0,0 1 0,0-1 0,25 0 32,-25 0-32,0 0 0,0 0 32,0 1-32,25-1 0,-25 0 0,24 0 0,-23 0 0,-1 1 32,0-25-32,0 24 32,0 0-32,1 0 0,-25 25 0,24-25 32,-24 24-32,24-24 32,-24 25 32,24-1-64,-24 1 64,0-1-32,24 0 32,-24 1-64,0-1 0,0 1 0,0-1 0,0 0 0,0 1 0,0-25 32,0 24-32,0 1 0,0-25 0,0 24 32,0 1-32,0-25 0,0 24 0,0 1 0,0-1 0,0 0 0,0 1 0,0-1 0,0-24 0,0 25 0,0-25 0,0 0 0,0 25 32,0-25-32,-24 0 0,24 0 0,-24 0 0,24 25 0,-24-25 0,0 24 0,-1 1 0,25-1 0,-24 0 0,0-23 32,24-1-64,0-24 32,0 0-64,0 0-96,0 0-128,0 0-161,0 0 193,24-49 256,0 1 64,25 0-32,-1-25-32,1 1 32,-25-25-32,24 0-32,-24 0-64,25 0-160,-49 25-65,24-1 97,0 1 32,0 23 128,-24 1 32,24-1 32,-24 1 32,0 0 32,0-1-64,0 1 64,0 0-32,0-1-32,0 25-32,0 0 32,0-25 0,0 49 32,0-24-32,0 24 320,0-24 1,0 24-1,-24-24-192,24-25-64,-24 25-32,24 0 32,-24 24 96,24-24-96,0 24-31,0 0-33,0 0-65,0 0-191,0 0 192,0 24 32,0 0 32,0 0 32,0 1 0,24 47 0,-24-23-32,24 23 32,-24 1-32,0-1 32,0 1-32,0-1 0,0 1 32,0-25 0,0 25 0,0-25-32,0 1 0,-24-1 0,24-24 0,0 1 64,0 23-64,-24-24 0,24 25 0,0-25 0,0 0 0,0 24 0,0-23 32,-24-1-32,24-24 0,0 24 0,0-24 32,0 24 1,0-24-33,0 0 0,0 0-65,0 0-127,0 24-160,0-24-353,-24 25 97,24-1 63,0-24-95,0 24 159,0-24 225,0 24 160,0-24 96,0 0 0,0 0 64,0 0 192,0 0 257,0 0 127,0 0 1,-25 0-65,25 0-351,-24-24-65,24 24-96,-24 0-64,0-24 0,24 24 0,0 0-32,0-24 32,0 24 0,0 0 0,0 0-128,0 0 128,0-25 0,0 25 0,0-24 0,0 24 0,0-24 32,0 0-32,24 0 0,-24-1 0,0 1 32,0 24-32,0 0 32,0 0-32,0 0-32,0 0 32,0 0 352,-24 0-320,0 24-32,-25 25 0,1-1 32,-1 1-32,1-1 64,-25 0 0,1 1 96,23-1 0,-47 0 193,-1 1-65,24-1-64,-23-24 97,23 1-129,25-25-64,-1 24-32,1-24-64,24 24 64,0-24-32,24 0-32,0 0 0,-25 0-32,25 0 32,0 0-32,0 0 0,0 0 0,0 0 0,0 0-32,0 0 0,0 0-32,0 0 32,0 0-64,0 0 0,0 0 0,0 0 0,0 0-96,25 0 128,-1 0 64,24 0 32,0-24-32,-23 0 32,47-1-32,-23-23 32,-1 0 0,25-1-32,-25-23-32,0-25 0,1 0 32,-25 0 0,-24 1 64,0-25-64,0 24 32,0 24 64,-24-24 0,-25 25 256,25-1-160,-24 1 97,-1-1-193,25 49 96,-24-24-32,24 23-64,-25 25-32,1-24 0,-1 24-32,-23 0-32,24 24-32,-25 1 32,25-1 32,-25 24-32,0-24 0,25 1 32,-25-1-32,49 0 0,-24 0-32,24 0 32,-1-24 0,1 0 0,24 0-64,0 0-448,0 0-33,0 0 193,24 0 352,25 0 0,23 0 0,25 0 0,0 0 0,0 0 0,24 0-32,-25 24 32,1 1-32,-24 23 0,-25 0-64,-24 1 0,1-1 96,-25 1 0,0-1 64,0 0 0,-49-23-64,25-1 64,-49 0-32,1 0 0,-1-24 0,-23 0 0,-1 0 32,24-24-64,-24 0 0,25-49 0,23 1 0,1-1-160,24-24 0,0 25 96,24-25 32,0 24 32,24 25-32,24 0 32,-24-1-64,49 25 31,-25 0-63,25 24 0,0 0 32,23 0-32,-23 48 0,24 1 64,-25 47 64,-23 1 0,-1 0 64,-24 0-32,0-1 0,1 1-64,-25 0 32,0-24-32,0-1 0,0 25 128,-25-24-31,1-1-1,0 1 32,-24-1-128,-1-23 64,25-25-32,0 0 32,0-24 32,24 0-64,0 0 64,0 0-96,0 0-64,0 0-160,0 0-161,0-24 65,48 0 288,-24-1 0,25 1 32,-1 0 0,0-24 0,1 24-32,-1 24 32,1-25-96,-1 25-96,-24 0 32,0 0 0,-24 0-1,24 0 129,-24 0-32,0 0 0,0 25 64,0-1 0,0-24 32,0 48 32,-24-24-32,-24 0 0,24 25 32,-25-25 33,1 24 63,0-23-64,23-1 0,-23 24-64,24-24-32,24-24 0,-24 25 0,24-25 0,0 24 0,0-24 0,-25 0 0,25 24 0,0-24-32,0 0 0,0 0-96,0 0 0,25 0 31,-1 24 33,0-24 0,24 0 32,-23 0 0,-1 0 0,0 0 32,-24 0 0,24 0-32,-24 0-32,0 0-64,0 0 128,0 24 32,0 1 96,0-25 32,0 24 1,0 0-97,0 0-32,-24-24 0,24 24 0,0-24 32,-24 25 32,0-25 0,-1 24 0,1-24-32,0 0 64,0 24-64,-25-24 32,25 0-32,-24 0 32,24 0 65,-25 0-65,1 0-32,24 0-32,-25 0 0,1 0 0,0 0 0,-1 0 96,1 0-32,-1 0 0,1 0-32,0-24-32,-1 24 32,1 0-32,24 0 32,-25-24-64,1 24 65,0 0 95,-1-25 0,25 25 32,-24 0-128,-1 0-32,1 0 0,-1 0-32,25-24 0,0 24 64,-24 0 0,23 0-32,-23-24-32,24 24 64,-24-24 0,23 24 0,-23-24 1,0 24-1,-1 0 32,25 0 0,-24-25-32,-1 25-32,1 0 0,-1-24 32,1 24 0,24 0-32,-25-24 0,1 0 32,24 0-64,0-1 64,-25-23 0,25 24-32,0 0 0,0-25 0,0 1-32,24-1 0,-25 1 0,25 0 0,0-25 0,0 1 0,0 23 32,0 1-32,0-25 0,-24 25 32,24-1 0,-24 1 0,24 0 0,-24-1 1,0 1-33,-1-1 64,1 1-64,0 24 32,0-25 0,0 25 0,-1 0 0,1 0-32,0 0 32,0 24-32,0 0 0,0 0-64,24 0 32,-25 0 32,25 0 0,-24 0-64,0 0-65,0 24 33,0 24 64,-1 1-32,1 23 64,0-23-32,0 23 32,0 1-64,24 24 32,0-25 0,0 25 0,0-24-32,24 23 64,0-23-32,24-1 32,1 1-64,-1-25-32,1 1 0,23-1 32,1-24-32,-1 1-65,1 23 65,-25-48 64,1 24 0,-25 0 0,0-24 32,-24 0 0,0 0 0,0 25 32,0-25 0,0 0 32,0 0 65,0 0 31,0 0 0,-24 0-64,0-25-64,-25-23-32,-23 24-32,-1-25 32,0-23-32,-23-1 0,23 1 32,1-1 0,23 25 0,1-49 32,-25 49-32,25-49 0,24 24 0,-25 1 0,25-1 0,0 0 32,0 25-32,-1-25 32,25 1-32,-24 23 64,0 1-64,0 24 0,24 0 32,-24-1 0,24 25 0,0 0 0,0-24 0,0 24-32,-24 0 32,24 0-32,0 0 64,0 0-32,-25 0-32,25 0 0,-24-24-32,0 24 32,24 0-64,0 0 64,-24 0-32,0 24-96,24 25 0,-25-1 96,1 25 32,24-1-64,-24 25 32,24 0 0,0 24 0,24 0 0,25-24-32,23 24 0,-23-25 32,23 1-33,1 0 33,-1-25 0,-23 1 32,23 0-32,-23-25 32,-1 0-32,0-23 32,1-1-64,-49-24 64,24 0-32,-24 0 32,0 0 0,0 0 32,0 0 32,24 0 32,-24 0 1,0-24 95,-24-1 0,-24-47-192,-1-25 0,1 24 0,-1-23 0,1 23 0,24 0 32,-25 1 32,1 24-64,24-25 32,-25 25-32,1-1 64,24-23-64,-24-1 0,-1 0 32,25 1-32,-24-1 0,23 1 0,1-1 0,0 49 32,0-25-32,0 1 0,24 24 32,-25-25-32,1 25 32,24 0-32,-24-24 0,24 24 0,-24-25 0,0 25 0,24-24-32,0-1 32,-25 1 0,25 24 0,0-25 0,0 25 0,-24-24 0,24 23-32,0 1 32,0 0-32,0 0 32,0 0-32,0 24-32,0-25 32,24 25-32,-24-24 0,0 24 32,0 0-64,0 0 64,0 0 32,25 0 0,-25 0 0,0 0 0,0 0 0,0 0-64,0 0-32,0 0-65,0 0 161,0 0-64,0 0-32,0 24 64,0 1 32,0 23 64,0-24-64,0 0 0,0 25 0,0-25 0,0 24 0,24-23 0,-24 23 0,0-24 0,0 25 0,0-25 0,0 0 0,0 24 0,0 1-32,0-25 32,24 24 32,-24-24-32,0 25 0,0-25 0,0 0 0,0 0 0,0 1 0,0-1 0,0 0 0,0-24 32,0 24-32,0-24 0,0 0 0,0 0 32,0 0 0,0 0 64,0 0 1,0 0-1,0-24-32,0 0 0,0 0-32,-24-25 0,24 1 0,0-25-64,0 1 32,0-1 0,0 1-32,24-1 32,0 0-32,0 25 0,25 0 0,-1-1 0,-24 1 0,49-1 0,-25 1 32,1 0 0,23-1 0,-23-23 0,-1 23 0,0 25 0,1-24 0,-1 23 0,-24 1-32,25 0 32,-25 0 0,24-24 0,1 23 0,-1 1 0,25-24 0,-25 24 0,0-1 0,1 1-32,-1 0 0,1 0 32,-1 24-32,0-24 32,1-1-65,-1 25 1,-24 0 32,25-24 32,-1 24-32,-24 0 0,25 0-32,-25 0 32,24 0 0,-24 0-32,1 0 0,-1 0 64,24 0 0,-24 0 0,1 0 0,-1 0 0,0-24 0,0 24 0,0 0 0,-24 0 0,25-24 32,-25 24 0,24 0-32,-24 0-32,0 0 32,0 0 32,0 0 0,0 0 0,0 0 32,0 0 32,0 0 32,0 0 33,0 0-33,0 0-64,-24 0-64,-25 0 64,1 0-64,-1 0 0,1 0 32,-25 0 0,49 0 0,-24 0-32,-1 0 0,25 0-32,-24 0 0,24 0 32,0 0-32,-1 0 32,1 0 32,0 0-32,24 0 32,-24 0 0,24 0 32,0 0-64,0 0 0,0 0 0,0 0 0,0 0 0,0 0-128,0 0 32,0-24 64,0 24 32,0-49 0,24 25 0,-24-24-64,24-1 32,0 25 32,1 0 0,-25 0 0,24 24-32,-24 0 0,0 0-32,24 0-97,0 0-63,0 0 64,0 0-64,25 0 224,-1 0 0,1 0-32,-25 0 0,24 0 32,-24 0 0,1 0 0,-25 0-64,24 0-32,-24 0 64,0 0-32,24 0 64,0 0 0,0 0 0,1 24 0,-1-24-33,0 0 33,0 24-32,0-24 32,1 24 0,-1-24 0,0 24 32,0-24-32,-24 0-32,24 25 32,0-25 0,1 24 0,-25-24 0,48 24 0,-24-24 0,0 24 0,1 0 0,-1-24 0,-24 25 0,24-1 0,0-24 0,0 24 0,25-24 0,-25 24 32,0 0-32,0-24 33,25 25-1,-25-25 32,0 24-32,0 0 0,0 0 32,1 0-32,-1 1 32,0-1 32,0 24-96,0-48 32,1 24 32,-1 1-64,0-1 0,0 0 0,0 0 32,1 0-32,-1 25 0,0-25 0,0 0 0,0 24 0,1-23 0,-1-1 0,24 0 0,-24 0 32,1 0-32,23 1 0,-24-1 0,24 0 0,-23 0 0,-1 0 0,0 1 0,0-1 0,0 0 0,1 0 0,-1 0 0,0 1 0,0-1 0,-24 0-32,24 0 32,1 0 0,-25 1 0,24-1 32,0 0-32,-24-24 0,24 24 0,-24 0 0,24-24 0,1 25 0,-25-1 0,24-24 0,0 24 0,-24 0 0,24-24 0,0 24-32,-24-24 32,0 0 0,24 0-32,-24 0-32,0 0 32,25 0 0,-1 0 32,-24 0 0,24 0 0,0 0-64,-24 0 64,24 0-32,1 0 0,-25 0 0,24 0 32,0 0-32,0 25 0,-24-25 32,24 24-32,1-24 32,-1 24-32,24 0 32,-48 0 0,24-24 0,1 24-32,-25 1-32,24-1-1,-24-24 65,0 24-32,0 0 32,0-24 0,0 24 0,0-24 0,0 25 0,0-25 0,0 0 0,0 24 0,0 0 0,0-24 0,0 24 0,0 0 0,0 1 32,0-1-32,0 0 32,0 0-32,-24 0 0,24 1 33,-25-1-33,1 0 0,0 0 0,-24 25 0,23-25 32,-23 0-32,24 24 0,-25-23 0,1-1 32,24 0 0,-25 0-32,25 0 0,-24 1 0,24-1 0,0 0 0,-25 0-32,25 25 32,-24-25 0,-1 24 32,1-24 0,-1 0 32,1 1-32,-25-1 128,49-24-96,-24 24-64,0-24 64,-25 24-32,0-24-32,1 24 32,-25-24 64,24 25 0,-23-25 32,23 0-64,25 0 0,-25 0 1,25 0-33,-25-25 64,49 1-32,-24 0 0,-1 0-64,1 0 32,24-1-64,-25 1 32,1-24-385,0 24-511,23-25-258,-23 1-735,0-49-802,-25 0-1889,0-24-7207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88"/>
    </inkml:context>
    <inkml:brush xml:id="br0">
      <inkml:brushProperty name="width" value="0.16" units="cm"/>
      <inkml:brushProperty name="height" value="0.16" units="cm"/>
    </inkml:brush>
  </inkml:definitions>
  <inkml:trace contextRef="#ctx0" brushRef="#br0">75 1 1698,'0'0'320,"0"0"353,0 0-321,0 0 96,0 0-95,0 0-65,0 0 353,0 0 255,0 0 418,0 0 159,0 0-352,-25 0-192,25 0 0,0 0-192,0 0-225,0 0-160,0 0 33,0 0 31,0 0 129,0 0 351,0 0 226,0 0 319,0 0 32,0 0-95,0 0 127,0 0-608,0 0-257,0 0-63,0 0-97,0 0 1,0 0-65,0 0 33,0 25-129,0-25 96,0 24-63,0 26-193,0 0-64,0 25 96,0 24 0,0-24 97,0 25-129,0-1 96,0-24-32,0 25-96,0-1 33,0-24-129,0 0 64,0-1-96,0-24 32,0 25 32,0 0-32,-25-26 0,25 1-32,0 25 0,0-25 0,-25 0 32,25-1 0,0 1-32,0-25 0,0-25 0,0 25 0,0-25-32,0 0 32,0 0-32,0 0 0,0 0 32,0 0-32,0 0 32,0 0-64,0 0 0,0 0 0,0 0-1,0 0-31,0 0 64,0 0-64,0 0 32,0 0 32,0 0-32,25 0 0,0 0 64,0 0 0,25 0 0,0 0-32,0 0 32,-1 25 0,26-25 0,-25 0 0,25 0 0,-1 0 128,1 0-64,-25 0 64,0 0-32,-1 0-32,-24 0 1,0 25-1,0-25 32,-25 0 0,25 0 32,-25 0 0,0 0 0,0 0-96,0 0 64,0 0 0,0 0-64,0 0 32,0 0-64,0 0 0,0 0-736,0 0-1090,0 0-1089,-25-25-1056,0-50-514,-25 1-9352</inkml:trace>
  <inkml:trace contextRef="#ctx0" brushRef="#br0" timeOffset="1">150 75 2402,'0'0'3844,"0"0"-865,0 0-257,0 0-127,0 0-834,0 0-255,0-25-65,0 25-128,0 0 65,0 0 95,0 0-448,0 0-224,0 0-193,0 0-223,0 0-193,0 0-192,25 0 0,25 0 96,25 0 288,0 0-63,-1 0-33,1 0-64,0 0 32,0 0 33,-25 0 31,-1 0-160,1 0-64,-25 0-32,0 0 64,0 0-63,0 0-33,0 0 0,0 0-32,-25 0 32,0 0-32,25 0 32,-25 0-32,0 0 0,0 0 32,0 0 0,0 0-32,0 0 0,0 0 0,0 0-160,0 0-449,0 0-736,0 0-705,0 0-1570,0 0-2433</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08:46:48.041"/>
    </inkml:context>
    <inkml:brush xml:id="br0">
      <inkml:brushProperty name="width" value="0.28" units="cm"/>
      <inkml:brushProperty name="height" value="0.28" units="cm"/>
    </inkml:brush>
    <inkml:brush xml:id="br1">
      <inkml:brushProperty name="width" value="0.16" units="cm"/>
      <inkml:brushProperty name="height" value="0.16" units="cm"/>
      <inkml:brushProperty name="color" value="#E71224"/>
    </inkml:brush>
  </inkml:definitions>
  <inkml:trace contextRef="#ctx0" brushRef="#br0">0 3098 2594,'0'0'2467,"0"0"-1282,0 0-256,0 0 576,0 0 225,0 0-865,0-25 608,24-23 577,1-25-641,23-23-448,0-49-256,1-1-257,-1-23-127,1 0 159,23-25-224,-23 1 1,-25-1-97,24 25-32,0 0 32,1 23 128,-25 25 65,0 0-97,25 49 32,-25-25 96,0 49-63,-24-1-1,24 25-64,-24 24 1,0 0-161,0 0-96,0 24-160,0 49 160,24 48 64,1 48 96,-25 1-128,24-1 64,-24 0-64,24-24 0,0-24 0,0 0-32,1-48 0,-1-1 0,0-23-32,0-25 0,0-24-64,1 0 0,-1 0-32,0-48 128,0-25 64,25-24 64,-25-24-96,24-24-32,0 0 32,1 0-32,-25 0 0,24 24 32,-23 0-32,-1 24 0,0 25 32,-24 23 0,0 25 160,0 24 385,0 0-161,0 0-320,0 48-96,0 25 0,0 48 64,24 24 321,-24 49-257,0-1-32,0 1 64,0 23 32,0-23-96,0-1 0,0-23-32,0-1 0,0-48 0,24-24 1,-24-25-1,0-23-64,25-1-32,-25-24 0,0-24-129,0 0-896,0-24-768,0-49-1635,24-23-5604</inkml:trace>
  <inkml:trace contextRef="#ctx0" brushRef="#br0" timeOffset="529.0721">2226 1646 13517,'0'0'3107,"0"0"-1346,0 0-672,0 0-736,0 0 31,-24 145-32,0-24-63,24-24 95,-24 24 32,-1 0 65,1 25-33,0-25-191,-1 0-161,1-25-32,24-23-64,0 0 0,0-49-96,0 0-833,0-24-1570,24-48-864,1-49-3780</inkml:trace>
  <inkml:trace contextRef="#ctx0" brushRef="#br0" timeOffset="676.7434">2371 776 12460,'0'0'160,"0"0"-160,0 0-1698,0 0-4323</inkml:trace>
  <inkml:trace contextRef="#ctx0" brushRef="#br0" timeOffset="1449.8328">2927 1865 9513,'0'0'1313,"0"0"-480,145-194 1249,-72 73-929,24 0-128,-25 0-416,25-24-97,-48-24-31,-1 23-97,-24 1 353,-24 0-161,0 48 97,0 49 576,0 0 256,-24 23-351,0 25-97,0 0-417,-1 25-576,-23 71-64,0 25 0,-1 73-32,-23 24 96,23 24-64,-23 0 0,23 24 0,25-24 32,0-25 0,24-23-32,0 0 0,0-25 0,24-48-32,0-24 32,25-25-128,-25 1 96,24-25-64,1-23-577,-1-25-480,25 0-704,-1-49-930,1-48-2178,-1-24-8872</inkml:trace>
  <inkml:trace contextRef="#ctx0" brushRef="#br0" timeOffset="2189.425">4161 1599 3940,'0'0'6342,"0"0"-3716,0 0-1473,0 0-192,-24 217-96,24-96-160,0 24-161,0 49-288,0 24-95,-24 24-1,-25 24-32,25 24 320,-49-24 225,25-24 0,0-24-225,-1 0-320,1-25-32,-25-24 32,25 1-64,-1-25 129,1-48-65,0-25-32,23-48-32,1 1 160,0-25 321,0-25-385,24-47-128,0-25-32,0-48 64,0 0 32,48-49-64,25 25 32,24-25-64,-1 1 0,25 23 0,0 1-128,0 24-641,0 0-800,0 24-321,25 0-1858,-25 0-3523</inkml:trace>
  <inkml:trace contextRef="#ctx0" brushRef="#br0" timeOffset="2941.5352">5418 1840 11659,'0'0'2659,"0"0"-1090,0 0-352,0 0-672,0 0-65,0 0-224,-145 0 129,97 97-321,0 24-32,-25 24 128,0 25-32,1 23-32,23-47 64,25-1-96,24-48-64,0-1 0,49-47-32,-1-1-128,-24-48 0,49-24-192,-1-24 288,1-73-161,0-25 225,-1-23-352,-24 0 32,-23-1-321,-1 1 1,-24 24 640,0 24 160,0 24 352,-24 24 97,24 25-97,-25 24-255,25-1-193,0 25-64,0 0-161,0 0-351,49 0-289,-1 49 801,25-25 0,-25 24 0,25 1 0,24-1 0,-1-24 0,1 1-32,24-25-480,0 0 31,0-49 65,-24 1 160,-1-1 192,-23-23 64,-49 23 0,0 1 32,-24 0 416,0-1 833,-48 25 32,-25-24-63,25 23-161,-25 1-321,49 24-543,-48 0-33,23 0-64,1 73-128,-25 24 0,25-1 64,0 25-64,-1 0 0,49 25 32,0-25 64,0 0-64,0 0 0,49 0 0,-1 0-32,0-25-32,25-23 0,0 0-224,-1-49-833,25-24-513,0 0-416,-1-24-1537,1-73-5894</inkml:trace>
  <inkml:trace contextRef="#ctx0" brushRef="#br0" timeOffset="3611.6471">7208 1453 12492,'0'0'3363,"0"0"-1761,0 0-738,0 0-800,0 0-64,-96 194 32,71-73 0,-23 24 225,24-24 191,-24 24 193,-1 0 63,25-24-287,0 0-1,0-24-192,-1-24-128,25-1-31,0-48-33,0-24-32,0 0 0,0-48-225,0-25 225,25-23 321,23-49-97,0-1-192,1 25-32,23 0-32,1 25 32,-1-1-96,1 24-96,0 1 192,-25-1-96,25 25 96,-25 23-33,25 1-31,-25 0 32,0 24-64,-24 0-224,1 24 96,-1 25 224,0-1 64,0 0 96,0 25-64,1 0-96,-25-25 64,24 49 32,-24-25 32,0 25 225,0 0 63,0 24 65,0 0-193,0 0-32,0 0 32,24-24-95,49-1-33,-25-47-128,49 23-32,0-47-64,-1-25 0,25 0-449,0-73-768,0-48-417,-24-24-800,0-73-4613</inkml:trace>
  <inkml:trace contextRef="#ctx0" brushRef="#br0" timeOffset="4647.5745">4336 425 2530,'0'0'1986,"0"0"737,0 0 384,0 0-513,0-182-1216,0 182-321,0 0-321,0-30-383,0 30-353,0 0 0,30 0-97,-30 30 97,30 0 97,-30 1 127,0 29 32,0-30 321,0 31 95,0-31 161,-30 31-160,0-61 127,30 30-31,0-30-160,-30 0-97,30-61-512,0-29-672,0-1-1346,0-30-1153,0 30-3460</inkml:trace>
  <inkml:trace contextRef="#ctx0" brushRef="#br1" timeOffset="114247.9404">8466 1017 3972,'0'0'4772,"0"-24"-3619,25 0 193,-1-1 864,24-23-673,-24 0-192,25-25-63,23 25-97,-23-25-224,23 0 64,1 1-353,0-1 65,23 25-192,-23-25-161,24 25-32,-1 0-160,25-1-63,0 1-65,25 24 0,-1-25 0,24 25 0,-24 24-32,0-24 0,1 24 32,-1 0 64,0 24 128,-24 24-96,0 1 1,0-1-1,0 25 32,0-25 0,0 25 0,-25-1-64,25 1-32,-24 24 33,0-25-1,24 25-64,-24 0 64,24 0 32,-25-1 224,25 25 97,-24-24-417,0 0 64,-24 0 0,23-1-128,-23 1 64,-25 0-32,25 0-32,-25 24 64,-24-25-32,25 25 0,-25-24 0,0 24 0,0-24 0,-24 24-32,0 0 32,0 0 1,0 24-1,0-24 0,0 0 0,-24 0 0,0 0 0,-24 0 0,23 0-32,-23 0 0,24 0 0,-25 0 0,1 0 32,0 0-32,-1 24 32,-23-24-32,-1 0 32,1 0 0,-25 0 32,0-25-32,0 1 96,-24 0 32,0 0-96,25-25-32,-50 1-32,25-25 32,0 1 0,0 23 96,-24-23-63,0-25-1,0 24-64,24-24 32,-24-24-32,24 25 0,0-25 0,-24 0-32,24 0 32,0-25 0,0 1 32,-24-24-32,24-1 0,0 1 0,-24 0 0,48-1 0,0-23-32,24 23 0,1-23 0,-1 23-1,25-47-31,0 23 32,-1 0 0,25-23 32,-24-1 0,-1 0-32,25 0 0,0 1 0,24-1 0,-24 0 32,-1 24 0,1 25 0,24 0 0,0-1 0,-24 25 0,24 0 32,0 0 0,0 24 0,-24-24-32,24 24 0,0 0 0,0 0 32,0 0-64,0 0 0,0 0-288,0 0-289,-24 0-576,24 0-640,0 0-1378,0 0-1410,-25-25-7078</inkml:trace>
  <inkml:trace contextRef="#ctx0" brushRef="#br1" timeOffset="114949.7782">8637 4016 2979,'0'0'7527,"0"0"-3651,0 0-1538,0 0 320,0 0-1088,0 0-289,-49 73-256,25-25-609,0 0-159,0 25-1,0-1-128,-1 1 32,-23 0 32,24 23 129,0-47-1,-1 23 0,1-47-160,24-1-96,0 0-64,0-24 0,0 0-96,0 0-128,0-24-160,0-25 384,24-47 160,1-1 0,23-24-96,-24 0-64,25 0 0,-1 24 0,0 25 0,-23-1 0,-1 49 0,0 0-32,-24 24 0,24 0 32,-24 0 0,0-25 192,24 25 0,1 0 1,23 0 63,-24 0 96,49 25-128,-1-1 257,1 0 192,0 24-417,-1 25 0,1-25 0,-1 1 0,-23-1-95,-1 1-65,-24-1-32,1-24 32,-1 0-96,0 0 0,-24-24-32,0 0-256,0 0-930,0 25-1824,0-25-3397</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34:09.799"/>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3765 3487 11339,'0'0'0,"0"0"-673,0 0 673,0 0 96,0 0 961,227-113-192,-114 90 0,46 0 224,23 1-288,22 22-129,23-23-95,-1 0-225,1 23 65,45 0-33,-22 0-224,22 23 0,-22 0-32,22-1-32,-23 1 33,1 0-1,-1-23 64,23 0 609,23 22-353,0-22-288,0 0-32,22 0-96,-22 0 0,-23 0-32,-22 23 32,-46-23 0,-22 23-32,-24-1 32,-22-22 0,-22 23-32,-46 0 0,-23-23-64,-45 22-64,0 1 128,-45 0 609,-1 22-353,-44 1-192,-1 22-64,-22-23 0,-1 0 0,-22 23 32,-23-22-32,-22-1 32,-23-22 0,-23 0 32,-23-1-32,-44-22-32,-1 23 0,-23-23 96,1 0 33,-1 0 223,23 0 128,0-23-159,23 1-289,23-46-32,-1-1 0,23 1 0,46 0 0,0 0 0,22 0-32,23 23 64,0 22-64,22 0 32,1 1 0,22 22-32,46 0 32,-1 0-32,24 0 0,22 0 0,0 0-161,0 0-383,22 0 95,24 22 449,22 1 0,23 0 32,45 0 0,22-23 96,46 0-96,23 0 64,23 0-32,22 0 65,23 0-97,0 22-32,0-22 32,-1 0 0,1 23 0,0-23-449,-23 23-896,23-1-385,-23 1-1441,0-23-4036</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34:35.84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5676 4559 8072,'0'0'1313,"0"0"833,0 0-513,0 0-704,-91-227-128,91 136-385,68-22 353,23 0-320,22 22 159,46 0-287,0 23-33,22 0 32,1 23 0,22 22 1,-23 23-257,0 0-64,-22 45-32,-23 23-64,-22 0 96,-69 0-193,-45 46 193,-68 22 129,-45 0 127,-46 0 32,-23 0-96,-44-22 129,-1-24 127,0-44 225,0-1-97,23-45-95,0 0 159,68-68-255,0 0-65,45-45-320,0-24 32,46 1-32,22-45-32,23 22-96,68 23-64,23 0 31,23 23-31,22 22 96,22 0 64,24 46-32,-1 0 64,1 45 0,22 0 0,-23 0-32,1 68 32,-46 0 0,-46 22-64,-21 24-128,-69-1 192,0 23 0,-91 23 192,-23 0-96,-67-1-32,0-22 224,-46-45 65,23 0 95,-23-46 1,23-22-193,45-23-32,0-23 160,46-45-287,-1-22-97,46-24 0,46-45-97,22 1 97,22-1-32,46 0-160,46 23 128,22 23-160,45-1 160,1 24 0,22 44-64,23 1 96,22 22 0,-22 23 32,-23 0-32,-23 46-32,-22 44-1,-68 24-223,-68 22 0,-23 0 288,-68 45 96,-46 1-32,-67-1 96,-1 0-32,-44-44 97,-1-1 63,0-46-64,0-22 32,0-45 1,23-23 31,45-68-32,23-45-32,23-23-224,22-46-96,69-45 0,-1 46-192,46-23 64,45 68-1,45 0-31,23 22 160,0 24 32,68 22-64,0-1 64,23 24 32,23 22 32,-1 23 0,1 0-32,-24 0 0,-67 68 32,0 1-96,-91 44-257,-45 0 97,-23 23 256,-68 0 96,-23 23-32,-22 0-32,-24 0 64,-44-23 129,0 0-33,-24-23-32,1-22 0,0-23-64,-23-23 160,23-45 1,23-22 95,22-69-160,23-22-160,45-24-32,1-44-64,44-23-32,24-23 32,22 23-224,0 0 31,68 23-31,22 44 64,24 1 96,44 23 64,1 22 64,68 23-64,0 46-32,22 22 96,23 0-64,-22 68-1,-46 22 33,0 46-128,-45 23-64,-68 0 32,-23 22 96,-68 1 96,0-1 32,-46 1 32,1 22 32,-46-23-96,1 23 32,-47-22-32,1-24 0,-22 24 64,-24-69 64,-22-22 128,-23-23-31,0-45-1,1-23 0,-1-23-32,0-45 65,46-45-97,-1-1-128,23-45-32,23-22-64,46-23 32,-1 0 32,23 0-64,45 0 32,1 45-33,22 0 33,45 0 0,46 23-32,22-23 32,46 1 32,45-1 0,45 46 0,69 22-64,-23 23 32,22 45-96,-45 23-64,-45 46-96,-23 44 127,-45 24-31,-23-1 64,-45 46-32,-23 0 160,-23-1 32,-22 24 0,0-24 32,-23 1-64,0 0 32,0 22-32,-23-22 32,-45 23 0,-23-24-32,-22 24 32,-23-1 32,-46-45-64,-22 0 64,0-45-64,0-46 161,-23-22-33,0-23 0,23-23 96,0-67-96,23-24-32,22-44-96,0-47 0,46-21-64,22-47 64,0 47-160,46-24-64,45 69 96,0-1 64,23 24 64,45-1 0,45 23-32,0-23 32,69 23-32,22 0 32,45 0 32,1 45-32,22 23-64,-22 23-65,-1 45 97,-22 0 32,-23 22-32,-45 46-32,-1 23 32,-21 23 0,-1-1 0,-23 23-64,0 23 96,-22-23 0,-23 0 0,-22 23-32,-1-23 64,-22 22 0,-23-21 0,0 21-32,0-22 32,0 23 0,-46-23-32,-44 0 32,-24 0 0,-22 0 0,-45 0 0,-24-22 32,-21-23-64,-1-23 0,23-46 64,-46 1-32,24-23 1,-24-23 63,46-45-64,-23 0 0,68-22 32,-22-24-32,68 1 0,-24-23-32,47-23 0,-1 0 0,23-22 0,23-1 0,-1 1 0,46-23 0,-22 22-32,22 1 32,22-1-32,46 24 32,23-1-32,22 23 0,46 23 0,23-1 32,44 23 0,24 23-32,-1 46-32,1-1 64,-23 23-32,-23 68-129,0 0 161,-23 45-32,-45 24 0,-22-1 0,-1 0 32,-45 22 0,23-44 64,-23 22-64,0 0 32,0-23-32,-23 1 32,1-1-32,-24 23 64,1 0-64,-23-22 32,0 22 1,-45-23 31,-1 1 0,-44 22-64,-1-23 96,-22 23-96,-24-23 32,-21 1-32,-1-23 0,-22-23 0,-24 0 64,24-46-32,0-22 0,22 0 0,0-22 64,23-24-64,23-22 0,-24-22-32,24-1 32,0-23-32,-1-22 0,24-22-64,-1-1 64,23-23-32,22 24-32,24-24 32,22 46-32,0 23 64,22-23 0,46 22 0,46-22 32,22 23-64,45-1 64,46 1-32,0 0 0,22 45-96,-22 0 64,0 45 32,-45 0-32,-1 23 32,-22 0-32,-1 46 0,1-1 32,-23 23-64,-22 0 32,-1 23 32,-22-1-64,0 1 31,-46 0 33,23 0 65,0 22-65,-23-22 0,23-1 0,-22 24 0,-1-23 0,0 22 32,-22 0 0,22 1 0,-45-1-32,23 1 0,-23-24 32,0 24 0,0-24 0,0 1-32,-23 0 0,1-23 32,-24 0 32,24-23-64,-24 1 32,24-24 0,-1 1-32,-22 0 32,22-1 0,0 1-32,23-23 0,-22 0 64,22 0-32,0 0-32,0 0-32,0 0-96,0 0-128,0-23-97,0 1-127,0-24 160,0 1 127,0 0 65,0-1 64,22-22 64,1 23-64,0-23 32,-1 0-64,1-23 32,0 23 0,-1-23 64,-22 23 0,23-23 32,-23 1 0,0-1-32,0 23 0,0-23 0,0 23 64,0 0-64,-23 0 96,1-23 32,-1 23-32,0-22 96,1 22-31,-1 0 31,0 0 160,1 22 0,-1-22-159,0 23 63,1-23-160,-1 22-32,0 1 32,1-23 0,-1 23 0,23-1-96,-23 1 96,1 0-64,-1-1 0,0 1 33,23 0-33,0-1-32,0 46 0,0-22-64,0 22 31,0 0 33,0 0-128,0 0-64,46 45 0,-1 0 192,23 1 0,-23-1 0,23 0 32,23 1 32,-23-1-64,0 0 32,0 1 0,0-1 32,-22 23 64,-1-22-64,-22 22 97,22 0-65,-22 0 0,-1 0-32,1-23-32,-23 23 64,23-23-64,-23 1-32,22 22 96,-22-23-32,0 1 0,0 22 64,0-23 0,-22 23-128,-1-23 64,0 23-64,23-22 32,-22-1-32,-1 23 33,0-23-1,1 1-32,-24-1 0,24 1 32,-24-1-32,1 0 0,-1 1 32,-22-1 0,23 0-32,-23 23 32,23-22 0,-23-1-32,22-22 0,-22 22 32,0-22 32,23-1-64,-23-22 32,-23 23 0,23 0-32,-23-23 0,1 22 0,22-22 0,-23 23 0,23-23 0,-23 23-32,23-23 64,0 0-32,0 0 32,-23 0-32,23 0 64,0 0 0,-23 0-64,1 0 64,22-23-32,-23 0 32,0-22 0,-22 22-32,22-45 128,0 23-128,1 22 65,22-22 31,0 22 32,0 1-64,22-1 64,1 0-128,0 1 128,22-1 32,-23 0-96,1 1 33,22-1-1,-22 0-32,22 1 0,-22-1-96,22 0 32,-22 1 32,22-1-64,-22 0 0,22 0 0,1-22 0,-1 22 0,0-22 0,-22 0-64,22-1 64,23-22-32,-22 23-32,22-23 64,0 23 0,0-23 0,0 0 0,0-23 32,22 0-32,1 23-64,0-23 32,22 23 32,-22 0-64,-1 23-32,24-23 0,-24 23-1,24-24 65,-46 47-32,22-24 64,-22 1 0,0 22 64,0 1-32,-22-24-32,-1 24 0,-22-24 0,22 24 0,-22-1-32,-1 0 32,24 23-64,-24-22 32,1 22 32,-1 0 0,1 0 0,0 0-32,-1 22 32,1 1-32,0 0 32,-1-1 0,1 24 0,0-24 0,-1 24 0,1-24 32,0 1-64,22 22 32,0-22 0,-22 22 0,45-22-32,-23 23 32,0-1 0,23-22-32,-22 22 32,22-22 0,-23 22 0,23 0-32,0 1 32,-23 22 0,23-23 0,0 0 0,0 1 0,0-1-32,0 0 32,0-22-32,23 23 32,-23-24 0,23 24 0,-23-1 0,22-22 0,-22 22 0,23 0-32,0 1 32,0-24-64,-1 24 64,24-1 0,-24 0 0,1 1 0,22-1 32,-22-22-32,0 22 0,-1 1 0,24-1 32,-24-22-32,1 22 0,22-22 0,-22 22 0,0-22 0,-1 22 0,1 0 0,0-22 0,22 22 0,-22-22 32,-1 22-32,24-22 0,-23 0-32,22 22 32,-22-22 0,22-1 0,0 1 0,1 0-32,22 0 32,-23-1 0,23 24 0,0-24 0,0 1 0,0 0 0,0-1 0,0-22-32,0 23 32,0 0 0,0-23 0,-22 0-32,22 22 32,0-22-64,0 0 64,-23 0-32,23-22 0,-22 22 32,22-23-32,-23 0-96,0 1-32,1-1-33,-1 0 65,0 1-64,-22-1 0,23 0 32,-24 1 0,1-1-1,0 23-95,-1 0 96,24 0-32,-24 0-64,1 0 128,22 0-33,-22 0 33,22 0 32,1 0-64,22 0-32,-23 0 32,0 0-65,23 0 65,-22 0 64,-1 0 64,1 0 0,-24 0 0,1 0 0,0 0 32,-1 0-160,-22 23 96,0-23-32,23 0 64,-23 0 0,0 22 0,23-22 32,-1 23 0,-22 22-32,23-22 32,-23 22 0,0-22 32,0 22-32,0 1 64,0-1 64,0-22 96,-23-1-96,1 24 64,-1-24 1,0 1-33,1 0 32,-1-1 64,-22 1 129,-1 0 31,1-23-96,-1 0 33,1 0-129,0 0 32,-1 0-128,-22 0-32,23 0 64,0 0-32,-1 0 65,-22 0-33,23 0-96,0 0-64,22 0 32,-22 0-32,-1 0 128,23 0-32,-22 0-64,0 0 64,22 0-32,-22 0 32,-1-23 0,1 23-31,0 0-1,-23-23 64,45 23-64,-45 0 64,45-22-32,-45 22 32,45-23 0,-45 23-32,46-23 64,-24 23 1,1-22-97,0-1 32,-1 0-64,-22 23 32,23-22-32,0-1-32,-1 0 96,1 1-32,-1-1-32,1 0 32,-23 1-64,23-1 0,-1 0 0,24 1 32,-46-1-32,45 0 64,-22-22-64,-1 22 64,1-22-32,0 22 0,-1-22-32,1 22 32,-1-22-32,1-1 0,22 1 32,-22 22-32,0-22 32,22 0-32,-22 22 0,-1-22 32,24-1-32,-24 24 33,24-24-1,-24 1-64,1 0 64,0-1-64,22-22 32,-23 23 0,24-1 0,-1 1 0,0 22-33,1-22 33,22 22 0,-23-22-32,23 22 32,-23 1-96,23-24 96,0 24 0,0-24-32,0 1 32,0 0 0,0 22-32,23-23 32,-23 1 0,23 0 0,-1-1-32,24 1 0,-24 0 32,24-1-32,-23-22 32,22 23 0,-22 0 0,22-1 0,-22 1 0,22 0 0,-22-1 0,-1 1 0,1 22 0,0-22-32,22-1 0,-22 1 32,-1-23 0,24 23-32,-24-1 32,24 1 0,-24 0 0,1-1-32,22 1 0,1 22 0,-23-22 0,22 22-32,0-22 64,1 22-32,-1-22 32,23 22-32,-23 0 0,1 1 0,-1-1 32,0 0-32,-22 23 0,22-22 32,1-1 0,-1 0 0,-22 1-64,22-1 64,1 23 0,22-23-32,-23 1 0,0 22-32,-22-23 0,22 23-33,1 0 65,-24 0 32,24 0 0,-1-23 0,1 23 0,-1 0 0,0-22 32,1 22-64,22 0 64,-46 0-32,1 0 0,22 0-64,-22 0 0,0 0 0,-1 0 64,1 22 0,0-22 32,-1 23-32,24 0 0,-24-1 32,1 1-64,23-23 64,-24 23-64,1-1 32,0 1 0,-1 0 0,1-1 0,22 1 0,-22 0 32,0-1-32,-1 1 0,1 0 0,0-1 0,-1 24 0,24-24 0,-24 1 0,1 0 0,0 0 32,-1 22-32,1-22 0,0-1 0,-1 24 0,1-24 0,0 1 32,-1 0-32,24-1 0,-23 24 0,22-1 0,-22-22 0,22 22 0,0-22 0,-22 22 0,22-22 0,1-1 0,-24 1 0,1 0 0,0-1-32,-1 1 32,1-23 0,-23 23 0,23 0 0,-1-23 0,-22 22 0,23 1 0,0 0-32,-23-23 32,22 22 0,-22 1 0,23-23 0,-23 23 0,0-1-32,23 1 32,-23 0-96,0 22 96,0-22-32,0 22-192,0-22 0,0 22-225,0 23-480,0-23-224,0 1-640,0 22-385,23 0-929,-23 0-1442,22 23-4355</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35:11.283"/>
    </inkml:context>
    <inkml:brush xml:id="br0">
      <inkml:brushProperty name="width" value="0.04" units="cm"/>
      <inkml:brushProperty name="height" value="0.04" units="cm"/>
    </inkml:brush>
  </inkml:definitions>
  <inkml:trace contextRef="#ctx0" brushRef="#br0">123 262 4612,'0'0'5894,"0"0"-2147,0 0-1408,0 0 31,0 0-320,0 0-320,17 0-513,-17 0-128,0 0 96,0 34-224,17 19-353,1-1-448,-1 18-63,1-1-1,-1 1-32,-17-18-64,18 0 0,-18 1-160,0-36-609,0 0-544,0 1-545,0-18-961,0 0-1729,0-35-5221</inkml:trace>
  <inkml:trace contextRef="#ctx0" brushRef="#br0" timeOffset="605.2221">0 226 13549,'0'0'1858,"0"0"-1474,0 0 0,0 0 129,0 0-33,174-69 33,-104 51-161,0 18-32,-18 0 33,0 0 95,-17 0 33,-18 0 736,-17 35 192,0 0-160,0 0-512,0 0-321,-34 17-256,-1-17 1,0-1-97,-17-16-64,17-1-64,-17-17-129,34 18 65,-17-18 32,18 0 0,17 0-32,0 0-160,0 0-193,0 0-416,0 0-288,35 0 256,17 17 769,0-17 128,18 18-32,0-18 128,-1 17-64,-34 0 0,17 1 32,-34-1 481,-18 1 448,0 16 96,0 1-353,0 0-191,-35 0-193,0-18 65,-17 18-161,17-18-224,-17 1 0,17-1-289,0 1-127,0-18-929,18 0-1602,-1 0-1954,1 0-8295</inkml:trace>
  <inkml:trace contextRef="#ctx0" brushRef="#br0" timeOffset="1286.1513">696 784 3812,'0'0'7463,"0"0"-6054,0 0 32,0-139-95,18 69-546,-1-17-575,0 18 31,1-1-64,17 0-192,-35 18 160,17 17 481,0 0 128,-17 18 159,0-1-63,0 1-224,0 17-225,0 0-256,18 0 321,-18 0 31,0 17 129,17 1 32,18 17 31,-17 34-287,-1-16-289,0 16-64,1 18 64,-1-34-32,1 16-96,-18-16 0,17-19-256,-17-16-545,0-1-961,17 1-864,-17-18-1570,0 0-5894</inkml:trace>
  <inkml:trace contextRef="#ctx0" brushRef="#br0" timeOffset="1491.8708">731 419 15727,'0'0'2819,"0"0"-2499,0 0-128,0 0-160,0 0 32,0 0 0,139-53-64,-87 36 0,1 0-1153,-1-1-2018,-17-17-4644</inkml:trace>
  <inkml:trace contextRef="#ctx0" brushRef="#br0" timeOffset="1790.5793">1322 53 12620,'0'0'2979,"0"0"-2146,0 0 1216,0 0 1,0 0-1313,18 122-192,-18-88 287,18 36-351,-18-18-33,0 0-223,0 18-129,0 0-64,0-18 0,0 0-64,0-17-161,0 0-960,0-18-384,0-17-577,0 0-1954,0 0-6950</inkml:trace>
  <inkml:trace contextRef="#ctx0" brushRef="#br0" timeOffset="2149.0177">1358 122 15278,'0'0'1826,"0"0"-929,0 0 640,0 0-864,87 122-449,-52-69-224,-1-1 64,1 18 0,-17-18-64,-1-17 65,18 17-65,-18-17 32,1-18 160,-18 1-32,17-18 192,-17 0-288,18 0-32,-18-18-32,17-34 609,1 0-33,-18-18-159,0-17-289,0 17 128,0 1-192,0 16-32,0 1-32,0 17-64,0 18-32,0-1-737,0 1-1249,17 17-832,-17-18-4998</inkml:trace>
  <inkml:trace contextRef="#ctx0" brushRef="#br0" timeOffset="2480.3455">2036 35 17713,'0'0'3299,"0"0"-2050,0 0 289,0 0-546,35 157-351,-18-105-449,-17 18-128,0-1-32,0 1 32,0-1 0,0-16-32,-17-1-32,17-17-128,-18-18-640,18-17-738,0-17-1985,0-18-3075,0-35-3524</inkml:trace>
  <inkml:trace contextRef="#ctx0" brushRef="#br0" timeOffset="2848.8192">2367 105 9769,'0'0'5189,"0"0"-3780,0 0 930,0 0 255,0 0-1024,0 0-417,-52 17-96,17 1-321,0-1-127,-17 1-193,34-1-159,-17 0 31,18 1 64,0-1-96,17 1-256,0-1 33,0 18-66,0 0 1,17 0 0,18-1 32,0 1-64,-1 0 64,19-18-32,-18 18 32,-1 0 0,1 0 0,-17 17-352,-1-17-545,0-18-576,1 1-1922,-18-1-1474,0-17-8584</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21:36:20.413"/>
    </inkml:context>
    <inkml:brush xml:id="br0">
      <inkml:brushProperty name="width" value="0.04" units="cm"/>
      <inkml:brushProperty name="height" value="0.04" units="cm"/>
      <inkml:brushProperty name="ignorePressure" value="1"/>
    </inkml:brush>
  </inkml:definitions>
  <inkml:trace contextRef="#ctx0" brushRef="#br0">4667 718</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33:49.330"/>
    </inkml:context>
    <inkml:brush xml:id="br0">
      <inkml:brushProperty name="width" value="0.16" units="cm"/>
      <inkml:brushProperty name="height" value="0.16" units="cm"/>
      <inkml:brushProperty name="color" value="#7030A0"/>
    </inkml:brush>
    <inkml:brush xml:id="br1">
      <inkml:brushProperty name="width" value="0.16" units="cm"/>
      <inkml:brushProperty name="height" value="0.16" units="cm"/>
    </inkml:brush>
    <inkml:brush xml:id="br2">
      <inkml:brushProperty name="width" value="0.04" units="cm"/>
      <inkml:brushProperty name="height" value="0.04" units="cm"/>
    </inkml:brush>
  </inkml:definitions>
  <inkml:trace contextRef="#ctx0" brushRef="#br0">6553 658 9129,'0'0'1697,"0"0"1,0 0-129,0 0-95,204-136-513,-136 113-225,22-22-287,-21 0-33,21-1 1,1 24-161,-23-24-128,23 24-32,-46-1 64,0 0 96,-22 23 1,-23 0 63,0 0 256,0 0-31,0 0-161,0 0-191,0 23-33,0 0-32,0-1-64,0 24-32,23-1 64,-23 23-64,22 0 0,1-23-32,-23 23 0,23 1 0,22-1 32,-22-23-32,0 23 0,22-23-32,-22-22 32,-1 0 0,-22-1 0,23 1 0,-23-23 0,0 0 32,0 0-32,0 0 32,0 0 32,-23 23 32,1-23 64,-24 23-96,-22-23 1,-23 0-1,1 22 192,-1-22 160,0 23 33,23 0-97,0-23-96,23 0-32,0 22-31,22-22 63,0 0 0,23 0-160,0 0 32,0 0-96,0 0-32,0 0 0,0 0 0,0 0 0,0 0 0,0 0 0,0 23-96,0-23 64,23 23 32,0-1 0,-1 1 32,1 22-32,-23-22 0,23 0 0,-23 22-32,22-22-352,-22 22-481,0-22-1025,0 0-1889,23-1-2435</inkml:trace>
  <inkml:trace contextRef="#ctx0" brushRef="#br1" timeOffset="-165399">6369 2530 7815,'0'0'1826,"0"0"608,-246-25-191,147 25-834,-24-25-416,24 25-32,1 0-257,-1 0-31,0 25 0,-24 0-257,24-1 161,1 1-225,-26 24 289,26 1-97,-1-1-160,0 0-95,1 1 31,24 24-64,-25-25-96,1 25-31,24 25-65,-25-1 32,25-24 32,-25 50 32,25-26 64,25 1-192,0 24 96,-1-24-96,1 49 32,24-25 0,-24 0-32,24 25 65,1 0-33,-26 0 64,50 0 0,0-24 0,0-1-96,0-25 96,25 26-128,24-26 64,1 1 0,-26 0-32,26-1 0,24 1 32,-25 0-32,0-1 97,25-24-129,-24 25 0,24-25 0,0 0 0,-25 0 32,25 0 0,-25-25 0,25 25 160,0 0-160,-25-25 64,25 25 96,-24-24-64,24-1-96,0 0 32,0 1 32,0-1 1,0-24-33,0 24 0,0-24-32,0-1 0,24 1 32,1 0-64,0-1 64,24-24 0,-24 25 0,24-25 32,-25 0-64,26 0 64,-1 0-64,-24 0 0,24 0 64,25 0-32,-49-25 32,-1 1 65,1-1 31,0-24 32,-1 24-64,-24 0-32,25 1-32,-25-1-32,24-24 0,-24-1 33,25 1-33,0 0 0,-25-1 96,24 1 0,-24 0-64,0-1 64,25-23-64,-25 23 0,-25 1 1,25-25-33,-24 0 64,-1 0-32,25 0 32,-25 0-32,1-25-96,-1 25 32,0 0 0,1 0 32,-1 0 0,-25 0 32,1 0 96,0 0 97,-25 0-65,24-24-64,-24-1-96,0 0-64,0 1 64,0-1-64,0 25 0,0-24 64,-24 48-32,24-24 64,-50 0 65,50 0-65,-49 0-32,25 0-32,24 0-32,-25 0 32,-24-24 0,24 24-32,0 24 0,1-24 0,-26 0 160,1 25-96,24 0-64,-24-1 0,0-23 0,24 23 0,-24 1 0,-1-25 0,1 25 0,0-1 0,-1 1 0,1 0 0,0 24 0,-1-24 0,1 24 0,0-24 0,-1 24 0,1 0 0,-25-24 0,25 0 0,-1 24 0,-24 0 0,25-24 0,-25 24 0,0 1 0,25-1 0,-25 25 0,0-49 0,0 49 0,0-25 0,0 0 0,25 1 0,-50-1 0,50-24 0,-25 24 0,-25 0 0,25 1 0,-25 24 0,-24 0 0,-25 24 0,-25 26-2018,-24 48-1858,49-24-2145,0-24-11788</inkml:trace>
  <inkml:trace contextRef="#ctx0" brushRef="#br1" timeOffset="-91490.9923">8004 6646 1249,'0'0'385,"0"0"-385,0 0 0,0 0 0,0 0-32,0 0-1,-91 22-95,91-22 64,0 0 32,0 0 32,0 0-32,0 0-128,0 0 160,0 0 449,0 0 832,0 0 192,0 0-96,0 0 737,0 0-192,0 0-576,0 0-289,0 0-225,0 0-159,0 0 64,23 0 224,22 23-353,0-23 129,1 23-129,-1-23 65,23 0-225,0 22 1,23-22 31,22 0-127,-22 0-161,22 0-96,-22 0-32,0 0-64,0 0 0,-46 0 32,23 0-32,-45 23 0,-1-23 0,-22 23 0,23-23 0,-23 0 96,0 22 0,0-22 0,0 23 96,0 0 33,0-1-1,0 24 0,0-1-160,-23 0 128,-22 23 65,0 1-33,-23-1 160,-23 0 97,0 22-65,-45-22-32,23 23-31,-46-23 63,23 0-96,0 0-127,0 0 159,22 0-96,23-22-64,1-24 1,22 24-97,0-24 32,22 1-128,1 0 0,22 22 0,-22-22 0,22-1 0,0 1-32,1 22 0,-1-45 32,23 23 0,-23 0 0,23-23 0,0 22-32,0-22 32,0 0 0,-22 23-32,22-23 32,0 0 0,0 0-64,0 0-33,0 0-287,0 0-353,0 0-288,0 0-736,0 0-962,0-23-1249,22 1-4932</inkml:trace>
  <inkml:trace contextRef="#ctx0" brushRef="#br1" timeOffset="-90919.9181">7210 8437 8008,'0'0'5028,"0"0"-3042,0 0-480,0 0-65,0 0-1057,0 0-159,0 29 287,28-1 225,29 0 160,0 1-257,-1-1-95,1 0 63,0 1-351,28-1-97,-29 0-96,1 1 64,0-29-128,-29 28 32,1-28-64,-1 28-417,0-28-1697,1 0-2178,-1 0-8456</inkml:trace>
  <inkml:trace contextRef="#ctx0" brushRef="#br1" timeOffset="-88629.2213">4852 6986 3011,'0'0'2338,"0"0"-608,0 0 1088,0 0-704,0 0-512,0 0-321,0 0-96,0 0-160,0 0-320,-23 0 192,1 0 64,-24 0 96,-22 0-225,0 0-95,-23 0-64,1 0-129,-1 0-95,-23 22-161,-22 1-32,23 0 64,-23 22 161,0-22 31,22 0-223,1-1-33,-1 1 0,24 0 0,22-1 33,0 1-193,22-23 0,1 23 32,-1-23-64,1 22-32,22-22-32,1 0-32,-1 23 32,23-23-32,-23 0 0,23 0 32,0 0-64,0 0 0,0 0 0,0 0-32,0 0 0,0 23-97,0-23 33,46 45 96,-1-22 32,23 22 0,0 0 32,0-22 0,23 22 64,22-22-64,1 0 64,-1-1 64,23 1-128,23 0 0,-45 22 64,22-22-64,-23 0 0,1-1 0,-1 24 97,0-24-97,-22 24 0,-23-24 64,0 1-64,0 0 32,-22-1-32,-1 1 32,0 0-32,-22-23 0,0 0 0,0 22 32,-1-22-32,1 0 0,-23 0 0,0 0 0,0 0 0,23 0 32,-23 23-32,0-23 0,0 0 0,0 0 0,22 0 0,-22 0-32,0 0 32,0 0 0,0 0 0,0 0 0,0 0 0,0 0 0,0 0-32,23 0-32,-23 0 64,0 0 0,0 0-64,0 0 0,0 0 31,23 0-127,-23 0 32,0 0 0,0 0 64,0 0 32,22 0-32,-22 0 64,0 0-64,23 0-128,-23 0 0,0 0-33,23 0 1,-23 0 32,0 0 32,0 0 128,0 0 32,0 0 0,0 0 32,0 0 0,0 0 0,0 0 96,0 0-64,0 0 64,0 0 32,0 0 0,0 23-31,0-23-97,0 0 64,0 0-64,0 0 0,0 22-32,0 1 32,-23 22-32,0-22 32,23 22-32,-22 1 32,22-24-32,-23 24 32,23-23-32,0 22 0,-23-22 0,23-1 0,0 1-128,0 0-769,0-1-1634,46-22-3042,-1 0-9129</inkml:trace>
  <inkml:trace contextRef="#ctx0" brushRef="#br1" timeOffset="-85051.7699">8911 4853 4132,'0'0'2755,"0"0"-321,0 0-256,0 0-481,0 0-640,0 0-96,-159 136 0,91-45 192,-22 0-96,21 22-160,-21 1-224,-24 22-33,1 22-287,22 24 31,-22-1-96,22 1-63,-22-1-65,45-22 64,0 0-64,0-23-96,0 0-64,22 0 32,1-22-32,22-24-64,1-22-96,22-22-737,0-24-1217,0 1-1601,0-23-6695</inkml:trace>
  <inkml:trace contextRef="#ctx0" brushRef="#br1" timeOffset="-83341.7899">3672 5329 7047,'0'0'800,"0"0"-127,0 0 1954,0 0-642,114 182-383,-69-91-737,23-1-64,0 46 95,1-22-383,21 22 127,1-23-63,0 23-289,0-22-128,-1 22-63,1-23 31,0 23-96,-23-22-32,-23-24 0,23 24 32,-22-23-32,22-1-32,-23-22-385,-22 23-480,22-23-544,-22 0-1153,22-22-4165</inkml:trace>
  <inkml:trace contextRef="#ctx0" brushRef="#br1" timeOffset="-82142.8637">7436 7603 10570,'0'0'2018,"0"0"-1442,0 0 353,0 0-64,0 0-769,0 0-32,199-28-128,-142 28-384,-29 28-2179,29 1-1408,-29 27-2820</inkml:trace>
  <inkml:trace contextRef="#ctx0" brushRef="#br1" timeOffset="-81456.2054">5090 7626 7463,'0'0'2883,"0"0"-993,0 0-449,0 0-256,0 0-320,0 0-257,-85-29-255,85 29-353,-29 0 0,1 0-833,0 0-1793,28 0-3909</inkml:trace>
  <inkml:trace contextRef="#ctx0" brushRef="#br1" timeOffset="-20772.6855">4965 5557 7175,'0'0'1377,"0"0"-32,0 0 1442,0 0-1153,0 0-577,0 0-737,-137-91-128,137 68-96,23 23-32,0 0 0,22 0 0,1 0 32,-1 23 33,23 0-33,0 22-32,0-22 0,0 22 0,-22 0-64,-1 1-128,-22-1 128,0-22 64,-23 22 128,0-22 32,0 0 64,-23-23 193,-23 22 159,-22-22-31,23 0-64,-46 0-65,23 0-32,0-45-159,0 22-97,0-45 128,22 23-256,24-1 0,-1 1 96,0 0-128,23 22 1,0 0-66,0 1 66,0 22-66,0-23 1,23 23-32,-23 0 0,45 0 0,1 0 0,22 0 64,0 23-32,0-1 32,23 1 0,-23 0-64,-23 22-160,-22 0-32,0 1 256,-23-1 32,0 1 64,0-1 0,0 0-32,-23-22 0,0-23 64,1 23 32,-1-23 0,-22 0 193,-24-23 63,24 0-256,-23 1 0,23-24-128,22 24-32,-23-24 65,46 23-1,-22-22-32,22 22-32,-23 23 0,23-22 0,0 22-96,0-23-33,0 23 33,23 0 32,22 0 0,1 0-32,22 23 64,-23 22 32,23-22 0,0-1 32,-22 24-32,-24-23-96,1-1 64,-23 1 32,0-23 64,0 0 64,0 23 32,-23-23 161,1 0 127,-24 0 65,-22-46-161,23 1-352,-1 22 0,1-22 32,22 22 0,23 0 32,-22 23-64,22-22-96,0 22 64,0 0-64,0 0 32,0 0-32,0 0-97,22 0 97,24 0 32,-1 0-64,23 22 64,0 1-32,0 0-32,-22 22-64,-1-22-353,-22 22 33,-23 1-129,0-1-1377,0-22-1697,23-23-7368</inkml:trace>
  <inkml:trace contextRef="#ctx0" brushRef="#br1" timeOffset="-19599.1165">6416 5580 10186,'0'0'2498,"0"0"-1089,0 0-864,0 0-193,0 0-352,0 0 0,68-23 0,-23 23 128,-22 45-32,23-22-32,-24 22 129,24 1 95,-24-23-160,1 22 0,0 0-128,-23-22 0,0 0 449,0 22 63,0-45 33,0 23-1,-23-23-63,-45 0 447,23 0-31,-46 0-320,23-45-225,-23-1-32,23-22-288,0 23-32,23-1 257,-1 1 31,1 22-256,45 0-32,-23 1-32,23 22-32,0-23 0,0 0-96,0 23 128,45-23-32,-22 1 64,45 22 0,0 0-64,0 0 0,0 22 31,0 1 1,0 0-128,-22 22-64,-1 1 32,1-24 128,-24 24-32,-22-1 96,23-22 0,-23 0 32,0-1 64,0 1 32,0 0-128,-45-23 192,-1 0-32,1 0-32,-46 0 33,23-46 31,0 24-32,0-24-96,23 1-32,-1-1-32,24 24 32,-1-1 32,23 0-64,0 23-64,0 0 64,0 0-128,0 0-96,23 0 160,-1 0 32,46 0-32,0 23 32,-22 0 0,22-1 32,0 1 0,-23 23 0,-22-24-65,22 24-31,-45-1 96,0-22 64,0 0 65,0-23 63,0 22 0,0-22 0,-45 0 257,22 0-65,-45 0-96,23-22-128,-23-24-160,45 1 0,-22-1-64,22 24 32,23-24-384,0 23-801,0 1-1474,0 22-2690,23-23-8072</inkml:trace>
  <inkml:trace contextRef="#ctx0" brushRef="#br1" timeOffset="-17993.595">5441 6419 2498,'0'0'8617,"0"0"-5991,0 0-1473,0 0-480,0 0-449,0 0 0,90-46 161,-22 46 191,1 0-224,-1 0-127,0 23 63,45-23-64,1 23-96,-1-23-128,-22 23 64,22-1-64,-45 1 0,1 0-96,-24 22 0,-22 1 96,-1-24 0,1 1 128,0 22 0,-23-22-64,0-23-32,22 23 0,-22-23-32,0 0 32,0 0 1,0 0 191,-22 23 96,-1-23-64,-22 0 65,-1 0 127,1 0 161,-1 0-65,-22 0-192,23 0-159,-23-23-65,0 23 32,22-23-32,-22 0-64,23 23 32,0 0 96,-1 0-64,1 0-96,22 23-32,0 0 0,1-23-32,22 23 0,0-23 32,0 0-64,0 0 32,0 0-96,0 0 64,0 0 0,0 0-32,0 0 0,0 0 96,0 0 0,0 0 96,0 0-96,0 0 64,0 0 32,-23 0 32,23 0 353,-23-23-193,-22-23-128,22 24 160,-22-1-255,-1-22-1,1 22 32,0 0-96,-1 0 32,1 1 0,22-1-32,23 23 0,-22 0 0,22 0-32,0 0 0,0 0-64,0 0 64,0 0-193,0 0-95,22 0 160,24 0 96,-1 0 32,23 0 32,0 23-32,0-23-96,23 0-65,0 0-127,22 0 32,-45 0-32,23 22 288,-46-22 0,1 0-1,-23 23 33,-23-23-32,0 0 32,0 0 0,0 0 32,0 0-32,0 23 97,0-23-1,0 0 32,-46 0 0,-22 0-96,0 0 32,23 0-64,-23 0 32,-1 0 0,47 0-32,-24 0 0,24-23-64,22 23 0,0 0 0,0 0-64,0 0-64,0-23-161,0 23 1,45 0 320,0 0 32,24 0-32,-1 0 0,0 0-64,22 0 0,-21 0-32,-1 23 63,-23 0-31,0-23-96,-22 23 64,0-1 128,-23 1 0,0-23 96,0 23 128,0-23 129,0 0-33,0 0 96,0 0-95,-23 0-97,-22-23-224,-1 0 0,24 1 0,-24-1 0,24 0 0,-1 23 0,0-23-96,0 1 64,1 22 32,22-23-32,-23 23-32,23 0-128,0 0-161,0 0-384,0 0-1665,23 0-4741</inkml:trace>
  <inkml:trace contextRef="#ctx0" brushRef="#br1" timeOffset="-14949.1085">6099 4899 4997,'0'0'1697,"0"0"-1088,0 0 672,0 0 481,0 0-481,0 0-448,136 68 288,-114-46-96,24 1-192,-23-23-321,22 23-31,0-1 191,-22-22-223,22 23-97,-22 23-64,22-24 33,-22 24 223,0-1-64,22 0-223,-22 1 63,22-1-160,-22-22 193,0-1-33,-1 1-224,1-23-64,-23 23 32,23-23-64,-23 0 64,0 0-32,0 0-32,22 0 32,-22 0 0,0 0-32,23 0 0,-23-23-64,23 23-32,-23-23-256,22 23-353,-22-22-256,0 22-256,0 0-641,0 0-2530,0 0-3107</inkml:trace>
  <inkml:trace contextRef="#ctx0" brushRef="#br1" timeOffset="-11879.7458">5033 4837 6246,'0'0'2082,"0"0"480,0 0-127,0 0-866,0 0-576,0 0-320,-170-28 63,141 28-255,29 0-289,-28 0-96,28 0 32,-28 28-128,28 0 0,-29 1 32,29-1-32,0 0 64,0 1-64,-28 27 32,28-27 0,0 27 32,-28-27 0,28 27 161,-29-27 95,1-1-96,28 0-32,-28 1-96,-1-1 1,1 0-33,-1-28-64,29 0-64,-28 29-641,28-29-672,-28 0-737,28 28-1634,0-28-2210</inkml:trace>
  <inkml:trace contextRef="#ctx0" brushRef="#br0" timeOffset="601.763">7284 1979 12364,'0'0'3299,"0"0"-961,0 0-576,0 0-225,0 0-832,0 0-289,-28-28-31,28 28-65,0 0-64,0 0-64,0 0-96,0 0-32,0 28-32,0 0 1,28 1 31,0 27-64,-28-27 32,29-1-32,-29-28 0,0 28-32,0 1-289,0-29-864,28 28-1698,-28-28-1793,28 0-7175</inkml:trace>
  <inkml:trace contextRef="#ctx0" brushRef="#br0" timeOffset="2055.0975">9591 908 8008,'0'0'2754,"0"0"-2049,0 0 544,0 0 481,0 0-321,227 68-544,-136-46-225,0 1-287,-23 0-193,22-1 0,-21 24 0,21-24-96,-22 1 32,-22 22-96,-1-22 0,-22 22 64,0 1-32,-1-23 97,-22-1 95,0 1 32,0 0 192,0-1 65,0 1 31,-45 0-95,22 22 31,-22-22-95,-23 45-1,22-23-192,-22 23 161,0 0-161,0 0-160,0 0 64,0 0-96,23 0 64,-1-22-64,24-23 0,-1-1 0,0 1 0,23-23-96,0 0 96,0 0-32,0 0 0,0 0 32,0 0 64,0 0 96,-23 0 96,23 0 609,-45-23-577,0-22-192,-1 22 33,1-22-65,0-1-64,-24 24 160,24-24 32,0 24-64,22-24 32,0 24-64,1 22-32,-1 0 0,23-23-32,0 23 33,0 0-65,0 0-97,0 0 65,0 0-32,0 0 0,0 0-32,0 23 0,0-1 96,0 1 0,0 0 32,0 22-32,-23 0 0,23-22 0,-22 22 0,-1 1 0,23-23 0,-23-1-128,0 1-641,23 0-256,0-23-704,0 0-1186,0 0-2146,0 0-7303</inkml:trace>
  <inkml:trace contextRef="#ctx0" brushRef="#br0" timeOffset="2554.4889">8979 2807 4805,'0'0'5605,"0"0"-2338,0 0-1185,0 0-417,0 0-383,0 0-578,0-86-95,0 86 0,0 0-193,28 0-64,-28 0-160,0 0-95,0 0 63,0 29-128,0-29 0,0 0 32,29 28-64,-29-28-929,28 29-1634,29-29-1889,-29 0-8232</inkml:trace>
  <inkml:trace contextRef="#ctx0" brushRef="#br0" timeOffset="6910.8344">3513 1 4773,'0'0'2658,"0"0"-864,0 0-1186,0 0 385,0 0 96,0 0-480,114 45 256,-69-45 224,0 23-192,23-1-417,-22-22 65,22 23-385,-23-23 0,-22 23-96,22-1-32,-22-22 64,0 23 32,-23-23 0,0 23-32,0-23 193,0 0 191,0 0 1,0 0 31,0 0-32,0 0-31,0 22-33,0 1-127,-23 0-161,23-1 64,-23 24 32,1-1-128,-1 0 32,0 23-32,1 1-32,-1-1-32,23 0 33,-23 0-65,23 0 0,-23 22 32,23-44-64,0 22 64,0-46-32,0 1 0,0 0 0,-22-23 32,22 0 32,0 0 0,0 0 64,0 0 96,-23 0 353,-22 0-257,-1-23-128,1-22 0,0 22-32,-1-22 129,1 22-33,-23-22-64,23 22 32,-23-22 65,22 22-129,24 0 0,-24 1 0,46 22-160,-23-23 0,23 23 0,0 0-224,0 0-513,0 0-928,0 0-898,0 0-1184,23 45-1602,0-22-2723</inkml:trace>
  <inkml:trace contextRef="#ctx0" brushRef="#br0" timeOffset="7533.0169">3196 704 1890,'0'0'1890,"0"0"416,0 0-513,0 0 578,0 0-193,0 0-353,-22-23-191,-1 46-577,0 22-641,0 1 65,-22 44 448,22-21-225,-22-1 65,0 0 0,-1 0-225,24-23-191,-1 1-289,0-1 32,0-22-96,1-1-64,22-22-609,0 0-1793,0 0-2018,0 0-6695</inkml:trace>
  <inkml:trace contextRef="#ctx0" brushRef="#br0" timeOffset="10573.59">2357 1963 5157,'0'0'1730,"0"0"704,0 0-480,0 0-193,0 0-800,0 0-288,0-57-129,29 57-159,-29 0-1,28 0-32,-28 0-63,28 0 127,1 0-192,-1 0 1,-28 28-33,0 1 0,28-29-64,-28 0 160,0 28-31,0-28 63,0 0-32,0 0 129,0 0 127,0 0 129,0 0-321,-28 0-128,28 0-192,-28 0-32,28 0-512,0 0-1154,0 0-544,0 0-3299,0 0-3620</inkml:trace>
  <inkml:trace contextRef="#ctx0" brushRef="#br2" timeOffset="236281.0598">219 3112 8936,'0'0'6695,"0"0"-3973,0 0-992,0 0 160,0 0-993,0 0-129,-82 0 289,55 27-672,0-13-65,-1 13-96,1 14-128,13-13 0,1 13-64,13 13-32,0 1-96,13-14 64,1 14 0,13-14 32,1 0 0,13-28-192,-14 1 64,14-14-256,0 0-161,0-27 33,0-1-97,0-13 193,0-13 63,-28 13 1,1-14 224,-14 14 64,-14 0 64,1 0 64,-1 0 64,-13 14-128,13 13 32,-13 0 32,13 1 96,0-1-128,1 14-32,-1-14-608,14 14-2051,-13 0-2434,13 0-7463</inkml:trace>
  <inkml:trace contextRef="#ctx0" brushRef="#br2" timeOffset="237016.906">492 3166 4612,'0'0'9866,"0"0"-7496,0 0-769,0 0 33,0 0-1154,0 0-319,0 0 319,41 55 65,0-14-161,-13 14-64,13-14-64,-14 14-63,0-14 191,1 0-192,-15-14 64,1 0-127,0-13-65,-14-14-64,0 0-353,0 0-127,0-27 480,0-14 64,0-14 288,0-13-128,0-1-159,13 15-65,-13 12 32,0 1-64,0 14-129,0 13-223,0 1-321,0-1-512,0-13-1313,0 13-1250,14 14-5701</inkml:trace>
  <inkml:trace contextRef="#ctx0" brushRef="#br2" timeOffset="240521.6431">888 3057 3363,'0'0'4645,"0"0"-1731,0 0-287,0 0-609,0 0-481,0 0-192,0 0 1,0 0 63,0 0-224,14 14-224,-14 13-192,14 1-481,-1-1 161,-13 14-33,14 0-192,-14-14-32,0 14 129,0-13-193,0-1-32,0-13 96,0-1-32,0 1 32,0-14-160,0 0 0,0 0-32,0 0-64,0 0-32,0 0-96,14 0 0,0 0 160,-1 0-96,15 0 64,-1 0 0,0-14-32,1 1-865,-1-1-897,1 0-1025,-15 1-1217,1-1-4228</inkml:trace>
  <inkml:trace contextRef="#ctx0" brushRef="#br2" timeOffset="240856.7274">956 3153 0,'0'0'12716,"0"0"-9097,0 0-1953,0 0-225,0 0-800,0 0-481,-13 0-128,13 0 0,13 0 192,15 0-31,-1 0-161,1 0-32,-1-14-449,0 0-1312,1 1-1314,-1-1-2274,-13 0-3556</inkml:trace>
  <inkml:trace contextRef="#ctx0" brushRef="#br2" timeOffset="241116.3309">943 3030 11659,'0'0'4260,"0"0"-2498,0 0-481,0 0-576,0 0-705,0 0 0,27-14 288,0 0 0,1 1-128,-1-1-160,14 14 0,0-14-1217,0 0-2562,-14 14-4453</inkml:trace>
  <inkml:trace contextRef="#ctx0" brushRef="#br2" timeOffset="242109.3418">1285 2974 1922,'0'0'11210,"0"0"-7910,0 0-1218,0 0 32,0 0-833,0 0-673,0 14-191,0 27-257,0-14 32,13 14-32,-13 0-96,0 0 64,0 0 193,0 0-225,0-13-96,0-15 32,0 1-32,0 0-96,-13-14-161,13 0-127,0 0-449,0-14-352,0-13 288,-14-1 833,14-13 64,-14-13-64,14 13-32,0 0-288,0 0 95,0 0 193,0 13 64,0 1 0,14 13-32,0-13 64,-1 13 224,15 1-95,-1-1-1,0 14 96,1 0-96,-15 0 128,15 0-128,-1 0 257,-13 0 416,13 0-449,-13 14 96,-1-1-31,-13 1-97,0 0-160,0 13-32,0-13-32,0 13 32,-27-13-128,0-1-32,-1 1-32,-13 0 64,28-14 96,-15 13-63,15-13 95,13 0 0,0 0-96,0 0 64,0 0-64,0 0 128,0 14-160,0 0-64,27-1 64,0 15 128,1-15 192,26 1-63,-13 0 31,0-1-192,0 1-32,-13 0-32,-15-1-32,1-13 0,0 0-929,-14 0-1569,0 0-1410,0 0-2562,0-27-4260</inkml:trace>
  <inkml:trace contextRef="#ctx0" brushRef="#br2" timeOffset="242507.6169">1749 2865 12716,'0'0'4708,"0"0"-2497,0 0 287,0 0-1057,0 0-960,27 96-65,-13-69-31,13 28-65,-13-14 128,0 0-256,-14 0-128,0 0-64,0-14-32,0-13-96,0-1-865,14-13-800,-14 0-770,0-13-2433,0-15-2500</inkml:trace>
  <inkml:trace contextRef="#ctx0" brushRef="#br2" timeOffset="242938.004">1776 3002 4452,'0'0'4004,"0"0"-1185,0 0-1218,0 0-736,109-14-160,-81 14-289,-1-14 609,14 1 0,-14-1 32,-13 0-993,13 1 32,-27-15 32,14 15 0,-14-1 1,0 0 319,0 1-128,0-15 33,0 15 31,-14-1 257,14 14-161,0-13 129,-13 13 223,13 0-127,0 0 0,0 0-33,0 0-319,0 0-1,0 0 96,0 0 65,0 13 31,0 28-480,13-14 33,1 14 95,0 0-64,-1 0 128,1 0-160,0 0 32,-1 0-96,1-13-32,0-1-64,-14 0-576,0-13-706,0-14-800,13 0-1025,-13 0-1313,14-14-6823</inkml:trace>
  <inkml:trace contextRef="#ctx0" brushRef="#br2" timeOffset="243436.2793">2226 2728 10442,'0'0'4484,"0"0"-2402,0 0 64,0 0-608,0 0-770,0 0-319,14 55 223,0-14-351,-1 0-65,1 0 160,-14 0-31,14 0 31,-14 0 65,0-14 159,0-13-288,0-1-287,13-13-1,-13 0-64,0 0-161,14 0 33,0 0 0,13 0 32,1 0 0,-15 0-224,15-13-321,-1-1-256,0-13-1313,1 13-1121,-15-13-2370,1 13-6567</inkml:trace>
  <inkml:trace contextRef="#ctx0" brushRef="#br2" timeOffset="243652.7451">2281 2879 16111,'0'0'1313,"0"0"-1216,0 0 351,0 0-448,0 0 0,96-55-1153,-68 28-865,-1 13-2530,-13 1-3684</inkml:trace>
  <inkml:trace contextRef="#ctx0" brushRef="#br2" timeOffset="243868.6041">2199 2757 13389,'0'0'2754,"0"0"-2722,0 0 417,0 0 31,0 0-384,0 0 0,68-42-32,-40 29-64,13-1-864,-14 14-2692,0-14-6693</inkml:trace>
  <inkml:trace contextRef="#ctx0" brushRef="#br2" timeOffset="244435.8093">2596 2619 10090,'0'0'7334,"0"0"-5155,0 0-1,0 0-353,0 0-608,0 0-192,-14 27-160,28 14-192,0 0 256,-14 0-353,13 14-63,-13-14-33,0-14-320,14 1-160,-14-15-32,0 1-352,14 0-929,-14-14-1122,0 0-1504,0-28-2563,14 15-8296</inkml:trace>
  <inkml:trace contextRef="#ctx0" brushRef="#br2" timeOffset="245563.7036">2786 2579 2306,'0'0'14029,"0"0"-10922,0 0-1025,0 0-160,0 0-512,0 0-386,0 41-95,14 0-32,-1 0-128,1 0-128,0 0-161,-1 14-128,1-28-320,0 14 0,-1-27-64,-13 13-192,0-27-609,0 14-320,0-14-512,0 0-802,14-14-1376,-14-13-2211,0-1-3523</inkml:trace>
  <inkml:trace contextRef="#ctx0" brushRef="#br2" timeOffset="245963.6837">2773 2551 3203,'0'0'7527,"0"0"-5317,0 0-96,0 0-320,0 0-385,0 0-448,82-41 128,-54 41 289,13 0-289,-14 0-353,14 0-95,-14 14-97,1 0 33,-1-1-225,-13 1-31,0 0 63,-1-1 32,1 1 1,0 13-33,-1 1-64,-13 13 65,0-14-97,0 14 64,-13 0-192,-15-14-95,15 14-65,-15-27 0,1 13-257,-1-13-415,1 13-642,13-13-575,-13-14-1410,13 14-2787</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34:09.799"/>
    </inkml:context>
    <inkml:brush xml:id="br0">
      <inkml:brushProperty name="width" value="0.4" units="cm"/>
      <inkml:brushProperty name="height" value="0.8" units="cm"/>
      <inkml:brushProperty name="color" value="#E6E6E6"/>
      <inkml:brushProperty name="tip" value="rectangle"/>
      <inkml:brushProperty name="rasterOp" value="maskPen"/>
    </inkml:brush>
  </inkml:definitions>
  <inkml:trace contextRef="#ctx0" brushRef="#br0">3765 3487 11339,'0'0'0,"0"0"-673,0 0 673,0 0 96,0 0 961,227-113-192,-114 90 0,46 0 224,23 1-288,22 22-129,23-23-95,-1 0-225,1 23 65,45 0-33,-22 0-224,22 23 0,-22 0-32,22-1-32,-23 1 33,1 0-1,-1-23 64,23 0 609,23 22-353,0-22-288,0 0-32,22 0-96,-22 0 0,-23 0-32,-22 23 32,-46-23 0,-22 23-32,-24-1 32,-22-22 0,-22 23-32,-46 0 0,-23-23-64,-45 22-64,0 1 128,-45 0 609,-1 22-353,-44 1-192,-1 22-64,-22-23 0,-1 0 0,-22 23 32,-23-22-32,-22-1 32,-23-22 0,-23 0 32,-23-1-32,-44-22-32,-1 23 0,-23-23 96,1 0 33,-1 0 223,23 0 128,0-23-159,23 1-289,23-46-32,-1-1 0,23 1 0,46 0 0,0 0 0,22 0-32,23 23 64,0 22-64,22 0 32,1 1 0,22 22-32,46 0 32,-1 0-32,24 0 0,22 0 0,0 0-161,0 0-383,22 0 95,24 22 449,22 1 0,23 0 32,45 0 0,22-23 96,46 0-96,23 0 64,23 0-32,22 0 65,23 0-97,0 22-32,0-22 32,-1 0 0,1 23 0,0-23-449,-23 23-896,23-1-385,-23 1-1441,0-23-4036</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34:35.84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5676 4559 8072,'0'0'1313,"0"0"833,0 0-513,0 0-704,-91-227-128,91 136-385,68-22 353,23 0-320,22 22 159,46 0-287,0 23-33,22 0 32,1 23 0,22 22 1,-23 23-257,0 0-64,-22 45-32,-23 23-64,-22 0 96,-69 0-193,-45 46 193,-68 22 129,-45 0 127,-46 0 32,-23 0-96,-44-22 129,-1-24 127,0-44 225,0-1-97,23-45-95,0 0 159,68-68-255,0 0-65,45-45-320,0-24 32,46 1-32,22-45-32,23 22-96,68 23-64,23 0 31,23 23-31,22 22 96,22 0 64,24 46-32,-1 0 64,1 45 0,22 0 0,-23 0-32,1 68 32,-46 0 0,-46 22-64,-21 24-128,-69-1 192,0 23 0,-91 23 192,-23 0-96,-67-1-32,0-22 224,-46-45 65,23 0 95,-23-46 1,23-22-193,45-23-32,0-23 160,46-45-287,-1-22-97,46-24 0,46-45-97,22 1 97,22-1-32,46 0-160,46 23 128,22 23-160,45-1 160,1 24 0,22 44-64,23 1 96,22 22 0,-22 23 32,-23 0-32,-23 46-32,-22 44-1,-68 24-223,-68 22 0,-23 0 288,-68 45 96,-46 1-32,-67-1 96,-1 0-32,-44-44 97,-1-1 63,0-46-64,0-22 32,0-45 1,23-23 31,45-68-32,23-45-32,23-23-224,22-46-96,69-45 0,-1 46-192,46-23 64,45 68-1,45 0-31,23 22 160,0 24 32,68 22-64,0-1 64,23 24 32,23 22 32,-1 23 0,1 0-32,-24 0 0,-67 68 32,0 1-96,-91 44-257,-45 0 97,-23 23 256,-68 0 96,-23 23-32,-22 0-32,-24 0 64,-44-23 129,0 0-33,-24-23-32,1-22 0,0-23-64,-23-23 160,23-45 1,23-22 95,22-69-160,23-22-160,45-24-32,1-44-64,44-23-32,24-23 32,22 23-224,0 0 31,68 23-31,22 44 64,24 1 96,44 23 64,1 22 64,68 23-64,0 46-32,22 22 96,23 0-64,-22 68-1,-46 22 33,0 46-128,-45 23-64,-68 0 32,-23 22 96,-68 1 96,0-1 32,-46 1 32,1 22 32,-46-23-96,1 23 32,-47-22-32,1-24 0,-22 24 64,-24-69 64,-22-22 128,-23-23-31,0-45-1,1-23 0,-1-23-32,0-45 65,46-45-97,-1-1-128,23-45-32,23-22-64,46-23 32,-1 0 32,23 0-64,45 0 32,1 45-33,22 0 33,45 0 0,46 23-32,22-23 32,46 1 32,45-1 0,45 46 0,69 22-64,-23 23 32,22 45-96,-45 23-64,-45 46-96,-23 44 127,-45 24-31,-23-1 64,-45 46-32,-23 0 160,-23-1 32,-22 24 0,0-24 32,-23 1-64,0 0 32,0 22-32,-23-22 32,-45 23 0,-23-24-32,-22 24 32,-23-1 32,-46-45-64,-22 0 64,0-45-64,0-46 161,-23-22-33,0-23 0,23-23 96,0-67-96,23-24-32,22-44-96,0-47 0,46-21-64,22-47 64,0 47-160,46-24-64,45 69 96,0-1 64,23 24 64,45-1 0,45 23-32,0-23 32,69 23-32,22 0 32,45 0 32,1 45-32,22 23-64,-22 23-65,-1 45 97,-22 0 32,-23 22-32,-45 46-32,-1 23 32,-21 23 0,-1-1 0,-23 23-64,0 23 96,-22-23 0,-23 0 0,-22 23-32,-1-23 64,-22 22 0,-23-21 0,0 21-32,0-22 32,0 23 0,-46-23-32,-44 0 32,-24 0 0,-22 0 0,-45 0 0,-24-22 32,-21-23-64,-1-23 0,23-46 64,-46 1-32,24-23 1,-24-23 63,46-45-64,-23 0 0,68-22 32,-22-24-32,68 1 0,-24-23-32,47-23 0,-1 0 0,23-22 0,23-1 0,-1 1 0,46-23 0,-22 22-32,22 1 32,22-1-32,46 24 32,23-1-32,22 23 0,46 23 0,23-1 32,44 23 0,24 23-32,-1 46-32,1-1 64,-23 23-32,-23 68-129,0 0 161,-23 45-32,-45 24 0,-22-1 0,-1 0 32,-45 22 0,23-44 64,-23 22-64,0 0 32,0-23-32,-23 1 32,1-1-32,-24 23 64,1 0-64,-23-22 32,0 22 1,-45-23 31,-1 1 0,-44 22-64,-1-23 96,-22 23-96,-24-23 32,-21 1-32,-1-23 0,-22-23 0,-24 0 64,24-46-32,0-22 0,22 0 0,0-22 64,23-24-64,23-22 0,-24-22-32,24-1 32,0-23-32,-1-22 0,24-22-64,-1-1 64,23-23-32,22 24-32,24-24 32,22 46-32,0 23 64,22-23 0,46 22 0,46-22 32,22 23-64,45-1 64,46 1-32,0 0 0,22 45-96,-22 0 64,0 45 32,-45 0-32,-1 23 32,-22 0-32,-1 46 0,1-1 32,-23 23-64,-22 0 32,-1 23 32,-22-1-64,0 1 31,-46 0 33,23 0 65,0 22-65,-23-22 0,23-1 0,-22 24 0,-1-23 0,0 22 32,-22 0 0,22 1 0,-45-1-32,23 1 0,-23-24 32,0 24 0,0-24 0,0 1-32,-23 0 0,1-23 32,-24 0 32,24-23-64,-24 1 32,24-24 0,-1 1-32,-22 0 32,22-1 0,0 1-32,23-23 0,-22 0 64,22 0-32,0 0-32,0 0-32,0 0-96,0 0-128,0-23-97,0 1-127,0-24 160,0 1 127,0 0 65,0-1 64,22-22 64,1 23-64,0-23 32,-1 0-64,1-23 32,0 23 0,-1-23 64,-22 23 0,23-23 32,-23 1 0,0-1-32,0 23 0,0-23 0,0 23 64,0 0-64,-23 0 96,1-23 32,-1 23-32,0-22 96,1 22-31,-1 0 31,0 0 160,1 22 0,-1-22-159,0 23 63,1-23-160,-1 22-32,0 1 32,1-23 0,-1 23 0,23-1-96,-23 1 96,1 0-64,-1-1 0,0 1 33,23 0-33,0-1-32,0 46 0,0-22-64,0 22 31,0 0 33,0 0-128,0 0-64,46 45 0,-1 0 192,23 1 0,-23-1 0,23 0 32,23 1 32,-23-1-64,0 0 32,0 1 0,0-1 32,-22 23 64,-1-22-64,-22 22 97,22 0-65,-22 0 0,-1 0-32,1-23-32,-23 23 64,23-23-64,-23 1-32,22 22 96,-22-23-32,0 1 0,0 22 64,0-23 0,-22 23-128,-1-23 64,0 23-64,23-22 32,-22-1-32,-1 23 33,0-23-1,1 1-32,-24-1 0,24 1 32,-24-1-32,1 0 0,-1 1 32,-22-1 0,23 0-32,-23 23 32,23-22 0,-23-1-32,22-22 0,-22 22 32,0-22 32,23-1-64,-23-22 32,-23 23 0,23 0-32,-23-23 0,1 22 0,22-22 0,-23 23 0,23-23 0,-23 23-32,23-23 64,0 0-32,0 0 32,-23 0-32,23 0 64,0 0 0,-23 0-64,1 0 64,22-23-32,-23 0 32,0-22 0,-22 22-32,22-45 128,0 23-128,1 22 65,22-22 31,0 22 32,0 1-64,22-1 64,1 0-128,0 1 128,22-1 32,-23 0-96,1 1 33,22-1-1,-22 0-32,22 1 0,-22-1-96,22 0 32,-22 1 32,22-1-64,-22 0 0,22 0 0,1-22 0,-1 22 0,0-22 0,-22 0-64,22-1 64,23-22-32,-22 23-32,22-23 64,0 23 0,0-23 0,0 0 0,0-23 32,22 0-32,1 23-64,0-23 32,22 23 32,-22 0-64,-1 23-32,24-23 0,-24 23-1,24-24 65,-46 47-32,22-24 64,-22 1 0,0 22 64,0 1-32,-22-24-32,-1 24 0,-22-24 0,22 24 0,-22-1-32,-1 0 32,24 23-64,-24-22 32,1 22 32,-1 0 0,1 0 0,0 0-32,-1 22 32,1 1-32,0 0 32,-1-1 0,1 24 0,0-24 0,-1 24 0,1-24 32,0 1-64,22 22 32,0-22 0,-22 22 0,45-22-32,-23 23 32,0-1 0,23-22-32,-22 22 32,22-22 0,-23 22 0,23 0-32,0 1 32,-23 22 0,23-23 0,0 0 0,0 1 0,0-1-32,0 0 32,0-22-32,23 23 32,-23-24 0,23 24 0,-23-1 0,22-22 0,-22 22 0,23 0-32,0 1 32,0-24-64,-1 24 64,24-1 0,-24 0 0,1 1 0,22-1 32,-22-22-32,0 22 0,-1 1 0,24-1 32,-24-22-32,1 22 0,22-22 0,-22 22 0,0-22 0,-1 22 0,1 0 0,0-22 0,22 22 0,-22-22 32,-1 22-32,24-22 0,-23 0-32,22 22 32,-22-22 0,22-1 0,0 1 0,1 0-32,22 0 32,-23-1 0,23 24 0,0-24 0,0 1 0,0 0 0,0-1 0,0-22-32,0 23 32,0 0 0,0-23 0,-22 0-32,22 22 32,0-22-64,0 0 64,-23 0-32,23-22 0,-22 22 32,22-23-32,-23 0-96,0 1-32,1-1-33,-1 0 65,0 1-64,-22-1 0,23 0 32,-24 1 0,1-1-1,0 23-95,-1 0 96,24 0-32,-24 0-64,1 0 128,22 0-33,-22 0 33,22 0 32,1 0-64,22 0-32,-23 0 32,0 0-65,23 0 65,-22 0 64,-1 0 64,1 0 0,-24 0 0,1 0 0,0 0 32,-1 0-160,-22 23 96,0-23-32,23 0 64,-23 0 0,0 22 0,23-22 32,-1 23 0,-22 22-32,23-22 32,-23 22 0,0-22 32,0 22-32,0 1 64,0-1 64,0-22 96,-23-1-96,1 24 64,-1-24 1,0 1-33,1 0 32,-1-1 64,-22 1 129,-1 0 31,1-23-96,-1 0 33,1 0-129,0 0 32,-1 0-128,-22 0-32,23 0 64,0 0-32,-1 0 65,-22 0-33,23 0-96,0 0-64,22 0 32,-22 0-32,-1 0 128,23 0-32,-22 0-64,0 0 64,22 0-32,-22 0 32,-1-23 0,1 23-31,0 0-1,-23-23 64,45 23-64,-45 0 64,45-22-32,-45 22 32,45-23 0,-45 23-32,46-23 64,-24 23 1,1-22-97,0-1 32,-1 0-64,-22 23 32,23-22-32,0-1-32,-1 0 96,1 1-32,-1-1-32,1 0 32,-23 1-64,23-1 0,-1 0 0,24 1 32,-46-1-32,45 0 64,-22-22-64,-1 22 64,1-22-32,0 22 0,-1-22-32,1 22 32,-1-22-32,1-1 0,22 1 32,-22 22-32,0-22 32,22 0-32,-22 22 0,-1-22 32,24-1-32,-24 24 33,24-24-1,-24 1-64,1 0 64,0-1-64,22-22 32,-23 23 0,24-1 0,-1 1 0,0 22-33,1-22 33,22 22 0,-23-22-32,23 22 32,-23 1-96,23-24 96,0 24 0,0-24-32,0 1 32,0 0 0,0 22-32,23-23 32,-23 1 0,23 0 0,-1-1-32,24 1 0,-24 0 32,24-1-32,-23-22 32,22 23 0,-22 0 0,22-1 0,-22 1 0,22 0 0,-22-1 0,-1 1 0,1 22 0,0-22-32,22-1 0,-22 1 32,-1-23 0,24 23-32,-24-1 32,24 1 0,-24 0 0,1-1-32,22 1 0,1 22 0,-23-22 0,22 22-32,0-22 64,1 22-32,-1-22 32,23 22-32,-23 0 0,1 1 0,-1-1 32,0 0-32,-22 23 0,22-22 32,1-1 0,-1 0 0,-22 1-64,22-1 64,1 23 0,22-23-32,-23 1 0,0 22-32,-22-23 0,22 23-33,1 0 65,-24 0 32,24 0 0,-1-23 0,1 23 0,-1 0 0,0-22 32,1 22-64,22 0 64,-46 0-32,1 0 0,22 0-64,-22 0 0,0 0 0,-1 0 64,1 22 0,0-22 32,-1 23-32,24 0 0,-24-1 32,1 1-64,23-23 64,-24 23-64,1-1 32,0 1 0,-1 0 0,1-1 0,22 1 0,-22 0 32,0-1-32,-1 1 0,1 0 0,0-1 0,-1 24 0,24-24 0,-24 1 0,1 0 0,0 0 32,-1 22-32,1-22 0,0-1 0,-1 24 0,1-24 0,0 1 32,-1 0-32,24-1 0,-23 24 0,22-1 0,-22-22 0,22 22 0,0-22 0,-22 22 0,22-22 0,1-1 0,-24 1 0,1 0 0,0-1-32,-1 1 32,1-23 0,-23 23 0,23 0 0,-1-23 0,-22 22 0,23 1 0,0 0-32,-23-23 32,22 22 0,-22 1 0,23-23 0,-23 23 0,0-1-32,23 1 32,-23 0-96,0 22 96,0-22-32,0 22-192,0-22 0,0 22-225,0 23-480,0-23-224,0 1-640,0 22-385,23 0-929,-23 0-1442,22 23-4355</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35:11.283"/>
    </inkml:context>
    <inkml:brush xml:id="br0">
      <inkml:brushProperty name="width" value="0.04" units="cm"/>
      <inkml:brushProperty name="height" value="0.04" units="cm"/>
    </inkml:brush>
  </inkml:definitions>
  <inkml:trace contextRef="#ctx0" brushRef="#br0">123 262 4612,'0'0'5894,"0"0"-2147,0 0-1408,0 0 31,0 0-320,0 0-320,17 0-513,-17 0-128,0 0 96,0 34-224,17 19-353,1-1-448,-1 18-63,1-1-1,-1 1-32,-17-18-64,18 0 0,-18 1-160,0-36-609,0 0-544,0 1-545,0-18-961,0 0-1729,0-35-5221</inkml:trace>
  <inkml:trace contextRef="#ctx0" brushRef="#br0" timeOffset="605.2221">0 226 13549,'0'0'1858,"0"0"-1474,0 0 0,0 0 129,0 0-33,174-69 33,-104 51-161,0 18-32,-18 0 33,0 0 95,-17 0 33,-18 0 736,-17 35 192,0 0-160,0 0-512,0 0-321,-34 17-256,-1-17 1,0-1-97,-17-16-64,17-1-64,-17-17-129,34 18 65,-17-18 32,18 0 0,17 0-32,0 0-160,0 0-193,0 0-416,0 0-288,35 0 256,17 17 769,0-17 128,18 18-32,0-18 128,-1 17-64,-34 0 0,17 1 32,-34-1 481,-18 1 448,0 16 96,0 1-353,0 0-191,-35 0-193,0-18 65,-17 18-161,17-18-224,-17 1 0,17-1-289,0 1-127,0-18-929,18 0-1602,-1 0-1954,1 0-8295</inkml:trace>
  <inkml:trace contextRef="#ctx0" brushRef="#br0" timeOffset="1286.1513">696 784 3812,'0'0'7463,"0"0"-6054,0 0 32,0-139-95,18 69-546,-1-17-575,0 18 31,1-1-64,17 0-192,-35 18 160,17 17 481,0 0 128,-17 18 159,0-1-63,0 1-224,0 17-225,0 0-256,18 0 321,-18 0 31,0 17 129,17 1 32,18 17 31,-17 34-287,-1-16-289,0 16-64,1 18 64,-1-34-32,1 16-96,-18-16 0,17-19-256,-17-16-545,0-1-961,17 1-864,-17-18-1570,0 0-5894</inkml:trace>
  <inkml:trace contextRef="#ctx0" brushRef="#br0" timeOffset="1491.8708">731 419 15727,'0'0'2819,"0"0"-2499,0 0-128,0 0-160,0 0 32,0 0 0,139-53-64,-87 36 0,1 0-1153,-1-1-2018,-17-17-4644</inkml:trace>
  <inkml:trace contextRef="#ctx0" brushRef="#br0" timeOffset="1790.5793">1322 53 12620,'0'0'2979,"0"0"-2146,0 0 1216,0 0 1,0 0-1313,18 122-192,-18-88 287,18 36-351,-18-18-33,0 0-223,0 18-129,0 0-64,0-18 0,0 0-64,0-17-161,0 0-960,0-18-384,0-17-577,0 0-1954,0 0-6950</inkml:trace>
  <inkml:trace contextRef="#ctx0" brushRef="#br0" timeOffset="2149.0177">1358 122 15278,'0'0'1826,"0"0"-929,0 0 640,0 0-864,87 122-449,-52-69-224,-1-1 64,1 18 0,-17-18-64,-1-17 65,18 17-65,-18-17 32,1-18 160,-18 1-32,17-18 192,-17 0-288,18 0-32,-18-18-32,17-34 609,1 0-33,-18-18-159,0-17-289,0 17 128,0 1-192,0 16-32,0 1-32,0 17-64,0 18-32,0-1-737,0 1-1249,17 17-832,-17-18-4998</inkml:trace>
  <inkml:trace contextRef="#ctx0" brushRef="#br0" timeOffset="2480.3455">2036 35 17713,'0'0'3299,"0"0"-2050,0 0 289,0 0-546,35 157-351,-18-105-449,-17 18-128,0-1-32,0 1 32,0-1 0,0-16-32,-17-1-32,17-17-128,-18-18-640,18-17-738,0-17-1985,0-18-3075,0-35-3524</inkml:trace>
  <inkml:trace contextRef="#ctx0" brushRef="#br0" timeOffset="2848.8192">2367 105 9769,'0'0'5189,"0"0"-3780,0 0 930,0 0 255,0 0-1024,0 0-417,-52 17-96,17 1-321,0-1-127,-17 1-193,34-1-159,-17 0 31,18 1 64,0-1-96,17 1-256,0-1 33,0 18-66,0 0 1,17 0 0,18-1 32,0 1-64,-1 0 64,19-18-32,-18 18 32,-1 0 0,1 0 0,-17 17-352,-1-17-545,0-18-576,1 1-1922,-18-1-1474,0-17-8584</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21:36:20.413"/>
    </inkml:context>
    <inkml:brush xml:id="br0">
      <inkml:brushProperty name="width" value="0.04" units="cm"/>
      <inkml:brushProperty name="height" value="0.04" units="cm"/>
      <inkml:brushProperty name="ignorePressure" value="1"/>
    </inkml:brush>
  </inkml:definitions>
  <inkml:trace contextRef="#ctx0" brushRef="#br0">4667 718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90"/>
    </inkml:context>
    <inkml:brush xml:id="br0">
      <inkml:brushProperty name="width" value="0.16" units="cm"/>
      <inkml:brushProperty name="height" value="0.16" units="cm"/>
    </inkml:brush>
  </inkml:definitions>
  <inkml:trace contextRef="#ctx0" brushRef="#br0">100 75 6054,'0'0'3907,"0"0"-1472,0 0 447,0 0-319,0 0-481,0 0-96,-25 0-385,25 0-480,0 0-320,0 25-417,0 24 33,0 26-225,0 50 160,0 49-31,25 0 95,-25-24-96,25 24-95,-25 1 95,0-26-160,0-24 64,0-26-160,25 1 32,-25-25-96,0-25 32,25-1 0,-25-24-32,0 0 32,0-25 0,0 0-32,0 0 97,0 0-97,0 0 0,0 0-64,0 0 64,0 0-65,0 0 33,0 0 0,0 0 0,0 0-64,0 0 96,0 0-64,0-25-96,0 25 96,0 0-737,0 0-608,0-50-257,25 26-704,0-51-256,-25-25-545,25 0-3428</inkml:trace>
  <inkml:trace contextRef="#ctx0" brushRef="#br0" timeOffset="1">0 0 13196,'0'0'1730,"0"0"-769,0 0 128,0 0 352,0 0-736,0 0-449,0 0 1,0 25 543,25-25 257,25 25-352,0 0-64,-25 25-65,50-25 1,-26 25-385,26-25 96,0-1-96,0 1-96,-1 0-64,1 0 97,0 0-33,-25 0-64,-1 0-32,1 0 64,-25-25-32,0 25 0,25-25 32,-25 0-64,-25 0 64,25 0 0,-25 25-64,0-25 64,0 0 192,0 0 161,0 0 191,0 0 65,0 0 32,-25 0 31,25 0-31,-25 25-129,-25 0-511,0 24-65,0 1 64,1-25 160,-1 0-32,0 25-160,-25-25 64,50 0 0,-24 0 32,-1-1-96,25-24 0,25 25 0,-25-25-32,0 25 0,25-25 0,-25 0 0,25 0 0,0 0 0,-25 0 0,25 0 0,0 25 32,0-25-32,-25 0 0,25 0 32,0 0 1,0 0-33,0 0 32,0 0-64,0 0 32,0 0 0,0 0-33,0 0 33,0 0 0,0 0 0,0 0 0,0 0 0,0 0 33,0 0-33,0 0 0,0 0 32,0 0-32,0 0 32,0 0-32,0 0 0,0 0 32,0 0-32,0 0 0,0 0 0,0 0 0,0 0-64,0 0 64,0 0 0,0 0-129,0 0 97,0 0-64,0 0 32,0 0-32,0 0-32,0 25 96,25 0-64,0 0 96,0 0 0,25 25 0,0-25 0,-1-1-32,1 1 32,0 25 32,0-25 0,0 0-32,0 25 0,-1-25 0,-24 0 64,25 24-64,-25-24 0,25 0 0,-25 0 0,0-25 0,0 25 0,-1 0 0,1 0 0,-25 0 0,25 0 0,0 0 32,-25-25-32,25 25 32,-25-25 0,0 0 0,25 25-32,-25-25 0,0 0 0,0 24 0,0-24-32,0 0 64,0 0-32,0 0 32,0 0-32,25 0 0,-25 0 0,0 0 0,0 25 32,0-25-32,0 0 0,0 0 0,0 0 0,0 0 32,0 0-32,0 0 0,0 0 0,0 0 0,0 0 32,0 0-32,0 0 32,0 0-32,0 0 0,0 0 0,0 0 0,0 0-96,0 0-673,0 0-1280,0-25-2308,0-24-3362</inkml:trace>
  <inkml:trace contextRef="#ctx0" brushRef="#br0" timeOffset="2">1470 125 545,'0'0'6566,"0"0"-3587,0 0-1154,0 0 834,0 0-866,0 0-447,0 0-1,0 0 128,0 0-63,0 0-385,0 0-160,0 0-1,0 0-127,0 0-289,0 24-63,25 1-33,0 25 385,25 0-417,0-25-96,-1 25-128,1 0 33,0-1-65,-25 1 0,25 0 0,-25 0-64,24 0 64,1 0-32,-25-1 32,0 1-64,0-25 0,0 0-32,-25-25 32,25 25 0,-25-25-32,0 0 0,0 0 32,0 0 0,0 0-32,0 0-32,0 0-32,0 0-32,0 0-33,25 0 97,0-50 64,25 0 64,-1-24 65,1-1-33,25 0-32,-50 0-32,25 26 0,-25-1-32,24 0 0,-24 0 32,0 0-32,0 25 32,-25-25 0,0 50 0,0-24 64,0 24-32,0 0-32,0 0 0,0 0 32,0-25-64,25 25 0,-25 0 0,0-25 0,0 25-64,0 0 0,0 0-192,0 0-65,0 0-63,0 0-128,0 0-129,0 0-32,0 0-608,0 0-1121,0 25-1121,0 0-770,-25-1-3682</inkml:trace>
  <inkml:trace contextRef="#ctx0" brushRef="#br0" timeOffset="3">2092 971 1153,'0'0'3555,"0"0"-640,0 0-256,0 0-417,0 0-416,0 0-417,0 0 0,0-25-63,0 25-65,0 0-128,0 0-32,0 0-224,0 0-32,0 0 127,0 0 1,0 0-192,0 0 128,0 0-128,0 0-64,0 0-97,0 0-127,0 25-65,0 0-160,0 0-63,0 25-33,0-25-64,0 24 0,0-24-64,0 25 0,0 0-32,0 25-32,0-25 32,0-1 64,0 1-96,0 0 0,0-25 32,0 25-32,0-25 0,0-1 0,0 1 0,0-25 0,0 25 0,0-25 32,0 25-32,0-25 0,0 0 0,0 25 32,0-25-32,0 0-32,0 25 32,0-25 0,0 0 0,0 0 0,0 0 0,0 25 32,0-25-32,0 0-32,0 0 32,0 0 0,0 0 0,0 0 0,0 0 0,0 0-32,0 0 32,0 0-32,0 0 32,0 0-64,0 0 64,0 0-320,0 0-673,0 0-833,0 0-1729,0-50-2499,25-25-1217</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33:49.330"/>
    </inkml:context>
    <inkml:brush xml:id="br0">
      <inkml:brushProperty name="width" value="0.16" units="cm"/>
      <inkml:brushProperty name="height" value="0.16" units="cm"/>
      <inkml:brushProperty name="color" value="#7030A0"/>
    </inkml:brush>
    <inkml:brush xml:id="br1">
      <inkml:brushProperty name="width" value="0.16" units="cm"/>
      <inkml:brushProperty name="height" value="0.16" units="cm"/>
    </inkml:brush>
    <inkml:brush xml:id="br2">
      <inkml:brushProperty name="width" value="0.04" units="cm"/>
      <inkml:brushProperty name="height" value="0.04" units="cm"/>
    </inkml:brush>
  </inkml:definitions>
  <inkml:trace contextRef="#ctx0" brushRef="#br0">6553 658 9129,'0'0'1697,"0"0"1,0 0-129,0 0-95,204-136-513,-136 113-225,22-22-287,-21 0-33,21-1 1,1 24-161,-23-24-128,23 24-32,-46-1 64,0 0 96,-22 23 1,-23 0 63,0 0 256,0 0-31,0 0-161,0 0-191,0 23-33,0 0-32,0-1-64,0 24-32,23-1 64,-23 23-64,22 0 0,1-23-32,-23 23 0,23 1 0,22-1 32,-22-23-32,0 23 0,22-23-32,-22-22 32,-1 0 0,-22-1 0,23 1 0,-23-23 0,0 0 32,0 0-32,0 0 32,0 0 32,-23 23 32,1-23 64,-24 23-96,-22-23 1,-23 0-1,1 22 192,-1-22 160,0 23 33,23 0-97,0-23-96,23 0-32,0 22-31,22-22 63,0 0 0,23 0-160,0 0 32,0 0-96,0 0-32,0 0 0,0 0 0,0 0 0,0 0 0,0 0 0,0 23-96,0-23 64,23 23 32,0-1 0,-1 1 32,1 22-32,-23-22 0,23 0 0,-23 22-32,22-22-352,-22 22-481,0-22-1025,0 0-1889,23-1-2435</inkml:trace>
  <inkml:trace contextRef="#ctx0" brushRef="#br1" timeOffset="-165399">6369 2530 7815,'0'0'1826,"0"0"608,-246-25-191,147 25-834,-24-25-416,24 25-32,1 0-257,-1 0-31,0 25 0,-24 0-257,24-1 161,1 1-225,-26 24 289,26 1-97,-1-1-160,0 0-95,1 1 31,24 24-64,-25-25-96,1 25-31,24 25-65,-25-1 32,25-24 32,-25 50 32,25-26 64,25 1-192,0 24 96,-1-24-96,1 49 32,24-25 0,-24 0-32,24 25 65,1 0-33,-26 0 64,50 0 0,0-24 0,0-1-96,0-25 96,25 26-128,24-26 64,1 1 0,-26 0-32,26-1 0,24 1 32,-25 0-32,0-1 97,25-24-129,-24 25 0,24-25 0,0 0 0,-25 0 32,25 0 0,-25-25 0,25 25 160,0 0-160,-25-25 64,25 25 96,-24-24-64,24-1-96,0 0 32,0 1 32,0-1 1,0-24-33,0 24 0,0-24-32,0-1 0,24 1 32,1 0-64,0-1 64,24-24 0,-24 25 0,24-25 32,-25 0-64,26 0 64,-1 0-64,-24 0 0,24 0 64,25 0-32,-49-25 32,-1 1 65,1-1 31,0-24 32,-1 24-64,-24 0-32,25 1-32,-25-1-32,24-24 0,-24-1 33,25 1-33,0 0 0,-25-1 96,24 1 0,-24 0-64,0-1 64,25-23-64,-25 23 0,-25 1 1,25-25-33,-24 0 64,-1 0-32,25 0 32,-25 0-32,1-25-96,-1 25 32,0 0 0,1 0 32,-1 0 0,-25 0 32,1 0 96,0 0 97,-25 0-65,24-24-64,-24-1-96,0 0-64,0 1 64,0-1-64,0 25 0,0-24 64,-24 48-32,24-24 64,-50 0 65,50 0-65,-49 0-32,25 0-32,24 0-32,-25 0 32,-24-24 0,24 24-32,0 24 0,1-24 0,-26 0 160,1 25-96,24 0-64,-24-1 0,0-23 0,24 23 0,-24 1 0,-1-25 0,1 25 0,0-1 0,-1 1 0,1 0 0,0 24 0,-1-24 0,1 24 0,0-24 0,-1 24 0,1 0 0,-25-24 0,25 0 0,-1 24 0,-24 0 0,25-24 0,-25 24 0,0 1 0,25-1 0,-25 25 0,0-49 0,0 49 0,0-25 0,0 0 0,25 1 0,-50-1 0,50-24 0,-25 24 0,-25 0 0,25 1 0,-25 24 0,-24 0 0,-25 24 0,-25 26-2018,-24 48-1858,49-24-2145,0-24-11788</inkml:trace>
  <inkml:trace contextRef="#ctx0" brushRef="#br1" timeOffset="-91490.9923">8004 6646 1249,'0'0'385,"0"0"-385,0 0 0,0 0 0,0 0-32,0 0-1,-91 22-95,91-22 64,0 0 32,0 0 32,0 0-32,0 0-128,0 0 160,0 0 449,0 0 832,0 0 192,0 0-96,0 0 737,0 0-192,0 0-576,0 0-289,0 0-225,0 0-159,0 0 64,23 0 224,22 23-353,0-23 129,1 23-129,-1-23 65,23 0-225,0 22 1,23-22 31,22 0-127,-22 0-161,22 0-96,-22 0-32,0 0-64,0 0 0,-46 0 32,23 0-32,-45 23 0,-1-23 0,-22 23 0,23-23 0,-23 0 96,0 22 0,0-22 0,0 23 96,0 0 33,0-1-1,0 24 0,0-1-160,-23 0 128,-22 23 65,0 1-33,-23-1 160,-23 0 97,0 22-65,-45-22-32,23 23-31,-46-23 63,23 0-96,0 0-127,0 0 159,22 0-96,23-22-64,1-24 1,22 24-97,0-24 32,22 1-128,1 0 0,22 22 0,-22-22 0,22-1 0,0 1-32,1 22 0,-1-45 32,23 23 0,-23 0 0,23-23 0,0 22-32,0-22 32,0 0 0,-22 23-32,22-23 32,0 0 0,0 0-64,0 0-33,0 0-287,0 0-353,0 0-288,0 0-736,0 0-962,0-23-1249,22 1-4932</inkml:trace>
  <inkml:trace contextRef="#ctx0" brushRef="#br1" timeOffset="-90919.9181">7210 8437 8008,'0'0'5028,"0"0"-3042,0 0-480,0 0-65,0 0-1057,0 0-159,0 29 287,28-1 225,29 0 160,0 1-257,-1-1-95,1 0 63,0 1-351,28-1-97,-29 0-96,1 1 64,0-29-128,-29 28 32,1-28-64,-1 28-417,0-28-1697,1 0-2178,-1 0-8456</inkml:trace>
  <inkml:trace contextRef="#ctx0" brushRef="#br1" timeOffset="-88629.2213">4852 6986 3011,'0'0'2338,"0"0"-608,0 0 1088,0 0-704,0 0-512,0 0-321,0 0-96,0 0-160,0 0-320,-23 0 192,1 0 64,-24 0 96,-22 0-225,0 0-95,-23 0-64,1 0-129,-1 0-95,-23 22-161,-22 1-32,23 0 64,-23 22 161,0-22 31,22 0-223,1-1-33,-1 1 0,24 0 0,22-1 33,0 1-193,22-23 0,1 23 32,-1-23-64,1 22-32,22-22-32,1 0-32,-1 23 32,23-23-32,-23 0 0,23 0 32,0 0-64,0 0 0,0 0 0,0 0-32,0 0 0,0 23-97,0-23 33,46 45 96,-1-22 32,23 22 0,0 0 32,0-22 0,23 22 64,22-22-64,1 0 64,-1-1 64,23 1-128,23 0 0,-45 22 64,22-22-64,-23 0 0,1-1 0,-1 24 97,0-24-97,-22 24 0,-23-24 64,0 1-64,0 0 32,-22-1-32,-1 1 32,0 0-32,-22-23 0,0 0 0,0 22 32,-1-22-32,1 0 0,-23 0 0,0 0 0,0 0 0,23 0 32,-23 23-32,0-23 0,0 0 0,0 0 0,22 0 0,-22 0-32,0 0 32,0 0 0,0 0 0,0 0 0,0 0 0,0 0 0,0 0-32,23 0-32,-23 0 64,0 0 0,0 0-64,0 0 0,0 0 31,23 0-127,-23 0 32,0 0 0,0 0 64,0 0 32,22 0-32,-22 0 64,0 0-64,23 0-128,-23 0 0,0 0-33,23 0 1,-23 0 32,0 0 32,0 0 128,0 0 32,0 0 0,0 0 32,0 0 0,0 0 0,0 0 96,0 0-64,0 0 64,0 0 32,0 0 0,0 23-31,0-23-97,0 0 64,0 0-64,0 0 0,0 22-32,0 1 32,-23 22-32,0-22 32,23 22-32,-22 1 32,22-24-32,-23 24 32,23-23-32,0 22 0,-23-22 0,23-1 0,0 1-128,0 0-769,0-1-1634,46-22-3042,-1 0-9129</inkml:trace>
  <inkml:trace contextRef="#ctx0" brushRef="#br1" timeOffset="-85051.7699">8911 4853 4132,'0'0'2755,"0"0"-321,0 0-256,0 0-481,0 0-640,0 0-96,-159 136 0,91-45 192,-22 0-96,21 22-160,-21 1-224,-24 22-33,1 22-287,22 24 31,-22-1-96,22 1-63,-22-1-65,45-22 64,0 0-64,0-23-96,0 0-64,22 0 32,1-22-32,22-24-64,1-22-96,22-22-737,0-24-1217,0 1-1601,0-23-6695</inkml:trace>
  <inkml:trace contextRef="#ctx0" brushRef="#br1" timeOffset="-83341.7899">3672 5329 7047,'0'0'800,"0"0"-127,0 0 1954,0 0-642,114 182-383,-69-91-737,23-1-64,0 46 95,1-22-383,21 22 127,1-23-63,0 23-289,0-22-128,-1 22-63,1-23 31,0 23-96,-23-22-32,-23-24 0,23 24 32,-22-23-32,22-1-32,-23-22-385,-22 23-480,22-23-544,-22 0-1153,22-22-4165</inkml:trace>
  <inkml:trace contextRef="#ctx0" brushRef="#br1" timeOffset="-82142.8637">7436 7603 10570,'0'0'2018,"0"0"-1442,0 0 353,0 0-64,0 0-769,0 0-32,199-28-128,-142 28-384,-29 28-2179,29 1-1408,-29 27-2820</inkml:trace>
  <inkml:trace contextRef="#ctx0" brushRef="#br1" timeOffset="-81456.2054">5090 7626 7463,'0'0'2883,"0"0"-993,0 0-449,0 0-256,0 0-320,0 0-257,-85-29-255,85 29-353,-29 0 0,1 0-833,0 0-1793,28 0-3909</inkml:trace>
  <inkml:trace contextRef="#ctx0" brushRef="#br1" timeOffset="-20772.6855">4965 5557 7175,'0'0'1377,"0"0"-32,0 0 1442,0 0-1153,0 0-577,0 0-737,-137-91-128,137 68-96,23 23-32,0 0 0,22 0 0,1 0 32,-1 23 33,23 0-33,0 22-32,0-22 0,0 22 0,-22 0-64,-1 1-128,-22-1 128,0-22 64,-23 22 128,0-22 32,0 0 64,-23-23 193,-23 22 159,-22-22-31,23 0-64,-46 0-65,23 0-32,0-45-159,0 22-97,0-45 128,22 23-256,24-1 0,-1 1 96,0 0-128,23 22 1,0 0-66,0 1 66,0 22-66,0-23 1,23 23-32,-23 0 0,45 0 0,1 0 0,22 0 64,0 23-32,0-1 32,23 1 0,-23 0-64,-23 22-160,-22 0-32,0 1 256,-23-1 32,0 1 64,0-1 0,0 0-32,-23-22 0,0-23 64,1 23 32,-1-23 0,-22 0 193,-24-23 63,24 0-256,-23 1 0,23-24-128,22 24-32,-23-24 65,46 23-1,-22-22-32,22 22-32,-23 23 0,23-22 0,0 22-96,0-23-33,0 23 33,23 0 32,22 0 0,1 0-32,22 23 64,-23 22 32,23-22 0,0-1 32,-22 24-32,-24-23-96,1-1 64,-23 1 32,0-23 64,0 0 64,0 23 32,-23-23 161,1 0 127,-24 0 65,-22-46-161,23 1-352,-1 22 0,1-22 32,22 22 0,23 0 32,-22 23-64,22-22-96,0 22 64,0 0-64,0 0 32,0 0-32,0 0-97,22 0 97,24 0 32,-1 0-64,23 22 64,0 1-32,0 0-32,-22 22-64,-1-22-353,-22 22 33,-23 1-129,0-1-1377,0-22-1697,23-23-7368</inkml:trace>
  <inkml:trace contextRef="#ctx0" brushRef="#br1" timeOffset="-19599.1165">6416 5580 10186,'0'0'2498,"0"0"-1089,0 0-864,0 0-193,0 0-352,0 0 0,68-23 0,-23 23 128,-22 45-32,23-22-32,-24 22 129,24 1 95,-24-23-160,1 22 0,0 0-128,-23-22 0,0 0 449,0 22 63,0-45 33,0 23-1,-23-23-63,-45 0 447,23 0-31,-46 0-320,23-45-225,-23-1-32,23-22-288,0 23-32,23-1 257,-1 1 31,1 22-256,45 0-32,-23 1-32,23 22-32,0-23 0,0 0-96,0 23 128,45-23-32,-22 1 64,45 22 0,0 0-64,0 0 0,0 22 31,0 1 1,0 0-128,-22 22-64,-1 1 32,1-24 128,-24 24-32,-22-1 96,23-22 0,-23 0 32,0-1 64,0 1 32,0 0-128,-45-23 192,-1 0-32,1 0-32,-46 0 33,23-46 31,0 24-32,0-24-96,23 1-32,-1-1-32,24 24 32,-1-1 32,23 0-64,0 23-64,0 0 64,0 0-128,0 0-96,23 0 160,-1 0 32,46 0-32,0 23 32,-22 0 0,22-1 32,0 1 0,-23 23 0,-22-24-65,22 24-31,-45-1 96,0-22 64,0 0 65,0-23 63,0 22 0,0-22 0,-45 0 257,22 0-65,-45 0-96,23-22-128,-23-24-160,45 1 0,-22-1-64,22 24 32,23-24-384,0 23-801,0 1-1474,0 22-2690,23-23-8072</inkml:trace>
  <inkml:trace contextRef="#ctx0" brushRef="#br1" timeOffset="-17993.595">5441 6419 2498,'0'0'8617,"0"0"-5991,0 0-1473,0 0-480,0 0-449,0 0 0,90-46 161,-22 46 191,1 0-224,-1 0-127,0 23 63,45-23-64,1 23-96,-1-23-128,-22 23 64,22-1-64,-45 1 0,1 0-96,-24 22 0,-22 1 96,-1-24 0,1 1 128,0 22 0,-23-22-64,0-23-32,22 23 0,-22-23-32,0 0 32,0 0 1,0 0 191,-22 23 96,-1-23-64,-22 0 65,-1 0 127,1 0 161,-1 0-65,-22 0-192,23 0-159,-23-23-65,0 23 32,22-23-32,-22 0-64,23 23 32,0 0 96,-1 0-64,1 0-96,22 23-32,0 0 0,1-23-32,22 23 0,0-23 32,0 0-64,0 0 32,0 0-96,0 0 64,0 0 0,0 0-32,0 0 0,0 0 96,0 0 0,0 0 96,0 0-96,0 0 64,0 0 32,-23 0 32,23 0 353,-23-23-193,-22-23-128,22 24 160,-22-1-255,-1-22-1,1 22 32,0 0-96,-1 0 32,1 1 0,22-1-32,23 23 0,-22 0 0,22 0-32,0 0 0,0 0-64,0 0 64,0 0-193,0 0-95,22 0 160,24 0 96,-1 0 32,23 0 32,0 23-32,0-23-96,23 0-65,0 0-127,22 0 32,-45 0-32,23 22 288,-46-22 0,1 0-1,-23 23 33,-23-23-32,0 0 32,0 0 0,0 0 32,0 0-32,0 23 97,0-23-1,0 0 32,-46 0 0,-22 0-96,0 0 32,23 0-64,-23 0 32,-1 0 0,47 0-32,-24 0 0,24-23-64,22 23 0,0 0 0,0 0-64,0 0-64,0-23-161,0 23 1,45 0 320,0 0 32,24 0-32,-1 0 0,0 0-64,22 0 0,-21 0-32,-1 23 63,-23 0-31,0-23-96,-22 23 64,0-1 128,-23 1 0,0-23 96,0 23 128,0-23 129,0 0-33,0 0 96,0 0-95,-23 0-97,-22-23-224,-1 0 0,24 1 0,-24-1 0,24 0 0,-1 23 0,0-23-96,0 1 64,1 22 32,22-23-32,-23 23-32,23 0-128,0 0-161,0 0-384,0 0-1665,23 0-4741</inkml:trace>
  <inkml:trace contextRef="#ctx0" brushRef="#br1" timeOffset="-14949.1085">6099 4899 4997,'0'0'1697,"0"0"-1088,0 0 672,0 0 481,0 0-481,0 0-448,136 68 288,-114-46-96,24 1-192,-23-23-321,22 23-31,0-1 191,-22-22-223,22 23-97,-22 23-64,22-24 33,-22 24 223,0-1-64,22 0-223,-22 1 63,22-1-160,-22-22 193,0-1-33,-1 1-224,1-23-64,-23 23 32,23-23-64,-23 0 64,0 0-32,0 0-32,22 0 32,-22 0 0,0 0-32,23 0 0,-23-23-64,23 23-32,-23-23-256,22 23-353,-22-22-256,0 22-256,0 0-641,0 0-2530,0 0-3107</inkml:trace>
  <inkml:trace contextRef="#ctx0" brushRef="#br1" timeOffset="-11879.7458">5033 4837 6246,'0'0'2082,"0"0"480,0 0-127,0 0-866,0 0-576,0 0-320,-170-28 63,141 28-255,29 0-289,-28 0-96,28 0 32,-28 28-128,28 0 0,-29 1 32,29-1-32,0 0 64,0 1-64,-28 27 32,28-27 0,0 27 32,-28-27 0,28 27 161,-29-27 95,1-1-96,28 0-32,-28 1-96,-1-1 1,1 0-33,-1-28-64,29 0-64,-28 29-641,28-29-672,-28 0-737,28 28-1634,0-28-2210</inkml:trace>
  <inkml:trace contextRef="#ctx0" brushRef="#br0" timeOffset="601.763">7284 1979 12364,'0'0'3299,"0"0"-961,0 0-576,0 0-225,0 0-832,0 0-289,-28-28-31,28 28-65,0 0-64,0 0-64,0 0-96,0 0-32,0 28-32,0 0 1,28 1 31,0 27-64,-28-27 32,29-1-32,-29-28 0,0 28-32,0 1-289,0-29-864,28 28-1698,-28-28-1793,28 0-7175</inkml:trace>
  <inkml:trace contextRef="#ctx0" brushRef="#br0" timeOffset="2055.0975">9591 908 8008,'0'0'2754,"0"0"-2049,0 0 544,0 0 481,0 0-321,227 68-544,-136-46-225,0 1-287,-23 0-193,22-1 0,-21 24 0,21-24-96,-22 1 32,-22 22-96,-1-22 0,-22 22 64,0 1-32,-1-23 97,-22-1 95,0 1 32,0 0 192,0-1 65,0 1 31,-45 0-95,22 22 31,-22-22-95,-23 45-1,22-23-192,-22 23 161,0 0-161,0 0-160,0 0 64,0 0-96,23 0 64,-1-22-64,24-23 0,-1-1 0,0 1 0,23-23-96,0 0 96,0 0-32,0 0 0,0 0 32,0 0 64,0 0 96,-23 0 96,23 0 609,-45-23-577,0-22-192,-1 22 33,1-22-65,0-1-64,-24 24 160,24-24 32,0 24-64,22-24 32,0 24-64,1 22-32,-1 0 0,23-23-32,0 23 33,0 0-65,0 0-97,0 0 65,0 0-32,0 0 0,0 0-32,0 23 0,0-1 96,0 1 0,0 0 32,0 22-32,-23 0 0,23-22 0,-22 22 0,-1 1 0,23-23 0,-23-1-128,0 1-641,23 0-256,0-23-704,0 0-1186,0 0-2146,0 0-7303</inkml:trace>
  <inkml:trace contextRef="#ctx0" brushRef="#br0" timeOffset="2554.4889">8979 2807 4805,'0'0'5605,"0"0"-2338,0 0-1185,0 0-417,0 0-383,0 0-578,0-86-95,0 86 0,0 0-193,28 0-64,-28 0-160,0 0-95,0 0 63,0 29-128,0-29 0,0 0 32,29 28-64,-29-28-929,28 29-1634,29-29-1889,-29 0-8232</inkml:trace>
  <inkml:trace contextRef="#ctx0" brushRef="#br0" timeOffset="6910.8344">3513 1 4773,'0'0'2658,"0"0"-864,0 0-1186,0 0 385,0 0 96,0 0-480,114 45 256,-69-45 224,0 23-192,23-1-417,-22-22 65,22 23-385,-23-23 0,-22 23-96,22-1-32,-22-22 64,0 23 32,-23-23 0,0 23-32,0-23 193,0 0 191,0 0 1,0 0 31,0 0-32,0 0-31,0 22-33,0 1-127,-23 0-161,23-1 64,-23 24 32,1-1-128,-1 0 32,0 23-32,1 1-32,-1-1-32,23 0 33,-23 0-65,23 0 0,-23 22 32,23-44-64,0 22 64,0-46-32,0 1 0,0 0 0,-22-23 32,22 0 32,0 0 0,0 0 64,0 0 96,-23 0 353,-22 0-257,-1-23-128,1-22 0,0 22-32,-1-22 129,1 22-33,-23-22-64,23 22 32,-23-22 65,22 22-129,24 0 0,-24 1 0,46 22-160,-23-23 0,23 23 0,0 0-224,0 0-513,0 0-928,0 0-898,0 0-1184,23 45-1602,0-22-2723</inkml:trace>
  <inkml:trace contextRef="#ctx0" brushRef="#br0" timeOffset="7533.0169">3196 704 1890,'0'0'1890,"0"0"416,0 0-513,0 0 578,0 0-193,0 0-353,-22-23-191,-1 46-577,0 22-641,0 1 65,-22 44 448,22-21-225,-22-1 65,0 0 0,-1 0-225,24-23-191,-1 1-289,0-1 32,0-22-96,1-1-64,22-22-609,0 0-1793,0 0-2018,0 0-6695</inkml:trace>
  <inkml:trace contextRef="#ctx0" brushRef="#br0" timeOffset="10573.59">2357 1963 5157,'0'0'1730,"0"0"704,0 0-480,0 0-193,0 0-800,0 0-288,0-57-129,29 57-159,-29 0-1,28 0-32,-28 0-63,28 0 127,1 0-192,-1 0 1,-28 28-33,0 1 0,28-29-64,-28 0 160,0 28-31,0-28 63,0 0-32,0 0 129,0 0 127,0 0 129,0 0-321,-28 0-128,28 0-192,-28 0-32,28 0-512,0 0-1154,0 0-544,0 0-3299,0 0-3620</inkml:trace>
  <inkml:trace contextRef="#ctx0" brushRef="#br2" timeOffset="236281.0598">219 3112 8936,'0'0'6695,"0"0"-3973,0 0-992,0 0 160,0 0-993,0 0-129,-82 0 289,55 27-672,0-13-65,-1 13-96,1 14-128,13-13 0,1 13-64,13 13-32,0 1-96,13-14 64,1 14 0,13-14 32,1 0 0,13-28-192,-14 1 64,14-14-256,0 0-161,0-27 33,0-1-97,0-13 193,0-13 63,-28 13 1,1-14 224,-14 14 64,-14 0 64,1 0 64,-1 0 64,-13 14-128,13 13 32,-13 0 32,13 1 96,0-1-128,1 14-32,-1-14-608,14 14-2051,-13 0-2434,13 0-7463</inkml:trace>
  <inkml:trace contextRef="#ctx0" brushRef="#br2" timeOffset="237016.906">492 3166 4612,'0'0'9866,"0"0"-7496,0 0-769,0 0 33,0 0-1154,0 0-319,0 0 319,41 55 65,0-14-161,-13 14-64,13-14-64,-14 14-63,0-14 191,1 0-192,-15-14 64,1 0-127,0-13-65,-14-14-64,0 0-353,0 0-127,0-27 480,0-14 64,0-14 288,0-13-128,0-1-159,13 15-65,-13 12 32,0 1-64,0 14-129,0 13-223,0 1-321,0-1-512,0-13-1313,0 13-1250,14 14-5701</inkml:trace>
  <inkml:trace contextRef="#ctx0" brushRef="#br2" timeOffset="240521.6431">888 3057 3363,'0'0'4645,"0"0"-1731,0 0-287,0 0-609,0 0-481,0 0-192,0 0 1,0 0 63,0 0-224,14 14-224,-14 13-192,14 1-481,-1-1 161,-13 14-33,14 0-192,-14-14-32,0 14 129,0-13-193,0-1-32,0-13 96,0-1-32,0 1 32,0-14-160,0 0 0,0 0-32,0 0-64,0 0-32,0 0-96,14 0 0,0 0 160,-1 0-96,15 0 64,-1 0 0,0-14-32,1 1-865,-1-1-897,1 0-1025,-15 1-1217,1-1-4228</inkml:trace>
  <inkml:trace contextRef="#ctx0" brushRef="#br2" timeOffset="240856.7274">956 3153 0,'0'0'12716,"0"0"-9097,0 0-1953,0 0-225,0 0-800,0 0-481,-13 0-128,13 0 0,13 0 192,15 0-31,-1 0-161,1 0-32,-1-14-449,0 0-1312,1 1-1314,-1-1-2274,-13 0-3556</inkml:trace>
  <inkml:trace contextRef="#ctx0" brushRef="#br2" timeOffset="241116.3309">943 3030 11659,'0'0'4260,"0"0"-2498,0 0-481,0 0-576,0 0-705,0 0 0,27-14 288,0 0 0,1 1-128,-1-1-160,14 14 0,0-14-1217,0 0-2562,-14 14-4453</inkml:trace>
  <inkml:trace contextRef="#ctx0" brushRef="#br2" timeOffset="242109.3418">1285 2974 1922,'0'0'11210,"0"0"-7910,0 0-1218,0 0 32,0 0-833,0 0-673,0 14-191,0 27-257,0-14 32,13 14-32,-13 0-96,0 0 64,0 0 193,0 0-225,0-13-96,0-15 32,0 1-32,0 0-96,-13-14-161,13 0-127,0 0-449,0-14-352,0-13 288,-14-1 833,14-13 64,-14-13-64,14 13-32,0 0-288,0 0 95,0 0 193,0 13 64,0 1 0,14 13-32,0-13 64,-1 13 224,15 1-95,-1-1-1,0 14 96,1 0-96,-15 0 128,15 0-128,-1 0 257,-13 0 416,13 0-449,-13 14 96,-1-1-31,-13 1-97,0 0-160,0 13-32,0-13-32,0 13 32,-27-13-128,0-1-32,-1 1-32,-13 0 64,28-14 96,-15 13-63,15-13 95,13 0 0,0 0-96,0 0 64,0 0-64,0 0 128,0 14-160,0 0-64,27-1 64,0 15 128,1-15 192,26 1-63,-13 0 31,0-1-192,0 1-32,-13 0-32,-15-1-32,1-13 0,0 0-929,-14 0-1569,0 0-1410,0 0-2562,0-27-4260</inkml:trace>
  <inkml:trace contextRef="#ctx0" brushRef="#br2" timeOffset="242507.6169">1749 2865 12716,'0'0'4708,"0"0"-2497,0 0 287,0 0-1057,0 0-960,27 96-65,-13-69-31,13 28-65,-13-14 128,0 0-256,-14 0-128,0 0-64,0-14-32,0-13-96,0-1-865,14-13-800,-14 0-770,0-13-2433,0-15-2500</inkml:trace>
  <inkml:trace contextRef="#ctx0" brushRef="#br2" timeOffset="242938.004">1776 3002 4452,'0'0'4004,"0"0"-1185,0 0-1218,0 0-736,109-14-160,-81 14-289,-1-14 609,14 1 0,-14-1 32,-13 0-993,13 1 32,-27-15 32,14 15 0,-14-1 1,0 0 319,0 1-128,0-15 33,0 15 31,-14-1 257,14 14-161,0-13 129,-13 13 223,13 0-127,0 0 0,0 0-33,0 0-319,0 0-1,0 0 96,0 0 65,0 13 31,0 28-480,13-14 33,1 14 95,0 0-64,-1 0 128,1 0-160,0 0 32,-1 0-96,1-13-32,0-1-64,-14 0-576,0-13-706,0-14-800,13 0-1025,-13 0-1313,14-14-6823</inkml:trace>
  <inkml:trace contextRef="#ctx0" brushRef="#br2" timeOffset="243436.2793">2226 2728 10442,'0'0'4484,"0"0"-2402,0 0 64,0 0-608,0 0-770,0 0-319,14 55 223,0-14-351,-1 0-65,1 0 160,-14 0-31,14 0 31,-14 0 65,0-14 159,0-13-288,0-1-287,13-13-1,-13 0-64,0 0-161,14 0 33,0 0 0,13 0 32,1 0 0,-15 0-224,15-13-321,-1-1-256,0-13-1313,1 13-1121,-15-13-2370,1 13-6567</inkml:trace>
  <inkml:trace contextRef="#ctx0" brushRef="#br2" timeOffset="243652.7451">2281 2879 16111,'0'0'1313,"0"0"-1216,0 0 351,0 0-448,0 0 0,96-55-1153,-68 28-865,-1 13-2530,-13 1-3684</inkml:trace>
  <inkml:trace contextRef="#ctx0" brushRef="#br2" timeOffset="243868.6041">2199 2757 13389,'0'0'2754,"0"0"-2722,0 0 417,0 0 31,0 0-384,0 0 0,68-42-32,-40 29-64,13-1-864,-14 14-2692,0-14-6693</inkml:trace>
  <inkml:trace contextRef="#ctx0" brushRef="#br2" timeOffset="244435.8093">2596 2619 10090,'0'0'7334,"0"0"-5155,0 0-1,0 0-353,0 0-608,0 0-192,-14 27-160,28 14-192,0 0 256,-14 0-353,13 14-63,-13-14-33,0-14-320,14 1-160,-14-15-32,0 1-352,14 0-929,-14-14-1122,0 0-1504,0-28-2563,14 15-8296</inkml:trace>
  <inkml:trace contextRef="#ctx0" brushRef="#br2" timeOffset="245563.7036">2786 2579 2306,'0'0'14029,"0"0"-10922,0 0-1025,0 0-160,0 0-512,0 0-386,0 41-95,14 0-32,-1 0-128,1 0-128,0 0-161,-1 14-128,1-28-320,0 14 0,-1-27-64,-13 13-192,0-27-609,0 14-320,0-14-512,0 0-802,14-14-1376,-14-13-2211,0-1-3523</inkml:trace>
  <inkml:trace contextRef="#ctx0" brushRef="#br2" timeOffset="245963.6837">2773 2551 3203,'0'0'7527,"0"0"-5317,0 0-96,0 0-320,0 0-385,0 0-448,82-41 128,-54 41 289,13 0-289,-14 0-353,14 0-95,-14 14-97,1 0 33,-1-1-225,-13 1-31,0 0 63,-1-1 32,1 1 1,0 13-33,-1 1-64,-13 13 65,0-14-97,0 14 64,-13 0-192,-15-14-95,15 14-65,-15-27 0,1 13-257,-1-13-415,1 13-642,13-13-575,-13-14-1410,13 14-2787</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0:39.108"/>
    </inkml:context>
    <inkml:brush xml:id="br0">
      <inkml:brushProperty name="width" value="0.28" units="cm"/>
      <inkml:brushProperty name="height" value="0.28" units="cm"/>
      <inkml:brushProperty name="color" value="#CC912C"/>
      <inkml:brushProperty name="inkEffects" value="gold"/>
      <inkml:brushProperty name="anchorX" value="-2014.63416"/>
      <inkml:brushProperty name="anchorY" value="-712.0683"/>
      <inkml:brushProperty name="scaleFactor" value="0.5"/>
    </inkml:brush>
    <inkml:brush xml:id="br1">
      <inkml:brushProperty name="width" value="0.28" units="cm"/>
      <inkml:brushProperty name="height" value="0.28" units="cm"/>
      <inkml:brushProperty name="color" value="#CC912C"/>
      <inkml:brushProperty name="inkEffects" value="gold"/>
      <inkml:brushProperty name="anchorX" value="-4181.23096"/>
      <inkml:brushProperty name="anchorY" value="-1836.61462"/>
      <inkml:brushProperty name="scaleFactor" value="0.5"/>
    </inkml:brush>
    <inkml:brush xml:id="br2">
      <inkml:brushProperty name="width" value="0.28" units="cm"/>
      <inkml:brushProperty name="height" value="0.28" units="cm"/>
      <inkml:brushProperty name="color" value="#CC912C"/>
      <inkml:brushProperty name="inkEffects" value="gold"/>
      <inkml:brushProperty name="anchorX" value="-6478.08545"/>
      <inkml:brushProperty name="anchorY" value="-2744.06787"/>
      <inkml:brushProperty name="scaleFactor" value="0.5"/>
    </inkml:brush>
    <inkml:brush xml:id="br3">
      <inkml:brushProperty name="width" value="0.28" units="cm"/>
      <inkml:brushProperty name="height" value="0.28" units="cm"/>
      <inkml:brushProperty name="color" value="#CC912C"/>
      <inkml:brushProperty name="inkEffects" value="gold"/>
      <inkml:brushProperty name="anchorX" value="-7711.18066"/>
      <inkml:brushProperty name="anchorY" value="-3781.77612"/>
      <inkml:brushProperty name="scaleFactor" value="0.5"/>
    </inkml:brush>
    <inkml:brush xml:id="br4">
      <inkml:brushProperty name="width" value="0.28" units="cm"/>
      <inkml:brushProperty name="height" value="0.28" units="cm"/>
      <inkml:brushProperty name="color" value="#CC912C"/>
      <inkml:brushProperty name="inkEffects" value="gold"/>
      <inkml:brushProperty name="anchorX" value="-11479.92871"/>
      <inkml:brushProperty name="anchorY" value="-10025.39941"/>
      <inkml:brushProperty name="scaleFactor" value="0.5"/>
    </inkml:brush>
    <inkml:brush xml:id="br5">
      <inkml:brushProperty name="width" value="0.28" units="cm"/>
      <inkml:brushProperty name="height" value="0.28" units="cm"/>
      <inkml:brushProperty name="color" value="#CC912C"/>
      <inkml:brushProperty name="inkEffects" value="gold"/>
      <inkml:brushProperty name="anchorX" value="-12977.87891"/>
      <inkml:brushProperty name="anchorY" value="-11827.27832"/>
      <inkml:brushProperty name="scaleFactor" value="0.5"/>
    </inkml:brush>
  </inkml:definitions>
  <inkml:trace contextRef="#ctx0" brushRef="#br0">2084 2519 9737,'0'0'1954,"0"0"96,0 0-416,-22-196-161,44 131-512,0-22-417,21-21 1,22 21-129,0 0 161,1-22-97,-1 44-63,0-22-129,22 44-32,-1-22-64,1 21-160,0 23 0,22-1-32,-1 22 32,1 0-64,-22 0 32,21 22 0,-43 21-96,0 22 64,1 0 32,-45 22 32,23 0 96,-44 22 1,0-1 63,0 1 96,0-1 0,0-21-160,0 0-64,0-22 33,0-43-97,0 0 32,0-1-32,0-21 32,0 0 0,0 0 0,21 0 96,-21 0 64,0-21 160,0-23 65,0 1-385,-21-44 64,-1 0-64,-21 0-32,21 0 32,-22 1 0,1 20-32,0-20 0,-23 20 64,23 23-32,0 0 96,-22 21-128,-1 0 64,1 22-64,-22 0 0,22 0-64,-22 22 32,1 21 32,-1 22 0,0 22 0,0-22 0,0 22 0,22-22-32,0 1 32,22-1-64,21 0 64,0-43 0,0 21-32,22-43-32,0 22 0,0-22-64,0 0-32,0 0-1,22-22-63,0-21 224,43-1 0,0-21 128,0-22 0,22 44-128,0-22 0,0-1-32,0 23 32,21 0 0,-21-1-64,0 22 0,-22 1 0,0 21 64,-21 0-64,-23 0 0,1 0-32,-22 0-128,0 21 32,0 1 160,0 0 32,0 0 64,0 21 64,-22-21-64,1 21 64,-23-21-64,-21 21-32,-22-21 64,-21 0 0,-1-1 193,-21 1-161,21 0-32,1 0 0,-1-1 64,22-21-160,22 0 32,22 0 0,21 22 0,0-22 0,22 0-32,0 0 0,0 0-64,0 0-96,22-22-160,0 22 320,43-21 0,0 21 0,22-22-64,21 22-1,1 0-159,21 0 0,0 0 32,1 22 0,-1-22-33,-43 21 1,-22 1 32,-43-22 96,-22 22-160,0-22 160,0 21 96,-44 1 384,1 0 32,-44 0-63,-22-1-97,1 1-128,-22-22 0,21 22-32,-21-22 97,21 0-1,22 21-32,1-21 0,42 0-96,22 0 0,22 0-64,0 0-64,0 0-64,0 0-128,22 0-321,43-21 545,0 21-32,44-22 64,0 22 0,-1 0-32,44 0 32,-22 0-96,-21 0 0,-1 0 32,-42 22-96,-23-22 96,-43 21-33,0-21-95,0 22 192,0 0 160,-22-22 129,-21 22 31,-22-1-64,0 1-32,-22-22-127,0 22-97,-22-1 64,22-21-32,1 22 0,42-22 0,1 0 0,21 0-32,22 0 0,0 0-32,0 0-160,22 0-321,0 0 97,21 0 320,0 0-1,1 0 33,21 0 64,22 0 0,0 22 32,21-22-32,1 0 0,-44 22 0,0-22-32,-22 21 32,-21-21-64,-22 0 32,0 22 0,0-22 32,0 0 0,0 0 64,0 0 0,0 0-64,0 0-672,0 0-1314,-22 0-1409,1-22-2915,21 22-3972</inkml:trace>
  <inkml:trace contextRef="#ctx0" brushRef="#br1" timeOffset="2437.3254">3734 1064 8968,'0'0'3107,"0"0"-1249,0-152-160,21 65-225,23-21-608,21 21-385,0-22-31,22 1-97,0 21-64,0-22 193,21 44-33,23 0-31,-1 21-161,0 1-256,1 43 64,-23 0-64,1 22-160,-1 43 96,-21 0 32,-22 44 32,-21-1 64,-1 1 64,-43 21 0,0 0 32,0 22 225,0-21 63,-21-23-192,21 23-96,-22-45-63,0 1-1,22-21 64,0-23-96,0 0-32,0-21 0,-22 0-32,22 0 0,0-22 0,0 0-32,0 0 32,0 0 32,0 0-32,0 0 96,0 0-96,0 0 32,0 0 64,0 0 32,0 0 32,0 0 33,0 0-65,0 0 128,0 0 0,0 0-64,-43 0-160,0-22-32,-23 22 0,-20 0 0,-23 0 0,22-22 64,-43 22-32,21 0-32,1 0 33,21 0-33,0 0 32,22 0-32,21 0 32,23 0-32,-1 0 0,22-22 0,0 22-64,0-21-97,0-1-31,22-21 160,21-1-128,0 1 32,23-1-32,20 1 0,1-1 128,22 1-65,21-22-127,0 21-32,-43 23-96,22-23 159,-44 22-31,-43 22 192,0 0 32,-22 0 96,-22 0 289,-22 0 95,-42 0-416,-23 0 64,0 0-64,-21 0 65,-22 0-33,22 0 0,21 0 96,1 0 32,64-21-128,1-1 64,21 22-96,0-22-64,22 1-128,0-23 0,22 22 128,21-21-160,1 0-32,43 21 0,0-22 64,43 23-33,0-23 97,22 23 0,0-1-64,-21 0 0,-23 0-160,-43 22 192,-65 0 0,0 0-129,-21 22 225,-23 0 257,-43 21-65,-21 1 0,-1-23-96,0 1 0,1 0-32,21-22 32,0 0 161,22 0-33,22 0 0,-1-22-128,22-21-96,22-1-128,0 1 128,22-1-128,22 1-128,21 21-33,0 1 33,22-1 128,0 22-64,21 0 160,22 0-32,-21 0-32,21 0-33,-43 0-95,-22 22 0,-43 21 0,-22-21-129,0 21 353,0 22 161,-43 0-1,-22 1 96,-1-23-160,-20 0 96,-1 1-32,0-1-96,-22-21 33,22-22 159,-21 0 0,21 0 64,0-22 1,44-21-129,-1-1-160,22 1-32,22-22 0,0 0 0,0-22 0,22 22-64,22 0-128,21-1 64,0 23 95,0-1-127,0 23 128,0-1-96,22 22 32,-22 0 0,0 43-128,1 1 96,-23-1 0,-21 23-65,-22-1 161,0 22 32,0-22 128,-22 22-63,-21-22-1,-1 22 32,22-22 0,-21-22-96,0 22 128,-23-43 32,23 21 64,0-43 32,-1 0-95,1 0-1,21-21-96,-21-23-64,21 1-32,0-22-64,22-22 64,0 22 32,0 0-160,0-22 63,44 22-31,-1-1-64,0 23 32,1-22 96,-1 21 32,1 1-32,21-1 64,-22 23-32,1-1 0,-1 22-64,1 0 32,-1 0-97,-21 0-127,0 22 0,-1-1-96,1 45 223,-22-1 129,0 0 32,0 0 96,0 0-31,0 0-65,0 1 32,-22-23-32,22 0 32,-21-21-32,21 0 32,-22 0-64,22-1-609,-22-21-1345,22 0-897,0 0-2049,0-21-6279,0 21 11083</inkml:trace>
  <inkml:trace contextRef="#ctx0" brushRef="#br2" timeOffset="5012.2446">5971 1129 10922,'0'0'2627,"0"0"-513,87-173-513,-44 108-640,22 21-384,0 1-353,0-1-224,22 23 192,-21 21-96,20 0-32,-20 0-64,21 0-64,-22 43-64,-22 0 0,-21 44 128,0-22 96,-22 44 64,0 0 0,0 21-96,0 0 257,-22 0-97,0 22 385,-21 0-385,21 0 0,-21 0-64,21 0-64,0-21 64,0-23 97,1-21-65,21-22 0,-22 1-192,22-23 0,0-21 0,0-22 0,0 21 0,0-21 0,0 0 0,0 0-64,0 0 64,0-21 0,0-1 288,-22 0-160,0 1 97,-21-1-33,0 0-64,-23 0 32,23 22-128,-22-21 0,-22 21 96,0 0-64,0 0 64,0 0 0,0 21 1,22-21-65,22 22-32,21-22 32,22 0 0,-22 0-64,22 0 0,0 0 0,0 0-128,22-22 32,-22-21 96,43 0 32,-21-23-32,22-21 0,-1 1 0,22-1 32,-21-22-32,21 1 0,-22 21 32,-21-22-32,21 22 0,-21 0 32,0 1-32,0-1 32,-1 22 0,1-1 0,-22 23-32,22 0 96,-1 21-64,-21-22-32,22 23 0,-22-1 64,0 22-64,0 0 0,0 0-96,0 0 64,0 22-192,0 21-65,0 1 257,-22 42 0,22 1 0,-43 22 0,21-1-32,-21 1-32,-1 21 64,1-21-128,0-22 128,21-22 0,0-22 32,0-21 0,22-22 0,0 0 0,0-22-96,22-21 32,-22-44 64,22-22 32,21-21 0,-21 0-32,21 0 0,1-1 0,-1 23 0,22-23-32,1 23 32,-1-1 0,0 44 32,0 0-32,0 22 0,-21 21-32,-44 0 32,0 22-160,0 22-193,0 43 289,0 22 64,0 21 96,-44 23-64,1-1 0,21 0-32,-21 1 0,-22-1 128,21 0-128,-21-21 0,21-22 33,-21-1-33,22-20 64,-1-45 0,23 1 32,-1-22 64,22 0 96,-22-43-256,22-23-96,0 1 96,0-22 96,0-21-64,0-1-32,22 22-32,0-21 32,21-1 0,1 22-32,-1 1 32,0-1 0,23 22 0,-1-1 0,0 23-32,-22 21 32,1 22-64,-22 0 0,-22 22-256,21 21 224,-21 44 64,0 0 64,0 22 0,0-1 0,-21 1 0,-1-1-32,-22 1 32,1 0-32,0-1 0,-1 1-32,-21-22 0,21-1 32,23-20 0,-23-23 0,23-21 32,-1-22 0,22 0 64,-22 0-32,22-22-64,-22-21-256,1-44 256,21 22 32,0-22 0,0-22-32,0 1 0,0 21 0,21 0 0,1 22 0,22 0 0,-1 21 64,-21 1-64,-1 21 96,23 0-96,-44 22 0,22 0-64,-1 0-96,-21 44-1,0 21 161,0 0 0,22 22 129,-22 0-129,0 0 32,0-22-32,0 22 0,-22-22 32,1-22 0,-1 1 32,0-1-32,22-21-32,-22-22 64,22 0 0,-21 0 0,21 0 64,0 0-64,-22-22-64,0-21-64,22-1 64,-21-21 32,21-22 32,-22 0-64,22 22 0,0-43 0,0 21 0,0 0 0,0 0 0,0 0 32,0 22-32,0 0 32,0 21-32,0 1 0,0 0 0,0 21 0,0 0 0,0 0-32,0 22 32,0-21 0,0 21 0,0 0 0,0 0 32,0 0-64,0 0 32,0 0-96,0 0 32,0 0-96,0 0 32,0 0 128,0 0-96,0 0 64,0 0-225,0 0-672,0 0-768,0 0-577,0 21-1538,0 1-4612,0-22 2979</inkml:trace>
  <inkml:trace contextRef="#ctx0" brushRef="#br3" timeOffset="7721.4121">1282 1781 10698,'0'0'3620,"0"0"-1026,-22-152-960,0 86-65,0 1-416,-21 0-352,0 0-385,-1 22 193,1-1-65,-1 22-223,-21 1 31,0 21-96,-22 0-128,22 43-64,-22 22-32,22 0-32,22 22 0,-23 0 32,1 43 33,0 1-65,0 21 0,-22 0 32,22 0 0,21 0 0,1-22-32,21-21-32,22-1 0,0-21 32,0-22-32,0 0-33,44 1 33,-23-23 32,23 0-64,-22-21 0,-1 0 0,1 0 0,0-22 0,-22 0 32,21 0-64,1 0 96,-22 0 0,22 0 0,0-22 96,21 0-64,-21 0 0,0 22-32,-1-21-64,1 21 32,0 0 0,21 0-32,-21 0 0,21 0-128,-21 0-32,21 0-1,1 21-63,-22-21 160,21 0 64,-21 22-64,-1-22 128,1 0 0,0 0 0,-22 22 0,0-22-32,0 0 32,0 0 0,22 0-32,-22-22 32,0-21 64,21-1 64,-21-21 0,0 0-128,22 0 64,0-22-64,-22 22 0,0-22 32,21 0-32,1 0 32,0 22-96,0-22 128,-1 22 0,1 0 128,0 21 1,-22 1 31,0 0-64,21 21 0,-21 0 0,0 0-128,0 22 64,0 0-32,0 0-64,0 0 32,0 0-32,0 0-64,0 0-96,-21 22-64,21 22 128,-22-1 32,22 22 0,-22 22 64,1 0-64,-23-22 32,22 22 32,1 0-192,-1-22-33,-21 0 161,21-22-64,22-21 64,-22-22 64,22 22 32,0-22 64,0-22-96,0-43-96,0 0 64,0-22 64,0-22-32,0 1 0,0-1 0,0 1 0,22-1-32,-22 22 32,22 0 0,-1 1 32,-21 20-64,22 1 64,0 22-32,-1 21 0,-21 0-32,0 22 32,0 0-64,0 22-224,-21 22 224,-1 21 64,0 22 64,-21-1 32,-22 23-64,21 0 32,-21 21-64,0-22 0,0-21 96,21 0-64,-21 0-32,22-44 32,21-21-32,22 0 96,0-22-32,0 0-64,0-22-32,0-21 32,0-44 0,22 0 0,-22-22 32,43 1-32,1-1 0,-23-21 0,45 21 0,-1 1 0,0 21-32,0 0 32,22 44-64,-22-22 64,-22 43-32,-21 22 0,0 0 0,-22 0-160,0 43-64,0 44 224,0 0 64,0 22 32,0 21 32,-22-22-96,-21 23 96,21-23-64,-21 1-32,21-1 64,-43 1-64,21-22 64,-21 0-32,22-22 0,-1-22 64,1-21-32,21-22 64,22 0 129,0 0-257,0-43-32,0-23 0,0-20-129,0-23 129,0 0-96,22 1-64,0 21-32,21 22 64,0 0 64,-21 21 96,22 23-64,-1-1 31,-21 22-31,-1 0-288,1 43-385,0 22-288,0 22 705,-22 0 32,0 0-769,0 0-705,0 0-1249,-22 0-2338,0-22-2786,22-65 7526</inkml:trace>
  <inkml:trace contextRef="#ctx0" brushRef="#br4" timeOffset="26999.8025">6990 2258 2723,'0'0'2274,"0"0"-1538,0 0 289,44-152 353,-23 130 95,23 0-384,-1 1 32,-21 21 0,21 0-320,-21 0-289,22 0-191,-23 21-97,23 1 353,-23 0-353,1 21-128,-22 22 0,0-21 545,0 21-65,0 0-127,0 22-257,0-44 224,-22 23-32,1-45-31,-1 23-97,0-44-96,22 21 160,-21-21 65,-23 0 63,22 0 129,-21-21 63,0-1-447,-1-21-33,22-23-160,22 23 0,0-22 128,0 0-128,22 0 32,22-1-32,-1 23-32,22 21 32,0 1-96,0-1 64,1 0 0,-1 22-128,-22 0 31,22 0 97,-43 0-96,21 22 128,-21 0-96,-22 21 0,0-21 96,0 21 0,0 22 352,-22-21 1,-21 21-97,21-22-128,-43 1-32,22-1 0,-22-21 32,21 0-96,1-22 97,-1 0-1,44 0-96,-21 0-64,21 0 0,0-22 0,0 0-64,21 0 128,1-21-32,21 21 0,23 22-129,-1-21 129,-22 21 0,22 0-32,22 0 32,-22 0-32,22 21 32,-22 1 0,0 0 32,-21 21-32,-23-21 0,1 0 32,0-1 129,-22 1-1,22-22 64,-22 0-192,0 0 0,21 0-32,-21 0 0,0 0 32,0 22 32,0-22-64,0 0 96,0 0 0,-21 0 129,-1 0 319,-22 0-384,1 0-128,-22 0-32,21 0 0,1 0 0,-22 21 0,21-21 0,1 22 0,21-22 32,1 0 32,21 0-64,0 0-32,0 0-64,0 0-128,21 0 0,23 0 192,-1 0 32,22 0 0,0 0 0,22 22 0,0 0 32,0-1-32,21 1 0,1 0 0,-22-1 0,0 1-32,-22 0 32,-22 0-160,-21-22 96,0 21-33,-22-21 97,0 0 0,0 0 65,0 0-33,0 0 0,0 0-32,0 0 0,0 0 32,0 0 0,-22-21-64,-21 21 0,-23-22-225,1 0 33,-22 22 32,22-22 128,0 22 0,0 0-96,22 0 128,21 0 0,0 0 32,22 0 0,0 0-32,0 0-353,44-21 161,-1 21 224,22-22 32,0 22-32,22 0 0,22 0 0,-22 0 32,21 0-32,22-22 0,-21 22 0,-22 0 0,0 0 0,-22 0-128,-22 0-192,1 0-129,-44 0 225,0 0 160,0 0 32,0 0 32,0 0 0,0 0-32,0 0 32,0 0-192,0 0 0,0 0 127,0 0-31,0 0 64,0 0 32,0 0 0,0 0-32,0 0 64,0 0-32,0 0 0,0 0-128,21 0-512,1 0-1218,-22 0-64,43 0-96,-21 0-2658,0 22-1794,-22-22 3747</inkml:trace>
  <inkml:trace contextRef="#ctx0" brushRef="#br5" timeOffset="37410.505">4712 2193 6406,'0'0'3235,"0"0"-704,0 0-610,-174-22-63,130 22-801,23 0-352,-1-22-257,22 22-256,0 0-192,0 0 0,0 0-224,0 0-128,22 0 224,21 0 128,1 0 192,-1 0-64,0 0-128,23 0 32,-23 22 0,0-22-32,-21 22 32,0-22-64,-22 0 32,0 22 0,0-22 609,0 0 480,-22 21-353,-43-21-287,0 22-161,-22 0-32,-22-1-31,23-21-33,-23 22 128,44 0-288,0-22 64,43 22 0,0-22-64,22 0-64,0 0 32,0 0-160,0 0-256,0 0-225,44 0 641,-1 0 64,22 0-64,0 21 96,1-21-64,-1 22 0,22 0-64,-22 0 64,-22-1-32,1 1 0,-44-22-96,21 22 32,-21-22 64,0 21 192,-21 1 225,-23 0-97,1 0-64,-44-22-32,22 21-224,0 1 32,-1-22-32,1 22 33,22-1-33,21-21 0,0 0 0,22 22 0,0-22-225,0 0-31,0 0-545,44 22 609,-23 0 128,23-1 64,21 1 64,-21-22-64,21 22 32,0-1 0,-22 1-32,1 0 0,-1-22 0,-21 22 0,-22-22 0,0 0 0,0 0 0,0 0 96,0 0 225,0 0-1,-22 0-96,-43 0-32,0 0 32,-22 0-127,-22 0-65,22 0 64,1 21 96,-23 1 32,22 0 160,0-1-31,0-21-65,22 22-128,0 0-160,0 0 96,21-22-96,1 21 32,0-21-32,-1 0 0,1 0 64,-1 0-64,23 0 32,-23 0-64,22 0 32,22 0-192,-21 0-160,21 0-513,0 0-320,0 0-1089,0 22-1314,0-22-3298,0 22-1730,0-22 7847</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0:55.346"/>
    </inkml:context>
    <inkml:brush xml:id="br0">
      <inkml:brushProperty name="width" value="0.28" units="cm"/>
      <inkml:brushProperty name="height" value="0.28" units="cm"/>
      <inkml:brushProperty name="color" value="#CC912C"/>
      <inkml:brushProperty name="inkEffects" value="gold"/>
      <inkml:brushProperty name="anchorX" value="-8145.36865"/>
      <inkml:brushProperty name="anchorY" value="-6148.10107"/>
      <inkml:brushProperty name="scaleFactor" value="0.5"/>
    </inkml:brush>
    <inkml:brush xml:id="br1">
      <inkml:brushProperty name="width" value="0.28" units="cm"/>
      <inkml:brushProperty name="height" value="0.28" units="cm"/>
      <inkml:brushProperty name="color" value="#CC912C"/>
      <inkml:brushProperty name="inkEffects" value="gold"/>
      <inkml:brushProperty name="anchorX" value="-6195.86475"/>
      <inkml:brushProperty name="anchorY" value="-3742.69995"/>
      <inkml:brushProperty name="scaleFactor" value="0.5"/>
    </inkml:brush>
    <inkml:brush xml:id="br2">
      <inkml:brushProperty name="width" value="0.28" units="cm"/>
      <inkml:brushProperty name="height" value="0.28" units="cm"/>
      <inkml:brushProperty name="color" value="#CC912C"/>
      <inkml:brushProperty name="inkEffects" value="gold"/>
      <inkml:brushProperty name="anchorX" value="-8080.23975"/>
      <inkml:brushProperty name="anchorY" value="-5670.49512"/>
      <inkml:brushProperty name="scaleFactor" value="0.5"/>
    </inkml:brush>
    <inkml:brush xml:id="br3">
      <inkml:brushProperty name="width" value="0.28" units="cm"/>
      <inkml:brushProperty name="height" value="0.28" units="cm"/>
      <inkml:brushProperty name="color" value="#CC912C"/>
      <inkml:brushProperty name="inkEffects" value="gold"/>
      <inkml:brushProperty name="anchorX" value="-6456.37646"/>
      <inkml:brushProperty name="anchorY" value="-4806.46045"/>
      <inkml:brushProperty name="scaleFactor" value="0.5"/>
    </inkml:brush>
    <inkml:brush xml:id="br4">
      <inkml:brushProperty name="width" value="0.28" units="cm"/>
      <inkml:brushProperty name="height" value="0.28" units="cm"/>
      <inkml:brushProperty name="color" value="#CC912C"/>
      <inkml:brushProperty name="inkEffects" value="gold"/>
      <inkml:brushProperty name="anchorX" value="-14927.38281"/>
      <inkml:brushProperty name="anchorY" value="-11562.42383"/>
      <inkml:brushProperty name="scaleFactor" value="0.5"/>
    </inkml:brush>
    <inkml:brush xml:id="br5">
      <inkml:brushProperty name="width" value="0.28" units="cm"/>
      <inkml:brushProperty name="height" value="0.28" units="cm"/>
      <inkml:brushProperty name="color" value="#CC912C"/>
      <inkml:brushProperty name="inkEffects" value="gold"/>
      <inkml:brushProperty name="anchorX" value="-13043.00684"/>
      <inkml:brushProperty name="anchorY" value="-10611.55176"/>
      <inkml:brushProperty name="scaleFactor" value="0.5"/>
    </inkml:brush>
    <inkml:brush xml:id="br6">
      <inkml:brushProperty name="width" value="0.28" units="cm"/>
      <inkml:brushProperty name="height" value="0.28" units="cm"/>
      <inkml:brushProperty name="color" value="#CC912C"/>
      <inkml:brushProperty name="inkEffects" value="gold"/>
      <inkml:brushProperty name="anchorX" value="-10485.63867"/>
      <inkml:brushProperty name="anchorY" value="-11744.78418"/>
      <inkml:brushProperty name="scaleFactor" value="0.5"/>
    </inkml:brush>
  </inkml:definitions>
  <inkml:trace contextRef="#ctx0" brushRef="#br0">7859 2904 7687,'0'0'3428,"0"0"-1443,0 0-832,0 0-192,0 0-448,0 0 31,108-82-255,-53 82-129,26 0-64,0 0 0,-26 0-64,26 28 32,-27-1-64,28 0-32,-55 0-192,0 0-161,0 0 385,-27 0 33,0 28 63,0-28 224,-54 0 321,0-27 95,-1 27-63,-26-27-289,-28 0 193,28 0-1,-28-27-63,28-27-193,27-1 64,-1 1-287,28 0-97,0 0 96,27-1 0,0 1-96,0 0 0,27 27-32,28-1 32,-1 1-96,0 0 64,28 0 0,-1 0 0,0 27-1,28 0-31,-28 0-96,1 0 0,-28 27-64,0 0 0,-27 0-33,-27 28 257,28-1 129,-28-27-97,0 27 160,-28-27 224,-26 1-63,-27-1 159,-1-27-160,-26 0 129,26 0-65,-26 0-192,26-27 1,28-1-193,0 1 128,27-27-160,0 27-64,-1-27 64,28 26 0,0 1-32,0 0 0,28 0 0,-1 0-32,0 27 0,27-27-1,0 27-127,28 0 96,-1 0-32,1 0 96,-28 0 0,-27 27-32,0-27-64,0 27 32,-27 0 96,0 0 128,0-27-64,0 27 160,0 1-32,-27-1 97,0-27 31,-27 27-160,27-27-32,-1 0-128,-26 0-544,54 0-802,-27 0-1825,27 0-2434,0-27-6406,0 27 10217</inkml:trace>
  <inkml:trace contextRef="#ctx0" brushRef="#br1" timeOffset="-6310.1829">5709 1737 8328,'0'0'1057,"0"0"64,-21-174 448,21 87 161,43 22-64,1 0-513,-1 22-513,22-1-63,0 1-161,0 21-192,22 0-159,-22 22-65,22 0-129,0 22 129,-22 21 64,0 1 1,1 43-33,-23 0 32,-21 21 192,21 22-64,-21 1 385,-22-1-257,22 22-96,-22 0-192,0 0 32,0 0 64,0-22 65,0-21-1,0-1 224,0-21 0,-22-43-159,22-1-65,0-21-96,0-22-64,0 0 0,0 0 0,0 0 0,0 0-32,0 0 32,0-22 0,-22 0 288,0-21-159,1 21 63,-23 0-64,1-21-64,-1 21 64,-21 1-128,22 21 96,-22-22 65,21 22-193,-21 0 32,22 0 0,-1 22 64,1-1-96,21-21-32,0 22 32,1 0 32,-1-22-32,0 0 96,22 21-64,-21-21 0,21 0 0,0 0-32,0 0-32,0-21-64,0-1-96,0-21 192,0-44 32,0 0 32,0-22-64,0-21 32,0 0-32,0-22 32,0 22-32,0-1 0,0 23 0,0-1 0,21 22 0,-21 22 0,0 0 32,0 22 32,0 43 128,0 0-32,0 0-64,0 0 0,0 0-96,-21 0-128,21 21-64,0 23-352,0 21 544,0 43 32,0 1-32,0 0-64,0-1-129,0 22 129,0-21-32,-22 0-64,22-23 128,0-21-128,-22-21 32,22-1 0,0-21 128,0-22 0,-22 0 96,1-22-32,-1-21-64,0-22-128,-21-22 128,-1 0 64,23-43-64,-1 21 0,22-21 0,0 21-32,0 1 32,22-1 0,21 22 0,1 22-32,-23 22 0,1-1 0,21 44-32,-21 0 31,0 0-159,21 0 64,1 44 32,-1-1 0,1 44 32,-1 22 64,-21-1 0,-1 23 0,1-23 0,-22 22 64,0-21-64,0-22 32,0-22 0,0 0-32,0-43 0,0-22 64,0 0-32,0 0 192,0 0 65,0-44-257,-22 1 32,1-44-64,-1 0 64,0 0-64,1-43-32,21 22 32,0-1 0,0 0 0,21 1-64,1 43 64,0 0 0,-1 21 0,1 22-32,-22 1 32,22 21-96,0 0-129,-1 43-31,23 22 128,-23 0 128,23 44 0,-44-22 0,22 21 0,-22-21 32,21 22 0,-21-22 32,0 21-64,0-21 0,-21-22 0,-1 0 0,22-21 96,-22-23-96,22-21 96,0 0 64,0 0-95,0-21-65,-22-44-193,22 0 193,-21-1 96,21-20-64,0-1-32,0 22-32,0-1-32,0 1 64,21 0 0,1 43-32,0 1 0,-22-1 32,22 22-96,-1 0-64,1 22-32,0 21 64,21 22 128,-21 22-32,0 22 32,-1-22 96,-21 21-32,22-21 0,-22-22-64,0 0-577,0-21-1248,0-23-546,0 1-1504,0 0-3076,0-22 417</inkml:trace>
  <inkml:trace contextRef="#ctx0" brushRef="#br2" timeOffset="-4125.4048">4842 739 9129,'0'0'4003,"0"0"-2081,-22-174 128,0 87-737,-21 0-31,-1 0-546,1-21-191,-22 42-1,-1 1-127,1 22 223,0 21 33,0 22-321,0 0-352,0 65-64,-1 0 0,23 44 64,-22 0 32,21-1 64,1 23-96,-1-23 0,44 22 0,-21-21 0,21 0 0,0-22 0,0-1 0,0-20-32,21-23 32,1-21-64,-22-1-64,22-21 0,-22 0-64,0 0 128,0-43 64,22 0 160,-1-44 0,23 0-64,-23 0-32,23 0-64,-22 0-32,43 0 32,-22 22-32,1 0 32,21 0 0,0 0 0,-21 43-32,-1 0-32,0 0 32,1 22-64,-1 0-32,1 44 32,-22-1-32,21 44-65,-21 0 33,-1 22 160,1-1 0,-22 1 0,0 0-32,0-1 32,0 1-32,-22-44 0,-21 22 32,0-44 0,-1 1 96,-21-23 64,0-21-31,0 0-1,-1 0-32,1-21 64,22-45-64,-1 1-96,1-22 64,-22-21-64,43-22 0,0-1 0,22 23 0,0-23-64,22 23 0,21 21 32,1 22-32,21 21 32,0 1-64,22 43 64,-22 0-32,44 0-32,-22 21 31,0 45 1,-22-1-256,-22 43-32,1-21 224,-22 22 128,-22-1 0,0 1 0,0-22 0,-44 0 0,22-22 64,-43 22 96,22-44 32,-22 1-64,-1-1 128,1-21 33,0-22 63,0 0-64,0-22 1,-1-21-65,1-22-64,22-1-96,-1-20 0,23-1-64,21 0 0,0-22 0,0 1-32,0-1 0,21 22 32,23 0-64,-1 22 32,22 22-32,1 21 32,-1 0-64,0 22 0,0 0 0,-21 22-97,-1 21 1,1 44 0,-23 0 96,-21 0 96,0 0 0,0 0 32,-43-22 96,-1 0-128,1 0 128,-22-21 96,21-1-63,-21-21 63,22-22 32,-1 0 0,22 0-96,1-44-160,-1 1 0,0-44-32,22 0 0,0 22 32,0-22-32,0 22-64,22 0 32,0 21 32,-1 23 32,1-1 0,0 22-96,0 0-64,21 0 0,1 43 32,-23 44 96,23-22 32,-44 22 32,0 0 96,0-22-96,0 1 224,0-45 0,0 1-96,0 0 1,-22-22-65,22 0 32,0 0 128,0-22-256,0-21-96,-22-1-32,-21-21 32,21 0-96,0-22-33,1 22-191,-1 21 64,0 23-193,22-1 289,-22 22-32,22 0-545,-21 22-1121,-1-1-1505,22 44-2435,-22 1-1697,22-66 4548</inkml:trace>
  <inkml:trace contextRef="#ctx0" brushRef="#br3" timeOffset="-2359.0807">2952 2258 8872,'0'0'1922,"0"0"0,-21-130-641,21 65 289,21 0-417,23 21-416,-1 1-193,44 21-96,0 22-383,0 0-65,21 0-65,-21 43 65,22 1 65,21-1 63,-21 22-64,-22 1-64,0 20-64,-1-20 64,-42 20 0,21 1 224,-22 0-192,1 22-32,-22-44 0,-1 22 0,1-22 32,-22 0 256,-22 0-128,1-21 417,-45-23 352,1 1-161,0 0-95,-22-22-160,0 0-449,1 0 384,-1-22-320,0 0 0,0 1 32,0-1-95,0 0 223,22 1-96,0-1-64,43 0-128,-21-21 0,21 21-96,22-22 64,-22 1 32,22 0-64,0-23 0,22 1 0,43 22 0,-21-22-64,21 21-65,0 1-127,22-1 160,0 1 0,0 21-128,-1 1-97,-20 21 33,-1 21 64,-22 1 63,-21 43 1,0 0 224,-1 0 0,-21 1 64,0-1-64,0 0 0,-43 0 96,-1-22 32,-21 1-63,-22-1 159,1-21-64,-1-22 128,0 0-64,0 0 1,0-22-161,22-21-64,0-22 0,21 0 0,23-1 0,21 1-64,0 0 32,21 0 32,1 22-32,21-1 32,23 1-65,-1-1-31,0 23 96,22-1-96,21 22 96,-21 0-64,0 0-32,0 22 0,-44-1-128,1 23 0,-22 21 128,-22-22 96,0 22 96,0-21 64,-44-1 0,-21-21 320,-22 0-127,0-1 127,-21 1 97,-23-22-225,23 0-160,-1-22 64,1-21-95,21 0-161,0-1-64,22 1-1,21-22 33,23 21 32,-1 1 0,0 21-64,22 22 32,0-22-32,0 22-192,44 0 0,42 0 160,23 22 64,21 0 32,44-1 0,-22 23-32,-22-1-193,-21 1-223,-22-1 288,-44 1 0,-21-1 96,-22 0 64,0-21 32,0 0 128,-22 0 256,-43-22-63,0 0-65,-44 0-64,1 0-160,-23-22 64,1-22-32,0 1-64,43 0-32,22-1 0,21 22-32,23 1 32,21 21-96,-22-22 64,22 0-32,0 1 0,0 21 32,22-22-128,21 22 32,22 0 32,44-22 32,-1 22 32,23 0 32,-1 0 0,-21 0-129,-22 0-287,-22 0 160,-22 0 0,-43 0 127,0 22 129,0-22 97,0 0 127,0 0 705,-22-22-193,-21-21-704,-22-1 0,21-21-64,-21 22 32,22-1 0,-22 1 0,43-1 0,-22 1 0,23 0 0,-1 21-96,0-22-32,1 1 32,21 21-160,-22 1 128,22 21 64,0 0-64,0 0-65,22 0-63,21 43 32,0-21 160,1 21-32,-1 22 64,1-21-32,-22 21 32,-1 0-193,-21-22-223,0 23-257,22-1-576,-22-22-32,0 22-1922,22 0-2435,-22-21-2818,0-44 6983</inkml:trace>
  <inkml:trace contextRef="#ctx0" brushRef="#br4" timeOffset="14931.5491">2063 2909 192,'0'0'2979,"0"0"416,0 0-320,0 0-577,-174 22-544,109-22-416,0 0-353,0-22-160,21 1-160,1-1-513,21 0-352,22 0 0,0 22-32,0-21-96,0 21 64,22-22 32,43 22 0,0 0-32,44 0 0,-1 0-97,1 0 129,0 0-32,-23 0 0,23 0 32,-44 22-192,-43-22 128,0 0-160,-22 21 256,-44 1 1057,-21 0-128,-44 21-609,-21-21-32,0 0 353,0-1-1,-1 1-127,1-22-65,0 0-223,43 0-65,22 0-64,0 0 0,43 0-96,22-22-32,0 22-160,0 0-513,0 0 0,22 0-256,21 0 641,22 0 256,22 0 0,0 0 0,0 0 32,21 22 32,1-22 0,-22 0 0,-22 0 0,-43 0 0,-22 0 32,0 0 32,0 22 1089,-66-22-256,-42 0-577,-22 22-128,-22-1 225,-22 1-33,-21-22-31,21 0-1,0 0-192,0 0-160,22 0 32,22-22-32,22 22 32,21-21 0,22 21 0,-1 0-32,45 0 0,-23 0 0,44 0-32,0 0 0,0 0-160,0 0-160,0 0-1,0 0-63,0 0-193,0 0 1,0 0 351,22 0 129,0 0 32,-1 21 32,23 1 0,-1-22-96,22 22-32,1-22-64,20 0 127,1 0-255,22 0 192,-1 0 64,23-22-257,21 0 65,0 1-128,21-1-161,1-22 0,0 23 161,-44-1-161,22 0-127,-65 1-449,-22 21 320,-22 0-192,-21 0-1025,-22 0 0,0 0 1377,0 0 33,0 0 127,0 0 481,0 0 64,0 0 256,0 0-96,-22 21-128,-21 1-32,-22-22 32,21 22 225,-21-1 479,22-21 193,-22 0 128,21 22-96,1-22-32,21 0-128,0 0-225,22 0-63,0 0 192,0 0-705,0-43 32,22 21 0,22-21 32,-1-1-64,0 1 96,23-1 0,-23 1 64,22 21-96,-21-21 0,-1 43-32,-21-22 128,-22 22 65,0 0 1024,0 0 320,-22 0-224,-43 0-704,0 0-513,-22 0-32,22 0 225,-22 0-97,22 0-128,21 0 32,-21 0-32,43-22-64,1 22-32,21 0-64,0 0 0,0-21-320,0 21 223,0 0-223,43-22 256,1 0 128,21-21-96,0 21 96,43-21 0,-21-1 0,22 1 0,-22 21-32,-22 0 64,-22 1-32,-21 21 0,-22 0 32,0 0 32,0 0 128,0 0 321,-22 0 191,1 0 33,-23 0-417,-21 0-288,0-22 32,21 22 0,1-22 1,21 22-65,1-21 0,21-1-65,0 22-159,0-22 32,0 0-96,0 1-161,21-1 225,23 0 160,-1-21 32,1 21-64,21 1 96,0-23 0,0 22 0,-22 1 0,23-23 0,-45 23 0,-21 21 64,0 0-32,0 0 128,0 0 129,0 0 159,-21-22-96,-23 22-320,1 0 0,21-22 96,0 22-63,22 0-1,0-22-64,0 22-64,0 0-193,0-21 161,0 21-32,22-22 64,0 0 0,21 1 64,1-23-32,-1 22 0,0-21 32,23 21 0,-23-43 0,22 43 0,0-43 0,-21 44 0,-1-23 0,-21 23 32,0-1-32,-1-22 32,1 23-32,0-23 0,21 1-32,-21 21 32,0-21 0,21 21-128,-21 0 32,-1 1 0,23-1 0,-22 0 96,-1 0-193,1 1 65,-22 21 32,43-22 32,-21 22-64,0-22 32,0 22-64,21-21-97,-21 21-63,-22 0 160,21 0 0,-21 0 64,0 0 96,0 0 32,0 0 64,0 0 96,0 0 289,0 0 351,-21-22-63,-1 22-609,0 0-96,-43-22 32,0 22 32,0 0-128,0 0 0,-22 0 129,22 0-129,0 0 0,21 22 0,1 21-64,-22 1 64,21-1-33,1 1 33,21-1-32,-21 22 0,21 0-32,0 0 64,0 22-32,22 0 0,0 0-32,0 0 32,0-22 32,0 22-32,0-22 64,0 0 0,0-22-32,0 23 0,0-23 0,-21 22 0,21-22 32,-22 1-32,22 21 32,-22-22-32,1 1 0,21-1 0,-22-21 0,22 21 32,-22-43-32,22 22 0,0-22-32,0 22 32,0-22-32,0 22 0,0-22 32,0 21 0,0 1 0,0 0 0,0-22-64,0 21 64,0-21 0,0 0-32,0 0 0,0 0-64,0 0 64,0 0 32,0 0 0,0 0 0,0 0 0,0 0 0,0 0 0,0 0 0,0 0 0,0 0 64,0 0-32,0 0 64,0 0 32,0 0 64,0 0-192,0-21-32,-22-1-128,22 0 32,0-21 128,0-1 0,0 1-32,0-44-96,0 22 96,22-22-192,0 0 64,0 22 96,-1 0 0,1 0-1,0 22 65,-22-1 32,21 1-32,-21 21 0,22-21 0,-22 21 33,0 0-1,0 22 0,0-22 0,0 22 96,0 0 160,0 0-64,0 0 64,0 0-255,-22 0-1,1 0-64,-1 0-1,-21 0-31,-1 0 0,22 44 32,-43-1 32,22 22 0,-22-21 32,21-1-32,-21 1 0,43-23 64,-21 23-64,21-22 32,1 21-64,-23-21 32,44 21-64,-43 22 64,21-21 0,0 21 0,-21-22 0,21 1 0,0-1 64,1 0-64,-1-21 0,0 22 0,22-23 0,-21 23-64,21-23 64,-22 23 0,0-1 0,22 1 0,-22-1 64,22-21-64,-21-1 0,21 1 32,-22 0 0,22 0 1,0-22-33,0 0 32,-22 21-32,22-21 0,-21 22 32,21-22 0,-44 22 32,23-1 0,-1-21-64,-22 22 0,23-22-385,-23 0-415,23 0-866,21 0-1281,0-22-3907,0 22-3460</inkml:trace>
  <inkml:trace contextRef="#ctx0" brushRef="#br5" timeOffset="16663.5656">4955 2692 10890,'0'0'2531,"0"0"-97,0 0-800,0 0-225,0 0-480,0 0-545,-81-135-384,81 135 0,0 0-256,0 27-161,0 0 321,0 27 96,0 28 129,27-1-129,0-27-161,-27 1-31,27-1 64,-27 0 128,27 0-32,-27-26 32,0-28-32,0 27 32,0-27-64,0 0 0,0 0 64,0 0 128,0-27-32,-27-28-96,0-26 0,0 27 160,0-28 0,0-26-128,-1 26-32,-26 1 64,27-1 33,0 1-1,0 27 128,27-1 352,-27 1-63,27 27-1,-28 0-95,28 0-33,0 27-192,0 0 33,0-27-65,0 27-96,0 0-32,0 0 32,-27 0-32,27 0 32,0 0-64,0 0 64,0 0-64,0 0 0,0 0 0,0 0-64,0 0 64,0 0 0,0 0 0,0 0-32,0 0 32,0 0-32,0 0 0,0 0 0,0 0-32,0 0 0,27 0 0,1 0-97,-1 0 97,0 27-64,0-27 64,27 27 32,1 0 0,-28 0 32,27 0 0,-27 0 32,27 1 32,-26-1-32,-1-27-32,0 0 64,-27 0-64,0 0 0,0 0 0,0 0 64,0 0-64,0 0 32,0 0-32,0 0 32,0 0-32,0 0 33,0 0-33,0 0 32,0 0 0,0 0-32,0 27 0,0-27-32,0 0-193,0 0 1,0 27 96,0 0 128,0 27 0,0-26 96,27 26-64,-27 0 0,27 0-32,-27 1-32,27-1 32,-27 0-128,27 0 32,0 1-64,1-1-96,-28-27-33,27-27 33,-27 27 32,27-27 0,-27 0 160,0 0 64,0 0 128,0 0 32,-27-27 64,0 0-160,-28-27-64,28-1 32,-27 1-32,0 0 0,27 27 64,-1 0-32,1-1 160,0 28 161,27 0-129,0 0-224,0 0-160,0 0-32,0 28-33,0-1 225,0 0 0,27 27 0,0 0 0,1 1 0,-1-1 32,27-27-32,-27 27 0,0 1 0,0-28-544,0 0-321,1 0-480,-1-27-705,0 27-1217,0-27-3588,-27 0 225</inkml:trace>
  <inkml:trace contextRef="#ctx0" brushRef="#br6" timeOffset="24001.1538">7773 2888 4388,'0'0'1986,"0"0"-865,0 0 96,0 0 64,0 0-63,0 0-482,0 0 1,-22-66 384,22 66 288,-22 0-416,22 0-416,0 0-1,-43 22-63,21 0-321,-43 0-32,0-1 321,0 1-65,21-22 129,-21 22-97,22-22-64,-1 0 33,23 0-193,-1 0-128,0 0-32,22 0-64,0 0 0,0 0-32,0 0-32,0-22-64,0 22-64,0 0-321,0 0-416,22-22 641,21 22 256,1-21-32,21 21-128,22 0 32,-22-22 32,0 22-1,0 0 65,0 0-32,-43 0 96,-22 0-96,0 0 96,0 0 321,0 0 800,-43 0-257,-1 0-351,-21 0-193,0 0-64,0 0 1,0 0-193,21-22 32,-21 22 32,22-22-128,21 1 160,0 21-96,0-22-32,22 22-32,0-22-192,0 22-96,0 0 288,0-22-32,0 22-128,22-21 63,22-1 33,-23 22-128,23-22-32,-1 22 160,1 0 32,-1-22 0,1 22 32,-23 0-32,1 0 32,-22 0 0,0 0 0,0 0 32,0 0 96,0 0 32,0 0 160,0-21 577,-22 21-544,-21-22-353,21 22 32,0-22-32,1 22 0,-1 0-32,22 0 0,0 0-64,0 0 31,0 0-31,0 0-288,0 0-225,0 0-319,22 0 287,-1 44 609,23-23 0,-1 1 32,22 22-64,-43-23-96,22 1 128,-23 0-161,-21 0 97,22-1-96,-22 1 192,0-22 96,-22 22 96,1-22-31,-23 0 159,1 22 128,-22-22-159,-22 21-129,43-21-96,-21 22 32,22-22-64,21 0-32,0 22 0,0-22 0,22 0-32,0 0 0,0 0-288,0 0-289,0 22 32,22-22 481,22 21 96,-23 1-96,23-22 32,21 22 32,0 0 32,22-22 0,22 0 0,-1 0 0,1 0 0,-22 0 64,-1 0-64,1 0 0,0 0 0,0 21 32,-22-21-32,0 22-96,-21-22 32,-1 0-64,1 22-320,-1-22-97,1 0-31,-1 0 31,-21 21-384,21-21-128,-21 0 64,0 0-256,-22 22-1249,21-22-417,1 0-128,-22 0-1185</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04.622"/>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1961 3540 3812,'0'0'2402,"0"0"-1313,0 0 801,0 0 1441,0 0-448,0 0-769,0 0-321,0-174-1120,-43 44-225,-22 21-288,-22-43-160,-22 22-32,0-22-960,-21 21-706,43 1-3555,22 43-4132</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05.069"/>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1852 2758 13741,'0'0'224,"-136"-245"64,82 110-288,-1-1-928,55 28-3012,0-1-4004</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05.423"/>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2101 2644 10058,'0'0'832,"-27"-190"193,27 82-448,0-28-545,27 0-32,55-27-1538,-28 28-2690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05.883"/>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2562 2829 10410,'0'0'1057,"196"-173"-192,-88 86 768,44-22-1633,22-21 0,0 21-1217,43-21-3587</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06.967"/>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6476 3279 8936,'0'0'4004,"0"0"-2018,0 0-448,0 0-770,-109-217-543,28 81-225,-1-26 0,28-28-865,-27-27-2498,27 27-4004</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07.283"/>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6410 3143 10762,'0'0'2531,"0"-173"-1827,0 64-255,0-43-225,22-21-224,22-1-897,-1 0-3235,1 22-2883</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07.523"/>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6818 2720 10762,'27'-163'1442,"27"0"-1282,28-26-160,26 26-2499,1 27-3458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94"/>
    </inkml:context>
    <inkml:brush xml:id="br0">
      <inkml:brushProperty name="width" value="0.16" units="cm"/>
      <inkml:brushProperty name="height" value="0.16" units="cm"/>
    </inkml:brush>
  </inkml:definitions>
  <inkml:trace contextRef="#ctx0" brushRef="#br0">1 199 1569,'0'0'4261,"0"0"-994,0 0-417,0 0-63,0 0-961,0 0-385,0 0 64,0 0 33,0 0-33,0 0-384,0 25 32,0 0-224,0 25-192,0 0-289,25 0 257,-25 25 0,0-1-257,25-24-63,-25 25-33,0 0-32,0-1-96,24 26-95,-24-25 63,25-1-96,-25 1 64,0 0-160,25 0 32,-25-26 32,0 1 32,0 0-64,0 0-32,0-25 0,0 0 0,0 0 32,0 0-32,0-1 0,0 1 0,0 0 0,0-25-32,0 0 32,0 25 0,0-25 0,0 25 0,0-25 0,0 25 0,0 0 0,0-25 32,0 25-32,0-25 0,0 0 0,0 0-64,0 0 64,0 0 0,0 0-64,0 0 0,0 0-160,0 0-289,0 0-512,0 0-800,25 0-930,-25-50-1089,25 0 1058,-25 0-1955,25 1-6085</inkml:trace>
  <inkml:trace contextRef="#ctx0" brushRef="#br0" timeOffset="1">151 125 3940,'0'0'3331,"0"0"-865,0 0 1,0 0-834,0 0-352,0 0-288,0 0-192,0 0 32,0 0 544,0 0 385,0 0 96,0 0-513,0 0-384,0 0-353,0 25-384,0-25-159,0 25-33,0 0 0,49 25 32,1-25-32,-25 0 32,25 0 64,25-1-64,-25-24 256,-1 25-160,26 0-128,-50-25-32,25 25 32,0-25-32,0 25 0,-25-25 32,-1 25 1,1-25-33,0 0 64,0 25-64,-25-25 64,25 0-64,-25 25 32,25-25 0,-25 0-32,25 25 32,-25-25 0,0 0-32,25 0 0,-25 0 32,0 25 0,0-25-32,0 0 0,0 0 32,0 0 0,0 0 0,0 0 64,0 0 64,0 0 192,0 0 65,0 0-1,0 0 33,0 0 31,-25 0-63,0 25-193,0 0-224,-25-1 32,0 1-32,1 25 64,-1-25 192,0 0-32,0 0-160,25 0 0,0 0 0,-25 0 1,50 0-65,-24 0 0,-1-25 32,0 24-32,0-24 0,25 25 64,0-25-32,-25 0-32,25 25 64,0-25-64,0 0 0,0 0 0,0 0 32,0 0 0,0 0 0,0 0 0,0 0-32,0 0-32,0 0 32,0 0-32,0 0 0,0 0 0,0 0 64,0 0-64,0 0 64,0 0-32,0 0 0,0 0 96,0 0-64,0 0 0,0 0 0,0 0-32,0 0 64,0 0-64,0 0 0,0 0 32,0 0-32,0 0 0,0 0-32,0 0 32,0 0 0,0 0 0,0 0 0,0 0 0,0 0 0,0 0 0,0 0 0,0 0 0,0 0 0,0 0-64,0 0 64,0 0 0,0 0 0,0 0 0,0 0 0,0 0 0,0 0 0,0 0 64,0 0-64,0 0 0,0 0 0,0 25 0,0-25 0,0 0 0,-25 25 0,25-25 0,-25 0 0,25 25 0,0-25 0,-25 0 0,25 0-64,0 0 0,-25 0 32,25 25 32,0-25 0,0 0 0,0 0-32,-25 0 0,25 0 32,0 25-64,0-25-64,0 0 96,0 0-97,-25 0 1,25 25 64,0-25-64,0 0 64,0 0 32,0 0-32,0 0-128,0 0-225,0 0-319,0 0-610,0 0-319,0 0-609,0 0-1186,0 0-319,25 25-3364</inkml:trace>
  <inkml:trace contextRef="#ctx0" brushRef="#br0" timeOffset="2">1644 175 4837,'0'0'3107,"0"0"-1378,0 0-352,0 0 257,0 0-257,0 0 1,0 0 31,0 0 96,0 25-191,0-25-418,0 25-383,0 25-161,0 0 129,0 0 95,0-1 129,0 26-129,0-25-159,0 25-33,25-1-128,-25 1-31,0 25-33,26-26-64,-26 1-96,0 0 96,25-1 32,-25-24-32,0 25 97,0-25-97,0 0-96,0-1 0,0-24 0,0 0 0,0 25-32,0-25 0,0 0-32,0 0 32,0 0-32,0 0 0,0-25 0,0 24-257,0-24-415,0 0-609,0 0-1186,0 0-1633,0 0-4804</inkml:trace>
  <inkml:trace contextRef="#ctx0" brushRef="#br0" timeOffset="3">1246 1 5381,'0'0'4036,"0"0"-1185,0 0-129,0 0-960,0 0-641,0 0-160,0 0-224,0 0-225,0 0-160,0 0-256,0 0 193,50 0 832,0 0-417,25 0-159,-1 0 256,26 0-257,0 0-127,24 0 95,-24 0-256,-25 0-31,24 0-1,-24 0-160,-25 0 32,25 0 0,-26 0 32,-24 0 128,25 0-31,-25 0-1,0 0 0,-25 0-128,25 0 0,-25 0-64,0 0 0,0 0 32,0 0 0,25 0-32,-25 0 0,0 0 0,0 0-32,0 0-128,0 0-801,0 0-384,0 0-1217,0 0-1122,0 0-2017</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08.962"/>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7372 2530 10090,'0'0'0,"271"-217"-129,-108 108-960,0 28-1377,0-1-1249</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09.293"/>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7713 2525 8776,'0'0'2146,"0"0"-1185,0 0-352,217 27 224,-81-27-609,27 27-224,54 0-1538,27 0-4804</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2:12.476"/>
    </inkml:context>
    <inkml:brush xml:id="br0">
      <inkml:brushProperty name="width" value="0.24" units="cm"/>
      <inkml:brushProperty name="height" value="0.48" units="cm"/>
      <inkml:brushProperty name="color" value="#FFFFCC"/>
      <inkml:brushProperty name="tip" value="rectangle"/>
      <inkml:brushProperty name="rasterOp" value="maskPen"/>
    </inkml:brush>
  </inkml:definitions>
  <inkml:trace contextRef="#ctx0" brushRef="#br0">2909 2839 12236,'0'0'736,"0"0"962,0 0-1666,0 0 192,0 0 225,0 0 447,217-109-575,-81 28-129,27-1-192,27 28-865,0-27-2146,0-1-3267</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definitions>
  <inkml:trace contextRef="#ctx0" brushRef="#br0">2024 1540,'0'0,"0"0,0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24.131"/>
    </inkml:context>
    <inkml:brush xml:id="br0">
      <inkml:brushProperty name="width" value="0.08" units="cm"/>
      <inkml:brushProperty name="height" value="0.08" units="cm"/>
      <inkml:brushProperty name="ignorePressure" value="1"/>
    </inkml:brush>
  </inkml:definitions>
  <inkml:trace contextRef="#ctx0" brushRef="#br0">2044 4336,'0'0,"0"0,0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8:15.990"/>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08.153"/>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09.768"/>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0 63,0 0-256,0 0-64,0 0 1,0 0-65,0-15 160,0 15-96,0 0-32,0-15 0,0 16-64,0-16 0,0 0 0,0 0-32,0 0-64,0 0-705,0 0-1057,0 0-1345,0 0-2338</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10.514"/>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22.124"/>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98"/>
    </inkml:context>
    <inkml:brush xml:id="br0">
      <inkml:brushProperty name="width" value="0.16" units="cm"/>
      <inkml:brushProperty name="height" value="0.16" units="cm"/>
    </inkml:brush>
  </inkml:definitions>
  <inkml:trace contextRef="#ctx0" brushRef="#br0">3569 567 9993,'0'0'2691,"0"0"-1186,0 0 513,0 0-256,0 0-641,0 0-96,-75-25 64,50 50-224,0 0 0,-25 24 32,25 26-289,-25 0-416,25 0 545,0 24-417,0 1-160,1 24 97,-1-24-97,0 24 0,25-24-64,0 25-96,0-1 32,0-24-32,25 24 0,0-24 0,-1-25-32,1-1 0,0 1 32,25-50-64,0 25-32,-25-50 32,25 25-32,0-25-128,0-25-65,-1 0 65,1-25 64,0-25-64,0-24 192,0 24 0,-25-25 32,0-24 96,-25 24-64,25-24 0,-25-26 0,0 26 96,-25-1-64,25 26-32,-25-1-32,0 0 32,0 26 0,0 24 0,0 0 0,0 0-32,25 25 64,-25 0 0,25 0-64,-25 1-64,25 24-833,-25 0-768,25 0-802,0 0-1152,-25 0-4677</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25.126"/>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27.349"/>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0 63,0 0-256,0 0-64,0 0 1,0 0-65,0-15 160,0 15-96,0 0-32,0-15 0,0 16-64,0-16 0,0 0 0,0 0-32,0 0-64,0 0-705,0 0-1057,0 0-1345,0 0-2338</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0.998"/>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3.282"/>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4.961"/>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7.411"/>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40.286"/>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42.715"/>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2"/>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107 107 2210</inkml:trace>
  <inkml:trace contextRef="#ctx0" brushRef="#br0" timeOffset="2">107 108 2210,'0'-95'4965,"0"95"-1122,0 0-1248,0 0-898,0 0-479,0 0-225,0-12 192,0 12 0,0 0 320,0 0 33,0 24-225,12-1-512,-12 1-129,0 12-63,0-1-1,0 1-287,0 0-193,0-13-96,0 1-32,0-12-160,0 0-993,0 0-993,0-12-1602,0 0-3939</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5"/>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99"/>
    </inkml:context>
    <inkml:brush xml:id="br0">
      <inkml:brushProperty name="width" value="0.16" units="cm"/>
      <inkml:brushProperty name="height" value="0.16" units="cm"/>
    </inkml:brush>
  </inkml:definitions>
  <inkml:trace contextRef="#ctx0" brushRef="#br0">4246 592 1634,'0'0'8327,"0"0"-4547,0 0-1762,0 0-449,0 0-448,0 0-256,0 0 128,-24 0 320,-1 0-95,0 0-33,-25 0-96,0 0-160,0 0-97,0 0-159,1 0-160,-1 0-257,0 0-32,0 0-160,0 0 32,25 25-32,-24-25 96,24 0 1,0 0 63,0 0-128,0 0 0,25 0 0,-25 0 0,25 0 0,0 0-64,0 0 32,0 0-32,0 0 0,0 25 0,0-25-32,0 25 0,0 0 32,0 25-32,0 24 32,0 1 0,0 0 33,25 24-33,-25-24 96,0 25-128,25-1 64,-25 1-32,0-1-32,25-24 32,-25 0 0,0 25-32,0-26 0,0 1 64,0-25-32,0 0-32,0-26 0,0 1-32,0 0 0,0-25 0,0 0 0,0 0 32,0 0 0,0 0 0,0 0 0,0 0-64,0 0 64,0 0 0,0 0-64,0 0 0,0 0 32,0 0-32,0 0-65,0 0 33,25 0-32,0 0 128,0 25 0,24-25 0,-24 0 0,0 0 0,25 0-64,0 0 64,0 0-32,24 0 32,-24 0 0,25 0 0,-25 0 32,0 0 0,-26 0 0,1 0-32,-25 0 32,0 0-32,0 0 0,0 0 0,0 0 0,0 0 0,0 0 0,0 0-32,0 0-64,0 0-480,0 0-898,0-25-384,0 0-31,25 0-482,-25 1-1152,0-1-2242,0 0-5830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6"/>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7"/>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1">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55"/>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0 268 14414,'0'0'2946,"0"0"-2145,0 0-320,0 0-481,0 0-64,0 0 64,89-15 0,-59 0-32,-15 15-1762,15 0-1922,-30 0-4195</inkml:trace>
  <inkml:trace contextRef="#ctx0" brushRef="#br0" timeOffset="2">226 202 10025,'0'0'3716,"0"0"-1698,0 0-32,0 0-865,0 0-737,0 0 97,12 60 159,-12-48 33,0 11-161,0 1-223,0-12-225,0 12-32,0-12-32,0 0-192,0 0-962,0-12-639,0 0-834,0 0-4323</inkml:trace>
  <inkml:trace contextRef="#ctx0" brushRef="#br0" timeOffset="3">346 226 4773,'0'0'4420,"0"0"-1986,0 0-96,0 0-672,0 0-545,0 0 96,0 0 64,0 12-224,12 0-96,-12 11-128,0 1 0,0 0-225,0 12-159,0-13-193,0 13 192,0 0-287,0-12 31,0-1-64,0 13-64,0-12 0,0-12-64,0 11 0,-12-11 0,0 0 0,0-12-352,-12 12-353,12-12-96,-12 0-192,12-12-320,-12-12-545,1 1-512,11-1-2435,0 0-3010</inkml:trace>
  <inkml:trace contextRef="#ctx0" brushRef="#br0" timeOffset="4">356 16 6182,'0'0'5285,"0"0"-2338,0 0-577,0 0-897,0 0-576,0 0-256,0 0-129,0 0-224,0 0-63,0 0 255,0 0 33,0 0-33,0 0-256,0 0-64,0 0-128,0 0-32,0 0 0,0 0-64,0 0-64,0 0-384,0 0-449,0 0-384,0 0-673,0 0-1217,0-15-1698,0 15-3043</inkml:trace>
  <inkml:trace contextRef="#ctx0" brushRef="#br0" timeOffset="5">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61"/>
    </inkml:context>
    <inkml:brush xml:id="br0">
      <inkml:brushProperty name="width" value="0.04" units="cm"/>
      <inkml:brushProperty name="height" value="0.04" units="cm"/>
      <inkml:brushProperty name="color" value="#C00000"/>
    </inkml:brush>
  </inkml:definitions>
  <inkml:trace contextRef="#ctx0" brushRef="#br0">1423 2254 5990,'0'0'3747,"0"0"-1633,0 0-640,0 0 223,0 0-384,0 0-384,0 0 128,0 0 257,0 0-161,0 0-321,0 0-255,0 0-97,23 0 161,1 0 0,12 0-193,23 0-64,0-12-31,1 12-1,11-13-192,0 13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13 225,0-13-129,-11 24-320,-13-12-160,-12 11 0,12 1 0,1-12 33,11 0-33,-12-12-33,12 12-735,0 0-898,12-12-1217,-12 0-2337,12-24-9514</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4:17.424"/>
    </inkml:context>
    <inkml:brush xml:id="br0">
      <inkml:brushProperty name="width" value="0.04" units="cm"/>
      <inkml:brushProperty name="height" value="0.04" units="cm"/>
    </inkml:brush>
  </inkml:definitions>
  <inkml:trace contextRef="#ctx0" brushRef="#br0">81 521 2338,'0'0'1025,"0"0"1025,0 0 609,0 0 384,0 0-289,0 0-480,-23-58-128,12 58-192,11 0-320,0 0-257,0 0-480,0 0-353,0 0-351,0 0-129,11 12 256,12 0-64,-11 22-64,23-11 33,-24 1-129,12-1-64,0 0 0,-11 0-32,-1-11 64,-11-1-32,12 1-32,-12-1-96,0-11-96,0 0-1,0 0-63,0 0-224,0-11-321,-12-1 288,-11-23 513,0 1 64,-11 11-64,10-12 0,1 0 0,0 12 0,12 0 0,-1 11 65,1 1-65,-1-1 32,12 12 0,0 0 64,0 0 256,0 0 0,0 0 97,0 0-33,0 12-256,0-1-64,0 12-96,0-11 0,0 11 64,0-11-32,0 11 1,0-12-33,0 1-289,0 0-319,0-1-385,0 1-673,0-12-960,0 11-161,0-11-1473,-11 0-4420</inkml:trace>
  <inkml:trace contextRef="#ctx0" brushRef="#br0" timeOffset="906.5835">197 290 3844,'0'0'6117,"0"0"-3586,0 0-449,0 0-481,0 0-319,0 0 223,0-12 353,0 12-33,-12 0-960,12 0-288,-12 12-193,1-1-192,11 1 1,-12-1-1,12 1-128,0 11-64,0 0-64,0 0 0,0-11 32,12-1-64,-1-11-1,-11 0-63,12 0-320,0 0-289,-1 0-160,-11-23-160,12 0 192,-12 0 161,0 12 127,0-13 161,0 13 352,0-12 96,-12 11 0,1 1 192,-1-1 160,12 12 0,-12 0 1,12-11 351,0 11 97,0 0 0,0 0-193,0 0-255,0 0-97,0 0 64,12 11-159,0 12-97,11-11 128,0 11-128,0 0-64,0-11 64,-11 11-64,11-12 32,-11 12 0,-1-11 32,1-1-64,-1 13 64,1-13 0,-1 1 32,-11-1 0,0 1-32,0-1-32,0 1-32,0-12-192,0 11-384,0-11-802,-11 12-575,11-12-546,-12 0-1537,1 0-4772</inkml:trace>
  <inkml:trace contextRef="#ctx0" brushRef="#br0" timeOffset="1477.9442">266 174 13613,'0'0'3331,"0"0"-2498,0 0 1153,0 0-737,0 0-673,0 0 65,12 12 320,0-1-32,-1 1-96,1-1-65,11 12-287,-12-11-225,12 11-32,-11-11-64,11 11-160,-11-12 64,-1 1-64,1-1-32,-1 1-192,-11 0-416,12-1-449,-12-11-577,0 0-768,0 0-321,0 0-1121,0-11-5540</inkml:trace>
  <inkml:trace contextRef="#ctx0" brushRef="#br0" timeOffset="2228.952">358 58 10282,'0'0'2498,"0"0"-1793,0 0 544,0 0-1025,0 0-160,0 0 353,0 0 255,0-11 65,0 11-289,0 0-223,0-12-1,0 12-96,0-11 32,12 11 64,-1-12-64,1 0-63,-1 12 95,-11 0-160,0 0 64,12 0 320,-12 0 97,0 0 640,11 24 128,1-13-480,-12 12-257,0-11-127,0-1-193,0 1-96,0 0-64,0-1 32,0-11 0,0 12-96,0-12 0,0 0 0,0 0-64,0 0-64,0 0-352,0 0-257,0 0-192,0 0-160,0 0 32,12 0 609,-1 0 416,1 0-33,11 0 33,0 0 32,-11 0 0,11 0 32,-12 0 1,1 0 287,11 0 449,-23 11 159,12-11-287,-1 12 64,-11-1 31,0 1-159,0-1-129,0-11-191,0 12-97,0 11-160,0-11 0,0-1-289,-11 1-800,-1-1-1441,12 1-1410,-12 0-5092</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4:34.124"/>
    </inkml:context>
    <inkml:brush xml:id="br0">
      <inkml:brushProperty name="width" value="0.04" units="cm"/>
      <inkml:brushProperty name="height" value="0.04" units="cm"/>
    </inkml:brush>
  </inkml:definitions>
  <inkml:trace contextRef="#ctx0" brushRef="#br0">35 486 9033,'0'0'2338,"0"0"-1089,0 0 1153,0 0-832,0 0-385,0 0 64,0 0-256,0 0-417,11 0-287,1 23-97,11-12 128,0 12-31,0 1-193,12-1 64,-12 0 0,12 0-128,-12-12 64,0 12-64,-12-11-32,1-12 0,0 12 0,-12-12 0,11 0 0,-11 0 0,0 0-32,0 0 0,0 0-160,0 0 192,-23-12 96,0 0-64,-12-11-32,-11 0 0,11-11 0,1 22 0,11-11-32,-1 11 32,13 1 0,-1-1 32,-11 1-32,12-1 0,11 1 0,-12 11 0,12-12 0,0 12 0,0 0 256,0 0 257,0 0-161,0 0 0,0 0 129,0 12-257,0-1-160,12 12-32,-1-11 64,-11 11 0,12 0-32,-1-11 0,-11-1-32,12 1-32,-12-1-32,0-11-384,0 12-641,0-12-1057,0 0-673,0 0-1889,0-12-4549</inkml:trace>
  <inkml:trace contextRef="#ctx0" brushRef="#br0" timeOffset="2818.4478">197 324 609,'0'0'1761,"0"0"193,0 0 64,0 0 96,0 0 320,0 0 1,0-12-385,0 12-737,0 0-288,0 0-257,0 0 33,0 0-64,0 0-64,0 0-225,0 0 0,0 0-223,0 12-225,-12-1-96,12 12 64,0-11 32,0-1-65,12 12 33,-1-11-64,-11 0 64,23-1-32,-11-11 32,-1 0-64,1 12 64,-1-12-224,1 0-161,-12 0-159,12-12-33,-1 1 97,-11-1 192,0 0 95,0 1 33,0-1-64,0 1 128,0-1 32,-11 1 96,-1-1 32,0 1-32,1-1 32,11 12 0,-12 0 0,12-11 160,-11 11 224,11 0 161,0 0 32,0 0 95,0 0 161,-12 0-64,12 0-225,0 0-63,0 0-129,0 0-160,0 0 1,0 0-193,0 0 0,0 0-32,0 0 64,0 0 64,0 0 0,-11 0-32,11 0-96,0 0 32,0 0-32,0 0 0,-12 0 0,12 0 0,0 0 0,0 0 0,0 0 0,0 0 0,0 0 0,0 0 0,0 0 0,0 0-32,0 0 32,0 0-32,0 0 32,0 0-288,0 11 96,0-11 31,0 0 1,12 0 160,-1 12 32,12-12 64,-11 11 32,11-11-128,-11 12 33,11-1-33,-12 1 32,12-1 32,-11 1-32,11-1 0,-23 1 32,11 0-32,1-1 64,-12 1 64,0-1-128,0 1 0,0-1-32,0-11 0,0 12 0,0-1-128,0-11-256,0 12-289,0-12-448,0 11-641,0-11-160,0 0-352,-12 0-2114,12 0-3107</inkml:trace>
  <inkml:trace contextRef="#ctx0" brushRef="#br0" timeOffset="3722.1126">347 255 4805,'0'0'1889,"0"0"-864,0 0 577,0 0-161,0 0 1,0 0 351,-35-47-447,23 36-225,12-1-64,0 1-449,0-1 1,0 0-225,0 12-128,0-11-128,0-1 1,0 12 63,0-11 64,0 11-32,0 0 64,0 0-95,0 0-1,0 0-96,0 0-96,0 0 0,12 0 128,-1 0-32,1 0 0,0 0 64,-1 0-31,1 11-33,-1 1-32,1-1 64,-1 13 96,1-1-192,11 0 64,-11 0-96,-12-11 0,11 11 0,1 0-32,-1-11 32,-11-1-32,12 1 64,-12-1-32,0-11 32,0 12-32,0-12 0,0 0 0,11 0-96,-11 0-160,0 0 0,0 0 31,12 0 129,-1-12 64,1 1 0,0-1 32,-1 12 64,1-11-64,-1-1 0,-11 0 64,12 1 0,-12 11-64,11-12-256,-11 12-1249,0 0-737,0 0-1538,0-11-3683</inkml:trace>
  <inkml:trace contextRef="#ctx0" brushRef="#br0" timeOffset="4240.3592">381 0 2819,'0'0'2018,"0"0"-801,0 0 833,0 0 96,0 0 224,0 0 224,0 0-384,0 0-320,0 0-160,0 0-289,0 0-256,0 0-480,0 0-449,0 0-96,12 12 33,0 0 95,11-1-32,0 12-64,11 0-64,-10-11 1,-1 11-65,11-11 0,-11-1-32,-11 1-32,11-1 32,-11 1-32,-1-1 0,1-11-32,-12 12-545,11-12-1697,-11 0-2531,0 0-3843</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4:55.791"/>
    </inkml:context>
    <inkml:brush xml:id="br0">
      <inkml:brushProperty name="width" value="0.04" units="cm"/>
      <inkml:brushProperty name="height" value="0.04" units="cm"/>
    </inkml:brush>
  </inkml:definitions>
  <inkml:trace contextRef="#ctx0" brushRef="#br0">12 497 15727,'-12'0'1665,"12"0"-1088,0 0 928,0 0-864,0 0-385,0 0-96,0 0 321,12 0 192,-1 23-225,1-12-256,11 13 225,0-1-97,12 12-128,-12-12 0,0 0-160,1 12 32,-1-24 0,-12 12-32,1-11-32,0-12 96,-12 12-96,0-12 0,0 0 0,0 0-256,0 0 32,0 0-224,-12 0 319,-11-24 129,0 13 97,-12-12-97,12-1-65,-12-10-127,12 22 128,11-11 64,-11 11 0,23 1 0,-12-1 32,12 12 0,0 0 0,0 0 64,0 0 161,0 0-1,0 0 32,0 0 97,0 12-161,0-12-224,0 11 0,0 1 32,0 0-32,0-1-32,0 12-96,0-11-353,0-1-191,0-11-546,0 0-447,0 0-962,12 0-2209,-12 0-5798</inkml:trace>
  <inkml:trace contextRef="#ctx0" brushRef="#br0" timeOffset="2431.5221">208 359 416,'0'0'1922,"0"0"128,0 0 256,0 0-96,0 0-224,0 0 128,0 0-160,0 0-416,0 0-225,-11 0-673,11 0-63,-12 11-65,12-11-127,-11 12-193,11-1-32,0 1-64,0-1 0,0-11 97,0 12-193,0-1 0,0 1-129,11 0 97,1-1 0,-1-11 0,1 0-32,0 0-64,11 0-480,-23 0 31,11 0-224,1-11-96,-12-1 481,0 0 0,0 1 352,0-1 64,-12 12 32,1-11 0,-1-1-32,1 1-32,-1 11 0,0-12 32,1 12 0,11 0 64,-12-11 32,12 11 192,-11 0 32,11 0 1,0 0 191,0 0 225,0 0-97,0 0-351,0 0-33,11 11-224,1-11-32,-1 12 0,1-1 96,11 1 0,0-1-96,-11 1 96,11-1 0,0 1-64,-11 0 0,11-1 0,-11-11 32,-1 23 97,1-23-33,-1 12 96,1-1-96,-12 1-96,0-1-32,0 1 0,0-1-96,0-11-449,0 12-512,0-12-960,-12 12-1218,1-12-5318</inkml:trace>
  <inkml:trace contextRef="#ctx0" brushRef="#br0" timeOffset="3234.7771">301 277 8712,'0'0'3395,"0"0"-3234,0 0 479,0 0 129,0 0 192,0 0-224,-12-11 95,12-1 1,-11 12-256,11-11-129,0 11-96,0-12-63,0 12-193,0-11-96,0 11 0,0-12 0,11 12 96,-11 0 160,12 0 385,-1 0 192,1 12-385,11-12-160,-12 11-96,1 12 1,11-11-97,-11 11 0,-1-11-64,-11 11 64,12 0-64,-1 0 0,-11-12 32,12 1-64,-12 0 0,0-1 0,11-11 0,-11 0-96,0 0 0,0 0-64,12 0-33,-12 0 33,12 0 32,-1 0 64,-11-11 0,12-1 32,-1 12-96,1-23 128,-1 11-32,1 1-32,-1-1-96,-11-11-1025,12 12-1186,-12-1-1953,0 0-5285</inkml:trace>
  <inkml:trace contextRef="#ctx0" brushRef="#br0" timeOffset="4025.8144">393 23 3940,'0'0'2146,"0"0"-288,0 0-225,0 0-768,0 0-289,0 0 33,0 0 160,0 0 416,0 0 224,0 0 1,0 0-161,0 0-32,0 0 64,0 0 32,0 0-896,0 12-33,0 0-96,-11-1-95,11 1-33,0 11-128,0-12 128,11 1-160,1-1 0,-1 1 0,1 0-64,-1-1 0,1-11 32,11 12-96,-11-12-33,-1 0-191,1 0-224,-1-12-225,-11-11 160,0 11-192,0-11 129,0 0 255,-11 12 353,-12-12-32,11 11-224,-11-11 352,11 23 0,1-12 32,11 12 64,-12 0 416,12 0 545,0 0-64,0 0-448,0 0-65,0 0 33,0 0-193,0 0-64,0 0 161,23 12-289,0 11-96,1-11 64,-1 11-96,11-12 96,-11 12-32,0-11 96,1-1 129,-1 1-97,0 11 160,-12-11-160,1-1 32,-1 12-31,-11-11 95,0 11-160,0-11-128,0-1-448,0 1-962,-11-1-1697,-1-11-2594</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5:01.191"/>
    </inkml:context>
    <inkml:brush xml:id="br0">
      <inkml:brushProperty name="width" value="0.04" units="cm"/>
      <inkml:brushProperty name="height" value="0.04" units="cm"/>
    </inkml:brush>
  </inkml:definitions>
  <inkml:trace contextRef="#ctx0" brushRef="#br0">12 508 352,'0'0'2819,"0"0"-609,0 0 705,0 0 32,0 0-65,0 0-415,0 0-257,-12 0-320,12 0-129,0 0-383,0 0-418,0 0-319,0 11-128,23 1-289,0 11-192,12 0 96,-12 0-32,0 0-96,0-11 32,0 11 0,1-12-32,-13 1-32,-11-12 0,12 11-416,-12-11-225,0 0-320,0 0-192,0 0-641,0 0-736,-23-11 224,-1-1-1378,1-11-3010</inkml:trace>
  <inkml:trace contextRef="#ctx0" brushRef="#br0" timeOffset="1420.005">0 519 7815,'0'0'2403,"0"0"-1891,0 0 449,0 0-256,0 0 63,0 0 738,0 0 544,0 0 256,0 0-448,0 0-289,0 15-480,15-1-672,-1 0-289,1 15 96,-1-14-64,0 13 64,1-13-31,-1-1-129,-14 1-64,15-15 0,-15 14-96,0-14-769,0 0-993,0 0-2498,-29-14-1890</inkml:trace>
  <inkml:trace contextRef="#ctx0" brushRef="#br0" timeOffset="2379.1389">127 334 6534,'0'0'2434,"0"0"-1120,0 0 800,0 0-321,0 0-63,0 0 32,0 0-1,0 0-351,0 0-161,0 0-384,-11 12-353,11-1-127,0 1-97,0 11-96,0-11 0,0-1-128,0 12-32,0-11-32,11 0-32,1-1-32,-1-11 32,-11 0-64,12 12-128,-12-12-417,11 0 33,-11-12 95,12 1-63,-12-1-33,0-11-96,0 11 97,0-11 63,-12 12 289,12-1 256,-11 0 0,-1 12 0,12-11 64,-11 11 0,11 0 96,-12 0 193,12-12 159,-11 12 161,11 0 64,0 0-1,0 0-127,0 0-257,0 0-64,0 0-63,0 0-129,0 0 64,0 0 128,11 12-288,1-1 0,11 1 0,0 0 0,-12-1 0,12 1 32,1-1-32,-13 1 64,12-1-32,-11 1 32,-1 0-32,1-1 64,-1 1 97,-11-12 95,12 11-128,-12 1-64,0-1-96,0 1 0,-12 0-96,12-1 64,-11 1-513,-1-1-608,1-11-640,11 0-802,-12 0-2241,12 0-6183</inkml:trace>
  <inkml:trace contextRef="#ctx0" brushRef="#br0" timeOffset="3296.9389">208 289 2594,'0'0'5670,"0"0"-5158,0 0 257,0 0 160,0 0-224,0 0-129,0-46-63,0 34-257,12 0 256,-1 12 449,-11-11 224,12 11-384,-1 0 32,-11 0 128,12 0 128,-1 0-96,1 11-160,-1 1-129,1 0-351,-12-1-193,0 12 64,12-23-224,-12 12 64,0-12-128,0 11-64,0-11-32,0 0-321,0 0-31,0 0-193,0 0-352,0 0-224,0 0 480,0-11 289,11-1 63,1 1 1,-12-1 159,11 12 289,1 0 0,-12-11 289,23 11 672,-12 0 192,1 0-128,0 0-128,11 11-129,-12 1 129,12-1-128,-11 1 32,-1 11 128,-11-12-225,0 12-287,0-11 63,0-1-416,0 1-64,0 0-160,0-1-32,-11 1-353,11-12-352,-23 0-224,11 0-768,-11 0-418,0 0-800,11-12-3138</inkml:trace>
  <inkml:trace contextRef="#ctx0" brushRef="#br0" timeOffset="3845.0174">289 93 8680,'0'0'3395,"0"0"-2081,0 0-257,0 0-289,0 0-351,0 0-1,0 11 33,0-11-417,0 0 32,0-11-64,12-12 32,-12 11-32,11-11 96,-11 11-96,12 1 0,-1-1 0,1 12 128,-1 0 865,1 0 224,-1 0-128,1 0-192,0 0-289,11 12-159,0-1-33,-12 1 97,1 0-65,11-1 129,-12 12-161,1 0 97,0 1-1,-1-13-384,1 12-32,-1 0-96,1 1 0,-1-13-32,-11 1 32,12-1-128,-12-11-480,0 0-417,0 0-705,11 0-1313,-11 0-1057,0 0-2018</inkml:trace>
  <inkml:trace contextRef="#ctx0" brushRef="#br0" timeOffset="4097.7682">465 188 8744,'0'0'7623,"0"0"-6181,0 0-1,0 0-480,0 0-737,0 0-96,-15-14 193,15-1-65,15 1-96,-1-15-160,0 15-64,1-15-2146,-1 15-3235</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5:07.973"/>
    </inkml:context>
    <inkml:brush xml:id="br0">
      <inkml:brushProperty name="width" value="0.04" units="cm"/>
      <inkml:brushProperty name="height" value="0.04" units="cm"/>
    </inkml:brush>
  </inkml:definitions>
  <inkml:trace contextRef="#ctx0" brushRef="#br0">47 428 12492,'0'0'3972,"0"0"-2211,0 0 33,0 0-481,0 0-512,0 0-417,23 24-159,-12-13 95,12 12 0,-11-11 129,11-1-193,0 1-128,-11 11 64,-1-23-128,1 12-64,-1-1 32,1 1-32,-12-12-32,12 12 0,-12-12 32,0 0-64,0 0-160,0 0-257,0 0-127,-12 0-33,0-12 609,-11 0 64,0-11-64,0 12-64,0-13-320,0 13 63,0-12-127,11 11 384,-11 1 96,12 11 0,-1-12 64,0 0-64,12 12 128,0 0 0,0 0 192,0 0 193,0 0 256,0 0-1,0 0 129,0 0-128,0 12-641,0 11-96,0-11 0,12 11 0,-12 0-32,0-11 0,0-1-416,12 1-353,-12-1-320,0-11-865,0 0-576,0 0-4741</inkml:trace>
  <inkml:trace contextRef="#ctx0" brushRef="#br0" timeOffset="840.5971">162 325 1698,'0'0'4292,"0"0"-2595,0 0 289,0 0 0,0 0-352,0 0 63,0 0 1,0 0-257,-11 0-640,11 0 32,-12 0 96,12 0-193,-12 11-159,12-11-97,0 12-320,0-1-160,0 1 0,0 0 97,12-1-97,0 1 0,11-1-33,-12 1-31,1-12-96,0 0-224,-1 0-321,1 0-31,-1 0-1,-11-12-224,0 1-32,0-12 224,0-1-288,-11 13 609,-12-1 384,11 1 64,-11-1 64,11 12 0,1-11 288,-1 11 321,12 0-161,-12 0-31,12 0 159,0 0 97,0 0-64,0 0-129,0 0-352,0 0-160,12 0 193,0 11-161,11-11 0,-12 12 32,13-1 128,-1 1 32,-12-1 129,13 1 63,-13 0-224,12-1 33,-11 12-33,11-11 0,-11 11 64,-1 0-96,1-11-95,0-1-97,-12 1-32,0 0-289,0-1-608,0 1-960,-12-12-898,0 0-2114,1 0-6918</inkml:trace>
  <inkml:trace contextRef="#ctx0" brushRef="#br0" timeOffset="15006.7573">267 221 192,'0'0'1313,"0"0"513,0 0 32,0 0-481,0 0-736,0 0-417,0 0 32,0 0 385,-12 0 320,12 0 512,0 0 257,0 0 160,0 0-129,0 0-191,0 0-193,0 0-160,0 0-96,12 0-224,-1 11-256,1 1-289,-1-1 161,13 1-225,-13 11-96,1-11-32,-1-1 64,1 1-63,-1 0-65,1-1-32,-12 1 0,0-12-32,11 11-32,-11-11 0,0 0-32,0 0-64,12 0-32,-12 0-65,12 0 33,-1 0 0,-11-11 32,12 11 64,-12-12 0,0 12 0,0-11-32,11-1-32,-11 0-65,0 1-63,0-1-32,0 1 32,0-1-65,0 12 33,-11-12 64,11 1 32,-12-1-33,1 12 65,11 0 160,0 0 0,0 0 64,0 0-32,0 0-32,-12 0 32,12 0-32,0-11 0,0 11 0,0 0 64,0 0 353,0 0 255,0 0-63,0 0-129,12 0 1,-1 11-65,1 1-352,-1 11 65,12-11-33,1-1 0,-13 1-32,1-1 0,-1-11 0,1 12-64,-1 0 0,-11-12-64,12 0-577,-12 11-992,0-11-449,0 0-577,0 0-1537,0 0-6406</inkml:trace>
  <inkml:trace contextRef="#ctx0" brushRef="#br0" timeOffset="15670.4991">463 70 4228,'0'0'8168,"0"0"-5254,0 0-1440,0 0-545,0 0-353,0 0-223,23 69 223,-11-69-31,-12 12-161,12-12 64,-12 11-159,0-11-289,0 0 0,11 0-96,-11 0-32,12 0 96,-1 0-1,12 0-95,-11 0-32,-1 0 128,1-11 32,0 11-32,-1 0 32,1 0 0,-12-12 0,11 12 32,-11 0 160,12 0 289,-12 0 288,0 0 95,11 12-191,-11-1-128,12 1-193,-12 0 64,0-1 1,12 1-97,-12-1-192,0 1-64,0-1-64,0 1-32,-12-12-288,12 11-385,-12-11-384,12 12-673,-11-12-768,-1 0-961,1 0-3204</inkml:trace>
  <inkml:trace contextRef="#ctx0" brushRef="#br0" timeOffset="15940.1188">498 130 12075,'0'0'4773,"0"0"-3428,0 0-64,0 0-448,0 0-705,0 0-96,0 0 0,0 0 64,0 0 129,0-14-1,14-1 0,-14 1-160,0 0-32,15-1-32,-15 1-704,14-1-1731,-14-14-3779</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5:29.219"/>
    </inkml:context>
    <inkml:brush xml:id="br0">
      <inkml:brushProperty name="width" value="0.04" units="cm"/>
      <inkml:brushProperty name="height" value="0.04" units="cm"/>
    </inkml:brush>
  </inkml:definitions>
  <inkml:trace contextRef="#ctx0" brushRef="#br0">12 440 10698,'0'0'5061,"0"0"-3331,0 0 255,0 0 65,0 0-993,0 0-352,34 12-321,-22 11-223,11 0 159,0 0 0,0 0-64,0 0 1,1-11 159,-13 11-320,1-12-32,-1 1 0,1 0-64,-12-12 0,11 0 0,-11 0 0,0 0-32,0 0-64,0 0-224,0 0-193,-11 0-95,-1-12 512,-22-11 96,10 0 0,-10-12-64,11 12-257,0 0 161,-1 11 96,1 1 0,12-1 64,-1 12 0,12 0 0,0 0 96,0 0 96,0 0 225,0 0 63,0 0-63,0 0 63,0 12-160,0 11-256,12-12-32,-12 12 32,11 1-64,1-13 97,-12 12-97,0-23 0,0 12 0,0-1-353,0-11-448,0 0-736,0 0-1025,0 0-1442,0 0-6022</inkml:trace>
  <inkml:trace contextRef="#ctx0" brushRef="#br0" timeOffset="3406.4814">174 278 609,'0'0'4452,"0"0"-2018,0 0 64,0 0-416,0 0-576,0 0-33,0 0-63,0 0-65,0 0-224,-12 0-320,0 0-65,12 0 1,-11 0 64,-1 0-129,12 12-63,0-12-161,0 11-287,-11 1-161,11 0-64,0-1 64,0 1 32,11-1-32,1 12 0,11-23 0,-11 12-64,-1-12-161,1 12-159,-1-12-257,-11 0 33,12-12 31,-1 12-95,-11-12-129,0 1-32,0-12 417,0 11 127,0 1 1,0-1 96,-11 0 128,-1 1 64,1-1 0,-1 1 0,12-1 32,-11 12 96,11 0 32,0 0 481,0 0 224,0 0 192,0 0-97,0 0-351,0 0-161,0 0-255,0 0-193,0 12 96,11-1-64,1 1-32,-1-1 32,1 1-32,11 0 32,0-1 0,-11 12-32,11-11 64,-11-1 0,11 1 32,-12 0 0,1-1 0,0 12 96,-12-11-63,0-1-65,11 1 0,-11 0-64,0-1 0,0-11-128,0 12-481,0-12-736,0 11-449,-11-11-800,-1 0-3268</inkml:trace>
  <inkml:trace contextRef="#ctx0" brushRef="#br0" timeOffset="4090.8339">243 163 9161,'0'0'4964,"0"0"-2337,0 0-833,0 0-834,0 0-543,0 0-257,23 34 32,-23-22-32,11-12-128,1 11-32,0-11-64,-1 0 64,-11 0 0,12 0-96,11 0 64,-12 0 0,1 0 0,11 0 32,0 0 0,-11 0 32,11 0 0,-11 0 0,-1 0 385,1 0 159,-12 0 97,12 0 160,-12 0-225,11 12 97,-11 0-161,0-1-127,0 1 31,0 11-320,0-12-96,0 13-32,-11-13-64,-1 1 0,0-12-320,1 0-609,-1 0-705,-11 0-992,0 0-577,0-12-3300,-1 1-3394</inkml:trace>
  <inkml:trace contextRef="#ctx0" brushRef="#br0" timeOffset="4353.3566">255 232 12940,'0'0'3267,"0"0"-2658,0 0 480,0 0-545,0 0-544,0 0 0,0-29 32,0 15 33,0-1-33,0 1-32,15-1 0,-15-13-417,0 13-448,14 1-576,-14-1-385,0 1-1441,14 14-1473,-14 0-1090</inkml:trace>
  <inkml:trace contextRef="#ctx0" brushRef="#br0" timeOffset="5110.2869">382 58 3395,'0'0'7239,"0"0"-6182,0 0-833,0 0-192,0 0 225,0 0 127,0-23 257,12 23 63,-12-11 1,11-1-129,-11 12-31,12-11 31,-12 11-191,11 0 191,1 0 417,-1 0-64,1 11-416,0 1-289,-1 11-96,-11-12 96,12 1-96,-12-1 0,0 1-31,0-12-65,0 11-32,0-11 0,0 0-97,0 0-95,0 0-64,0 0-32,0 0-97,0 0-31,11 0-193,-11 0-31,12 0 608,0 0 32,-12-11 0,11 11 32,1 0-32,11 0 160,-11 0 224,-1 0 417,-11 0-32,12 0 224,-12 11 96,11 1-128,1 0-321,-12-1-223,11 1-257,-11 11-128,0-12-32,0 1-32,0-1-192,0 1-481,0-12-768,0 0-1186,0 0-1921,0 0-9642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1:46.954"/>
    </inkml:context>
    <inkml:brush xml:id="br0">
      <inkml:brushProperty name="width" value="0.16" units="cm"/>
      <inkml:brushProperty name="height" value="0.16" units="cm"/>
    </inkml:brush>
  </inkml:definitions>
  <inkml:trace contextRef="#ctx0" brushRef="#br0">24 146 10090,'0'0'4035,"0"0"-1760,0 0 95,0 0-769,0 0 97,0 0-577,0 193-224,0-96-257,0 48-63,0 0 64,0 0-65,0 0 1,0 1-97,0-26 1,0-23-1,-24-24-96,24-49-127,0-24-257,0 0-32,24 0-161,0 0 65,1 24-96,47-24 160,1 24-64,24-24 128,-1 0-96,1-24 32,0 0-96,-24-24-1058,48 23-1600,-25 1-2083,-23 24-8584</inkml:trace>
  <inkml:trace contextRef="#ctx0" brushRef="#br0" timeOffset="1092.4528">1427 194 3780,'0'0'3107,"0"0"-641,0 0-384,0 0-321,0 0-575,0 0 191,24-24 96,-24 24 417,25 24 192,-25 24-32,24 25-352,-24 24-513,24 24-481,0 0-191,-24 24-161,0 0-31,0 1-1,0-25 32,0-25-224,0-47 64,24-1-95,-24 1-97,0-25-32,25-24-97,23 24-95,0-24 32,25 0 0,24 0 160,24 0 0,24 0-257,0-48-351,-24 23-673,0-23-545,-24 0-897,0-1-480,-49-23-1569,-23-1-5254</inkml:trace>
  <inkml:trace contextRef="#ctx0" brushRef="#br0" timeOffset="3001.1751">1651 617 11627,'0'0'2626,"0"0"-1088,0 0-545,0 0-449,0 0-127,0 0 95,-30 0 449,30 0 224,0 0-192,0 0-384,0 0-353,30 0-96,31 0 513,-1 0-289,91 0-128,-30 0 1,-30 0-257,0 0 64,-61 0-64,0-30 0,-30 30-321,31 0-896,-31 0-1441,30-30-1218,-30 30-6277</inkml:trace>
  <inkml:trace contextRef="#ctx0" brushRef="#br0" timeOffset="3505.3097">1500 25 5381,'0'0'9737,"0"0"-6598,0 0-1569,0 0-577,0 0-993,0 0 0,-25-25-96,25 25 96,49 0 896,24 0 129,-1 0 129,49 0-546,-24 0-127,24 0-65,-24 0-224,-24 0-192,-25 0 0,-24 0 0,1 0-448,-25 0-1058,24 0-2017,0 0-3364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00"/>
    </inkml:context>
    <inkml:brush xml:id="br0">
      <inkml:brushProperty name="width" value="0.16" units="cm"/>
      <inkml:brushProperty name="height" value="0.16" units="cm"/>
    </inkml:brush>
  </inkml:definitions>
  <inkml:trace contextRef="#ctx0" brushRef="#br0">3898 730 1890,'0'0'8936,"0"0"-6213,0 0-1250,0 0 769,0 0-1089,0 0-320,0 50-96,0-25 96,0 25 160,0-26-161,0 51-95,0-25-160,0 25-225,0 0-224,0 24 128,0-24 97,0 25-161,0 0-32,25-1 0,-25 1-64,25 0-64,-25-26 0,24-24 0,-24 0-32,25 25 0,-25-50-32,25 25 0,0 0 0,0-1 32,-25-24-32,25 0-32,-25 0-64,25-25-192,0 0 31,-25 25 1,25-25 64,0 0 64,0 0 0,0-25 0,25 0 63,0 0 33,-25-25 0,24 1 64,-24-1 32,25 0-32,0-25 32,-25 0 64,0 1-31,0-26-33,0-25-32,-25 1 224,25-1-96,-25 0 0,0 26-128,0-1 64,0 0-32,0 1 160,0 24-128,0 0 97,0 25 159,0 0-96,0 25-64,0 0 0,0 0-64,0 1-64,0 24 0,0 0-32,0 0 33,0 0-33,0 0 0,0 0-33,0 0 33,0 0-128,0 0-192,0 0-256,0 0-33,0 0-448,25 0-897,-25 0-704,0 0-1827</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09.857"/>
    </inkml:context>
    <inkml:brush xml:id="br0">
      <inkml:brushProperty name="width" value="0.04" units="cm"/>
      <inkml:brushProperty name="height" value="0.04" units="cm"/>
    </inkml:brush>
  </inkml:definitions>
  <inkml:trace contextRef="#ctx0" brushRef="#br0">35 428 7015,'0'0'5060,"0"0"-2561,0 0-97,0 0-480,0 0-801,0 0-128,11 23-513,1 0-287,0-11 191,11 11-224,0 0 192,0 0 1,-11-11-161,11 11 0,-12-12-96,13 13-96,-13-13 32,1 1-32,-1-1 32,-11 1 0,0-12 0,0 0-64,0 0 32,0 0-64,0 0-96,0 0 0,0 0-64,0 0-161,-11-12 321,-12-11 64,-1 0 128,-10 0-64,11 0-32,-1 0 0,13-1 1,-12 13 31,11-1-64,0 1 32,-11-1 0,12 0 128,11 12 64,-12-11-96,12 11 0,0 0 128,0 0 1,0 0 63,0 0 128,0 0-63,0 0-97,0 0-224,0 0 64,0 0-32,0 0 0,0 0 1,0 0 31,0 0 0,0 0 0,0 0-32,0 0-64,0 0 0,0 0-32,0 0 32,0 0 64,0 11-96,0 1 0,0 0 0,0-12 32,0 11 0,0-11-32,0 0 0,0 12 0,0-12-32,0 0 32,0 11-32,0 1 32,12 0 32,-12-1-32,0 1 32,0-12-32,11 11 0,-11-11 0,0 12 0,0-12-64,0 0-512,0 0-1154,0 0-1377,0 0-1633,0 0-7720</inkml:trace>
  <inkml:trace contextRef="#ctx0" brushRef="#br0" timeOffset="1002.7537">185 313 4100,'0'0'3683,"0"0"-2305,0 0 127,0 0-32,0 0-95,0 0-161,0-12 64,0 12 64,0 0 65,0 0-97,0 0 224,0 0-415,0 0-386,-11 0-255,11 0-225,-12 0-32,1 0-96,11 12-32,0 11 64,0-12-127,0 13-33,0-13 0,0 12 0,0-11-33,0-12 33,11 12-64,1-12-96,-1 0-288,1 0-193,0 0-63,-12 0-1,11-12-352,1 0-224,-12 1 672,0-1 321,0 1 128,0-1-65,0 0 129,-12 1 96,1-1 129,-1 1-1,0-1 32,1 12 128,11 0 193,0 0 95,0 0 321,0 0-96,0 0-321,0 0-96,0 0-191,11 0-65,1 12-96,11-1 0,0 12 64,0 1-32,1-13-32,-1 12 160,0-11 64,0 0 65,-11-1-1,-1 1-64,1-1 225,-12 1 63,0-1 65,0 1-289,0 0 65,0-1-257,-12-11-128,1 12-161,-1-1 65,1-11-448,-1 0-609,0 12-417,1-12-1088,-1 0-1410,1 0-7239</inkml:trace>
  <inkml:trace contextRef="#ctx0" brushRef="#br0" timeOffset="1850.6828">300 128 1313,'0'0'8937,"0"0"-6823,0 0-897,0 0 384,0 0-416,0 0 161,0 0-33,0 0 256,0 0 33,0 0-417,0 0 128,0 0-288,0 0-288,12 0-257,-12 23-383,0-12-65,11 24-32,12-12 0,-11 0 0,0 12 0,11-12 0,0 12 0,0-23-32,0-1 32,-12 1-97,13-12 1,-13 0-64,-11 0-256,12 0 31,-12-23-31,0 11-64,0-11 191,0 0 161,-12 0 64,1-1 32,-13 13 32,13-1 96,-12 1-64,11-1 64,-11 12 129,12 0 223,11 0-32,-12 0-95,1 0-161,11 12-128,-12 11-32,12-12-192,0 1-385,0 11-320,0-23-352,12 12-352,-12-12-577,11 11-865,1-11-2819,-12 0-3267</inkml:trace>
  <inkml:trace contextRef="#ctx0" brushRef="#br0" timeOffset="2384.5586">474 1 10762,'0'0'3876,"0"0"-1250,0 0-127,0 0-545,0 0-289,0 0-191,11 11-289,1 1-417,11 11-383,0-12 191,-11 13-159,11-1-193,0 0 64,-12-12-32,12 12-95,-11-11-33,0 11-128,-1-11 32,1-12-32,-12 11-64,0-11-609,0 0-1217,0 0-1857,0 0-2980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16.503"/>
    </inkml:context>
    <inkml:brush xml:id="br0">
      <inkml:brushProperty name="width" value="0.04" units="cm"/>
      <inkml:brushProperty name="height" value="0.04" units="cm"/>
    </inkml:brush>
  </inkml:definitions>
  <inkml:trace contextRef="#ctx0" brushRef="#br0">47 358 2498,'0'0'6535,"0"0"-2884,0 0-992,0 0-449,0 0-449,0 0-447,0 0-450,11 12-31,12-1-481,0 12-223,1 0 159,-1-11-96,0 11 32,0 0-128,-11-11 32,11 11-31,0-12-97,-12 12 0,1-11 0,-12-12 32,11 11 0,-11-11-32,0 0-32,0 0-97,0 0-191,0 0-128,0 0-289,-23-11 577,12-12 160,-12 0 64,-12 0 0,12-1 32,0 1-96,-12 0 0,12 0 64,0 12-32,0-1 0,11 1-32,1-1 32,-1 12 32,12 0 193,0 0 95,0 0 256,0 0 97,0 0 32,0 0-33,0 0-127,0 12-353,0 11-224,12 0 0,-1 0 32,-11 0 0,0 0 32,12-11-32,-12-1-32,0 1-64,0-1-288,0-11-993,-12 0-1026,1 0-3074,-13-11-5637</inkml:trace>
  <inkml:trace contextRef="#ctx0" brushRef="#br0" timeOffset="763.881">162 277 5381,'0'0'3267,"0"0"-2530,0 0 704,0 0 321,0 0-769,0 0-321,-23-23 257,23 23-32,0 0 288,0 0 353,0 0-33,0 0 1,0 0-930,-12 12-416,12-1 33,0 1-65,0 11-64,0-11-32,12 11-32,-1-12 32,1 1-32,0-1 0,-1-11-96,-11 0-32,12 0-321,-12 0-95,11-23 63,-11 0-191,0 12 63,0-12 225,-11-1 63,-1 13 33,1-1 288,-1 1 0,0-1 0,12 12 128,-11 0 256,11 0 385,0 0 288,0 0-224,0 0-577,0 0-32,11 0-31,1 12-161,11 11-32,0-12 32,12 13 0,-12-1-32,0-12 64,0 12-32,1-11 64,-13 11 256,12 0 97,-11-11-1,-1 11-128,-11-12-95,0 12-65,0-11-96,0-1-64,0 1-96,0 0-225,-23-12-704,12 0-1057,-1 0-704,-11 0-898,11-24-6053</inkml:trace>
  <inkml:trace contextRef="#ctx0" brushRef="#br0" timeOffset="1389.2607">242 23 12172,'0'0'2402,"0"0"-1441,0 0 928,0 0-191,0 0 32,0 0-193,0 47-1024,0-24-97,12 0-288,11 12 32,0-1-32,0 1-128,12-12 0,0 12 0,-1 0 0,1-12 0,-12 0-64,0-11 64,0-12-96,-11 0-32,-12 0-192,11-12-32,-11-11 31,0 11 65,-11-11 0,-12 0 128,0 0 128,-12 11 160,12 1-160,0 11 32,11 0 32,1 0 96,-12 0 64,23 0-160,-12 23-64,0-12-512,12 1-97,0 0-640,0-12-673,0 11-1633,0-11-4933</inkml:trace>
  <inkml:trace contextRef="#ctx0" brushRef="#br0" timeOffset="2004.9018">439 12 4612,'0'0'4965,"0"0"-3748,0 0 513,0 0 160,0 0-641,0 0 384,0 0 449,0-11 0,0 11-608,0 11-898,0 1-223,0-1-97,0 1-160,0 11 0,0-12 0,0 12-64,11-11-32,1 0-64,0-1 64,11-11-32,-12 0-128,1 0-481,-1 0-95,-11-11-257,12-1-192,-12 0 160,0-11 608,0 12 193,-23-1 224,11-11 0,1 12 64,11-1-64,-12 12 32,12-11 160,0 11 257,0 0 480,0 0 31,0 0-191,0 0-224,0 0-193,12 11-160,-1 12-192,24-11 96,-12 11-32,0 0 0,0 0 353,1 0 95,-1 0 1,-12-11-65,1 11-128,0 0-95,-12 0-193,0-11-32,0 11-321,-12-12-928,0 1-801,-11-12-1377,0 11-3235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31.556"/>
    </inkml:context>
    <inkml:brush xml:id="br0">
      <inkml:brushProperty name="width" value="0.04" units="cm"/>
      <inkml:brushProperty name="height" value="0.04" units="cm"/>
    </inkml:brush>
  </inkml:definitions>
  <inkml:trace contextRef="#ctx0" brushRef="#br0">36 497 6150,'0'0'2818,"0"0"-607,0 0 191,0 0-352,0 0-192,0 0-97,-24-23 353,24 23-160,0 0-481,0 0-448,0 0-288,0 12-96,24 11-513,-1 0-96,0 11 0,0-10 0,12 10 32,-12 1-64,0-12 0,0 12 0,0-24 0,-11 12-128,-12-11-64,12-1-97,-12-11 161,0 0 0,0 0-192,0 0-353,0 0-288,-24 0 609,13-23 256,-12 0 0,0 0-96,-1 0 96,1 11 96,0-22 0,0 11 0,0 11 0,11-11 0,-11 0 32,11 11 0,12 1 32,-11 11 96,11 0 96,0 0 96,0 0 225,0 0-1,0 0-127,0 0-1,0 0 65,0 11-193,11 12-320,-11 1 0,0-13 64,12 12-64,-12 0-32,0-11-320,0-1-641,0-11-577,0 0-960,0 0-2210,0 0-6535</inkml:trace>
  <inkml:trace contextRef="#ctx0" brushRef="#br0" timeOffset="799.7589">162 370 3523,'0'0'3331,"0"0"-224,0 0-32,0 0-833,0 0-576,0 0 32,0 0-33,-11 12-640,-1-12-64,12 11-64,-11 1-256,-1-1-129,12 1-288,0-1-64,0 1-128,0 11-32,0-11 0,12-1 0,-12 1 0,11-1-32,1-11-192,-12 0-256,11 0-129,1 0-31,0-23-225,-1 12-192,-11-13 128,0 1 160,0 12 353,0-1 192,0 1 224,0-1 0,0 12 224,-11-11 256,11 11 129,-12 0 31,12 0-31,0 0 96,0 0 191,0 0-127,0 0-128,0 0-257,0 0-192,0 0-64,23 11-128,0 12 0,0-11 0,0-1 0,12 12 65,-12-11-65,0 0 64,0-1 0,-11 12-64,0-11 96,-1-1 224,1 12-256,-12-11 32,0-1 0,0 1-96,0-12-96,-12 0-384,-11 0-609,0 0-705,0 0-1345,0 0-1505,0-12-6279</inkml:trace>
  <inkml:trace contextRef="#ctx0" brushRef="#br0" timeOffset="1399.8646">267 278 9417,'0'0'4516,"0"0"-2402,0 0-993,0 0-448,0 0-353,0 0-192,0 11 353,0-11 352,11-11-353,1-1-128,-1 1-192,1-13-63,0 1-1,11 12-64,-23-1 0,11 1 32,-11 11 64,12 0 897,-12 0 224,11 0-256,1 11-416,-1 12-161,1-11-64,11 11-63,-11 0 127,11 0-192,-12 12 96,1-12-63,0 0-65,-1 0-128,1-11-64,-1 11 0,-11-23-320,0 12-641,12-12-705,-12 0-1281,0 0-1985,0-12-3620</inkml:trace>
  <inkml:trace contextRef="#ctx0" brushRef="#br0" timeOffset="1599.8586">394 381 14061,'0'0'5798,"0"0"-3748,0 0-705,0 0-544,0 0-801,0 0-96,0 0 96,14-29 64,1 15-64,-1-15-833,15 0-1441,-15 0-769,-14 15-1826,15-15-5380</inkml:trace>
  <inkml:trace contextRef="#ctx0" brushRef="#br0" timeOffset="2078.8703">451 127 12204,'0'0'4131,"0"0"-3490,0 0-160,0 0-481,0 0-97,0 0 97,-12-11 64,24-1 193,-12 1-97,11-1 32,-11 1 160,12-1 129,0 1-129,-1-1-128,1 0-63,-1 1-65,-11-1 0,12 12 128,-12 0 545,0 0 544,11 0-96,-11 12-160,12-1-512,11 1-161,-11 11 96,-1 0-255,1 0-97,11 12 32,-12-12 32,1 0-64,11 0-128,-12 0 0,-11-11-128,12 11-352,0-23-802,-1 12-511,1-1-610,-12-11-447,0 0-2243,0 0-5541</inkml:trace>
  <inkml:trace contextRef="#ctx0" brushRef="#br0" timeOffset="2262.509">613 226 15278,'0'0'4837,"0"0"-3364,0 0-31,0 0-738,0 0-639,0 0 63,43-29-128,-28 0-32,13 0-929,-13 0-2370,-1 0-4837</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35.056"/>
    </inkml:context>
    <inkml:brush xml:id="br0">
      <inkml:brushProperty name="width" value="0.04" units="cm"/>
      <inkml:brushProperty name="height" value="0.04" units="cm"/>
    </inkml:brush>
  </inkml:definitions>
  <inkml:trace contextRef="#ctx0" brushRef="#br0">12 531 13581,'0'0'3747,"0"0"-1504,0 0-482,0 0-960,0 0-737,0 0 0,70 58-32,-47-35 32,0-11 0,0 11 96,0-11-64,0-1-96,0 12 32,-11-11-32,0-1-64,-1 1-128,1-1-160,-12-11 0,0 0 159,0 0-63,0 0-737,0 0-224,-23-11 1153,-1-1 64,-10-11 96,11 0-96,-12 0 0,0-12-64,12 12 64,0 12 32,0-13-32,11 13 32,1-1-32,11 12 192,0 0 225,0 0 95,0 0 385,0 0 256,0 0-320,0 0-64,0 0-65,0 12-512,0-1-160,0 13 1,0-13-33,0 1-129,0-1-351,0 1-321,0-12-1057,0 0-672,0 0-1730,0 0-8040</inkml:trace>
  <inkml:trace contextRef="#ctx0" brushRef="#br0" timeOffset="701.7969">139 393 4164,'0'0'4965,"0"0"-3684,0 0 1025,0 0 256,0 0-640,0 0 32,-11 0-256,11 12-321,-12-12-352,0 11-320,12 1-321,0-1-384,0 1 0,0 11 0,0-11 0,24-1 32,-13 1-64,1-1 0,-1-11-224,1 0-257,-12 0-159,11 0-97,1-11 64,-1-1 33,-11-11 191,0 12 129,0-1 96,0 0 224,-11 1 32,11-1 32,-12 12 32,1-11-32,11 11 0,0 0 192,0 0 352,0 0 321,0 0 0,0 0-160,0 0-577,0 0-128,11 0-64,1 11 64,11 1 32,0-1 32,0 1-96,0 11 64,0-11 0,1-1 225,-1 12 159,-12-11-32,1 11-223,-1-12-65,1 1-64,-12 0-32,0-1-32,0 1-96,0-1-289,-12-11-640,1 0-544,-12 0-801,0 0-962,11 0-3938</inkml:trace>
  <inkml:trace contextRef="#ctx0" brushRef="#br0" timeOffset="1471.0565">336 289 3011,'0'0'10954,"0"0"-7815,0 0-1537,0 0-898,0 0-351,0 0-289,11 81-32,1-70 0,-1 1-32,1 0 0,-1-1-32,13 1 0,-13-12-64,1 0 32,11 0-65,-12 0 1,1 0-192,-12-12-224,11 1 31,-11-1 257,0 0 128,0 1 128,-11-1-160,-1 1 31,-11-1 129,0 1 32,0 11 33,-12-12-1,12 12 160,0 0-128,0-11 288,0 11-31,0 0-65,11-12-128,-11 12 0,12-11 64,-1 11-128,1-12-31,11 0 31,-12 12 32,12-11 32,0 11-32,0-12-96,0 12 96,0 0 224,12-11 193,-1 11 512,1-12-448,-1 12-161,12 0-160,-11 0-96,-1 0-31,13 0-1,-13 0-96,1 12 128,-1-1-192,1 1 0,-12-1-512,11 1-449,-11-12-801,0 12-672,0-12-1282,0 0-4548</inkml:trace>
  <inkml:trace contextRef="#ctx0" brushRef="#br0" timeOffset="2088.5395">347 82 7015,'0'0'6214,"0"0"-3332,0 0-1152,0 0-641,0 0-577,34 69-63,-22-58-33,-1 1-128,-11-12-127,12 11-129,-12-11-32,0 0-32,11 0-225,-11 0 161,12 0-32,0-11 128,-1 11 0,1-12-64,-1 12 64,1 0 32,-1 0 0,1 0 0,-1 0 224,13 0 65,-13 0 127,1 12-95,-1-12 223,1 11-95,-1 1 31,1 11-96,0-11 129,-12 11-129,0 0-63,0-12-225,0 1-128,0-1-128,-12-11-161,0 0-896,-22 0-352,11 0-801,-1 0-1282,1-11-4772</inkml:trace>
  <inkml:trace contextRef="#ctx0" brushRef="#br0" timeOffset="2324.7556">347 159 15535,'0'0'2178,"0"0"-1313,0 0 1088,0 0-735,0 0-610,0 0-31,29-43-353,-29 29-128,14-15-64,0 14-32,1 1-897,-15-1-1857,14-13-2820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50.689"/>
    </inkml:context>
    <inkml:brush xml:id="br0">
      <inkml:brushProperty name="width" value="0.04" units="cm"/>
      <inkml:brushProperty name="height" value="0.04" units="cm"/>
    </inkml:brush>
  </inkml:definitions>
  <inkml:trace contextRef="#ctx0" brushRef="#br0">12 497 7175,'0'0'5317,"0"0"-3203,0 0 320,0 0-448,0 0-609,0 0 33,0 0-193,0 0-577,11 11-287,13 1-257,-1 11 0,0 11 32,0-10-96,0-1 64,0-12-64,-11 12 0,-1-11-32,1 0 0,-1-1 0,1-11-32,-12 12 32,0-12-96,0 0-64,0 0-32,0 0-353,0 0-31,0 0 63,-12-12 353,-11-11 128,0 11 32,-12-11 0,12 0 0,0 0-32,0 0 32,0 0 0,11 11 0,1 12 0,-1-11 32,12 11-32,0 0 64,0 0 192,0 0 129,0 0 95,0 0 193,0 11 31,0 1-31,0-1-673,12 1 0,-12 11-32,0-11-128,0-1-96,0 12-193,0-23-159,0 12-417,0-12-1089,0 0-865,0 0-4036</inkml:trace>
  <inkml:trace contextRef="#ctx0" brushRef="#br0" timeOffset="733.3093">104 346 1185,'0'0'2434,"0"0"-191,0 0-33,0 0 288,0 0 64,0 0-416,0 0-192,0 0-64,0 0 64,0 0-128,0 12-897,0-1-449,-11 1-224,11-1-192,0 12-64,0-11-64,0 11 64,11-11-64,-11-1 64,12 1 0,-1-1-32,1-11-128,-12 0-32,12 0-385,-1 0 1,12-11-385,-23-1-384,12 1 352,-12-1 480,0-11 289,0 11 224,0 1 32,-12-1 32,1 1-64,-1-1 128,-11 1 224,11-1-95,1 1 63,-1 11 353,12 0 191,0 0-127,0 0 32,0 0-257,0 0-159,0 0-225,0 0-128,12 0-32,11 11 32,0 1 128,0-1 96,1 12-192,-1-11 0,0 11 96,0-11-32,0-1 65,-11 12-129,-1-11 32,1-1 0,0 1-32,-12-1-32,0 1-32,0-12-353,-12 12-383,0-12-994,-11 0-544,0 0-577,0-12-3267,0 0-4516</inkml:trace>
  <inkml:trace contextRef="#ctx0" brushRef="#br0" timeOffset="1404.8523">220 150 3587,'0'0'4036,"0"0"-2018,0 0 545,0 0-353,0 0-417,0 0-31,0 0 256,0 0-96,-12 11-993,12 1-513,0 0 129,0 11-513,0-12 0,0 12-32,0-11-64,12-1 64,-1 1-65,1 0-191,0-12-64,-1 0-161,1 0-223,-1 0 31,1-12-672,-12-11 96,0 11 320,0-11-32,-23 0 256,11 12 225,1-1 320,-13 0 160,13 1 64,11-1 352,-12 12 545,12 0 160,0 0-32,0 0-64,0 0 416,0 0-352,0 0-704,12 12-385,11-1 0,0 1 128,0 0-64,0 11 0,12-12 192,-12 1 289,-11-1-129,11 12 33,-11-11 223,-1 0-159,1 11-257,-1-12-160,-11 12-96,0-11 0,0 11-64,-11-11-448,-1-1-481,1 1-609,-12-12-736,-1 0-961,1 0-2691</inkml:trace>
  <inkml:trace contextRef="#ctx0" brushRef="#br0" timeOffset="2153.8206">323 35 1922,'0'0'2979,"0"0"-609,0 0 417,0 0-962,0 0-479,0 0-1,0-12-64,0 1-192,0 11-320,0-12-225,12 12-320,-12 0 161,12 0 63,-12 0 545,11 0 256,1 23-384,-1 0-480,-11-11-225,12 11-96,-12 0 0,0-23-64,0 12 32,0-1-32,0-11-64,0 0-96,0 0-225,0 0-287,0 0-289,0 0-160,0 0 512,0 0 385,0 0 128,11 0-192,1-11 159,-1-1 129,13 1 0,-13 11 0,1-12 161,-1 12 767,1 0 290,-1 0 191,1 12-448,-12 11-128,11 0-257,-11-12-191,0 13-33,0-1-192,0-12-128,0 12 32,0-11-64,0 0-128,0-1-513,-11 1-736,11-12-1281,0 0-1186,-12 0-6406</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54.246"/>
    </inkml:context>
    <inkml:brush xml:id="br0">
      <inkml:brushProperty name="width" value="0.04" units="cm"/>
      <inkml:brushProperty name="height" value="0.04" units="cm"/>
    </inkml:brush>
  </inkml:definitions>
  <inkml:trace contextRef="#ctx0" brushRef="#br0">24 578 2755,'0'0'3875,"0"0"-640,0 0-1249,0 0-448,-23-81 63,23 70-384,0-1-192,0 1 0,0-1 0,0 12-192,11 0 0,1 0-321,-1 0 225,1 12 0,11 11-417,-11 0-224,11 0-32,0 12 32,-12-1-64,1 1 0,-1-1 0,1 1-32,-12-12 0,12 0 0,-12-11-32,0-1 32,0 1 0,0-12-64,0 0-320,-12 0-385,0-23 289,1 11 384,11-11 0,-12 12-1,12-1 97,0 1 0,0-1 0,0 0 129,12 12 159,11-11 0,0 11-64,-11-12 161,11 12-193,0 0-192,-12 0 64,1 0-64,-1 0-32,1-11-160,-12 11-481,0-12-512,0 1-353,12-1-159,-12 1-1538,0-1-2242,0 1-641</inkml:trace>
  <inkml:trace contextRef="#ctx0" brushRef="#br0" timeOffset="669.2568">128 324 2723,'0'0'5829,"0"0"-4195,0 0 31,0 0 257,0 0-256,0 0 159,-12 0 225,12 0-32,0 0-416,0 0-577,0 0-545,0 11-63,0 1-257,0 11-128,12-12-32,-1 13-64,1-1 32,11 0 32,0-12-96,0 1 63,0 11-31,1-23-224,10 11-32,-22-11-65,11 0-191,-11 0 160,-1-11-161,1-1-160,-12 1 321,0-12 416,-12 0 32,1 0 32,-13-1 0,1-10 0,-11 22-64,10-11 32,1 12-32,0-1 32,12 12 160,-1 0 193,0 0-1,1 0-288,-1 0-32,12 0-64,-11 0-320,11 0-1089,-12 0-1346,12 12-3139</inkml:trace>
  <inkml:trace contextRef="#ctx0" brushRef="#br0" timeOffset="1241.802">289 174 6758,'0'0'4933,"0"0"-3876,0 0 737,0 0-321,0 0-448,0 0-32,-35-12 545,35 12 351,0 0-479,-11 12-417,11-1-225,0 1-383,0 0-385,0-1-64,11 1 32,1 11 32,11 0-64,0-12 31,0 13-63,0-1 96,0-12-64,0 1 64,-11-12-96,11 11-96,-11-11-160,-1 0-257,-11-11-63,12-12-161,-12 11 448,0-11 321,-12 0 64,-11 0 0,11 11 32,-11-11 0,0 12 0,12-1 0,-12 0-32,11 1 32,-11 11 0,11 0-32,1-12-96,11 12-608,-12 0-930,1 0-1281,-1 0-4644</inkml:trace>
  <inkml:trace contextRef="#ctx0" brushRef="#br0" timeOffset="1710.6836">347 0 11050,'0'0'3556,"0"0"-1827,0 0 129,0 0-320,0 0 95,0 0-191,34 23 127,-22-11-480,11 11-288,0-11-161,0 11-159,1 0-225,-1-12-128,-12 12-64,13-11-64,-13-1-32,1 13-224,-1-13-865,-11 1-993,12-1-2178,-12-11-4677</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7:11.324"/>
    </inkml:context>
    <inkml:brush xml:id="br0">
      <inkml:brushProperty name="width" value="0.04" units="cm"/>
      <inkml:brushProperty name="height" value="0.04" units="cm"/>
    </inkml:brush>
  </inkml:definitions>
  <inkml:trace contextRef="#ctx0" brushRef="#br0">47 543 3235,'0'0'4869,"0"0"-3620,0 0-32,0 0 192,0 0-159,0 0-354,-35-34 225,35 22-64,0 0 97,-11 1-130,11 11-127,0-12-160,0 12-289,0 0-31,0 0-161,11 0-160,1 0 257,-1 0 31,1 12 0,11 11-160,0-11-95,0 11-65,-11 0 0,0 11-32,-1-10 32,1-1-32,-1 0-32,-11 0 0,12 0 32,-12 0-96,0-11 96,0-1-32,0-11 0,0 0-96,0 0-96,0 0-161,0 0 65,0 0-96,0 0 127,-12-23 97,12 12-256,-11-1 256,11 1 96,0 11-33,0-12-63,11 12 0,1-12 0,-1 12 160,13 0 609,-1 0-33,0 0-191,0 12-161,-11-12-160,11 0-32,-12 0-32,-11 0 0,12 0-32,-12 0-128,0 0-417,0-23-896,0 11-962,0-11-2209,0 0-4068</inkml:trace>
  <inkml:trace contextRef="#ctx0" brushRef="#br0" timeOffset="656.2001">174 336 705,'0'0'10474,"0"0"-7720,0 0-1088,0 0 480,0 0-577,0 0-288,-12-12-288,0 24-64,12-1-352,0 12-321,0-11-64,0 11 32,12 0-224,0 1 33,11 10-1,0-11-32,0 1 0,0-13 0,0 1 0,-11-1-193,11-11 1,-12 0-224,1 0-417,-12 0 288,11-23-31,1 12-1,-12-13-127,0 1 447,0 12 193,-12-12 64,1-1 0,-1 13 0,-11-12 32,12 11 33,-13 0-33,1 1 0,0-1 0,12 1 0,-12 11 0,11-12-64,1 12-32,11 0-737,-12 0-2242,12-11-5029</inkml:trace>
  <inkml:trace contextRef="#ctx0" brushRef="#br0" timeOffset="1205.0787">267 162 4997,'0'0'5573,"0"0"-3395,0 0-224,0 0-641,0 0-512,0 0-225,0 23 97,0-11 384,0-1-96,0 1-160,11 11-257,-11-12-223,12 1-161,11 11-160,-12 0 0,24 0 0,-12-11 0,0-1-32,-11 1 0,-1-12 32,1 11-64,0-11 0,-1 0-65,1-11-191,-12-1-160,0-11-65,0 0 225,0 0 64,-12-12 63,1 12 193,-1 12 0,-11-12 64,11 23-31,1-12 351,-1 12 96,-11 0-255,12-11-33,-1 11-128,0 0-64,1 0-160,-1 0-673,1 0-1121,11-12-1890,-12 12-3234</inkml:trace>
  <inkml:trace contextRef="#ctx0" brushRef="#br0" timeOffset="1907.3601">428 0 1441,'0'0'5253,"0"0"-1825,0 0-866,0 0 193,0 0-673,0 0-545,-23 0-192,23 0-128,-12 12-352,12-1-288,0 1-257,0-1-224,0 12 32,12 1 0,0-13-128,-1 1 0,1-1-64,-1-11-128,12 12 0,-11-12-64,0 0-129,11 0-383,-23 0-417,11-12-65,-11 1 514,0-1 31,0 1 513,0-1 160,-11 0 32,-12-11 64,11 23-32,12-11 96,0 11 128,-12 0 513,12 0 192,0 0 128,0 0-64,0 0-384,0 0-385,12 11 0,0 1-192,11 11 32,0 0 0,0 0 128,0 0 33,0 0 63,-11 1-32,11-1 65,-12 11-129,1 1-32,0-12 0,-12 0-192,0 0-32,-12 0-32,0-11-512,-11-12-994,12 0-1793,-1 0-3748</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8:26.503"/>
    </inkml:context>
    <inkml:brush xml:id="br0">
      <inkml:brushProperty name="width" value="0.04" units="cm"/>
      <inkml:brushProperty name="height" value="0.04" units="cm"/>
    </inkml:brush>
  </inkml:definitions>
  <inkml:trace contextRef="#ctx0" brushRef="#br0">557 0 2370,'0'0'8424,"0"0"-6758,0 0-930,0 0 1667,0 0-1026,0 0-544,0 0 192,0 16 128,0-1-192,0 0-32,0 0-64,0-15-257,0 30-224,0-15-31,0 1 63,0-1-256,0 0-64,0 0 1,0 0-65,0-15 160,0 15-96,0 0-32,0-15 0,0 16-64,0-16 0,0 0 0,0 0-32,0 0-64,0 0-705,0 0-1057,0 0-1345,0 0-2338</inkml:trace>
  <inkml:trace contextRef="#ctx0" brushRef="#br0" timeOffset="528183.2692">93 940 10666,'0'0'2787,"0"0"-2563,0 0 224,0 0 641,0 0-352,0 0-224,-43-58 223,43 46 97,0 1-417,0-1-159,0 1-65,0 11 32,0 0-64,0-12 64,11 12 97,0 0 287,0 0-63,-1 23-225,1-11-192,0 11 0,0 11-64,0 1 1,-1 0 95,-10-12 96,11 12 96,-11-12 97,0 0-257,0-12-32,0-11-64,0 0-32,0 0-64,0 0-224,0 0 96,0 0 0,0-11 96,0-1 0,0 1 32,0 11-32,0-12 32,0 12 32,11-11 32,0 11 0,11-12 32,-12 12-64,12-11 0,-11 11-32,0 0-64,-1-12-449,1 12-672,-11 0-352,11-12-1154,-11 1-1248,0-1-1250,0 1-2563</inkml:trace>
  <inkml:trace contextRef="#ctx0" brushRef="#br0" timeOffset="528770.1939">169 709 11147,'0'0'3651,"0"0"-2242,0 0 737,0 0-640,0 0-641,0 0-193,-11-12 193,11 12 64,0 12-288,-11-12-257,11 23-128,0-12-192,0 12 96,0 1-128,11-13 0,0 12 0,10 0-32,1-11-64,0 11-96,-1-12-64,1 1-32,-1 0-32,1-12-225,-11 0 65,-1 0-1,-10 0 161,0-24 96,0 1 128,0 0 32,-10 0-64,-1-11-225,-11 10-127,1 13 224,-1-12 95,1 11 129,10 1-32,-11 11 32,11-12-288,-10 12-673,21 0-704,-11 0-1186,11 0-1665,0 0-3172</inkml:trace>
  <inkml:trace contextRef="#ctx0" brushRef="#br0" timeOffset="529155.3311">223 582 15407,'0'0'3363,"0"0"-1826,0 0 129,0 0-962,0 0-479,0 0-33,43 58 160,-21-47 161,-1 12-1,1 0-95,-11-11-193,10 11-96,-10-11-96,0-1-32,-1 1-192,1-1-577,-11-11-961,11 0-992,-11 0-1282,0 0-4420</inkml:trace>
  <inkml:trace contextRef="#ctx0" brushRef="#br0" timeOffset="529713.3658">298 536 14478,'0'0'1153,"0"0"-1153,0 0-192,0 0 160,0 0 32,0 0 0,22-58 0,-11 47 32,-11-1 320,11 0 224,-1 1-223,1-1 63,0 12-224,-11-11-96,11 11-63,-11 0 255,11 0 705,-11-12-96,10 12-97,-10 0-255,0 0-65,11 0 1,0 0 95,-11 12 193,11-1 128,0 1-353,-1-1-159,1 13 31,0-1-192,0 0-96,0 0 33,-1 0-129,1 0 0,-11-11-32,11 0 0,-11-1-321,11-11-768,-11 12-736,0-12-1090,11 11-1762,-11-11-6309</inkml:trace>
  <inkml:trace contextRef="#ctx0" brushRef="#br0" timeOffset="529944.6617">438 585 1249,'0'0'17585,"0"0"-15279,0 0-1569,0 0 672,0 0-672,0 0-673,14-14 0,-1-15 0,1 14-64,-14 1 0,13-1-1121,14 1-2242,-27-15-5542</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53"/>
    </inkml:context>
    <inkml:brush xml:id="br0">
      <inkml:brushProperty name="width" value="0.04" units="cm"/>
      <inkml:brushProperty name="height" value="0.04" units="cm"/>
      <inkml:brushProperty name="color" value="#C00000"/>
    </inkml:brush>
  </inkml:definitions>
  <inkml:trace contextRef="#ctx0" brushRef="#br0">836 230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1">1110 63 7944,'0'0'6438,"0"0"-4324,0 0-289,0 0-736,0 0-864,0 0-1,0 0 416,0 0 1,0 0-129,0 0-191,12 0 31,0 12 577,12 0-288,-13 0-225,13 12 129,0-13-33,-12 13 65,0 0-65,0 0 65,0-1-129,-12 1-128,0 0 33,0 11-225,0-11 32,0 12-128,-24-1-32,0-11-256,0 12-577,-11-12-833,-1-13-1024,12 1-1474,0-12-3684</inkml:trace>
  <inkml:trace contextRef="#ctx0" brushRef="#br0" timeOffset="272078">154 210 14029,'0'0'2050,"0"0"-1441,0 0 1281,0 0-225,0 0-352,0 0-63,0 0 191,0 0 0,0 0-480,0 0-256,9 0-225,-9 10-95,10 9-129,-1 10-192,-9-1 0,10 1 32,0 9-96,-1-9 96,-9 9-64,0 0 32,0 1-32,0-1 64,-9 0-31,-1-9 95,-9-10-128,0 0 0,9 0-32,-9-10-64,0-9-289,-1 0-768,1 0-480,0-9-705,0-1-865,0 1-833,9-10-3139</inkml:trace>
  <inkml:trace contextRef="#ctx0" brushRef="#br0" timeOffset="273086.1682">402 191 11115,'0'0'1729,"0"0"-960,0 0 1249,0 0-1057,0 0-385,0 0 513,0 0 609,0 0 128,-9 0-257,9 0-256,-19 0-800,9 0-129,-9 0-128,9 0-127,-9 0-1,0 10 32,9 0-128,1 9 32,-1 0-64,1 0 0,9 10-64,0-10 32,0 0-32,0 0-225,0 0-63,9 0-160,1 0-65,-1-9-96,1-10-63,9 0-193,0 0 96,-9 0 96,9-19 289,-9-10-64,-1 1 31,1-1-224,-1-9-288,-9 18 545,0-8 320,0 18 128,0 1 96,0 9 416,0 0 834,0 0 383,0 0-31,0 0-577,0 0-128,0 0-256,0 0-33,10 9-383,-10 10-257,10 10 32,-1-10-64,1 10-32,-1 0 0,-9-10-64,10-10-96,-1 10-417,-9-19-576,10 10-1057,-10-10-1602,10 0-2113,-1-10-5734</inkml:trace>
  <inkml:trace contextRef="#ctx0" brushRef="#br0" timeOffset="273670.4778">526 163 12204,'0'0'3555,"0"0"-2498,0 0-769,-10 58-192,20-39-64,-1 9 96,1 1 481,-1 0 224,1-10-257,-10 0-127,0-9 255,10-10-191,-10 0 31,0 0 1,0 0-545,0 0-320,-10-20 320,10 1 0,0-9 256,0-1-128,0 10-128,0 0 32,0 0-32,0 9 0,0 0-32,0 1-737,0-1-512,19 1-160,-9-1-545,9 10-609,0-9-1344,0 9-1410</inkml:trace>
  <inkml:trace contextRef="#ctx0" brushRef="#br0" timeOffset="274133.8156">698 230 4805,'0'0'5637,"0"0"-4260,0 0-288,0 0-544,0 0-513,0 0-32,48 10-64,-39-10 64,-9-10 128,10 1-64,-10-1 288,0 1-64,0-1 321,0 0 192,0 1 32,-10-1 128,1 10 63,-1-9 130,1 9 351,-1 0 64,0 0-608,1 9-288,-1 1-257,10 9-319,-9 10-65,9-10 160,-10 9 320,10 1-159,0 0 63,0 0-192,10-20-224,-1 1-64,1-1-160,9-9-1089,0 0-1986,0 0-1698,1-19-8392</inkml:trace>
  <inkml:trace contextRef="#ctx0" brushRef="#br0" timeOffset="274974.349">136 25 11723,'0'0'2018,"0"0"-1473,0 0 479,0 0-1024,0 0 321,0 0 191,12 0 385,-12 0 609,0 0 95,0 0-31,0 0-610,0 0-351,0 0-353,0 0-256,-12 0-256,0 0 224,0 0-416,1 0-577,-1-12-2114,0 0-3844</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5:39.316"/>
    </inkml:context>
    <inkml:brush xml:id="br0">
      <inkml:brushProperty name="width" value="0.16" units="cm"/>
      <inkml:brushProperty name="height" value="0.16" units="cm"/>
    </inkml:brush>
  </inkml:definitions>
  <inkml:trace contextRef="#ctx0" brushRef="#br0">6401 777 5125,'0'0'10250,"0"0"-7079,0 0-897,0 0-160,0 0-737,-226-57-640,169 57-225,1 57-159,-29-29-321,29 28-32,-1 29-161,1 28 161,27-28-32,29 27 0,0 1 0,29 0-192,27-28 128,29 0-481,0-57 129,28-28 256,-29 0 32,29-28 64,-28-29-129,-28-28 33,-1-27 160,-56-1 32,0-28 0,0 56-64,0-28-609,-28 57-1441,0-1-960,-1 1-4101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01"/>
    </inkml:context>
    <inkml:brush xml:id="br0">
      <inkml:brushProperty name="width" value="0.16" units="cm"/>
      <inkml:brushProperty name="height" value="0.16" units="cm"/>
    </inkml:brush>
  </inkml:definitions>
  <inkml:trace contextRef="#ctx0" brushRef="#br0">76 274 3716,'0'0'3875,"0"0"-672,0 0-192,0 0-737,0 0-192,0 0-128,0 0 128,0-25-448,0 25-449,0 50-449,0 25-415,0 25 31,-25-1 96,25 26 353,0-26-448,-25 26 31,25-26-256,0 26 0,0-25-128,0-1 0,0 1 32,0-25-32,0-26 32,-25 1 0,25 0-32,0-25 0,0-25-32,0 0 0,0 0-416,0 0-449,0 0-512,0-25-737,0-25 480,0-25-993,25 1-1152,-25-26-4133</inkml:trace>
  <inkml:trace contextRef="#ctx0" brushRef="#br0" timeOffset="1">100 150 13196,'0'0'2691,"0"0"-1890,0 0 224,0 0-833,0 0-192,0 0 0,0 0 416,50 25 545,-25 0 32,25-1 96,0 1-64,24 0-544,1 0-65,25 0-224,0 0-64,-26 0 65,1 0-161,-25 0-32,0 0 32,-25-25 64,0 25 128,0-25 320,0 24-95,-25-24-1,0 0-320,0 0-32,0 0 33,0 0-1,0 0 192,0 0 192,0 0 289,-25 25 160,0-25-224,-25 50-577,-25-25 64,0 0-32,1 25 97,-26-25-65,25 0 64,0-1-96,25 1 65,1-25-65,-1 25-160,25-25 32,25 25 0,-25-25-64,25 0 32,0 0 32,0 0-64,0 0 0,0 0-64,0 0 32,0 0-128,0 25 64,0-25-129,25 25 129,25 25 96,24-25 0,-24 25 0,0-1 32,25 1-32,-25 0 0,25 0 32,-1 0-32,-24-1 0,0 1 0,0 0 32,-25-25 65,0 0-33,0 25-32,0-50 0,-25 25 32,24-1-64,-24-24 32,0 25 0,25-25-32,-25 0-32,0 0 32,0 0 0,0 0 0,0 0 32,0 0-32,0 25-64,0-25-321,0 0-319,0 0-481,0 0-417,0 0-224,0 0-960,25 0-834,-25 0-1344,0 0-6824</inkml:trace>
  <inkml:trace contextRef="#ctx0" brushRef="#br0" timeOffset="2">1395 224 4292,'0'0'5221,"0"0"-2274,0 0-545,0 0-224,0 0-512,0 0-257,25 0 32,-25 0-31,0 0-65,0 25-512,0 25 288,0 50-609,0-1 97,0 26-65,0-1-95,0-24-161,25 24-32,-25 1-63,0-1-1,0-24-128,0 0-64,0-26 0,0 1 0,0-25-32,0-25-96,0 0-289,-25-25-416,25 0-416,0 0-769,0 0-1857,25-50 576,-25-25-1858,0-24-6662</inkml:trace>
  <inkml:trace contextRef="#ctx0" brushRef="#br0" timeOffset="3">1420 0 9193,'0'0'4228,"0"0"-2050,0 0-833,0 0-320,0 0-128,0 0-96,-25 0 95,25 0-31,0 0 0,0 0-96,0 0-225,0 0-319,0 25-225,25 0 32,24 0 32,1 25 32,25-25 32,0-1 160,24 26 64,1-25-191,0 0-1,-1 0 128,1 25-160,-25-50-128,-1 25 96,1 0-96,-25-1 64,0-24 96,-25 0-31,-1 25 63,-24-25 96,25 0-64,-25 0 65,0 0-65,0 0 64,0 0 64,0 0 97,0 25 223,-49 0-31,-1 25-577,-25 0 0,-25-25 0,1 25 224,-1-26 1,-24 1-161,24 0 96,0 0-96,26-25-64,-1 0-32,25 0-32,25 0 32,0 0 0,0 0-32,0 0 32,25 0-32,0 0 0,0 0 0,0 0-32,0 0 0,0 0-64,0 0-64,0 25-32,0-25 32,25 25 0,25 0 160,50 25 160,-25-1 0,49 26-128,-24 0-32,24 0 32,1 24 32,-26-24-64,-24-25 32,0 24 64,-25-24 96,-25 0-96,24 0-32,-24-25 1,0 0-65,0-1 32,0 1-32,-25-25 0,0 0 0,0 25 0,0-25-577,25 0-672,-25 0-1025,0 0-993,25-25-2435,-25 0-4419</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5:39.317"/>
    </inkml:context>
    <inkml:brush xml:id="br0">
      <inkml:brushProperty name="width" value="0.16" units="cm"/>
      <inkml:brushProperty name="height" value="0.16" units="cm"/>
    </inkml:brush>
  </inkml:definitions>
  <inkml:trace contextRef="#ctx0" brushRef="#br0">6097 848 15182,'0'0'3588,"0"0"-2275,0 0-961,-28 226-224,56-113-128,0 0 32,0 0 1,29 0 31,-1-1 192,-27-27-128,27-28 160,-28-29-224,0-28-64,1 0-288,27-85 288,1-56 0,27 0 480,-27-29-415,-1 1-1,1 28-64,-29 28-257,-28 28-95,0 29 0,0 28 127,28 28 225,-28 0 0,0 0 0,0 28-1473,28 28 416,1 1 705,27-1 352,-28 1 32,29-29-32,-1 28-32,1-27 32,27-29 0,-27 0 32,28 0 96,-29 0-96,1-29 224,-29-27-64,0 28 257,0-1 159,-28 1 513,0-28 225,0 27-33,-28 1-320,0-28-385,-29 56-223,29 0 95,-28 0 225,-1 28-577,1 28-128,-1 29 0,1 28 64,28 0 32,-1 0 128,29 28-192,0-56-32,29 28 0,27-57-128,0 1 0,57-1-512,0-56-610,-28 0-127,28-56-32,0-29-673,-28 0 128,-29-56-576,0 28-1698,-27 0-65,-29 29 3813,0 27 480,0 1 2402,0 27 1282,0 29-834,0 0-1536,0 0-417,0 0 384,0 57-1281,0 28 64,-29 27-64,29 1 160,0 0 417,0 0-257,-28-28 481,28 0 224,0-29-129,0-56-31,0 0-641,0 0-224,0-28-288,0-85 288,28 0 513,1-28-225,27 0 0,-28 28-256,1 28 0,-1 0-32,0 29 0,0 28-384,1-1-673,27 29-1858,0 0-1313,1 0-7559</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5:39.318"/>
    </inkml:context>
    <inkml:brush xml:id="br0">
      <inkml:brushProperty name="width" value="0.16" units="cm"/>
      <inkml:brushProperty name="height" value="0.16" units="cm"/>
    </inkml:brush>
  </inkml:definitions>
  <inkml:trace contextRef="#ctx0" brushRef="#br0">480 254 11243,'0'0'5605,"0"0"-2915,0 0 65,0 0-1442,0 0-704,-57 254-161,57-141 33,-28 0-193,0 28 0,0 0 97,-1 1-65,29-29 192,-28-29-255,28 29-97,0-56-160,57-1-160,-1-27-161,1-29-1088,27 0-1249,1 0-1186,0-85-2786</inkml:trace>
  <inkml:trace contextRef="#ctx0" brushRef="#br0" timeOffset="1">0 734 12011,'0'0'8617,"0"0"-6728,0 0-1376,0 0-513,0 0 96,0 0-64,254 28-32,-112-28-64,27 0-801,0-28-1537,-28 28-2082,-28-29-6503</inkml:trace>
  <inkml:trace contextRef="#ctx0" brushRef="#br0" timeOffset="2">1101 649 4933,'0'0'11082,"0"0"-8167,0 0-577,0 0-64,0 0-1697,0 254-385,0-141 0,0 0 0,0 28 129,0-56 63,0-1-224,29-27-128,27-1-32,1-56-320,27 0-96,29-85-33,-28 1-192,28-57-1120,-28 28-1090,-29-28-288,-28 28-352,1 28 1889,-29 0 1602,0 57 1698,0 0 1409,0 28-288,0 0-673,0 0-321,0 28-800,0 28-416,0 29-609,0 56 0,0 0 64,0 29-64,0 27 32,0 1 32,0 0 64,-29 28-128,-27-29 64,-1 1-32,-27-29 0,27-28 321,-56-28 127,57-56-128,-29-1-159,29-56-193,-1-28-225,29-28 1,-29-29 160,29 0 0,28-28-160,0 0-64,28-28-225,29 0-256,56-28-128,0 27-1505,56 1-1153,1 28 352,-1 0-4741</inkml:trace>
  <inkml:trace contextRef="#ctx0" brushRef="#br0" timeOffset="3">2794 847 10954,'0'0'4613,"0"0"-2115,0 0-32,0 0 257,0 0-833,0 0-705,-169-197-128,84 197-160,29 0-417,-29 0-288,1 56-192,-1 1-96,0 56 96,29-1-64,-1 30 96,29-29-32,28-1 0,0 1-64,0-28-160,57-57-545,27 1-448,57-29-320,0-85-65,1 0-95,-30-56-898,1 0-352,-28 28-1537,-57-28-833,-28 0 3748,0 28 1569,0-28 1953,0 28 1058,0 0-641,0 0-736,-28 28 672,28 29-416,0 27-160,0 29 191,0 0-63,0 0 128,0 85-929,-28 0-512,28 84-385,0 1 256,-28 27 1,28-27-97,-29-1 0,1 0-96,28-28-224,-28-56 0,28 0-160,-28-29-1185,28-27-1858,0-29-2370,0-29-7752</inkml:trace>
  <inkml:trace contextRef="#ctx0" brushRef="#br0" timeOffset="4">1948 142 15951,'0'0'1506,"0"0"-1506,0 0-1250,0 0-7142</inkml:trace>
  <inkml:trace contextRef="#ctx0" brushRef="#br0" timeOffset="5">1327 114 13036,'0'0'1762,"0"0"-1762,0 0-3427</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23.041"/>
    </inkml:context>
    <inkml:brush xml:id="br0">
      <inkml:brushProperty name="width" value="0.16" units="cm"/>
      <inkml:brushProperty name="height" value="0.16" units="cm"/>
    </inkml:brush>
  </inkml:definitions>
  <inkml:trace contextRef="#ctx0" brushRef="#br0">691 444 12684,'0'0'4164,"0"0"-2082,0 0 32,0 0-256,-197-25-1026,123 25-95,0 0-96,24 25-129,-24 24-127,0 25-225,25 25-96,-1 0-32,26 24-32,-1 0 32,25 25-64,0-49-32,25 0 0,49-25 64,0-50-224,25-24-161,24-49 33,-24-25 64,24-49-417,-24-25-448,-50 24-96,0-24-801,-24 25 800,-25 24 674,0 25 512,0 50 64,-25-1 1185,1 0 481,24 25 63,-25 0-319,25 0-706,0 50-383,0 48-257,0 1-64,0 74 64,49 24-64,-24 0 0,0 50 64,24 24-64,-24 1 32,-25-26 32,0 1-32,-25 0 160,0-50 0,-24 0-160,0-49-32,-1-49-32,1-25 0,-25-49-64,0-25-897,0-50 224,-25-24 385,25-49 128,25 24 96,24 1-1,25 24 161,0 0 0,0 0-160,50 0 32,24 0 32,24 0 32,26-50 64,24 1-416,-25 0-834,25-25-1312,0 24-1025,-25 1-8905</inkml:trace>
  <inkml:trace contextRef="#ctx0" brushRef="#br0" timeOffset="654.0165">1554 567 10922,'0'0'5445,"0"0"-2722,0 0-801,0 0-801,-173-50-352,124 50-417,0 0-128,24 0 353,-24 50-257,0 24-64,24 24-160,0 1-96,25 25 0,0-1-32,0 0 32,50-24 0,24-25-128,0-25 32,-1-24-128,26-25-160,0-25-161,-1-24 193,-48-50-385,24 25 289,-50-24-65,-24-1 289,0 0 224,-24 0 0,-1 25 96,-24 0 64,24 25-160,0 0-32,1 24-1313,-1 25-2243,25-25-6501</inkml:trace>
  <inkml:trace contextRef="#ctx0" brushRef="#br0" timeOffset="1307.3821">2096 518 11339,'0'0'5028,"0"0"-3234,0 0 0,0 0-929,25 173-545,0-74 96,-25 24-95,24 0 159,1-24 33,0 25-129,24-50-96,0 0-224,1-25-64,24-49-64,-25 0-32,25-25-192,-25-24 160,25-50 96,-24-24-224,-1-1 31,-24-24-95,-25 50 96,0-1 160,0 0 128,0 50 32,0 24 224,0 1 225,0 24 159,0 0 65,0 0 0,0 24-129,24 50-351,-24 0-257,25 50 96,-25-1-128,0 0 0,0 1-32,25-25-192,-25-1-289,24-48-1056,26-26-738,-26-24-1632,1 0-6471</inkml:trace>
  <inkml:trace contextRef="#ctx0" brushRef="#br0" timeOffset="2006.9425">4044 740 2402,'0'0'8873,"0"0"-4902,0 0-1408,0 0-449,0 0 416,-24-148-608,-26 123-641,-24 25-288,0 0-64,25 0-288,-25 0-193,0 50-288,0 24-160,25 0 0,-1 24-32,1 1 32,24 24 0,25 1-64,0-26 64,0-24-32,25-24-128,24-1-192,25-49-481,25 0-64,0-49-320,24-50-289,-24 0-127,-1-24-930,-48 0 65,-1-25-1153,-24 24 2273,-1-24 1378,-24 25 961,0 0-96,0-1 769,-24 51 127,-1-1 578,25 49-129,0 0-481,-25 25 33,25 0-97,0 0-447,0 74-418,0 25-575,0 24-193,25 50 64,0-1-96,-1 1 64,1 0-64,0-1 0,-1-24-64,-24-24-705,25-26-1025,0-24-2274,-25-24-3363</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11.726"/>
    </inkml:context>
    <inkml:brush xml:id="br0">
      <inkml:brushProperty name="width" value="0.16" units="cm"/>
      <inkml:brushProperty name="height" value="0.16" units="cm"/>
    </inkml:brush>
  </inkml:definitions>
  <inkml:trace contextRef="#ctx0" brushRef="#br0">469 272 512,'0'0'15247,"0"0"-13293,0 0-161,0 0-255,0 0-1,0 0-191,25-123-321,-25 172-321,49 50-127,-24 49 256,0 49-385,-1 0-64,-24 1-127,0-1-225,0 0 0,0-49-32,-24 0-96,-1-49-289,25-25-672,0-25-512,0-49-801,0 0-1474,-25-25-3907</inkml:trace>
  <inkml:trace contextRef="#ctx0" brushRef="#br0" timeOffset="368.5238">0 322 10794,'0'0'1025,"0"0"1474,173-124-1827,-74 100 353,49 24 160,0 0-256,25 0 32,-25 24-416,-25 1-65,0 0 129,-49-1-33,-49 26-127,24-1 640,-49 0 384,0 25-672,-24 0-289,-50 25-31,-25 0-289,0-25-192,-24 0 0,24-25-96,-24 0-417,49-24-319,0-25-97,0 25-513,24-25-1472,26 0-450,24 0-6885</inkml:trace>
  <inkml:trace contextRef="#ctx0" brushRef="#br0" timeOffset="1007.4066">1578 889 11915,'0'0'4100,"0"0"-2146,0 0 64,0 0-385,25 148-1568,0-25 31,-1 1-32,1 24-32,-1 0 32,-24-25 0,25-24 288,-25-25 353,0-1-129,0-48 225,0-25 0,-25 0-673,1-74-128,-1 0 0,1-49 64,-1 0-64,25-1-128,0 1 64,0 24-96,49 25 32,0 0-33,1 25-159,24-25-288,24 25-289,1-1-449,0 26-543,-1-1-1154,-24 0-3876</inkml:trace>
  <inkml:trace contextRef="#ctx0" brushRef="#br0" timeOffset="7736.4146">2540 740 3331,'0'0'4292,"0"0"-2754,0 0-65,0 0 577,0 0-288,0 0-417,0 0-32,0 0 385,0 0-33,0 0 65,0 0-353,0 25-160,0 24-192,0 1-768,0 24-225,0 24 0,0 1 0,0 24-32,25-24 32,0 0-32,-1-25 0,1-25 0,0 0 0,-1-24-64,1-25-96,0 0-129,24 0-287,0-74 63,1 0 33,-1-25-97,0 1-127,-24-26-417,24 26-193,-24-26 385,0 26 161,-25 24 351,0 24 385,0 26 32,0-1 64,0 25 993,0 0 1057,0 25-608,0 24-673,0 50-673,0-1-64,24 26-64,1 48-32,-25 1 32,25 24-32,0-24 32,-25 24 0,24-24 0,-24 0-32,0-25 64,0 0-64,0-49 32,0-1-32,-49-24 64,24 0-32,-24-49-32,-1-25 0,-24 0-256,25-25-64,0-49 223,24 0-159,0 0 192,1 0-32,24 0 32,0-24 32,0-26-96,49 25 96,0-24-32,25 0-96,0 24-1025,0-24-994,25-1-1184,-25 26-3876</inkml:trace>
  <inkml:trace contextRef="#ctx0" brushRef="#br0" timeOffset="9446.3104">3970 667 7655,'0'0'3972,"0"0"-1217,0 0-1,0 0-384,0 0-352,0 0-800,-148-74-194,99 74 66,0 0-418,-1 0-287,1 24 127,0 1-288,24 0-192,0-1 0,25 26-32,0-26-64,0 26-32,0 24 32,50 0 0,24-25 64,0 25-160,24-25 64,-24 1 64,0-26-64,0 26 96,-24-25 0,-50 24 32,24-24 32,-24 24-32,0-24 96,-49 24-128,0-24-96,24-1 0,-49 1-353,25-25-127,-1 0-705,26 0-930,-26-25-1664,26-24-6951</inkml:trace>
  <inkml:trace contextRef="#ctx0" brushRef="#br0" timeOffset="14196.5373">3231 1 16752,'0'0'1217,"0"0"-705,0 0-512,0 0-448,0 0-2018,0 0-8264</inkml:trace>
  <inkml:trace contextRef="#ctx0" brushRef="#br0" timeOffset="14357.2256">2565 51 14029,'0'0'2178,"0"0"-993,0 0-1185,0 0-2402,0 0-5798</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definitions>
  <inkml:trace contextRef="#ctx0" brushRef="#br0">2024 1540,'0'0,"0"0,0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24.131"/>
    </inkml:context>
    <inkml:brush xml:id="br0">
      <inkml:brushProperty name="width" value="0.08" units="cm"/>
      <inkml:brushProperty name="height" value="0.08" units="cm"/>
      <inkml:brushProperty name="ignorePressure" value="1"/>
    </inkml:brush>
  </inkml:definitions>
  <inkml:trace contextRef="#ctx0" brushRef="#br0">2044 4336,'0'0,"0"0,0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8:15.990"/>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08.153"/>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09.768"/>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0 63,0 0-256,0 0-64,0 0 1,0 0-65,0-15 160,0 15-96,0 0-32,0-15 0,0 16-64,0-16 0,0 0 0,0 0-32,0 0-64,0 0-705,0 0-1057,0 0-1345,0 0-2338</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10.514"/>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05"/>
    </inkml:context>
    <inkml:brush xml:id="br0">
      <inkml:brushProperty name="width" value="0.16" units="cm"/>
      <inkml:brushProperty name="height" value="0.16" units="cm"/>
    </inkml:brush>
  </inkml:definitions>
  <inkml:trace contextRef="#ctx0" brushRef="#br0">1 51 6054,'0'0'3619,"0"0"-1345,0 0 513,0 0-897,0 0-321,0 0-159,0 0 191,0 0-63,0 0-546,0 49-63,0 1-416,0 25 95,24 0-95,-24 49-65,25-24-159,-25-1 159,25 1-256,-25 0 128,0-1-159,0 1 63,25-1-64,-25 1-96,0-25-64,0-1 224,0-24-160,0 0-64,0 0 0,0-25 32,0-25-32,0 25 0,0-25 0,0 0-128,0 0 0,25 0 0,-25 0-64,25 0 192,25 0 0,0 0 64,24 0-64,1 0 64,0 0-64,-1-25 64,1 25-32,0 0-32,-1 0 96,-24 0 96,25 0-64,-25 0 65,-26 0-65,1 0-128,0 0 32,-25 0-32,25 0 0,-25 0-32,0 0-32,0 0-321,0 0-640,0 0-800,0-25-866,0 0-1345,0 0-1249</inkml:trace>
  <inkml:trace contextRef="#ctx0" brushRef="#br0" timeOffset="1">150 599 11147,'0'0'3042,"0"0"-2433,0 0-129,0 0 770,0 0-450,0 0-159,224 0 192,-149 0-97,0 0-383,-1 0 255,-24 0-479,0 0-97,0 0-32,-25 0-545,25 0-1665,-26 0-2563</inkml:trace>
  <inkml:trace contextRef="#ctx0" brushRef="#br0" timeOffset="2">125 1 6406,'0'0'3427,"0"0"-800,0 0-1410,0 0-544,0 0-417,0 0-160,-25 0 224,25 0 449,0 0 256,0 0 224,0 0 128,0 0-288,0 0-256,0 0-416,0 0 31,25 0 321,25 0-97,24 0-31,1 0-193,0 0 65,-1 0-225,26 0-64,-25 0-95,-26 0-129,1 0 64,-25 0-64,-25 0-225,25 0-1536,0 0-2692,25 0-3394</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22.124"/>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25.126"/>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27.349"/>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0 63,0 0-256,0 0-64,0 0 1,0 0-65,0-15 160,0 15-96,0 0-32,0-15 0,0 16-64,0-16 0,0 0 0,0 0-32,0 0-64,0 0-705,0 0-1057,0 0-1345,0 0-2338</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0.998"/>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3.282"/>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4.961"/>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7.411"/>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40.286"/>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42.715"/>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2"/>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107 107 2210</inkml:trace>
  <inkml:trace contextRef="#ctx0" brushRef="#br0" timeOffset="2">107 108 2210,'0'-95'4965,"0"95"-1122,0 0-1248,0 0-898,0 0-479,0 0-225,0-12 192,0 12 0,0 0 320,0 0 33,0 24-225,12-1-512,-12 1-129,0 12-63,0-1-1,0 1-287,0 0-193,0-13-96,0 1-32,0-12-160,0 0-993,0 0-993,0-12-1602,0 0-3939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08"/>
    </inkml:context>
    <inkml:brush xml:id="br0">
      <inkml:brushProperty name="width" value="0.16" units="cm"/>
      <inkml:brushProperty name="height" value="0.16" units="cm"/>
    </inkml:brush>
  </inkml:definitions>
  <inkml:trace contextRef="#ctx0" brushRef="#br0">1 100 4228,'0'0'1185,"0"0"-1025,0 0 353,0 0 288,0 0 384,0 0 801,0 0 640,0-50 385,0 50-481,0 0-288,0 0-288,0 0-192,0 0-545,0 50-384,0 25-481,0 24 0,25 1 225,-1 24-64,1 1-1,-25 0 0,0-1-127,25 1-65,-25-1-128,0-24 225,0 0-289,0-26 32,-25 1-128,25-25 0,0-25-64,0 0 64,0 0-32,0-25 0,0 24-64,0-24 64,0 0-96,0 25-96,0-25-129,0 0-31,0 0-256,0 0-449,0 0-673,0 0-1441,25-49-2306,0-1-1025</inkml:trace>
  <inkml:trace contextRef="#ctx0" brushRef="#br0" timeOffset="1">150 200 577,'0'0'576,"0"0"-127,0 0 63,0 0 385,0 0 672,0 0 866,-25-25 511,0 25-319,25 0-481,0 0-416,0 0-225,0 0 64,0 0-159,0 0-161,0 0-320,0 0-289,0 0-159,0 25-161,25 25-96,0 25 289,50-1 63,-1 26-223,-24 0 95,25-1-159,25-24 127,-26 25-32,-24-1-160,0-24-63,0 0-33,0 24-64,-26-24 64,1-25-32,25 25-96,-25-25 96,-25-1-96,25-24 0,0 0 0,-25 0-64,0-25 64,25 25 0,-25-25-64,0 0 64,0 0-160,0 0 32,0 0 32,0 0-97,0-25 97,25 0 96,-25 0 64,25-49-64,-1 24 161,1-50-65,-25-24 0,0-1 0,0 0 64,0 1-160,0-26 64,-25 1 128,1-1-64,24 26-64,-25 24-32,25 25 33,0 50-33,0 1 64,0-1 96,0 25-96,0 0 0,0 0-96,0 0 0,0 0 0,0 0-192,0 0-897,0 0-1089,0 0-1634,0 25-3651,25-1-5029</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5"/>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6"/>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7"/>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1">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55"/>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0 268 14414,'0'0'2946,"0"0"-2145,0 0-320,0 0-481,0 0-64,0 0 64,89-15 0,-59 0-32,-15 15-1762,15 0-1922,-30 0-4195</inkml:trace>
  <inkml:trace contextRef="#ctx0" brushRef="#br0" timeOffset="2">226 202 10025,'0'0'3716,"0"0"-1698,0 0-32,0 0-865,0 0-737,0 0 97,12 60 159,-12-48 33,0 11-161,0 1-223,0-12-225,0 12-32,0-12-32,0 0-192,0 0-962,0-12-639,0 0-834,0 0-4323</inkml:trace>
  <inkml:trace contextRef="#ctx0" brushRef="#br0" timeOffset="3">346 226 4773,'0'0'4420,"0"0"-1986,0 0-96,0 0-672,0 0-545,0 0 96,0 0 64,0 12-224,12 0-96,-12 11-128,0 1 0,0 0-225,0 12-159,0-13-193,0 13 192,0 0-287,0-12 31,0-1-64,0 13-64,0-12 0,0-12-64,0 11 0,-12-11 0,0 0 0,0-12-352,-12 12-353,12-12-96,-12 0-192,12-12-320,-12-12-545,1 1-512,11-1-2435,0 0-3010</inkml:trace>
  <inkml:trace contextRef="#ctx0" brushRef="#br0" timeOffset="4">356 16 6182,'0'0'5285,"0"0"-2338,0 0-577,0 0-897,0 0-576,0 0-256,0 0-129,0 0-224,0 0-63,0 0 255,0 0 33,0 0-33,0 0-256,0 0-64,0 0-128,0 0-32,0 0 0,0 0-64,0 0-64,0 0-384,0 0-449,0 0-384,0 0-673,0 0-1217,0-15-1698,0 15-3043</inkml:trace>
  <inkml:trace contextRef="#ctx0" brushRef="#br0" timeOffset="5">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61"/>
    </inkml:context>
    <inkml:brush xml:id="br0">
      <inkml:brushProperty name="width" value="0.04" units="cm"/>
      <inkml:brushProperty name="height" value="0.04" units="cm"/>
      <inkml:brushProperty name="color" value="#C00000"/>
    </inkml:brush>
  </inkml:definitions>
  <inkml:trace contextRef="#ctx0" brushRef="#br0">1423 2254 5990,'0'0'3747,"0"0"-1633,0 0-640,0 0 223,0 0-384,0 0-384,0 0 128,0 0 257,0 0-161,0 0-321,0 0-255,0 0-97,23 0 161,1 0 0,12 0-193,23 0-64,0-12-31,1 12-1,11-13-192,0 13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13 225,0-13-129,-11 24-320,-13-12-160,-12 11 0,12 1 0,1-12 33,11 0-33,-12-12-33,12 12-735,0 0-898,12-12-1217,-12 0-2337,12-24-9514</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4:17.424"/>
    </inkml:context>
    <inkml:brush xml:id="br0">
      <inkml:brushProperty name="width" value="0.04" units="cm"/>
      <inkml:brushProperty name="height" value="0.04" units="cm"/>
    </inkml:brush>
  </inkml:definitions>
  <inkml:trace contextRef="#ctx0" brushRef="#br0">81 521 2338,'0'0'1025,"0"0"1025,0 0 609,0 0 384,0 0-289,0 0-480,-23-58-128,12 58-192,11 0-320,0 0-257,0 0-480,0 0-353,0 0-351,0 0-129,11 12 256,12 0-64,-11 22-64,23-11 33,-24 1-129,12-1-64,0 0 0,-11 0-32,-1-11 64,-11-1-32,12 1-32,-12-1-96,0-11-96,0 0-1,0 0-63,0 0-224,0-11-321,-12-1 288,-11-23 513,0 1 64,-11 11-64,10-12 0,1 0 0,0 12 0,12 0 0,-1 11 65,1 1-65,-1-1 32,12 12 0,0 0 64,0 0 256,0 0 0,0 0 97,0 0-33,0 12-256,0-1-64,0 12-96,0-11 0,0 11 64,0-11-32,0 11 1,0-12-33,0 1-289,0 0-319,0-1-385,0 1-673,0-12-960,0 11-161,0-11-1473,-11 0-4420</inkml:trace>
  <inkml:trace contextRef="#ctx0" brushRef="#br0" timeOffset="906.5835">197 290 3844,'0'0'6117,"0"0"-3586,0 0-449,0 0-481,0 0-319,0 0 223,0-12 353,0 12-33,-12 0-960,12 0-288,-12 12-193,1-1-192,11 1 1,-12-1-1,12 1-128,0 11-64,0 0-64,0 0 0,0-11 32,12-1-64,-1-11-1,-11 0-63,12 0-320,0 0-289,-1 0-160,-11-23-160,12 0 192,-12 0 161,0 12 127,0-13 161,0 13 352,0-12 96,-12 11 0,1 1 192,-1-1 160,12 12 0,-12 0 1,12-11 351,0 11 97,0 0 0,0 0-193,0 0-255,0 0-97,0 0 64,12 11-159,0 12-97,11-11 128,0 11-128,0 0-64,0-11 64,-11 11-64,11-12 32,-11 12 0,-1-11 32,1-1-64,-1 13 64,1-13 0,-1 1 32,-11-1 0,0 1-32,0-1-32,0 1-32,0-12-192,0 11-384,0-11-802,-11 12-575,11-12-546,-12 0-1537,1 0-4772</inkml:trace>
  <inkml:trace contextRef="#ctx0" brushRef="#br0" timeOffset="1477.9442">266 174 13613,'0'0'3331,"0"0"-2498,0 0 1153,0 0-737,0 0-673,0 0 65,12 12 320,0-1-32,-1 1-96,1-1-65,11 12-287,-12-11-225,12 11-32,-11-11-64,11 11-160,-11-12 64,-1 1-64,1-1-32,-1 1-192,-11 0-416,12-1-449,-12-11-577,0 0-768,0 0-321,0 0-1121,0-11-5540</inkml:trace>
  <inkml:trace contextRef="#ctx0" brushRef="#br0" timeOffset="2228.952">358 58 10282,'0'0'2498,"0"0"-1793,0 0 544,0 0-1025,0 0-160,0 0 353,0 0 255,0-11 65,0 11-289,0 0-223,0-12-1,0 12-96,0-11 32,12 11 64,-1-12-64,1 0-63,-1 12 95,-11 0-160,0 0 64,12 0 320,-12 0 97,0 0 640,11 24 128,1-13-480,-12 12-257,0-11-127,0-1-193,0 1-96,0 0-64,0-1 32,0-11 0,0 12-96,0-12 0,0 0 0,0 0-64,0 0-64,0 0-352,0 0-257,0 0-192,0 0-160,0 0 32,12 0 609,-1 0 416,1 0-33,11 0 33,0 0 32,-11 0 0,11 0 32,-12 0 1,1 0 287,11 0 449,-23 11 159,12-11-287,-1 12 64,-11-1 31,0 1-159,0-1-129,0-11-191,0 12-97,0 11-160,0-11 0,0-1-289,-11 1-800,-1-1-1441,12 1-1410,-12 0-5092</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4:34.124"/>
    </inkml:context>
    <inkml:brush xml:id="br0">
      <inkml:brushProperty name="width" value="0.04" units="cm"/>
      <inkml:brushProperty name="height" value="0.04" units="cm"/>
    </inkml:brush>
  </inkml:definitions>
  <inkml:trace contextRef="#ctx0" brushRef="#br0">35 486 9033,'0'0'2338,"0"0"-1089,0 0 1153,0 0-832,0 0-385,0 0 64,0 0-256,0 0-417,11 0-287,1 23-97,11-12 128,0 12-31,0 1-193,12-1 64,-12 0 0,12 0-128,-12-12 64,0 12-64,-12-11-32,1-12 0,0 12 0,-12-12 0,11 0 0,-11 0 0,0 0-32,0 0 0,0 0-160,0 0 192,-23-12 96,0 0-64,-12-11-32,-11 0 0,11-11 0,1 22 0,11-11-32,-1 11 32,13 1 0,-1-1 32,-11 1-32,12-1 0,11 1 0,-12 11 0,12-12 0,0 12 0,0 0 256,0 0 257,0 0-161,0 0 0,0 0 129,0 12-257,0-1-160,12 12-32,-1-11 64,-11 11 0,12 0-32,-1-11 0,-11-1-32,12 1-32,-12-1-32,0-11-384,0 12-641,0-12-1057,0 0-673,0 0-1889,0-12-4549</inkml:trace>
  <inkml:trace contextRef="#ctx0" brushRef="#br0" timeOffset="2818.4478">197 324 609,'0'0'1761,"0"0"193,0 0 64,0 0 96,0 0 320,0 0 1,0-12-385,0 12-737,0 0-288,0 0-257,0 0 33,0 0-64,0 0-64,0 0-225,0 0 0,0 0-223,0 12-225,-12-1-96,12 12 64,0-11 32,0-1-65,12 12 33,-1-11-64,-11 0 64,23-1-32,-11-11 32,-1 0-64,1 12 64,-1-12-224,1 0-161,-12 0-159,12-12-33,-1 1 97,-11-1 192,0 0 95,0 1 33,0-1-64,0 1 128,0-1 32,-11 1 96,-1-1 32,0 1-32,1-1 32,11 12 0,-12 0 0,12-11 160,-11 11 224,11 0 161,0 0 32,0 0 95,0 0 161,-12 0-64,12 0-225,0 0-63,0 0-129,0 0-160,0 0 1,0 0-193,0 0 0,0 0-32,0 0 64,0 0 64,0 0 0,-11 0-32,11 0-96,0 0 32,0 0-32,0 0 0,-12 0 0,12 0 0,0 0 0,0 0 0,0 0 0,0 0 0,0 0 0,0 0 0,0 0 0,0 0-32,0 0 32,0 0-32,0 0 32,0 0-288,0 11 96,0-11 31,0 0 1,12 0 160,-1 12 32,12-12 64,-11 11 32,11-11-128,-11 12 33,11-1-33,-12 1 32,12-1 32,-11 1-32,11-1 0,-23 1 32,11 0-32,1-1 64,-12 1 64,0-1-128,0 1 0,0-1-32,0-11 0,0 12 0,0-1-128,0-11-256,0 12-289,0-12-448,0 11-641,0-11-160,0 0-352,-12 0-2114,12 0-3107</inkml:trace>
  <inkml:trace contextRef="#ctx0" brushRef="#br0" timeOffset="3722.1126">347 255 4805,'0'0'1889,"0"0"-864,0 0 577,0 0-161,0 0 1,0 0 351,-35-47-447,23 36-225,12-1-64,0 1-449,0-1 1,0 0-225,0 12-128,0-11-128,0-1 1,0 12 63,0-11 64,0 11-32,0 0 64,0 0-95,0 0-1,0 0-96,0 0-96,0 0 0,12 0 128,-1 0-32,1 0 0,0 0 64,-1 0-31,1 11-33,-1 1-32,1-1 64,-1 13 96,1-1-192,11 0 64,-11 0-96,-12-11 0,11 11 0,1 0-32,-1-11 32,-11-1-32,12 1 64,-12-1-32,0-11 32,0 12-32,0-12 0,0 0 0,11 0-96,-11 0-160,0 0 0,0 0 31,12 0 129,-1-12 64,1 1 0,0-1 32,-1 12 64,1-11-64,-1-1 0,-11 0 64,12 1 0,-12 11-64,11-12-256,-11 12-1249,0 0-737,0 0-1538,0-11-3683</inkml:trace>
  <inkml:trace contextRef="#ctx0" brushRef="#br0" timeOffset="4240.3592">381 0 2819,'0'0'2018,"0"0"-801,0 0 833,0 0 96,0 0 224,0 0 224,0 0-384,0 0-320,0 0-160,0 0-289,0 0-256,0 0-480,0 0-449,0 0-96,12 12 33,0 0 95,11-1-32,0 12-64,11 0-64,-10-11 1,-1 11-65,11-11 0,-11-1-32,-11 1-32,11-1 32,-11 1-32,-1-1 0,1-11-32,-12 12-545,11-12-1697,-11 0-2531,0 0-3843</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4:55.791"/>
    </inkml:context>
    <inkml:brush xml:id="br0">
      <inkml:brushProperty name="width" value="0.04" units="cm"/>
      <inkml:brushProperty name="height" value="0.04" units="cm"/>
    </inkml:brush>
  </inkml:definitions>
  <inkml:trace contextRef="#ctx0" brushRef="#br0">12 497 15727,'-12'0'1665,"12"0"-1088,0 0 928,0 0-864,0 0-385,0 0-96,0 0 321,12 0 192,-1 23-225,1-12-256,11 13 225,0-1-97,12 12-128,-12-12 0,0 0-160,1 12 32,-1-24 0,-12 12-32,1-11-32,0-12 96,-12 12-96,0-12 0,0 0 0,0 0-256,0 0 32,0 0-224,-12 0 319,-11-24 129,0 13 97,-12-12-97,12-1-65,-12-10-127,12 22 128,11-11 64,-11 11 0,23 1 0,-12-1 32,12 12 0,0 0 0,0 0 64,0 0 161,0 0-1,0 0 32,0 0 97,0 12-161,0-12-224,0 11 0,0 1 32,0 0-32,0-1-32,0 12-96,0-11-353,0-1-191,0-11-546,0 0-447,0 0-962,12 0-2209,-12 0-5798</inkml:trace>
  <inkml:trace contextRef="#ctx0" brushRef="#br0" timeOffset="2431.5221">208 359 416,'0'0'1922,"0"0"128,0 0 256,0 0-96,0 0-224,0 0 128,0 0-160,0 0-416,0 0-225,-11 0-673,11 0-63,-12 11-65,12-11-127,-11 12-193,11-1-32,0 1-64,0-1 0,0-11 97,0 12-193,0-1 0,0 1-129,11 0 97,1-1 0,-1-11 0,1 0-32,0 0-64,11 0-480,-23 0 31,11 0-224,1-11-96,-12-1 481,0 0 0,0 1 352,0-1 64,-12 12 32,1-11 0,-1-1-32,1 1-32,-1 11 0,0-12 32,1 12 0,11 0 64,-12-11 32,12 11 192,-11 0 32,11 0 1,0 0 191,0 0 225,0 0-97,0 0-351,0 0-33,11 11-224,1-11-32,-1 12 0,1-1 96,11 1 0,0-1-96,-11 1 96,11-1 0,0 1-64,-11 0 0,11-1 0,-11-11 32,-1 23 97,1-23-33,-1 12 96,1-1-96,-12 1-96,0-1-32,0 1 0,0-1-96,0-11-449,0 12-512,0-12-960,-12 12-1218,1-12-5318</inkml:trace>
  <inkml:trace contextRef="#ctx0" brushRef="#br0" timeOffset="3234.7771">301 277 8712,'0'0'3395,"0"0"-3234,0 0 479,0 0 129,0 0 192,0 0-224,-12-11 95,12-1 1,-11 12-256,11-11-129,0 11-96,0-12-63,0 12-193,0-11-96,0 11 0,0-12 0,11 12 96,-11 0 160,12 0 385,-1 0 192,1 12-385,11-12-160,-12 11-96,1 12 1,11-11-97,-11 11 0,-1-11-64,-11 11 64,12 0-64,-1 0 0,-11-12 32,12 1-64,-12 0 0,0-1 0,11-11 0,-11 0-96,0 0 0,0 0-64,12 0-33,-12 0 33,12 0 32,-1 0 64,-11-11 0,12-1 32,-1 12-96,1-23 128,-1 11-32,1 1-32,-1-1-96,-11-11-1025,12 12-1186,-12-1-1953,0 0-5285</inkml:trace>
  <inkml:trace contextRef="#ctx0" brushRef="#br0" timeOffset="4025.8144">393 23 3940,'0'0'2146,"0"0"-288,0 0-225,0 0-768,0 0-289,0 0 33,0 0 160,0 0 416,0 0 224,0 0 1,0 0-161,0 0-32,0 0 64,0 0 32,0 0-896,0 12-33,0 0-96,-11-1-95,11 1-33,0 11-128,0-12 128,11 1-160,1-1 0,-1 1 0,1 0-64,-1-1 0,1-11 32,11 12-96,-11-12-33,-1 0-191,1 0-224,-1-12-225,-11-11 160,0 11-192,0-11 129,0 0 255,-11 12 353,-12-12-32,11 11-224,-11-11 352,11 23 0,1-12 32,11 12 64,-12 0 416,12 0 545,0 0-64,0 0-448,0 0-65,0 0 33,0 0-193,0 0-64,0 0 161,23 12-289,0 11-96,1-11 64,-1 11-96,11-12 96,-11 12-32,0-11 96,1-1 129,-1 1-97,0 11 160,-12-11-160,1-1 32,-1 12-31,-11-11 95,0 11-160,0-11-128,0-1-448,0 1-962,-11-1-1697,-1-11-2594</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5:01.191"/>
    </inkml:context>
    <inkml:brush xml:id="br0">
      <inkml:brushProperty name="width" value="0.04" units="cm"/>
      <inkml:brushProperty name="height" value="0.04" units="cm"/>
    </inkml:brush>
  </inkml:definitions>
  <inkml:trace contextRef="#ctx0" brushRef="#br0">12 508 352,'0'0'2819,"0"0"-609,0 0 705,0 0 32,0 0-65,0 0-415,0 0-257,-12 0-320,12 0-129,0 0-383,0 0-418,0 0-319,0 11-128,23 1-289,0 11-192,12 0 96,-12 0-32,0 0-96,0-11 32,0 11 0,1-12-32,-13 1-32,-11-12 0,12 11-416,-12-11-225,0 0-320,0 0-192,0 0-641,0 0-736,-23-11 224,-1-1-1378,1-11-3010</inkml:trace>
  <inkml:trace contextRef="#ctx0" brushRef="#br0" timeOffset="1420.005">0 519 7815,'0'0'2403,"0"0"-1891,0 0 449,0 0-256,0 0 63,0 0 738,0 0 544,0 0 256,0 0-448,0 0-289,0 15-480,15-1-672,-1 0-289,1 15 96,-1-14-64,0 13 64,1-13-31,-1-1-129,-14 1-64,15-15 0,-15 14-96,0-14-769,0 0-993,0 0-2498,-29-14-1890</inkml:trace>
  <inkml:trace contextRef="#ctx0" brushRef="#br0" timeOffset="2379.1389">127 334 6534,'0'0'2434,"0"0"-1120,0 0 800,0 0-321,0 0-63,0 0 32,0 0-1,0 0-351,0 0-161,0 0-384,-11 12-353,11-1-127,0 1-97,0 11-96,0-11 0,0-1-128,0 12-32,0-11-32,11 0-32,1-1-32,-1-11 32,-11 0-64,12 12-128,-12-12-417,11 0 33,-11-12 95,12 1-63,-12-1-33,0-11-96,0 11 97,0-11 63,-12 12 289,12-1 256,-11 0 0,-1 12 0,12-11 64,-11 11 0,11 0 96,-12 0 193,12-12 159,-11 12 161,11 0 64,0 0-1,0 0-127,0 0-257,0 0-64,0 0-63,0 0-129,0 0 64,0 0 128,11 12-288,1-1 0,11 1 0,0 0 0,-12-1 0,12 1 32,1-1-32,-13 1 64,12-1-32,-11 1 32,-1 0-32,1-1 64,-1 1 97,-11-12 95,12 11-128,-12 1-64,0-1-96,0 1 0,-12 0-96,12-1 64,-11 1-513,-1-1-608,1-11-640,11 0-802,-12 0-2241,12 0-6183</inkml:trace>
  <inkml:trace contextRef="#ctx0" brushRef="#br0" timeOffset="3296.9389">208 289 2594,'0'0'5670,"0"0"-5158,0 0 257,0 0 160,0 0-224,0 0-129,0-46-63,0 34-257,12 0 256,-1 12 449,-11-11 224,12 11-384,-1 0 32,-11 0 128,12 0 128,-1 0-96,1 11-160,-1 1-129,1 0-351,-12-1-193,0 12 64,12-23-224,-12 12 64,0-12-128,0 11-64,0-11-32,0 0-321,0 0-31,0 0-193,0 0-352,0 0-224,0 0 480,0-11 289,11-1 63,1 1 1,-12-1 159,11 12 289,1 0 0,-12-11 289,23 11 672,-12 0 192,1 0-128,0 0-128,11 11-129,-12 1 129,12-1-128,-11 1 32,-1 11 128,-11-12-225,0 12-287,0-11 63,0-1-416,0 1-64,0 0-160,0-1-32,-11 1-353,11-12-352,-23 0-224,11 0-768,-11 0-418,0 0-800,11-12-3138</inkml:trace>
  <inkml:trace contextRef="#ctx0" brushRef="#br0" timeOffset="3845.0174">289 93 8680,'0'0'3395,"0"0"-2081,0 0-257,0 0-289,0 0-351,0 0-1,0 11 33,0-11-417,0 0 32,0-11-64,12-12 32,-12 11-32,11-11 96,-11 11-96,12 1 0,-1-1 0,1 12 128,-1 0 865,1 0 224,-1 0-128,1 0-192,0 0-289,11 12-159,0-1-33,-12 1 97,1 0-65,11-1 129,-12 12-161,1 0 97,0 1-1,-1-13-384,1 12-32,-1 0-96,1 1 0,-1-13-32,-11 1 32,12-1-128,-12-11-480,0 0-417,0 0-705,11 0-1313,-11 0-1057,0 0-2018</inkml:trace>
  <inkml:trace contextRef="#ctx0" brushRef="#br0" timeOffset="4097.7682">465 188 8744,'0'0'7623,"0"0"-6181,0 0-1,0 0-480,0 0-737,0 0-96,-15-14 193,15-1-65,15 1-96,-1-15-160,0 15-64,1-15-2146,-1 15-3235</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5:07.973"/>
    </inkml:context>
    <inkml:brush xml:id="br0">
      <inkml:brushProperty name="width" value="0.04" units="cm"/>
      <inkml:brushProperty name="height" value="0.04" units="cm"/>
    </inkml:brush>
  </inkml:definitions>
  <inkml:trace contextRef="#ctx0" brushRef="#br0">47 428 12492,'0'0'3972,"0"0"-2211,0 0 33,0 0-481,0 0-512,0 0-417,23 24-159,-12-13 95,12 12 0,-11-11 129,11-1-193,0 1-128,-11 11 64,-1-23-128,1 12-64,-1-1 32,1 1-32,-12-12-32,12 12 0,-12-12 32,0 0-64,0 0-160,0 0-257,0 0-127,-12 0-33,0-12 609,-11 0 64,0-11-64,0 12-64,0-13-320,0 13 63,0-12-127,11 11 384,-11 1 96,12 11 0,-1-12 64,0 0-64,12 12 128,0 0 0,0 0 192,0 0 193,0 0 256,0 0-1,0 0 129,0 0-128,0 12-641,0 11-96,0-11 0,12 11 0,-12 0-32,0-11 0,0-1-416,12 1-353,-12-1-320,0-11-865,0 0-576,0 0-4741</inkml:trace>
  <inkml:trace contextRef="#ctx0" brushRef="#br0" timeOffset="840.5971">162 325 1698,'0'0'4292,"0"0"-2595,0 0 289,0 0 0,0 0-352,0 0 63,0 0 1,0 0-257,-11 0-640,11 0 32,-12 0 96,12 0-193,-12 11-159,12-11-97,0 12-320,0-1-160,0 1 0,0 0 97,12-1-97,0 1 0,11-1-33,-12 1-31,1-12-96,0 0-224,-1 0-321,1 0-31,-1 0-1,-11-12-224,0 1-32,0-12 224,0-1-288,-11 13 609,-12-1 384,11 1 64,-11-1 64,11 12 0,1-11 288,-1 11 321,12 0-161,-12 0-31,12 0 159,0 0 97,0 0-64,0 0-129,0 0-352,0 0-160,12 0 193,0 11-161,11-11 0,-12 12 32,13-1 128,-1 1 32,-12-1 129,13 1 63,-13 0-224,12-1 33,-11 12-33,11-11 0,-11 11 64,-1 0-96,1-11-95,0-1-97,-12 1-32,0 0-289,0-1-608,0 1-960,-12-12-898,0 0-2114,1 0-6918</inkml:trace>
  <inkml:trace contextRef="#ctx0" brushRef="#br0" timeOffset="15006.7573">267 221 192,'0'0'1313,"0"0"513,0 0 32,0 0-481,0 0-736,0 0-417,0 0 32,0 0 385,-12 0 320,12 0 512,0 0 257,0 0 160,0 0-129,0 0-191,0 0-193,0 0-160,0 0-96,12 0-224,-1 11-256,1 1-289,-1-1 161,13 1-225,-13 11-96,1-11-32,-1-1 64,1 1-63,-1 0-65,1-1-32,-12 1 0,0-12-32,11 11-32,-11-11 0,0 0-32,0 0-64,12 0-32,-12 0-65,12 0 33,-1 0 0,-11-11 32,12 11 64,-12-12 0,0 12 0,0-11-32,11-1-32,-11 0-65,0 1-63,0-1-32,0 1 32,0-1-65,0 12 33,-11-12 64,11 1 32,-12-1-33,1 12 65,11 0 160,0 0 0,0 0 64,0 0-32,0 0-32,-12 0 32,12 0-32,0-11 0,0 11 0,0 0 64,0 0 353,0 0 255,0 0-63,0 0-129,12 0 1,-1 11-65,1 1-352,-1 11 65,12-11-33,1-1 0,-13 1-32,1-1 0,-1-11 0,1 12-64,-1 0 0,-11-12-64,12 0-577,-12 11-992,0-11-449,0 0-577,0 0-1537,0 0-6406</inkml:trace>
  <inkml:trace contextRef="#ctx0" brushRef="#br0" timeOffset="15670.4991">463 70 4228,'0'0'8168,"0"0"-5254,0 0-1440,0 0-545,0 0-353,0 0-223,23 69 223,-11-69-31,-12 12-161,12-12 64,-12 11-159,0-11-289,0 0 0,11 0-96,-11 0-32,12 0 96,-1 0-1,12 0-95,-11 0-32,-1 0 128,1-11 32,0 11-32,-1 0 32,1 0 0,-12-12 0,11 12 32,-11 0 160,12 0 289,-12 0 288,0 0 95,11 12-191,-11-1-128,12 1-193,-12 0 64,0-1 1,12 1-97,-12-1-192,0 1-64,0-1-64,0 1-32,-12-12-288,12 11-385,-12-11-384,12 12-673,-11-12-768,-1 0-961,1 0-3204</inkml:trace>
  <inkml:trace contextRef="#ctx0" brushRef="#br0" timeOffset="15940.1188">498 130 12075,'0'0'4773,"0"0"-3428,0 0-64,0 0-448,0 0-705,0 0-96,0 0 0,0 0 64,0 0 129,0-14-1,14-1 0,-14 1-160,0 0-32,15-1-32,-15 1-704,14-1-1731,-14-14-3779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10"/>
    </inkml:context>
    <inkml:brush xml:id="br0">
      <inkml:brushProperty name="width" value="0.16" units="cm"/>
      <inkml:brushProperty name="height" value="0.16" units="cm"/>
    </inkml:brush>
  </inkml:definitions>
  <inkml:trace contextRef="#ctx0" brushRef="#br0">748 374 8040,'0'0'6406,"0"0"-3812,0 0-1217,0 0 834,0 0-514,0 0-1024,-75-25-385,50 0 289,-25 25-129,1-25 513,-1 25-353,-25-25-31,25 25 320,0 0-353,-25 0-159,26 0 31,-1 0-160,0 0-224,25 0 32,0 0-64,25 0 33,-25 0 63,25 0 32,0 0 160,0 0-96,0 0 96,0 50-127,0 0-97,-25 24-32,25 26 32,0 0 128,0 24-32,0-24-96,25 24 64,-25 1-32,25 0 0,-25-1-64,25-24 97,-25-1-97,0 1 96,0-50-64,0 0-64,0 0 32,0-26 0,0 1-32,0 0 0,0 0 0,0 0-32,0-25 32,0 0-32,0 25-32,25-25-32,-25 0-32,25 0-1,25 0 1,0 0 96,24 0 32,1 0 0,0 0 0,25 0 0,-1 0 0,1 0 32,0 0-32,-26 0 0,1-25 32,-50 25 0,0 0-32,-25 0 32,0 0 0,0 0-32,0 0-96,0 0-160,0 0-865,0-25-961,25-25-480,-25 1-2403,0-26-7239</inkml:trace>
  <inkml:trace contextRef="#ctx0" brushRef="#br0" timeOffset="1">1445 150 4356,'0'0'7463,"0"0"-4964,0 0-738,0 0 161,0 0-737,0 0-800,0-25-1,24 25 128,-24 25 33,0 0-1,25 25 33,25 0 32,0 24-257,-25 1 32,25 0-224,0-25 65,0 24-33,-25-24-32,24 0-32,-24-25-64,-25 0 0,25-25-64,-25 25-32,25-25-32,-25 0-64,25 0 32,0-25 32,0-25 64,0 0 128,25-25 128,0 1 0,-26-26 33,26 25-33,-25-24-64,0 24-160,-25 25-32,25 0 32,-25 25-32,0 0 96,0 1-64,0 24 0,0 0-32,0 0 0,0 0 0,0 0 0,25 0-576,-25 0-1058,0 0-1024,0 0 31,0 0-928,0 49-5638</inkml:trace>
  <inkml:trace contextRef="#ctx0" brushRef="#br0" timeOffset="2">1967 847 6534,'0'0'4452,"0"0"-2850,0 0 608,0 0-224,0 0-609,0 0-64,0 0 1,0 0 447,0 0-511,0 0-514,0 0 129,0 0-352,0 25 31,0 0-288,0 25-64,0-1 33,0 1-129,0 0 0,0 0-64,0 0-32,0-1 32,0 1 0,0 0-32,0 0 0,26 0 0,-26-1 64,0 1-64,0 0 0,0-25 0,0 25 0,0-25 0,0 0 0,0-25 0,0 24 0,0-24 0,0 25 0,0-25 0,0 25 0,0-25 0,0 0 0,0 0 32,0 25-32,0-25-32,0 0 32,0 0-96,0 0-64,0 0-225,0 0-351,0 0-866,0 0-1537,0-25-1729,0-25-3492</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5:29.219"/>
    </inkml:context>
    <inkml:brush xml:id="br0">
      <inkml:brushProperty name="width" value="0.04" units="cm"/>
      <inkml:brushProperty name="height" value="0.04" units="cm"/>
    </inkml:brush>
  </inkml:definitions>
  <inkml:trace contextRef="#ctx0" brushRef="#br0">12 440 10698,'0'0'5061,"0"0"-3331,0 0 255,0 0 65,0 0-993,0 0-352,34 12-321,-22 11-223,11 0 159,0 0 0,0 0-64,0 0 1,1-11 159,-13 11-320,1-12-32,-1 1 0,1 0-64,-12-12 0,11 0 0,-11 0 0,0 0-32,0 0-64,0 0-224,0 0-193,-11 0-95,-1-12 512,-22-11 96,10 0 0,-10-12-64,11 12-257,0 0 161,-1 11 96,1 1 0,12-1 64,-1 12 0,12 0 0,0 0 96,0 0 96,0 0 225,0 0 63,0 0-63,0 0 63,0 12-160,0 11-256,12-12-32,-12 12 32,11 1-64,1-13 97,-12 12-97,0-23 0,0 12 0,0-1-353,0-11-448,0 0-736,0 0-1025,0 0-1442,0 0-6022</inkml:trace>
  <inkml:trace contextRef="#ctx0" brushRef="#br0" timeOffset="3406.4814">174 278 609,'0'0'4452,"0"0"-2018,0 0 64,0 0-416,0 0-576,0 0-33,0 0-63,0 0-65,0 0-224,-12 0-320,0 0-65,12 0 1,-11 0 64,-1 0-129,12 12-63,0-12-161,0 11-287,-11 1-161,11 0-64,0-1 64,0 1 32,11-1-32,1 12 0,11-23 0,-11 12-64,-1-12-161,1 12-159,-1-12-257,-11 0 33,12-12 31,-1 12-95,-11-12-129,0 1-32,0-12 417,0 11 127,0 1 1,0-1 96,-11 0 128,-1 1 64,1-1 0,-1 1 0,12-1 32,-11 12 96,11 0 32,0 0 481,0 0 224,0 0 192,0 0-97,0 0-351,0 0-161,0 0-255,0 0-193,0 12 96,11-1-64,1 1-32,-1-1 32,1 1-32,11 0 32,0-1 0,-11 12-32,11-11 64,-11-1 0,11 1 32,-12 0 0,1-1 0,0 12 96,-12-11-63,0-1-65,11 1 0,-11 0-64,0-1 0,0-11-128,0 12-481,0-12-736,0 11-449,-11-11-800,-1 0-3268</inkml:trace>
  <inkml:trace contextRef="#ctx0" brushRef="#br0" timeOffset="4090.8339">243 163 9161,'0'0'4964,"0"0"-2337,0 0-833,0 0-834,0 0-543,0 0-257,23 34 32,-23-22-32,11-12-128,1 11-32,0-11-64,-1 0 64,-11 0 0,12 0-96,11 0 64,-12 0 0,1 0 0,11 0 32,0 0 0,-11 0 32,11 0 0,-11 0 0,-1 0 385,1 0 159,-12 0 97,12 0 160,-12 0-225,11 12 97,-11 0-161,0-1-127,0 1 31,0 11-320,0-12-96,0 13-32,-11-13-64,-1 1 0,0-12-320,1 0-609,-1 0-705,-11 0-992,0 0-577,0-12-3300,-1 1-3394</inkml:trace>
  <inkml:trace contextRef="#ctx0" brushRef="#br0" timeOffset="4353.3566">255 232 12940,'0'0'3267,"0"0"-2658,0 0 480,0 0-545,0 0-544,0 0 0,0-29 32,0 15 33,0-1-33,0 1-32,15-1 0,-15-13-417,0 13-448,14 1-576,-14-1-385,0 1-1441,14 14-1473,-14 0-1090</inkml:trace>
  <inkml:trace contextRef="#ctx0" brushRef="#br0" timeOffset="5110.2869">382 58 3395,'0'0'7239,"0"0"-6182,0 0-833,0 0-192,0 0 225,0 0 127,0-23 257,12 23 63,-12-11 1,11-1-129,-11 12-31,12-11 31,-12 11-191,11 0 191,1 0 417,-1 0-64,1 11-416,0 1-289,-1 11-96,-11-12 96,12 1-96,-12-1 0,0 1-31,0-12-65,0 11-32,0-11 0,0 0-97,0 0-95,0 0-64,0 0-32,0 0-97,0 0-31,11 0-193,-11 0-31,12 0 608,0 0 32,-12-11 0,11 11 32,1 0-32,11 0 160,-11 0 224,-1 0 417,-11 0-32,12 0 224,-12 11 96,11 1-128,1 0-321,-12-1-223,11 1-257,-11 11-128,0-12-32,0 1-32,0-1-192,0 1-481,0-12-768,0 0-1186,0 0-1921,0 0-9642</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09.857"/>
    </inkml:context>
    <inkml:brush xml:id="br0">
      <inkml:brushProperty name="width" value="0.04" units="cm"/>
      <inkml:brushProperty name="height" value="0.04" units="cm"/>
    </inkml:brush>
  </inkml:definitions>
  <inkml:trace contextRef="#ctx0" brushRef="#br0">35 428 7015,'0'0'5060,"0"0"-2561,0 0-97,0 0-480,0 0-801,0 0-128,11 23-513,1 0-287,0-11 191,11 11-224,0 0 192,0 0 1,-11-11-161,11 11 0,-12-12-96,13 13-96,-13-13 32,1 1-32,-1-1 32,-11 1 0,0-12 0,0 0-64,0 0 32,0 0-64,0 0-96,0 0 0,0 0-64,0 0-161,-11-12 321,-12-11 64,-1 0 128,-10 0-64,11 0-32,-1 0 0,13-1 1,-12 13 31,11-1-64,0 1 32,-11-1 0,12 0 128,11 12 64,-12-11-96,12 11 0,0 0 128,0 0 1,0 0 63,0 0 128,0 0-63,0 0-97,0 0-224,0 0 64,0 0-32,0 0 0,0 0 1,0 0 31,0 0 0,0 0 0,0 0-32,0 0-64,0 0 0,0 0-32,0 0 32,0 0 64,0 11-96,0 1 0,0 0 0,0-12 32,0 11 0,0-11-32,0 0 0,0 12 0,0-12-32,0 0 32,0 11-32,0 1 32,12 0 32,-12-1-32,0 1 32,0-12-32,11 11 0,-11-11 0,0 12 0,0-12-64,0 0-512,0 0-1154,0 0-1377,0 0-1633,0 0-7720</inkml:trace>
  <inkml:trace contextRef="#ctx0" brushRef="#br0" timeOffset="1002.7537">185 313 4100,'0'0'3683,"0"0"-2305,0 0 127,0 0-32,0 0-95,0 0-161,0-12 64,0 12 64,0 0 65,0 0-97,0 0 224,0 0-415,0 0-386,-11 0-255,11 0-225,-12 0-32,1 0-96,11 12-32,0 11 64,0-12-127,0 13-33,0-13 0,0 12 0,0-11-33,0-12 33,11 12-64,1-12-96,-1 0-288,1 0-193,0 0-63,-12 0-1,11-12-352,1 0-224,-12 1 672,0-1 321,0 1 128,0-1-65,0 0 129,-12 1 96,1-1 129,-1 1-1,0-1 32,1 12 128,11 0 193,0 0 95,0 0 321,0 0-96,0 0-321,0 0-96,0 0-191,11 0-65,1 12-96,11-1 0,0 12 64,0 1-32,1-13-32,-1 12 160,0-11 64,0 0 65,-11-1-1,-1 1-64,1-1 225,-12 1 63,0-1 65,0 1-289,0 0 65,0-1-257,-12-11-128,1 12-161,-1-1 65,1-11-448,-1 0-609,0 12-417,1-12-1088,-1 0-1410,1 0-7239</inkml:trace>
  <inkml:trace contextRef="#ctx0" brushRef="#br0" timeOffset="1850.6828">300 128 1313,'0'0'8937,"0"0"-6823,0 0-897,0 0 384,0 0-416,0 0 161,0 0-33,0 0 256,0 0 33,0 0-417,0 0 128,0 0-288,0 0-288,12 0-257,-12 23-383,0-12-65,11 24-32,12-12 0,-11 0 0,0 12 0,11-12 0,0 12 0,0-23-32,0-1 32,-12 1-97,13-12 1,-13 0-64,-11 0-256,12 0 31,-12-23-31,0 11-64,0-11 191,0 0 161,-12 0 64,1-1 32,-13 13 32,13-1 96,-12 1-64,11-1 64,-11 12 129,12 0 223,11 0-32,-12 0-95,1 0-161,11 12-128,-12 11-32,12-12-192,0 1-385,0 11-320,0-23-352,12 12-352,-12-12-577,11 11-865,1-11-2819,-12 0-3267</inkml:trace>
  <inkml:trace contextRef="#ctx0" brushRef="#br0" timeOffset="2384.5586">474 1 10762,'0'0'3876,"0"0"-1250,0 0-127,0 0-545,0 0-289,0 0-191,11 11-289,1 1-417,11 11-383,0-12 191,-11 13-159,11-1-193,0 0 64,-12-12-32,12 12-95,-11-11-33,0 11-128,-1-11 32,1-12-32,-12 11-64,0-11-609,0 0-1217,0 0-1857,0 0-2980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16.503"/>
    </inkml:context>
    <inkml:brush xml:id="br0">
      <inkml:brushProperty name="width" value="0.04" units="cm"/>
      <inkml:brushProperty name="height" value="0.04" units="cm"/>
    </inkml:brush>
  </inkml:definitions>
  <inkml:trace contextRef="#ctx0" brushRef="#br0">47 358 2498,'0'0'6535,"0"0"-2884,0 0-992,0 0-449,0 0-449,0 0-447,0 0-450,11 12-31,12-1-481,0 12-223,1 0 159,-1-11-96,0 11 32,0 0-128,-11-11 32,11 11-31,0-12-97,-12 12 0,1-11 0,-12-12 32,11 11 0,-11-11-32,0 0-32,0 0-97,0 0-191,0 0-128,0 0-289,-23-11 577,12-12 160,-12 0 64,-12 0 0,12-1 32,0 1-96,-12 0 0,12 0 64,0 12-32,0-1 0,11 1-32,1-1 32,-1 12 32,12 0 193,0 0 95,0 0 256,0 0 97,0 0 32,0 0-33,0 0-127,0 12-353,0 11-224,12 0 0,-1 0 32,-11 0 0,0 0 32,12-11-32,-12-1-32,0 1-64,0-1-288,0-11-993,-12 0-1026,1 0-3074,-13-11-5637</inkml:trace>
  <inkml:trace contextRef="#ctx0" brushRef="#br0" timeOffset="763.881">162 277 5381,'0'0'3267,"0"0"-2530,0 0 704,0 0 321,0 0-769,0 0-321,-23-23 257,23 23-32,0 0 288,0 0 353,0 0-33,0 0 1,0 0-930,-12 12-416,12-1 33,0 1-65,0 11-64,0-11-32,12 11-32,-1-12 32,1 1-32,0-1 0,-1-11-96,-11 0-32,12 0-321,-12 0-95,11-23 63,-11 0-191,0 12 63,0-12 225,-11-1 63,-1 13 33,1-1 288,-1 1 0,0-1 0,12 12 128,-11 0 256,11 0 385,0 0 288,0 0-224,0 0-577,0 0-32,11 0-31,1 12-161,11 11-32,0-12 32,12 13 0,-12-1-32,0-12 64,0 12-32,1-11 64,-13 11 256,12 0 97,-11-11-1,-1 11-128,-11-12-95,0 12-65,0-11-96,0-1-64,0 1-96,0 0-225,-23-12-704,12 0-1057,-1 0-704,-11 0-898,11-24-6053</inkml:trace>
  <inkml:trace contextRef="#ctx0" brushRef="#br0" timeOffset="1389.2607">242 23 12172,'0'0'2402,"0"0"-1441,0 0 928,0 0-191,0 0 32,0 0-193,0 47-1024,0-24-97,12 0-288,11 12 32,0-1-32,0 1-128,12-12 0,0 12 0,-1 0 0,1-12 0,-12 0-64,0-11 64,0-12-96,-11 0-32,-12 0-192,11-12-32,-11-11 31,0 11 65,-11-11 0,-12 0 128,0 0 128,-12 11 160,12 1-160,0 11 32,11 0 32,1 0 96,-12 0 64,23 0-160,-12 23-64,0-12-512,12 1-97,0 0-640,0-12-673,0 11-1633,0-11-4933</inkml:trace>
  <inkml:trace contextRef="#ctx0" brushRef="#br0" timeOffset="2004.9018">439 12 4612,'0'0'4965,"0"0"-3748,0 0 513,0 0 160,0 0-641,0 0 384,0 0 449,0-11 0,0 11-608,0 11-898,0 1-223,0-1-97,0 1-160,0 11 0,0-12 0,0 12-64,11-11-32,1 0-64,0-1 64,11-11-32,-12 0-128,1 0-481,-1 0-95,-11-11-257,12-1-192,-12 0 160,0-11 608,0 12 193,-23-1 224,11-11 0,1 12 64,11-1-64,-12 12 32,12-11 160,0 11 257,0 0 480,0 0 31,0 0-191,0 0-224,0 0-193,12 11-160,-1 12-192,24-11 96,-12 11-32,0 0 0,0 0 353,1 0 95,-1 0 1,-12-11-65,1 11-128,0 0-95,-12 0-193,0-11-32,0 11-321,-12-12-928,0 1-801,-11-12-1377,0 11-3235</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31.556"/>
    </inkml:context>
    <inkml:brush xml:id="br0">
      <inkml:brushProperty name="width" value="0.04" units="cm"/>
      <inkml:brushProperty name="height" value="0.04" units="cm"/>
    </inkml:brush>
  </inkml:definitions>
  <inkml:trace contextRef="#ctx0" brushRef="#br0">36 497 6150,'0'0'2818,"0"0"-607,0 0 191,0 0-352,0 0-192,0 0-97,-24-23 353,24 23-160,0 0-481,0 0-448,0 0-288,0 12-96,24 11-513,-1 0-96,0 11 0,0-10 0,12 10 32,-12 1-64,0-12 0,0 12 0,0-24 0,-11 12-128,-12-11-64,12-1-97,-12-11 161,0 0 0,0 0-192,0 0-353,0 0-288,-24 0 609,13-23 256,-12 0 0,0 0-96,-1 0 96,1 11 96,0-22 0,0 11 0,0 11 0,11-11 0,-11 0 32,11 11 0,12 1 32,-11 11 96,11 0 96,0 0 96,0 0 225,0 0-1,0 0-127,0 0-1,0 0 65,0 11-193,11 12-320,-11 1 0,0-13 64,12 12-64,-12 0-32,0-11-320,0-1-641,0-11-577,0 0-960,0 0-2210,0 0-6535</inkml:trace>
  <inkml:trace contextRef="#ctx0" brushRef="#br0" timeOffset="799.7589">162 370 3523,'0'0'3331,"0"0"-224,0 0-32,0 0-833,0 0-576,0 0 32,0 0-33,-11 12-640,-1-12-64,12 11-64,-11 1-256,-1-1-129,12 1-288,0-1-64,0 1-128,0 11-32,0-11 0,12-1 0,-12 1 0,11-1-32,1-11-192,-12 0-256,11 0-129,1 0-31,0-23-225,-1 12-192,-11-13 128,0 1 160,0 12 353,0-1 192,0 1 224,0-1 0,0 12 224,-11-11 256,11 11 129,-12 0 31,12 0-31,0 0 96,0 0 191,0 0-127,0 0-128,0 0-257,0 0-192,0 0-64,23 11-128,0 12 0,0-11 0,0-1 0,12 12 65,-12-11-65,0 0 64,0-1 0,-11 12-64,0-11 96,-1-1 224,1 12-256,-12-11 32,0-1 0,0 1-96,0-12-96,-12 0-384,-11 0-609,0 0-705,0 0-1345,0 0-1505,0-12-6279</inkml:trace>
  <inkml:trace contextRef="#ctx0" brushRef="#br0" timeOffset="1399.8646">267 278 9417,'0'0'4516,"0"0"-2402,0 0-993,0 0-448,0 0-353,0 0-192,0 11 353,0-11 352,11-11-353,1-1-128,-1 1-192,1-13-63,0 1-1,11 12-64,-23-1 0,11 1 32,-11 11 64,12 0 897,-12 0 224,11 0-256,1 11-416,-1 12-161,1-11-64,11 11-63,-11 0 127,11 0-192,-12 12 96,1-12-63,0 0-65,-1 0-128,1-11-64,-1 11 0,-11-23-320,0 12-641,12-12-705,-12 0-1281,0 0-1985,0-12-3620</inkml:trace>
  <inkml:trace contextRef="#ctx0" brushRef="#br0" timeOffset="1599.8586">394 381 14061,'0'0'5798,"0"0"-3748,0 0-705,0 0-544,0 0-801,0 0-96,0 0 96,14-29 64,1 15-64,-1-15-833,15 0-1441,-15 0-769,-14 15-1826,15-15-5380</inkml:trace>
  <inkml:trace contextRef="#ctx0" brushRef="#br0" timeOffset="2078.8703">451 127 12204,'0'0'4131,"0"0"-3490,0 0-160,0 0-481,0 0-97,0 0 97,-12-11 64,24-1 193,-12 1-97,11-1 32,-11 1 160,12-1 129,0 1-129,-1-1-128,1 0-63,-1 1-65,-11-1 0,12 12 128,-12 0 545,0 0 544,11 0-96,-11 12-160,12-1-512,11 1-161,-11 11 96,-1 0-255,1 0-97,11 12 32,-12-12 32,1 0-64,11 0-128,-12 0 0,-11-11-128,12 11-352,0-23-802,-1 12-511,1-1-610,-12-11-447,0 0-2243,0 0-5541</inkml:trace>
  <inkml:trace contextRef="#ctx0" brushRef="#br0" timeOffset="2262.509">613 226 15278,'0'0'4837,"0"0"-3364,0 0-31,0 0-738,0 0-639,0 0 63,43-29-128,-28 0-32,13 0-929,-13 0-2370,-1 0-4837</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35.056"/>
    </inkml:context>
    <inkml:brush xml:id="br0">
      <inkml:brushProperty name="width" value="0.04" units="cm"/>
      <inkml:brushProperty name="height" value="0.04" units="cm"/>
    </inkml:brush>
  </inkml:definitions>
  <inkml:trace contextRef="#ctx0" brushRef="#br0">12 531 13581,'0'0'3747,"0"0"-1504,0 0-482,0 0-960,0 0-737,0 0 0,70 58-32,-47-35 32,0-11 0,0 11 96,0-11-64,0-1-96,0 12 32,-11-11-32,0-1-64,-1 1-128,1-1-160,-12-11 0,0 0 159,0 0-63,0 0-737,0 0-224,-23-11 1153,-1-1 64,-10-11 96,11 0-96,-12 0 0,0-12-64,12 12 64,0 12 32,0-13-32,11 13 32,1-1-32,11 12 192,0 0 225,0 0 95,0 0 385,0 0 256,0 0-320,0 0-64,0 0-65,0 12-512,0-1-160,0 13 1,0-13-33,0 1-129,0-1-351,0 1-321,0-12-1057,0 0-672,0 0-1730,0 0-8040</inkml:trace>
  <inkml:trace contextRef="#ctx0" brushRef="#br0" timeOffset="701.7969">139 393 4164,'0'0'4965,"0"0"-3684,0 0 1025,0 0 256,0 0-640,0 0 32,-11 0-256,11 12-321,-12-12-352,0 11-320,12 1-321,0-1-384,0 1 0,0 11 0,0-11 0,24-1 32,-13 1-64,1-1 0,-1-11-224,1 0-257,-12 0-159,11 0-97,1-11 64,-1-1 33,-11-11 191,0 12 129,0-1 96,0 0 224,-11 1 32,11-1 32,-12 12 32,1-11-32,11 11 0,0 0 192,0 0 352,0 0 321,0 0 0,0 0-160,0 0-577,0 0-128,11 0-64,1 11 64,11 1 32,0-1 32,0 1-96,0 11 64,0-11 0,1-1 225,-1 12 159,-12-11-32,1 11-223,-1-12-65,1 1-64,-12 0-32,0-1-32,0 1-96,0-1-289,-12-11-640,1 0-544,-12 0-801,0 0-962,11 0-3938</inkml:trace>
  <inkml:trace contextRef="#ctx0" brushRef="#br0" timeOffset="1471.0565">336 289 3011,'0'0'10954,"0"0"-7815,0 0-1537,0 0-898,0 0-351,0 0-289,11 81-32,1-70 0,-1 1-32,1 0 0,-1-1-32,13 1 0,-13-12-64,1 0 32,11 0-65,-12 0 1,1 0-192,-12-12-224,11 1 31,-11-1 257,0 0 128,0 1 128,-11-1-160,-1 1 31,-11-1 129,0 1 32,0 11 33,-12-12-1,12 12 160,0 0-128,0-11 288,0 11-31,0 0-65,11-12-128,-11 12 0,12-11 64,-1 11-128,1-12-31,11 0 31,-12 12 32,12-11 32,0 11-32,0-12-96,0 12 96,0 0 224,12-11 193,-1 11 512,1-12-448,-1 12-161,12 0-160,-11 0-96,-1 0-31,13 0-1,-13 0-96,1 12 128,-1-1-192,1 1 0,-12-1-512,11 1-449,-11-12-801,0 12-672,0-12-1282,0 0-4548</inkml:trace>
  <inkml:trace contextRef="#ctx0" brushRef="#br0" timeOffset="2088.5395">347 82 7015,'0'0'6214,"0"0"-3332,0 0-1152,0 0-641,0 0-577,34 69-63,-22-58-33,-1 1-128,-11-12-127,12 11-129,-12-11-32,0 0-32,11 0-225,-11 0 161,12 0-32,0-11 128,-1 11 0,1-12-64,-1 12 64,1 0 32,-1 0 0,1 0 0,-1 0 224,13 0 65,-13 0 127,1 12-95,-1-12 223,1 11-95,-1 1 31,1 11-96,0-11 129,-12 11-129,0 0-63,0-12-225,0 1-128,0-1-128,-12-11-161,0 0-896,-22 0-352,11 0-801,-1 0-1282,1-11-4772</inkml:trace>
  <inkml:trace contextRef="#ctx0" brushRef="#br0" timeOffset="2324.7556">347 159 15535,'0'0'2178,"0"0"-1313,0 0 1088,0 0-735,0 0-610,0 0-31,29-43-353,-29 29-128,14-15-64,0 14-32,1 1-897,-15-1-1857,14-13-2820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50.689"/>
    </inkml:context>
    <inkml:brush xml:id="br0">
      <inkml:brushProperty name="width" value="0.04" units="cm"/>
      <inkml:brushProperty name="height" value="0.04" units="cm"/>
    </inkml:brush>
  </inkml:definitions>
  <inkml:trace contextRef="#ctx0" brushRef="#br0">12 497 7175,'0'0'5317,"0"0"-3203,0 0 320,0 0-448,0 0-609,0 0 33,0 0-193,0 0-577,11 11-287,13 1-257,-1 11 0,0 11 32,0-10-96,0-1 64,0-12-64,-11 12 0,-1-11-32,1 0 0,-1-1 0,1-11-32,-12 12 32,0-12-96,0 0-64,0 0-32,0 0-353,0 0-31,0 0 63,-12-12 353,-11-11 128,0 11 32,-12-11 0,12 0 0,0 0-32,0 0 32,0 0 0,11 11 0,1 12 0,-1-11 32,12 11-32,0 0 64,0 0 192,0 0 129,0 0 95,0 0 193,0 11 31,0 1-31,0-1-673,12 1 0,-12 11-32,0-11-128,0-1-96,0 12-193,0-23-159,0 12-417,0-12-1089,0 0-865,0 0-4036</inkml:trace>
  <inkml:trace contextRef="#ctx0" brushRef="#br0" timeOffset="733.3093">104 346 1185,'0'0'2434,"0"0"-191,0 0-33,0 0 288,0 0 64,0 0-416,0 0-192,0 0-64,0 0 64,0 0-128,0 12-897,0-1-449,-11 1-224,11-1-192,0 12-64,0-11-64,0 11 64,11-11-64,-11-1 64,12 1 0,-1-1-32,1-11-128,-12 0-32,12 0-385,-1 0 1,12-11-385,-23-1-384,12 1 352,-12-1 480,0-11 289,0 11 224,0 1 32,-12-1 32,1 1-64,-1-1 128,-11 1 224,11-1-95,1 1 63,-1 11 353,12 0 191,0 0-127,0 0 32,0 0-257,0 0-159,0 0-225,0 0-128,12 0-32,11 11 32,0 1 128,0-1 96,1 12-192,-1-11 0,0 11 96,0-11-32,0-1 65,-11 12-129,-1-11 32,1-1 0,0 1-32,-12-1-32,0 1-32,0-12-353,-12 12-383,0-12-994,-11 0-544,0 0-577,0-12-3267,0 0-4516</inkml:trace>
  <inkml:trace contextRef="#ctx0" brushRef="#br0" timeOffset="1404.8523">220 150 3587,'0'0'4036,"0"0"-2018,0 0 545,0 0-353,0 0-417,0 0-31,0 0 256,0 0-96,-12 11-993,12 1-513,0 0 129,0 11-513,0-12 0,0 12-32,0-11-64,12-1 64,-1 1-65,1 0-191,0-12-64,-1 0-161,1 0-223,-1 0 31,1-12-672,-12-11 96,0 11 320,0-11-32,-23 0 256,11 12 225,1-1 320,-13 0 160,13 1 64,11-1 352,-12 12 545,12 0 160,0 0-32,0 0-64,0 0 416,0 0-352,0 0-704,12 12-385,11-1 0,0 1 128,0 0-64,0 11 0,12-12 192,-12 1 289,-11-1-129,11 12 33,-11-11 223,-1 0-159,1 11-257,-1-12-160,-11 12-96,0-11 0,0 11-64,-11-11-448,-1-1-481,1 1-609,-12-12-736,-1 0-961,1 0-2691</inkml:trace>
  <inkml:trace contextRef="#ctx0" brushRef="#br0" timeOffset="2153.8206">323 35 1922,'0'0'2979,"0"0"-609,0 0 417,0 0-962,0 0-479,0 0-1,0-12-64,0 1-192,0 11-320,0-12-225,12 12-320,-12 0 161,12 0 63,-12 0 545,11 0 256,1 23-384,-1 0-480,-11-11-225,12 11-96,-12 0 0,0-23-64,0 12 32,0-1-32,0-11-64,0 0-96,0 0-225,0 0-287,0 0-289,0 0-160,0 0 512,0 0 385,0 0 128,11 0-192,1-11 159,-1-1 129,13 1 0,-13 11 0,1-12 161,-1 12 767,1 0 290,-1 0 191,1 12-448,-12 11-128,11 0-257,-11-12-191,0 13-33,0-1-192,0-12-128,0 12 32,0-11-64,0 0-128,0-1-513,-11 1-736,11-12-1281,0 0-1186,-12 0-6406</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54.246"/>
    </inkml:context>
    <inkml:brush xml:id="br0">
      <inkml:brushProperty name="width" value="0.04" units="cm"/>
      <inkml:brushProperty name="height" value="0.04" units="cm"/>
    </inkml:brush>
  </inkml:definitions>
  <inkml:trace contextRef="#ctx0" brushRef="#br0">24 578 2755,'0'0'3875,"0"0"-640,0 0-1249,0 0-448,-23-81 63,23 70-384,0-1-192,0 1 0,0-1 0,0 12-192,11 0 0,1 0-321,-1 0 225,1 12 0,11 11-417,-11 0-224,11 0-32,0 12 32,-12-1-64,1 1 0,-1-1 0,1 1-32,-12-12 0,12 0 0,-12-11-32,0-1 32,0 1 0,0-12-64,0 0-320,-12 0-385,0-23 289,1 11 384,11-11 0,-12 12-1,12-1 97,0 1 0,0-1 0,0 0 129,12 12 159,11-11 0,0 11-64,-11-12 161,11 12-193,0 0-192,-12 0 64,1 0-64,-1 0-32,1-11-160,-12 11-481,0-12-512,0 1-353,12-1-159,-12 1-1538,0-1-2242,0 1-641</inkml:trace>
  <inkml:trace contextRef="#ctx0" brushRef="#br0" timeOffset="669.2568">128 324 2723,'0'0'5829,"0"0"-4195,0 0 31,0 0 257,0 0-256,0 0 159,-12 0 225,12 0-32,0 0-416,0 0-577,0 0-545,0 11-63,0 1-257,0 11-128,12-12-32,-1 13-64,1-1 32,11 0 32,0-12-96,0 1 63,0 11-31,1-23-224,10 11-32,-22-11-65,11 0-191,-11 0 160,-1-11-161,1-1-160,-12 1 321,0-12 416,-12 0 32,1 0 32,-13-1 0,1-10 0,-11 22-64,10-11 32,1 12-32,0-1 32,12 12 160,-1 0 193,0 0-1,1 0-288,-1 0-32,12 0-64,-11 0-320,11 0-1089,-12 0-1346,12 12-3139</inkml:trace>
  <inkml:trace contextRef="#ctx0" brushRef="#br0" timeOffset="1241.802">289 174 6758,'0'0'4933,"0"0"-3876,0 0 737,0 0-321,0 0-448,0 0-32,-35-12 545,35 12 351,0 0-479,-11 12-417,11-1-225,0 1-383,0 0-385,0-1-64,11 1 32,1 11 32,11 0-64,0-12 31,0 13-63,0-1 96,0-12-64,0 1 64,-11-12-96,11 11-96,-11-11-160,-1 0-257,-11-11-63,12-12-161,-12 11 448,0-11 321,-12 0 64,-11 0 0,11 11 32,-11-11 0,0 12 0,12-1 0,-12 0-32,11 1 32,-11 11 0,11 0-32,1-12-96,11 12-608,-12 0-930,1 0-1281,-1 0-4644</inkml:trace>
  <inkml:trace contextRef="#ctx0" brushRef="#br0" timeOffset="1710.6836">347 0 11050,'0'0'3556,"0"0"-1827,0 0 129,0 0-320,0 0 95,0 0-191,34 23 127,-22-11-480,11 11-288,0-11-161,0 11-159,1 0-225,-1-12-128,-12 12-64,13-11-64,-13-1-32,1 13-224,-1-13-865,-11 1-993,12-1-2178,-12-11-4677</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7:11.324"/>
    </inkml:context>
    <inkml:brush xml:id="br0">
      <inkml:brushProperty name="width" value="0.04" units="cm"/>
      <inkml:brushProperty name="height" value="0.04" units="cm"/>
    </inkml:brush>
  </inkml:definitions>
  <inkml:trace contextRef="#ctx0" brushRef="#br0">47 543 3235,'0'0'4869,"0"0"-3620,0 0-32,0 0 192,0 0-159,0 0-354,-35-34 225,35 22-64,0 0 97,-11 1-130,11 11-127,0-12-160,0 12-289,0 0-31,0 0-161,11 0-160,1 0 257,-1 0 31,1 12 0,11 11-160,0-11-95,0 11-65,-11 0 0,0 11-32,-1-10 32,1-1-32,-1 0-32,-11 0 0,12 0 32,-12 0-96,0-11 96,0-1-32,0-11 0,0 0-96,0 0-96,0 0-161,0 0 65,0 0-96,0 0 127,-12-23 97,12 12-256,-11-1 256,11 1 96,0 11-33,0-12-63,11 12 0,1-12 0,-1 12 160,13 0 609,-1 0-33,0 0-191,0 12-161,-11-12-160,11 0-32,-12 0-32,-11 0 0,12 0-32,-12 0-128,0 0-417,0-23-896,0 11-962,0-11-2209,0 0-4068</inkml:trace>
  <inkml:trace contextRef="#ctx0" brushRef="#br0" timeOffset="656.2001">174 336 705,'0'0'10474,"0"0"-7720,0 0-1088,0 0 480,0 0-577,0 0-288,-12-12-288,0 24-64,12-1-352,0 12-321,0-11-64,0 11 32,12 0-224,0 1 33,11 10-1,0-11-32,0 1 0,0-13 0,0 1 0,-11-1-193,11-11 1,-12 0-224,1 0-417,-12 0 288,11-23-31,1 12-1,-12-13-127,0 1 447,0 12 193,-12-12 64,1-1 0,-1 13 0,-11-12 32,12 11 33,-13 0-33,1 1 0,0-1 0,12 1 0,-12 11 0,11-12-64,1 12-32,11 0-737,-12 0-2242,12-11-5029</inkml:trace>
  <inkml:trace contextRef="#ctx0" brushRef="#br0" timeOffset="1205.0787">267 162 4997,'0'0'5573,"0"0"-3395,0 0-224,0 0-641,0 0-512,0 0-225,0 23 97,0-11 384,0-1-96,0 1-160,11 11-257,-11-12-223,12 1-161,11 11-160,-12 0 0,24 0 0,-12-11 0,0-1-32,-11 1 0,-1-12 32,1 11-64,0-11 0,-1 0-65,1-11-191,-12-1-160,0-11-65,0 0 225,0 0 64,-12-12 63,1 12 193,-1 12 0,-11-12 64,11 23-31,1-12 351,-1 12 96,-11 0-255,12-11-33,-1 11-128,0 0-64,1 0-160,-1 0-673,1 0-1121,11-12-1890,-12 12-3234</inkml:trace>
  <inkml:trace contextRef="#ctx0" brushRef="#br0" timeOffset="1907.3601">428 0 1441,'0'0'5253,"0"0"-1825,0 0-866,0 0 193,0 0-673,0 0-545,-23 0-192,23 0-128,-12 12-352,12-1-288,0 1-257,0-1-224,0 12 32,12 1 0,0-13-128,-1 1 0,1-1-64,-1-11-128,12 12 0,-11-12-64,0 0-129,11 0-383,-23 0-417,11-12-65,-11 1 514,0-1 31,0 1 513,0-1 160,-11 0 32,-12-11 64,11 23-32,12-11 96,0 11 128,-12 0 513,12 0 192,0 0 128,0 0-64,0 0-384,0 0-385,12 11 0,0 1-192,11 11 32,0 0 0,0 0 128,0 0 33,0 0 63,-11 1-32,11-1 65,-12 11-129,1 1-32,0-12 0,-12 0-192,0 0-32,-12 0-32,0-11-512,-11-12-994,12 0-1793,-1 0-3748</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8:26.503"/>
    </inkml:context>
    <inkml:brush xml:id="br0">
      <inkml:brushProperty name="width" value="0.04" units="cm"/>
      <inkml:brushProperty name="height" value="0.04" units="cm"/>
    </inkml:brush>
  </inkml:definitions>
  <inkml:trace contextRef="#ctx0" brushRef="#br0">557 0 2370,'0'0'8424,"0"0"-6758,0 0-930,0 0 1667,0 0-1026,0 0-544,0 0 192,0 16 128,0-1-192,0 0-32,0 0-64,0-15-257,0 30-224,0-15-31,0 1 63,0-1-256,0 0-64,0 0 1,0 0-65,0-15 160,0 15-96,0 0-32,0-15 0,0 16-64,0-16 0,0 0 0,0 0-32,0 0-64,0 0-705,0 0-1057,0 0-1345,0 0-2338</inkml:trace>
  <inkml:trace contextRef="#ctx0" brushRef="#br0" timeOffset="528183.2692">93 940 10666,'0'0'2787,"0"0"-2563,0 0 224,0 0 641,0 0-352,0 0-224,-43-58 223,43 46 97,0 1-417,0-1-159,0 1-65,0 11 32,0 0-64,0-12 64,11 12 97,0 0 287,0 0-63,-1 23-225,1-11-192,0 11 0,0 11-64,0 1 1,-1 0 95,-10-12 96,11 12 96,-11-12 97,0 0-257,0-12-32,0-11-64,0 0-32,0 0-64,0 0-224,0 0 96,0 0 0,0-11 96,0-1 0,0 1 32,0 11-32,0-12 32,0 12 32,11-11 32,0 11 0,11-12 32,-12 12-64,12-11 0,-11 11-32,0 0-64,-1-12-449,1 12-672,-11 0-352,11-12-1154,-11 1-1248,0-1-1250,0 1-2563</inkml:trace>
  <inkml:trace contextRef="#ctx0" brushRef="#br0" timeOffset="528770.1939">169 709 11147,'0'0'3651,"0"0"-2242,0 0 737,0 0-640,0 0-641,0 0-193,-11-12 193,11 12 64,0 12-288,-11-12-257,11 23-128,0-12-192,0 12 96,0 1-128,11-13 0,0 12 0,10 0-32,1-11-64,0 11-96,-1-12-64,1 1-32,-1 0-32,1-12-225,-11 0 65,-1 0-1,-10 0 161,0-24 96,0 1 128,0 0 32,-10 0-64,-1-11-225,-11 10-127,1 13 224,-1-12 95,1 11 129,10 1-32,-11 11 32,11-12-288,-10 12-673,21 0-704,-11 0-1186,11 0-1665,0 0-3172</inkml:trace>
  <inkml:trace contextRef="#ctx0" brushRef="#br0" timeOffset="529155.3311">223 582 15407,'0'0'3363,"0"0"-1826,0 0 129,0 0-962,0 0-479,0 0-33,43 58 160,-21-47 161,-1 12-1,1 0-95,-11-11-193,10 11-96,-10-11-96,0-1-32,-1 1-192,1-1-577,-11-11-961,11 0-992,-11 0-1282,0 0-4420</inkml:trace>
  <inkml:trace contextRef="#ctx0" brushRef="#br0" timeOffset="529713.3658">298 536 14478,'0'0'1153,"0"0"-1153,0 0-192,0 0 160,0 0 32,0 0 0,22-58 0,-11 47 32,-11-1 320,11 0 224,-1 1-223,1-1 63,0 12-224,-11-11-96,11 11-63,-11 0 255,11 0 705,-11-12-96,10 12-97,-10 0-255,0 0-65,11 0 1,0 0 95,-11 12 193,11-1 128,0 1-353,-1-1-159,1 13 31,0-1-192,0 0-96,0 0 33,-1 0-129,1 0 0,-11-11-32,11 0 0,-11-1-321,11-11-768,-11 12-736,0-12-1090,11 11-1762,-11-11-6309</inkml:trace>
  <inkml:trace contextRef="#ctx0" brushRef="#br0" timeOffset="529944.6617">438 585 1249,'0'0'17585,"0"0"-15279,0 0-1569,0 0 672,0 0-672,0 0-673,14-14 0,-1-15 0,1 14-64,-14 1 0,13-1-1121,14 1-2242,-27-15-5542</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53"/>
    </inkml:context>
    <inkml:brush xml:id="br0">
      <inkml:brushProperty name="width" value="0.04" units="cm"/>
      <inkml:brushProperty name="height" value="0.04" units="cm"/>
      <inkml:brushProperty name="color" value="#C00000"/>
    </inkml:brush>
  </inkml:definitions>
  <inkml:trace contextRef="#ctx0" brushRef="#br0">836 230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1">1110 63 7944,'0'0'6438,"0"0"-4324,0 0-289,0 0-736,0 0-864,0 0-1,0 0 416,0 0 1,0 0-129,0 0-191,12 0 31,0 12 577,12 0-288,-13 0-225,13 12 129,0-13-33,-12 13 65,0 0-65,0 0 65,0-1-129,-12 1-128,0 0 33,0 11-225,0-11 32,0 12-128,-24-1-32,0-11-256,0 12-577,-11-12-833,-1-13-1024,12 1-1474,0-12-3684</inkml:trace>
  <inkml:trace contextRef="#ctx0" brushRef="#br0" timeOffset="272078">154 210 14029,'0'0'2050,"0"0"-1441,0 0 1281,0 0-225,0 0-352,0 0-63,0 0 191,0 0 0,0 0-480,0 0-256,9 0-225,-9 10-95,10 9-129,-1 10-192,-9-1 0,10 1 32,0 9-96,-1-9 96,-9 9-64,0 0 32,0 1-32,0-1 64,-9 0-31,-1-9 95,-9-10-128,0 0 0,9 0-32,-9-10-64,0-9-289,-1 0-768,1 0-480,0-9-705,0-1-865,0 1-833,9-10-3139</inkml:trace>
  <inkml:trace contextRef="#ctx0" brushRef="#br0" timeOffset="273086.1682">402 191 11115,'0'0'1729,"0"0"-960,0 0 1249,0 0-1057,0 0-385,0 0 513,0 0 609,0 0 128,-9 0-257,9 0-256,-19 0-800,9 0-129,-9 0-128,9 0-127,-9 0-1,0 10 32,9 0-128,1 9 32,-1 0-64,1 0 0,9 10-64,0-10 32,0 0-32,0 0-225,0 0-63,9 0-160,1 0-65,-1-9-96,1-10-63,9 0-193,0 0 96,-9 0 96,9-19 289,-9-10-64,-1 1 31,1-1-224,-1-9-288,-9 18 545,0-8 320,0 18 128,0 1 96,0 9 416,0 0 834,0 0 383,0 0-31,0 0-577,0 0-128,0 0-256,0 0-33,10 9-383,-10 10-257,10 10 32,-1-10-64,1 10-32,-1 0 0,-9-10-64,10-10-96,-1 10-417,-9-19-576,10 10-1057,-10-10-1602,10 0-2113,-1-10-5734</inkml:trace>
  <inkml:trace contextRef="#ctx0" brushRef="#br0" timeOffset="273670.4778">526 163 12204,'0'0'3555,"0"0"-2498,0 0-769,-10 58-192,20-39-64,-1 9 96,1 1 481,-1 0 224,1-10-257,-10 0-127,0-9 255,10-10-191,-10 0 31,0 0 1,0 0-545,0 0-320,-10-20 320,10 1 0,0-9 256,0-1-128,0 10-128,0 0 32,0 0-32,0 9 0,0 0-32,0 1-737,0-1-512,19 1-160,-9-1-545,9 10-609,0-9-1344,0 9-1410</inkml:trace>
  <inkml:trace contextRef="#ctx0" brushRef="#br0" timeOffset="274133.8156">698 230 4805,'0'0'5637,"0"0"-4260,0 0-288,0 0-544,0 0-513,0 0-32,48 10-64,-39-10 64,-9-10 128,10 1-64,-10-1 288,0 1-64,0-1 321,0 0 192,0 1 32,-10-1 128,1 10 63,-1-9 130,1 9 351,-1 0 64,0 0-608,1 9-288,-1 1-257,10 9-319,-9 10-65,9-10 160,-10 9 320,10 1-159,0 0 63,0 0-192,10-20-224,-1 1-64,1-1-160,9-9-1089,0 0-1986,0 0-1698,1-19-8392</inkml:trace>
  <inkml:trace contextRef="#ctx0" brushRef="#br0" timeOffset="274974.349">136 25 11723,'0'0'2018,"0"0"-1473,0 0 479,0 0-1024,0 0 321,0 0 191,12 0 385,-12 0 609,0 0 95,0 0-31,0 0-610,0 0-351,0 0-353,0 0-256,-12 0-256,0 0 224,0 0-416,1 0-577,-1-12-2114,0 0-3844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22:58.621"/>
    </inkml:context>
    <inkml:brush xml:id="br0">
      <inkml:brushProperty name="width" value="0.04" units="cm"/>
      <inkml:brushProperty name="height" value="0.04" units="cm"/>
    </inkml:brush>
  </inkml:definitions>
  <inkml:trace contextRef="#ctx0" brushRef="#br0">3952 2041 7495,'0'0'3459,"0"0"-672,0 0-609,-85-42-576,42 27-481,-13 15-321,14 0-159,-15 0 288,1 15-64,-15 13 224,1 0-641,13 29 289,-13-1-481,13 15-96,1 13 129,13 1-161,1 28-32,28 14 0,-14 0 0,28 0-64,0-14-32,28 0 0,28-15-32,15-13 0,14-14-32,27-15-32,16-28-32,13 1-1,0-29 33,0-15 32,14-27 0,1-14 64,-15-15-32,-14-14 0,-28 1-96,-43-1 64,-14-14 64,-28 0 128,-14-13-64,-14 13 96,-42-14-32,-1 0-31,-13 14 31,-15 15 128,0-1-64,15 28 128,-1 15-223,1 0-65,-1 13-32,15 15 0,-1 14-225,15 0-832,-15 0-1281,1 14-2018,14 15-4645</inkml:trace>
  <inkml:trace contextRef="#ctx0" brushRef="#br0" timeOffset="19699.1188">1595 4553 10634,'0'0'4548,"0"0"-2466,-99 99 192,85-85-160,-1-14-1024,15 14-578,0-14-512,0 0-224,0 0-97,0 0-63,15-14 384,13 0 384,14-14 161,15-15 0,13-27-33,29-15 0,14-28-223,28 0-161,14-28-64,1 28 0,-15 0-32,-14 14 0,-14 28 32,-43 15-64,-27 28 32,-15 28 0,-28-14 0,0 14 289,0 0 832,0 0-417,0 0-319,0 0-385,0 0-32,0 0-769,0 0-865,-14 14-1152,0 0-1218,-15 0-897,1 0-3971</inkml:trace>
  <inkml:trace contextRef="#ctx0" brushRef="#br0" timeOffset="20246.0474">2483 3564 12204,'0'0'3427,"0"0"-2626,0 0-513,0 0-64,0 0-192,0 0 545,85-14 384,-28 14-161,-15-14 257,14 14-288,-13-14-385,-15 14 33,14 0 63,-13 0 33,-1 0-193,0 0-128,0 0-32,-14 0 129,1 0-33,-15 0 224,14 14 385,-14 0 320,0 14-128,0 0-128,0 15-416,0-1-65,0-14-288,0 1-64,-14 13-96,-1-14 0,15 0-160,-14-13-737,14 13-1281,0-14-1697,0-14-2692</inkml:trace>
  <inkml:trace contextRef="#ctx0" brushRef="#br0" timeOffset="21528.7529">678 4651 10058,'0'0'3267,"0"0"-641,0 0-160,-127-14-352,84 14-736,1 0-33,0 0-640,-15 14 159,15 0 1,-15 14-96,15 0-160,0 1 95,-15 13-255,29 0-129,0 15-64,-1-1-160,1 1-64,14 13 0,14 15-32,0-15 64,0 15-32,0-14 65,28-1-97,15 1 0,13-15 0,1 1-64,13-29-33,15 0 1,0-14 0,14 1-32,-1-15 0,1-29 32,-14 1 64,0-14-96,-15-1 64,-27 1 0,-1-14-64,-14 13-1,1-27 97,-15 13 32,-14-13 32,0-1 0,0 0 65,-14 1-33,-15 13-32,1 1-32,0-1 96,-15 15 32,-13 0-64,28-1 0,-29 15 0,29 14-64,-14-14 0,13 14-192,15 0-289,-14 14-704,0-15-576,14 15-834,0 0-2113,-15 0-7047</inkml:trace>
  <inkml:trace contextRef="#ctx0" brushRef="#br0" timeOffset="23662.445">606 5737 13036,'0'0'3331,"0"0"-1441,0 0-705,29 113-192,-15-71 0,0 1 160,0 13-160,14 1 0,1 13-64,-1 15-224,0-14-129,-14 13 129,0 15-225,0-14 1,1 14-97,-15-15 33,0-13-193,0-15-96,0-13-32,0-15-96,14 0 32,-14-14-64,0 0 32,0-14-64,0 0-32,0 0-160,0 0-161,0 0-287,0 0-514,0 0-351,0-28-833,0 0-161,0-14-1248,14-15-5126</inkml:trace>
  <inkml:trace contextRef="#ctx0" brushRef="#br0" timeOffset="24046.6158">804 6345 9865,'0'0'4805,"0"0"-2755,0 0-1602,0 0-448,0 0-576,0 0 576,15-57 384,13 29 257,0-14-193,-14-15-96,14 15-31,1-15 159,-1 15-160,-14-15 97,14 15-97,-14 14-96,-14 14-63,15 0-1,-15 14 352,0-14-192,0 14-255,0 0-65,0 0-225,0 0-1056,0-15-1313,0 15-3780,0 0-3332</inkml:trace>
  <inkml:trace contextRef="#ctx0" brushRef="#br0" timeOffset="24577.9236">833 6273 9033,'0'0'3427,"0"0"-2306,0 0 993,0 0-385,0 0 1,0 0 256,-57-14 128,15 14-416,0-14-385,-15 0-384,-13 14-161,13-14-31,-13 14-449,13-14-95,1 14-161,-1-15 0,15 15-64,14 0-32,0 0-769,14 0-1025,-1 0-1441,15 0-1602,0 0-3106</inkml:trace>
  <inkml:trace contextRef="#ctx0" brushRef="#br0" timeOffset="25294.4617">945 7078 9833,'0'0'3331,"0"0"-864,0 0-129,0 0-769,0 0-63,0 0 31,-14 0-95,14 14-449,0-14-161,28 28-31,-13 0-128,27 1-161,0 13-63,1-14-129,-1 15-96,1-29-128,-15 14-64,0 0-32,-14-14 0,0 0-224,-14-14-577,14 15-672,-14-15-641,0 0-448,0 0-1378,-14 0-7815</inkml:trace>
  <inkml:trace contextRef="#ctx0" brushRef="#br0" timeOffset="25794.8213">790 7036 448,'0'0'4613,"0"0"-2691,0 0 224,0 0 352,0 0-288,0 0 32,0-29 449,0 29 127,0 0-191,-14 0-513,0 29-833,0 13-768,-15 0-97,-13 15 32,0-1 289,-1 1-577,1-1 32,0 1-63,-1-15 191,15 1-320,0-15 0,14 0-64,0-14-160,0 0-705,14-14-961,0 0-1217,0 0-1730,0-28-6117</inkml:trace>
  <inkml:trace contextRef="#ctx0" brushRef="#br0" timeOffset="30068.8488">14803 4552 2178,'0'0'1570,"0"0"832,0 0 192,0 0 417,0 0-320,0 0-641,0-14-65,0 14 290,-14-14-97,0 14-1121,-29 0-192,1 0 31,-14 0-351,-1 0-193,1 14-31,-1 14 95,1 1-224,-1-1 0,15 14-32,0 29-63,-1-1-97,15 15 64,0 14-64,14 0 0,14 14-32,0 0 32,14-15 0,28-27-65,29 0-31,-1-29 0,1-14-32,28 0-32,-15-28-32,1-14 64,14-14 32,-14-14 32,-15-15-129,-13 1 33,-1-1 32,-14-13 96,-13-1 32,-15-14 64,-14 15-32,0-1 32,0 1 0,-14-1 0,-15 15 32,15 13-64,-14 1 1,0 14-33,0 14-33,-15-1-671,15 15-1090,0-14-864,0 14-1442,-15 0-5862</inkml:trace>
  <inkml:trace contextRef="#ctx0" brushRef="#br0" timeOffset="30794.1506">14704 5765 10826,'0'0'4484,"0"0"-2337,0 0 31,0 0-289,0 0-832,0 0-352,0-28 128,0 28 192,0 0 32,0 0-96,0 28 32,0 1-129,0 27-671,0 15 31,0 13 288,0 15 1,0 14-161,0 0 97,0 0-1,0-14-352,14-15-32,-14 1 0,0-28-64,14-1 0,-14-13 32,14-15-32,-14 0-96,0-28-160,0 0-385,0 0-480,0 0-512,0-28-545,0-15 608,0 1-448,0-14-1025,15-15-448,-15 14-2210,0 1-2948</inkml:trace>
  <inkml:trace contextRef="#ctx0" brushRef="#br0" timeOffset="31094.6213">14802 6316 2562,'0'0'14542,"0"0"-11627,0 0-2274,0 0-385,0 0-192,0 0 224,71-84-32,-15 41-63,1-13 63,-1-1 256,1 1-223,-1-1-129,1 15-96,-1 0 0,-28-1-32,1 29 0,-29 0-32,14 14 32,-14 0 64,0 0-32,0 0-64,0 0-32,0 0-512,0 0-1186,-14 0-1409,-1 0-7495</inkml:trace>
  <inkml:trace contextRef="#ctx0" brushRef="#br0" timeOffset="33388.8815">14606 6260 8520,'0'0'3619,"0"0"-1024,0 0-481,0 0-64,0 0-224,0 0-257,-57-28-576,29-1 192,-15 1-96,1 0-128,-14-15-352,-1 1 288,1 0-353,-1 13-64,1-13-31,27 28 95,1 0-480,0 0-64,0-1 0,14 1-32,-1 14-800,15 0-1378,0 0-1826,0 0-2947,29 0-4612</inkml:trace>
  <inkml:trace contextRef="#ctx0" brushRef="#br0" timeOffset="34058.6082">14747 6866 9769,'0'0'4645,"0"0"-1763,0 0-319,0 0-289,0 0-673,0 0-223,0 14 159,0 0-159,-14 15-257,-15 13-833,1 14 256,-14 1 257,-1-1-192,-27 1-129,13-15-160,1 15-191,-15-29-1,29 14-96,-1-28-32,15 0-96,14 1-32,0-15-481,14 0-576,0 0-833,0-15-1698,0 1-1889,14-28-1570</inkml:trace>
  <inkml:trace contextRef="#ctx0" brushRef="#br0" timeOffset="34421.4358">14704 6951 14478,'0'0'3171,"0"0"-1666,0 0 545,0 0-1025,0 0-673,0 0-95,0 0 159,0 14-128,28 14 161,0 1 704,15 13 352,-1 14-448,14-13-96,-13 13-384,13-13-161,-14-1-64,1-14-223,-1 0-97,-28 1-32,15-15 0,-15 0-577,0 0-1313,0-14-2210,-14 0-3010</inkml:trace>
  <inkml:trace contextRef="#ctx0" brushRef="#br0" timeOffset="43035.4229">4093 2520 6438,'0'0'3107,"0"-14"288,14 14-1057,-14-14-768,0 0-193,0 14-160,0-15 289,0 1 288,-14 0-225,-28-14-512,14 14-512,-29-14 95,15 14-416,-15 14 161,1 0-65,-1 0 32,15 0-127,-1 14-193,15 0 128,0 14-160,0-14-32,14 14-64,14-14 96,0 15-129,14 13-31,28 0 0,0 15 96,15-1 64,14 1 0,-1-1 0,1 1 0,-15-15 0,-13 0 32,-15 1 32,-14-15-64,-14 14 128,0-14 32,-28 1 33,0-15-33,-29 14-96,1-14-32,-15 0 0,0 0-32,15 0 64,-15 0-64,15-14-64,13 0-352,1 0-481,14 0-641,14 0-1120,-15-14-1891,29-14-3362</inkml:trace>
  <inkml:trace contextRef="#ctx0" brushRef="#br0" timeOffset="43600.9001">3754 2294 14798,'0'0'3075,"0"0"-1089,0 0 608,0 0-928,0 0-641,14 85-545,-14-15-416,0 29 513,0 14 224,0 0-353,0 0 257,0 0-321,0 0-128,0-28-128,0-1-96,-14-27-32,14-15-96,0-14 0,0-14-833,0-14-1056,14-14-1667,0-28 833,1-15-1248,-1-13-7016</inkml:trace>
  <inkml:trace contextRef="#ctx0" brushRef="#br0" timeOffset="43937.5879">3979 2266 13549,'0'0'3940,"0"0"-1762,0 0 352,0 0-672,0 0-609,0 84-576,0-13 31,0 14 161,0 14-224,0 14-65,0-1-255,0 1-33,0-28-160,-14 0-128,14-29-32,-14 1-32,14-29-1153,0-14-1090,0-14-3138,0-14-6278</inkml:trace>
  <inkml:trace contextRef="#ctx0" brushRef="#br0" timeOffset="185917.2345">11853 2218 1249,'0'0'1249,"0"0"225,0 0 480,0 0 384,0 0-192,0 0-128,24-49 224,-24 24 0,-24 25 0,-26-25-608,1 1-193,0 24 0,-1-25-544,-24 25-96,0 0-256,1 25-1,-1 24-96,0 0 33,24 1-225,-24 48-32,0 26-96,25-1 33,0 25 95,-1 25-64,26-25 32,24-1-32,0-23-160,49-1-32,50-49-64,-25 0 0,49-25 0,0-24-32,25-25 0,0 0 0,25-49 0,-25-1 32,-25-24-64,-24-24 32,-50-1 32,25 0 32,-49 1 32,-25-25 32,0 24 96,-25-24-32,-24 24 0,-1 0 0,-24 1-32,25 24 0,-25 0-32,0 24-32,25 26-96,-25-1-352,24 0-449,1 25-769,0 0-512,-1 0-1121,26 0-1249,-1 0-5446</inkml:trace>
  <inkml:trace contextRef="#ctx0" brushRef="#br0" timeOffset="187086.1063">11903 2490 6054,'0'0'5381,"0"0"-1954,0 0-640,0 0-962,0 0-415,0 0-97,-173-50-352,123 50-353,1 0-191,24 0-33,-24 25-31,24-25-33,1 25-32,24-1 0,-25 1-159,25 0-65,0 24-64,0 0-32,49 1 32,1 24 0,24-25 0,25 1 0,-25-1 0,0 0 0,0-24-32,-50 0 32,-24-25 32,25 24 160,-25 1 288,-25 0 97,-24-1-97,0 1-320,-25 0-96,0-25-64,-1 24-64,1-24 0,25 0-160,0 0-545,-1-24-192,26 24-640,-1-25-1026,0 0-960,25 1-2723</inkml:trace>
  <inkml:trace contextRef="#ctx0" brushRef="#br0" timeOffset="187471.9707">11657 2316 13741,'0'0'4068,"0"0"-1602,0 0-192,0 0-1345,0 0-641,0 148-191,0-49 287,0 0 32,0-1-223,0 1-33,0 0-96,0 0-32,0-25-32,-25-25 0,25 0-128,0-24-513,0-25-960,0 25-1667,0-25-2145,0-25-1665</inkml:trace>
  <inkml:trace contextRef="#ctx0" brushRef="#br0" timeOffset="187707.5055">11903 2292 10634,'0'0'5445,"0"0"-2882,0 0-353,0 0-1089,0 0-96,0 222-224,25-98-1,-25-1-255,0-24-257,0-1-224,0 1-64,0-25-32,0 0-705,0-25-992,0-24-1378,0 0-897,0-25-4260</inkml:trace>
  <inkml:trace contextRef="#ctx0" brushRef="#br0" timeOffset="188569.9465">12642 3649 10794,'0'0'4164,"0"0"-1409,0 0-897,0 0-289,0 0-704,0 0-577,-24 0-128,48 0 32,26 24 417,24 26 960,24-1-255,1 25-610,0 0-127,-1 0-65,-24 25-223,1-25-33,-26 0-64,0-25-32,-24 1-32,24-26-128,-24 26 0,-25-50 0,25 24-64,-25-24-640,24 0-834,-24 0-800,0 0-1185,25 0 480,-25-49-705,0 24-5509</inkml:trace>
  <inkml:trace contextRef="#ctx0" brushRef="#br0" timeOffset="188923.167">13629 4068 15214,'0'0'4100,"0"0"-1794,0 0-544,0 0-417,0 0-832,0 0-321,0 74 96,0-25-95,0-24 319,25 24-96,-25 1 225,0-26-96,25 1-33,-25 25-160,0-26-192,24 1 1,-24 0-161,0-1 64,0 1-64,0 0 64,0-25 0,0 24 0,0-24 64,-49 25-96,24-25-32,-24 0-192,-1 0-449,1 0-800,0 0-1057,-1-25-2467,25 1-5125</inkml:trace>
  <inkml:trace contextRef="#ctx0" brushRef="#br0" timeOffset="190169.5962">9658 1380 1185,'0'0'11403,"0"0"-7463,0 0-1954,0 0 384,0 0-609,0 0-896,-24 0-352,24 49-193,49-24 193,25 49 640,25 0-513,24 0-95,0 0-97,1-25-160,-26 25-95,-24-24-161,-24-1 0,24 0 0,-50-24-32,1 0-64,0-1-577,-1 1-800,1-25-833,-25 0-1410,25 0-448,-25 0-3363</inkml:trace>
  <inkml:trace contextRef="#ctx0" brushRef="#br0" timeOffset="190507.0348">10596 1799 15727,'0'0'4548,"0"0"-2370,0 0-993,0 0-352,0 0-737,0 0 64,49 123-64,-24-98 97,0 0 415,-1-1 33,-24 26 160,0-25 31,0-1-191,0 1-225,0 24-191,-24-24-97,-1 0-32,-24-1-96,24-24-160,-24 25-641,24-25-833,-25 0-736,26 0-1602,-1 0-1793,0 0-8104</inkml:trace>
  <inkml:trace contextRef="#ctx0" brushRef="#br0" timeOffset="191509.5298">5170 1775 9737,'0'0'3876,"0"0"-993,0 0-161,0 0-1953,0 0-545,0 0-224,-24 25 0,73-74 384,25 24 321,0-24 192,25-1 32,-1 1-513,1-25-127,0 25-161,-25-1-96,24 1-32,-24 0 0,-25 24 0,1 0-353,-26 0-447,1 1-482,-25 24-415,25-25-257,-1 25-1057,-24 0-2530,0-25-1250</inkml:trace>
  <inkml:trace contextRef="#ctx0" brushRef="#br0" timeOffset="191871.7438">5935 1110 9897,'0'0'5285,"0"0"-4067,0 0-898,0 0 673,0 0-417,173-50 65,-99 50 64,-25 0 223,0 0-287,-24 0-96,0 0 383,-1 25 129,-24 0 97,0-1 63,0 26-288,0-1-385,0 0-384,-24 1-64,-1-1-96,0 0-32,25 1-288,-24-26-801,-1 1-545,25-25-1248,0 0-2019,0 0-6053</inkml:trace>
  <inkml:trace contextRef="#ctx0" brushRef="#br0" timeOffset="193183.6772">7094 222 5926,'0'0'3843,"0"0"-1152,0 0 31,0 0-447,0 0 127,0 0 192,-25-25-672,25 50-769,0 49-320,25 0-257,-25 50-159,24-26 31,-24 1-320,0-25-96,25 0-32,-25 0 0,0-24-544,25-1-673,-25-24-769,0-25-1217,24 0-1025,-24 0-2883,0-25-2562</inkml:trace>
  <inkml:trace contextRef="#ctx0" brushRef="#br0" timeOffset="193668.0912">7094 247 6951,'0'0'4420,"0"0"-1602,0 0-832,0 0-608,172-75 95,-98 75-480,25 0 128,0 0-320,-25 0-353,-50 25-416,1 25 32,-25-26 1121,0 26-288,-25-1-608,-24 0 31,0 1-192,-25-1-64,0-24-64,0-1 0,24 1 0,1-25 32,24 0-32,1 0 0,24 0-160,0 25-224,0-25-161,0 0-32,0 0 97,49 24 64,0 1 416,25 0 160,0 0 0,25-1 0,-25 26-32,-25-26-96,-24 1 32,0 0 64,-25-1 321,0 1 63,0 0-31,-50-1-129,1 1-288,0-25-64,-1 25-96,1-25-224,0 0-545,24 0-608,-24 0-738,49 0-863,-25 0-1827,25-25-4196</inkml:trace>
  <inkml:trace contextRef="#ctx0" brushRef="#br0" timeOffset="194285.886">7809 987 7591,'0'0'4837,"0"0"-2531,0 0-1409,0 0-897,0 0 0,0 0 544,98-148 385,-73 74 0,0 0-416,-1 0-161,1 0 128,0 0 65,-1 0-97,-24 25-127,25-1-1,-25 26 288,0-1 65,25 0-96,-25 25-289,0 0-96,0 0 0,0 0 225,0 0-33,24 25 161,1 24 415,0 1-159,-1 24-352,26 24-161,-26-24-32,1 0-192,0 25 0,-25-25-64,24 0 0,-24-24-64,25-1-448,-25-24-545,0-1-609,0-24-736,0 0-897,-49-24-5125</inkml:trace>
  <inkml:trace contextRef="#ctx0" brushRef="#br0" timeOffset="194485.6762">7907 641 6566,'0'0'9898,"0"0"-7336,0 0-2146,0 0-416,0 0 0,0 0 0,173 0 161,-99 0-161,0-25 0,0 25-1538,-24-25-1953,-1 25-2499,0-24-1985</inkml:trace>
  <inkml:trace contextRef="#ctx0" brushRef="#br0" timeOffset="202163.6796">8598 173 6566,'0'0'5670,"0"0"-2788,0 0-383,0 0-481,0 0-673,0 0-128,0 99-224,0-25-224,0 24-1,0-24-95,0 0-321,0-24-127,25 24-193,-25-25-32,0 0 0,25-24-32,-25-25-193,0 25-671,24-25-674,-24 0-576,0 0-929,25-25 32,-25-24 513,0-1-1282,0-24-224,0 0 1922,0 25 1890,-25-25 224,25 0 1185,0 25 1250,0-1 223,0 1-352,0 24 193,0 1-545,0-1-513,0 25-32,0 0-64,0 0-223,0 0-354,0 49-95,0 1 512,50 24-32,-1 0-512,0 0-225,-24 0-160,24 0-95,1-25-33,-1 25-128,0-25 0,1-24 0,-26 0 0,-24-25-32,25 0-97,-25 0-127,25 0 0,-25-25 64,24-24 192,-24-1 224,25-48-32,-25 24-128,0-25-32,0 0 0,0 25 0,-25 0-32,1 25 32,24 0 0,-25 24-32,25 0 0,0 25-128,-25 0-801,25 0-768,0 0-898,0 0-544,0 0-3555,0 0-3748</inkml:trace>
  <inkml:trace contextRef="#ctx0" brushRef="#br0" timeOffset="205212.838">9461 99 5413,'0'0'5061,"0"0"-2082,0 0-321,0 0-704,0 0-32,0 0 0,0 25-769,0 24-128,25 50-64,0 0-129,-25-1-255,25 1-289,-25-25-160,0 0-31,0 0-33,0-25-64,0-24 0,0 0-193,0-25-671,0 24-866,0-24-1153,0 0-1345,0 0-3171,25 0-224</inkml:trace>
  <inkml:trace contextRef="#ctx0" brushRef="#br0" timeOffset="207190.9229">9906 1 5669,'0'0'4453,"0"0"-1955,0 0-64,0 0-736,0 0-609,0 0 32,0 0 0,0 0 32,0 0-32,-25 24-160,0 26-737,0 24 33,-24-25 63,0 25 192,-1-25-223,1 1 159,0-26 0,24 1-159,0-25-193,25 0-96,-24 25 0,24-25 0,0 0-64,0 0 64,0 0-96,0 24-32,24-24 128,26 25 0,-1 25 160,0-26-64,1 26 160,24-1-64,-25-24-96,1 24-32,-1 0-32,0-24 0,-24 24-32,24-24 0,-24 0-32,-25-1-480,25-24-385,-25 25-1025,24-25-1665,1 0-2467,-25 0-6406</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9:13.514"/>
    </inkml:context>
    <inkml:brush xml:id="br0">
      <inkml:brushProperty name="width" value="0.04" units="cm"/>
      <inkml:brushProperty name="height" value="0.04" units="cm"/>
    </inkml:brush>
  </inkml:definitions>
  <inkml:trace contextRef="#ctx0" brushRef="#br0">799 1274 12204,'0'0'3875,"0"0"-2754,0 0 0,0 0 449,0 0-1026,0 0-480,0 0 0,15 0 161,0 0 319,-1 0 33,1 0-193,14 0-96,-15 0 161,1 0-129,14 0-128,-14 0-160,-1 0-32,15 0 32,-14 0-32,14 0-512,-14 0-897,-1 0-1250,1 0-2338,0 0-7911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9:28.299"/>
    </inkml:context>
    <inkml:brush xml:id="br0">
      <inkml:brushProperty name="width" value="0.04" units="cm"/>
      <inkml:brushProperty name="height" value="0.04" units="cm"/>
    </inkml:brush>
  </inkml:definitions>
  <inkml:trace contextRef="#ctx0" brushRef="#br0">799 1274 12204,'0'0'3875,"0"0"-2754,0 0 0,0 0 449,0 0-1026,0 0-480,0 0 0,15 0 161,0 0 319,-1 0 33,1 0-193,14 0-96,-15 0 161,1 0-129,14 0-128,-14 0-160,-1 0-32,15 0 32,-14 0-32,14 0-512,-14 0-897,-1 0-1250,1 0-2338,0 0-7911</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24.680"/>
    </inkml:context>
    <inkml:brush xml:id="br0">
      <inkml:brushProperty name="width" value="0.04" units="cm"/>
      <inkml:brushProperty name="height" value="0.04" units="cm"/>
    </inkml:brush>
  </inkml:definitions>
  <inkml:trace contextRef="#ctx0" brushRef="#br0">927 1028 8488,'0'0'5669,"0"0"-3555,0 0 96,0 0-384,0 0-897,0 0-192,0 37-417,0-12-64,0 12 97,13-12 191,-13 13-320,0-14 1,0 1 31,0 0-192,0 0 32,0-12-96,0-1 0,0 1 0,0-13 0,0 0 0,0 0-64,0 0-224,0 0-225,0 0-448,0-25 257,0 0 704,-13 0 128,13-13 32,0 1-160,-13 12 0,13 0 0,0-12 0,0 12 0,0 13 0,0-13 32,0 12 0,0 1-32,0 12 64,0-13 96,0 13 0,0 0 32,0 0 97,0 0 63,0 0 225,0 0 223,0 0 97,0 0-160,-12 13-417,-1 12-320,1-13 64,-1 1-64,0 11-32,1-11 32,-1-1-32,1 1-224,-1-13-449,1 12-704,12-12-385,0 0-864,0 0-1955,0-12-8135</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25.359"/>
    </inkml:context>
    <inkml:brush xml:id="br0">
      <inkml:brushProperty name="width" value="0.04" units="cm"/>
      <inkml:brushProperty name="height" value="0.04" units="cm"/>
    </inkml:brush>
  </inkml:definitions>
  <inkml:trace contextRef="#ctx0" brushRef="#br0">125 1 11755,'0'0'3427,"0"0"-1409,0 0-32,0 0-865,0 0 0,0 0 32,-50 37-96,38-25-32,-1 1-320,1 12-353,-1-13 1,1 13-129,-1-12-96,13 12-128,0 0 0,0-1 0,0 1-64,0 0 32,13 0-32,-1 0-128,13-12 64,0-1-161,-12-12-223,12 0 31,0 0 33,12-12-193,-12-13 33,-13 0-65,1 0 0,-1 0 289,-12 0 32,0-12 192,0 12 160,0 0-32,-12 12 128,-1 1-32,1-1 160,-1 1-96,1-1 128,-1 13-160,1-12-96,12 12 0,-12 0-672,12 0-1378,0 0-1217,-13 0-4517</inkml:trace>
  <inkml:trace contextRef="#ctx0" brushRef="#br0" timeOffset="684.2575">399 1 416,'0'0'6374,"0"0"-3491,0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1365.3928">672 63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36.735"/>
    </inkml:context>
    <inkml:brush xml:id="br0">
      <inkml:brushProperty name="width" value="0.04" units="cm"/>
      <inkml:brushProperty name="height" value="0.04" units="cm"/>
    </inkml:brush>
  </inkml:definitions>
  <inkml:trace contextRef="#ctx0" brushRef="#br0">926 1028 8488,'0'0'5669,"0"0"-3555,0 0 96,0 0-384,0 0-897,0 0-192,0 37-417,0-12-64,0 12 97,13-12 191,-13 13-320,0-14 1,0 1 31,0 0-192,0 0 32,0-12-96,0-1 0,0 1 0,0-13 0,0 0 0,0 0-64,0 0-224,0 0-225,0 0-448,0-25 257,0 0 704,-13 0 128,13-13 32,0 1-160,-13 12 0,13 0 0,0-12 0,0 12 0,0 13 0,0-13 32,0 12 0,0 1-32,0 12 64,0-13 96,0 13 0,0 0 32,0 0 97,0 0 63,0 0 225,0 0 223,0 0 97,0 0-160,-12 13-417,-1 12-320,1-13 64,-1 1-64,1 11-32,-1-11 32,1-1-32,-1 1-224,1-13-449,-1 12-704,13-12-385,0 0-864,0 0-1955,0-12-8135</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36.737"/>
    </inkml:context>
    <inkml:brush xml:id="br0">
      <inkml:brushProperty name="width" value="0.04" units="cm"/>
      <inkml:brushProperty name="height" value="0.04" units="cm"/>
    </inkml:brush>
  </inkml:definitions>
  <inkml:trace contextRef="#ctx0" brushRef="#br0">399 1 416,'0'0'6374,"0"0"-3491,0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1">672 63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49.948"/>
    </inkml:context>
    <inkml:brush xml:id="br0">
      <inkml:brushProperty name="width" value="0.04" units="cm"/>
      <inkml:brushProperty name="height" value="0.04" units="cm"/>
    </inkml:brush>
  </inkml:definitions>
  <inkml:trace contextRef="#ctx0" brushRef="#br0">51 38 2114,'0'0'897,"0"0"-160,0 0-129,0 0-320,0 0 97,0 0 319,-13 0-31,13 0 32,0 0 352,0 0 320,0 0 0,0 0-63,0 0-321,0 0-129,0 0-287,0 0-1,0-12-63,0 12 63,0-13-95,0 13-65,0 0-127,0 0-33,0 0-64,0 0 32,0 0 321,0 0 352,0 0-97,0 0-319,0 0-33,0 0-160,0 0 193,0 25-321,0-12-64,0-1 32,0 1-64,0-13 64,0 12-128,0 1 33,0-13-33,0 0 0,0 0 0,0 0 0,0 0-97,0 0 1,0 0-64,0 0 0,13 0-256,-13 0 127,12 0 33,1 0 0,-1 0 96,-12 0 0,13 0-33,-1 0-63,1 0 128,-1 0 128,1 0 32,-13 12 32,12-12-32,-12 0 96,13 13 32,-13-13 193,0 12 63,0-12 33,0 13-1,0-1-224,0 1 64,0-1-31,0 1-161,0-1-32,0 1 0,-13-13 0,13 12 32,-12-12-32,12 13 0,-13-1 0,13-12 0,-12 13-32,12-1 0,-13-12 64,13 13-31,-12-13-65,12 0 32,-13 0-32,13 12-64,0-12 64,-12 0 0,12 0 32,-13 0-32,13 0 64,-12 0-32,-1 0-32,13 0-321,-12 0-704,-1 0-1281,13-12-1537,-12-13-4678</inkml:trace>
  <inkml:trace contextRef="#ctx0" brushRef="#br0" timeOffset="558.8458">13 26 10794,'0'0'2338,"0"0"-1729,0 0 448,0 0-801,0 0 65,0 0 832,13 0 512,-13 0-255,0 0-33,12-13-384,1 13-128,-1 0-417,1 0 32,12 0-159,0-12 95,-1 12-192,-11 0-160,12 0 1,-13 0-33,-12 0-32,0 0 64,13 0-64,-13 0 0,0 0-64,12 0-1218,-12 0-2177,13 0-3556</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57.926"/>
    </inkml:context>
    <inkml:brush xml:id="br0">
      <inkml:brushProperty name="width" value="0.04" units="cm"/>
      <inkml:brushProperty name="height" value="0.04" units="cm"/>
    </inkml:brush>
  </inkml:definitions>
  <inkml:trace contextRef="#ctx0" brushRef="#br0">461 18 11755,'0'0'3427,"0"0"-1409,0 0-32,0 0-865,0 0 0,0 0 32,-50 37-96,38-25-32,-1 1-320,1 12-353,-1-13 1,1 13-129,-1-12-96,13 12-128,0 0 0,0-1 0,0 1-64,0 0 32,13 0-32,-1 0-128,13-12 64,0-1-161,-12-12-223,12 0 31,0 0 33,12-12-193,-12-13 33,-13 0-65,1 0 0,-1 0 289,-12 0 32,0-12 192,0 12 160,0 0-32,-12 12 128,-1 1-32,1-1 160,-1 1-96,1-1 128,-1 13-160,1-12-96,12 12 0,-12 0-672,12 0-1378,0 0-1217,-13 0-4517</inkml:trace>
  <inkml:trace contextRef="#ctx0" brushRef="#br0" timeOffset="1">735 18 416,'0'0'6374,"0"0"-3491,0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2">1008 80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trace contextRef="#ctx0" brushRef="#br0" timeOffset="11608.4094">38 63 7015,'0'0'2658,"0"0"-1281,0 0 97,0 0-1154,0 0 161,0 0 319,-13-12 353,13-1-384,0 13-320,0-12-129,0 12-96,13-13-160,-1 13 32,0 0 0,-12-12 65,13 12 63,-1 0-160,1 0 224,-13 0-64,12 0 0,-12 0 97,0 0 159,0 12 321,0 1 96,0 12-449,0 0-191,0-1-161,0 1-32,0 0 32,-25 0-32,13 0 32,-1 0-64,-11-12 32,11 12 0,1-13-32,12-12-32,-13 12 128,13-12 225,0 13-161,0-13-64,0 0 32,0 0-64,0 0 64,0 0-64,0 0 32,0 0-128,0 0-128,0 0-32,0 0-96,25 0 256,0 12 0,0-12 64,12 13 0,-12-13-32,0 12-32,0-12 0,0 13-96,0-13-897,0 0-2050,0 0-3075</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1:26.899"/>
    </inkml:context>
    <inkml:brush xml:id="br0">
      <inkml:brushProperty name="width" value="0.04" units="cm"/>
      <inkml:brushProperty name="height" value="0.04" units="cm"/>
    </inkml:brush>
  </inkml:definitions>
  <inkml:trace contextRef="#ctx0" brushRef="#br0">687 48 416,'0'0'6374,"0"0"-3491,0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1">960 110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trace contextRef="#ctx0" brushRef="#br0" timeOffset="2">361 85 2114,'0'0'897,"0"0"-160,0 0-129,0 0-320,0 0 97,0 0 319,-13 0-31,13 0 32,0 0 352,0 0 320,0 0 0,0 0-63,0 0-321,0 0-129,0 0-287,0 0-1,0-12-63,0 12 63,0-13-95,0 13-65,0 0-127,0 0-33,0 0-64,0 0 32,0 0 321,0 0 352,0 0-97,0 0-319,0 0-33,0 0-160,0 0 193,0 25-321,0-12-64,0-1 32,0 1-64,0-13 64,0 12-128,0 1 33,0-13-33,0 0 0,0 0 0,0 0 0,0 0-97,0 0 1,0 0-64,0 0 0,13 0-256,-13 0 127,12 0 33,0 0 0,1 0 96,-13 0 0,12 0-33,1 0-63,-1 0 128,1 0 128,-1 0 32,-12 12 32,13-12-32,-13 0 96,12 13 32,-12-13 193,0 12 63,0-12 33,0 13-1,0-1-224,0 1 64,0-1-31,0 1-161,0-1-32,0 1 0,-12-13 0,12 12 32,-13-12-32,13 13 0,-12-1 0,12-12 0,-13 13-32,13-1 0,-12-12 64,12 13-31,-13-13-65,13 0 32,-12 0-32,12 12-64,0-12 64,-13 0 0,13 0 32,-12 0-32,12 0 64,-12 0-32,-1 0-32,13 0-321,-12 0-704,-1 0-1281,13-12-1537,-12-13-4678</inkml:trace>
  <inkml:trace contextRef="#ctx0" brushRef="#br0" timeOffset="3">323 73 10794,'0'0'2338,"0"0"-1729,0 0 448,0 0-801,0 0 65,0 0 832,13 0 512,-13 0-255,0 0-33,12-13-384,1 13-128,-1 0-417,0 0 32,13 0-159,0-12 95,0 12-192,-13 0-160,13 0 1,-13 0-33,-12 0-32,0 0 64,13 0-64,-13 0 0,0 0-64,12 0-1218,-12 0-2177,13 0-3556</inkml:trace>
  <inkml:trace contextRef="#ctx0" brushRef="#br0" timeOffset="10670.0624">113 88 3107,'0'0'2402,"0"0"-1153,0 0 289,0 0-641,0 0-417,0 0-288,0 0-64,0 0-96,0 0-32,0 0-32,0 0-224,0 0-480,0 0 447,0 0 289,0 0 96,0 0 129,0 0 127,0-13 321,0 13 384,0 0 64,0 0-257,0 0-191,0 0-193,0 0-31,0 0 95,0-12-31,0 12-1,0 0-31,0 0-33,0 0-159,0 0 31,0-12-64,0 12 0,0-13-160,0 13 33,0-12-33,12-1-32,1 13-64,-13-12 0,12 12-64,-12 0 64,13 0-64,-13 0 64,12 0-64,-12 0-1,13 0 1,-13 0 32,0 0 32,12 12 193,-12 1-1,0-13 0,13 12-32,-13 1 0,0-1 32,0 0-96,0 1 1,12-1-33,-12 1 0,0-13 128,0 12 96,0 1 97,0-1-1,-12 1 96,-1-1-31,1 1 191,12-13-63,-25 12-65,12 1-63,1-13-193,-1 12-96,1-12 32,-1 13-63,1-13-33,-1 12-32,1 1-64,0-1 0,-1 0 0,1-12 0,12 13 0,-13-1 0,13-12 0,-12 13 0,12-13 0,0 0 0,0 0 0,0 0 0,0 0 0,0 0 0,0 0 0,0 0 0,0 0-32,0 0 32,0 0-96,0 0-1,0 0-95,0-13 96,0 13 96,12 0 32,-12 0-32,13 0 0,-1 0-128,1 0 32,-1 0-32,0 0 128,-12 13-32,13-13 32,-1 12 32,-12-12 0,13 13 0,-13-13-32,12 12 0,-12-12 0,13 0-32,-1 0-929,1 13-1730,-13-13-768,12 0-5349</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1:52.768"/>
    </inkml:context>
    <inkml:brush xml:id="br0">
      <inkml:brushProperty name="width" value="0.04" units="cm"/>
      <inkml:brushProperty name="height" value="0.04" units="cm"/>
    </inkml:brush>
  </inkml:definitions>
  <inkml:trace contextRef="#ctx0" brushRef="#br0">399 1 416,'0'0'6374,"0"0"-3491,0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1">672 63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15.166"/>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1225 3619 12011,'0'0'449,"0"0"-1,0 0 737,0 0-64,0 0-128,0 0-704,-70-23-1,47 46 160,0 46-416,0 24-32,0 22 0,23 24 0,0 22 128,0 1 129,23 0 95,23-1-352,24 1 32,-24-47-32,23-22 0,0-47 0,1 0-64,-24-23-64,0 0 32,0-23-128,-46 0-193,23 0-63,-23 0 480,0 0 0,0 0 288,0 0 769,-46-23 224,0-23-1057,-47-23-224,1-47 64,23 24-64,-24-24-64,1 1 64,23-47 0,-1 1 0,24-24-32,23 23 0,23 24 0,0 22-64,46 1 0,47-1 0,45 24-32,1 23 32,-1-1 32,1 1-32,0 46-32,-24 23-161,-23 0-127,1 23 256,-24 46 128,-23 24 32,-23 22 160,0 47 64,0-1 96,-23 1 1,0 0-161,0-1 160,-46-22 32,0 0-31,-46-24 95,-1-23 65,1-22-193,0-24 64,-1-46-96,1-23-127,0-70-258,-1-22-159,1-47-128,23 1 256,45-24 128,24 0-96,70 23 31,22 1 33,24-1 0,45 24-64,1 22 128,-24 1 0,24 22-64,-47 47-32,-22 46-64,-47 0-353,0 92 353,-23 47 160,0 46 385,-23 23-321,0-24 128,-46 1 288,-23-23-95,-23-24 31,-1-22-192,-22-24 0,22-46 193,47-46-161,0 0-256,0-69-192,-23-23 32,-1-47-161,24-46 33,23-46 64,46 24 96,46 22 0,24 23 32,22 1 64,24 45-32,-24 24 0,24 22 31,-24 47-63,-46 23-160,1 70 0,-47 68 256,0 47 384,-23 23-224,0 23 97,-69-23 255,-24-1 97,-22-22-161,22-46-160,-22-47-127,46-46 63,23-46-64,-1 0-96,24-23 0,0-23-128,-23-46-32,0-24-224,0-46 31,46 1 193,46-24-160,46 23 64,47 24 160,-1-1-64,24 24 96,23-1-96,-24 70-129,1 23-255,-47 23-193,-22 69 33,-24 47 415,-46 45 225,-23 47 97,0-23 255,-69 0 256,-23-24 161,-47 1-32,0-46-449,1-24-32,22-46-127,24-46-129,23 0 0,23-23 0,22-23-65,-22 0-95,23 0-128,0-47-96,-23-22 192,46-1 63,-23 1 1,23-24 96,0 47 0,46-24-32,0 47 0,23 0-96,1-1-96,22 47-65,0 0 97,1 23-32,-24 0 96,-23 0 64,0 23 64,-22 0 0,-24 1 32,0-1 0,23 46 64,-23-23 64,0 0 64,-23 1 160,-47 22 1,1-23-161,-23 23-128,-1 24 32,-22-24-96,-1-23 64,24 23-64,0 1 32,-1-24 0,1 0 0,46-23 0,23-23-64,23 0-32,0-23-448,23 0-385,0 0-64,23-23 929,69-24 32,24 1 0,0-23 0,45-1 0,1 24 0,-23 0 0,-1 23 0,-22 23 0,-47-1-32,-46 24-192,-46 0 224,0 0 224,0 47 641,-23 22-225,-23 0-352,-23 47-159,-47-1-33,1 1 0,-1 22-96,-22-22 32,22 22-32,24-45 64,23-47 0,0-23 192,45-23-64,24 0-192,0-23-64,0 23-192,24-23-513,-1 0 225,23-47 448,0-22-32,69 0 96,24-1-32,23 1 64,-1 22 0,-22 24 0,-24 0-33,-22 23 1,-47 0-160,0 23-96,-46 0 224,0 46 64,23 23 416,-23 24-191,0-1-129,-46 24 160,-23-1 32,-47-23-224,-22 24 96,-1-47-96,1 24-32,22-24 0,24-23-32,46-46 97,46 0-97,-24 0 0,1-23-64,23 0-33,-23-23-159,23-24-32,0 1 160,46-23 32,24-24 0,45 47 32,47-23-1,-24 45 33,1 1 32,-24 23-32,-22 0-64,-47 23-224,-23 0 224,0 23 96,-23 0 128,0 23 160,0 1-160,0 22-31,0 0-1,0 24-96,0-47 96,0 23-32,0-23 32,-46 0 32,23 1 0,0-1-32,-23 0 64,-1-23-64,1 23 1,23-46-33,23 0-32,0 0-32,0 0-289,0-46 129,0 23-192,0-23 192,0 0 96,23-1 32,23 1-96,1 0 31,45 23 97,-23-46 0,24 46-32,-1-1-32,-23 1-32,-23 23-96,1 0-32,-24 0 224,0 23 0,-23 24 256,0 22 32,0 0-95,-23 0 95,-23 1 128,-47 22-288,24-23-32,-47-22-32,24 22 65,0-46-97,-24 23 0,24-23 0,23 0-32,22 0 32,1-23-64,46 0 32,0 0-225,0 0-479,0 0-161,23-23 577,0-23 256,47-23-32,22 0-32,24-1 96,45 1 0,-22 0-32,-1 23 64,-22 22-64,-24 1-1,-23 23-63,1 0 0,-47 0 96,0 0 0,-23 47 417,23-24-97,-23 23-32,0 0-64,0 0-95,0 0 31,0 24 32,-46-24-64,0 46 32,-24-22-32,-22-1 0,0 0-63,-1-23-1,1-23 32,23 24-32,-1-24 32,-22-23-96,23 23-32,22-23 0,-22 0 0,46-23 0,23 0-193,0-24-63,0 24-32,0-23 128,0 0 96,46 0 0,24-24 64,-1 1-33,46 0 33,24 0 32,-1 22-32,1 1 32,-47 23-32,1 23-128,-47 0 32,-23 0 128,0 46 32,-23 1 352,23 45 1,-23-23-65,0 0-128,-23 1-32,-23 22-31,-23-23-65,-1 24 32,-22-1-64,0-23 64,-1 24-32,24-24 0,0-23-64,-1-23 288,70 0 1,-23-23-289,23 0-32,0-23-33,0 0-255,0 0-32,23-46 96,-23-23 127,47 22 1,-1-22-32,46 23 32,0 22 64,1 1 64,-24 0 0,0 23 0,-22 0 0,-1 0-192,-46 23-64,23 0 31,-23 0 193,0 23 32,23 23 128,-23 0 1,0-23-33,23 0-96,-23 0 64,0 1-64,23-24-32,-23 0 32,0 0-64,0 0-64,0 0-1,0 0 97,0-24 32,23 1 96,0-23 1,0-23 31,24-23-128,-24-1 0,0 1 32,0-1-32,0 24 32,-23 0-32,0 23 0,0-1 0,0 1 32,0 0 64,0-23 64,-23 23-160,0-24 32,0 1-32,0 0 0,-1 0 0,1 22 0,0 1 0,23 0 0,-23 23 32,23 0-32,-23 0 128,23 23-32,-23-23-32,0-1-64,-23-22 64,23 23-64,-24-23 0,24 23 32,0 0 32,0 0 1,-23 23 127,23-23 0,-23 0 0,0-1-192,-1-22 0,1 0-32,0 0-32,0 0 64,23 0 0,0-1 0,0 24 0,-1 0 64,1 23-32,23 0 0,0-23 0,-23 23 32,0-23 0,0 23 32,0 0 65,0-23-161,-23 23 32,23-23-64,-24 23 64,24 0 32,-23 0 64,23 0-64,-23 0 192,0 0 0,23 0-224,-24 0 0,24 0-32,0 0 0,23 0 0,0 0-96,23 0-64,-23 0-64,0 0-641,23 23 385,24 0 480,22 23 32,23 0-32,1-23-32,-1 1 32,0 22 0,1-23 32,-1 0 0,0 23-32,1 0-32,-24 0 32,0 1 0,-22 22 0,-1-23 0,0 23 0,0-22 96,-23-1-32,0 23 0,0-23 0,0 0 32,-23 1 32,24-1-96,-24 0-32,0 0 64,23 0-32,-23 1 0,0-24 32,0 0-64,0-23 0,0 0 0,0 0-128,0 0 64,0 0 32,0 0-192,0 0 0,0-23 64,0 0 160,0-1 32,0-45-32,-23-23 32,-24 23-32,24-24 0,-23 1 0,0 22 0,0 1 32,0 0 32,-1 23-32,1 0 32,0 22 64,23-22 32,-23 23-128,0-23 0,-1 0-32,-22 0 0,46-24 0,-46 24 32,23-23-64,-1 23 64,1 23-32,23-24 0,0 24 32,0 0 0,0 0 0,0 0 64,0 23 97,0-23-97,-1 0-64,1 0 32,-23-23-64,23 22 32,-23 1-32,23 0 0,0 23 32,23-23 32,-23 23 0,0 0-32,-1-23 0,1 0-32,0 23-32,0-23 32,0 0 0,0 23 0,0-23 0,23 23 0,0 0 0,0 0 0,0 0 0,0 0-32,0 0-32,0 0-64,0 0-129,0 0-159,0 0-64,23 0 223,0 0 161,23 0 96,24 0 0,-24 0 0,23 0 0,0 0-96,1 0 96,-1 0-32,-23 23 32,23-23 0,-23 23 0,-22 0 32,22-23 0,-23 23-32,23 0 96,-23 0-32,23 0-32,-23 0 97,24 1-129,-24-1 64,0 0-32,23 0 0,-23 0-32,0 23 160,0-23 0,23 0 0,-23 23-128,1-22-32,-1-1 96,0 23-64,0-23 32,0 0-32,-23 0 0,23 0-32,0 0 32,-23 0-32,23 1 0,0-1 0,0 23 96,0-23 1,-23 0-33,24 0 32,-1 0-64,-23 0-32,23 0 32,-23 0-32,23 1 32,-23-1 64,23 0-96,-23 0 0,23 23 0,0-23 0,-23 0 32,23 0 32,0 23-64,-23-22 0,23-1 0,-23-23 0,0 23 0,24 0 0,-24 0 0,23 23 0,-23-23 32,23 0-32,0 24 32,-23-24-32,23 0 0,-23 0 32,0 23-32,0-23 0,23 0 0,-23 23 0,23-23 0,-23 24 0,0-24 0,23 23 0,-23 0 32,0 0 0,0-23 0,0 24-32,23-24 32,-23 23-32,0-23 0,0 0 0,0 0-32,0 23 32,0-23-32,0 1 0,0-24-64,0 23 64,0-23 32,0 0-96,0 0 96,0 0-128,0 0 32,0 0-32,0 0 31,0 0 33,0 0 32,0 0 32,0-47 96,0 24-31,0-46-33,-46 23-32,0-23 0,23 22 0,0-22 32,0 23-32,-24 0 32,24 0-32,-23-1 64,0 1 0,23 23-32,-23-23 64,-1 0 32,-22 23-128,23 0 64,0-1 0,0 1 0,23 23 128,-24 0-96,1 0-64,0 0 1,23 0-33,-46 0 64,22 0-32,1 0 0,0 23 0,0-23-32,0 24 96,23-1-32,-24 0-64,24-23 32,-23 23 32,23-23 32,0 0-96,23 0-96,-23 0 32,23 0 32,0 0 32,0 0-32,0 0-32,0-23 0,0 0 0,0-24-32,0 1 31,23-23 33,0 0-64,23 22 64,-23 1-96,24 0 32,-1 23 32,23 0-96,-46 0 64,23 0 32,-23 23 64,-23 0 32,0 0 0,0 0 96,0 0 0,0 0 0,0-23 96,-46 0-128,0-24-96,-23 24 32,-1-23-32,1 23 33,0 0-33,0-23-33,-1 23 33,-22-24 65,23 24-65,-1-23 0,1 23-32,23 0-33,0 0 65,0 0 0,46 23 0,0 0 0,-24-23-32,24 23 32,0 0-96,0 0 96,-23-23-32,23 23-96,0 0 64,0 0 32,0 0 0,0 0-32,0 0-32,0-24-32,0 1 64,23 23-128,1-23 31,-1 0 1,0 0-96,23 23-96,0-23 159,23 23 97,-22 0 96,-1-23-32,23 23 32,-23 0-32,0-23 32,1 23-128,-1 0-32,-23 0 96,23 0 64,-23 0 0,0 0 0,0 0 32,0 0-32,1 0 0,-1 0 0,0 0 0,0 0 0,0 0 0,-23 0-32,0 0 32,0 0 0,0 0 128,0 0 64,0 0 33,0 0 127,0 0 64,-46-23-288,-24 0 0,-22 0-95,0-1-33,22 24 32,1 0-32,-23 0 256,46 0-96,-24 24 0,24-24-160,0 23-32,-23 0-32,22 0-128,-22 0 128,23 0 64,0-23-64,0 23 64,-1 0-32,24-23 0,23 23 0,0-23 0,-23 0 0,23 0 32,0 0-257,0 0-319,0 0-1,0 0-63,0 0 31,0 0 32,23 0 449,24 0 128,-1 0-32,23 0 0,23 0 32,-22-23 0,-1 23-64,23-23 32,-45 23 32,-1 0-32,0-23 32,-46 23 0,23 0-32,-23 0 32,0 0 64,0 0 32,0 0 481,0 0 31,0-23-63,-46 23 128,-23-23-641,-1 0-32,1 0-32,23 23 32,0 0-32,22 0 0,-22 0 32,0-23 32,23 23 0,0 0-32,0 0-385,23 0-512,0 0-960,0 0-3781,0 0-6277</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1:52.770"/>
    </inkml:context>
    <inkml:brush xml:id="br0">
      <inkml:brushProperty name="width" value="0.04" units="cm"/>
      <inkml:brushProperty name="height" value="0.04" units="cm"/>
    </inkml:brush>
  </inkml:definitions>
  <inkml:trace contextRef="#ctx0" brushRef="#br0">51 38 2114,'0'0'897,"0"0"-160,0 0-129,0 0-320,0 0 97,0 0 319,-13 0-31,13 0 32,0 0 352,0 0 320,0 0 0,0 0-63,0 0-321,0 0-129,0 0-287,0 0-1,0-12-63,0 12 63,0-13-95,0 13-65,0 0-127,0 0-33,0 0-64,0 0 32,0 0 321,0 0 352,0 0-97,0 0-319,0 0-33,0 0-160,0 0 193,0 25-321,0-12-64,0-1 32,0 1-64,0-13 64,0 12-128,0 1 33,0-13-33,0 0 0,0 0 0,0 0 0,0 0-97,0 0 1,0 0-64,0 0 0,13 0-256,-13 0 127,12 0 33,1 0 0,-1 0 96,-12 0 0,13 0-33,-1 0-63,1 0 128,-1 0 128,1 0 32,-13 12 32,12-12-32,-12 0 96,13 13 32,-13-13 193,0 12 63,0-12 33,0 13-1,0-1-224,0 1 64,0-1-31,0 1-161,0-1-32,0 1 0,-13-13 0,13 12 32,-12-12-32,12 13 0,-13-1 0,13-12 0,-12 13-32,12-1 0,-13-12 64,13 13-31,-12-13-65,12 0 32,-13 0-32,13 12-64,0-12 64,-12 0 0,12 0 32,-13 0-32,13 0 64,-12 0-32,-1 0-32,13 0-321,-12 0-704,-1 0-1281,13-12-1537,-12-13-4678</inkml:trace>
  <inkml:trace contextRef="#ctx0" brushRef="#br0" timeOffset="1">13 26 10794,'0'0'2338,"0"0"-1729,0 0 448,0 0-801,0 0 65,0 0 832,13 0 512,-13 0-255,0 0-33,12-13-384,1 13-128,-1 0-417,1 0 32,12 0-159,0-12 95,-1 12-192,-11 0-160,12 0 1,-13 0-33,-12 0-32,0 0 64,13 0-64,-13 0 0,0 0-64,12 0-1218,-12 0-2177,13 0-3556</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3:53.103"/>
    </inkml:context>
    <inkml:brush xml:id="br0">
      <inkml:brushProperty name="width" value="0.08" units="cm"/>
      <inkml:brushProperty name="height" value="0.08" units="cm"/>
      <inkml:brushProperty name="color" value="#FFC000"/>
    </inkml:brush>
  </inkml:definitions>
  <inkml:trace contextRef="#ctx0" brushRef="#br0">6011 825 929</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4:09.491"/>
    </inkml:context>
    <inkml:brush xml:id="br0">
      <inkml:brushProperty name="width" value="0.08" units="cm"/>
      <inkml:brushProperty name="height" value="0.08" units="cm"/>
      <inkml:brushProperty name="color" value="#FFC000"/>
    </inkml:brush>
  </inkml:definitions>
  <inkml:trace contextRef="#ctx0" brushRef="#br0">6098 1557 4805,'0'0'3747,"0"0"-1601,0 0-416,0 0-289,0 0-512,0 0-352,0 0-225,0 0 32,0 0 1,0 0 31,0 0 32,0 0-95,0 0-97,0 0-96,0 0-96,0 0 96,0 0-96,0 0 0,0 0 33,0 0 63,0 0-96,0 0 32,0 0-32,0 0 0,0 0 32,0 0 32,0 0 32,0 0-64,0 0 1,0 0-65,0 0 0,0 0 32,0 0-32,0 0-32,0 0-32,0 0 32,0 0-32,0 0 32,0 0-32,0 0-32,0 0 64,0 0-32,0 0 32,0 0 0,0 0 0,0 0 64,0 0-32,0 0 32,0 0 64,0 0-96,0 0 96,0 0-32,0 0 160,0 0-96,0 0-31,0 0 31,0 0 0,0 0 0,0 0-32,0 0 32,0 0 0,0 0-63,0 0-1,0 0 32,0 0 64,0 0 0,0 0 96,0 0 1,0 0-97,0 0 0,0 0-160,0 0 32,0 0-64,0 0-96,0 0-320,0 0-1570,0 21-1538,0 0-3234</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9:54.625"/>
    </inkml:context>
    <inkml:brush xml:id="br0">
      <inkml:brushProperty name="width" value="0.08" units="cm"/>
      <inkml:brushProperty name="height" value="0.08" units="cm"/>
      <inkml:brushProperty name="color" value="#FFC000"/>
    </inkml:brush>
    <inkml:brush xml:id="br1">
      <inkml:brushProperty name="width" value="0.04" units="cm"/>
      <inkml:brushProperty name="height" value="0.04" units="cm"/>
    </inkml:brush>
  </inkml:definitions>
  <inkml:trace contextRef="#ctx0" brushRef="#br0">15905 3465 10986,'0'0'4389,"0"0"-2340,0 0-767,0 0-257,0 0-641,0 0-384,0 0-160,0 0-865,0 0-961,0 0-3587</inkml:trace>
  <inkml:trace contextRef="#ctx0" brushRef="#br1" timeOffset="-644686.6806">0 2309 12204,'0'0'3875,"0"0"-2754,0 0 0,0 0 449,0 0-1026,0 0-480,0 0 0,15 0 161,0 0 319,-1 0 33,1 0-193,14 0-96,-15 0 161,1 0-129,14 0-128,-14 0-160,-1 0-32,15 0 32,-14 0-32,14 0-512,-14 0-897,-1 0-1250,1 0-2338,0 0-7911</inkml:trace>
  <inkml:trace contextRef="#ctx0" brushRef="#br1" timeOffset="-620192.0605">24 4526 12204,'0'0'3875,"0"0"-2754,0 0 0,0 0 449,0 0-1026,0 0-480,0 0 0,15 0 161,0 0 319,-1 0 33,1 0-193,14 0-96,-15 0 161,1 0-129,14 0-128,-14 0-160,-1 0-32,15 0 32,-14 0-32,14 0-512,-14 0-897,-1 0-1250,1 0-2338,0 0-7911</inkml:trace>
  <inkml:trace contextRef="#ctx0" brushRef="#br0" timeOffset="-155887.5752">13978 5180 1121,'0'0'1570,"0"0"-481,0 0-96,0 0 192,0 0 96,0 0 384,0 0-63,0 0-161,0 0 33,0 0-193,0 0-128,0 0-256,0 0-160,0 0-161,0 0-192,0 0-31,0 0-129,-30 0-128,30 0-32,0 0 32,0 0 0,0 0 64,0 0-31,0 0-97,-29 0-32,29 0 0,0 0 32,0 29-32,-29-29-64,29 29 64,0-29-193,0 29-95,0 0-96,-29-29-449,29 29-320,0 1-1217,0-1-1826,0 0-1314</inkml:trace>
  <inkml:trace contextRef="#ctx0" brushRef="#br0" timeOffset="-145919.7223">14246 6193 705,'0'0'2210,"0"0"-481,0 0-191,0 0-705,0 0-577,0 0 641,0 0 160,0 0-96,0 0-129,0 0 97,0 0-128,0 0-64,0 0-257,0 0-256,0 0 1,0 0-65,0 0-128,0-29-32,-29 29 32,29 0 32,0 0-64,0-29 96,0 29-32,0 0-64,0 0 32,0 0 32,0 0 32,0 0-32,0 0 32,0 0 65,0 0 31,-29 0 32,29 0 32,0 0-32,0 0 1,0 0-1,0 0-32,0 0-64,0 0 0,0 0 0,0 0 65,0 0 31,0 0-32,0 0 64,0 0-128,0 0 32,0 0-63,0 0-1,0 0-96,0 0 0,0 0 96,0 0 32,0 0-128,0 0 32,0 0-32,0 0 0,0 0 64,0 0-64,0 0 0,0 0 0,0 0-64,0 0 64,0 0-64,0 0 64,0 0-32,0 0-32,0 0 64,0 0-32,0 0-32,0 0 0,0 0 0,0 0-33,0 0 33,0 0-32,0 0 96,0 0 64,0 0-32,0 0 32,0 0-64,0 0 64,0 0-31,0 0 31,0 0 64,0 0-96,0 0 32,0 0 0,0 0-64,0 0 32,0 0-32,0 0 0,0 0 0,0 0-32,0 0-128,0 0-129,0 0 225,0 0 64,0 0 0,0 0 32,0 0 32,0 0-64,0 0 32,0 0-32,0 0 0,0 0 0,0 0 0,0 0 0,0 0 0,0 0 0,0 0 33,0 0-33,0 0 224,0 0 64,0 0-96,0 0 64,0 0-63,0 0-65,0 0-64,0 29 0,0-29 0,0 0-64,0 0 32,0 0-32,0 0-128,0 0-577,0 0-1121,0 0-3587</inkml:trace>
  <inkml:trace contextRef="#ctx0" brushRef="#br0" timeOffset="-230794.9114">12251 7816 833,'0'0'704,"0"0"994,0 0-193,0 0-95,0 0-353,0 0 192,0 0 513,0 34-321,0-34 129,0 0-97,0 0-416,0 0 192,0 0-800,0 0 223,0 0-159,0 0-289,0 0-64,0 0-128,0 0 0,0 0-32,0 0 0,0 0-32,0 0 0,0 0 32,0 0 32,0 0-32,0 0-32,0 0-32,0 0 64,0 0 0,0 0 64,0 0-64,0 0 0,0 0 32,0 0-32,0 0 32,0 0-32,0 0 0,0 0 0,0 0 0,0 0 0,0 0 0,0 0-64,0 0 0,17 0-64,-17 0 128,0 0 0,0 0 0,0 0 32,0 0 128,0 0-128,17 0 64,-17 0 0,0 0 32,0-17-32,0 17-32,0 0 65,0 0 31,0 0 96,0 0 192,0 0-63,0 0-1,0 0-96,0 0-127,0 0-1,0 0 0,0 0-96,0 0 32,0 0-32,0 0-32,0 0 64,0 0-64,0-17 32,0 17-32,17 0-32,-17 0 32,0 0 32,0 0 0,0 0 1,0 0-1,0 0 64,0 0 0,0 0-64,0 0 32,0 0 64,0 0-96,0 0 0,0 0 0,0 0 161,0 0 31,0 0 32,0 0-32,0 0-160,0 0-64,0 0-32,0 0-64,0 0-224,0 0-353,0 0-736,0 0-1217,-17 0-1794,17 0-8296</inkml:trace>
  <inkml:trace contextRef="#ctx0" brushRef="#br0" timeOffset="-253906.5352">5184 6150 1954,'0'0'2210,"0"0"-705,0 0 257,0 0-225,0 0-672,0 0-288,0 0-65,0 0 97,0 0 64,0 0-161,0 0 289,0 0-65,0 0-191,0 0-289,0 0 97,0 0-129,0 0 32,0 0 32,0 0 65,0 0 63,0 0-64,0 0-31,0 0-65,0 0-160,0 0 64,0 0-32,0 0 32,0 0 1,0 17-97,0-17 32,0 17-64,-17 0-32,17-17 32,0 0 0,-18 17 0,18-17 0,0 17-32,0-17 0,0 0 32,0 0-32,0 0 0,0 0 0,0 0-32,0 0 32,0 0-32,0 0 0,0 0-32,0 0 32,0 0-289,0 0-127,0 0-385,0 0-1089,0 0-4484</inkml:trace>
  <inkml:trace contextRef="#ctx0" brushRef="#br0" timeOffset="-249491.8472">5300 6163 577,'0'0'672,"0"0"1,0 0 416,0 0-160,0 0 128,0 0-321,0 0 1,-14-13 32,14 13 32,0 0-289,0 0-63,0 0 223,0 0-352,0 0 33,0 0-129,0 0 0,0 0 97,0 0 191,0 0 193,0 0-33,0 0 289,0 0 192,0 0-224,0 0-224,0 0-321,0 0-96,0-14 257,0 14 32,0 0-1,14 0-192,-14 0-127,13-14 95,-13 14 96,0 0-95,14 0-1,-14 0-192,0 0 0,14 0-63,-14 0 31,13 0-32,-13 0 64,14 0-128,0 0 128,-14 14-64,13-14-32,1 0-32,0 14 0,-1-14 64,-13 13 0,28 1-31,-15-14-1,-13 14 32,14-1-32,-14-13-64,14 14 32,-14 0 32,13-14-32,-13 0 0,0 13-32,14-13 32,-14 0-32,0 14 32,14-14-32,-14 0 64,13 14-64,1-14 0,-14 0 0,14 13 32,-14-13 0,13 0-32,1 0 96,0 14 64,-1-14 129,1 0-161,-1 0 32,-13 0 0,14 14-64,-14-14-32,14 0 64,-14 0-32,0 0-32,0 0 33,0 0-65,0 0 0,0 0 0,0 0-32,0 0 0,13 0 32,-13 0-32,0 0 0,0 0 32,0 0-32,0 0 0,0 0 0,0 0 32,0 0-32,0 0-32,0 0-128,0 0-289,0 0-672,0 0-1025,0 0-1505,0 0-5382</inkml:trace>
  <inkml:trace contextRef="#ctx0" brushRef="#br0" timeOffset="-246883.7246">5736 6382 4356,'0'0'5477,"0"0"-2722,0 0-641,0 0-641,0 0-672,0 0-417,0 0-191,0 0-33,0 0-32,0 0 64,0 0 64,14 0 225,-14 0-225,0 0-128,14 0 0,-14-14-96,13 14 32,1-14-32,-14 14 0,14 0 32,-14-13 33,13 13 95,1-14 0,-14 1 224,14-1-95,13 0-65,-13 1 64,0-1-64,-1 0-63,1 1-65,0-1 0,-1 14 128,1-14-96,0 1 64,-1-1-63,1 0 63,0 1 0,13-1-128,-13 14 32,-14-14-64,13 14-32,-13 0 0,0 0 0,0 0 129,0 0 31,0 0 64,0 0 32,0 0-32,0 0-127,0 0-33,0 0-96,0 0 32,0 0-32,0 0 32,0 0-32,0 0 0,0 0 0,0 0 0,0 0-32,0 0-32,0 0-545,0 0-800,0 0-962,0 0-1376,0 0-6951</inkml:trace>
  <inkml:trace contextRef="#ctx0" brushRef="#br0" timeOffset="-243834.5287">6146 6122 4548,'0'0'5189,"0"0"-2947,0 0-480,0 0-609,0 0-833,0 0-320,0 14 225,14-14 415,-14 0-31,14 0 31,0 14 193,-1-14 32,1 13-192,0-13-1,-1 14 97,28 0-257,-13-1 225,-1 1-481,-13-14-159,13 14-65,-13-1 32,-1-13-64,-13 14 64,14 0-32,-14-14 0,14 13 0,-14 1 0,14 0 0,-14-14-32,13 13 32,-13 1 0,0-1-32,14 1 32,-14 13-32,14-13 96,-14 0-96,13-1 0,-13 1 0,14 0 32,-14-14-32,0 0 0,0 13 0,0-13 0,0 0 32,14 0-32,-14 0 32,0 0 0,0 0 32,0 0-64,0 0 32,0 0-32,0 0 32,0 0-32,0 0 32,0 0-32,0 0 64,0 0 129,0 0 31,0 0 64,0 0 128,0 0 33,0 0-161,0 0 64,0 0-95,0 0-161,0 0-32,0 0-32,0 0 0,0 0 0,0 0-32,0 0 96,0 0-96,0 0 64,0 0 64,0 0-64,0 0 0,0 0-64,0 0 32,0 0-32,0 0 0,0 0-64,0 0-224,0 0-353,0 0-896,0 0-1346,0 0-3587</inkml:trace>
  <inkml:trace contextRef="#ctx0" brushRef="#br0" timeOffset="-240348.4732">6584 6463 128,'0'0'4901,"0"0"-2083,0 0-415,0 0-321,0 0-641,0 0-416,0 0-192,0-13 0,0 13-193,0 0 129,0 0-128,13 0 63,-13 0 1,14 0-161,0 0-95,-1 0-65,1 0-128,0 0-95,13 13-97,-13-13 32,-1 0-64,15 14 32,-15-14-64,1 0 96,0 0-96,13 0 64,-13 0 32,-1 0 64,15 0 128,-15 0-63,15 0-33,-1-14-32,-13 14-128,13-13 128,-13-1-64,0 14-64,-1 0 32,1 0-64,-14 0 128,14 0-31,-14 0-1,0 0 128,0 0 0,0 0-160,0 0 96,13 0-64,-13 14 33,14-1 31,0 1-128,-14 14 96,13-28 96,1 13-96,0 1-32,-14 0-64,13-14 32,-13 13-64,14-13 32,-14 0-32,0 0 32,0 14 0,0-14 32,14 0-64,-14 0 0,0 0 97,0 0 159,0 0-32,0 0-64,0 0 0,0 0 0,0 0-31,0 0-1,0 0 96,0 0-32,0 0 32,0 0-31,0 0-65,0 0 0,0 0-64,0 0 0,0 0 64,0 0-128,0 0 32,0 0 96,0 0-64,13 0 64,-13 0-96,0 0 0,0 0 0,0 0-32,0 0 32,0 0-32,0 0 32,0 0-32,0 0 0,0 0 0,0 0 0,0 0 0,0 0 0,0 0 0,0 0 0,0 0 0,0 0 0,0 0-64,0 0 64,0 0-32,0 0-32,0 0-32,14 0-96,-14 0 128,0 0-64,0 0 32,0 0 32,0 0 0,0 0 32,0 0-32,0 0 64,0 0 0,0 0 0,0 0 32,0 0-32,0 0 0,0 0 0,0 0 0,0 0 32,0 0-32,0 0 0,0 0 0,0 0 0,0 0 0,0 0 64,0 0-32,0 0 32,0 0 32,0 0-64,0 0 0,0 0-32,0 0 64,0 0-64,0 0 0,0 0 32,0 0-32,0 0 0,0 0 0,0 0 0,0 0-32,0 0 32,0 0 0,0 0 0,0 0 0,0 0-64,0 0 32,0 0-32,0 0-32,0 0 64,0 0 0,0 0-32,0 0 64,0 0-32,0 0 32,0 0 0,0 0-32,0 0 32,0 0 0,0 0 0,0 0 0,0 0 0,0 0 32,0 0-32,0 0 0,0 0 0,0 0 0,0 0 0,0 0 0,0 0 0,0 0 0,0 0-32,0 0 32,0 0 0,0 0-32,0 0 32,0 0 0,0 0 0,0 0-32,0 0-33,0 0-31,0 0 64,0 0-32,0 0 0,0 0 32,0 0 0,0 0 32,0 0 0,0 0 0,0 0 0,0 0 0,0 0-32,0 0 32,0 0 32,0 0-32,0 0 0,0 0 0,0 0 0,0 0 0,0 0 0,0 0 0,0 0-32,0 0-32,0 0-128,0 0-128,0 0 31,0 0-159,0 0-321,0 0 0,0 0-480,0 0-609,0 0-512,0 0-641,0 0-3042,0 0-1539</inkml:trace>
  <inkml:trace contextRef="#ctx0" brushRef="#br0" timeOffset="-226299.5023">7269 6655 833,'0'0'2114,"0"0"320,0 0-961,0 0 609,0 0 32,0 0-576,0 0-545,0 0 96,0 0-320,0 0-97,-17 0-383,17 0-161,0 0-32,0 0 0,0 0-96,0 0 32,0 0 128,0 0 32,0 0 96,17 0 33,-17 17 95,17-17-160,-17 0-127,0 17-1,17-17 0,-17 0-96,0 0 64,18 0 32,-1 0-32,0 0 0,-17 0-32,17 17 96,0-17-64,-17 0-31,17 17-1,-17-17 0,17 0 0,-17 0 32,0 0-32,0 0 64,17 0-64,-17 18 64,17-18 32,-17 0 33,17 0-97,-17 17-32,17-17 0,-17 17 64,17-17-64,-17 17 32,17-17-32,-17 0-32,17 0 0,-17 0 32,0 0-64,0 0 32,0 0-32,0 0 32,0 17-64,0-17 0,0 0-608,0 0-642,0 0-1120,17 0-2659,-17 0-4324</inkml:trace>
  <inkml:trace contextRef="#ctx0" brushRef="#br0" timeOffset="-225604.6748">7239 6573 1249,'0'0'1474,"0"0"-193,0 0 352,0 0-736,0 0-224,0 0-1,0 0-63,0 0 96,0 0 160,0 0-225,0 0 193,0 0 320,0 0-320,0 0-64,0 0-65,0 0-127,0 17-225,0-17-192,17 17-32,0-17-32,-17 17-64,17 0 0,0 0-32,1 0 33,-1 0-33,0 0-33,0 0-351,0 0-1249,-17 1-2659,34-1-1538</inkml:trace>
  <inkml:trace contextRef="#ctx0" brushRef="#br0" timeOffset="-218891.1025">7635 6900 2434,'0'0'2274,"0"0"-544,0 0 192,0 0-1057,0 0-193,0 0-223,0 0 576,0 0 192,0 0-128,0 0-224,0 0-97,0 0-383,0 0-289,0 0-32,0 0-64,0 0 0,0 0-160,0 0-160,0 0-97,0 0 1,0 0-129,0 0 225,0 0-321,0 0-416,0 0 417,-14 0 448,14 0 63,0-13 97,-14 13 32,14-14 32,-13 14 97,13 0 95,-14-14 352,14 14 97,-14 0 288,14-13-160,0 13-257,0 0-31,0 0-33,0 0 97,0 0-33,0 0 97,-13 0 63,13 0 1,0 0-128,0 0-161,0 0-32,0 0-191,0 0-97,0-14-96,0 14 0,0 0 32,0 0 0,0 0-64,0 0 32,0 0 0,0 0 0,0 0-32,0 0-32,0 0 32,0 0-65,13 0 97,-13 0 0,0 0 0,14 0 0,-14 0 32,14 0 1,-14 14 31,13-14-64,-13 0 32,14 13 64,-14 1-32,14-14-32,-1 14 0,-13-14 0,0 13 0,14-13-32,-14 0 0,0 0 32,0 0-32,0 14 0,0-14 32,0 0-32,0 0 64,14 0-64,-14 0 0,0 0 0,0 0 64,0 0-64,0 0 64,0 0 0,0 0 32,0 0-32,0 0 0,0 0-32,0 0 32,0 0 33,0 0 31,0 0-32,0 0 0,0 0-32,0 0 32,0 0-32,0 0-32,0 0 0,13 0 0,-13 0 32,0 0 160,0 0 97,0 0 31,0 0-160,0 0 32,0 0-191,0 0-33,0 0 32,0 0-32,0 0 0,0 0 0,0 0 32,0 0-32,0 0 0,0 0 0,0 0 0,0 0 0,0 0 0,0 0-32,0 0 64,0 0-64,0 0 32,0 0 0,0 0 0,0 0 0,0 0 0,0 0 0,0 0 0,0 0 32,0 0-64,0 0 32,0 0 0,0 0 0,0 0 32,0 0-64,0 0 32,0 0 0,0 0 0,0 0 0,0 0 0,0 0 0,0 0 0,0 0 0,0 0 0,0 0 0,0 0 0,14 14 0,-14-14 0,0 0 0,13 0 0,-13 0 0,14 0 0,0 0 0,-14 0 0,13 0 0,-13 0 0,0 0 0,14 0 0,-14 0 0,0 13 0,0-13 0,14 0-32,-14 0 32,13 0 0,1 0 0,13 14 32,-13-14-64,0 0 32,-1 14 0,1-14 0,0 0 0,-1 0 0,1 13 0,0-13 32,-14 0-32,13 0 0,1 0-32,-14 14-1,14-14 66,-14 0-33,13 0 0,-13 0 0,14 0-33,-14 0 33,0 0 0,0 0 0,0 0 0,0 0 0,14 0 0,-14 0-32,0 0 32,13 14 0,-13-14-64,14 0 64,0 13 0,13-13 0,-13 14 0,-1-14-32,15 14-32,-15-1 64,14-13-32,-13 14 0,0-14 32,13 14 0,-13-1 0,13-13 0,-13 14 0,-1-14 0,1 14 0,-14-14 0,14 0 0,-14 13 0,0-13 0,0 0 32,0 0 0,0 0-32,0 14 64,0-14 64,13 0-95,-13 0 63,0 14-96,0-14 32,0 0-32,0 13 0,14-13 32,-14 0-32,0 14 0,14 0 0,-14-1 0,13-13 0,1 14 0,-14-14 0,0 14 0,14-14-32,-14 0 32,0 13 0,13-13 0,1 0-32,-14 14 32,14-14-32,-1 14 32,-13-14 0,14 0 0,0 13 0,-1-13 0,-13 0-32,14 0 32,-14 0 0,14 14 0,-1-14 0,-13 0 0,14 0 0,0 0-32,-14 0 32,13 14 0,-13-14 0,14 0 0,-14 0 0,13 13-33,-13-13 33,14 0 0,-14 0-32,14 14 32,-14-14 0,13 0 0,-13 0-64,14 0 64,-14 14 0,0-14 0,14 0-32,-14 13 32,0-13-96,13 0 32,-13 14 32,14-14-64,-14 0 0,0 14 32,14-14-64,-14 0 96,0 13-96,0-13 32,0 0 32,0 14-33,13-14-63,-13 0 96,0 0 0,0 0 64,0 0 0,0 0-32,0 0 0,0 0 0,0 0 32,0 0-32,0 0 0,0 0 32,14 0 0,-14 0 0,0 0 32,0 0 128,0 0 449,0 0 31,0 14-63,0-14 256,0 0-65,0 0-223,0 0-161,0 0-192,0 0-31,0 0-65,0 0-96,0 0 32,0 0-32,0 0 0,0 0 32,0 0 0,0 0 0,0 0 32,0 0-64,0 0 32,0 0-32,0 0-32,0 0 0,0 0 0,0 0-32,0 0-64,0 0-129,0 0 97,0 0 64,0 0-96,0 0 96,0 0-32,0 0 32,0 0 64,0 0-64,0 0 64,0 0-33,0 0 33,0 0 0,0 0-32,0 0-64,0 0 32,0 0-32,0 0 96,0 0-32,0 0 64,0 0 0,0 0 0,0 0 0,0 0 0,0 0 0,0 0 0,0 0 0,0 0 0,0 0 0,0 0 0,0 0 0,0 0 0,0 0-32,0 0 32,0 0 0,0 0 0,14 0 32,-14 0-32,0 0 0,0 0-32,0 0 32,0 0 0,0 0 0,0 0 0,0 0 0,0 0 0,0 0 0,0 0 0,0 0-128,0 0 64,0 0 32,0 0-32,13 0 64,-13 0-32,0 0 32,0 0 0,0 0-32,0 0 32,0 0 0,0 0-32,0 0-33,0 0-31,14 0-128,-14 0 32,0 0 0,0 0 32,14 0-65,-14 0-31,0 0 64,0 0-32,13 0-32,-13 0 31,0 0 33,0 0 128,0 0 0,14 0 0,-14 0-64,0 0 0,0 0 32,0 0 0,0 0-33,14 0 97,-14 0 32,0 0-32,0 0 32,13 0 0,-13 0 0,0 0-32,0 0 32,0 0 0,14 13 0,-14-13-64,14 0 64,-14 14-32,13-14 32,-13 0 0,0 0 0,0 0 0,14 0 0,-14 0 0,0 0 0,0 0 0,0 14 0,0-14 0,0 0-32,0 0 32,0 0 0,0 0-32,0 0 32,0 0 0,14 0 0,-14 0 32,13 0 32,-13 0 0,14 0-64,-14 0 32,14 0-32,-14 0 0,13 0 0,-13 0 0,0 0 0,0 0 0,14 0 32,-14 0-32,14 0 32,-1 0 33,1 0-33,-1 0 32,1 0-64,0 0 32,-1 0-32,-13 0 0,14 0 0,0 0 0,-14 0 0,0 0 0,13 0 32,-13 0-32,14 0 0,-14 0-32,14 0 32,-14 0 0,13 13 0,1-13 0,0 0 32,-1 0-32,1 0 0,0 0 0,-1 0 0,-13 0 0,14 0 0,0 0 0,-14 0 0,13 0 0,1 0 0,-14 0 32,14 0-32,-1 14 0,-13-14 0,14 0 0,-14 0-32,14 0 32,-1 14 0,1-1 32,0 1 0,-1 0-32,1-1 32,0 1-32,-14 0 0,13-14 0,-13 13 0,14-13 0,-14 0 0,0 0 0,0 0 0,0 0-32,0 0 64,13 0-32,-13 0 0,0 0 0,14 0 0,-14 0 0,14 0 0,-1 0 0,-13 0 32,14 0-32,0 0 0,-14 0 32,0 0-64,0 0 64,13 0-32,-13 0 0,0 0 0,0 0 0,14 0 0,-14 0 64,0 0-64,14 0 0,-1 0 256,1 0-128,0 0-32,-14 0 0,27 0 1,-27 0-97,14 14 64,-1-14-32,1 0 0,0 0 128,-14 0-128,13 0 32,-13 14-32,0-14-32,14 0 96,-14 0-96,14 0 0,-14 13 0,13-13 32,-13 14-32,14-14 0,-14 0 0,14 14 0,-14-14 32,13 0-32,1 0 0,-14 0 0,14 0 0,-14 13 0,13-13 32,-13 0-64,14 0 64,-14 0-32,14 0 0,-1 0 0,-13 0 0,14 0 0,0 0 32,-1 0-32,1 0 0,-1 0 0,1 0 0,0 0 32,-14 0-32,13 0 0,1 0 0,0 0 0,-1 0 0,-13 0 0,14 0 0,0 0 0,-14 0 0,13 0 0,-13 0 0,0 0 0,14 0 0,0 14 0,-14-14 0,13 0 0,-13 0 0,0 0 0,0 0 0,14 0 0,-14 0 0,0 0 0,0 14 0,14-14 32,-1 0 0,1 0-32,0 13 0,-1-13 128,1 14-64,0-14 0,-1 0-64,1 14 0,-14-14 0,14 0 0,-1 13 32,1-13-32,0 14 0,-14-14 33,13 0-33,1 14 0,0-14 0,-1 0 0,1 0 32,-1 13-32,1-13 0,0 0 0,-1 0 0,-13 0 0,14 0 0,0 0 0,-1 0 32,-13 0-64,14 0 32,0 0 0,-1 0 0,-13 0 32,14 0-32,0 14 32,-1-14-32,1 0 0,0 0 0,-1 0 0,1 0 0,0 0 32,-1 0-32,1 0 0,13 0 32,-13 0-32,0 0 0,-1 0 0,1 0 0,0 0 0,-1 0 0,1 0 0,0 0 0,-1 0 0,1 0 0,-1 0 0,1 0 0,0 0 32,-14 0-32,13 0 0,1 0 0,0 0-32,-14 0 64,13 0-32,1 0 0,0 0 0,-1 0 0,1 0 0,-14 0 0,14 0 0,-1 0 32,1 0-32,0 14 0,-1-14 0,1 0 0,-14 0 64,14 0-64,-1 0 32,1 0-32,0 0 0,-1 0 32,1 0-32,0 0 32,-1 0 32,1 0 0,13 0 0,-13 0 32,0 0 0,-1 0 64,1 0-160,-1 0 32,1 0-32,0 0 32,-1 0-32,1 0 32,0 0-32,-1 0 0,1 0 0,0 0 0,-14 0 0,13 0 33,1 0-33,0 0 0,-1 0 0,1 0 0,-14 0 0,14 0 0,-1 0 0,-13 0 0,0 0 0,0 0 0,14 0-33,-14 0 33,0 0 0,0 0 0,0 0 0,0 0-64,0 0 64,14 0-32,-14 0 0,13 0 32,1 0 0,0 0 0,-1 0 0,-13 0 0,14 0 0,0 0 0,-1 0 0,1 0 0,0 0-32,-1 0 32,1 0 0,0 0 0,-14 0 0,13 0-64,-13 0-32,0 0-64,0 0 0,0 0 96,0 0-32,0 0-96,14 0 31,-14 0 33,0 0-128,0 0 96,14 0 0,-14 0 96,13 0 64,-13 0-32,14 0 32,-14 0-128,0 0-161,13 0 225,-13 0 0,0 0 64,0 0 0,14 0 0,-14 0 0,0 0 0,14 0 0,-14 0-32,13 0 32,-13 0 0,14 0 32,13 0-32,-27 0 0,14 0 32,0 0-32,-1 0 0,-13 0 0,14 0 0,-14 0 0,14 0 0,-14 0 0,0 0 0,13 0-32,1 0 32,0 0 0,-1 0 0,1 0 0,0 0 0,-1 0 0,1-14 0,-14 14 0,14 0-32,-1 0 64,1 0-32,-14 0 0,0 0 0,14 0-32,-14 0 32,0 0 0,0 0 0,0 0 0,0 0 0,0 0 0,0 0 0,0 0 0,0 0 0,0 0 0,0 0 0,0 0 0,0 0 0,0 0 0,13 0 0,-13 0 0,0 0 0,0 0 0,0 0 0,0 0 0,0 0 0,0 0 0,14 0 0,-14 0 0,0 0 0,0 0 0,0 0 0,14 0 0,-14 0 0,0 0 0,0 0 0,0 0 0,0 0 0,0 0 0,13 0 0,-13 0 0,0 0 0,0 14 0,14-14 0,-14 0 0,0 0-32,0 0 0,0 0 0,0 0-96,0 0-32,0 0 0,0 0-33,0 0 33,0 0-96,0 0-64,0 0-33,0 0-31,0 0 96,0 0 96,0 0-289,0 0-384,0 0-160,0 0-224,0 0-160,0 0-1314,0 0-448,0 0 929,14 0 224,-14 0-64,0 0 1057,0 0 1025,0 0 481,0 0 480,0 0-97,0 0-864,0 0-576</inkml:trace>
  <inkml:trace contextRef="#ctx0" brushRef="#br0" timeOffset="-216869.8233">12261 7846 4997,'0'0'1185,"0"0"-993,0 0-192,0 0-993,0 0-1025,0 0-160,0 0 1345,-17-17 833,0 17 64,17 0 97,0 0 896,0 0 288,-17 0-32,17 0-576,0 0 608,0 0-96,0 0-128,0 0 193,0 0-193,0 0-321,0 0-287,0 0-257,0 0-64,0 0-160,0 0 32,0 0 129,0 0 63,0 0 0,17 0-128,-17 0-32,0 0-64,0 0-32,17 0 32,-17 0 0,0 0-32,0 0 0,17 0 0,-17 0 0,0 0-128,0 17-929,17-17-288,-17 0-321,0 0 385,0 0-256,0 0-1090,0 0-1505</inkml:trace>
  <inkml:trace contextRef="#ctx0" brushRef="#br1" timeOffset="-618493.0904">0 6802 12204,'0'0'3875,"0"0"-2754,0 0 0,0 0 449,0 0-1026,0 0-480,0 0 0,15 0 161,0 0 319,-1 0 33,1 0-193,14 0-96,-15 0 161,1 0-129,14 0-128,-14 0-160,-1 0-32,15 0 32,-14 0-32,14 0-512,-14 0-897,-1 0-1250,1 0-2338,0 0-7911</inkml:trace>
  <inkml:trace contextRef="#ctx0" brushRef="#br0" timeOffset="-345840.7669">439 6846 4708,'0'0'1442,"0"0"-1378,0 0 1025,0 0-64,0 0-801,0 0 192,0 0 1186,0 0 64,0 0-161,0 0-32,0 0-512,0 0-160,0 0-288,0 0-129,0 0 224,0 0-383,0 0-1,0 0 96,0 0-96,0 25-31,0-25-193,0 0 64,0 0 288,0 0-320,0 0 64,0 0 96,25 0-160,-1 0 96,-24-25-31,25 25-1,-25 0 480,0 0-448,0 0 129,0 0-1,0 0-96,0 0-32,0 0-128,0 0 32,25 0 32,-25 0-64,25 0 0,-25 0 64,0 0 0,0 0-64,0 0 0,0 0-256,0 25-1378,0-1-4099</inkml:trace>
  <inkml:trace contextRef="#ctx0" brushRef="#br0" timeOffset="-287182.1095">574 6860 2434,'0'0'2018,"0"0"-224,0 0 416,0 0 0,0 0-640,0 0-257,0 0-160,0 0-96,-13 0-384,13 0-129,0 0-128,0 0 193,0 0-64,0 0 31,0 0-95,0 0-97,0 0 0,0 0-160,0 0-95,0 0-1,0 0 0,0 0-96,13 0 96,-13 0 288,14 0-95,13 0 63,-13 0 0,0 0 225,13 14-225,0-1-127,1 1 159,-1 0 0,0-1-255,-13 1-97,13 0 96,1-1 256,-1 1-288,-13 0 0,13-1-32,0 15 65,-13-15-65,13 1 96,-13 0 32,13-1-160,-13 1-32,0 0 0,-1-1 32,1 1 0,0 0 32,13-14-64,-13 13 65,-1 1-65,1 0 0,0-1 32,13-13-32,-13 14 32,-1 0-64,1-1 0,0-13 32,-1 14 0,1-1-32,0 1 32,-1 0-32,1-1 32,13 1 0,-13-14-32,0 14 64,-1-1-64,1 1 64,0 0-64,-1-1 0,-13 1 0,14 0 32,0-1 0,-1 1-32,1 0 0,-14-14 0,14 13 0,-1 1 32,-13 0-32,14-14 0,-14 13 32,14 1-32,-1 0 0,-13-1 32,0-13-32,14 14 0,-14 0 0,13-1 0,-13 1 32,0 13-32,0-27 0,0 28 32,14-15 32,-14 1-64,14-1 0,-14 1 64,0 0-64,13-1 0,-13 1 0,0-14 0,0 0 0,0 14 0,14-14 0,-14 13 0,0-13 32,14 0-32,-14 14 0,0-14 0,13 0-32,-13 14 32,0-14 0,0 0 0,0 13 0,0-13 32,14 0-32,-14 0 0,0 14 0,14-14 0,-14 14 0,0-14 0,13 0 0,-13 0 0,0 13 0,0-13 0,0 0-32,0 0 64,14 14-32,-14-14 0,0 0-32,0 0 32,0 0-32,0 0 32,0 0 32,0 0-32,0 0 0,0 0 32,0 0-32,0 0 0,0 0 0,0 0 0,0 0 0,0 0-32,0 0 32,0 0 0,0 0-96,0 0-352,14 0-673,-14 0-769,13 14-1697,-13-14-2275,14-14-7815</inkml:trace>
  <inkml:trace contextRef="#ctx0" brushRef="#br0" timeOffset="-283563.4281">1779 7932 737,'0'0'865,"0"0"-97,0 0-159,0 0-65,0 0 161,0 0 256,0 0 32,0 0 0,0 0 160,0 0 64,0 0-512,0 0-225,-17 0 289,17 0-321,0 0-31,0 0 95,0 0 1,0 0-289,0 0-64,0 0-96,0 0 64,0 0-96,0 0 96,0 0 129,0 0 95,0 0-32,0 0 33,0 0-65,0 18 32,0-18 65,17 0-33,-17 0-64,0 0 32,0 0-31,0 0-97,0 0-32,0 17-32,17-17-64,-17 0 32,0 0 0,0 0 33,0 0 95,0 17-96,0-17-32,17 0-32,-17 0 0,0 0 32,0 0-32,0 0 64,0 0-64,0 0 32,0 0 33,0 17-65,17-17-32,-17 0 0,0 0 0,0 0 0,0 0-32,0 0 0,0 0 64,0 0-32,0 0 0,0 0 0,0 0 32,0 0 0,0 0 32,0 0-32,0 0 32,0 0-32,0 0 0,17 0 97,-17-17 95,0 0 96,18 0-64,-1-1-191,-17 1 127,17 0-128,-17 17 32,0-17-64,17 0 0,-17 17 0,0-17 160,0 17 65,0-17-129,17 17-64,-17-17 0,0 0-32,0 17-64,17-17 0,-17 0 32,0 17-32,17-17 0,-17 17 32,0-17 0,0 17 0,17-17 32,-17 17-32,0 0 0,0 0 0,0 0 0,0 0 32,0 0-32,17-18 64,-17 18 33,0 0-97,0 0 32,0 0-64,0 0 64,0 0 0,0 0 128,0 0-32,0 0 64,0 0-31,0 0-1,0 0-32,0 0 0,0 0-128,0 0 0,0 0-32,0 0 32,0 0-32,0 0 32,0 0-32,0 0 0,0 0 32,0 0-32,0 0 0,0 0 0,0 0 0,0 0 0,0 0 64,0 0-64,0 0 0,0 0 0,0 0 0,0 0-64,0 0 64,0 0 32,0 0-32,0 0 0,0 0 0,0 0 0,0 0 0,0 0 0,0 0 32,0 0 0,0 0-32,0 0 0,0 0 0,0 0 32,0 0-64,0 0 64,0 0-32,0 0 0,0 0 0,0 0 64,0 0-64,0 0 0,0 0-32,0 0-64,0 0-769,0 0-1345,0 18-1025,17-18-1826</inkml:trace>
  <inkml:trace contextRef="#ctx0" brushRef="#br0" timeOffset="-277719.5817">1967 7721 32,'0'0'416,"0"0"129,0 0 31,0 0 1,0 0 384,0 0 320,0-14-96,0 14-160,0 0-160,0 0-64,0 0-321,0-14-95,0 14 159,0 0 129,0-13 320,0 13-128,0-14-97,0 14 33,0-14-128,0 1-97,14 13 1,-14-14-33,13 0-95,1 14-129,0-14-64,-1 14-32,-13-13-63,14 13 63,0 0 0,-14 0 32,13 0-64,-13 0 97,0 0-97,14 0-64,-14 0-32,14 0 32,-1 0-32,1 0-32,-14 0 0,14 0-32,-14 0 65,13 0-33,-13 0-32,14 0 0,0 0 0,-14 0-32,13 0 64,-13 0-64,14 0 64,-14 13 32,14-13-32,-14 0 0,0 0 64,13 0-32,-13 0 0,0 0 32,14 0-31,-14 14-1,0-14 0,0 0 32,14 14 0,-14-14-64,13 14-32,-13-14 32,14 0-32,-14 13 32,14-13-64,-14 0 32,0 0-32,0 0 64,0 0-32,13 0-32,-13 0 32,0 0-32,0 0 0,14 0 32,-14 0-32,0 0 0,0 0 0,14 0 32,-14 0-32,13 0 129,-13 0-65,14 0 0,-14 0 0,0 0-64,0 0 0,0 0 0,14 0 32,-14 0-32,13 0 0,1 0 96,0 0-96,-14 0 0,13 0 32,1 14 0,0-14-32,-14 0 64,13 0-64,-13 14 0,14-14 32,0 0-32,-14 0 0,0 0 32,13 0-32,-13 0 0,0 0-32,14 0 32,-14 0 32,0 0-32,13 0 0,-13 0-32,0 0 32,14 0 0,-14 0 0,0 0 32,0 0-32,14 0 0,-14 0 0,0 0 0,0 0 32,0 0-32,13 0 0,-13 0 0,14 0 0,-14 0 0,14 0 0,-14 0 0,0 0 0,13 0 0,-13 0 32,0 0-32,14 0 0,-14 0 0,0 0 0,0 0 0,14 0 0,-14 0 0,0 0 0,13 0 0,-13 0 0,0 0 0,0 0 0,0 0 0,14 0 32,-14 0-32,0 0 0,0 0 128,0 0 64,14 0-95,-14 0-1,0 0-64,0 0 0,0 0-32,0 0 32,13 0-32,-13 0 32,0 0-32,0 0 0,0 0 0,14 0 0,-14 0 32,0 0-32,0 0 0,0 0 0,0 0 0,0 0 0,0 0 0,0 0 0,0 0 32,0 0-32,0 0 0,0 0 0,0 0 0,0 0 0,0 0 0,0 0 32,0 0-32,0 0-32,0 0 32,0 0 0,0 0-32,0 0-64,0 0-481,14 0-1088,-14 0-1570,13 13-5958</inkml:trace>
  <inkml:trace contextRef="#ctx0" brushRef="#br0" timeOffset="-269223.2005">2759 7707 6054,'0'0'2658,"0"0"-800,0 0-32,0 0-641,0 0-737,0 0-159,0 0 191,0 0 193,0-14-65,14 14-95,-14 0-129,14 0-128,-1 0-64,1 0 97,-1 14-97,1 0 32,13-14-160,-13 14 128,0-14-96,-1 0-31,-13 0-33,14 0-32,0 0 160,-14 0-96,0 0 64,13 0 32,-13 0 32,0 0 32,0 0-31,14 0-97,-14 0-64,0 0-32,14 0 32,-1 0 0,1 0 0,-14 0-32,14 0 0,13 0 0,-13 0 32,-1 0-32,1 0 0,-14 0 32,14 0 0,-1 0 32,-13 0-64,14 0 0,-14 0 0,0 0 0,14 0 0,-14 0 0,13 0 0,-13 0 0,14 0-801,0 14-864,-1-14-1538,1 0-2403,0 0-2754</inkml:trace>
  <inkml:trace contextRef="#ctx0" brushRef="#br0" timeOffset="-268632.8062">3323 7782 6662,'0'0'4100,"0"0"-1633,0 0-257,0 0-897,0 0-608,0 0-289,-17 0 96,17 0 1,0 0-193,0 0-64,0 0-63,0 0-97,0 0-32,0 0-64,0 0 0,17 0 32,0 0 32,0 0-32,0 0-32,0-17 64,0 17-64,1 0 64,-1 0-64,-17 0 0,17 0 0,-17-17 0,0 17 32,0 0 160,0 0 0,17 0-31,-17 0-1,0 0-32,17 0 64,-17 0-64,17 0-32,0 0 0,0 0-32,0 17-32,0-17 32,0 0-32,0 17 1,-17-17-33,17 0 32,0 0-32,1 0 0,-18 0 32,0 0-32,0 0-32,17 0 32,-17 0-577,0 0-1281,0 17-1249,0-17-3843</inkml:trace>
  <inkml:trace contextRef="#ctx0" brushRef="#br0" timeOffset="-267786.1899">3224 7833 4100,'0'0'1986,"0"0"-417,0 0-736,0 0-609,0 0 289,0 0 480,0 0 224,0 0 32,0 0-96,0 0-352,0 0-321,0 0-31,0 0 159,0 0-223,17-17-1,0 17-64,0 0-127,-17 0 31,17 0-128,0 0 160,0 0 160,0-17-95,0 17-65,0 0-160,0 0 64,0 0 0,-17 0-96,17 0 33,-17 0-97,18 0 32,-18 0-32,17 0 0,-17 0 0,0 0 0,0 0-97,17 0 33,-17 0 32,0-17 0,0 17 0,0 0 32,0 0-64,0 0 64,0 0-32,0 0 32,0 0 0,0-17 0,17 17 128,-17 0-64,0 0-32,0 0 65,0 0-65,0-17 32,0 17 0,0 0-32,0 0 0,0 0-32,0 0-32,0 0 32,0 0-32,0 0-64,0 0-289,0 0-416,0 0-704,0 0-1185,0 0-2948,0 0-1921</inkml:trace>
  <inkml:trace contextRef="#ctx0" brushRef="#br0" timeOffset="-267149.3256">3251 7803 2146,'0'0'2434,"0"0"-544,0 0 192,0 0-512,0 0-802,0 0-31,-34 0-96,34 0 191,0 0-95,-18-17-160,18 17-289,0-17-288,0 17 0,0-17 160,-17 0-160,17 17 32,0 0 32,0 0 160,0 0 65,0 0 31,0 0-64,0 0-32,0 0-63,0 0-129,0 0 32,0 0 96,0 0 96,0 0 96,0 0 65,0 0-225,0 0-96,0 0-32,0 0-64,0 0 96,17 0 64,-17 17 33,18-17-1,-1 17-32,0-17 0,0 17 32,0-17 96,0 0-127,0 0-1,-17 17 32,17-17-96,0 0 64,0 0-128,0 17 32,-17-17-32,17 0-32,0 0 64,-17 0-32,0 0-32,17 0 32,-17 0-32,18 0 0,-18 0 0,17 0-32,-17 0-576,17 0-705,0 0-1378,0 0-3907</inkml:trace>
  <inkml:trace contextRef="#ctx0" brushRef="#br0" timeOffset="-263339.2368">4723 7339 224,'0'0'1313,"0"0"-288,0 0-64,0 0-96,0 0-32,0 0 128,0 0 96,17 0 160,-17 0 160,0 0-480,0 0-288,0 0-129,0 0-31,0 0 159,0 0 65,0 0 64,0 0-1,0 0 161,0 0-32,0 0 320,0 0-608,0 0 31,0 0 1,0 0 31,0 0-223,0 0-225,0 0-128,0 0 64,0 0 32,0 17-32,0-17 0,0 0-96,0 17 1,0-17 31,-17 17-32,17-17 64,0 17 96,-17-17-128,17 0 0,0 17-32,0-17 32,0 17 0,-17-17-32,17 0 128,0 17-32,-17-17-63,17 17 31,0-17-32,-17 17 64,17-17-64,-17 0-32,17 17 0,-17-17 64,17 17-96,0-17 32,-17 17 0,17-17 32,0 18-32,0-18 32,-17 0 64,17 17-64,0-17 32,0 0-63,-18 17 63,18-17-64,0 0-32,-17 0 32,17 17-32,0-17 0,0 0 32,0 0-64,0 0 64,0 0 0,0 0 0,-17 17-32,17-17 32,0 0-32,0 0 32,0 0-32,0 0 0,0 0 0,0 0 0,0 0 0,0 0 0,0 0 0,0 0 32,0 0-32,0 0 0,0 0-32,0 0 32,0 0-64,0 0 0,0 0-513,0 0-1377,0 0-2786,0-17-9802</inkml:trace>
  <inkml:trace contextRef="#ctx0" brushRef="#br0" timeOffset="-213120.0933">3606 7789 545,'0'0'768,"0"0"33,0 0 384,0 0-320,0 0 96,0 0-32,0 0-449,0 0 65,0 0 223,0 0-287,0 0 159,0 0 257,0 0 32,0 0-192,0 0 128,0 13 32,0-13 63,0 0 194,0 0-450,14 0-31,-14 0-129,0 0-63,14 14-257,-14-14 64,13 0-31,-13 0 127,14 0-64,-14 0-31,14 0 31,-14 14 96,13-14 33,-13 0 159,14 0-287,0 0-97,-14 0 64,13 0-32,1 13-32,-14-13-127,14 0-65,-14 0 32,13 0-32,-13 14-32,14-14 64,-14 0-32,14 0 0,-1 14 0,-13-14 32,14 0 0,0 0 64,-14 0 32,0 0-64,13 0-32,-13 0 64,14 13-31,-14-13-97,14 0 96,-14 0-64,13 0 32,-13 0-32,14 0-32,-14 0 64,14 0-32,-1 14 32,1-14 0,0 0 32,13 0-32,-13 0 32,-1 0-96,1 0 64,-14 0-32,14 0-32,-1 0 32,-13 14 0,14-14-32,-14 0 0,0 0 0,14 0 32,-1 0-32,1 0 0,-14 0 32,14 0 0,-14 0-32,13 0 33,1 0-33,-14 0 32,0 0-32,0 0 0,14 0 32,-14 0-32,0 0 0,0 0 0,0 0 0,13 0 0,-13 0 0,0 0 0,14 0 32,-14 0-32,0 0 0,14 0 32,-14 0-32,0 0 0,0 0 32,0 0-32,0 0 0,0 0 0,0 0 0,13 0 0,-13 0 0,0 0 0,0 0 0,0 0 32,0 0-64,0 0 64,14 0-32,-14 0 0,0 0 0,0 0 0,14 0 0,-14-14 32,13 14-32,-13-14 96,14 14-96,0-13 64,-14 13-32,13 0 0,1 0-32,-14-14 0,0 14 0,0 0 96,0 0-96,0-14 0,0 14 0,14-13 64,-14 13-32,13-14 0,-13 0 0,14 14-32,-14 0 0,0-13 0,14 13 0,-14 0 0,0 0 32,0-14-32,0 14 32,0 0-32,0 0 0,0-14 0,0 14 0,0 0 32,0-13-32,0 13 0,0 0 32,0 0-32,0 0 0,0 0 0,13-14 0,-13 14 0,0 0 0,0-14 0,0 14 0,14-13 0,-14 13-32,14-14 32,-14 0-32,13 14 32,-13 0 0,0 0 0,0-13 0,0 13 32,0 0-32,0 0 32,0 0-32,0 0 0,0 0 0,0 0 32,0 0-64,0 0 64,0 0-32,0 0 0,0 0 0,0-14 0,0 14 0,0 0 0,0 0 32,0 0-32,0 0 0,14 0 0,-14 0 0,0 0 0,0 0 0,0 0-32,0 0 32,0 0 0,0 0 0,0 0 0,0 0-32,0 0 32,0 0 0,0 0-32,0 0 32,0 0 0,0 0-32,0 0 32,0 0-32,0 0 0,0 0-32,0 0-416,0 0-33,0 0-95,0 0-129,0 0-801,0 0-544,0 0-544,0 0-2307,0-14-2402</inkml:trace>
  <inkml:trace contextRef="#ctx0" brushRef="#br0" timeOffset="-212221.1781">4426 7755 1569,'0'0'1666,"0"0"-289,0 0-31,0 0-225,0 0 160,0 0-96,17-35 64,-17 35-96,0 0-160,0 0-64,0-17-64,17 17-64,-17 0-289,0 0-95,0-17 31,0 17-96,17 0 97,-17 0-33,0-17-64,0 17-63,0 0-97,0 0-128,0 0 0,0 0-32,17-17-32,-17 17 0,0 0 0,0 0 0,0 0 0,0-17 0,17 17 0,-17 0-32,0 0 0,0 0 32,0 0 0,17 0 0,-17-17 0,0 17-128,17 0-64,-17 0-129,0-17-447,17 17-578,-17 0-1088,17 0-1153,-17-17-1314</inkml:trace>
  <inkml:trace contextRef="#ctx0" brushRef="#br0" timeOffset="-205936.3755">4712 7366 1185,'0'0'1249,"0"0"-192,0 0-448,0 0-97,0 0 1,0 0-129,0 27-160,0-27 33,0 0-65,0 0-128,0 0 64,0 0-64,0 0 32,0 0-64,0 0 32,0 0 257,0 0-33,0 0-64,0 0 96,0 0-63,0 0-33,0 0-32,0 0-64,0 0 0,0 0 32,0 0 161,0 0 351,0 0-63,0 0 32,0 0-1,14 0 225,-14 0 96,0 0 32,13 0-289,-13 0-63,14 0 0,-14-14-97,0 14-191,14 0-33,-14-13-32,0 13-32,13-14-63,1 14 159,-14-14-96,0 14 64,14 0-95,-14-13-65,0 13-64,13 0 0,-13 0 96,0-14-32,0 14-32,14 0 33,-14-14-1,0 14-64,14-13 0,-14 13-32,0 0 64,13-14 0,-13 14 64,0 0 33,0-14-33,0 14 0,14-13-32,-14 13-128,0-14 0,14 0 0,-14 14-32,0-13 0,0 13 0,13 0 64,-13-14 0,0 14 0,0 0 97,0 0 31,14-14-64,-14 14-64,0-13 0,0 13-64,14-14 64,-14 14-32,0-14 32,13 14 32,-13-13-64,0 13 0,0 0 0,0-14 32,0 14 0,0-14 32,14 14 65,-14-13-65,0 13-64,0-14 32,14 0-32,-14 14 32,0 0 32,0-13-96,0 13 64,0-14-32,0 0 0,13 14 0,-13-13 32,0-1-64,0 14 0,14-14 0,-14 1 64,0-1 0,0 0 32,14 14-64,-14-13 33,0-1-33,0 14 32,0-13-64,0 13 32,0-14 32,13 14-64,-13-14 64,0 1 0,14 13 32,-14-14 0,14 0-96,-14 1 96,0-1-32,0 14 32,0-14-32,13 1 32,-13 13 33,0-14-97,0 0-32,0 14 64,0 0-64,14-13 0,-14 13 0,0 0 32,0 0 0,0-14-32,0 14 0,0-14 0,0 14 0,0-13 32,14-1-32,-14 14 0,0-14 0,0 1 32,0 13-32,13-14 32,-13 0 0,0 14-32,0-13 32,0-1-32,0 14 0,0-14 0,0 1 32,14-1-32,-14 14 0,0-14-64,0 14 64,0-13 0,0 13 0,14 0 32,-14-14-32,0 14 0,0 0 0,0-14 0,0 14 32,0-13-32,0 13 0,0-14 0,0 0-32,13 14 32,-13-13 0,0 13 0,0 0 0,0 0 0,0 0 0,0-14 0,0 14 0,0 0 0,0-14 0,0 14 0,0 0 0,0 0 0,0-13 0,0 13 0,14-14 32,-14 14-32,0-14 0,0 1 0,0-1 0,0 0 0,0 1 0,0-1 0,0 0 0,0 1 0,0 13 0,0-14 0,0 14 0,0 0 0,0 0 0,0-14 0,0 14 0,0 0 0,0 0 0,0 0-32,0 0 32,0-13 0,0 13 0,0 0 0,0 0 0,0 0 0,0 0 0,0 0 0,0 0 0,0 0 0,0 0 0,0 0 0,0 0-64,0 0 32,0 0 32,0 0-32,0 0 0,0 0 32,0 0 0,0 0 0,0 0 0,0 0 0,0 0 32,0 0-64,0 0 32,0 0-32,0 0-32,0 0 64,0 0-64,0 0 31,0 0 33,0 0-32,0 0 32,0 0 0,0 0 0,0 0 0,0 0-96,0 0 0,0 0-64,0 0-32,0 0 0,0 0 32,0 0 64,0 0 96,0 0-65,0 0 33,0 0 32,0 0 0,0 0-32,0 0-32,0 0 32,0 0 0,0 0-32,0 0 0,0 0 32,0 0 0,13 0 0,-13 0 32,0 0 0,0 0 32,0 0-32,0 0 0,0 0 0,14 0 0,-14 0 0,0 0-32,0 0 32,0 0 0,0 0 0,0 0 0,0 0 32,0 0-32,0 0 0,14 0 0,-14 0-32,0 0-32,0 0-96,0 0 64,0 0-32,0 0 32,0 0 96,13 0-32,-13 0 32,0 0 0,0 0 0,14 0-33,-14 0 33,0 0-32,0 0-64,0 0-96,0 0-352,14 0 63,-14 0 33,0 0-385,13 0-608,1 0-225,-14 0-1793,27 0-3620</inkml:trace>
  <inkml:trace contextRef="#ctx0" brushRef="#br0" timeOffset="-203865.4643">5289 6171 929,'0'0'3587,"0"0"-2530,0 0-352,0 0 480,0 0-480,0 0-161,0 0 129,17 0 160,-17 0-257,0 0-127,0 0-161,0 0-192,0 0-64,0 0 0,0 0-32,0 0 128,0 0 449,0 0-289,0 0 128,0 0-63,0 0-129,0 0-64,0 0 32,-17 0 32,17 0-63,0 0-33,0 0 32,0 0 96,0 0 193,0 0 127,0 0-224,0 0-63,0 0-1,-17 0-160,17 0 0,0 0-64,0 0-32,0 0-32,0 0-32,0 0-32,0 0 0,0 0-32,0 0 64,0 0 32,0 0 32,0 0 96,17 0-96,-17 0 32,17 0-64,-17 0 0,17-17 0,-17 17 0,17 0 0,-17 0 0,17 0 32,-17 0 32,18 0-64,-18 0-32,0 0 32,17 0 0,-17 0 0,0 0 0,0 0-96,0 0 64,0 0 0,0 0 32,0 0 32,0 0 0,0 0-32,0 0 0,0 0 32,0 0-32,0 0 32,0 0-32,0 0 0,0 0-32,0 0 0,0 0 32,0 0 0,0 0 32,0 0 0,0 0-32,0 0 32,0 0 0,0 0 0,0 0 32,0 0-31,0 0 63,0 0 128,0 0-32,0 0-96,-17-17 64,17 17 0,-18 0-64,18 0-63,-17 0 31,0 0-64,17 0 64,0 0-64,-17 0 96,17 0-64,0 0 32,-17 0-64,17 0 64,0 0-64,0 0 0,0 0 0,-17 0-32,17 0 32,0 0 0,0 0-32,0 0 0,0 0 0,0 0-32,0 0-64,0 0 64,0 0 31,0 0 1,0 0 0,0 0 32,0 0 0,0 0 0,0 0 0,0 0 0,0 0 0,0 0-32,0 0 0,0 0 32,0 0 0,0 0-32,0 0 0,0 0-32,0 0-32,0 0-32,0 0 96,0 0-32,17 0 0,-17 0 0,17 17 32,-17-17 0,17 0 32,-17 0 0,17 0 0,-17 0 0,0 0 0,17 0 32,-17 0-64,0 0-192,0 0-641,18 17-1217,-18-17-4997</inkml:trace>
  <inkml:trace contextRef="#ctx0" brushRef="#br0" timeOffset="-202441.8379">5272 6154 384,'0'0'1826,"0"0"-513,0 0 193,0 0-705,0 0-545,0 0-160,17-17-96,-17 17-96,17 0-32,-17 0-417,0 0-95,0 0-802,0 0-1601</inkml:trace>
  <inkml:trace contextRef="#ctx0" brushRef="#br0" timeOffset="-195717.0939">10789 7823 5541,'0'0'2499,"0"0"-962,0 0-160,0 0-448,0 0-320,0 0 63,0 0 353,0-17 257,0 17-193,0 0-192,0 0-353,0 0-224,0 0-160,0 0-63,17 0-97,-17 0 128,0 0-96,17 0 0,-17 0-32,0 0 32,18 0 32,-18-17 0,0 17 128,17 0-64,-17 0 0,0 0-96,17 0-32,-17 0 32,0 0-32,17 0 32,-17 0 32,17 0 1,-17 0-1,0 0 32,17 0 0,-17 0 0,0 0 32,0 0-128,17 0 32,-17 0 64,17 0-64,-17 17 32,0-17 0,0 0-32,17 0 0,-17 0 0,0 0-32,0 17 64,0-17-64,0 0 0,17 0 32,-17 0 0,0 0-32,0 0 0,0 0 0,17 0 33,-17 0-33,0 0 32,0 0-32,0 0 32,0 0-32,17 0 0,-17 0 0,0 17 32,0-17-32,17 0 0,-17 0 0,0 0 0,17 0 32,-17 0-32,0 0 0,17 17-32,-17-17-577,18 0-1089,-1 0-1537,-17 17-2626</inkml:trace>
  <inkml:trace contextRef="#ctx0" brushRef="#br0" timeOffset="-195179.644">11199 7877 2562,'0'0'1794,"0"0"-993,0 0-193,0 0-223,0 0-257,0 0 160,0 0 545,0 0 512,0 0-224,0 0-224,0 0-32,0 0-96,0 0-193,0 0-127,0 0-33,17 0-128,-17 0 1,0 0-65,0 0-64,0 0 32,18 0 0,-18-17-31,0 17-33,17 0-32,-17 0-32,0 0-32,0 0 0,17 0 0,-17 0 0,17-17 0,-17 17-32,0 0 0,17 0-32,-17 0 32,0 0 0,0 0-64,17 0-288,-17 0-417,17 0-288,-17 0-609,0 0-768,17 0-1762</inkml:trace>
  <inkml:trace contextRef="#ctx0" brushRef="#br0" timeOffset="-194647.3118">11432 7850 1698,'0'0'1729,"0"0"-832,0 0 320,0 0-416,0 0-256,0 0 383,0 0 225,0 0-224,0 0-320,0 0-225,0 0-95,0 0 31,0 0 96,0 0 33,0 0 127,0 0 65,0 0-65,17 0 1,-17 0 32,0 0-193,0 0-192,0 0-160,0 0 0,0-17-64,0 17 32,17 0 0,-17 0-32,0-17 32,0 17-32,17 0-32,-17 0 32,0 0-32,0 0-96,0 0-32,17 0 160,-17 0 32,0 17 64,17-17-32,-17 0-32,0 17 0,0-17-32,0 0 32,0 0-32,17 0-160,-17 0-448,0 0-770,0 0-544,17 0-640,-17 0-545,17 0-801</inkml:trace>
  <inkml:trace contextRef="#ctx0" brushRef="#br0" timeOffset="-193987.6823">11664 7873 769,'0'0'2402,"0"0"-1217,0 0 417,0 0-97,0 0-160,0 0-288,0 0-32,17 0-32,-17 0-288,0 0-161,0 0-127,0 0-161,0 0-32,17 0-96,-17 0 1,17 0-97,0 0 0,-17 0 0,17 0-32,0 0 0,-17 0-32,17 0-65,0 0-95,0 0-640,-17 0 95,17 0 224,-17 0 1,0 0 224,18 0 256,-18 0 32,0 0 0,0 0 32,0 0 416,0 0 513,0 0 128,0 0 32,0 0-128,0 0-352,0 0-321,0 0-96,0 0-96,0 0-32,17 0 0,-17 0 32,0 0 65,0 0-33,0 0-64,17 0-64,-17 0 32,17 0-64,-17 0 0,17-17 0,-17 17 32,0 0-32,17 0-32,-17 0-192,17 0-513,0 0-416,0 0-705,-17 0-512,17 0-2210,0 0-2435</inkml:trace>
  <inkml:trace contextRef="#ctx0" brushRef="#br0" timeOffset="-181184.1839">12960 7853 897,'0'0'2626,"0"0"-800,0 0 32,0 0 160,0 0-449,0 0-480,0 0-256,0 0 0,0 0 96,0 0 64,0 0-321,0 0-63,0 0-97,0 0-95,0 0-129,0 0-64,0 0 0,0 0-127,0 0 127,0 0-64,17 0 0,1 0-32,-1 0-32,-17-17-64,17 17 128,0 0 33,-17 0-65,17 0-32,-17 0 0,17 0 32,-17 0-32,17-17 0,-17 17 64,17 0-32,-17 0 1,17-17-1,-17 17 0,0 0-96,17 0 96,-17-17 0,17 17 0,-17 0-32,0-17 32,17 0-31,-17 17-65,17-18 64,-17 1-64,0 17-32,17-17 0,-17 17 32,0 0 0,0-17-32,0 17 0,18 0 32,-18 0-32,0 0 0,0-17 0,0 17 0,0 0 32,0 0-32,0 0 0,0 0 0,0 0 0,0 0 0,0 0 0,17-17 0,-17 17 0,0 0 0,0 0 0,0-17 0,0 17 0,0-17 64,17 0-64,-17 17 0,0 0 0,0-17 0,17 17 0,-17-17 0,0 17 0,0-17 0,17 17 0,-17 0 0,0 0 0,0-17 32,0 17-32,0 0 0,0 0-32,17 0 32,-17 0 0,0 0 32,0 0-32,0 0 96,0 0 64,0 0 128,0 0-159,0 0-33,0 0-64,0 0-32,0 0-545,0 0-2017,0 0-2435</inkml:trace>
  <inkml:trace contextRef="#ctx0" brushRef="#br0" timeOffset="-109110.8501">12324 7805 833,'0'0'2210,"0"0"-737,0 0 33,0 0 63,0 0-480,0 0-384,0 0 0,0 0 159,0 0 129,0 0-256,0 0-128,0 0-225,0 0-192,0 0 32,0 0-160,0 0-32,0 0 161,0 0-161,0 0 32,0 0 128,0 0 96,0 0 161,0 0-65,0 0 192,0 0-127,0 0-1,11 0 33,0 0-161,-11 0-32,10 0 65,1 0 31,0 0 161,0 0-257,-1 0-64,1 0 224,0 0-127,-1 0-97,1 0-32,0 0-96,0 0 32,-1 0-32,1 0-31,-11 0 127,11 0-32,-11 0-32,11 0 0,-1 11-64,1-11 32,-11 0 64,11 11-31,-1-11 31,1 0-96,0 0 192,0 10-64,-1-10-32,1 0-32,-11 0-31,11 0-97,-11 11 32,10-11 0,-10 0-32,11 0 64,-11 0-64,11 11 64,0-11 0,-11 0 32,10 11 32,-10-11-64,11 0 0,-11 10-64,11-10 32,-11 0 0,11 11-32,-11-11 32,10 0-32,-10 11 32,11-11 32,0 0 0,-11 0-64,10 0 64,1 0 0,0 0 1,-11 0-1,11 0 0,-11 0-32,10 0 0,-10 0 0,0 0-32,11 0 32,-11 0-32,11 0 0,-11 0 0,10 0 0,-10 0 0,11 0 0,0 0 0,0 0 32,-11 0 32,10 0-32,1 0 0,0 0-32,-1 0 160,1 0-128,0 0 64,-11 0-32,11 0-64,-1 0 0,-10 0 32,0-11 0,11 11 32,-11 0-32,0 0-32,0 0 97,0 0-65,0 0 32,0 0-64,0 0 32,0 0-32,0 0 0,0 0 32,0 0-32,0 0 32,0 0-64,0 0 32,0 0 0,0 0 0,0 0 0,0 0 0,0 0 0,0 0 0,0 0 0,0 0 0,0 0 0,0 0 0,0 0-32,0 0 32,0 0 0,0 0-32,0 0 32,0 0 0,0 0 0,0-11 0,0 11 32,0 0-64,0 0 32,0 0-64,0-10-1,0 10-95,0 0 0,0 0-160,0-11-129,0 11 1,0-11-289,0 11-288,0 0-672,0-11-1122,11 11-3587</inkml:trace>
  <inkml:trace contextRef="#ctx0" brushRef="#br0" timeOffset="-104341.4087">13299 7537 352,'0'0'1570,"0"0"-705,0 0 352,0 0-256,0 0-385,0 0 65,0-11 416,0 11-64,0 0-353,0 0-191,0 0-97,0 0-64,0 0-63,0 0 159,0 0 193,0 0-33,0 0-63,0 0-129,0-10 0,0 10 65,11 0 95,-11-11 33,0 11 95,11-11 1,-11 1-97,11-1 1,-11 11-161,0-11 33,10 0 63,-10 1 161,11-1-193,-11 0-128,0 1 33,11-1 127,-11 0-128,0 11 1,0-11 95,10 1-63,-10-1 31,0 11-192,0-11-64,11 1-32,-11-1 1,0-11-1,11 12 0,-11-1-32,0 0 32,11 11 0,-11-11-32,0 1 32,0-12 65,0 12-97,10-1-64,-10 0 32,0 0 0,11 1-32,-11-1 32,0-10 32,0 21 0,0-22 64,0 11-32,0 1-96,11-1 32,-11 0-64,0 1 65,0-1-33,11 0 0,-11-10 0,0 10 64,0 0-64,0 0 128,0 1-32,0-12-32,0 12-96,0-12 32,10 11 0,-10-10 0,11 0-32,-11 10 0,11-11 0,-11 1 32,10 0 0,-10 10 32,0-11 0,11 1 0,-11 10-64,11-10 32,-11 10-32,11-10 32,-11-1-32,10 11 33,-10-10-1,11 0-32,-11-1 0,11 11 0,-11-10 64,10 0-64,-10-1 0,11 1 0,-11 10 64,11-11-64,-11 1 0,0 10 32,11-10 0,-11 10 0,10-10 0,1-1 0,0 1-32,-11-1 32,11 1-32,-1 0 0,1-12 0,0 23 32,-1-12-32,-10 1 0,11-1 0,-11 12 32,11-12-32,-11 11 32,11-10-32,-11 0 0,10-1 0,-10 1-32,11-1 32,-11 1 32,11-1 32,-11 1-64,11 10 0,-11-10 0,10-1-64,-10 12 128,11-12-128,-11 1 64,0-1 0,11 12 0,-11-12 0,10 11 64,-10-10-64,0 10 0,11 1 0,-11-1 0,0 0 0,11 0 0,-11-10 0,0 10 0,11 0 0,-11-10 0,0 10 0,0 1 0,10-1 0,-10 0 0,0 0 0,0 1 0,0-1 0,11-10 0,-11 10 0,0 0 0,0 0 0,0-10 0,0 10 0,11 1 0,-11-1 0,0 0 0,0-10 0,11 10 0,-11 11 0,0-11 0,10 0 32,-10 1-32,0-1 0,0 0-32,0 1 64,11-1-64,-11 0 64,0 0-32,0 1 0,0-1 0,0 0 0,11 11 0,-11-10 0,0-1-32,0 11 64,0-11-32,10 0 0,-10 11 0,0-10 0,0 10 0,0-11 0,11 11-32,-11 0 32,0 0 0,0 0 0,0 0 0,0 0 0,0 0-64,0 0 64,0 0 0,0 0 0,0 0 0,0 0 64,0 0-128,0 0 128,0-11-64,0 11 0,0 0 0,0 0 0,0 0 0,0 0 0,0 0 0,0 0 0,0 0 0,0 0 0,0 0 0,0-10 32,11 10-64,-11 0 32,0 0 0,0 0 0,0-11 0,0 11 0,0 0 0,0 0 0,0 0 0,0-11-96,0 11 64,0 0-32,0 0 64,0-11 32,0 11-32,0 0-64,0-10 64,0 10 0,0 0 0,11 0 0,-11 0-64,0 0 64,0 0 0,0 0-32,0 0 32,0 0-32,0 0-64,0 0-1,0 0 1,0 0 32,10 0 64,-10 0-32,11 0 32,0 0 0,-11 0-32,10 0 0,-10 0-64,11 0 64,0 0-32,-11 0 32,11 0 0,-11 10 32,10-10 0,-10 0 0,11 0 0,-11 11 64,0-11-32,0 0-32,0 0 32,0 0 0,0 0-32,0 0 32,0 0-32,0 0 0,11 0 0,-11 0 0,0 0 0,0 0 0,0 0 0,0 0 0,0 0 0,11 0 0,-11 0 32,0 0 0,0 0-32,10 11 0,-10-11-64,0 0 64,11 0 0,-11 11 0,11-11-32,-11 0 64,0 10-64,0-10 64,10 0-64,-10 0 0,0 0 0,0 11 32,0-11 32,0 0-32,0 0 0,0 0 32,0 0 32,0 0-64,0 0 32,0 0 0,0 0-32,0 0 0,0 0 0,0 0 32,0 0 0,0 0-32,0 0 32,11 0-32,-11 0 0,0 0 0,0 0 0,0 0 0,0 0 64,0 0-64,0 0 97,0 0-65,0 0 0,0 0 0,0 0 0,0 0 0,0 0-32,0 0 32,0 0-32,0 0 0,0 0 64,0 0-32,0 0 32,0 0 0,0 0-32,0 0 32,0 0-32,0 0 32,0 0-64,0 0 0,0 0 0,0 0 32,0 0 0,0 0-32,0 0 0,0 0 0,0 0 0,0 0 0,0 0 0,0 0-96,0 0-609,0 0-928,0 0-1762,0 11-2563</inkml:trace>
  <inkml:trace contextRef="#ctx0" brushRef="#br0" timeOffset="-95752.694">14149 5284 192,'0'0'641,"0"-14"-481,-14 14-96,14-13-64,0 13-224,0 0-64,0-14 255,0 14-447</inkml:trace>
  <inkml:trace contextRef="#ctx0" brushRef="#br0" timeOffset="-87903.7901">14113 5211 2947,'0'0'4932,"0"0"-1889,0 0-801,0 0-384,0 0-897,0 0-416,0 0 223,0 0-159,0 11-97,0-11-63,0 21 512,11 1 0,-11-1-32,0 1-353,0-1-95,11 11-97,-11-10-32,0 10-31,0 0-161,0 0-32,0 0 0,0 11-64,0 0 128,11 0-128,-11 0 32,0-11-32,11 11-64,-11 0 0,10-11 64,-10 0-64,0 0 32,0 0 1,0-10 63,0 10-64,0-10-32,11 10 32,-11-11 0,0 1-32,0-1 32,11-10 0,-11 10-32,0-10 32,0 0 0,11-1 32,-11 1 64,0 0-128,0 0 32,0-11 0,0 10 32,10 1-32,-10 0 0,0-11-32,0 10 32,0-10 0,0 0-32,0 0 0,0 0 32,0 0-32,0 0 0,0 0 0,0 0 0,0 0-32,0 0-416,11 0-833,-11 0-1314,0-10-2145,11-12-5862</inkml:trace>
  <inkml:trace contextRef="#ctx0" brushRef="#br0" timeOffset="-61493.8225">14221 6218 1057,'0'0'2146,"0"0"-705,0 0-255,0 0 95,0 0-224,0 0-64,0 0 128,0 0 32,0 0-96,0 0-64,0 0-32,0 0-129,0 0-191,0 0-128,0 0-161,0 0 32,0 0-31,0 0-33,0 0 0,0 0 0,0 0 1,0 0-97,0 0-96,0 0 32,0 0-64,0 0-32,0 0 33,0 0-1,0 0 32,0 0-32,0 0 32,0 0 64,0 0-32,0 0-32,0-11-32,0 11 1,0 0 31,0-11 0,0 11 0,0-10 64,10 10-64,-10 0-32,0-11-32,0 11-64,0-11 64,0 11-32,11-10 1,-11 10 31,0-11-32,0 11 64,0-11-32,11 11-64,-11 0 0,0-11 0,0 11 0,0 0 0,0 0 0,11-10 0,-11 10 0,0-11 32,10 0-32,-10 11 32,0-10 32,11-1-32,-11 0 64,11 0-64,-1 1 64,-10-1 0,11-10 0,-11 10 32,11-11-31,0 12-1,-1-12 0,-10 12 0,11-12 32,-11 1-96,11-1 32,-1 12 64,1-12-32,0 11-64,-11-10-32,11 10 32,-11 0-32,10 1 32,-10-1 32,11 0 32,-11 1 1,0-1-1,11-11-32,-11 12 0,10-12-64,-10 12 0,0-1 0,0 0 0,11 11 32,-11-11-32,0 11 32,0-10 0,0 10 0,11-11-32,-11 0 0,0 1-32,11-12 32,-11 11 0,0 1-32,10-1 32,-10 0 32,0 1-32,11 10 0,-11 0 32,0 0 32,0 0 0,0 0-32,0 0-32,0 0 32,0 0-32,0 0 32,0 0 0,0 0 0,0 0 32,0 0-32,0 0 0,0 0 32,0 0-64,0 0 0,0 0 0,0 0 32,0 0 0,0 0-32,0 0 32,0 0-32,0 0 0,0 0 32,0 0-32,0 0 0,0 0 0,0 0 32,0 0-32,0 0 0,0 0 0,0 0 0,0 0 0,0 0 0,0 0 33,0 0-33,0 0 0,0 0 0,0 0 0,0 0 0,0 0 0,0 0-33,0 0 1,0 0-384,0 0-385,0-11-1409,11 0-2658,-1 0-6183</inkml:trace>
  <inkml:trace contextRef="#ctx0" brushRef="#br0" timeOffset="-54077.7468">14489 5575 416,'0'0'1186,"0"0"-290,0 0 322,0 0 223,0 0-128,0 0-320,0 0 64,0 0-160,0 0 32,0 0 0,0 0-65,0 0-63,0 0 0,0 0-96,0 0-161,0 0-95,0 0-33,0 0-160,0 0-64,0-10 225,0-1 127,0 0 33,0-10-33,0 10 33,0-10-161,0 10-159,10-11 63,-10 12 128,11-12-63,-11-10 31,11 11-160,0-12-96,-11 1 1,10 0 31,1-11 64,0 11-64,-11 0 32,11 10 1,-11-10-1,11 0 64,-11 0-64,10 0-64,-10 0-63,11 10-1,-11-10 32,0 0 0,11 10-32,-11 1-64,11 10 0,-11 1-32,0-1 0,0 0 64,0 0-32,0 11 32,0-10-32,0 10 96,0-11-32,0 11 1,0 0 31,0-11-32,0 11-32,0 0 32,0 0 0,0 0-64,0 0 32,0 0 0,0 0-32,0 0 32,0 0 0,0 0-32,0 0 0,0 0 0,0 0-32,0 0 0,0 0-32,0 0 32,10 0-32,-10 0 32,0 0 0,0 0 0,0 0 0,0 0-160,0 0-352,0 0-385,0 0-448,0 0-930,0 0-575,0 0-1731,0 0-5220</inkml:trace>
  <inkml:trace contextRef="#ctx0" brushRef="#br0" timeOffset="-37299.9564">14618 5050 0,'0'0'416,"0"0"-287,0 0-129,0 0-97,0 0-191,0 0 128</inkml:trace>
  <inkml:trace contextRef="#ctx0" brushRef="#br0" timeOffset="-123769.0748">15341 82 1441,'0'0'1153,"0"0"33,0 0-418,0 0-351,0 0 31,0 0 161,0 0 31,0 0-63,0 0 63,0 0-63,0 0-32,0 0 127,0 0 65,0 0-385,0 0 1,0 0 31,0 0-64,0 0-128,-29 0-64,29 0 1,0 0-33,0 0-64,0 0-32,0 0 0,0 0-32,0 0 0,0 0 32,0 0 256,0 0-64,0 0 32,0 0-64,0 0-31,0 0-1,0 0-64,0 0 0,0 0 0,0 0 128,0 0 64,0 0-31,0 0 31,0 0 0,0 0 128,0 0 97,0 0-33,0 0-31,0 0-33,0 0-352,0 0 32,0-30-32,0 30-32,0 0 64,0 0-64,0 0 0,0 0-64,0 0 32,0 0 0,0 0-32,0 0-64,0 0 128,0 0-160,0 0 64,0 0 32,0 30 64,0-30 64,0 0 32,0 29 0,0-29-96,0 0 0,0 0 0,0 0 64,0 29-32,0-29-32,0 0 32,0 0-32,0 0 0,0 0 64,0 0-32,0 0 32,0 0-64,0 0 96,0 0-96,0 0 64,0 0 0,0 0-32,0 0 0,0 0 0,0 0 0,0 0 0,0 0 97,0 0 63,0 0 0,0 0-96,0 0 32,0 0-64,0 0-32,0 0-32,0 0-64,0 0-32,0 0 0,0 0-32,0 0 96,0 0 32,0 0 0,0 29 32,-29-29-32,29 29 0,0-29 0,0 0 32,0 29-32,0-29 0,0 0 0,0 0 0,0 0 32,0 0-32,0 0 64,0 0-64,0 0 32,0 0-32,0 0 0,0 0 0,0 0 64,0-29 192,0 29-128,0 0-96,0-29 1,0 29 31,0 0-64,0 0 0,0 0 0,0 0 64,0 0-128,0 0 128,0 0-128,0 0 64,0 0-129,0 0 97,0 0-96,0 0-96,0 0 128,0 0 0,0 29 96,0-29 96,0 0-96,0 29 0,0-29 0,0 29 0,0-29 0,0 0 0,0 0 0,0 0 0,0 0 0,0 0 0,0 0 0,0 0 0,0 0 64,0 0-32,0 0-32,0 0 96,0 0-96,0 0 128,0 0 129,0-29-225,0 0 128,0 29-160,0 0 32,0-29-32,0 29 32,0 0 0,0 0-32,0 0 0,0 0 32,0 0-32,0 0 0,0 0-32,0 0-32,0 0-64,0 0-65,0 0 65,0 0-64,0 0 192,0 29 64,0-29-32,0 29-32,0-29 64,0 29-64,0-29 32,0 30-32,0-30 0,0 0 0,0 0 0,0 0-32,0 0-32,0 0 32,0 0-160,0 0-192,0 0-801,0 0-1122,0 0-4611</inkml:trace>
  <inkml:trace contextRef="#ctx0" brushRef="#br0" timeOffset="-30744.0284">15294 34 320,'0'0'3203,"0"0"-1313,0 0-833,0 0 96,0 0 0,0 0-32,0 75-64,0-54 193,0 12 159,0 10-416,0-1-32,0 23-193,0-1 65,0 0-224,-11 11-1,11 22 33,0-1-32,-11 1-289,0 31 32,1-10-31,-1 22-161,0-12-32,1 1-32,-12 0 32,11-12 0,1 1 0,-12-10-64,11-12 0,1 1-64,-12-22 32,12 0-32,10-22 32,-11-21-32,11 1 0,0-23-32,0-10 32,0 11-96,0-11-64,0 0-256,0 0-65,0 0 33,0 0 128,0 0-65,0 0-127,0 0-97,0 0-96,0 0-223,0 0-642,0 0-1601,0 0-1922,11 0-1024</inkml:trace>
  <inkml:trace contextRef="#ctx0" brushRef="#br0" timeOffset="-26353.7392">15090 2316 2530,'0'0'2531,"0"0"-1122,0 0 769,0 0-608,0 0-802,0 0-255,0 65 512,0-22 448,0 0-192,0 10-63,-11 22-1,1 11 160,-12 0-256,11 21-96,-10 11-480,-1-11-33,12 11-224,-12-11-127,11-21-129,1 0-32,-1 0 32,0-11-32,11-11-32,-11 0 32,1-21-225,10-11-447,0-10-802,0-11-960,0-1-1762,0-10-4420</inkml:trace>
  <inkml:trace contextRef="#ctx0" brushRef="#br0" timeOffset="-24093.8603">14897 3753 3171,'0'0'2562,"0"0"-704,0 0 224,0 0-416,0 0-417,0 0-224,0 0-513,0 21-287,-11-10-97,11 21 192,0 0 192,-11 22 129,1-1 32,-12 22 352,1 11 224,-1 0-128,-10 0-256,10-1-385,1-10-192,-1-10-159,12 10-65,-1-11-64,0 1 0,0-1-32,1-11 0,10-10-193,0 0-543,0-11-1186,0 1-1986,10-12-5285</inkml:trace>
  <inkml:trace contextRef="#ctx0" brushRef="#br0" timeOffset="-2923.728">15757 3839 288,'0'0'8424,"0"0"-6790,0 0-1090,0 0 385,0 0-673,0 0-224,-21-21-32,21 21 385,0 0-353,0-21 160,0 21-32,0 0-96,0 0 0,0 0 32,0 0-64,0 0 129,0 0 31,0 0 64,0 0 96,0-21 1,0 21 63,0-21-32,0 21-95,0 0-97,0 0 160,0 0 193,0 0 191,0 0-191,0 0 31,0 0 33,0 0-32,0 0-1,0 0 1,0 0 159,0 0-63,0 0-64,0 0-161,0 0 32,0 0-127,0 0-129,0 0-96,0 0-32,0 0-96,0 0 0,0 0-128,0 0-1217,0 0-3428,0-21-7975</inkml:trace>
  <inkml:trace contextRef="#ctx0" brushRef="#br0" timeOffset="19754.8481">15349 0 224,'0'0'2787,"0"0"-449,0 0-288,0 0-352,0 0-161,0 0-256,0 0-416,0 0-160,0 0-193,0 17-223,0 16 31,0-16 192,0 34 129,0-18 32,-16 18-97,16-17-95,0 16-193,0 1-96,0-1-32,0 17 0,0 1-64,0-1 33,0 17-97,16 0 64,1-17 96,-17 18 64,17-18 192,-17 0-223,17 17 95,-17-16-32,17 16-31,-17 0 127,16 0-32,-16 0-160,0 0 97,17 0-65,0-16-96,-17-1-96,17-17-32,-17 18 32,17-1 0,-17 17-32,17-17 32,-17 1 0,0 16 32,16-17 64,1-16-32,-17 16-32,17-17-31,-17 1-1,17-1 0,-17-16 32,0 16-32,17-16 0,-17 17 0,0-18 32,0 1 0,0 0-32,0-1 0,0-16 0,0 0-32,0 0 0,0 16 0,0-16 64,0 0-64,0 0 0,0 16 0,0-16 0,0 17 0,0-17 0,0 0 0,0-1 0,0 1 0,0 0 0,0-17 0,0 17 0,0 0 0,17 0 0,-17-1 0,0 1 0,0 17 0,0-17 0,0-1 0,0 18 0,16-17 32,-16 0 0,0-17-32,0 17 0,17-1 0,-17-16 32,0 17-32,0-17 0,0 17 0,0-17 32,0 17 0,0-17 0,0 0-32,0 17 0,0-17 0,17 0 32,-17 17-32,0-17 0,0 16 0,0-16 0,0 17 0,0-17 0,17 0 0,-17 17 0,0-17 0,0 0 32,0 17-32,0-17 32,0 0-32,0 0 0,0 0 0,0 0 0,0 17 0,0-17 0,0 0 0,0 16 0,0-16 0,0 0 0,0 0 0,0 0 0,0 0 0,0 0 0,0 0 0,0 0 0,0 0 0,0 0 0,0 0 0,0 0 0,0 17 0,0-17 0,0 0 0,17 0 0,-17 0 32,0 0-32,0 17 0,0-17 0,0 0-32,0 0 32,0 0 0,0 0 0,0 0 0,0 0 32,0 0-32,0 0 0,0 0 0,0 0 0,0 0 0,0 0-32,0 0 32,0 0-32,0 0-512,0 0-1442,16 0-1954,-16-17-4164</inkml:trace>
  <inkml:trace contextRef="#ctx0" brushRef="#br0" timeOffset="24869.8948">15719 3819 160,'0'0'1602,"0"0"-321,0 0 192,0 0-63,0 0-65,0 0-32,0 0 128,0 0-31,0 0-129,0 0-160,0 0-224,0 0 0,0 0-193,0 0-191,0 0 96,0 0 63,0 0-223,0 0-257,0 0-64,0 0 128,0-17 225,17 17-1,-17-16-64,17-1-159,-17 17 31,17-17 32,-17 0 1,17 0-33,-17 0 32,0 0-192,17 1-64,-1-1 64,-16 0-31,17 0-65,-17 0 96,0 0-32,17 0 96,-17 1-64,17-1 32,-17-17-96,17 17 32,0 0 0,-17 0 1,0 17-65,0 0-32,0 0 0,0 0 32,0 0 64,0 0-32,0 0 32,0 0 0,0 0-96,0 0 0,0 0 64,0 0-32,0 0 32,0 0-64,0 0 32,0 0 32,0 0-32,0 0 0,0 0 32,0 0-64,0 0 32,0 0-32,0 0 0,0 0 0,0 0-32,0 0 0,0 0-32,0 0 64,0 0-32,0 0 32,0 0-608,0 0-1026,0 0-1761,0 0-3364</inkml:trace>
  <inkml:trace contextRef="#ctx0" brushRef="#br0" timeOffset="44344.7048">16157 5298 641,'0'0'2402,"0"0"-320,0 0-577,0 0 33,0 0-33,0 0-256,0 0 161,0 0-65,0 0-416,0 0-128,0 0-97,0 0-127,0 0-1,0 21 1,0-21-33,0 0-63,0 0-65,0 0-31,0 0-129,0 0-96,0 0-160,0 0 32,0 0-32,0 0 0,0 0 0,0 0 0,0 0 0,0 0-512,0 0-1795,0 0-4739</inkml:trace>
  <inkml:trace contextRef="#ctx0" brushRef="#br0" timeOffset="46032.1869">15904 3449 352,'0'0'1250,"0"0"-33,0 0-513,0 0 1,0 0 480,0 0 353,0-51-33,0 51-192,0 0-256,0 0-224,0 0-96,0 0-33,0 0 1,0 0-64,0 0-129,0 0-63,0 0-257,0 17 192,0 0-64,0 0-159,0 16 319,0-16 193,0 17-97,0 0 1,0-1-161,0 18 33,0-18-65,0 1 32,17 16-31,-17 1 127,0-1-127,0 1-129,17-1-32,-17-16-64,0 0-96,0 16 0,17-16 0,-17-1 64,0 18 1,17-17 31,-17 16 0,0-16-96,0 16 32,0-16-32,0-1 0,17 1 0,-17 0-64,0-1 32,0-16 0,0 17 0,17-17-32,-17 0 0,0 16 0,16 1 32,-16-1-32,17 1 32,-17 0 64,0-1-31,17 1-1,-17-17 96,0 17-64,17-18 0,-17 1 0,0 0-96,17 0 32,-17 0-32,17-1 32,-17 1 0,16 0-32,-16 0 64,0 0-64,0 0 96,0-17 0,17 16-96,-17-16 0,0 0 32,0 17-32,17 0 0,-17-17 0,0 17 0,0 0 0,17 0 32,-17-1-64,0 1 64,0 0-32,17-17 0,-17 0 0,0 17-32,0-17 32,0 17 0,17-17-32,-17 0 32,0 0 0,0 16 0,0-16 32,0 0-32,0 0 0,0 0 0,0 0 0,0 0 0,0 0 0,0 0 0,0 0 0,0 0 0,0 0-32,0 0-192,0 0-384,0 0-417,16 0-1089,-16 0-833,0 0-2562,17-33-4389</inkml:trace>
  <inkml:trace contextRef="#ctx0" brushRef="#br0" timeOffset="61093.9198">16716 4340 96,'0'0'1057,"0"0"-769,0 0-224,0 0-32,0 0 0,0 0 1,0 0 383,0 0 385,0 0-33,-21-21-127,21 21-289,0 0-159,0 0 159,0 0 64,0 0 33,0 0-33,0 0-32,0 0-63,0 0-161,-21 0-32,21 0-64,0 0 96,0 0 64,0 0 385,0 0-32,0 0-33,0 0-96,0 0-127,0 0-97,0 0-32,0 0 289,0 0-1,0 0 33,0 0-161,0 0 64,0 0 1,0 0-97,0 0 128,0 0 65,0 0 128,0 0-1,0 0-127,-21 0-1,21 0 1,0 0 159,0 0-159,0 0-129,0 0 32,0 0-223,0 0-97,0 0 0,0 0-32,0 0-64,0 0 64,0 0 0,0 0-64,0 0 0,0 0 32,-21 0 320,21-21-224,0 0-95,0 21-33,-21-21 0,21 21-33,0 0 33,0 0 0,0 0 65,0 0-33,0 0-32,0 0 0,0 0-32,0 0 0,0 0-33,0 0-63,0 0-32,0 0 96,0 0-64,0 0 64,0 0-32,0 0 96,0 21 32,0-21-32,0 0-352,0 21-609,0-21-1089,0 21-2306,21-21-3268</inkml:trace>
  <inkml:trace contextRef="#ctx0" brushRef="#br0" timeOffset="63612.8233">16224 5231 1185,'0'0'929,"0"0"192,0 0 833,0 0-513,0 0-127,0 0 31,-17 0-64,17 0-96,0 0 96,0 0-256,0 0-96,0 0-192,0 0-32,0 0-33,0 0-159,0 0-257,0 0-224,0 0-32,0-17 0,0 17 288,17-16 97,-17-1-33,17-17-128,16 17 96,-16-16-95,0-1 63,0 17 96,0-16-160,0 16-31,0-17-1,-1 17 32,-16-16 32,17 16 1,-17-17 31,17 17 128,0-16-128,-17 16 1,17-17-33,0 1-128,-17-18-64,16 17-32,1 18 0,-17-18-32,17 17 0,-17 0 32,17 17-32,-17-16 32,0 16 64,0 0 65,0 0-97,0-17 64,0 17-128,0 0 64,0-17 32,0 17-96,0 0 128,0 0-128,0-17 32,17 0 32,-17 17-32,0-17 64,0 1-32,0 16-64,0-17 32,0 17-32,0 0 32,0 0-32,0 0 0,0 0 0,0 0 0,0 0 0,0 0 0,0 0 32,0 0 0,0 0-32,0 0 0,0 0 0,0 0 32,0 0 0,0 0-32,0 0 0,0 0 0,0 0 32,0 0-32,0 0 0,0-17 0,0 17 0,0 0-32,0 0 32,0 0 0,0 0 0,17-17 32,-17 17-32,0 0 0,0-17 33,0 17-33,0 0 0,0-16 32,0 16-32,0 0 0,0-17 32,0 17-32,0 0-32,0 0 32,0 0 32,0 0-32,0 0 0,0 0 0,0 0 0,0 0 0,0 0 32,0 0-32,0 0 0,0 0 0,0 0 0,0 0-32,0 0 32,0 0 0,0 0 0,0 0 0,0 0 0,0 0 32,0 0-32,0 0-32,0 0 32,0 0-32,0 0 32,0 0 0,0 0 32,0 0-32,0 0 0,0 0-32,16 0 32,-16 0-32,0 0 32,0 0 0,0 0-33,0 0 33,0 0 0,0 0 0,0 0 0,0 0 0,0 0-32,0 0 32,0 0-64,0 0 0,0 0 0,0 0-64,0 0 96,0 0-64,0 0-192,0 0-481,0 0-384,0 0-673,17 0-96,0 17-2177,0-17-6952</inkml:trace>
  <inkml:trace contextRef="#ctx0" brushRef="#br0" timeOffset="79128.1184">16695 4306 2178,'0'0'4612,"0"0"-2241,0 0-514,0 0 225,0 0-288,0 0-545,0 0-192,0-16-224,0 16-64,0 0-417,0 0-96,0 0 129,0 0-193,0 16-96,0-16-64,0 17 64,0 0 417,17 0-1,-1 0-128,1 16 65,0-16-65,0 17-95,0 0-1,0-18-64,-1 18 0,1 0-224,0-1 32,0 18 96,0-18-96,0 18 64,16-1-96,-16-16 33,0 16 223,-17-16-160,17 0-64,0-1 96,-1 1-96,1 0 64,-17-1 0,17 1-96,0 0 96,-17-18-96,17 18 0,-17-17 32,0 0 0,17 0-32,-17-17 0,0 16 0,17 1 0,-17-17 0,0 17 0,16 0 32,-16 0-32,0 0 32,17-17-32,-17 16 0,0-16 0,0 17 0,0-17 0,17 0-32,-17 0 64,0 0-32,0 17 0,0-17 0,0 0 0,0 0-96,0 0-608,17 17-1378,-17-17-3620,17 17-8839</inkml:trace>
  <inkml:trace contextRef="#ctx0" brushRef="#br0" timeOffset="85772.3015">17082 5315 5990,'0'0'3331,"0"0"-1890,0 0-64,0 0 545,0 0-961,0 0-352,0-17-129,0 17-224,17 17 161,0-17 256,0 17-129,0 0-31,0 0-129,-1-1-192,1 1 32,0 0-64,17 0 1,-17 17-33,0-18 32,-1 18-96,1 0-32,0-1 32,0 1 0,0 0 0,-17-1-32,17 1 0,0 0-32,-1-1 0,1-16 0,0 17-192,-17 0-385,34-18-383,-34 18-962,17-17-2851,16 17-3266</inkml:trace>
  <inkml:trace contextRef="#ctx0" brushRef="#br0" timeOffset="119574.7892">17385 5686 2755,'0'0'2594,"0"0"-1281,0 0 193,0 0-97,0 0-1025,0 0-320,0 0 481,0 0 224,0 0 160,0 17-225,0-17-95,0 0-33,0 0-127,0 17-33,17-17-63,-17 16-33,0-16 32,0 17-192,16-17-32,-16 17-63,0-17 63,17 17 96,-17 0 64,0-17 0,17 17-95,-17-17-1,17 17 64,0-1-160,-17-16 32,17 0 64,-17 17 129,16-17-161,-16 0 0,0 0 0,0 0-32,0 0 0,0 0-64,17 0 33,-17 0 31,0 0-32,0 0 32,0 0 0,0 0-64,0 0 96,0 0 0,0 0-32,0 0 1,17 0 31,-17 0 32,0 0 64,17 0-96,-17 0 33,0 0-1,0 0 0,17 0 0,-17-17-64,17 17 64,-17 0 1,16-16-97,-16 16 32,0 0-64,17 0 0,-17-17-64,17 17 64,0 0 0,0 0-32,-17-17 0,17 17 96,-17 0-64,16 0 0,-16-17-32,17 17 32,-17 0 32,17 0 1,-17-17-65,17 17 64,-17 0 0,17-17-64,-17 17 64,17 0 0,-1-17-32,-16 17 32,17-16-64,-17 16 64,0 0-32,0-17-32,17 17-32,-17 0 32,0 0-32,17 0 32,-17-17-32,0 17 0,17 0 0,-17 0 32,0-17-32,16 17 0,-16 0 32,17 0-32,-17 0 33,0 0-66,0-17 66,0 17-1,0 0-32,17 0 32,-17 0 0,0 0 0,0 0 0,0 0-32,0 0 0,0 0 32,0 0-32,0 0 0,0 0 0,0 0 0,0 0 0,0 0 0,0 0 0,0 0 0,0 0 0,17 0 0,-17 0 0,0 0 0,0 0-32,0 0 32,17 0 0,-17 0 0,0 0 0,17-17 32,-17 17-32,0 0 0,0 0 0,0 0 0,0 0 0,0 0 0,16 0 0,-16 0 0,17-16 0,-17 16 0,17 0 32,0 0-32,-17 0 0,17-17 0,-17 17 0,17 0 0,-1 0 0,-16 0 0,0 0 0,17 0 0,-17 0 0,0 0 0,17 0 32,-17 0-32,0 0 0,0 0 0,17 0 32,-17 0-32,17 0 32,-17 0-32,0 0 0,17 0 0,-1 0 64,-16 17-64,17-17 0,-17 0 32,17 0 0,-17 0-32,0 0 0,17 0 64,-17 16-32,0-16-32,0 0 0,0 0 0,17 0 32,-17 0-32,0 0 0,0 0 0,0 0 0,17 0 0,-17 0 0,0 17 0,0-17 0,0 0 32,0 0-64,0 0 64,0 0-32,16 0 0,-16 0 0,0 0 0,0 0 0,0 0 0,0 0 0,17 0 0,-17 0 0,0 0 0,0 0 32,0 0-32,0 17 0,0-17 0,0 0 0,0 0 0,17 0 0,-17 0 0,0 0 0,0 0 0,0 0 0,0 0 0,0 0-32,0 0 64,0 0-32,0 0 0,0 0 0,0 0 0,0 0 0,0 0 0,0 0 0,0 0 0,0 0 0,0 0-32,0 0 32,0 0 0,0 0 0,0 0 0,0 0 0,17 0 0,-17 0 32,0 0-32,17 0 0,-17 17 0,0-17 0,17 0 0,-17 0 0,0 0 0,0 0 0,0 0-32,0 0 32,16 17 32,-16-17-32,0 0-32,0 0 32,17 0 0,-17 0 0,0 0 0,0 0 32,0 0-32,0 0 0,0 0 0,0 0 0,0 0 0,0 0 0,0 0 0,0 17 0,0-17-32,17 0 64,-17 0-32,0 0 0,0 0 0,0 0 0,0 0-32,0 16-64,0-16-256,0 0-193,17 17-736,-17 0-1281,0 0-1634,17 0-7944</inkml:trace>
  <inkml:trace contextRef="#ctx0" brushRef="#br0" timeOffset="120514.465">17502 5925 2146,'0'0'2082,"0"0"-993,0 0 288,0 0 193,0 0-898,0 0-383,0 0 159,0 0 641,0 0-96,0 0-32,0 0 128,0 0-32,0 0-160,0 0-385,21 0-319,-21 0 31,21 0-96,0 0-32,0 0-96,0-21 0,0 21-64,0 0-865,21 0-1313,-21 0-5894</inkml:trace>
  <inkml:trace contextRef="#ctx0" brushRef="#br0" timeOffset="127208.3747">18427 5669 7783,'0'0'2435,"0"0"-1410,0 0-32,0 0-257,0 0-95,0 0-193,0 0 33,0 0 95,0 0 33,0 0-1,0 0 97,0 0-224,0 17-33,0-17 0,0 0-63,17 0-129,-17 16 64,0-16-63,0 0 31,17 17-64,-17-17-64,0 17 32,17-17-63,0 17 31,-17 0 32,17 0-32,-17-17 160,17 16-128,-17 1-63,0-17 31,16 17-32,-16-17 0,0 17-32,17-17-96,-17 17 96,0-17 0,0 17-32,17-17 32,-17 0-64,0 16 0,0-16 1,0 17-1,17-17-32,-17 17 32,0-17 0,0 0-32,0 17 0,0-17 32,17 0-32,-17 17 32,0-17-32,0 17 0,17-1 32,-17-16 32,0 17 32,0-17 0,0 17-32,0-17-64,17 0 0,-17 17 0,0-17 0,0 0 0,0 17 0,0 0 0,0-1 0,16-16 32,-16 17-32,0 0 0,0 0 0,0 0 0,17-17 32,-17 16-32,0-16 0,0 0 32,0 0-32,0 0 0,0 17 0,0-17 0,0 0 0,17 17 32,-17-17-32,0 17 0,0-17 0,17 17 0,-17 0 32,0-17-32,0 16 128,0-16-96,0 17-32,0-17 32,17 0-32,-17 0 0,0 17-32,0-17 32,0 0-32,0 0 32,0 0 0,0 17 32,0-17-32,0 0 0,0 0-32,0 0 32,17 0-32,-17 0 32,0 0 0,0 0 0,0 0 0,0 17 0,0-17 0,0 0-32,0 0 32,0 0 0,0 0 0,0 0 0,16 0 32,-16 0-32,0 17 0,0-17 0,0 0 0,0 0 32,0 0-32,0 0 0,0 16 32,0-16-32,0 0 0,0 0 0,0 0 0,0 0 0,17 0 0,-17 0-32,0 0 32,0 0-32,0 0 32,0 0 0,0 0 0,0 0 0,0 0 32,0 0 0,0 0 32,0 0-64,0 0 32,0 0 32,0 0-64,0 0 0,0 0-64,0 0 64,0 0 64,0 0-64,0 0 32,0 0-32,0 0 0,0 0 0,0 0 0,0 0 0,0 0 33,0 0-33,0 0 0,0 0 32,0 0-32,0 0 64,0 0-64,0 0 0,0 0 0,0 0 0,0 0-129,0 0-831,0 17-1315,0-17-960,0 17-2594</inkml:trace>
  <inkml:trace contextRef="#ctx0" brushRef="#br0" timeOffset="156724.3137">18730 6241 1249,'0'0'4388,"0"0"-3267,0 0-64,0 0 225,0 0-257,0 0 0,0 0-33,0 50-223,17-33-192,-17 0 31,17 0 353,-17 16-384,17-16 63,-17 0-351,16 17 63,1-18-128,-17 1-32,17 17-31,-17-17 63,17-1-64,-17 1 0,17 17 32,-17-17-32,16 0-64,1 16 1,-17-16 95,17 0-96,-17 0 0,17-1-32,-17 1 32,17 0-32,-17 0 0,0-17-32,0 17 0,17-17 32,-17 17-64,0-17 32,0 0 0,0 0-32,0 16 64,0-16-32,0 0 65,0 0-33,16 17-32,-16-17 0,0 0-32,0 0 32,0 17 0,0-17-32,0 0 96,0 0 64,0 0-128,0 0 128,0 0-128,0 0 32,0 0-64,0 0 32,0 0-32,0 0 96,0 0-32,0 0-32,0 0 1,0 0-1,0 0-32,0 0-97,0 0 33,0 0 64,0 0-32,0 0 32,17 0-32,-17 0 64,17 0 32,-17 0 0,17 17-31,0-17 31,0 0-32,-1 17 0,1-17 0,0 0 32,-17 17 0,17-17-32,0 16 32,-17-16-32,17 0-32,-17 17 0,16-17 0,-16 17 32,17-17 32,-17 0-64,17 17 0,-17-17 64,0 0-64,0 0 32,17 17-32,-17-17 0,0 0 0,17 16 0,-17-16 0,0 0 0,17 17 32,-17-17 0,0 0-32,0 0 0,0 0 0,16 17-32,-16-17 32,0 0 32,0 0-32,0 0 0,0 0 0,0 0 0,0 0 0,0 0 0,17 0 0,-17 0 0,0 0-32,0 0 0,0 0 0,0 0-160,0 0-289,0 0-608,0 0-800,0 0-1026,0 0-3171</inkml:trace>
  <inkml:trace contextRef="#ctx0" brushRef="#br0" timeOffset="162336.212">19185 6964 288,'0'0'1538,"0"0"-930,0 0 1,0 0 64,0 0-257,0 0-192,0 0 225,0 0 543,0 0 386,0 0 31,0 0-256,0 0-128,0 0-128,0 0-384,0 0-353,0 0-160,0 0 0,0 0-64,0 0 64,0 0 704,21 0-287,-21 21-1,21-21-64,-21 0-127,21 0 63,-21 21 0,21-21-64,-21 21 1,21-21 95,0 0 0,0 21 0,-21-21-127,21 0 31,0 0-96,-21 21-64,21-21 0,0 21 96,0-21-64,-21 0-32,21 21 65,0-21 95,0 21-64,-21-21-32,21 21 32,-21-21-64,21 0-32,-21 0 0,0 21-64,0-21 32,0 0 32,21 0-31,-21 0 95,0 0 0,0 0-64,0 0-32,0 0 0,0 0 32,0 0 0,0 0-64,0 0 0,0 0 0,0 0 32,0 0-32,0 0 0,0 0 0,0 0-32,0 0 32,0 0-160,0 0-1314,0 0-2625</inkml:trace>
  <inkml:trace contextRef="#ctx0" brushRef="#br0" timeOffset="180476.9025">19605 7149 3780,'0'0'6854,"0"0"-4516,0 0-928,0 0 95,0 0-576,0 0-481,0 0-288,0 0 97,17 0 95,-17 0-96,0 0 289,17 0 192,-17-16-1,17 16-31,0 0 0,-17-17-97,17 17-159,-1-17-129,1 17 0,0-17-96,0 17-63,0-17-161,0 0 32,-1 1 32,1 16-64,0-17 32,0 0-32,0-17 64,16 17 0,-16 1-32,17-1 128,-17 0-32,0 17-96,-17-17-32,16 0 64,1 0-32,0 1 64,0-1 96,17-17-95,-1 0-1,1 18-64,-17-18 32,0 17-32,16 0-32,-33 0 0,17 17 32,-17-16-32,0 16 32,0 0 32,0 0-64,0 0 0,0 0 0,0 0 32,0 0-32,0 0 0,0 0 32,0 0-32,0 0 0,0 0 0,0 0 0,0 0 64,0 0-64,0-17 0,0 17 0,17-17 32,-17 17-32,0-17 0,17 17 32,-17-17-32,17 17-32,-17-17 32,16 17 0,-16-17 0,0 17 0,17-16 32,0-1-32,0 0 0,-17 0 0,17 17 0,-17 0 0,0 0 0,0 0 0,0 0 0,0 0 32,0 0-32,0 0 0,0 0 32,0 0-32,0 0 0,0 0 0,0 0 0,0 0 0,0 0 0,0 0 0,0 0-32,0 0 32,0 0 0,0 0-32,0 0 32,0 0-160,0 0-256,0 0-513,0 0-705,0 0-1953,0 17-2403</inkml:trace>
  <inkml:trace contextRef="#ctx0" brushRef="#br0" timeOffset="193405.7278">21438 4223 128,'0'0'320,"0"0"673,0 0-128,0 0-384,0 0 63,0 0 1026,0 0 960,0 0-320,0 0-224,0 0-384,0 0-225,0 0-32,0 0-288,0 0-416,0 0-321,0 0-160,0 0-160,0 0-448,0 0-1634,0 0-1538,0 21-2369</inkml:trace>
  <inkml:trace contextRef="#ctx0" brushRef="#br0" timeOffset="208238.8444">21422 4154 128,'0'0'3908,"0"0"-641,0 0-1057,0 0-96,0 0-769,0 0-768,0 0-289,-16 0-64,16 0-224,0 17-64,0-17 64,0 17 481,-17 17-97,17-17 32,-17 16-159,0 1-33,0 0 0,0 16 64,17-16-127,-33 16 159,16-16-160,0 16 32,0 1-96,1-1-64,-1 1 32,0-1 0,0 1-32,-17-18 33,18 18 31,-1-1-96,0 1 128,-17-1-64,17-16 0,1 16 0,-1-16 32,0 0 0,0-1 32,0 1-64,1 0 32,-1-1-32,-17-16-32,17 0 33,17 17-33,-17-18 0,1 1-32,-1 0 0,17 0 0,-17 17 0,17-18 0,-17 1 0,0 0 0,17 0 0,-17 17 128,1-18-128,-1 18 0,0-17 32,0 0 0,0-1 64,17 1-96,-16 0 0,-1 0 32,17 0-32,-17 0 0,17-1 0,-17 1 0,17 0 0,-17 17 32,0-17-32,17 16 32,-16-16-32,16 17 0,-17-17 0,17-1 64,-17 18 32,17-17 32,-17 0 32,0 0-96,17 16-32,-17-16-32,17 0 32,-16 0-32,16-1 33,-17 1-33,0 0 0,17 0 32,-17 0-32,17 16 0,-17-16 0,17 0 0,-16 17 32,-1-17-32,17-1 0,-17 1 0,17 17 0,-17-17 0,17 0 0,-17-1 0,17 18 32,-17-17-32,1 0 0,-1-1 0,17 1 0,-17 0-129,17 0-703,-17-17-482,17 17-479,-17-17-1731,17 17-2593</inkml:trace>
  <inkml:trace contextRef="#ctx0" brushRef="#br0" timeOffset="238339.5542">22415 878 448,'0'0'545,"0"0"-129,0 0-191,0 0-33,0 0 0,0 0 192,0 0-63,0 0-97,0 0 192,0 0 385,0 0-128,0 0-97,0 0-224,0 0-255,0 0-33,0 0-64,0 0 0,0 0 0,0 0-129,0-21-127,0 21 128,0 0 128,0 0-64,0 0-320,0 0-161,0 0-63,0 0-1,0 0 97,0 0-481,0 0 544,0 0-159</inkml:trace>
  <inkml:trace contextRef="#ctx0" brushRef="#br0" timeOffset="238778.7073">22415 874 929,'50'-50'1313,"-50"50"193,0 0 127,0 0 97,0 0 31,0 0-383,0-17-417,0 17-161,0 0 97,0 0 0,0 0 96,0 0-64,0 0 96,0 0-128,0 0-257,0 0-159,0 0-289,0 0-128,-17 17 224,0 0 1,1 16-161,-18 1 256,-17 0 96,18-1-159,-1 1-33,17 0-160,-16-17 160,16 16 33,0-33-65,0 17-64,17-17-64,-17 17 97,17-17-193,0 0 32,0 0-32,0 0 0,0 0 0,0 0 32,0 0-64,0 0-64,0 0-737,0 0-1121,0 0-993,0 0-2946</inkml:trace>
  <inkml:trace contextRef="#ctx0" brushRef="#br0" timeOffset="243454.0436">22129 1093 192,'0'0'1121,"0"0"-32,0 0-512,0 0-65,0 0 225,0 0 192,0 0 256,0 0-32,0 0-288,0 0-64,0 0 96,0 0 160,0 0 192,0 0-192,0 0-225,0 0-223,0 0-128,0 0-97,0 0-32,0 0-256,0 17-96,0-17 0,0 0 32,-17 17 161,17 0 31,0 0 96,0 0-128,0 16 96,-17-16-159,17 17-1,0-1-64,0 18 96,-17-18 64,17 18 96,-17-17-127,17 16-33,-17 0 64,17-16-96,-16 0 96,16 16-128,-17-16-64,17-1 65,-17 1 31,0-17-96,17 17 96,-17-1-64,17-16 64,-17 0 32,1 17-160,16-18 64,-17 18 32,17-17-32,-17 0 0,0 16-32,17-16 33,-17 17 31,0-17-96,17 16 0,-16-16 32,16 0-32,-17 17 0,17-18 0,-17 1 0,0 17 0,17-17 32,-17 16-32,17-16 0,-16 17 0,16-1-32,0-16 32,0 17 0,0-17 0,-17 16 0,17-16 0,0 17 0,0-1 0,0-16 0,-17 17 0,17 0 0,0-1 64,0 1-64,0-17 32,0 16 0,-17-16 0,17 17 0,0-17 0,0 16-32,0 1 32,0-17-32,-17 16 64,17 1-64,0 0 0,0-18 0,0 18 0,0 0 0,0-1 0,-17-16 0,17 17 0,0-1 0,0 1-32,0-17 32,0 17-32,0-1 32,0-16 0,-16 17 32,16-17-32,0 16 32,0-16-32,0 0 0,0 16 64,0-16-64,-17 0 0,17 0 0,0 0 64,0 0-64,0-17 0,-17 16 0,17 1 0,0 0 0,0-17-64,0 17 128,0 0-64,0-17 0,0 17 0,0-17 0,-17 16 32,17 1-32,0 0-32,-17 0 32,17 0 0,-17-1 0,17 1 32,0 0-32,0-17 0,-16 17 0,16-17 0,0 17-32,0 0 32,0-1 0,0 1 32,0-17-32,0 17 0,-17 0 0,17 0 32,-17 0-32,17-1 0,0-16 32,-17 17-32,17-17 0,0 0 0,0 17 0,0-17 0,0 0 0,-17 17 0,17-17 0,0 17 32,-17-17-32,17 0 0,0 16 0,0-16-32,0 0 0,0 17 32,0-17 0,0 17 0,-16 0 32,16 0-32,-17-17 0,17 17 0,0-17 32,0 0-32,0 16 0,0-16-32,0 0 32,0 0 0,0 0 0,0 17 0,0-17-32,0 0-480,0 17-738,-17 0-2081,0 0-7719</inkml:trace>
  <inkml:trace contextRef="#ctx0" brushRef="#br0" timeOffset="260752.7672">22482 791 2306,'0'0'1217,"0"0"-512,0 0 256,0 0-96,0 0-257,0 0-95,0 0 448,0 84-96,0-50-97,0-17-255,0 16 127,0 1-31,0 0-193,0-1 1,0 1-257,0-1 160,0 1-192,0-17 64,0 17 33,0-1-129,0-16 0,17 17 128,-17-1-96,0 1-32,0-17 0,16 16-64,-16 1 64,0 17-96,17-18 33,-17 1-1,0 16-32,0-16 32,17 0 0,-17-1 64,0 18 224,0-18-160,0 1 0,0 0-32,0-1-96,17 1 0,-17 0 33,0-1 127,0 1-32,0 0-32,0-18-32,0 18-32,0 0 32,0-1 64,0 1-96,0 0 1,17-18-1,-17 18-64,0 0 32,0-1-32,17-16 32,-17 17-32,0-1 32,0-16 0,0 17-32,0 0 0,0-1 32,0-16-32,0 17 0,0-1 64,0 1-64,0 0 0,0-18 0,0 18 0,0 0 32,0-17-32,0 16 0,0 1 0,0-17 0,0 16 0,0-16 0,0 0 0,0 0 0,0 0 0,0-1 0,0 1 0,0 0 0,0 17 32,16-17-32,-16 16-32,0 1 32,0-17 0,0 16 32,0-16-32,0 0 0,0 0 0,0 0 0,0-1-32,17-16 32,-17 17 0,0 0 0,0 0 0,0 0 0,17 0 32,-17-1-32,0 1 32,0 0-32,0 0 0,0 0 0,0-1 0,0-16 0,17 17 0,-17 0 0,0-17 0,0 17 0,0-17 0,0 17 0,17 0 32,-17-17-32,0 16 32,0-16 96,0 17-64,0-17 0,0 17-32,0-17-32,0 0 32,0 17-32,17-17 32,-17 17-32,0-17 0,0 0 0,0 16 0,16-16 32,-16 17-32,0-17 32,0 17-32,0-17 32,0 17-32,0-17 32,0 0 32,0 17-32,17-17 33,-17 17-33,0-1 256,0-16-192,0 17-32,0 0 32,17-17 96,-17 0-64,0 17-64,0-17-64,0 0 32,0 0-32,0 17 33,0-17-33,0 0 0,0 0 64,17 0-64,-17 17 0,0-17-32,0 0 0,0 0 32,0 0-33,0 0 1,17 16-1185,0-16-2338,-17 17-9001</inkml:trace>
  <inkml:trace contextRef="#ctx0" brushRef="#br0" timeOffset="263181.2687">22750 3819 288,'0'0'224,"0"0"1,0 0-65,0 0-96,0 0 128,0 0 257,0 0 319,0 0-127,0 0 96,0 0-97,0 0-31,0 0 159,0 0 257,0 0 417,0 0 319,0 0 97,0 0-416,0 0-289,0 0-385,0 0-255,0 0-97,17 0-95,-17 0 31,17 0 673,17-34 288,-1 1-384,1-18-224,17 1-1,-1-1-223,-16 1-65,0-1 1,-1 1-161,1 16-64,0 1-64,-18-1-32,1 17 32,-17 17 0,0 0-63,0 0 127,0 0-32,0 0-160,0 0-32,0 0-96,0 0-225,0 0-1024,0 17-417,0 0-127,0 16-1667,0-16-6149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3:45.781"/>
    </inkml:context>
    <inkml:brush xml:id="br0">
      <inkml:brushProperty name="width" value="0.04" units="cm"/>
      <inkml:brushProperty name="height" value="0.04" units="cm"/>
      <inkml:brushProperty name="color" value="#C00000"/>
    </inkml:brush>
  </inkml:definitions>
  <inkml:trace contextRef="#ctx0" brushRef="#br0">111 10 9801,'0'0'6599,"0"0"-3140,0 0-1409,0 0-641,0 90-352,0-30-32,0-1-224,10 1-225,0 10-31,-10-10-193,10-1-64,-10-9-63,0-10-97,0-10-32,0 0-96,0 0 32,0-10-32,0 0-32,-10-10-64,10-10-225,0 0-287,0 0-289,0-10-192,0 0-192,0 10 320,0 0-128,0-10-96,0 10 544,0-10 321,0-10 96,0 0-257,10-10 1,-10 0-385,0 0 0,10 0-64,-10 0 481,0 1-129,0 9-480,0-10-1185,0 0-577,-10 0-2145</inkml:trace>
  <inkml:trace contextRef="#ctx0" brushRef="#br0" timeOffset="1">100 21 11499,'0'0'4676,"0"0"-2530,0 0-160,0 0-352,0 0-801,0 0-641,-10 30 96,-10-11 32,10 11 289,-9 10 64,9-10-289,0 0-64,0 0 0,0-10-159,10-10-161,0-10 32,0 0-32,0 0-128,0-10-161,0 0-479,0 0-321,0 0 672,0-20 417,20-10 64,-10 0-64,0 0-192,0 21 192,-10-1-64,9 0 32,-9 20 0,0-10 0,10 10-32,-10 0-32,0 0-64,10 0 160,0 0 256,0 10 224,10 0-63,10 0-97,-10 19 0,0-9-160,0 0-64,0 10 65,-10-10-65,0 0 0,0 0-96,0 10-96,-10-20-993,10 10-1954,-10-20-1986,0 0-7879</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3:45.783"/>
    </inkml:context>
    <inkml:brush xml:id="br0">
      <inkml:brushProperty name="width" value="0.04" units="cm"/>
      <inkml:brushProperty name="height" value="0.04" units="cm"/>
      <inkml:brushProperty name="color" value="#C00000"/>
    </inkml:brush>
  </inkml:definitions>
  <inkml:trace contextRef="#ctx0" brushRef="#br0">339 40 9577,'0'0'7015,"0"0"-4389,0 0-576,0 0 577,0 0-866,0 0-480,0 0-127,10 30-706,-10 10-448,0 0 64,0 0 224,-10 0-160,0 10-63,0 0-33,0-10-32,0 10 0,10-20-32,-10-10-577,10-11-1249,0-9-800,10 0-2275,10 0-3779</inkml:trace>
  <inkml:trace contextRef="#ctx0" brushRef="#br0" timeOffset="1">329 31 7719,'0'0'8424,"0"0"-6790,0 0-1218,0 0 321,0 0-641,0 0 0,50-20 64,-20 10 321,10 10 127,10 0-95,-20 0-353,0 0-64,-10 10 96,-10 0 385,-10 9 544,0 1 0,0 10-513,0-10-191,-20 10-33,-10 0-288,-10-10-96,10-10 0,-10 10-32,0-20-96,10 10-192,10-10-481,10 0-608,0 0-929,10 0-898,0-10-2273,0 0-3427</inkml:trace>
  <inkml:trace contextRef="#ctx0" brushRef="#br0" timeOffset="2">658 249 5413,'0'0'2498,"0"0"-640,0 0 609,0 0-257,0 0-256,0 0-161,0 0 161,0 0 128,0 0-384,0 10-481,0 10-513,0 0-639,0 10 31,0 0-32,0 0 128,0-10-96,0 0-32,0 0-32,0-10 0,0 0-32,0-10 0,0 0-64,0 0-256,0-10-129,0-10 449,0-10 96,0-10-64,0 10-32,0 0-96,20 10-32,-20 0-288,10 0-481,0 10-480,10 0-673,0 1-801,10 9-1954,-10 0-4932</inkml:trace>
  <inkml:trace contextRef="#ctx0" brushRef="#br0" timeOffset="3">847 230 4452,'0'0'3363,"0"0"-2466,0 0 128,0 0 385,0 0-289,0 0 160,0 0 609,0 0 95,0 0-95,0 0-224,0 0-257,0 0-320,0 10-320,0 0-385,11 10-159,-11 10 287,0 0-224,0 0-96,0 0-31,0 0-65,0-10-96,0 0 0,0-10-64,0-1-481,0-9-992,0 0-1666,0-19-2499,0-1-5028</inkml:trace>
  <inkml:trace contextRef="#ctx0" brushRef="#br0" timeOffset="4">987 230 12620,'0'0'2915,"0"0"-1666,0 0 833,0 0-545,0 0-576,0 0-448,0 60 319,0-40-31,0 10-224,0 0-65,0 9 129,0-9-289,0 10-31,0 0-33,10-10-64,-10 10 0,0-10-128,0 0-32,-10-1 32,0-9-96,0-10 0,-10 0-384,0-10-417,0 0-832,0-20-834,0 0-1088,0-9-2595,0-1-5765</inkml:trace>
  <inkml:trace contextRef="#ctx0" brushRef="#br0" timeOffset="5">1175 210 8904,'0'0'5414,"0"0"-3108,0 0-961,0 0-544,0 0-449,0 0-256,-40 0 224,30 0-127,0 0-33,-9 10 512,19 0 321,-10 0 193,0 0-450,10 0-319,0 0-193,0 0-160,0-10-64,0 10-64,0 0 0,10-10-32,0 10 32,9 0 32,1-10 0,0 10 0,-10-10 32,10 10 0,-10-10 0,-10 10 352,0-10 160,0 10 65,0 0-97,0-1-159,0 1-65,0 0-128,0 0-96,-10 0 32,0 0-64,0 0-192,0 0-481,0-10-544,0 0-1089,0 0-1121,0 0-2275,0-10-5700</inkml:trace>
  <inkml:trace contextRef="#ctx0" brushRef="#br0" timeOffset="6">996 93 11851,'0'0'5189,"0"0"-3363,0 0-609,0 0-801,0 0-416,0 0-256,0-13-961,0 13-833,0 0-993,0 0-3011</inkml:trace>
  <inkml:trace contextRef="#ctx0" brushRef="#br0" timeOffset="7">880 60 14542,'0'0'2818,"0"0"-1632,0 0-642,0 0-544,0 0-576,0 0-1442,-13 0-2627,13 0-5829</inkml:trace>
  <inkml:trace contextRef="#ctx0" brushRef="#br0" timeOffset="8">299 917 14798,'0'0'3780,"0"0"-1378,0 0-544,0 0-513,0 70-1057,0-50-192,0 0 32,0-10-96,0 10-32,0-10-288,-10 0-961,10 0-1057,-10-10-1282,10 0-5668</inkml:trace>
  <inkml:trace contextRef="#ctx0" brushRef="#br0" timeOffset="9">269 787 14061,'0'0'1474,"0"0"-1474,0 0-160,0 0-1218,0 0-4932</inkml:trace>
  <inkml:trace contextRef="#ctx0" brushRef="#br0" timeOffset="10">439 946 2498,'0'0'2787,"0"0"-833,0 0-160,10 70-193,-10-50-31,0-10-353,0 10 32,0-20 0,0 10-160,0-10-288,0 0-193,0 0-159,0 0-449,0 0-160,0 0-577,0-10-32,0 0 769,0-10 353,0 10-161,0-10-128,0 10-64,10-10 64,0 10-32,0-10 192,10 10 64,-10-9-63,10 9 63,-10 10 96,0 0 385,0 0 416,-10 0 289,10 0-193,0 10-320,0 0-161,0 9-255,0 1-257,-10-10-160,10 20-32,0-10-96,-10 0-32,0 0-512,0 0-737,0 0-801,0-10-2082,0 0-3780</inkml:trace>
  <inkml:trace contextRef="#ctx0" brushRef="#br0" timeOffset="11">1206 808 12588,'0'0'5093,"0"0"-3011,0 0-193,0 0-735,0 0-450,0 0-127,-90-10-65,60 10-288,0 0 321,0 0 0,0 10-33,10-10 129,10 10-225,0 0-288,10 0-128,0-10 0,0 10-128,0 9-545,20 1-63,10 0 191,0 0-31,10 0 319,10 0 257,-10 0-32,-10 10 64,-10-10-64,-10 0 32,-10 0 0,0 0 193,0-10-33,-10 10 0,-10-10 128,-10 0-288,0 0-64,0 0-192,0-10-129,0 0-255,10 0-577,10 0-801,-10-10-1089,20 0-2595,-10 0-5572</inkml:trace>
  <inkml:trace contextRef="#ctx0" brushRef="#br0" timeOffset="12">1076 738 1377,'0'0'14062,"0"0"-10603,0 0-1569,0 0-225,0 0-800,0 0-417,0 80 33,0-50 512,10 10-160,-10 9-1,10 1-447,-10 0-129,10 0-96,-10-10-96,0 0-32,0-1-32,0-19-32,0 0-672,-10-20-353,10 0-865,0 0-1602,10-20-4867</inkml:trace>
  <inkml:trace contextRef="#ctx0" brushRef="#br0" timeOffset="13">1334 708 16464,'0'0'3331,"0"0"-1858,0 0 1,0 0-610,50 69-319,-20-39-1,0 10 225,0 0 32,-10 0 192,-10 10-160,-10-1-161,0-9-31,-10 10-417,-10-20-160,0 10-64,-10-10-801,10 0-1313,0-10-1986,0-10-4772</inkml:trace>
  <inkml:trace contextRef="#ctx0" brushRef="#br0" timeOffset="14">190 628 3011,'0'0'14221,"0"0"-11882,0 0-770,0 0 257,0 0-929,0 0-385,0 0-64,-50 40 97,40-20-65,-10 0 97,0 10 128,0 0 63,0 0-95,10 9-64,-10-9-97,10 10-352,0 10-32,10-10-64,0 0 33,0-1-97,0 1-33,20-10-31,0 0-192,0-10-993,0-10-1313,20 0-1923,0-10-3778</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38.708"/>
    </inkml:context>
    <inkml:brush xml:id="br0">
      <inkml:brushProperty name="width" value="0.16" units="cm"/>
      <inkml:brushProperty name="height" value="0.16" units="cm"/>
    </inkml:brush>
  </inkml:definitions>
  <inkml:trace contextRef="#ctx0" brushRef="#br0">6401 777 5125,'0'0'10250,"0"0"-7079,0 0-897,0 0-160,0 0-737,-226-57-640,169 57-225,1 57-159,-29-29-321,29 28-32,-1 29-161,1 28 161,27-28-32,29 27 0,0 1 0,29 0-192,27-28 128,29 0-481,0-57 129,28-28 256,-29 0 32,29-28 64,-28-29-129,-28-28 33,-1-27 160,-56-1 32,0-28 0,0 56-64,0-28-609,-28 57-1441,0-1-960,-1 1-4101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38.709"/>
    </inkml:context>
    <inkml:brush xml:id="br0">
      <inkml:brushProperty name="width" value="0.16" units="cm"/>
      <inkml:brushProperty name="height" value="0.16" units="cm"/>
    </inkml:brush>
  </inkml:definitions>
  <inkml:trace contextRef="#ctx0" brushRef="#br0">6097 848 15182,'0'0'3588,"0"0"-2275,0 0-961,-28 226-224,56-113-128,0 0 32,0 0 1,29 0 31,-1-1 192,-27-27-128,27-28 160,-28-29-224,0-28-64,1 0-288,27-85 288,1-56 0,27 0 480,-27-29-415,-1 1-1,1 28-64,-29 28-257,-28 28-95,0 29 0,0 28 127,28 28 225,-28 0 0,0 0 0,0 28-1473,28 28 416,1 1 705,27-1 352,-28 1 32,29-29-32,-1 28-32,1-27 32,27-29 0,-27 0 32,28 0 96,-29 0-96,1-29 224,-29-27-64,0 28 257,0-1 159,-28 1 513,0-28 225,0 27-33,-28 1-320,0-28-385,-29 56-223,29 0 95,-28 0 225,-1 28-577,1 28-128,-1 29 0,1 28 64,28 0 32,-1 0 128,29 28-192,0-56-32,29 28 0,27-57-128,0 1 0,57-1-512,0-56-610,-28 0-127,28-56-32,0-29-673,-28 0 128,-29-56-576,0 28-1698,-27 0-65,-29 29 3813,0 27 480,0 1 2402,0 27 1282,0 29-834,0 0-1536,0 0-417,0 0 384,0 57-1281,0 28 64,-29 27-64,29 1 160,0 0 417,0 0-257,-28-28 481,28 0 224,0-29-129,0-56-31,0 0-641,0 0-224,0-28-288,0-85 288,28 0 513,1-28-225,27 0 0,-28 28-256,1 28 0,-1 0-32,0 29 0,0 28-384,1-1-673,27 29-1858,0 0-1313,1 0-7559</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38.710"/>
    </inkml:context>
    <inkml:brush xml:id="br0">
      <inkml:brushProperty name="width" value="0.16" units="cm"/>
      <inkml:brushProperty name="height" value="0.16" units="cm"/>
    </inkml:brush>
  </inkml:definitions>
  <inkml:trace contextRef="#ctx0" brushRef="#br0">480 254 11243,'0'0'5605,"0"0"-2915,0 0 65,0 0-1442,0 0-704,-57 254-161,57-141 33,-28 0-193,0 28 0,0 0 97,-1 1-65,29-29 192,-28-29-255,28 29-97,0-56-160,57-1-160,-1-27-161,1-29-1088,27 0-1249,1 0-1186,0-85-2786</inkml:trace>
  <inkml:trace contextRef="#ctx0" brushRef="#br0" timeOffset="1">0 734 12011,'0'0'8617,"0"0"-6728,0 0-1376,0 0-513,0 0 96,0 0-64,254 28-32,-112-28-64,27 0-801,0-28-1537,-28 28-2082,-28-29-6503</inkml:trace>
  <inkml:trace contextRef="#ctx0" brushRef="#br0" timeOffset="2">1101 649 4933,'0'0'11082,"0"0"-8167,0 0-577,0 0-64,0 0-1697,0 254-385,0-141 0,0 0 0,0 28 129,0-56 63,0-1-224,29-27-128,27-1-32,1-56-320,27 0-96,29-85-33,-28 1-192,28-57-1120,-28 28-1090,-29-28-288,-28 28-352,1 28 1889,-29 0 1602,0 57 1698,0 0 1409,0 28-288,0 0-673,0 0-321,0 28-800,0 28-416,0 29-609,0 56 0,0 0 64,0 29-64,0 27 32,0 1 32,0 0 64,-29 28-128,-27-29 64,-1 1-32,-27-29 0,27-28 321,-56-28 127,57-56-128,-29-1-159,29-56-193,-1-28-225,29-28 1,-29-29 160,29 0 0,28-28-160,0 0-64,28-28-225,29 0-256,56-28-128,0 27-1505,56 1-1153,1 28 352,-1 0-4741</inkml:trace>
  <inkml:trace contextRef="#ctx0" brushRef="#br0" timeOffset="3">2794 847 10954,'0'0'4613,"0"0"-2115,0 0-32,0 0 257,0 0-833,0 0-705,-169-197-128,84 197-160,29 0-417,-29 0-288,1 56-192,-1 1-96,0 56 96,29-1-64,-1 30 96,29-29-32,28-1 0,0 1-64,0-28-160,57-57-545,27 1-448,57-29-320,0-85-65,1 0-95,-30-56-898,1 0-352,-28 28-1537,-57-28-833,-28 0 3748,0 28 1569,0-28 1953,0 28 1058,0 0-641,0 0-736,-28 28 672,28 29-416,0 27-160,0 29 191,0 0-63,0 0 128,0 85-929,-28 0-512,28 84-385,0 1 256,-28 27 1,28-27-97,-29-1 0,1 0-96,28-28-224,-28-56 0,28 0-160,-28-29-1185,28-27-1858,0-29-2370,0-29-7752</inkml:trace>
  <inkml:trace contextRef="#ctx0" brushRef="#br0" timeOffset="4">1948 142 15951,'0'0'1506,"0"0"-1506,0 0-1250,0 0-7142</inkml:trace>
  <inkml:trace contextRef="#ctx0" brushRef="#br0" timeOffset="5">1327 114 13036,'0'0'1762,"0"0"-1762,0 0-3427</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38.716"/>
    </inkml:context>
    <inkml:brush xml:id="br0">
      <inkml:brushProperty name="width" value="0.16" units="cm"/>
      <inkml:brushProperty name="height" value="0.16" units="cm"/>
    </inkml:brush>
  </inkml:definitions>
  <inkml:trace contextRef="#ctx0" brushRef="#br0">691 444 12684,'0'0'4164,"0"0"-2082,0 0 32,0 0-256,-197-25-1026,123 25-95,0 0-96,24 25-129,-24 24-127,0 25-225,25 25-96,-1 0-32,26 24-32,-1 0 32,25 25-64,0-49-32,25 0 0,49-25 64,0-50-224,25-24-161,24-49 33,-24-25 64,24-49-417,-24-25-448,-50 24-96,0-24-801,-24 25 800,-25 24 674,0 25 512,0 50 64,-25-1 1185,1 0 481,24 25 63,-25 0-319,25 0-706,0 50-383,0 48-257,0 1-64,0 74 64,49 24-64,-24 0 0,0 50 64,24 24-64,-24 1 32,-25-26 32,0 1-32,-25 0 160,0-50 0,-24 0-160,0-49-32,-1-49-32,1-25 0,-25-49-64,0-25-897,0-50 224,-25-24 385,25-49 128,25 24 96,24 1-1,25 24 161,0 0 0,0 0-160,50 0 32,24 0 32,24 0 32,26-50 64,24 1-416,-25 0-834,25-25-1312,0 24-1025,-25 1-8905</inkml:trace>
  <inkml:trace contextRef="#ctx0" brushRef="#br0" timeOffset="1">1554 567 10922,'0'0'5445,"0"0"-2722,0 0-801,0 0-801,-173-50-352,124 50-417,0 0-128,24 0 353,-24 50-257,0 24-64,24 24-160,0 1-96,25 25 0,0-1-32,0 0 32,50-24 0,24-25-128,0-25 32,-1-24-128,26-25-160,0-25-161,-1-24 193,-48-50-385,24 25 289,-50-24-65,-24-1 289,0 0 224,-24 0 0,-1 25 96,-24 0 64,24 25-160,0 0-32,1 24-1313,-1 25-2243,25-25-6501</inkml:trace>
  <inkml:trace contextRef="#ctx0" brushRef="#br0" timeOffset="2">2096 518 11339,'0'0'5028,"0"0"-3234,0 0 0,0 0-929,25 173-545,0-74 96,-25 24-95,24 0 159,1-24 33,0 25-129,24-50-96,0 0-224,1-25-64,24-49-64,-25 0-32,25-25-192,-25-24 160,25-50 96,-24-24-224,-1-1 31,-24-24-95,-25 50 96,0-1 160,0 0 128,0 50 32,0 24 224,0 1 225,0 24 159,0 0 65,0 0 0,0 24-129,24 50-351,-24 0-257,25 50 96,-25-1-128,0 0 0,0 1-32,25-25-192,-25-1-289,24-48-1056,26-26-738,-26-24-1632,1 0-6471</inkml:trace>
  <inkml:trace contextRef="#ctx0" brushRef="#br0" timeOffset="3">4044 740 2402,'0'0'8873,"0"0"-4902,0 0-1408,0 0-449,0 0 416,-24-148-608,-26 123-641,-24 25-288,0 0-64,25 0-288,-25 0-193,0 50-288,0 24-160,25 0 0,-1 24-32,1 1 32,24 24 0,25 1-64,0-26 64,0-24-32,25-24-128,24-1-192,25-49-481,25 0-64,0-49-320,24-50-289,-24 0-127,-1-24-930,-48 0 65,-1-25-1153,-24 24 2273,-1-24 1378,-24 25 961,0 0-96,0-1 769,-24 51 127,-1-1 578,25 49-129,0 0-481,-25 25 33,25 0-97,0 0-447,0 74-418,0 25-575,0 24-193,25 50 64,0-1-96,-1 1 64,1 0-64,0-1 0,-1-24-64,-24-24-705,25-26-1025,0-24-2274,-25-24-3363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3.66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3534 2749 4548,'0'0'1826,"0"0"-1025,0 0 960,0 0-127,0 0-1089,0 0-385,0 0 64,-23 0 384,0-23 193,0 23 128,0 0 96,-23 0-96,-1 0-320,24 0-225,-23 0-32,23 0-128,-23 0-95,23 0 63,-23 0 96,22 0-96,-22 0 0,0 0 33,0 0-97,0 0-96,0 23 256,-1-23 128,24 23-223,-23-23-97,23 0-64,-23 0 32,23 23 0,-24-23-64,24 0 32,0 23 0,-23-23 32,23 23 0,-23-23 0,23 23 32,-24-23-64,24 23 64,0-23-32,0 0 32,0 23 33,0-23-33,23 0-64,-23 0-32,0 0 0,0 23 0,0 0 0,0-23-32,-1 24 32,1-1 0,0-23 64,-23 23-32,46-23-32,-23 23 32,0-23 0,23 0-32,-23 23 32,23-23-32,-23 0 0,0 23 32,-1-23-64,1 23 32,0-23-32,0 23 32,23-23 0,0 0 0,0 0 0,0 0-160,0 0-161,0 0-447,0 0 223,0 0 161,0 0-225,23-23 289,23-23 288,1 0 32,-1 0-128,23-24-193,0 24 97,-22 23 32,-1-23 0,-23 23 96,0 0-64,0 23-129,-23 0 225,0 0 64,0 0 32,0 0 96,0 0-32,0 0 97,0 0 159,0 0-64,0 0 65,0 0-65,-46 0-160,0 23 96,0-23-160,-1 23 0,1 0 96,0 0 1,0-23-65,23 23-32,-24 0 0,1 0-32,23-23-32,-23 23 32,0 0 0,23 1-32,0-24 64,-24 23 0,24 23 0,-23-23-32,23 0-32,0 0 0,0 0 0,0 0 32,0 0-32,0 0 32,-1 1 32,1 22-64,0-23 64,0 23-128,0 0 64,0 0 0,0-23 64,0 24-64,0-1 0,23-46 0,0 0 0,0 0-64,0 0 32,0 0-96,0 0 0,0 0-384,0 0-33,0-23 225,23 0 288,23-47 32,0 1 0,0 0 0,1-24 0,-1 24-128,0 23 31,0 0 65,0 0 0,1-1-32,-1 1 32,-23 23-96,0 23 0,0 0 64,-23 0-64,0 0 128,0 0 32,0 0 0,0 0 256,0 0 225,0 0 191,-23 23-543,0 0-161,-23 0 0,23 24 32,-24-24 0,1 23 96,-23 0 32,23 0 96,23 0-64,-24 1 0,24-24-63,0 23-97,0-23 0,0 0-32,-23 23 32,23 0-32,0 1 0,0-1 32,-24 0 64,47 23 32,-46-23-32,46 1-32,-46-1 160,46-23-96,-23 23-64,0-23-32,23 0 1,-23 0-33,23 0-33,0 1 33,-23 22-32,23 0 32,0 0-32,0 0 32,0 0 0,0 1 0,0-24-32,0 23 32,0 0-64,0 0 64,0 0 0,23 24 0,0-47-32,0 23 32,-23 0 0,23-23-32,0 23 32,0 1 0,0-1 0,0-23 0,0 23-64,1 0 64,-1 0 0,23-22 0,-23 22-64,0-23 32,0 0 32,0 23 0,23 0 0,-23 0 32,24-22-32,-24 22 0,23 0-32,-23-23-32,0 0 32,23 0 0,-23 0 32,1-23 0,-24 23 0,23-23 0,-23 0 0,23 0 0,-23 0 32,0 0-32,0 0 32,0 0 32,-23 0 320,0-23 161,-47-23-545,1-46-64,-23-1 32,22-22-64,1-1-128,0 1 160,46 23 32,-24-1 32,24-22-65,23 22 65,-23-22-32,23 23-32,0-1 0,0 24-64,0-23-64,23 45 32,-23 1 64,23 0 96,-23 46 0,0-23 32,0 23 0,0 0-32,0 0 64,0 0 0,0 0 0,0 0-64,0 0 32,0-23 0,0 23 128,0 0-32,0 0 97,0 0 31,-23 0-192,23 0 256,-46 23-320,23 23-160,-23 0 64,0 24 64,-1-1 32,1 0 0,23 0-64,0 24 32,23-24 0,-23 0-96,23 1 96,0-1-32,23 23 32,0-22 32,0-1 0,0 23 0,0 1 0,24 22-33,22-23 33,-23 1-32,0-1 0,1-46 0,-1 24 32,-23-47 0,0 23 0,0-23 0,0 0-32,-23 0 32,23 0 0,-23-23 0,0 0 32,0 0 0,0 0 0,0 0 65,0 0-33,0-23 352,-23 0 32,-46-23-448,23-23-192,-24-1 160,24 1 32,0 0-32,0-24 0,-24-22 32,24-24-32,0 24-32,23-1 0,0 24 64,23 0-64,0-24 32,0 24 32,0-24-32,0 24 0,23-23 0,-23 22 0,23 24-32,0 0-64,0 23 32,0-24 63,-23 24 33,23 0-96,1 0-32,-1 0-96,23-1-96,-23 1-33,0 0 33,-23 23 192,23 0 0,-23 0 96,23 0 32,-23 23 0,0-23 0,23-1 0,-23 1 0,0-23 0,23 23-32,-23 0-64,0 0-64,0 23 63,0 0 97,0 0 97,0 0 63,0 0-64,0 0 96,0 0-128,-46 23-32,23-23 0,-23 23 32,0 0 96,0 0-160,22 0 0,-22 24 0,0 22-96,23 23 64,0-23-32,-23 24 64,46-1 0,-23 1 0,23-1 0,0 0 0,0 1-32,0-1 0,23 23 0,-23-22 32,23 22 0,0-22 0,0-1 0,0 0 0,0 1 0,0-1 32,23-23-32,-46 24 0,24-24 0,22 0 32,-23 1-32,0-24 32,0 23 0,0 0 0,0-23-32,0 24 0,24-24 32,-24 0 0,0 0 32,0-23-64,0 24 32,23-1-32,-23 0 0,23 0 0,-23-23 0,1 23 32,22 1-32,-23-24 0,23 23 0,-23-23 0,23 0 0,-23 23 0,24-23 0,-24 23 0,23-22 0,-23-1 0,0 0 0,0-23 0,-23 23 32,23 0-32,0-23 0,-23 0-64,0 0-32,0 0 32,0 0 64,0 0 32,0 0 96,0 0-32,0 0 161,0 0 63,0 0 353,0 0 288,-23-23-257,-23 0-704,-23-47 32,0 1-64,-1 23-32,1-23-96,23 23 160,0-1 0,22 1 0,-22 0-64,23 0 0,23 0-64,-23-1-193,23 1 1,0 0 160,-23 23 64,23 0 96,0 23-32,0 0-32,0 0 64,0 0-192,0 0 96,0 0 64,0 0-97,0 23-63,0 0 192,23 0 0,0 0 0,-23 23 96,23 1-96,0-1 32,0 0 32,1 0-32,-24-23-32,0-23 0,0 0 0,0 0 0,23 23-32,0 0 32,0 1 0,-23-1 0,46 0 0,-46 0 0,23 0 0,0-23-32,-23 0 32,0 0 0,0 0 32,0 0-32,0 0 64,0 0 1,0 0 63,0 0 96,0 0 64,0 0 289,-23 0-161,-23-23-352,0 0 32,0 0-96,-1 0-32,1-24 32,0 1-32,-23 0-96,46-23 128,-24-1-32,1 1-64,23 23 0,-23-23 32,46 23 32,-23-1-32,23 24-32,-23-23 96,23 23 0,0 0-32,0-23 32,0 23 0,-23 23 0,23 0-65,0 0 1,0 0 0,0 0-64,0 0-32,0 0-160,0 0-33,0 0 97,0 0 96,0 0 96,23 23 64,23 23 0,-23 0 64,23 0-64,0 0 0,1 24 64,-1-24-64,23 23 0,-23-23-64,0 1 64,-22-1 0,22-23 0,0 0 0,0 23 0,0-23 0,24 0 0,-24 0 0,0 0-32,23 1 32,-23-1 0,1-23 0,-1 23 0,23 0 0,-23-23 0,-23 23 0,24-23 0,-1 0-32,0 23 32,-23-23 0,23 0-64,0 0 128,1 0-64,-1 0 0,0 0 0,23 0 0,-22 0-64,-1 0 0,0 0 64,0-23-32,0 23 32,1-23 32,22 0 0,-23 0-32,0 0 0,-23-1 32,23 1-32,-22 23 0,-1-23 64,0 23-64,23-23 0,-23 0 0,23 0 0,0 0 0,1-23 0,-1 23 0,-23 0 0,23-1 0,-23 1 32,-23 23-64,0 0 64,0 0-32,0 0 0,0 0 32,0 0-32,0 0 96,0 0-32,0 0 96,0 0-32,0 0 97,0 0-1,0 0 384,-23 0-383,-46 0-225,-24-23 0,1 0 0,-47 0 0,24-23-32,23 0-128,-24 0 160,47 22 0,-24 1 32,24 0 0,23 0 0,0 23 0,23 0-32,23-23-32,0 23-129,0 0-255,0-23-32,0-23 223,0 23 65,23-23-64,0 22 64,23-22-32,46 0 32,-22 23 160,45-46 0,-22 23 32,22-1-32,-46 1 32,1 23-32,-24 23-96,-23 0 96,-23 0 0,0 0 224,0 0 192,-23 0-31,0 46-193,-47 24-64,-22-1-96,0 23 0,-24-23 32,1-22 0,22-1 32,1-23 32,23-23-128,22 0 32,24 0 224,0 23-256,23-23 0,0 0-448,0 0-321,0 0 353,23 0 96,0 0-1,24 0 257,-1 0 32,46 0-32,1-23 64,-1 0 0,-23 0 0,1 23 64,-47 0-64,0 0 0,-23 0 32,0 23 545,-23 0 160,-23 23-449,-1-23-128,-45 23 0,0 1-64,22-24-64,-22 0-32,-1 0 32,24 0 0,23 23 0,0-23-32,23-23 0,0 23-32,0-23-32,23 23-96,0-23 0,0 0-256,0 0-257,23 23 513,23 1 0,23-1 31,0-23 65,1 23 0,45-23 64,1 0 0,-1 0 32,-22 0 0,22 0-32,-23 0 0,-22-23 0,22 23 32,-46 0-32,0 0 0,-22 0 0,-24-23-32,23 23 64,-23 0-32,0 0 0,0 0 0,0 0 0,0 0-32,0 0 32,0 0 96,0 23 33,-23 0 159,-1 0-32,-45 23-64,-23-23-96,-1 23-32,1-23-32,-23 0-32,-24 1 0,23-24 65,24 23-33,-23-23 0,22 0 0,1 0 0,46 0 0,-24 0-32,24 0 32,0 0-32,0 0 0,23 0-96,-24 0 0,24 0-33,-23 0-31,46-23-64,-23 23 224,23 0-32,0 0 32,0 0-96,0 0-128,0 0-65,0 0 161,23 0-64,0 0 160,0 23 32,47-23 0,-1 23 32,0 0-32,1 0 0,22-23 0,-23 46 0,24-23 0,-24 0 32,0 0 32,0 0-32,1 1 32,-24-1 0,0-23-64,0 0 32,1 23-32,-1-23 32,0 23 0,0-23 1,0 0-33,24 0 32,-24 0-32,23 0 0,23 0 0,-45-23 0,22 0 64,0 0-64,-23-1-32,1 24 32,-1-23 32,-23 0-32,23 0-32,0 0 32,-23 0 0,24 0 32,-24 0 0,23 0-32,-23 0 0,0 0 0,0 23 0,-23 0-64,0 0 64,23 0-32,-23 0 32,0 0 32,0 0-32,0 0 96,0 0 96,0 0 128,0 0 193,0 0-33,-46 23-352,0 23-128,0-23 32,-1 23 0,-45 0 32,23 0 96,-1-22 97,-22-1 63,23 0-192,-24-23 32,1 23 0,0-23-128,-1 23 129,1 0-129,23-23 0,-1 23 0,1-23 0,23 23 64,0-23 64,-24 0-160,24 23 32,0-23 32,0 0 0,23 0-32,-24 0 32,1 23-32,0-23 64,23 0-64,-23 0 32,0 23 1,23-23-65,-24 0 32,24 0 32,-23 0-64,23 0 32,-23-23-64,23 23 32,0-23 0,-1 23 32,1-23-32,0 23 0,0-23 0,0 23 0,0-23 0,0 23-64,0-23-33,0 23 97,0-23-128,0 23 32,-1-23 32,24 0 64,-23 23 0,0-23 0,23 23 0,-23-24-32,0 24-64,23-23 0,-23 0-128,23 0 160,-23 0 0,23-23-96,0 0 63,0-24 1,0 1 0,0 0 32,0-23-64,23 22-32,0 1-96,0 0-129,0 23 257,23-1 96,1-22-64,-24 46 32,23-23 0,-23 23 0,0 23-64,-23 0-96,23 0-33,0 0-63,0 0 96,24 23 128,-24 0 32,23 23 32,23 0-32,-23 0 64,-23 47 0,24-24-32,-1 23 64,-23 24 32,0-24 0,0 1 96,-23-24-128,0-46 32,0-23 96,0 0 64,0 0-192,0 0 64,0 0 65,0 0 223,-23 0 321,-23-46-705,-23-23-225,-1-1 1,1-45 64,0 22-96,46 24 128,-1 0 96,24 23-64,0 0 63,0 22-95,0 1-352,24 0 31,22 23 1,0 0 128,23 0 128,1 0 31,-1 23 1,0 0 32,23 47 32,-22-1 96,-1 0 32,-23 24 32,24-24-32,-24 0 0,0-46 0,-23 0-32,0 0-32,0 1 32,23-24 0,1 23-32,-1-23 32,0 23 0,0-23 0,23 0 32,1 0 32,-1 0 0,23-23 32,-22 0 33,22-1 31,-23-22-160,1 23 32,-1 0 0,0-23-32,-23 46 32,1-23-32,-1 0 0,0 0 0,-23 0 32,23-1-32,0 1 0,1 0 0,-1 0 32,-23-23-32,23 23 0,0 0 0,1 0 32,-24-23-32,0 22-96,0 1 32,0 0-32,0-23-32,0 0 95,0 0 1,-23 23 32,23-24 0,0 1 0,0 0 32,1 0-32,-1 0 0,-23 0 0,23-1 0,-23 47 0,0-23 0,23 23 0,-23 0 0,0-23 0,0 23-32,23-23 32,-23 23-64,0 0 64,23 0-96,-23 0 32,0 0 32,0 0-32,0 0 64,0 0 0,0 0 0,0 0 0,0 0 32,0 0-32,0 0 32,23 23 32,-23 23 64,0-23 1,0 24 63,0-24-32,0 23 0,0 0-64,0-23 64,-23 23-32,23 1 33,-23-1-65,-23 0 32,23 0 224,-24 0-128,1 0-128,0 1-32,0-1 97,0 0 63,0-23 160,22 0-256,-22 0 0,23 0-128,0 0 32,-23 1-32,0 22-32,23-23 32,-47 23 0,24-23 32,0 0-32,23 0 32,0 0-32,23-23 0,0 0-32,0 0 0,0 0-512,0 0-385,0 0 0,0 0 417,0 0-321,0-23 128,23-23 161,46 0-289,-23-23-1377,24-24-1570,22 1-2626</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38.720"/>
    </inkml:context>
    <inkml:brush xml:id="br0">
      <inkml:brushProperty name="width" value="0.16" units="cm"/>
      <inkml:brushProperty name="height" value="0.16" units="cm"/>
    </inkml:brush>
  </inkml:definitions>
  <inkml:trace contextRef="#ctx0" brushRef="#br0">469 272 512,'0'0'15247,"0"0"-13293,0 0-161,0 0-255,0 0-1,0 0-191,25-123-321,-25 172-321,49 50-127,-24 49 256,0 49-385,-1 0-64,-24 1-127,0-1-225,0 0 0,0-49-32,-24 0-96,-1-49-289,25-25-672,0-25-512,0-49-801,0 0-1474,-25-25-3907</inkml:trace>
  <inkml:trace contextRef="#ctx0" brushRef="#br0" timeOffset="1">0 322 10794,'0'0'1025,"0"0"1474,173-124-1827,-74 100 353,49 24 160,0 0-256,25 0 32,-25 24-416,-25 1-65,0 0 129,-49-1-33,-49 26-127,24-1 640,-49 0 384,0 25-672,-24 0-289,-50 25-31,-25 0-289,0-25-192,-24 0 0,24-25-96,-24 0-417,49-24-319,0-25-97,0 25-513,24-25-1472,26 0-450,24 0-6885</inkml:trace>
  <inkml:trace contextRef="#ctx0" brushRef="#br0" timeOffset="2">1578 889 11915,'0'0'4100,"0"0"-2146,0 0 64,0 0-385,25 148-1568,0-25 31,-1 1-32,1 24-32,-1 0 32,-24-25 0,25-24 288,-25-25 353,0-1-129,0-48 225,0-25 0,-25 0-673,1-74-128,-1 0 0,1-49 64,-1 0-64,25-1-128,0 1 64,0 24-96,49 25 32,0 0-33,1 25-159,24-25-288,24 25-289,1-1-449,0 26-543,-1-1-1154,-24 0-3876</inkml:trace>
  <inkml:trace contextRef="#ctx0" brushRef="#br0" timeOffset="3">2540 740 3331,'0'0'4292,"0"0"-2754,0 0-65,0 0 577,0 0-288,0 0-417,0 0-32,0 0 385,0 0-33,0 0 65,0 0-353,0 25-160,0 24-192,0 1-768,0 24-225,0 24 0,0 1 0,0 24-32,25-24 32,0 0-32,-1-25 0,1-25 0,0 0 0,-1-24-64,1-25-96,0 0-129,24 0-287,0-74 63,1 0 33,-1-25-97,0 1-127,-24-26-417,24 26-193,-24-26 385,0 26 161,-25 24 351,0 24 385,0 26 32,0-1 64,0 25 993,0 0 1057,0 25-608,0 24-673,0 50-673,0-1-64,24 26-64,1 48-32,-25 1 32,25 24-32,0-24 32,-25 24 0,24-24 0,-24 0-32,0-25 64,0 0-64,0-49 32,0-1-32,-49-24 64,24 0-32,-24-49-32,-1-25 0,-24 0-256,25-25-64,0-49 223,24 0-159,0 0 192,1 0-32,24 0 32,0-24 32,0-26-96,49 25 96,0-24-32,25 0-96,0 24-1025,0-24-994,25-1-1184,-25 26-3876</inkml:trace>
  <inkml:trace contextRef="#ctx0" brushRef="#br0" timeOffset="4">3970 667 7655,'0'0'3972,"0"0"-1217,0 0-1,0 0-384,0 0-352,0 0-800,-148-74-194,99 74 66,0 0-418,-1 0-287,1 24 127,0 1-288,24 0-192,0-1 0,25 26-32,0-26-64,0 26-32,0 24 32,50 0 0,24-25 64,0 25-160,24-25 64,-24 1 64,0-26-64,0 26 96,-24-25 0,-50 24 32,24-24 32,-24 24-32,0-24 96,-49 24-128,0-24-96,24-1 0,-49 1-353,25-25-127,-1 0-705,26 0-930,-26-25-1664,26-24-6951</inkml:trace>
  <inkml:trace contextRef="#ctx0" brushRef="#br0" timeOffset="5">3231 1 16752,'0'0'1217,"0"0"-705,0 0-512,0 0-448,0 0-2018,0 0-8264</inkml:trace>
  <inkml:trace contextRef="#ctx0" brushRef="#br0" timeOffset="6">2565 51 14029,'0'0'2178,"0"0"-993,0 0-1185,0 0-2402,0 0-5798</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57.988"/>
    </inkml:context>
    <inkml:brush xml:id="br0">
      <inkml:brushProperty name="width" value="0.04" units="cm"/>
      <inkml:brushProperty name="height" value="0.04" units="cm"/>
    </inkml:brush>
  </inkml:definitions>
  <inkml:trace contextRef="#ctx0" brushRef="#br0">799 1274 12204,'0'0'3875,"0"0"-2754,0 0 0,0 0 449,0 0-1026,0 0-480,0 0 0,15 0 161,-1 0 319,1 0 33,-1 0-193,16 0-96,-16 0 161,1 0-129,14 0-128,-15 0-160,1 0-32,14 0 32,-15 0-32,15 0-512,-14 0-897,-1 0-1250,1 0-2338,0 0-7911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08.987"/>
    </inkml:context>
    <inkml:brush xml:id="br0">
      <inkml:brushProperty name="width" value="0.08" units="cm"/>
      <inkml:brushProperty name="height" value="0.08" units="cm"/>
      <inkml:brushProperty name="ignorePressure" value="1"/>
    </inkml:brush>
  </inkml:definitions>
  <inkml:trace contextRef="#ctx0" brushRef="#br0">2024 1540,'0'0,"0"0,0 0,0 0,0 0,0 0,0 0,0 0,0 0,0 0,0 0,0 0,0 0,0 0,0 0,0 0,0 0,0 0,0 0,0 0,0 0,0 0,0 0,0 29,0-29,0 30,0-1,0 0,0 29,0 1,0-1,0 1,0-30,0 58,0-28,0-1,0 1,0 28,0-28,0 28,0-28,0 28,0-29,0 30,0-30,0 30,0 0,0-30,0 30,0-1,0-28,0 28,0-28,0 28,0-28,0 28,0 1,0-30,0 30,0-1,0 1,0 29,0-30,0 1,0 29,0-30,0 1,0-1,0 30,0-29,0 29,0-30,0 30,0-29,0-1,0 1,0 29,0-30,0 1,0-1,0 30,0-29,0-1,0 1,0-1,0 30,0-29,0-1,0 30,0-29,0 29,0-1,0-28,0 0,0-1,0 30,0 0,0-30,0 30,0 0,0 0,0-1,0 1,0 0,0 0,0-30,0 30,0 0,0-29,0-1,0 30,0-29,0-1,0 1,0-1,0 1,0-1,0 1,0-30,0 30,0-30,0 1,0 28,0-28,0-1,0 1,0 28,0-28,0 28,0-28,0-1,0 0,0 1,0 28,0-57,0 28,0 0,0-29,0 1,0-30,0 29,0-29,0 29,0-29,0 0,0 0,0 0,0 0,0 0,0 0,0 0,0 0,0 29,0-29,0 29,0-29,0 30,0-30,0 29,0 0,0 0,0 30,0-30,0 0,0 0,0 0,0-29,0 30,0-1,0 0,0 0,0 0,0 1,0-1,0 0,0 0,0 0,0 30,0-30,0 0,0 30,0-30,0 29,0-29,0 1,0 28,0-29,0 0,0-29,0 30,0-1,0 0,0-29,0 29,0 0,0 1,0-1,0 0,0-29,0 29,0 0,0-29,0 30,0-1,0-29,0 29,0-29,0 29,0 0,0-29,0 0,0 0,0 0,0 0,0 0,0 29,0-29,0 0,0 0,0 0,0 0,0 0,0 30,0-30,0 0,0 0,0 29,0-29,0 0,0 0,0 0,0 0,0 0,0 29,0-29,0 0,0 0,0 0,0 0,0 0,0 0,0 0,0 0,0 0,0 29,0-29,0 0,0 0,0 0,0 0,0 0,0 0,0 0,0 0,0 0,0 0,0 0,0 0,0 0,0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2-10T07:45:24.131"/>
    </inkml:context>
    <inkml:brush xml:id="br0">
      <inkml:brushProperty name="width" value="0.08" units="cm"/>
      <inkml:brushProperty name="height" value="0.08" units="cm"/>
      <inkml:brushProperty name="ignorePressure" value="1"/>
    </inkml:brush>
  </inkml:definitions>
  <inkml:trace contextRef="#ctx0" brushRef="#br0">2044 4336,'0'0,"0"0,0 0,0 0,0 0,0 0,0 0,0 0,0 0,0 0,0 0,0 0,0 0,0 0,0 0,0 0,0 0,0 0,0 0,0 0,0 0,0 0,0 0,0 0,0 0,0 0,0 0,0 0,0 0,0 0,0 0,0 0,0 0,0 0,0 0,0 0,0 0,0 0,0 0,0 0,0 0,0 0,0 0,0 0,0 0,0 0,0 0,0 0,0 0,0 0,0 0,0 0,0 0,0 0,0 0,0 0,0 0,0 0,0 0,0 0,0 0,0 0,0 0,0 0,0 0,30 0,28 0,0 0,1 0,28 0,1 0,29 0,-30 0,1 0,-1 0,1 0,0 0,-1 0,1 0,-1 0,30 0,-29 0,29 0,-30 0,1 0,-1 0,1 0,29 0,-59 0,59 0,-30 0,1 0,0 0,-1 0,1 0,29 0,-30 0,30 0,29 0,-29 0,29 0,0 0,29 0,0 0,-29 0,58 0,-28 0,28 0,30 0,-30 0,29 0,-28 0,28 0,-28 0,-1 0,30 0,-1 0,1 0,-1 0,30 0,0 0,0 0,-30 0,30 0,0 0,-30 0,30 0,0 0,0 0,0 0,28 0,-28 0,-29 0,29 0,-1 0,-28 0,29 0,-30 0,30 0,0 0,-30 0,30 0,0 0,0 0,-1 0,-28 0,0 0,-1 0,1 0,-30 0,0 0,30 0,-30 0,30 0,0 0,-30 0,59 0,-30 0,1 0,29 0,-59 0,30 0,-30 0,0 0,30 0,-30 0,30 0,-30 0,1 0,28 0,1 0,-30 0,0 0,1 0,-1 0,-29 0,1 0,-30 0,29 0,-29 0,0 0,0 0,-30 0,1 0,-29 0,-1 0,1 0,-30 0,30 0,-30 0,1 0,28 0,-28 0,-1 0,-29 0,30 0,-30 0,29 0,1 0,-1 0,-29 0,30 0,-30 0,0 0,0 0,-29 0,29 0,-29 0,0 0,0 0,0 0,0 0,0 0,0 0,0 0,0 0,0 0,0 0,0 0,0 0,0 0,0 0,0 0,0 0,0 0,0 0,0 0,0 0,0 0,0 0,0 0,0 0,0 0,0 0,0 0,0 0,0 0,0 0,0 0,0 0,0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8:15.990"/>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08.153"/>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09.768"/>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0 63,0 0-256,0 0-64,0 0 1,0 0-65,0-15 160,0 15-96,0 0-32,0-15 0,0 16-64,0-16 0,0 0 0,0 0-32,0 0-64,0 0-705,0 0-1057,0 0-1345,0 0-2338</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10.514"/>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22.124"/>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25.126"/>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7:24.818"/>
    </inkml:context>
    <inkml:brush xml:id="br0">
      <inkml:brushProperty name="width" value="0.24" units="cm"/>
      <inkml:brushProperty name="height" value="0.48" units="cm"/>
      <inkml:brushProperty name="color" value="#FFFC00"/>
      <inkml:brushProperty name="tip" value="rectangle"/>
      <inkml:brushProperty name="rasterOp" value="maskPen"/>
    </inkml:brush>
  </inkml:definitions>
  <inkml:trace contextRef="#ctx0" brushRef="#br0">3129 3337 577,'0'0'1249,"0"0"448,0 0-63,0 0-257,0 0-608,0 0-32,0 0 159,24 0 418,-24 23-578,0 0-191,0 0 96,0 1-129,0-24-192,0 23 129,0 0-289,-24 23 0,24-23 224,-23 0 1,0 0 191,0 0 33,23 0-289,-46 1 0,23-1-63,0 23 63,-23-23 64,23 0-95,-1 0-161,1 0-96,0 24 32,0-24-64,0 23 32,0 0 64,0-23 224,0 0-63,0 0 95,0 0-96,23 1 0,-24-1-128,1 0 193,0-23-97,0 23-96,0 0 128,-23 23-31,0-23-129,23 23 96,-24-22-32,1 22-32,0-23 64,0 23-32,23-23 97,-23 0 223,22 0-192,1-23-31,-23 23-97,23 1-32,-23-1-32,-23 0-64,22 0-64,-22 23 32,0 0 0,0-23 0,22 1 0,-22-1-192,23 0-257,-23 0-223,22 0-449,24 0-545,-23 0-2177,46-23-7144</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27.349"/>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0 63,0 0-256,0 0-64,0 0 1,0 0-65,0-15 160,0 15-96,0 0-32,0-15 0,0 16-64,0-16 0,0 0 0,0 0-32,0 0-64,0 0-705,0 0-1057,0 0-1345,0 0-2338</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0.998"/>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3.282"/>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4.961"/>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37.411"/>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40.286"/>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9:42.715"/>
    </inkml:context>
    <inkml:brush xml:id="br0">
      <inkml:brushProperty name="width" value="0.04" units="cm"/>
      <inkml:brushProperty name="height" value="0.04" units="cm"/>
    </inkml:brush>
  </inkml:definitions>
  <inkml:trace contextRef="#ctx0" brushRef="#br0">760 2247 2370,'0'0'8424,"0"0"-6758,0 0-930,0 0 1667,0 0-1026,0 0-544,0 0 192,0 16 128,0-1-192,0 0-32,0 0-64,0-15-257,0 30-224,0-15-31,0 1 63,0-1-256,0 0-64,0 0 1,0 0-65,0-15 160,0 15-96,0 0-32,0-15 0,0 16-64,0-16 0,0 0 0,0 0-32,0 0-64,0 0-705,0 0-1057,0 0-1345,0 0-2338</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2"/>
    </inkml:context>
    <inkml:brush xml:id="br0">
      <inkml:brushProperty name="width" value="0.04" units="cm"/>
      <inkml:brushProperty name="height" value="0.04" units="cm"/>
      <inkml:brushProperty name="color" value="#C00000"/>
    </inkml:brush>
  </inkml:definitions>
  <inkml:trace contextRef="#ctx0" brushRef="#br0">108 107 2306,'0'0'4581,"0"0"-2916,0 0 33,0 0-321,0 0-608,0 0 224,12 0 352,-12 0 385,0 0-33,-12 0-223,0 0 95,12 0-800,-12 0-65,-11 0-351,11 0-97,0 12-192,12 0-32,-12 0 96,0 0 32,12 0 1,-12 12-161,12-12 32,0 12-32,0-1 0,0-11-64,0 0 31,12-12-63,0 12-192,0-12-320,0 0-321,0 0-353,11 0-255,-11 0-97,-12-12-191,12 0-802,-12 0-736,0-11 128,0-1 384</inkml:trace>
  <inkml:trace contextRef="#ctx0" brushRef="#br0" timeOffset="1">107 107 2210</inkml:trace>
  <inkml:trace contextRef="#ctx0" brushRef="#br0" timeOffset="2">107 108 2210,'0'-95'4965,"0"95"-1122,0 0-1248,0 0-898,0 0-479,0 0-225,0-12 192,0 12 0,0 0 320,0 0 33,0 24-225,12-1-512,-12 1-129,0 12-63,0-1-1,0 1-287,0 0-193,0-13-96,0 1-32,0-12-160,0 0-993,0 0-993,0-12-1602,0 0-3939</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5"/>
    </inkml:context>
    <inkml:brush xml:id="br0">
      <inkml:brushProperty name="width" value="0.04" units="cm"/>
      <inkml:brushProperty name="height" value="0.04" units="cm"/>
      <inkml:brushProperty name="color" value="#C00000"/>
    </inkml:brush>
  </inkml:definitions>
  <inkml:trace contextRef="#ctx0" brushRef="#br0">992 2001 10666,'0'0'3748,"0"0"-1602,0 0 96,0 0-416,0 0-545,0 0-609,0 0-159,-59 71-97,35-47 1,12-1 63,0 13-128,0 0-31,0 11 319,0-11-319,12-1 63,0 1-320,0-12-32,0-1-32,0-11-96,12 12 32,0-12-224,0-12-801,12 12-417,0-12-352,-12 0-704,11 0 192,1-12-1186,0-12-2145,-12 0-769</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6"/>
    </inkml:context>
    <inkml:brush xml:id="br0">
      <inkml:brushProperty name="width" value="0.04" units="cm"/>
      <inkml:brushProperty name="height" value="0.04" units="cm"/>
      <inkml:brushProperty name="color" value="#C00000"/>
    </inkml:brush>
  </inkml:definitions>
  <inkml:trace contextRef="#ctx0" brushRef="#br0">930 1986 11659,'0'0'2018,"0"0"-833,0 0-1185,0 0-673,0 0-2594,0 0-1858,0 59-384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56:23.267"/>
    </inkml:context>
    <inkml:brush xml:id="br0">
      <inkml:brushProperty name="width" value="0.16" units="cm"/>
      <inkml:brushProperty name="height" value="0.16" units="cm"/>
    </inkml:brush>
  </inkml:definitions>
  <inkml:trace contextRef="#ctx0" brushRef="#br0">2564 947 14638,'-208'-23'64,"0"0"544,-23 23 225,0 23 352,1 23-320,-25 23-160,25 47-65,22-1 65,23 47-673,23 46-32,47 23 32,-1 46 64,24 23-64,46 23-32,0 0 160,46 1-95,23 22-1,69 24 32,24-47-96,68-23 0,24-46-32,46-69 32,23-47-96,0-45-97,24-47 193,-24-23 161,23-23-33,-23-23 32,0-46 128,0-24-160,1 1-32,-24-24-96,-24-22 96,1-47-64,-69-23 65,0-46-1,-47-23 32,-46-23-64,1 23 64,-47 23 0,-23 0 288,0 23 193,-93 0-129,-22 0 33,-70-23-225,-23 23-64,-23-23-127,1 46-33,22 47 0,23 22-64,23 47-32,1 22-161,22 47-319,-23 23-801,1 23-1186,22 70-672,-22-24-5285</inkml:trace>
  <inkml:trace contextRef="#ctx0" brushRef="#br0" timeOffset="5156.8859">3096 2424 5765,'-46'-46'2179,"46"23"-1,-24-23-1057,1 0 96,23 0 288,0-1-608,0 24-416,0 0-193,0 0-64,0 23-192,0 0-32,0 0-256,0 0-193,0 23 449,23 0 128,1 47 257,22-24 31,-23 23-160,0-23-95,-23 24-65,23-24 0,-23 0-32,0 23 64,0-23-32,0-23 96,0 24 0,-23-24 65,23-23-1,-23 0 256,0 0 97,-23 0-161,22 0-95,1-23 31,0 0 257,0-1-417,0-22-96,0 0-128,0-23 0,-1 0 32,24-1-32,0 1-32,0 0-32,0 23 64,0-1 0,0 1-64,24 23 0,-24 23-128,0 0-225,23 0-127,0 23 416,23 23 96,-23 24 32,24-24-193,-24 46 193,0-23 0,0 24 0,0-24 0,0 0-32,-23 1 0,0-24 32,0-23 0,0-23 96,0 23 193,0-23 255,-23 0-320,-23 0-224,23-23 161,-24-23 159,1 0-192,0-24-64,0 24-64,22-23 32,1 23-32,0-24-32,23 24 32,0 23-32,0-23-64,0 23 96,0 23-64,0-23-96,0 23-96,0 0-193,23 23 97,0 0 256,24 23-353,-24 0-351,0 0-546,0 1-928,-23-1-3940</inkml:trace>
  <inkml:trace contextRef="#ctx0" brushRef="#br0" timeOffset="6316.3983">2056 2794 6054,'0'0'1633,"0"0"-640,0 0 0,0 0-96,0 0-641,0 0-192,-23-69-64,23 69-96,0 0-224,0 0 96,0 0 224,0 23 480,23 23-95,1 0 319,-1 1-416,-23-1-63,23 0-161,-23-23 32,0 0 96,0-23 0,0 0 449,0 0 192,0 0 127,0 0-95,-23-23-640,-24 0-129,24 0 512,-23-23-416,23-1-64,0 1 65,0-23-193,23 23 0,-24-24 0,24 24 0,0 0 32,0 23-32,0 0 0,0 0-96,0 23 0,0 0-33,24 0-159,22 0 160,-23 0 128,23 46 0,-23 0 32,24 23-32,-24 1 192,23 22-32,-23 1-64,0-24 1,-23 0-97,24-23 128,-24 1-64,0-24-32,0 0 0,0-23 32,0 0 128,0 0 192,0 0 193,0 0-65,-24 0-319,1 0-33,-23-46 96,0 22 224,23-22-383,-1-23-97,1 23-32,0-24-33,23 47 97,-23-23-64,23 23 0,0 0 32,0 23-32,0-23-32,0 23-64,0 0-64,0 0-128,0 0-289,23 0-63,-23 0 287,23 46-255,0 0-706,-23 0-1056,24 1-2435,-1-1-3843</inkml:trace>
  <inkml:trace contextRef="#ctx0" brushRef="#br0" timeOffset="7197.9456">3002 2730 1313,'0'0'1730,"0"0"512,0 0-224,0 0-673,0 0-960,0 0-97,0-29 641,0 29 64,0 0-64,0 0-193,0 0-159,0 0-481,0 0-96,0 0-192,0 0-193,0 0-127,0 29-1410,29-29-1697,0 0-738</inkml:trace>
  <inkml:trace contextRef="#ctx0" brushRef="#br0" timeOffset="8999.4235">2240 3903 4901,'0'0'1889,"0"0"-1728,0 0-129,0 0 160,0 0-160,0 0 160,24 0 1057,22 0-160,0 0 289,0-23 31,23 0-320,24 0-449,-1-24 1,24 1-513,-1-23 160,1 0-31,-1-1-129,1 24-96,-1 0 0,-22 0 0,22 23-32,-45 0 0,-1 0 64,-23 0 0,23-1-64,-46 24 0,1 0 64,-1-23-64,0 23 64,-23 0-32,0 0 192,23 0 33,-23 0 95,23 0-32,-23-23 1,0 23 127,0 0 97,0 0 31,0 0-31,0 0-225,0 0-64,0 0-32,0 0 65,0 0-193,0 0-32,0 23 32,0 0 32,0 24 128,23-1-128,-23 23-96,0 0 97,0 1-129,23 22 160,-23 0-128,0 1-32,0-1 96,23 0-96,-23 1 0,0-24 0,0 23 0,0 1 32,0-24 32,0 0-64,0 1 64,-23-24 0,23 0-32,-46-23 128,23 0 257,0 0-257,-23 0 0,-1-23 160,1 0-128,0 0-160,-23 0 257,-1 0-97,-22 0 32,23-23-96,-24 0 192,24 23 1,0-23-65,-24 0-192,24 0 0,0 0-64,-24-23 0,47-1-64,-23 24 64,22-23 32,1 0-32,0 0 32,23 0 64,0-1-96,0 1 32,0 0-32,-24-23 32,24 23 0,0 23-32,0-1 32,23 24 0,-23-23-32,23 23 0,0 0 0,0 0 0,0 0 0,0 0 0,0 0 0,0 0 0,0 0-32,0 0 0,0 0-224,0 0-449,0 0-512,0 0-833,0 0-896,0 0-1539,0 0-6341</inkml:trace>
  <inkml:trace contextRef="#ctx0" brushRef="#br0" timeOffset="14204.714">2667 1502 7591,'0'0'2691,"0"0"-1282,0 0 64,0 0 161,0 0-833,0 0-513,-86 28-160,86 1 160,-29 0 129,0 29-1,-29 0-192,29-30-63,29 30-65,-28 0-64,-1-29-32,29 29-96,0-30-641,0 30-2754,0-29-5894</inkml:trace>
  <inkml:trace contextRef="#ctx0" brushRef="#br0" timeOffset="14773.4552">1727 1940 9833,'0'0'1922,"0"0"-1313,0 0 896,0 0-768,0 0-737,0 0-160,-87 231 128,87-116-193,0 1-1440,0-1-3076,0-28-2850</inkml:trace>
  <inkml:trace contextRef="#ctx0" brushRef="#br0" timeOffset="65052.1033">1825 5449 5541,'0'0'2403,"0"0"-834,0 0 641,0 0-352,0 0-385,0 0-992,0 46 255,0 1 225,-46-1 0,23 23-128,-23 0-353,22 24-191,1-1-161,0 24 32,0 22-96,0 24 192,23 0-192,0-1 97,0-45-33,46-1-32,0 1-96,24-1 0,-1 1-32,23-1-32,1-45 32,-1-24 64,1 0-32,-1 0 32,-22 0 32,-24 1-32,0-1 0,-23-23 0,-23-23-32,0 0 64,0 0 128,0 0 128,-23 0 833,-46 0-672,-1 23-193,-22 0 289,-24 0 159,1-23-415,-1 0-97,1 23-96,45-23-32,1 0-96,46 0-288,-23 0-1121,23 23-2211,23-23-3811</inkml:trace>
  <inkml:trace contextRef="#ctx0" brushRef="#br0" timeOffset="66293.2059">3926 5080 6758,'0'0'2050,"0"0"-897,0 0 513,0 0-577,0 0-705,0 0-95,24-46-97,-1 46 32,0 0 257,0 0 543,46 23-127,-23 0-288,1 23-65,22 0-63,-23 0-1,23 24-63,-23-1-129,24 23-64,-24 24 97,0-1 95,-23 47 32,23 0-95,-23 22-1,-23 1-128,24 23 0,-24-23-95,0-1-33,-24-45-32,1-24 32,23-45-96,0-1 32,0 23-32,0 1 64,-23-1-64,23-23 0,-23 1 32,23-70 64,0 0-96,0-23 32,0-1-32,0 1-96,0 23-96,0 0 64,0 0 0,0 0 31,0 0 97,23 0 97,23 0 31,1 0 0,22-23 352,23 0-95,1 0-193,22 0-96,-22 0-64,22 0 32,-23 23-64,1 0-320,-70 0-898,23 0-1504,-46 0-2019</inkml:trace>
  <inkml:trace contextRef="#ctx0" brushRef="#br0" timeOffset="67912.7757">4850 2957 1922,'0'0'1377,"0"0"385,0 0-65,0 0 674,0 0-450,0 0-511,0 23-321,0-23-160,0 0 0,0 0-65,0 0-319,0 0-129,0 23 33,0-23-129,0 23 128,0 0 1,0 0-129,23 0-224,23 1 32,1-1-64,-1-23 33,46 23-33,24-23 160,22 0 96,1-70-64,-1 1-63,1-46 127,-23-24-64,22 24-96,-22-24-128,-24 23 96,-23-22-64,1-1-32,-47-22 257,0 22 191,-23 0-31,0 24 63,23 22-128,-23 24 97,0 23-33,0 0-159,0 23 95,0 23-160,0 0 32,0 0-159,0 0-65,0 0 32,0 0-64,0 0-64,0 0 32,0 0 0,0 0-33,0 0 33,0 23-64,0-23-64,0 0-448,0 0-513,0 0-609,0 23-704,0 0-737,0 0-4581</inkml:trace>
  <inkml:trace contextRef="#ctx0" brushRef="#br0" timeOffset="69750.56">6396 1179 2210,'0'0'2018,"0"0"-609,0 0 1122,0 0-353,0 0-801,0 0-352,-46-24 32,46 24 0,0 0-128,0 0 0,0 0-257,0 0-63,0 0-96,0 0-193,0 0-320,0 0-128,0 0-97,0 0 161,46 0 64,-22-23-96,22 23 64,0 0-32,-23 0 32,23 0 32,-22 0 0,-1 0 32,-23 0 0,0 0 32,0 0-64,0 0 0,0 0 96,0 0 129,0 0 63,0 0-32,0 0 0,0 0-63,0 0 31,0 0 224,0 0 65,0 0-1,0 0 65,0 0-193,-23 0-256,23 0 32,-24 0 129,24 0-193,-23 0-32,23 0 96,-23-23 96,0-23-192,0 0 32,0-23-96,23 22 64,0-45-64,0 23 0,0-1-64,0-22 64,23 23 0,0-1 0,0 1 0,-23 23 32,23-24-32,0 24 0,-23 0 32,24 0-32,-24 0 0,0-1 0,0 24 0,23 23 64,-23 0-64,0 0 0,0 0-64,0 0 64,0 0-32,0 0 0,0 23 0,0-23 0,0 0 0,0 0-32,0 0-32,0 24 32,0-1 64,0 46 32,-23 0 32,23 24-32,0-1 0,-24-23-32,24 1 0,-23-1 0,0 0 0,23-22 32,-23-1-64,23-23 64,0 23-32,0-23 0,0 23 0,0 1-32,0-1-256,0 0-513,0 0-416,0 0-865,23-23-1441,-23 1-3940</inkml:trace>
  <inkml:trace contextRef="#ctx0" brushRef="#br0" timeOffset="70656.0511">6582 1270 4452,'0'0'1826,"0"0"224,0 0 192,0 0-1697,0 0-481,0 0-64,0-115 96,29 86 96,0 0 256,-29 0 33,29 0-129,-1 1-64,30-1 161,-29 0-257,29 29-128,-29-29 64,28 29 0,-57 0-96,29 0-32,-29 0 160,29 29 769,-29 0 64,0 0-416,0-1-33,0 1 129,-29-29 0,29 29-97,-29-29-95,0 29-161,-28 29 128,-1-29-63,0 28-225,29-57-160,1 29 0,-1 0 0,29-29-96,-29 0-545,29 29-384,0 0-737,0-29-1056,0 0-5542</inkml:trace>
  <inkml:trace contextRef="#ctx0" brushRef="#br0" timeOffset="80087.673">1040 4202 9673,'0'0'3331,"0"0"-2594,0 0 0,0 0 832,0 0-320,0 0-544,-162 93-160,139-70 95,-46 23 65,-1 0-65,24 47-31,-46-24 64,23 47-225,-24-1-256,47 1 32,-23-1-192,-1 24 161,24-24-129,23 1-64,0 22 0,23 24-32,0-24 0,23 24 0,23-23 0,-23-24 32,24-22-32,-24-47 32,0 0 0,-23-23-32,0 0 32,0-23 0,0 0 32,0 0-32,0 0 32,0 0-32,0 0 32,0 0 0,0 0-32,0 0 32,0 0 0,0 0 0,0 0 0,0 0 32,0 0 96,0 0-128,0 0 0,0 0 0,0 0 32,0 0-32,0 0 0,0 0 0,0 0 0,0 0-32,0 0 32,0 0 0,0 0 32,0 0 32,0 0 1,0 0 31,0 0 0,0 0-96,0 0 64,0 0 32,0 0 0,0 0 96,0 0-128,0 0 33,0 0-65,0 0 0,0 0-32,0 0 0,0 0 64,0 0-32,0 0-64,0 0 0,0 0 128,0 0-96,0 0 32,0 0-32,0 0 0,0 0-64,0 0 32,0 0 0,0 0 32,0 0-32,0 0 64,0 0-32,0 0 0,0 0 0,0 0-32,0 0 32,-46 0-32,22 23 0,-22 0-32,0 0-64,0 24-288,0-1-897,23 0-769,23 0-2114,-23 0-10378</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47"/>
    </inkml:context>
    <inkml:brush xml:id="br0">
      <inkml:brushProperty name="width" value="0.04" units="cm"/>
      <inkml:brushProperty name="height" value="0.04" units="cm"/>
      <inkml:brushProperty name="color" value="#C00000"/>
    </inkml:brush>
  </inkml:definitions>
  <inkml:trace contextRef="#ctx0" brushRef="#br0">0 1 3299,'0'0'1666,"0"0"-449,0 0 96,0 0-704,0 0-193,0 0 641,0 0 384,0 0 449,0 0 384,0 0-192,0 0-64,0 23-256,0-11-737,0 12-513,0 0 161,0 0-289,0 0-191,0-1-1,0-11-96,0 0-32,0 0-64,0 0-32,0-12-32,0 12-481,12-12-704,-12 0-1249,12 0-353,0-12-2370,-12-12-1185</inkml:trace>
  <inkml:trace contextRef="#ctx0" brushRef="#br0" timeOffset="1">142 48 9961,'0'0'3011,"0"0"-1249,0 0-801,0 0-481,0 0 33,0 84-33,0-61 353,0-11-32,-12 0-385,12 12 161,0-12-289,0-12 32,0 12-95,0-12-225,0 0 0,0 0-225,0 0-255,0 0-33,0-12 129,0 0 384,0-12 64,12 0-32,-12 1 0,12 11-32,0-12-32,0 0 32,0 0-64,0 12 32,0 0 32,-12 12 64,12 0 160,-12 0 193,0 0 95,0 0 129,12 0-65,-12 12 161,12-12-353,-12 12-95,12 0-193,-1 12 32,-11-12-64,0 0-32,12 12-32,-12-13-481,0 13-896,0 0-641,0 0-1185,0 0-3907</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55"/>
    </inkml:context>
    <inkml:brush xml:id="br0">
      <inkml:brushProperty name="width" value="0.04" units="cm"/>
      <inkml:brushProperty name="height" value="0.04" units="cm"/>
      <inkml:brushProperty name="color" value="#C00000"/>
    </inkml:brush>
  </inkml:definitions>
  <inkml:trace contextRef="#ctx0" brushRef="#br0">95 60 16560,'0'0'4836,"0"0"-3106,0 0-801,0 83 64,0-47-609,0-1-224,0-11-128,0 12 0,0 0 0,0-13 0,0 1 32,0 0-32,0 0 97,0-12-97,0 0-32,0-1 0,0-11-97,0 12-159,12-12-416,0 0-353,0 0-257,11-12-319,-11 1-577,0-1-577,-12 0-2338,0-12-2530</inkml:trace>
  <inkml:trace contextRef="#ctx0" brushRef="#br0" timeOffset="1">0 268 14414,'0'0'2946,"0"0"-2145,0 0-320,0 0-481,0 0-64,0 0 64,89-15 0,-59 0-32,-15 15-1762,15 0-1922,-30 0-4195</inkml:trace>
  <inkml:trace contextRef="#ctx0" brushRef="#br0" timeOffset="2">226 202 10025,'0'0'3716,"0"0"-1698,0 0-32,0 0-865,0 0-737,0 0 97,12 60 159,-12-48 33,0 11-161,0 1-223,0-12-225,0 12-32,0-12-32,0 0-192,0 0-962,0-12-639,0 0-834,0 0-4323</inkml:trace>
  <inkml:trace contextRef="#ctx0" brushRef="#br0" timeOffset="3">346 226 4773,'0'0'4420,"0"0"-1986,0 0-96,0 0-672,0 0-545,0 0 96,0 0 64,0 12-224,12 0-96,-12 11-128,0 1 0,0 0-225,0 12-159,0-13-193,0 13 192,0 0-287,0-12 31,0-1-64,0 13-64,0-12 0,0-12-64,0 11 0,-12-11 0,0 0 0,0-12-352,-12 12-353,12-12-96,-12 0-192,12-12-320,-12-12-545,1 1-512,11-1-2435,0 0-3010</inkml:trace>
  <inkml:trace contextRef="#ctx0" brushRef="#br0" timeOffset="4">356 16 6182,'0'0'5285,"0"0"-2338,0 0-577,0 0-897,0 0-576,0 0-256,0 0-129,0 0-224,0 0-63,0 0 255,0 0 33,0 0-33,0 0-256,0 0-64,0 0-128,0 0-32,0 0 0,0 0-64,0 0-64,0 0-384,0 0-449,0 0-384,0 0-673,0 0-1217,0-15-1698,0 15-3043</inkml:trace>
  <inkml:trace contextRef="#ctx0" brushRef="#br0" timeOffset="5">203 57 224,'0'0'609,"0"0"160,0 0 31,0 0-191,0 0-225,0 0-352,14-15 32,-14 15-32,0 0 0,0 0 129,0-15 479,0 15 545,0 0 385,0 0 512,0 0 160,0 0-577,0 0-383,0 0-354,0 0-63,0 0-32,0 0-384,0 0 95,0 0 1,0 0 31,0-14-31,0 14-1,15 0-31,-15 0-193,0 0-128,0 0-96,0 0-32,0 0-32,0 0 32,0 0-32,0 0 0,0 0-32,0 0 0,0 0 0,0 0 0,0 0-192,0 0-224,0 0-257,0 0-128,0 0-288,0 0-544,0 0-1314,0 0-2562,0 0-2787</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61"/>
    </inkml:context>
    <inkml:brush xml:id="br0">
      <inkml:brushProperty name="width" value="0.04" units="cm"/>
      <inkml:brushProperty name="height" value="0.04" units="cm"/>
      <inkml:brushProperty name="color" value="#C00000"/>
    </inkml:brush>
  </inkml:definitions>
  <inkml:trace contextRef="#ctx0" brushRef="#br0">1423 2254 5990,'0'0'3747,"0"0"-1633,0 0-640,0 0 223,0 0-384,0 0-384,0 0 128,0 0 257,0 0-161,0 0-321,0 0-255,0 0-97,23 0 161,1 0 0,12 0-193,23 0-64,0-12-31,1 12-1,11-13-192,0 13 64,0-12 33,1 12-33,-1 0-160,-24-12 64,13 12-96,-13 0 64,1 0-96,-13 0 32,1 0 0,-12 0-32,11 0 0,-23 0 32,12-12-32,-12 12 32,0 0 32,-12 0 0,0 0 97,0 0-65,0 0 0,0 0 0,12 0 0,-12 0 32,0 0 64,0 0-64,0 0 1,0 0-97,0 0 0,0 0 0,0 0-32,0 0 64,0 0-64,0 0 32,0 0 0,0 0-32,0 0 64,0 0-32,0 0-32,0 0 0,0 0-64,0 0-64,0 0-32,0 0-65,0 0-63,0 0 0,0 0 96,0 0 63,0 0 65,0 0 32,0 0 32,0 0-32,0 0 32,0 0 0,0 0 0,0 0 0,-12 0 32,12 0-32,-12-11-32,-12-1 32,12 12 0,-11-24 0,11 12 0,0 0 0,0 12 0,0-12 0,0 12 0,12 0 32,-12-12 0,12 12 32,0 0 129,-12 0-33,12 0 0,0 0 0,0 0 0,0 0 32,0 0-31,0 0 31,0 0-64,0 0-128,0 0 0,0 0-160,0 12-97,12 0 257,0 0 0,12 0 65,0 0-65,-1 0 32,1 0-64,0-1 32,-12 1 0,12 0 0,-13-12 0,-11 12 0,0-12 64,0 0 64,0 0 96,0 0 160,0 13 225,0-13-129,-11 24-320,-13-12-160,-12 11 0,12 1 0,1-12 33,11 0-33,-12-12-33,12 12-735,0 0-898,12-12-1217,-12 0-2337,12-24-9514</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4:17.424"/>
    </inkml:context>
    <inkml:brush xml:id="br0">
      <inkml:brushProperty name="width" value="0.04" units="cm"/>
      <inkml:brushProperty name="height" value="0.04" units="cm"/>
    </inkml:brush>
  </inkml:definitions>
  <inkml:trace contextRef="#ctx0" brushRef="#br0">81 521 2338,'0'0'1025,"0"0"1025,0 0 609,0 0 384,0 0-289,0 0-480,-23-58-128,12 58-192,11 0-320,0 0-257,0 0-480,0 0-353,0 0-351,0 0-129,11 12 256,12 0-64,-11 22-64,23-11 33,-24 1-129,12-1-64,0 0 0,-11 0-32,-1-11 64,-11-1-32,12 1-32,-12-1-96,0-11-96,0 0-1,0 0-63,0 0-224,0-11-321,-12-1 288,-11-23 513,0 1 64,-11 11-64,10-12 0,1 0 0,0 12 0,12 0 0,-1 11 65,1 1-65,-1-1 32,12 12 0,0 0 64,0 0 256,0 0 0,0 0 97,0 0-33,0 12-256,0-1-64,0 12-96,0-11 0,0 11 64,0-11-32,0 11 1,0-12-33,0 1-289,0 0-319,0-1-385,0 1-673,0-12-960,0 11-161,0-11-1473,-11 0-4420</inkml:trace>
  <inkml:trace contextRef="#ctx0" brushRef="#br0" timeOffset="906.5835">197 290 3844,'0'0'6117,"0"0"-3586,0 0-449,0 0-481,0 0-319,0 0 223,0-12 353,0 12-33,-12 0-960,12 0-288,-12 12-193,1-1-192,11 1 1,-12-1-1,12 1-128,0 11-64,0 0-64,0 0 0,0-11 32,12-1-64,-1-11-1,-11 0-63,12 0-320,0 0-289,-1 0-160,-11-23-160,12 0 192,-12 0 161,0 12 127,0-13 161,0 13 352,0-12 96,-12 11 0,1 1 192,-1-1 160,12 12 0,-12 0 1,12-11 351,0 11 97,0 0 0,0 0-193,0 0-255,0 0-97,0 0 64,12 11-159,0 12-97,11-11 128,0 11-128,0 0-64,0-11 64,-11 11-64,11-12 32,-11 12 0,-1-11 32,1-1-64,-1 13 64,1-13 0,-1 1 32,-11-1 0,0 1-32,0-1-32,0 1-32,0-12-192,0 11-384,0-11-802,-11 12-575,11-12-546,-12 0-1537,1 0-4772</inkml:trace>
  <inkml:trace contextRef="#ctx0" brushRef="#br0" timeOffset="1477.9442">266 174 13613,'0'0'3331,"0"0"-2498,0 0 1153,0 0-737,0 0-673,0 0 65,12 12 320,0-1-32,-1 1-96,1-1-65,11 12-287,-12-11-225,12 11-32,-11-11-64,11 11-160,-11-12 64,-1 1-64,1-1-32,-1 1-192,-11 0-416,12-1-449,-12-11-577,0 0-768,0 0-321,0 0-1121,0-11-5540</inkml:trace>
  <inkml:trace contextRef="#ctx0" brushRef="#br0" timeOffset="2228.952">358 58 10282,'0'0'2498,"0"0"-1793,0 0 544,0 0-1025,0 0-160,0 0 353,0 0 255,0-11 65,0 11-289,0 0-223,0-12-1,0 12-96,0-11 32,12 11 64,-1-12-64,1 0-63,-1 12 95,-11 0-160,0 0 64,12 0 320,-12 0 97,0 0 640,11 24 128,1-13-480,-12 12-257,0-11-127,0-1-193,0 1-96,0 0-64,0-1 32,0-11 0,0 12-96,0-12 0,0 0 0,0 0-64,0 0-64,0 0-352,0 0-257,0 0-192,0 0-160,0 0 32,12 0 609,-1 0 416,1 0-33,11 0 33,0 0 32,-11 0 0,11 0 32,-12 0 1,1 0 287,11 0 449,-23 11 159,12-11-287,-1 12 64,-11-1 31,0 1-159,0-1-129,0-11-191,0 12-97,0 11-160,0-11 0,0-1-289,-11 1-800,-1-1-1441,12 1-1410,-12 0-5092</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4:34.124"/>
    </inkml:context>
    <inkml:brush xml:id="br0">
      <inkml:brushProperty name="width" value="0.04" units="cm"/>
      <inkml:brushProperty name="height" value="0.04" units="cm"/>
    </inkml:brush>
  </inkml:definitions>
  <inkml:trace contextRef="#ctx0" brushRef="#br0">35 486 9033,'0'0'2338,"0"0"-1089,0 0 1153,0 0-832,0 0-385,0 0 64,0 0-256,0 0-417,11 0-287,1 23-97,11-12 128,0 12-31,0 1-193,12-1 64,-12 0 0,12 0-128,-12-12 64,0 12-64,-12-11-32,1-12 0,0 12 0,-12-12 0,11 0 0,-11 0 0,0 0-32,0 0 0,0 0-160,0 0 192,-23-12 96,0 0-64,-12-11-32,-11 0 0,11-11 0,1 22 0,11-11-32,-1 11 32,13 1 0,-1-1 32,-11 1-32,12-1 0,11 1 0,-12 11 0,12-12 0,0 12 0,0 0 256,0 0 257,0 0-161,0 0 0,0 0 129,0 12-257,0-1-160,12 12-32,-1-11 64,-11 11 0,12 0-32,-1-11 0,-11-1-32,12 1-32,-12-1-32,0-11-384,0 12-641,0-12-1057,0 0-673,0 0-1889,0-12-4549</inkml:trace>
  <inkml:trace contextRef="#ctx0" brushRef="#br0" timeOffset="2818.4478">197 324 609,'0'0'1761,"0"0"193,0 0 64,0 0 96,0 0 320,0 0 1,0-12-385,0 12-737,0 0-288,0 0-257,0 0 33,0 0-64,0 0-64,0 0-225,0 0 0,0 0-223,0 12-225,-12-1-96,12 12 64,0-11 32,0-1-65,12 12 33,-1-11-64,-11 0 64,23-1-32,-11-11 32,-1 0-64,1 12 64,-1-12-224,1 0-161,-12 0-159,12-12-33,-1 1 97,-11-1 192,0 0 95,0 1 33,0-1-64,0 1 128,0-1 32,-11 1 96,-1-1 32,0 1-32,1-1 32,11 12 0,-12 0 0,12-11 160,-11 11 224,11 0 161,0 0 32,0 0 95,0 0 161,-12 0-64,12 0-225,0 0-63,0 0-129,0 0-160,0 0 1,0 0-193,0 0 0,0 0-32,0 0 64,0 0 64,0 0 0,-11 0-32,11 0-96,0 0 32,0 0-32,0 0 0,-12 0 0,12 0 0,0 0 0,0 0 0,0 0 0,0 0 0,0 0 0,0 0 0,0 0 0,0 0-32,0 0 32,0 0-32,0 0 32,0 0-288,0 11 96,0-11 31,0 0 1,12 0 160,-1 12 32,12-12 64,-11 11 32,11-11-128,-11 12 33,11-1-33,-12 1 32,12-1 32,-11 1-32,11-1 0,-23 1 32,11 0-32,1-1 64,-12 1 64,0-1-128,0 1 0,0-1-32,0-11 0,0 12 0,0-1-128,0-11-256,0 12-289,0-12-448,0 11-641,0-11-160,0 0-352,-12 0-2114,12 0-3107</inkml:trace>
  <inkml:trace contextRef="#ctx0" brushRef="#br0" timeOffset="3722.1126">347 255 4805,'0'0'1889,"0"0"-864,0 0 577,0 0-161,0 0 1,0 0 351,-35-47-447,23 36-225,12-1-64,0 1-449,0-1 1,0 0-225,0 12-128,0-11-128,0-1 1,0 12 63,0-11 64,0 11-32,0 0 64,0 0-95,0 0-1,0 0-96,0 0-96,0 0 0,12 0 128,-1 0-32,1 0 0,0 0 64,-1 0-31,1 11-33,-1 1-32,1-1 64,-1 13 96,1-1-192,11 0 64,-11 0-96,-12-11 0,11 11 0,1 0-32,-1-11 32,-11-1-32,12 1 64,-12-1-32,0-11 32,0 12-32,0-12 0,0 0 0,11 0-96,-11 0-160,0 0 0,0 0 31,12 0 129,-1-12 64,1 1 0,0-1 32,-1 12 64,1-11-64,-1-1 0,-11 0 64,12 1 0,-12 11-64,11-12-256,-11 12-1249,0 0-737,0 0-1538,0-11-3683</inkml:trace>
  <inkml:trace contextRef="#ctx0" brushRef="#br0" timeOffset="4240.3592">381 0 2819,'0'0'2018,"0"0"-801,0 0 833,0 0 96,0 0 224,0 0 224,0 0-384,0 0-320,0 0-160,0 0-289,0 0-256,0 0-480,0 0-449,0 0-96,12 12 33,0 0 95,11-1-32,0 12-64,11 0-64,-10-11 1,-1 11-65,11-11 0,-11-1-32,-11 1-32,11-1 32,-11 1-32,-1-1 0,1-11-32,-12 12-545,11-12-1697,-11 0-2531,0 0-3843</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4:55.791"/>
    </inkml:context>
    <inkml:brush xml:id="br0">
      <inkml:brushProperty name="width" value="0.04" units="cm"/>
      <inkml:brushProperty name="height" value="0.04" units="cm"/>
    </inkml:brush>
  </inkml:definitions>
  <inkml:trace contextRef="#ctx0" brushRef="#br0">12 497 15727,'-12'0'1665,"12"0"-1088,0 0 928,0 0-864,0 0-385,0 0-96,0 0 321,12 0 192,-1 23-225,1-12-256,11 13 225,0-1-97,12 12-128,-12-12 0,0 0-160,1 12 32,-1-24 0,-12 12-32,1-11-32,0-12 96,-12 12-96,0-12 0,0 0 0,0 0-256,0 0 32,0 0-224,-12 0 319,-11-24 129,0 13 97,-12-12-97,12-1-65,-12-10-127,12 22 128,11-11 64,-11 11 0,23 1 0,-12-1 32,12 12 0,0 0 0,0 0 64,0 0 161,0 0-1,0 0 32,0 0 97,0 12-161,0-12-224,0 11 0,0 1 32,0 0-32,0-1-32,0 12-96,0-11-353,0-1-191,0-11-546,0 0-447,0 0-962,12 0-2209,-12 0-5798</inkml:trace>
  <inkml:trace contextRef="#ctx0" brushRef="#br0" timeOffset="2431.5221">208 359 416,'0'0'1922,"0"0"128,0 0 256,0 0-96,0 0-224,0 0 128,0 0-160,0 0-416,0 0-225,-11 0-673,11 0-63,-12 11-65,12-11-127,-11 12-193,11-1-32,0 1-64,0-1 0,0-11 97,0 12-193,0-1 0,0 1-129,11 0 97,1-1 0,-1-11 0,1 0-32,0 0-64,11 0-480,-23 0 31,11 0-224,1-11-96,-12-1 481,0 0 0,0 1 352,0-1 64,-12 12 32,1-11 0,-1-1-32,1 1-32,-1 11 0,0-12 32,1 12 0,11 0 64,-12-11 32,12 11 192,-11 0 32,11 0 1,0 0 191,0 0 225,0 0-97,0 0-351,0 0-33,11 11-224,1-11-32,-1 12 0,1-1 96,11 1 0,0-1-96,-11 1 96,11-1 0,0 1-64,-11 0 0,11-1 0,-11-11 32,-1 23 97,1-23-33,-1 12 96,1-1-96,-12 1-96,0-1-32,0 1 0,0-1-96,0-11-449,0 12-512,0-12-960,-12 12-1218,1-12-5318</inkml:trace>
  <inkml:trace contextRef="#ctx0" brushRef="#br0" timeOffset="3234.7771">301 277 8712,'0'0'3395,"0"0"-3234,0 0 479,0 0 129,0 0 192,0 0-224,-12-11 95,12-1 1,-11 12-256,11-11-129,0 11-96,0-12-63,0 12-193,0-11-96,0 11 0,0-12 0,11 12 96,-11 0 160,12 0 385,-1 0 192,1 12-385,11-12-160,-12 11-96,1 12 1,11-11-97,-11 11 0,-1-11-64,-11 11 64,12 0-64,-1 0 0,-11-12 32,12 1-64,-12 0 0,0-1 0,11-11 0,-11 0-96,0 0 0,0 0-64,12 0-33,-12 0 33,12 0 32,-1 0 64,-11-11 0,12-1 32,-1 12-96,1-23 128,-1 11-32,1 1-32,-1-1-96,-11-11-1025,12 12-1186,-12-1-1953,0 0-5285</inkml:trace>
  <inkml:trace contextRef="#ctx0" brushRef="#br0" timeOffset="4025.8144">393 23 3940,'0'0'2146,"0"0"-288,0 0-225,0 0-768,0 0-289,0 0 33,0 0 160,0 0 416,0 0 224,0 0 1,0 0-161,0 0-32,0 0 64,0 0 32,0 0-896,0 12-33,0 0-96,-11-1-95,11 1-33,0 11-128,0-12 128,11 1-160,1-1 0,-1 1 0,1 0-64,-1-1 0,1-11 32,11 12-96,-11-12-33,-1 0-191,1 0-224,-1-12-225,-11-11 160,0 11-192,0-11 129,0 0 255,-11 12 353,-12-12-32,11 11-224,-11-11 352,11 23 0,1-12 32,11 12 64,-12 0 416,12 0 545,0 0-64,0 0-448,0 0-65,0 0 33,0 0-193,0 0-64,0 0 161,23 12-289,0 11-96,1-11 64,-1 11-96,11-12 96,-11 12-32,0-11 96,1-1 129,-1 1-97,0 11 160,-12-11-160,1-1 32,-1 12-31,-11-11 95,0 11-160,0-11-128,0-1-448,0 1-962,-11-1-1697,-1-11-2594</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5:01.191"/>
    </inkml:context>
    <inkml:brush xml:id="br0">
      <inkml:brushProperty name="width" value="0.04" units="cm"/>
      <inkml:brushProperty name="height" value="0.04" units="cm"/>
    </inkml:brush>
  </inkml:definitions>
  <inkml:trace contextRef="#ctx0" brushRef="#br0">12 508 352,'0'0'2819,"0"0"-609,0 0 705,0 0 32,0 0-65,0 0-415,0 0-257,-12 0-320,12 0-129,0 0-383,0 0-418,0 0-319,0 11-128,23 1-289,0 11-192,12 0 96,-12 0-32,0 0-96,0-11 32,0 11 0,1-12-32,-13 1-32,-11-12 0,12 11-416,-12-11-225,0 0-320,0 0-192,0 0-641,0 0-736,-23-11 224,-1-1-1378,1-11-3010</inkml:trace>
  <inkml:trace contextRef="#ctx0" brushRef="#br0" timeOffset="1420.005">0 519 7815,'0'0'2403,"0"0"-1891,0 0 449,0 0-256,0 0 63,0 0 738,0 0 544,0 0 256,0 0-448,0 0-289,0 15-480,15-1-672,-1 0-289,1 15 96,-1-14-64,0 13 64,1-13-31,-1-1-129,-14 1-64,15-15 0,-15 14-96,0-14-769,0 0-993,0 0-2498,-29-14-1890</inkml:trace>
  <inkml:trace contextRef="#ctx0" brushRef="#br0" timeOffset="2379.1389">127 334 6534,'0'0'2434,"0"0"-1120,0 0 800,0 0-321,0 0-63,0 0 32,0 0-1,0 0-351,0 0-161,0 0-384,-11 12-353,11-1-127,0 1-97,0 11-96,0-11 0,0-1-128,0 12-32,0-11-32,11 0-32,1-1-32,-1-11 32,-11 0-64,12 12-128,-12-12-417,11 0 33,-11-12 95,12 1-63,-12-1-33,0-11-96,0 11 97,0-11 63,-12 12 289,12-1 256,-11 0 0,-1 12 0,12-11 64,-11 11 0,11 0 96,-12 0 193,12-12 159,-11 12 161,11 0 64,0 0-1,0 0-127,0 0-257,0 0-64,0 0-63,0 0-129,0 0 64,0 0 128,11 12-288,1-1 0,11 1 0,0 0 0,-12-1 0,12 1 32,1-1-32,-13 1 64,12-1-32,-11 1 32,-1 0-32,1-1 64,-1 1 97,-11-12 95,12 11-128,-12 1-64,0-1-96,0 1 0,-12 0-96,12-1 64,-11 1-513,-1-1-608,1-11-640,11 0-802,-12 0-2241,12 0-6183</inkml:trace>
  <inkml:trace contextRef="#ctx0" brushRef="#br0" timeOffset="3296.9389">208 289 2594,'0'0'5670,"0"0"-5158,0 0 257,0 0 160,0 0-224,0 0-129,0-46-63,0 34-257,12 0 256,-1 12 449,-11-11 224,12 11-384,-1 0 32,-11 0 128,12 0 128,-1 0-96,1 11-160,-1 1-129,1 0-351,-12-1-193,0 12 64,12-23-224,-12 12 64,0-12-128,0 11-64,0-11-32,0 0-321,0 0-31,0 0-193,0 0-352,0 0-224,0 0 480,0-11 289,11-1 63,1 1 1,-12-1 159,11 12 289,1 0 0,-12-11 289,23 11 672,-12 0 192,1 0-128,0 0-128,11 11-129,-12 1 129,12-1-128,-11 1 32,-1 11 128,-11-12-225,0 12-287,0-11 63,0-1-416,0 1-64,0 0-160,0-1-32,-11 1-353,11-12-352,-23 0-224,11 0-768,-11 0-418,0 0-800,11-12-3138</inkml:trace>
  <inkml:trace contextRef="#ctx0" brushRef="#br0" timeOffset="3845.0174">289 93 8680,'0'0'3395,"0"0"-2081,0 0-257,0 0-289,0 0-351,0 0-1,0 11 33,0-11-417,0 0 32,0-11-64,12-12 32,-12 11-32,11-11 96,-11 11-96,12 1 0,-1-1 0,1 12 128,-1 0 865,1 0 224,-1 0-128,1 0-192,0 0-289,11 12-159,0-1-33,-12 1 97,1 0-65,11-1 129,-12 12-161,1 0 97,0 1-1,-1-13-384,1 12-32,-1 0-96,1 1 0,-1-13-32,-11 1 32,12-1-128,-12-11-480,0 0-417,0 0-705,11 0-1313,-11 0-1057,0 0-2018</inkml:trace>
  <inkml:trace contextRef="#ctx0" brushRef="#br0" timeOffset="4097.7682">465 188 8744,'0'0'7623,"0"0"-6181,0 0-1,0 0-480,0 0-737,0 0-96,-15-14 193,15-1-65,15 1-96,-1-15-160,0 15-64,1-15-2146,-1 15-3235</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5:07.973"/>
    </inkml:context>
    <inkml:brush xml:id="br0">
      <inkml:brushProperty name="width" value="0.04" units="cm"/>
      <inkml:brushProperty name="height" value="0.04" units="cm"/>
    </inkml:brush>
  </inkml:definitions>
  <inkml:trace contextRef="#ctx0" brushRef="#br0">47 428 12492,'0'0'3972,"0"0"-2211,0 0 33,0 0-481,0 0-512,0 0-417,23 24-159,-12-13 95,12 12 0,-11-11 129,11-1-193,0 1-128,-11 11 64,-1-23-128,1 12-64,-1-1 32,1 1-32,-12-12-32,12 12 0,-12-12 32,0 0-64,0 0-160,0 0-257,0 0-127,-12 0-33,0-12 609,-11 0 64,0-11-64,0 12-64,0-13-320,0 13 63,0-12-127,11 11 384,-11 1 96,12 11 0,-1-12 64,0 0-64,12 12 128,0 0 0,0 0 192,0 0 193,0 0 256,0 0-1,0 0 129,0 0-128,0 12-641,0 11-96,0-11 0,12 11 0,-12 0-32,0-11 0,0-1-416,12 1-353,-12-1-320,0-11-865,0 0-576,0 0-4741</inkml:trace>
  <inkml:trace contextRef="#ctx0" brushRef="#br0" timeOffset="840.5971">162 325 1698,'0'0'4292,"0"0"-2595,0 0 289,0 0 0,0 0-352,0 0 63,0 0 1,0 0-257,-11 0-640,11 0 32,-12 0 96,12 0-193,-12 11-159,12-11-97,0 12-320,0-1-160,0 1 0,0 0 97,12-1-97,0 1 0,11-1-33,-12 1-31,1-12-96,0 0-224,-1 0-321,1 0-31,-1 0-1,-11-12-224,0 1-32,0-12 224,0-1-288,-11 13 609,-12-1 384,11 1 64,-11-1 64,11 12 0,1-11 288,-1 11 321,12 0-161,-12 0-31,12 0 159,0 0 97,0 0-64,0 0-129,0 0-352,0 0-160,12 0 193,0 11-161,11-11 0,-12 12 32,13-1 128,-1 1 32,-12-1 129,13 1 63,-13 0-224,12-1 33,-11 12-33,11-11 0,-11 11 64,-1 0-96,1-11-95,0-1-97,-12 1-32,0 0-289,0-1-608,0 1-960,-12-12-898,0 0-2114,1 0-6918</inkml:trace>
  <inkml:trace contextRef="#ctx0" brushRef="#br0" timeOffset="15006.7573">267 221 192,'0'0'1313,"0"0"513,0 0 32,0 0-481,0 0-736,0 0-417,0 0 32,0 0 385,-12 0 320,12 0 512,0 0 257,0 0 160,0 0-129,0 0-191,0 0-193,0 0-160,0 0-96,12 0-224,-1 11-256,1 1-289,-1-1 161,13 1-225,-13 11-96,1-11-32,-1-1 64,1 1-63,-1 0-65,1-1-32,-12 1 0,0-12-32,11 11-32,-11-11 0,0 0-32,0 0-64,12 0-32,-12 0-65,12 0 33,-1 0 0,-11-11 32,12 11 64,-12-12 0,0 12 0,0-11-32,11-1-32,-11 0-65,0 1-63,0-1-32,0 1 32,0-1-65,0 12 33,-11-12 64,11 1 32,-12-1-33,1 12 65,11 0 160,0 0 0,0 0 64,0 0-32,0 0-32,-12 0 32,12 0-32,0-11 0,0 11 0,0 0 64,0 0 353,0 0 255,0 0-63,0 0-129,12 0 1,-1 11-65,1 1-352,-1 11 65,12-11-33,1-1 0,-13 1-32,1-1 0,-1-11 0,1 12-64,-1 0 0,-11-12-64,12 0-577,-12 11-992,0-11-449,0 0-577,0 0-1537,0 0-6406</inkml:trace>
  <inkml:trace contextRef="#ctx0" brushRef="#br0" timeOffset="15670.4991">463 70 4228,'0'0'8168,"0"0"-5254,0 0-1440,0 0-545,0 0-353,0 0-223,23 69 223,-11-69-31,-12 12-161,12-12 64,-12 11-159,0-11-289,0 0 0,11 0-96,-11 0-32,12 0 96,-1 0-1,12 0-95,-11 0-32,-1 0 128,1-11 32,0 11-32,-1 0 32,1 0 0,-12-12 0,11 12 32,-11 0 160,12 0 289,-12 0 288,0 0 95,11 12-191,-11-1-128,12 1-193,-12 0 64,0-1 1,12 1-97,-12-1-192,0 1-64,0-1-64,0 1-32,-12-12-288,12 11-385,-12-11-384,12 12-673,-11-12-768,-1 0-961,1 0-3204</inkml:trace>
  <inkml:trace contextRef="#ctx0" brushRef="#br0" timeOffset="15940.1188">498 130 12075,'0'0'4773,"0"0"-3428,0 0-64,0 0-448,0 0-705,0 0-96,0 0 0,0 0 64,0 0 129,0-14-1,14-1 0,-14 1-160,0 0-32,15-1-32,-15 1-704,14-1-1731,-14-14-3779</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5:29.219"/>
    </inkml:context>
    <inkml:brush xml:id="br0">
      <inkml:brushProperty name="width" value="0.04" units="cm"/>
      <inkml:brushProperty name="height" value="0.04" units="cm"/>
    </inkml:brush>
  </inkml:definitions>
  <inkml:trace contextRef="#ctx0" brushRef="#br0">12 440 10698,'0'0'5061,"0"0"-3331,0 0 255,0 0 65,0 0-993,0 0-352,34 12-321,-22 11-223,11 0 159,0 0 0,0 0-64,0 0 1,1-11 159,-13 11-320,1-12-32,-1 1 0,1 0-64,-12-12 0,11 0 0,-11 0 0,0 0-32,0 0-64,0 0-224,0 0-193,-11 0-95,-1-12 512,-22-11 96,10 0 0,-10-12-64,11 12-257,0 0 161,-1 11 96,1 1 0,12-1 64,-1 12 0,12 0 0,0 0 96,0 0 96,0 0 225,0 0 63,0 0-63,0 0 63,0 12-160,0 11-256,12-12-32,-12 12 32,11 1-64,1-13 97,-12 12-97,0-23 0,0 12 0,0-1-353,0-11-448,0 0-736,0 0-1025,0 0-1442,0 0-6022</inkml:trace>
  <inkml:trace contextRef="#ctx0" brushRef="#br0" timeOffset="3406.4814">174 278 609,'0'0'4452,"0"0"-2018,0 0 64,0 0-416,0 0-576,0 0-33,0 0-63,0 0-65,0 0-224,-12 0-320,0 0-65,12 0 1,-11 0 64,-1 0-129,12 12-63,0-12-161,0 11-287,-11 1-161,11 0-64,0-1 64,0 1 32,11-1-32,1 12 0,11-23 0,-11 12-64,-1-12-161,1 12-159,-1-12-257,-11 0 33,12-12 31,-1 12-95,-11-12-129,0 1-32,0-12 417,0 11 127,0 1 1,0-1 96,-11 0 128,-1 1 64,1-1 0,-1 1 0,12-1 32,-11 12 96,11 0 32,0 0 481,0 0 224,0 0 192,0 0-97,0 0-351,0 0-161,0 0-255,0 0-193,0 12 96,11-1-64,1 1-32,-1-1 32,1 1-32,11 0 32,0-1 0,-11 12-32,11-11 64,-11-1 0,11 1 32,-12 0 0,1-1 0,0 12 96,-12-11-63,0-1-65,11 1 0,-11 0-64,0-1 0,0-11-128,0 12-481,0-12-736,0 11-449,-11-11-800,-1 0-3268</inkml:trace>
  <inkml:trace contextRef="#ctx0" brushRef="#br0" timeOffset="4090.8339">243 163 9161,'0'0'4964,"0"0"-2337,0 0-833,0 0-834,0 0-543,0 0-257,23 34 32,-23-22-32,11-12-128,1 11-32,0-11-64,-1 0 64,-11 0 0,12 0-96,11 0 64,-12 0 0,1 0 0,11 0 32,0 0 0,-11 0 32,11 0 0,-11 0 0,-1 0 385,1 0 159,-12 0 97,12 0 160,-12 0-225,11 12 97,-11 0-161,0-1-127,0 1 31,0 11-320,0-12-96,0 13-32,-11-13-64,-1 1 0,0-12-320,1 0-609,-1 0-705,-11 0-992,0 0-577,0-12-3300,-1 1-3394</inkml:trace>
  <inkml:trace contextRef="#ctx0" brushRef="#br0" timeOffset="4353.3566">255 232 12940,'0'0'3267,"0"0"-2658,0 0 480,0 0-545,0 0-544,0 0 0,0-29 32,0 15 33,0-1-33,0 1-32,15-1 0,-15-13-417,0 13-448,14 1-576,-14-1-385,0 1-1441,14 14-1473,-14 0-1090</inkml:trace>
  <inkml:trace contextRef="#ctx0" brushRef="#br0" timeOffset="5110.2869">382 58 3395,'0'0'7239,"0"0"-6182,0 0-833,0 0-192,0 0 225,0 0 127,0-23 257,12 23 63,-12-11 1,11-1-129,-11 12-31,12-11 31,-12 11-191,11 0 191,1 0 417,-1 0-64,1 11-416,0 1-289,-1 11-96,-11-12 96,12 1-96,-12-1 0,0 1-31,0-12-65,0 11-32,0-11 0,0 0-97,0 0-95,0 0-64,0 0-32,0 0-97,0 0-31,11 0-193,-11 0-31,12 0 608,0 0 32,-12-11 0,11 11 32,1 0-32,11 0 160,-11 0 224,-1 0 417,-11 0-32,12 0 224,-12 11 96,11 1-128,1 0-321,-12-1-223,11 1-257,-11 11-128,0-12-32,0 1-32,0-1-192,0 1-481,0-12-768,0 0-1186,0 0-1921,0 0-9642</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09.857"/>
    </inkml:context>
    <inkml:brush xml:id="br0">
      <inkml:brushProperty name="width" value="0.04" units="cm"/>
      <inkml:brushProperty name="height" value="0.04" units="cm"/>
    </inkml:brush>
  </inkml:definitions>
  <inkml:trace contextRef="#ctx0" brushRef="#br0">35 428 7015,'0'0'5060,"0"0"-2561,0 0-97,0 0-480,0 0-801,0 0-128,11 23-513,1 0-287,0-11 191,11 11-224,0 0 192,0 0 1,-11-11-161,11 11 0,-12-12-96,13 13-96,-13-13 32,1 1-32,-1-1 32,-11 1 0,0-12 0,0 0-64,0 0 32,0 0-64,0 0-96,0 0 0,0 0-64,0 0-161,-11-12 321,-12-11 64,-1 0 128,-10 0-64,11 0-32,-1 0 0,13-1 1,-12 13 31,11-1-64,0 1 32,-11-1 0,12 0 128,11 12 64,-12-11-96,12 11 0,0 0 128,0 0 1,0 0 63,0 0 128,0 0-63,0 0-97,0 0-224,0 0 64,0 0-32,0 0 0,0 0 1,0 0 31,0 0 0,0 0 0,0 0-32,0 0-64,0 0 0,0 0-32,0 0 32,0 0 64,0 11-96,0 1 0,0 0 0,0-12 32,0 11 0,0-11-32,0 0 0,0 12 0,0-12-32,0 0 32,0 11-32,0 1 32,12 0 32,-12-1-32,0 1 32,0-12-32,11 11 0,-11-11 0,0 12 0,0-12-64,0 0-512,0 0-1154,0 0-1377,0 0-1633,0 0-7720</inkml:trace>
  <inkml:trace contextRef="#ctx0" brushRef="#br0" timeOffset="1002.7537">185 313 4100,'0'0'3683,"0"0"-2305,0 0 127,0 0-32,0 0-95,0 0-161,0-12 64,0 12 64,0 0 65,0 0-97,0 0 224,0 0-415,0 0-386,-11 0-255,11 0-225,-12 0-32,1 0-96,11 12-32,0 11 64,0-12-127,0 13-33,0-13 0,0 12 0,0-11-33,0-12 33,11 12-64,1-12-96,-1 0-288,1 0-193,0 0-63,-12 0-1,11-12-352,1 0-224,-12 1 672,0-1 321,0 1 128,0-1-65,0 0 129,-12 1 96,1-1 129,-1 1-1,0-1 32,1 12 128,11 0 193,0 0 95,0 0 321,0 0-96,0 0-321,0 0-96,0 0-191,11 0-65,1 12-96,11-1 0,0 12 64,0 1-32,1-13-32,-1 12 160,0-11 64,0 0 65,-11-1-1,-1 1-64,1-1 225,-12 1 63,0-1 65,0 1-289,0 0 65,0-1-257,-12-11-128,1 12-161,-1-1 65,1-11-448,-1 0-609,0 12-417,1-12-1088,-1 0-1410,1 0-7239</inkml:trace>
  <inkml:trace contextRef="#ctx0" brushRef="#br0" timeOffset="1850.6828">300 128 1313,'0'0'8937,"0"0"-6823,0 0-897,0 0 384,0 0-416,0 0 161,0 0-33,0 0 256,0 0 33,0 0-417,0 0 128,0 0-288,0 0-288,12 0-257,-12 23-383,0-12-65,11 24-32,12-12 0,-11 0 0,0 12 0,11-12 0,0 12 0,0-23-32,0-1 32,-12 1-97,13-12 1,-13 0-64,-11 0-256,12 0 31,-12-23-31,0 11-64,0-11 191,0 0 161,-12 0 64,1-1 32,-13 13 32,13-1 96,-12 1-64,11-1 64,-11 12 129,12 0 223,11 0-32,-12 0-95,1 0-161,11 12-128,-12 11-32,12-12-192,0 1-385,0 11-320,0-23-352,12 12-352,-12-12-577,11 11-865,1-11-2819,-12 0-3267</inkml:trace>
  <inkml:trace contextRef="#ctx0" brushRef="#br0" timeOffset="2384.5586">474 1 10762,'0'0'3876,"0"0"-1250,0 0-127,0 0-545,0 0-289,0 0-191,11 11-289,1 1-417,11 11-383,0-12 191,-11 13-159,11-1-193,0 0 64,-12-12-32,12 12-95,-11-11-33,0 11-128,-1-11 32,1-12-32,-12 11-64,0-11-609,0 0-1217,0 0-1857,0 0-2980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3:42:30.071"/>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2897 2292 12492,'0'0'3940,"0"0"-2243,0 0 289,0 0-384,0 0-866,0 0-415,0 0-97,0 49-128,0 23 384,0 49 866,0 49-225,0-1-513,0 1-159,0-1 63,0-48-320,0-24-128,24 0-64,-24-49 0,25 0-64,-25-48-224,0 0-1025,0 0-1218,0 0-928,0-72-1185,0-49-10603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14:07:24.613"/>
    </inkml:context>
    <inkml:brush xml:id="br0">
      <inkml:brushProperty name="width" value="0.08" units="cm"/>
      <inkml:brushProperty name="height" value="0.08" units="cm"/>
    </inkml:brush>
  </inkml:definitions>
  <inkml:trace contextRef="#ctx0" brushRef="#br0">361 266 1409,'0'0'12556,"0"0"-10826,0 0-737,0 0 128,0 0 288,0 0-768,0 0-513,-38 114 32,38-76 160,0 19-63,0 0 95,0 0 289,0 18-65,0-18-160,0 19-255,0 0 159,0-19 64,-19 0-288,19-1 33,0 20-1,-19-19-32,19 19-32,-19-19 32,19 19-32,0-1 0,-19 20-64,19-19 192,0 19-128,-19 0 0,19-1-64,0-18 0,0 19 96,-19 0-64,19 0-32,0-1 0,0 1 0,0-19 32,0 0-32,0 0 0,0-1 32,0 20-32,0-19 0,0 19 0,0-19 33,0-1-33,0 20 0,0-19 0,0 19 0,0-19 0,19-1 0,-19 1-33,0 0 33,0 0 0,19 19 0,-19-19 0,0 18 0,0-18 0,0 0 0,19 0 33,-19 0-33,0-1 0,19 1 0,-19 0 0,19 19 0,-19-19 0,0 18 0,0 1 0,0 0 0,0-19 0,0 19 0,0-20 0,0 1 0,0-19 0,0 19 0,19 0 0,-19 0-33,0-1 66,0 1-66,0 0 33,0 19 0,19-19 0,-19-1 33,0 20-66,19-19 33,-19 0 0,0 0-32,0 0 32,0-1 0,0 1 0,0 0 0,0 19 0,0-19-32,0 18 32,0-18 0,0 0 32,0-19-32,0 19 0,0-19-32,0 18 32,0-18 0,0 19 0,0-19 0,0 0-32,19 19 32,-19-1 0,0 1 32,0 0-64,0-19 32,0 19 0,0-19 0,0 0-32,0 18 32,0-18 0,0 0 0,0 19 0,0 0-32,0 19 32,0-20 0,19 20 0,-19-19 0,0 0 0,19-19-96,-19 0 32,0-20-96,0 20-417,0-38-255,0 0-225,0-19-1762,0-76-5733</inkml:trace>
  <inkml:trace contextRef="#ctx0" brushRef="#br0" timeOffset="4203.4653">398 209 448,'0'0'7912,"0"0"-7304,0 0-383,0 0 1152,0 0 641,0 0-1185,-18 19-577,18-19-128,18 0 192,1 0 161,0 0-33,19 0-63,-19 0-33,38 0 289,-19 0-257,19 0-96,-19 0 65,19 0-65,0 0-160,-1 0 128,20 0 32,38-19 385,0 0-32,37 19-385,-18-19 32,38 0-32,-39 0-127,20 0-1,0 0-32,18 0 0,-18 19-96,18-19 64,1 19 32,0 0 0,-1 0 32,1 0 64,18 0 33,-18 0-129,-19 0-96,18 0 128,1 0 0,-1 19-64,20-19 64,0 0 96,18 0-64,20 0-127,-20 0 31,1 0 32,18 0-64,-18 0-32,-1-19 64,20 19 0,-1 0-32,19 0-32,1 0 32,-1 0-32,1-19 0,-20 19 32,1 0-32,18 0 0,0 0 32,20 0-32,-20-19 64,20 19-32,-20 0 0,0 0-32,1 0 160,18 0-96,20 0 64,-1 0 1,0-19-129,-18 19 96,18 0-64,0 0 0,-18 0 0,37 0 64,-19 0-96,1 0 0,18 0 0,-38 0 32,39 19 0,-1-19 0,0 0 0,19 0-32,1 0 0,-20 0 32,0 0 32,1 0-64,-1 0 32,0 0 0,0 0-32,-37 0 0,-1 19 32,1-19-32,-1 19 32,0-19 0,-18 0-32,-39 19-32,1-19 32,-1 19 0,-56-19 0,19 19 0,-39 0 32,1-19-32,0 19 0,-20-19 0,1 19 0,-38-19 0,-38 19-32,0-19 32,-19 0 0,-19 0 0,0 0 192,0 0 0,0 0 257,0 0-225,0 0-32,0 0-32,0 0 33,0 0 191,0 0-96,0 0-160,0 0 97,0 19-161,0-19-32,0 0-32,0 0 32,0 0-32,0 0 0,0 0-96,0 0 64,-19 0 0,19 19 32,0 0 0,-19 0 32,19 19 32,-19 0-64,0 0 96,0 0-96,19-1 0,-19 20 0,19 0 0,-19 0 32,19 0 0,-19 0-32,19 0 32,-19 0-32,0-1 0,0 20 64,19 0-64,-19 19 32,19-19 32,-19-1-64,19 20 0,-19-19 0,19 19 32,-19 0 0,19-1 32,-19 1-64,0 0 64,19 19 0,-19-1-64,0 1 96,19 0-96,-18 0 0,18-20 0,0 20 32,-19 0 0,19 0-32,0-1 32,0 1-32,-19 19 0,19-19 32,0 18-32,-19-18 32,19 19 33,0-20-1,-19 20-32,19-19 0,0 19 64,-19-20-96,19 1 32,-19 0 0,19 18 32,0-18 0,-19 19-64,0 0 96,19-20-64,-19 20 96,0-19-96,19 0-32,-19 18 128,19-18-64,-19 0 0,19-1 1,0 1-33,-19 19 0,19-19-32,0-1 32,-19 1 0,19 19 0,0-19 0,0 18 96,0-18-32,0 0 0,-19-1-64,19 20-32,0-19 64,0-19-32,-19 18 0,19 1 0,0-19 0,0 19 0,0-1-32,0-18 32,0 19-32,0-19 0,0-1 64,0 1-64,0 0 32,19-19-32,-19 19 0,0-20 32,19 1-32,-19-19 0,0 19 32,19-38-32,-19 19 0,19 0 0,-19-1-32,0 1 64,0 0 0,19 0-32,-19 0-32,0-19 32,0 19 0,19-19 0,-19 0 0,0-1 0,0-18 0,0 19 0,19 0 32,-19-19-64,0 19 32,0-19 0,0 19 0,0-19 32,0 0-32,19 19 0,-19-19 0,0-19 0,0 19 0,0 0-32,19 0 32,-19-19 0,0 0 32,0 0-32,0 0 32,0 0-32,0 0 0,0 0 0,0 0 0,0 0 33,0 0-1,0 0 0,0 0 64,0 0-96,0 0 64,-19 0-32,0 0 0,0-19 64,-19 0-96,-19 19 0,0-19 0,0 19 0,-18 0 32,-1 0-32,0 0 0,-19 0 32,0 0-32,20 0 0,-20 0 64,0 0-64,0 0 32,-18 0-32,-1 0 0,0 0 32,-19 0-32,1 0 0,-20-19 64,19 19-96,-18 0 32,-1-19-32,0 0 32,1 0-64,-1 19 64,-18-19 0,-1 0 64,19 0-64,-18 0 0,-20 0 32,20 0-32,-1 0 0,0 0 0,20-19 0,-20 19-96,19 0 96,1-18 0,-20 18 0,1 0 32,18 0 0,0 0-32,-18 0 32,-1 19 0,1-19-64,18 0 32,-19 0-32,20 19 32,-1-19-32,0 0 32,1 0 0,-20 0 32,19 0-32,-18 19 0,18-19 32,-18 0-32,-1 0 0,0 19 0,1-19 0,18 0-64,-18 19 32,-1-19 64,-19 19-32,1 0 0,-1-19 0,-18 19 32,-1 0-32,20 0 0,-20 0 0,20 0-32,-1-19 32,-18 19-32,-1 0 32,1 0 32,-1 0 0,1 0-32,-20 0 0,39 0-32,-20 19 32,19-19-32,-18 0 32,18 0 0,-18 0 0,-1 0 0,1 0 0,18 0 0,1 0 0,-1 0 0,20 0-64,-1 0 64,0 0 0,1 0 64,-1-19-64,1 19 0,18 0 0,-19 0 0,20 0 0,-1 0 0,0-18 0,1 18-64,-20 0 32,20 0 32,-20 0-64,0-19 64,1 19-96,-1 0 64,1 0 0,-1 0 32,0-19-32,20 19-64,-20 0 64,19 0-33,1 0 33,-1 19 32,0-19 0,20 19 32,-1-19 1,19 0-33,1 18-65,18-18 65,0 0-64,0 0 64,1 0 0,-1 0-32,0 0 0,19 0 0,0 0 0,19 0 0,1 19 32,-1-19 32,19 0-32,-19 19-32,19-19 32,0 0 0,0 0 0,19 19 0,0-19 0,0 0 0,19 0 0,0 0-32,-19 0 32,19 0 0,0 0 0,0 0 0,0 0-64,0 0 32,0 0 32,0 0-128,0 0 64,0 0-32,0 0 0,0 0 32,0 0 0,0 0 64,0 0 0,0 0-96,0 0 96,0 0 0,0 0-32,0 0-65,0 0 33,0 0 0,0 0-32,0 0-128,0 0 160,0 0-32,0 0 32,0 0 0,0 0 32,0 0 0,0 0-32,0 0-193,0 0 97,19 0 32,-19-19-96,0 19-32,19 0-129,-19-19 1,19 19 0,0-19-289,0 1-288,0-20-544,19 0-481,0-19-385,0 0-703,19 0-4037</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16.503"/>
    </inkml:context>
    <inkml:brush xml:id="br0">
      <inkml:brushProperty name="width" value="0.04" units="cm"/>
      <inkml:brushProperty name="height" value="0.04" units="cm"/>
    </inkml:brush>
  </inkml:definitions>
  <inkml:trace contextRef="#ctx0" brushRef="#br0">47 358 2498,'0'0'6535,"0"0"-2884,0 0-992,0 0-449,0 0-449,0 0-447,0 0-450,11 12-31,12-1-481,0 12-223,1 0 159,-1-11-96,0 11 32,0 0-128,-11-11 32,11 11-31,0-12-97,-12 12 0,1-11 0,-12-12 32,11 11 0,-11-11-32,0 0-32,0 0-97,0 0-191,0 0-128,0 0-289,-23-11 577,12-12 160,-12 0 64,-12 0 0,12-1 32,0 1-96,-12 0 0,12 0 64,0 12-32,0-1 0,11 1-32,1-1 32,-1 12 32,12 0 193,0 0 95,0 0 256,0 0 97,0 0 32,0 0-33,0 0-127,0 12-353,0 11-224,12 0 0,-1 0 32,-11 0 0,0 0 32,12-11-32,-12-1-32,0 1-64,0-1-288,0-11-993,-12 0-1026,1 0-3074,-13-11-5637</inkml:trace>
  <inkml:trace contextRef="#ctx0" brushRef="#br0" timeOffset="763.881">162 277 5381,'0'0'3267,"0"0"-2530,0 0 704,0 0 321,0 0-769,0 0-321,-23-23 257,23 23-32,0 0 288,0 0 353,0 0-33,0 0 1,0 0-930,-12 12-416,12-1 33,0 1-65,0 11-64,0-11-32,12 11-32,-1-12 32,1 1-32,0-1 0,-1-11-96,-11 0-32,12 0-321,-12 0-95,11-23 63,-11 0-191,0 12 63,0-12 225,-11-1 63,-1 13 33,1-1 288,-1 1 0,0-1 0,12 12 128,-11 0 256,11 0 385,0 0 288,0 0-224,0 0-577,0 0-32,11 0-31,1 12-161,11 11-32,0-12 32,12 13 0,-12-1-32,0-12 64,0 12-32,1-11 64,-13 11 256,12 0 97,-11-11-1,-1 11-128,-11-12-95,0 12-65,0-11-96,0-1-64,0 1-96,0 0-225,-23-12-704,12 0-1057,-1 0-704,-11 0-898,11-24-6053</inkml:trace>
  <inkml:trace contextRef="#ctx0" brushRef="#br0" timeOffset="1389.2607">242 23 12172,'0'0'2402,"0"0"-1441,0 0 928,0 0-191,0 0 32,0 0-193,0 47-1024,0-24-97,12 0-288,11 12 32,0-1-32,0 1-128,12-12 0,0 12 0,-1 0 0,1-12 0,-12 0-64,0-11 64,0-12-96,-11 0-32,-12 0-192,11-12-32,-11-11 31,0 11 65,-11-11 0,-12 0 128,0 0 128,-12 11 160,12 1-160,0 11 32,11 0 32,1 0 96,-12 0 64,23 0-160,-12 23-64,0-12-512,12 1-97,0 0-640,0-12-673,0 11-1633,0-11-4933</inkml:trace>
  <inkml:trace contextRef="#ctx0" brushRef="#br0" timeOffset="2004.9018">439 12 4612,'0'0'4965,"0"0"-3748,0 0 513,0 0 160,0 0-641,0 0 384,0 0 449,0-11 0,0 11-608,0 11-898,0 1-223,0-1-97,0 1-160,0 11 0,0-12 0,0 12-64,11-11-32,1 0-64,0-1 64,11-11-32,-12 0-128,1 0-481,-1 0-95,-11-11-257,12-1-192,-12 0 160,0-11 608,0 12 193,-23-1 224,11-11 0,1 12 64,11-1-64,-12 12 32,12-11 160,0 11 257,0 0 480,0 0 31,0 0-191,0 0-224,0 0-193,12 11-160,-1 12-192,24-11 96,-12 11-32,0 0 0,0 0 353,1 0 95,-1 0 1,-12-11-65,1 11-128,0 0-95,-12 0-193,0-11-32,0 11-321,-12-12-928,0 1-801,-11-12-1377,0 11-3235</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31.556"/>
    </inkml:context>
    <inkml:brush xml:id="br0">
      <inkml:brushProperty name="width" value="0.04" units="cm"/>
      <inkml:brushProperty name="height" value="0.04" units="cm"/>
    </inkml:brush>
  </inkml:definitions>
  <inkml:trace contextRef="#ctx0" brushRef="#br0">36 497 6150,'0'0'2818,"0"0"-607,0 0 191,0 0-352,0 0-192,0 0-97,-24-23 353,24 23-160,0 0-481,0 0-448,0 0-288,0 12-96,24 11-513,-1 0-96,0 11 0,0-10 0,12 10 32,-12 1-64,0-12 0,0 12 0,0-24 0,-11 12-128,-12-11-64,12-1-97,-12-11 161,0 0 0,0 0-192,0 0-353,0 0-288,-24 0 609,13-23 256,-12 0 0,0 0-96,-1 0 96,1 11 96,0-22 0,0 11 0,0 11 0,11-11 0,-11 0 32,11 11 0,12 1 32,-11 11 96,11 0 96,0 0 96,0 0 225,0 0-1,0 0-127,0 0-1,0 0 65,0 11-193,11 12-320,-11 1 0,0-13 64,12 12-64,-12 0-32,0-11-320,0-1-641,0-11-577,0 0-960,0 0-2210,0 0-6535</inkml:trace>
  <inkml:trace contextRef="#ctx0" brushRef="#br0" timeOffset="799.7589">162 370 3523,'0'0'3331,"0"0"-224,0 0-32,0 0-833,0 0-576,0 0 32,0 0-33,-11 12-640,-1-12-64,12 11-64,-11 1-256,-1-1-129,12 1-288,0-1-64,0 1-128,0 11-32,0-11 0,12-1 0,-12 1 0,11-1-32,1-11-192,-12 0-256,11 0-129,1 0-31,0-23-225,-1 12-192,-11-13 128,0 1 160,0 12 353,0-1 192,0 1 224,0-1 0,0 12 224,-11-11 256,11 11 129,-12 0 31,12 0-31,0 0 96,0 0 191,0 0-127,0 0-128,0 0-257,0 0-192,0 0-64,23 11-128,0 12 0,0-11 0,0-1 0,12 12 65,-12-11-65,0 0 64,0-1 0,-11 12-64,0-11 96,-1-1 224,1 12-256,-12-11 32,0-1 0,0 1-96,0-12-96,-12 0-384,-11 0-609,0 0-705,0 0-1345,0 0-1505,0-12-6279</inkml:trace>
  <inkml:trace contextRef="#ctx0" brushRef="#br0" timeOffset="1399.8646">267 278 9417,'0'0'4516,"0"0"-2402,0 0-993,0 0-448,0 0-353,0 0-192,0 11 353,0-11 352,11-11-353,1-1-128,-1 1-192,1-13-63,0 1-1,11 12-64,-23-1 0,11 1 32,-11 11 64,12 0 897,-12 0 224,11 0-256,1 11-416,-1 12-161,1-11-64,11 11-63,-11 0 127,11 0-192,-12 12 96,1-12-63,0 0-65,-1 0-128,1-11-64,-1 11 0,-11-23-320,0 12-641,12-12-705,-12 0-1281,0 0-1985,0-12-3620</inkml:trace>
  <inkml:trace contextRef="#ctx0" brushRef="#br0" timeOffset="1599.8586">394 381 14061,'0'0'5798,"0"0"-3748,0 0-705,0 0-544,0 0-801,0 0-96,0 0 96,14-29 64,1 15-64,-1-15-833,15 0-1441,-15 0-769,-14 15-1826,15-15-5380</inkml:trace>
  <inkml:trace contextRef="#ctx0" brushRef="#br0" timeOffset="2078.8703">451 127 12204,'0'0'4131,"0"0"-3490,0 0-160,0 0-481,0 0-97,0 0 97,-12-11 64,24-1 193,-12 1-97,11-1 32,-11 1 160,12-1 129,0 1-129,-1-1-128,1 0-63,-1 1-65,-11-1 0,12 12 128,-12 0 545,0 0 544,11 0-96,-11 12-160,12-1-512,11 1-161,-11 11 96,-1 0-255,1 0-97,11 12 32,-12-12 32,1 0-64,11 0-128,-12 0 0,-11-11-128,12 11-352,0-23-802,-1 12-511,1-1-610,-12-11-447,0 0-2243,0 0-5541</inkml:trace>
  <inkml:trace contextRef="#ctx0" brushRef="#br0" timeOffset="2262.509">613 226 15278,'0'0'4837,"0"0"-3364,0 0-31,0 0-738,0 0-639,0 0 63,43-29-128,-28 0-32,13 0-929,-13 0-2370,-1 0-4837</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35.056"/>
    </inkml:context>
    <inkml:brush xml:id="br0">
      <inkml:brushProperty name="width" value="0.04" units="cm"/>
      <inkml:brushProperty name="height" value="0.04" units="cm"/>
    </inkml:brush>
  </inkml:definitions>
  <inkml:trace contextRef="#ctx0" brushRef="#br0">12 531 13581,'0'0'3747,"0"0"-1504,0 0-482,0 0-960,0 0-737,0 0 0,70 58-32,-47-35 32,0-11 0,0 11 96,0-11-64,0-1-96,0 12 32,-11-11-32,0-1-64,-1 1-128,1-1-160,-12-11 0,0 0 159,0 0-63,0 0-737,0 0-224,-23-11 1153,-1-1 64,-10-11 96,11 0-96,-12 0 0,0-12-64,12 12 64,0 12 32,0-13-32,11 13 32,1-1-32,11 12 192,0 0 225,0 0 95,0 0 385,0 0 256,0 0-320,0 0-64,0 0-65,0 12-512,0-1-160,0 13 1,0-13-33,0 1-129,0-1-351,0 1-321,0-12-1057,0 0-672,0 0-1730,0 0-8040</inkml:trace>
  <inkml:trace contextRef="#ctx0" brushRef="#br0" timeOffset="701.7969">139 393 4164,'0'0'4965,"0"0"-3684,0 0 1025,0 0 256,0 0-640,0 0 32,-11 0-256,11 12-321,-12-12-352,0 11-320,12 1-321,0-1-384,0 1 0,0 11 0,0-11 0,24-1 32,-13 1-64,1-1 0,-1-11-224,1 0-257,-12 0-159,11 0-97,1-11 64,-1-1 33,-11-11 191,0 12 129,0-1 96,0 0 224,-11 1 32,11-1 32,-12 12 32,1-11-32,11 11 0,0 0 192,0 0 352,0 0 321,0 0 0,0 0-160,0 0-577,0 0-128,11 0-64,1 11 64,11 1 32,0-1 32,0 1-96,0 11 64,0-11 0,1-1 225,-1 12 159,-12-11-32,1 11-223,-1-12-65,1 1-64,-12 0-32,0-1-32,0 1-96,0-1-289,-12-11-640,1 0-544,-12 0-801,0 0-962,11 0-3938</inkml:trace>
  <inkml:trace contextRef="#ctx0" brushRef="#br0" timeOffset="1471.0565">336 289 3011,'0'0'10954,"0"0"-7815,0 0-1537,0 0-898,0 0-351,0 0-289,11 81-32,1-70 0,-1 1-32,1 0 0,-1-1-32,13 1 0,-13-12-64,1 0 32,11 0-65,-12 0 1,1 0-192,-12-12-224,11 1 31,-11-1 257,0 0 128,0 1 128,-11-1-160,-1 1 31,-11-1 129,0 1 32,0 11 33,-12-12-1,12 12 160,0 0-128,0-11 288,0 11-31,0 0-65,11-12-128,-11 12 0,12-11 64,-1 11-128,1-12-31,11 0 31,-12 12 32,12-11 32,0 11-32,0-12-96,0 12 96,0 0 224,12-11 193,-1 11 512,1-12-448,-1 12-161,12 0-160,-11 0-96,-1 0-31,13 0-1,-13 0-96,1 12 128,-1-1-192,1 1 0,-12-1-512,11 1-449,-11-12-801,0 12-672,0-12-1282,0 0-4548</inkml:trace>
  <inkml:trace contextRef="#ctx0" brushRef="#br0" timeOffset="2088.5395">347 82 7015,'0'0'6214,"0"0"-3332,0 0-1152,0 0-641,0 0-577,34 69-63,-22-58-33,-1 1-128,-11-12-127,12 11-129,-12-11-32,0 0-32,11 0-225,-11 0 161,12 0-32,0-11 128,-1 11 0,1-12-64,-1 12 64,1 0 32,-1 0 0,1 0 0,-1 0 224,13 0 65,-13 0 127,1 12-95,-1-12 223,1 11-95,-1 1 31,1 11-96,0-11 129,-12 11-129,0 0-63,0-12-225,0 1-128,0-1-128,-12-11-161,0 0-896,-22 0-352,11 0-801,-1 0-1282,1-11-4772</inkml:trace>
  <inkml:trace contextRef="#ctx0" brushRef="#br0" timeOffset="2324.7556">347 159 15535,'0'0'2178,"0"0"-1313,0 0 1088,0 0-735,0 0-610,0 0-31,29-43-353,-29 29-128,14-15-64,0 14-32,1 1-897,-15-1-1857,14-13-2820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50.689"/>
    </inkml:context>
    <inkml:brush xml:id="br0">
      <inkml:brushProperty name="width" value="0.04" units="cm"/>
      <inkml:brushProperty name="height" value="0.04" units="cm"/>
    </inkml:brush>
  </inkml:definitions>
  <inkml:trace contextRef="#ctx0" brushRef="#br0">12 497 7175,'0'0'5317,"0"0"-3203,0 0 320,0 0-448,0 0-609,0 0 33,0 0-193,0 0-577,11 11-287,13 1-257,-1 11 0,0 11 32,0-10-96,0-1 64,0-12-64,-11 12 0,-1-11-32,1 0 0,-1-1 0,1-11-32,-12 12 32,0-12-96,0 0-64,0 0-32,0 0-353,0 0-31,0 0 63,-12-12 353,-11-11 128,0 11 32,-12-11 0,12 0 0,0 0-32,0 0 32,0 0 0,11 11 0,1 12 0,-1-11 32,12 11-32,0 0 64,0 0 192,0 0 129,0 0 95,0 0 193,0 11 31,0 1-31,0-1-673,12 1 0,-12 11-32,0-11-128,0-1-96,0 12-193,0-23-159,0 12-417,0-12-1089,0 0-865,0 0-4036</inkml:trace>
  <inkml:trace contextRef="#ctx0" brushRef="#br0" timeOffset="733.3093">104 346 1185,'0'0'2434,"0"0"-191,0 0-33,0 0 288,0 0 64,0 0-416,0 0-192,0 0-64,0 0 64,0 0-128,0 12-897,0-1-449,-11 1-224,11-1-192,0 12-64,0-11-64,0 11 64,11-11-64,-11-1 64,12 1 0,-1-1-32,1-11-128,-12 0-32,12 0-385,-1 0 1,12-11-385,-23-1-384,12 1 352,-12-1 480,0-11 289,0 11 224,0 1 32,-12-1 32,1 1-64,-1-1 128,-11 1 224,11-1-95,1 1 63,-1 11 353,12 0 191,0 0-127,0 0 32,0 0-257,0 0-159,0 0-225,0 0-128,12 0-32,11 11 32,0 1 128,0-1 96,1 12-192,-1-11 0,0 11 96,0-11-32,0-1 65,-11 12-129,-1-11 32,1-1 0,0 1-32,-12-1-32,0 1-32,0-12-353,-12 12-383,0-12-994,-11 0-544,0 0-577,0-12-3267,0 0-4516</inkml:trace>
  <inkml:trace contextRef="#ctx0" brushRef="#br0" timeOffset="1404.8523">220 150 3587,'0'0'4036,"0"0"-2018,0 0 545,0 0-353,0 0-417,0 0-31,0 0 256,0 0-96,-12 11-993,12 1-513,0 0 129,0 11-513,0-12 0,0 12-32,0-11-64,12-1 64,-1 1-65,1 0-191,0-12-64,-1 0-161,1 0-223,-1 0 31,1-12-672,-12-11 96,0 11 320,0-11-32,-23 0 256,11 12 225,1-1 320,-13 0 160,13 1 64,11-1 352,-12 12 545,12 0 160,0 0-32,0 0-64,0 0 416,0 0-352,0 0-704,12 12-385,11-1 0,0 1 128,0 0-64,0 11 0,12-12 192,-12 1 289,-11-1-129,11 12 33,-11-11 223,-1 0-159,1 11-257,-1-12-160,-11 12-96,0-11 0,0 11-64,-11-11-448,-1-1-481,1 1-609,-12-12-736,-1 0-961,1 0-2691</inkml:trace>
  <inkml:trace contextRef="#ctx0" brushRef="#br0" timeOffset="2153.8206">323 35 1922,'0'0'2979,"0"0"-609,0 0 417,0 0-962,0 0-479,0 0-1,0-12-64,0 1-192,0 11-320,0-12-225,12 12-320,-12 0 161,12 0 63,-12 0 545,11 0 256,1 23-384,-1 0-480,-11-11-225,12 11-96,-12 0 0,0-23-64,0 12 32,0-1-32,0-11-64,0 0-96,0 0-225,0 0-287,0 0-289,0 0-160,0 0 512,0 0 385,0 0 128,11 0-192,1-11 159,-1-1 129,13 1 0,-13 11 0,1-12 161,-1 12 767,1 0 290,-1 0 191,1 12-448,-12 11-128,11 0-257,-11-12-191,0 13-33,0-1-192,0-12-128,0 12 32,0-11-64,0 0-128,0-1-513,-11 1-736,11-12-1281,0 0-1186,-12 0-6406</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6:54.246"/>
    </inkml:context>
    <inkml:brush xml:id="br0">
      <inkml:brushProperty name="width" value="0.04" units="cm"/>
      <inkml:brushProperty name="height" value="0.04" units="cm"/>
    </inkml:brush>
  </inkml:definitions>
  <inkml:trace contextRef="#ctx0" brushRef="#br0">24 578 2755,'0'0'3875,"0"0"-640,0 0-1249,0 0-448,-23-81 63,23 70-384,0-1-192,0 1 0,0-1 0,0 12-192,11 0 0,1 0-321,-1 0 225,1 12 0,11 11-417,-11 0-224,11 0-32,0 12 32,-12-1-64,1 1 0,-1-1 0,1 1-32,-12-12 0,12 0 0,-12-11-32,0-1 32,0 1 0,0-12-64,0 0-320,-12 0-385,0-23 289,1 11 384,11-11 0,-12 12-1,12-1 97,0 1 0,0-1 0,0 0 129,12 12 159,11-11 0,0 11-64,-11-12 161,11 12-193,0 0-192,-12 0 64,1 0-64,-1 0-32,1-11-160,-12 11-481,0-12-512,0 1-353,12-1-159,-12 1-1538,0-1-2242,0 1-641</inkml:trace>
  <inkml:trace contextRef="#ctx0" brushRef="#br0" timeOffset="669.2568">128 324 2723,'0'0'5829,"0"0"-4195,0 0 31,0 0 257,0 0-256,0 0 159,-12 0 225,12 0-32,0 0-416,0 0-577,0 0-545,0 11-63,0 1-257,0 11-128,12-12-32,-1 13-64,1-1 32,11 0 32,0-12-96,0 1 63,0 11-31,1-23-224,10 11-32,-22-11-65,11 0-191,-11 0 160,-1-11-161,1-1-160,-12 1 321,0-12 416,-12 0 32,1 0 32,-13-1 0,1-10 0,-11 22-64,10-11 32,1 12-32,0-1 32,12 12 160,-1 0 193,0 0-1,1 0-288,-1 0-32,12 0-64,-11 0-320,11 0-1089,-12 0-1346,12 12-3139</inkml:trace>
  <inkml:trace contextRef="#ctx0" brushRef="#br0" timeOffset="1241.802">289 174 6758,'0'0'4933,"0"0"-3876,0 0 737,0 0-321,0 0-448,0 0-32,-35-12 545,35 12 351,0 0-479,-11 12-417,11-1-225,0 1-383,0 0-385,0-1-64,11 1 32,1 11 32,11 0-64,0-12 31,0 13-63,0-1 96,0-12-64,0 1 64,-11-12-96,11 11-96,-11-11-160,-1 0-257,-11-11-63,12-12-161,-12 11 448,0-11 321,-12 0 64,-11 0 0,11 11 32,-11-11 0,0 12 0,12-1 0,-12 0-32,11 1 32,-11 11 0,11 0-32,1-12-96,11 12-608,-12 0-930,1 0-1281,-1 0-4644</inkml:trace>
  <inkml:trace contextRef="#ctx0" brushRef="#br0" timeOffset="1710.6836">347 0 11050,'0'0'3556,"0"0"-1827,0 0 129,0 0-320,0 0 95,0 0-191,34 23 127,-22-11-480,11 11-288,0-11-161,0 11-159,1 0-225,-1-12-128,-12 12-64,13-11-64,-13-1-32,1 13-224,-1-13-865,-11 1-993,12-1-2178,-12-11-4677</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7:11.324"/>
    </inkml:context>
    <inkml:brush xml:id="br0">
      <inkml:brushProperty name="width" value="0.04" units="cm"/>
      <inkml:brushProperty name="height" value="0.04" units="cm"/>
    </inkml:brush>
  </inkml:definitions>
  <inkml:trace contextRef="#ctx0" brushRef="#br0">47 543 3235,'0'0'4869,"0"0"-3620,0 0-32,0 0 192,0 0-159,0 0-354,-35-34 225,35 22-64,0 0 97,-11 1-130,11 11-127,0-12-160,0 12-289,0 0-31,0 0-161,11 0-160,1 0 257,-1 0 31,1 12 0,11 11-160,0-11-95,0 11-65,-11 0 0,0 11-32,-1-10 32,1-1-32,-1 0-32,-11 0 0,12 0 32,-12 0-96,0-11 96,0-1-32,0-11 0,0 0-96,0 0-96,0 0-161,0 0 65,0 0-96,0 0 127,-12-23 97,12 12-256,-11-1 256,11 1 96,0 11-33,0-12-63,11 12 0,1-12 0,-1 12 160,13 0 609,-1 0-33,0 0-191,0 12-161,-11-12-160,11 0-32,-12 0-32,-11 0 0,12 0-32,-12 0-128,0 0-417,0-23-896,0 11-962,0-11-2209,0 0-4068</inkml:trace>
  <inkml:trace contextRef="#ctx0" brushRef="#br0" timeOffset="656.2001">174 336 705,'0'0'10474,"0"0"-7720,0 0-1088,0 0 480,0 0-577,0 0-288,-12-12-288,0 24-64,12-1-352,0 12-321,0-11-64,0 11 32,12 0-224,0 1 33,11 10-1,0-11-32,0 1 0,0-13 0,0 1 0,-11-1-193,11-11 1,-12 0-224,1 0-417,-12 0 288,11-23-31,1 12-1,-12-13-127,0 1 447,0 12 193,-12-12 64,1-1 0,-1 13 0,-11-12 32,12 11 33,-13 0-33,1 1 0,0-1 0,12 1 0,-12 11 0,11-12-64,1 12-32,11 0-737,-12 0-2242,12-11-5029</inkml:trace>
  <inkml:trace contextRef="#ctx0" brushRef="#br0" timeOffset="1205.0787">267 162 4997,'0'0'5573,"0"0"-3395,0 0-224,0 0-641,0 0-512,0 0-225,0 23 97,0-11 384,0-1-96,0 1-160,11 11-257,-11-12-223,12 1-161,11 11-160,-12 0 0,24 0 0,-12-11 0,0-1-32,-11 1 0,-1-12 32,1 11-64,0-11 0,-1 0-65,1-11-191,-12-1-160,0-11-65,0 0 225,0 0 64,-12-12 63,1 12 193,-1 12 0,-11-12 64,11 23-31,1-12 351,-1 12 96,-11 0-255,12-11-33,-1 11-128,0 0-64,1 0-160,-1 0-673,1 0-1121,11-12-1890,-12 12-3234</inkml:trace>
  <inkml:trace contextRef="#ctx0" brushRef="#br0" timeOffset="1907.3601">428 0 1441,'0'0'5253,"0"0"-1825,0 0-866,0 0 193,0 0-673,0 0-545,-23 0-192,23 0-128,-12 12-352,12-1-288,0 1-257,0-1-224,0 12 32,12 1 0,0-13-128,-1 1 0,1-1-64,-1-11-128,12 12 0,-11-12-64,0 0-129,11 0-383,-23 0-417,11-12-65,-11 1 514,0-1 31,0 1 513,0-1 160,-11 0 32,-12-11 64,11 23-32,12-11 96,0 11 128,-12 0 513,12 0 192,0 0 128,0 0-64,0 0-384,0 0-385,12 11 0,0 1-192,11 11 32,0 0 0,0 0 128,0 0 33,0 0 63,-11 1-32,11-1 65,-12 11-129,1 1-32,0-12 0,-12 0-192,0 0-32,-12 0-32,0-11-512,-11-12-994,12 0-1793,-1 0-3748</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19:58:26.503"/>
    </inkml:context>
    <inkml:brush xml:id="br0">
      <inkml:brushProperty name="width" value="0.04" units="cm"/>
      <inkml:brushProperty name="height" value="0.04" units="cm"/>
    </inkml:brush>
  </inkml:definitions>
  <inkml:trace contextRef="#ctx0" brushRef="#br0">557 0 2370,'0'0'8424,"0"0"-6758,0 0-930,0 0 1667,0 0-1026,0 0-544,0 0 192,0 16 128,0-1-192,0 0-32,0 0-64,0-15-257,0 30-224,0-15-31,0 1 63,0-1-256,0 0-64,0 0 1,0 0-65,0-15 160,0 15-96,0 0-32,0-15 0,0 16-64,0-16 0,0 0 0,0 0-32,0 0-64,0 0-705,0 0-1057,0 0-1345,0 0-2338</inkml:trace>
  <inkml:trace contextRef="#ctx0" brushRef="#br0" timeOffset="528183.2692">93 940 10666,'0'0'2787,"0"0"-2563,0 0 224,0 0 641,0 0-352,0 0-224,-43-58 223,43 46 97,0 1-417,0-1-159,0 1-65,0 11 32,0 0-64,0-12 64,11 12 97,0 0 287,0 0-63,-1 23-225,1-11-192,0 11 0,0 11-64,0 1 1,-1 0 95,-10-12 96,11 12 96,-11-12 97,0 0-257,0-12-32,0-11-64,0 0-32,0 0-64,0 0-224,0 0 96,0 0 0,0-11 96,0-1 0,0 1 32,0 11-32,0-12 32,0 12 32,11-11 32,0 11 0,11-12 32,-12 12-64,12-11 0,-11 11-32,0 0-64,-1-12-449,1 12-672,-11 0-352,11-12-1154,-11 1-1248,0-1-1250,0 1-2563</inkml:trace>
  <inkml:trace contextRef="#ctx0" brushRef="#br0" timeOffset="528770.1939">169 709 11147,'0'0'3651,"0"0"-2242,0 0 737,0 0-640,0 0-641,0 0-193,-11-12 193,11 12 64,0 12-288,-11-12-257,11 23-128,0-12-192,0 12 96,0 1-128,11-13 0,0 12 0,10 0-32,1-11-64,0 11-96,-1-12-64,1 1-32,-1 0-32,1-12-225,-11 0 65,-1 0-1,-10 0 161,0-24 96,0 1 128,0 0 32,-10 0-64,-1-11-225,-11 10-127,1 13 224,-1-12 95,1 11 129,10 1-32,-11 11 32,11-12-288,-10 12-673,21 0-704,-11 0-1186,11 0-1665,0 0-3172</inkml:trace>
  <inkml:trace contextRef="#ctx0" brushRef="#br0" timeOffset="529155.3311">223 582 15407,'0'0'3363,"0"0"-1826,0 0 129,0 0-962,0 0-479,0 0-33,43 58 160,-21-47 161,-1 12-1,1 0-95,-11-11-193,10 11-96,-10-11-96,0-1-32,-1 1-192,1-1-577,-11-11-961,11 0-992,-11 0-1282,0 0-4420</inkml:trace>
  <inkml:trace contextRef="#ctx0" brushRef="#br0" timeOffset="529713.3658">298 536 14478,'0'0'1153,"0"0"-1153,0 0-192,0 0 160,0 0 32,0 0 0,22-58 0,-11 47 32,-11-1 320,11 0 224,-1 1-223,1-1 63,0 12-224,-11-11-96,11 11-63,-11 0 255,11 0 705,-11-12-96,10 12-97,-10 0-255,0 0-65,11 0 1,0 0 95,-11 12 193,11-1 128,0 1-353,-1-1-159,1 13 31,0-1-192,0 0-96,0 0 33,-1 0-129,1 0 0,-11-11-32,11 0 0,-11-1-321,11-11-768,-11 12-736,0-12-1090,11 11-1762,-11-11-6309</inkml:trace>
  <inkml:trace contextRef="#ctx0" brushRef="#br0" timeOffset="529944.6617">438 585 1249,'0'0'17585,"0"0"-15279,0 0-1569,0 0 672,0 0-672,0 0-673,14-14 0,-1-15 0,1 14-64,-14 1 0,13-1-1121,14 1-2242,-27-15-5542</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3:40.453"/>
    </inkml:context>
    <inkml:brush xml:id="br0">
      <inkml:brushProperty name="width" value="0.04" units="cm"/>
      <inkml:brushProperty name="height" value="0.04" units="cm"/>
      <inkml:brushProperty name="color" value="#C00000"/>
    </inkml:brush>
  </inkml:definitions>
  <inkml:trace contextRef="#ctx0" brushRef="#br0">836 230 3395,'0'0'10474,"0"0"-8232,0 0-576,0 0-1122,0 0-319,0 0-33,0 83 128,0-71 0,0 12 65,0-12-1,0 0 129,0-12-353,0 0-160,0 0-32,0 0-545,0 0-352,0-12-384,0 0 993,12-12 288,-12 1-161,12-1 33,0 0 128,0 12 0,-12 0 0,12 0 32,0 0 64,0 0 449,0 12 159,0 0 33,-1 0-160,1 0 223,0 0 257,0 0 32,0 24 160,0 0-576,-12 0-193,12 0-223,-12 11-97,0-23-64,0 12-64,0-12-609,0 0-960,0 0-1090,0-12-1152,0 0-6375</inkml:trace>
  <inkml:trace contextRef="#ctx0" brushRef="#br0" timeOffset="1">1110 63 7944,'0'0'6438,"0"0"-4324,0 0-289,0 0-736,0 0-864,0 0-1,0 0 416,0 0 1,0 0-129,0 0-191,12 0 31,0 12 577,12 0-288,-13 0-225,13 12 129,0-13-33,-12 13 65,0 0-65,0 0 65,0-1-129,-12 1-128,0 0 33,0 11-225,0-11 32,0 12-128,-24-1-32,0-11-256,0 12-577,-11-12-833,-1-13-1024,12 1-1474,0-12-3684</inkml:trace>
  <inkml:trace contextRef="#ctx0" brushRef="#br0" timeOffset="272078">154 210 14029,'0'0'2050,"0"0"-1441,0 0 1281,0 0-225,0 0-352,0 0-63,0 0 191,0 0 0,0 0-480,0 0-256,9 0-225,-9 10-95,10 9-129,-1 10-192,-9-1 0,10 1 32,0 9-96,-1-9 96,-9 9-64,0 0 32,0 1-32,0-1 64,-9 0-31,-1-9 95,-9-10-128,0 0 0,9 0-32,-9-10-64,0-9-289,-1 0-768,1 0-480,0-9-705,0-1-865,0 1-833,9-10-3139</inkml:trace>
  <inkml:trace contextRef="#ctx0" brushRef="#br0" timeOffset="273086.1682">402 191 11115,'0'0'1729,"0"0"-960,0 0 1249,0 0-1057,0 0-385,0 0 513,0 0 609,0 0 128,-9 0-257,9 0-256,-19 0-800,9 0-129,-9 0-128,9 0-127,-9 0-1,0 10 32,9 0-128,1 9 32,-1 0-64,1 0 0,9 10-64,0-10 32,0 0-32,0 0-225,0 0-63,9 0-160,1 0-65,-1-9-96,1-10-63,9 0-193,0 0 96,-9 0 96,9-19 289,-9-10-64,-1 1 31,1-1-224,-1-9-288,-9 18 545,0-8 320,0 18 128,0 1 96,0 9 416,0 0 834,0 0 383,0 0-31,0 0-577,0 0-128,0 0-256,0 0-33,10 9-383,-10 10-257,10 10 32,-1-10-64,1 10-32,-1 0 0,-9-10-64,10-10-96,-1 10-417,-9-19-576,10 10-1057,-10-10-1602,10 0-2113,-1-10-5734</inkml:trace>
  <inkml:trace contextRef="#ctx0" brushRef="#br0" timeOffset="273670.4778">526 163 12204,'0'0'3555,"0"0"-2498,0 0-769,-10 58-192,20-39-64,-1 9 96,1 1 481,-1 0 224,1-10-257,-10 0-127,0-9 255,10-10-191,-10 0 31,0 0 1,0 0-545,0 0-320,-10-20 320,10 1 0,0-9 256,0-1-128,0 10-128,0 0 32,0 0-32,0 9 0,0 0-32,0 1-737,0-1-512,19 1-160,-9-1-545,9 10-609,0-9-1344,0 9-1410</inkml:trace>
  <inkml:trace contextRef="#ctx0" brushRef="#br0" timeOffset="274133.8156">698 230 4805,'0'0'5637,"0"0"-4260,0 0-288,0 0-544,0 0-513,0 0-32,48 10-64,-39-10 64,-9-10 128,10 1-64,-10-1 288,0 1-64,0-1 321,0 0 192,0 1 32,-10-1 128,1 10 63,-1-9 130,1 9 351,-1 0 64,0 0-608,1 9-288,-1 1-257,10 9-319,-9 10-65,9-10 160,-10 9 320,10 1-159,0 0 63,0 0-192,10-20-224,-1 1-64,1-1-160,9-9-1089,0 0-1986,0 0-1698,1-19-8392</inkml:trace>
  <inkml:trace contextRef="#ctx0" brushRef="#br0" timeOffset="274974.349">136 25 11723,'0'0'2018,"0"0"-1473,0 0 479,0 0-1024,0 0 321,0 0 191,12 0 385,-12 0 609,0 0 95,0 0-31,0 0-610,0 0-351,0 0-353,0 0-256,-12 0-256,0 0 224,0 0-416,1 0-577,-1-12-2114,0 0-3844</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9:13.514"/>
    </inkml:context>
    <inkml:brush xml:id="br0">
      <inkml:brushProperty name="width" value="0.04" units="cm"/>
      <inkml:brushProperty name="height" value="0.04" units="cm"/>
    </inkml:brush>
  </inkml:definitions>
  <inkml:trace contextRef="#ctx0" brushRef="#br0">799 1274 12204,'0'0'3875,"0"0"-2754,0 0 0,0 0 449,0 0-1026,0 0-480,0 0 0,15 0 161,0 0 319,-1 0 33,1 0-193,14 0-96,-15 0 161,1 0-129,14 0-128,-14 0-160,-1 0-32,15 0 32,-14 0-32,14 0-512,-14 0-897,-1 0-1250,1 0-2338,0 0-7911</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9:20.494"/>
    </inkml:context>
    <inkml:brush xml:id="br0">
      <inkml:brushProperty name="width" value="0.04" units="cm"/>
      <inkml:brushProperty name="height" value="0.04" units="cm"/>
    </inkml:brush>
  </inkml:definitions>
  <inkml:trace contextRef="#ctx0" brushRef="#br0">799 1274 12204,'0'0'3875,"0"0"-2754,0 0 0,0 0 449,0 0-1026,0 0-480,0 0 0,15 0 161,-1 0 319,1 0 33,-1 0-193,16 0-96,-16 0 161,1 0-129,14 0-128,-15 0-160,1 0-32,14 0 32,-15 0-32,15 0-512,-14 0-897,-1 0-1250,1 0-2338,0 0-7911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87"/>
    </inkml:context>
    <inkml:brush xml:id="br0">
      <inkml:brushProperty name="width" value="0.16" units="cm"/>
      <inkml:brushProperty name="height" value="0.16" units="cm"/>
    </inkml:brush>
  </inkml:definitions>
  <inkml:trace contextRef="#ctx0" brushRef="#br0">259 0 320,'0'0'449,"0"0"-161,0 0-288,0 0-96,0 0-833</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09:28.299"/>
    </inkml:context>
    <inkml:brush xml:id="br0">
      <inkml:brushProperty name="width" value="0.04" units="cm"/>
      <inkml:brushProperty name="height" value="0.04" units="cm"/>
    </inkml:brush>
  </inkml:definitions>
  <inkml:trace contextRef="#ctx0" brushRef="#br0">799 1274 12204,'0'0'3875,"0"0"-2754,0 0 0,0 0 449,0 0-1026,0 0-480,0 0 0,15 0 161,0 0 319,-1 0 33,1 0-193,14 0-96,-15 0 161,1 0-129,14 0-128,-14 0-160,-1 0-32,15 0 32,-14 0-32,14 0-512,-14 0-897,-1 0-1250,1 0-2338,0 0-7911</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24.680"/>
    </inkml:context>
    <inkml:brush xml:id="br0">
      <inkml:brushProperty name="width" value="0.04" units="cm"/>
      <inkml:brushProperty name="height" value="0.04" units="cm"/>
    </inkml:brush>
  </inkml:definitions>
  <inkml:trace contextRef="#ctx0" brushRef="#br0">927 1028 8488,'0'0'5669,"0"0"-3555,0 0 96,0 0-384,0 0-897,0 0-192,0 37-417,0-12-64,0 12 97,13-12 191,-13 13-320,0-14 1,0 1 31,0 0-192,0 0 32,0-12-96,0-1 0,0 1 0,0-13 0,0 0 0,0 0-64,0 0-224,0 0-225,0 0-448,0-25 257,0 0 704,-13 0 128,13-13 32,0 1-160,-13 12 0,13 0 0,0-12 0,0 12 0,0 13 0,0-13 32,0 12 0,0 1-32,0 12 64,0-13 96,0 13 0,0 0 32,0 0 97,0 0 63,0 0 225,0 0 223,0 0 97,0 0-160,-12 13-417,-1 12-320,1-13 64,-1 1-64,0 11-32,1-11 32,-1-1-32,1 1-224,-1-13-449,1 12-704,12-12-385,0 0-864,0 0-1955,0-12-8135</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25.359"/>
    </inkml:context>
    <inkml:brush xml:id="br0">
      <inkml:brushProperty name="width" value="0.04" units="cm"/>
      <inkml:brushProperty name="height" value="0.04" units="cm"/>
    </inkml:brush>
  </inkml:definitions>
  <inkml:trace contextRef="#ctx0" brushRef="#br0">125 1 11755,'0'0'3427,"0"0"-1409,0 0-32,0 0-865,0 0 0,0 0 32,-50 37-96,38-25-32,-1 1-320,1 12-353,-1-13 1,1 13-129,-1-12-96,13 12-128,0 0 0,0-1 0,0 1-64,0 0 32,13 0-32,-1 0-128,13-12 64,0-1-161,-12-12-223,12 0 31,0 0 33,12-12-193,-12-13 33,-13 0-65,1 0 0,-1 0 289,-12 0 32,0-12 192,0 12 160,0 0-32,-12 12 128,-1 1-32,1-1 160,-1 1-96,1-1 128,-1 13-160,1-12-96,12 12 0,-12 0-672,12 0-1378,0 0-1217,-13 0-4517</inkml:trace>
  <inkml:trace contextRef="#ctx0" brushRef="#br0" timeOffset="684.2575">399 1 416,'0'0'6374,"0"0"-3491,0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1365.3928">672 63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36.735"/>
    </inkml:context>
    <inkml:brush xml:id="br0">
      <inkml:brushProperty name="width" value="0.04" units="cm"/>
      <inkml:brushProperty name="height" value="0.04" units="cm"/>
    </inkml:brush>
  </inkml:definitions>
  <inkml:trace contextRef="#ctx0" brushRef="#br0">926 1028 8488,'0'0'5669,"0"0"-3555,0 0 96,0 0-384,0 0-897,0 0-192,0 37-417,0-12-64,0 12 97,13-12 191,-13 13-320,0-14 1,0 1 31,0 0-192,0 0 32,0-12-96,0-1 0,0 1 0,0-13 0,0 0 0,0 0-64,0 0-224,0 0-225,0 0-448,0-25 257,0 0 704,-13 0 128,13-13 32,0 1-160,-13 12 0,13 0 0,0-12 0,0 12 0,0 13 0,0-13 32,0 12 0,0 1-32,0 12 64,0-13 96,0 13 0,0 0 32,0 0 97,0 0 63,0 0 225,0 0 223,0 0 97,0 0-160,-12 13-417,-1 12-320,1-13 64,-1 1-64,1 11-32,-1-11 32,1-1-32,-1 1-224,1-13-449,-1 12-704,13-12-385,0 0-864,0 0-1955,0-12-8135</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36.737"/>
    </inkml:context>
    <inkml:brush xml:id="br0">
      <inkml:brushProperty name="width" value="0.04" units="cm"/>
      <inkml:brushProperty name="height" value="0.04" units="cm"/>
    </inkml:brush>
  </inkml:definitions>
  <inkml:trace contextRef="#ctx0" brushRef="#br0">399 1 416,'0'0'6374,"0"0"-3491,0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1">672 63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49.948"/>
    </inkml:context>
    <inkml:brush xml:id="br0">
      <inkml:brushProperty name="width" value="0.04" units="cm"/>
      <inkml:brushProperty name="height" value="0.04" units="cm"/>
    </inkml:brush>
  </inkml:definitions>
  <inkml:trace contextRef="#ctx0" brushRef="#br0">51 38 2114,'0'0'897,"0"0"-160,0 0-129,0 0-320,0 0 97,0 0 319,-13 0-31,13 0 32,0 0 352,0 0 320,0 0 0,0 0-63,0 0-321,0 0-129,0 0-287,0 0-1,0-12-63,0 12 63,0-13-95,0 13-65,0 0-127,0 0-33,0 0-64,0 0 32,0 0 321,0 0 352,0 0-97,0 0-319,0 0-33,0 0-160,0 0 193,0 25-321,0-12-64,0-1 32,0 1-64,0-13 64,0 12-128,0 1 33,0-13-33,0 0 0,0 0 0,0 0 0,0 0-97,0 0 1,0 0-64,0 0 0,13 0-256,-13 0 127,12 0 33,1 0 0,-1 0 96,-12 0 0,13 0-33,-1 0-63,1 0 128,-1 0 128,1 0 32,-13 12 32,12-12-32,-12 0 96,13 13 32,-13-13 193,0 12 63,0-12 33,0 13-1,0-1-224,0 1 64,0-1-31,0 1-161,0-1-32,0 1 0,-13-13 0,13 12 32,-12-12-32,12 13 0,-13-1 0,13-12 0,-12 13-32,12-1 0,-13-12 64,13 13-31,-12-13-65,12 0 32,-13 0-32,13 12-64,0-12 64,-12 0 0,12 0 32,-13 0-32,13 0 64,-12 0-32,-1 0-32,13 0-321,-12 0-704,-1 0-1281,13-12-1537,-12-13-4678</inkml:trace>
  <inkml:trace contextRef="#ctx0" brushRef="#br0" timeOffset="558.8458">13 26 10794,'0'0'2338,"0"0"-1729,0 0 448,0 0-801,0 0 65,0 0 832,13 0 512,-13 0-255,0 0-33,12-13-384,1 13-128,-1 0-417,1 0 32,12 0-159,0-12 95,-1 12-192,-11 0-160,12 0 1,-13 0-33,-12 0-32,0 0 64,13 0-64,-13 0 0,0 0-64,12 0-1218,-12 0-2177,13 0-3556</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0:57.926"/>
    </inkml:context>
    <inkml:brush xml:id="br0">
      <inkml:brushProperty name="width" value="0.04" units="cm"/>
      <inkml:brushProperty name="height" value="0.04" units="cm"/>
    </inkml:brush>
  </inkml:definitions>
  <inkml:trace contextRef="#ctx0" brushRef="#br0">461 18 11755,'0'0'3427,"0"0"-1409,0 0-32,0 0-865,0 0 0,0 0 32,-50 37-96,38-25-32,-1 1-320,1 12-353,-1-13 1,1 13-129,-1-12-96,13 12-128,0 0 0,0-1 0,0 1-64,0 0 32,13 0-32,-1 0-128,13-12 64,0-1-161,-12-12-223,12 0 31,0 0 33,12-12-193,-12-13 33,-13 0-65,1 0 0,-1 0 289,-12 0 32,0-12 192,0 12 160,0 0-32,-12 12 128,-1 1-32,1-1 160,-1 1-96,1-1 128,-1 13-160,1-12-96,12 12 0,-12 0-672,12 0-1378,0 0-1217,-13 0-4517</inkml:trace>
  <inkml:trace contextRef="#ctx0" brushRef="#br0" timeOffset="1">735 18 416,'0'0'6374,"0"0"-3491,0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2">1008 80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trace contextRef="#ctx0" brushRef="#br0" timeOffset="11608.4094">38 63 7015,'0'0'2658,"0"0"-1281,0 0 97,0 0-1154,0 0 161,0 0 319,-13-12 353,13-1-384,0 13-320,0-12-129,0 12-96,13-13-160,-1 13 32,0 0 0,-12-12 65,13 12 63,-1 0-160,1 0 224,-13 0-64,12 0 0,-12 0 97,0 0 159,0 12 321,0 1 96,0 12-449,0 0-191,0-1-161,0 1-32,0 0 32,-25 0-32,13 0 32,-1 0-64,-11-12 32,11 12 0,1-13-32,12-12-32,-13 12 128,13-12 225,0 13-161,0-13-64,0 0 32,0 0-64,0 0 64,0 0-64,0 0 32,0 0-128,0 0-128,0 0-32,0 0-96,25 0 256,0 12 0,0-12 64,12 13 0,-12-13-32,0 12-32,0-12 0,0 13-96,0-13-897,0 0-2050,0 0-3075</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1:26.899"/>
    </inkml:context>
    <inkml:brush xml:id="br0">
      <inkml:brushProperty name="width" value="0.04" units="cm"/>
      <inkml:brushProperty name="height" value="0.04" units="cm"/>
    </inkml:brush>
  </inkml:definitions>
  <inkml:trace contextRef="#ctx0" brushRef="#br0">687 48 416,'0'0'6374,"0"0"-3491,0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1">960 110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trace contextRef="#ctx0" brushRef="#br0" timeOffset="2">361 85 2114,'0'0'897,"0"0"-160,0 0-129,0 0-320,0 0 97,0 0 319,-13 0-31,13 0 32,0 0 352,0 0 320,0 0 0,0 0-63,0 0-321,0 0-129,0 0-287,0 0-1,0-12-63,0 12 63,0-13-95,0 13-65,0 0-127,0 0-33,0 0-64,0 0 32,0 0 321,0 0 352,0 0-97,0 0-319,0 0-33,0 0-160,0 0 193,0 25-321,0-12-64,0-1 32,0 1-64,0-13 64,0 12-128,0 1 33,0-13-33,0 0 0,0 0 0,0 0 0,0 0-97,0 0 1,0 0-64,0 0 0,13 0-256,-13 0 127,12 0 33,0 0 0,1 0 96,-13 0 0,12 0-33,1 0-63,-1 0 128,1 0 128,-1 0 32,-12 12 32,13-12-32,-13 0 96,12 13 32,-12-13 193,0 12 63,0-12 33,0 13-1,0-1-224,0 1 64,0-1-31,0 1-161,0-1-32,0 1 0,-12-13 0,12 12 32,-13-12-32,13 13 0,-12-1 0,12-12 0,-13 13-32,13-1 0,-12-12 64,12 13-31,-13-13-65,13 0 32,-12 0-32,12 12-64,0-12 64,-13 0 0,13 0 32,-12 0-32,12 0 64,-12 0-32,-1 0-32,13 0-321,-12 0-704,-1 0-1281,13-12-1537,-12-13-4678</inkml:trace>
  <inkml:trace contextRef="#ctx0" brushRef="#br0" timeOffset="3">323 73 10794,'0'0'2338,"0"0"-1729,0 0 448,0 0-801,0 0 65,0 0 832,13 0 512,-13 0-255,0 0-33,12-13-384,1 13-128,-1 0-417,0 0 32,13 0-159,0-12 95,0 12-192,-13 0-160,13 0 1,-13 0-33,-12 0-32,0 0 64,13 0-64,-13 0 0,0 0-64,12 0-1218,-12 0-2177,13 0-3556</inkml:trace>
  <inkml:trace contextRef="#ctx0" brushRef="#br0" timeOffset="10670.0624">113 88 3107,'0'0'2402,"0"0"-1153,0 0 289,0 0-641,0 0-417,0 0-288,0 0-64,0 0-96,0 0-32,0 0-32,0 0-224,0 0-480,0 0 447,0 0 289,0 0 96,0 0 129,0 0 127,0-13 321,0 13 384,0 0 64,0 0-257,0 0-191,0 0-193,0 0-31,0 0 95,0-12-31,0 12-1,0 0-31,0 0-33,0 0-159,0 0 31,0-12-64,0 12 0,0-13-160,0 13 33,0-12-33,12-1-32,1 13-64,-13-12 0,12 12-64,-12 0 64,13 0-64,-13 0 64,12 0-64,-12 0-1,13 0 1,-13 0 32,0 0 32,12 12 193,-12 1-1,0-13 0,13 12-32,-13 1 0,0-1 32,0 0-96,0 1 1,12-1-33,-12 1 0,0-13 128,0 12 96,0 1 97,0-1-1,-12 1 96,-1-1-31,1 1 191,12-13-63,-25 12-65,12 1-63,1-13-193,-1 12-96,1-12 32,-1 13-63,1-13-33,-1 12-32,1 1-64,0-1 0,-1 0 0,1-12 0,12 13 0,-13-1 0,13-12 0,-12 13 0,12-13 0,0 0 0,0 0 0,0 0 0,0 0 0,0 0 0,0 0 0,0 0 0,0 0-32,0 0 32,0 0-96,0 0-1,0 0-95,0-13 96,0 13 96,12 0 32,-12 0-32,13 0 0,-1 0-128,1 0 32,-1 0-32,0 0 128,-12 13-32,13-13 32,-1 12 32,-12-12 0,13 13 0,-13-13-32,12 12 0,-12-12 0,13 0-32,-1 0-929,1 13-1730,-13-13-768,12 0-5349</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1:52.768"/>
    </inkml:context>
    <inkml:brush xml:id="br0">
      <inkml:brushProperty name="width" value="0.04" units="cm"/>
      <inkml:brushProperty name="height" value="0.04" units="cm"/>
    </inkml:brush>
  </inkml:definitions>
  <inkml:trace contextRef="#ctx0" brushRef="#br0">399 1 416,'0'0'6374,"0"0"-3491,0 0-192,0 0-129,0 0-864,0 0-129,0 0 257,0 0 160,-13 12-641,13-12-576,-12 13-129,-1-1-127,1 1-129,12 11-256,-12-11-32,12 12-63,-13 0-33,13 0 0,0 0-33,0 0 1,0 0 0,13 12-32,-1-12 32,0 0-64,1-13-128,12-12-64,-13 13-65,13-13-63,-12-13 0,11 1-97,-11-13 65,-1-13-193,1 14-256,-1-14 32,-12 13 513,0 13 224,0-13 128,0 0 0,-12 12 192,-1-12 225,1 13-65,-13 0-96,13-1 0,-1 1-127,1 12-129,12 0-449,-13 0-1120,1 0-1955,-1 0-4099</inkml:trace>
  <inkml:trace contextRef="#ctx0" brushRef="#br0" timeOffset="1">672 63 2114,'0'0'480,"0"0"129,0 0 160,0 0 160,0 0 384,0 0 1249,13 0 577,-13 0-576,0 0-577,0 0-417,0 0-64,-13 0-319,13 0-546,-12 0 257,-1 0-224,1 0-321,12 13 96,-13-1-223,13 1-1,-12 12-96,12 0-128,0 0 0,0 12 0,0-12 0,0 12 0,12-12-64,1 0 64,-1 0-32,13-12-96,-12-1-193,12 0 33,-13-12-160,1 0-1,11-12 65,-11-13 32,-1 0 95,1 0 1,-1-12 64,-12-1-160,0 13 63,0-12 161,-12 12 128,-1 0 0,1 13 128,-1-1-64,1 1-64,0-1-96,-1 1-1121,1 12-2402,-1-13-8649</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1:52.770"/>
    </inkml:context>
    <inkml:brush xml:id="br0">
      <inkml:brushProperty name="width" value="0.04" units="cm"/>
      <inkml:brushProperty name="height" value="0.04" units="cm"/>
    </inkml:brush>
  </inkml:definitions>
  <inkml:trace contextRef="#ctx0" brushRef="#br0">51 38 2114,'0'0'897,"0"0"-160,0 0-129,0 0-320,0 0 97,0 0 319,-13 0-31,13 0 32,0 0 352,0 0 320,0 0 0,0 0-63,0 0-321,0 0-129,0 0-287,0 0-1,0-12-63,0 12 63,0-13-95,0 13-65,0 0-127,0 0-33,0 0-64,0 0 32,0 0 321,0 0 352,0 0-97,0 0-319,0 0-33,0 0-160,0 0 193,0 25-321,0-12-64,0-1 32,0 1-64,0-13 64,0 12-128,0 1 33,0-13-33,0 0 0,0 0 0,0 0 0,0 0-97,0 0 1,0 0-64,0 0 0,13 0-256,-13 0 127,12 0 33,1 0 0,-1 0 96,-12 0 0,13 0-33,-1 0-63,1 0 128,-1 0 128,1 0 32,-13 12 32,12-12-32,-12 0 96,13 13 32,-13-13 193,0 12 63,0-12 33,0 13-1,0-1-224,0 1 64,0-1-31,0 1-161,0-1-32,0 1 0,-13-13 0,13 12 32,-12-12-32,12 13 0,-13-1 0,13-12 0,-12 13-32,12-1 0,-13-12 64,13 13-31,-12-13-65,12 0 32,-13 0-32,13 12-64,0-12 64,-12 0 0,12 0 32,-13 0-32,13 0 64,-12 0-32,-1 0-32,13 0-321,-12 0-704,-1 0-1281,13-12-1537,-12-13-4678</inkml:trace>
  <inkml:trace contextRef="#ctx0" brushRef="#br0" timeOffset="1">13 26 10794,'0'0'2338,"0"0"-1729,0 0 448,0 0-801,0 0 65,0 0 832,13 0 512,-13 0-255,0 0-33,12-13-384,1 13-128,-1 0-417,1 0 32,12 0-159,0-12 95,-1 12-192,-11 0-160,12 0 1,-13 0-33,-12 0-32,0 0 64,13 0-64,-13 0 0,0 0-64,12 0-1218,-12 0-2177,13 0-3556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88"/>
    </inkml:context>
    <inkml:brush xml:id="br0">
      <inkml:brushProperty name="width" value="0.16" units="cm"/>
      <inkml:brushProperty name="height" value="0.16" units="cm"/>
    </inkml:brush>
  </inkml:definitions>
  <inkml:trace contextRef="#ctx0" brushRef="#br0">75 1 1698,'0'0'320,"0"0"353,0 0-321,0 0 96,0 0-95,0 0-65,0 0 353,0 0 255,0 0 418,0 0 159,0 0-352,-25 0-192,25 0 0,0 0-192,0 0-225,0 0-160,0 0 33,0 0 31,0 0 129,0 0 351,0 0 226,0 0 319,0 0 32,0 0-95,0 0 127,0 0-608,0 0-257,0 0-63,0 0-97,0 0 1,0 0-65,0 0 33,0 25-129,0-25 96,0 24-63,0 26-193,0 0-64,0 25 96,0 24 0,0-24 97,0 25-129,0-1 96,0-24-32,0 25-96,0-1 33,0-24-129,0 0 64,0-1-96,0-24 32,0 25 32,0 0-32,-25-26 0,25 1-32,0 25 0,0-25 0,-25 0 32,25-1 0,0 1-32,0-25 0,0-25 0,0 25 0,0-25-32,0 0 32,0 0-32,0 0 0,0 0 32,0 0-32,0 0 32,0 0-64,0 0 0,0 0 0,0 0-1,0 0-31,0 0 64,0 0-64,0 0 32,0 0 32,0 0-32,25 0 0,0 0 64,0 0 0,25 0 0,0 0-32,0 0 32,-1 25 0,26-25 0,-25 0 0,25 0 0,-1 0 128,1 0-64,-25 0 64,0 0-32,-1 0-32,-24 0 1,0 25-1,0-25 32,-25 0 0,25 0 32,-25 0 0,0 0 0,0 0-96,0 0 64,0 0 0,0 0-64,0 0 32,0 0-64,0 0 0,0 0-736,0 0-1090,0 0-1089,-25-25-1056,0-50-514,-25 1-9352</inkml:trace>
  <inkml:trace contextRef="#ctx0" brushRef="#br0" timeOffset="1">150 75 2402,'0'0'3844,"0"0"-865,0 0-257,0 0-127,0 0-834,0 0-255,0-25-65,0 25-128,0 0 65,0 0 95,0 0-448,0 0-224,0 0-193,0 0-223,0 0-193,0 0-192,25 0 0,25 0 96,25 0 288,0 0-63,-1 0-33,1 0-64,0 0 32,0 0 33,-25 0 31,-1 0-160,1 0-64,-25 0-32,0 0 64,0 0-63,0 0-33,0 0 0,0 0-32,-25 0 32,0 0-32,25 0 32,-25 0-32,0 0 0,0 0 32,0 0 0,0 0-32,0 0 0,0 0 0,0 0-160,0 0-449,0 0-736,0 0-705,0 0-1570,0 0-2433</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3:53.103"/>
    </inkml:context>
    <inkml:brush xml:id="br0">
      <inkml:brushProperty name="width" value="0.08" units="cm"/>
      <inkml:brushProperty name="height" value="0.08" units="cm"/>
      <inkml:brushProperty name="color" value="#FFC000"/>
    </inkml:brush>
  </inkml:definitions>
  <inkml:trace contextRef="#ctx0" brushRef="#br0">6011 825 929</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24:09.491"/>
    </inkml:context>
    <inkml:brush xml:id="br0">
      <inkml:brushProperty name="width" value="0.08" units="cm"/>
      <inkml:brushProperty name="height" value="0.08" units="cm"/>
      <inkml:brushProperty name="color" value="#FFC000"/>
    </inkml:brush>
  </inkml:definitions>
  <inkml:trace contextRef="#ctx0" brushRef="#br0">6098 1557 4805,'0'0'3747,"0"0"-1601,0 0-416,0 0-289,0 0-512,0 0-352,0 0-225,0 0 32,0 0 1,0 0 31,0 0 32,0 0-95,0 0-97,0 0-96,0 0-96,0 0 96,0 0-96,0 0 0,0 0 33,0 0 63,0 0-96,0 0 32,0 0-32,0 0 0,0 0 32,0 0 32,0 0 32,0 0-64,0 0 1,0 0-65,0 0 0,0 0 32,0 0-32,0 0-32,0 0-32,0 0 32,0 0-32,0 0 32,0 0-32,0 0-32,0 0 64,0 0-32,0 0 32,0 0 0,0 0 0,0 0 64,0 0-32,0 0 32,0 0 64,0 0-96,0 0 96,0 0-32,0 0 160,0 0-96,0 0-31,0 0 31,0 0 0,0 0 0,0 0-32,0 0 32,0 0 0,0 0-63,0 0-1,0 0 32,0 0 64,0 0 0,0 0 96,0 0 1,0 0-97,0 0 0,0 0-160,0 0 32,0 0-64,0 0-96,0 0-320,0 0-1570,0 21-1538,0 0-3234</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0:19:54.625"/>
    </inkml:context>
    <inkml:brush xml:id="br0">
      <inkml:brushProperty name="width" value="0.08" units="cm"/>
      <inkml:brushProperty name="height" value="0.08" units="cm"/>
      <inkml:brushProperty name="color" value="#FFC000"/>
    </inkml:brush>
    <inkml:brush xml:id="br1">
      <inkml:brushProperty name="width" value="0.04" units="cm"/>
      <inkml:brushProperty name="height" value="0.04" units="cm"/>
    </inkml:brush>
    <inkml:brush xml:id="br2">
      <inkml:brushProperty name="width" value="0.16" units="cm"/>
      <inkml:brushProperty name="height" value="0.16" units="cm"/>
      <inkml:brushProperty name="color" value="#E71224"/>
    </inkml:brush>
    <inkml:brush xml:id="br3">
      <inkml:brushProperty name="width" value="0.08" units="cm"/>
      <inkml:brushProperty name="height" value="0.08" units="cm"/>
    </inkml:brush>
  </inkml:definitions>
  <inkml:trace contextRef="#ctx0" brushRef="#br0">15905 3465 10986,'0'0'4389,"0"0"-2340,0 0-767,0 0-257,0 0-641,0 0-384,0 0-160,0 0-865,0 0-961,0 0-3587</inkml:trace>
  <inkml:trace contextRef="#ctx0" brushRef="#br1" timeOffset="-644686.6806">0 2309 12204,'0'0'3875,"0"0"-2754,0 0 0,0 0 449,0 0-1026,0 0-480,0 0 0,15 0 161,0 0 319,-1 0 33,1 0-193,14 0-96,-15 0 161,1 0-129,14 0-128,-14 0-160,-1 0-32,15 0 32,-14 0-32,14 0-512,-14 0-897,-1 0-1250,1 0-2338,0 0-7911</inkml:trace>
  <inkml:trace contextRef="#ctx0" brushRef="#br1" timeOffset="-620192.0605">24 4526 12204,'0'0'3875,"0"0"-2754,0 0 0,0 0 449,0 0-1026,0 0-480,0 0 0,15 0 161,0 0 319,-1 0 33,1 0-193,14 0-96,-15 0 161,1 0-129,14 0-128,-14 0-160,-1 0-32,15 0 32,-14 0-32,14 0-512,-14 0-897,-1 0-1250,1 0-2338,0 0-7911</inkml:trace>
  <inkml:trace contextRef="#ctx0" brushRef="#br0" timeOffset="-155887.5752">13978 5180 1121,'0'0'1570,"0"0"-481,0 0-96,0 0 192,0 0 96,0 0 384,0 0-63,0 0-161,0 0 33,0 0-193,0 0-128,0 0-256,0 0-160,0 0-161,0 0-192,0 0-31,0 0-129,-30 0-128,30 0-32,0 0 32,0 0 0,0 0 64,0 0-31,0 0-97,-29 0-32,29 0 0,0 0 32,0 29-32,-29-29-64,29 29 64,0-29-193,0 29-95,0 0-96,-29-29-449,29 29-320,0 1-1217,0-1-1826,0 0-1314</inkml:trace>
  <inkml:trace contextRef="#ctx0" brushRef="#br0" timeOffset="-145919.7223">14246 6193 705,'0'0'2210,"0"0"-481,0 0-191,0 0-705,0 0-577,0 0 641,0 0 160,0 0-96,0 0-129,0 0 97,0 0-128,0 0-64,0 0-257,0 0-256,0 0 1,0 0-65,0 0-128,0-29-32,-29 29 32,29 0 32,0 0-64,0-29 96,0 29-32,0 0-64,0 0 32,0 0 32,0 0 32,0 0-32,0 0 32,0 0 65,0 0 31,-29 0 32,29 0 32,0 0-32,0 0 1,0 0-1,0 0-32,0 0-64,0 0 0,0 0 0,0 0 65,0 0 31,0 0-32,0 0 64,0 0-128,0 0 32,0 0-63,0 0-1,0 0-96,0 0 0,0 0 96,0 0 32,0 0-128,0 0 32,0 0-32,0 0 0,0 0 64,0 0-64,0 0 0,0 0 0,0 0-64,0 0 64,0 0-64,0 0 64,0 0-32,0 0-32,0 0 64,0 0-32,0 0-32,0 0 0,0 0 0,0 0-33,0 0 33,0 0-32,0 0 96,0 0 64,0 0-32,0 0 32,0 0-64,0 0 64,0 0-31,0 0 31,0 0 64,0 0-96,0 0 32,0 0 0,0 0-64,0 0 32,0 0-32,0 0 0,0 0 0,0 0-32,0 0-128,0 0-129,0 0 225,0 0 64,0 0 0,0 0 32,0 0 32,0 0-64,0 0 32,0 0-32,0 0 0,0 0 0,0 0 0,0 0 0,0 0 0,0 0 0,0 0 33,0 0-33,0 0 224,0 0 64,0 0-96,0 0 64,0 0-63,0 0-65,0 0-64,0 29 0,0-29 0,0 0-64,0 0 32,0 0-32,0 0-128,0 0-577,0 0-1121,0 0-3587</inkml:trace>
  <inkml:trace contextRef="#ctx0" brushRef="#br0" timeOffset="-230794.9114">12251 7816 833,'0'0'704,"0"0"994,0 0-193,0 0-95,0 0-353,0 0 192,0 0 513,0 34-321,0-34 129,0 0-97,0 0-416,0 0 192,0 0-800,0 0 223,0 0-159,0 0-289,0 0-64,0 0-128,0 0 0,0 0-32,0 0 0,0 0-32,0 0 0,0 0 32,0 0 32,0 0-32,0 0-32,0 0-32,0 0 64,0 0 0,0 0 64,0 0-64,0 0 0,0 0 32,0 0-32,0 0 32,0 0-32,0 0 0,0 0 0,0 0 0,0 0 0,0 0 0,0 0-64,0 0 0,17 0-64,-17 0 128,0 0 0,0 0 0,0 0 32,0 0 128,0 0-128,17 0 64,-17 0 0,0 0 32,0-17-32,0 17-32,0 0 65,0 0 31,0 0 96,0 0 192,0 0-63,0 0-1,0 0-96,0 0-127,0 0-1,0 0 0,0 0-96,0 0 32,0 0-32,0 0-32,0 0 64,0 0-64,0-17 32,0 17-32,17 0-32,-17 0 32,0 0 32,0 0 0,0 0 1,0 0-1,0 0 64,0 0 0,0 0-64,0 0 32,0 0 64,0 0-96,0 0 0,0 0 0,0 0 161,0 0 31,0 0 32,0 0-32,0 0-160,0 0-64,0 0-32,0 0-64,0 0-224,0 0-353,0 0-736,0 0-1217,-17 0-1794,17 0-8296</inkml:trace>
  <inkml:trace contextRef="#ctx0" brushRef="#br0" timeOffset="-253906.5352">5184 6150 1954,'0'0'2210,"0"0"-705,0 0 257,0 0-225,0 0-672,0 0-288,0 0-65,0 0 97,0 0 64,0 0-161,0 0 289,0 0-65,0 0-191,0 0-289,0 0 97,0 0-129,0 0 32,0 0 32,0 0 65,0 0 63,0 0-64,0 0-31,0 0-65,0 0-160,0 0 64,0 0-32,0 0 32,0 0 1,0 17-97,0-17 32,0 17-64,-17 0-32,17-17 32,0 0 0,-18 17 0,18-17 0,0 17-32,0-17 0,0 0 32,0 0-32,0 0 0,0 0 0,0 0-32,0 0 32,0 0-32,0 0 0,0 0-32,0 0 32,0 0-289,0 0-127,0 0-385,0 0-1089,0 0-4484</inkml:trace>
  <inkml:trace contextRef="#ctx0" brushRef="#br0" timeOffset="-249491.8472">5300 6163 577,'0'0'672,"0"0"1,0 0 416,0 0-160,0 0 128,0 0-321,0 0 1,-14-13 32,14 13 32,0 0-289,0 0-63,0 0 223,0 0-352,0 0 33,0 0-129,0 0 0,0 0 97,0 0 191,0 0 193,0 0-33,0 0 289,0 0 192,0 0-224,0 0-224,0 0-321,0 0-96,0-14 257,0 14 32,0 0-1,14 0-192,-14 0-127,13-14 95,-13 14 96,0 0-95,14 0-1,-14 0-192,0 0 0,14 0-63,-14 0 31,13 0-32,-13 0 64,14 0-128,0 0 128,-14 14-64,13-14-32,1 0-32,0 14 0,-1-14 64,-13 13 0,28 1-31,-15-14-1,-13 14 32,14-1-32,-14-13-64,14 14 32,-14 0 32,13-14-32,-13 0 0,0 13-32,14-13 32,-14 0-32,0 14 32,14-14-32,-14 0 64,13 14-64,1-14 0,-14 0 0,14 13 32,-14-13 0,13 0-32,1 0 96,0 14 64,-1-14 129,1 0-161,-1 0 32,-13 0 0,14 14-64,-14-14-32,14 0 64,-14 0-32,0 0-32,0 0 33,0 0-65,0 0 0,0 0 0,0 0-32,0 0 0,13 0 32,-13 0-32,0 0 0,0 0 32,0 0-32,0 0 0,0 0 0,0 0 32,0 0-32,0 0-32,0 0-128,0 0-289,0 0-672,0 0-1025,0 0-1505,0 0-5382</inkml:trace>
  <inkml:trace contextRef="#ctx0" brushRef="#br0" timeOffset="-246883.7246">5736 6382 4356,'0'0'5477,"0"0"-2722,0 0-641,0 0-641,0 0-672,0 0-417,0 0-191,0 0-33,0 0-32,0 0 64,0 0 64,14 0 225,-14 0-225,0 0-128,14 0 0,-14-14-96,13 14 32,1-14-32,-14 14 0,14 0 32,-14-13 33,13 13 95,1-14 0,-14 1 224,14-1-95,13 0-65,-13 1 64,0-1-64,-1 0-63,1 1-65,0-1 0,-1 14 128,1-14-96,0 1 64,-1-1-63,1 0 63,0 1 0,13-1-128,-13 14 32,-14-14-64,13 14-32,-13 0 0,0 0 0,0 0 129,0 0 31,0 0 64,0 0 32,0 0-32,0 0-127,0 0-33,0 0-96,0 0 32,0 0-32,0 0 32,0 0-32,0 0 0,0 0 0,0 0 0,0 0-32,0 0-32,0 0-545,0 0-800,0 0-962,0 0-1376,0 0-6951</inkml:trace>
  <inkml:trace contextRef="#ctx0" brushRef="#br0" timeOffset="-243834.5287">6146 6122 4548,'0'0'5189,"0"0"-2947,0 0-480,0 0-609,0 0-833,0 0-320,0 14 225,14-14 415,-14 0-31,14 0 31,0 14 193,-1-14 32,1 13-192,0-13-1,-1 14 97,28 0-257,-13-1 225,-1 1-481,-13-14-159,13 14-65,-13-1 32,-1-13-64,-13 14 64,14 0-32,-14-14 0,14 13 0,-14 1 0,14 0 0,-14-14-32,13 13 32,-13 1 0,0-1-32,14 1 32,-14 13-32,14-13 96,-14 0-96,13-1 0,-13 1 0,14 0 32,-14-14-32,0 0 0,0 13 0,0-13 0,0 0 32,14 0-32,-14 0 32,0 0 0,0 0 32,0 0-64,0 0 32,0 0-32,0 0 32,0 0-32,0 0 32,0 0-32,0 0 64,0 0 129,0 0 31,0 0 64,0 0 128,0 0 33,0 0-161,0 0 64,0 0-95,0 0-161,0 0-32,0 0-32,0 0 0,0 0 0,0 0-32,0 0 96,0 0-96,0 0 64,0 0 64,0 0-64,0 0 0,0 0-64,0 0 32,0 0-32,0 0 0,0 0-64,0 0-224,0 0-353,0 0-896,0 0-1346,0 0-3587</inkml:trace>
  <inkml:trace contextRef="#ctx0" brushRef="#br0" timeOffset="-240348.4732">6584 6463 128,'0'0'4901,"0"0"-2083,0 0-415,0 0-321,0 0-641,0 0-416,0 0-192,0-13 0,0 13-193,0 0 129,0 0-128,13 0 63,-13 0 1,14 0-161,0 0-95,-1 0-65,1 0-128,0 0-95,13 13-97,-13-13 32,-1 0-64,15 14 32,-15-14-64,1 0 96,0 0-96,13 0 64,-13 0 32,-1 0 64,15 0 128,-15 0-63,15 0-33,-1-14-32,-13 14-128,13-13 128,-13-1-64,0 14-64,-1 0 32,1 0-64,-14 0 128,14 0-31,-14 0-1,0 0 128,0 0 0,0 0-160,0 0 96,13 0-64,-13 14 33,14-1 31,0 1-128,-14 14 96,13-28 96,1 13-96,0 1-32,-14 0-64,13-14 32,-13 13-64,14-13 32,-14 0-32,0 0 32,0 14 0,0-14 32,14 0-64,-14 0 0,0 0 97,0 0 159,0 0-32,0 0-64,0 0 0,0 0 0,0 0-31,0 0-1,0 0 96,0 0-32,0 0 32,0 0-31,0 0-65,0 0 0,0 0-64,0 0 0,0 0 64,0 0-128,0 0 32,0 0 96,0 0-64,13 0 64,-13 0-96,0 0 0,0 0 0,0 0-32,0 0 32,0 0-32,0 0 32,0 0-32,0 0 0,0 0 0,0 0 0,0 0 0,0 0 0,0 0 0,0 0 0,0 0 0,0 0 0,0 0-64,0 0 64,0 0-32,0 0-32,0 0-32,14 0-96,-14 0 128,0 0-64,0 0 32,0 0 32,0 0 0,0 0 32,0 0-32,0 0 64,0 0 0,0 0 0,0 0 32,0 0-32,0 0 0,0 0 0,0 0 0,0 0 32,0 0-32,0 0 0,0 0 0,0 0 0,0 0 0,0 0 64,0 0-32,0 0 32,0 0 32,0 0-64,0 0 0,0 0-32,0 0 64,0 0-64,0 0 0,0 0 32,0 0-32,0 0 0,0 0 0,0 0 0,0 0-32,0 0 32,0 0 0,0 0 0,0 0 0,0 0-64,0 0 32,0 0-32,0 0-32,0 0 64,0 0 0,0 0-32,0 0 64,0 0-32,0 0 32,0 0 0,0 0-32,0 0 32,0 0 0,0 0 0,0 0 0,0 0 0,0 0 32,0 0-32,0 0 0,0 0 0,0 0 0,0 0 0,0 0 0,0 0 0,0 0 0,0 0-32,0 0 32,0 0 0,0 0-32,0 0 32,0 0 0,0 0 0,0 0-32,0 0-33,0 0-31,0 0 64,0 0-32,0 0 0,0 0 32,0 0 0,0 0 32,0 0 0,0 0 0,0 0 0,0 0 0,0 0-32,0 0 32,0 0 32,0 0-32,0 0 0,0 0 0,0 0 0,0 0 0,0 0 0,0 0 0,0 0-32,0 0-32,0 0-128,0 0-128,0 0 31,0 0-159,0 0-321,0 0 0,0 0-480,0 0-609,0 0-512,0 0-641,0 0-3042,0 0-1539</inkml:trace>
  <inkml:trace contextRef="#ctx0" brushRef="#br0" timeOffset="-226299.5023">7269 6655 833,'0'0'2114,"0"0"320,0 0-961,0 0 609,0 0 32,0 0-576,0 0-545,0 0 96,0 0-320,0 0-97,-17 0-383,17 0-161,0 0-32,0 0 0,0 0-96,0 0 32,0 0 128,0 0 32,0 0 96,17 0 33,-17 17 95,17-17-160,-17 0-127,0 17-1,17-17 0,-17 0-96,0 0 64,18 0 32,-1 0-32,0 0 0,-17 0-32,17 17 96,0-17-64,-17 0-31,17 17-1,-17-17 0,17 0 0,-17 0 32,0 0-32,0 0 64,17 0-64,-17 18 64,17-18 32,-17 0 33,17 0-97,-17 17-32,17-17 0,-17 17 64,17-17-64,-17 17 32,17-17-32,-17 0-32,17 0 0,-17 0 32,0 0-64,0 0 32,0 0-32,0 0 32,0 17-64,0-17 0,0 0-608,0 0-642,0 0-1120,17 0-2659,-17 0-4324</inkml:trace>
  <inkml:trace contextRef="#ctx0" brushRef="#br0" timeOffset="-225604.6748">7239 6573 1249,'0'0'1474,"0"0"-193,0 0 352,0 0-736,0 0-224,0 0-1,0 0-63,0 0 96,0 0 160,0 0-225,0 0 193,0 0 320,0 0-320,0 0-64,0 0-65,0 0-127,0 17-225,0-17-192,17 17-32,0-17-32,-17 17-64,17 0 0,0 0-32,1 0 33,-1 0-33,0 0-33,0 0-351,0 0-1249,-17 1-2659,34-1-1538</inkml:trace>
  <inkml:trace contextRef="#ctx0" brushRef="#br0" timeOffset="-218891.1025">7635 6900 2434,'0'0'2274,"0"0"-544,0 0 192,0 0-1057,0 0-193,0 0-223,0 0 576,0 0 192,0 0-128,0 0-224,0 0-97,0 0-383,0 0-289,0 0-32,0 0-64,0 0 0,0 0-160,0 0-160,0 0-97,0 0 1,0 0-129,0 0 225,0 0-321,0 0-416,0 0 417,-14 0 448,14 0 63,0-13 97,-14 13 32,14-14 32,-13 14 97,13 0 95,-14-14 352,14 14 97,-14 0 288,14-13-160,0 13-257,0 0-31,0 0-33,0 0 97,0 0-33,0 0 97,-13 0 63,13 0 1,0 0-128,0 0-161,0 0-32,0 0-191,0 0-97,0-14-96,0 14 0,0 0 32,0 0 0,0 0-64,0 0 32,0 0 0,0 0 0,0 0-32,0 0-32,0 0 32,0 0-65,13 0 97,-13 0 0,0 0 0,14 0 0,-14 0 32,14 0 1,-14 14 31,13-14-64,-13 0 32,14 13 64,-14 1-32,14-14-32,-1 14 0,-13-14 0,0 13 0,14-13-32,-14 0 0,0 0 32,0 0-32,0 14 0,0-14 32,0 0-32,0 0 64,14 0-64,-14 0 0,0 0 0,0 0 64,0 0-64,0 0 64,0 0 0,0 0 32,0 0-32,0 0 0,0 0-32,0 0 32,0 0 33,0 0 31,0 0-32,0 0 0,0 0-32,0 0 32,0 0-32,0 0-32,0 0 0,13 0 0,-13 0 32,0 0 160,0 0 97,0 0 31,0 0-160,0 0 32,0 0-191,0 0-33,0 0 32,0 0-32,0 0 0,0 0 0,0 0 32,0 0-32,0 0 0,0 0 0,0 0 0,0 0 0,0 0 0,0 0-32,0 0 64,0 0-64,0 0 32,0 0 0,0 0 0,0 0 0,0 0 0,0 0 0,0 0 0,0 0 32,0 0-64,0 0 32,0 0 0,0 0 0,0 0 32,0 0-64,0 0 32,0 0 0,0 0 0,0 0 0,0 0 0,0 0 0,0 0 0,0 0 0,0 0 0,0 0 0,0 0 0,14 14 0,-14-14 0,0 0 0,13 0 0,-13 0 0,14 0 0,0 0 0,-14 0 0,13 0 0,-13 0 0,0 0 0,14 0 0,-14 0 0,0 13 0,0-13 0,14 0-32,-14 0 32,13 0 0,1 0 0,13 14 32,-13-14-64,0 0 32,-1 14 0,1-14 0,0 0 0,-1 0 0,1 13 0,0-13 32,-14 0-32,13 0 0,1 0-32,-14 14-1,14-14 66,-14 0-33,13 0 0,-13 0 0,14 0-33,-14 0 33,0 0 0,0 0 0,0 0 0,0 0 0,14 0 0,-14 0-32,0 0 32,13 14 0,-13-14-64,14 0 64,0 13 0,13-13 0,-13 14 0,-1-14-32,15 14-32,-15-1 64,14-13-32,-13 14 0,0-14 32,13 14 0,-13-1 0,13-13 0,-13 14 0,-1-14 0,1 14 0,-14-14 0,14 0 0,-14 13 0,0-13 0,0 0 32,0 0 0,0 0-32,0 14 64,0-14 64,13 0-95,-13 0 63,0 14-96,0-14 32,0 0-32,0 13 0,14-13 32,-14 0-32,0 14 0,14 0 0,-14-1 0,13-13 0,1 14 0,-14-14 0,0 14 0,14-14-32,-14 0 32,0 13 0,13-13 0,1 0-32,-14 14 32,14-14-32,-1 14 32,-13-14 0,14 0 0,0 13 0,-1-13 0,-13 0-32,14 0 32,-14 0 0,14 14 0,-1-14 0,-13 0 0,14 0 0,0 0-32,-14 0 32,13 14 0,-13-14 0,14 0 0,-14 0 0,13 13-33,-13-13 33,14 0 0,-14 0-32,14 14 32,-14-14 0,13 0 0,-13 0-64,14 0 64,-14 14 0,0-14 0,14 0-32,-14 13 32,0-13-96,13 0 32,-13 14 32,14-14-64,-14 0 0,0 14 32,14-14-64,-14 0 96,0 13-96,0-13 32,0 0 32,0 14-33,13-14-63,-13 0 96,0 0 0,0 0 64,0 0 0,0 0-32,0 0 0,0 0 0,0 0 32,0 0-32,0 0 0,0 0 32,14 0 0,-14 0 0,0 0 32,0 0 128,0 0 449,0 0 31,0 14-63,0-14 256,0 0-65,0 0-223,0 0-161,0 0-192,0 0-31,0 0-65,0 0-96,0 0 32,0 0-32,0 0 0,0 0 32,0 0 0,0 0 0,0 0 32,0 0-64,0 0 32,0 0-32,0 0-32,0 0 0,0 0 0,0 0-32,0 0-64,0 0-129,0 0 97,0 0 64,0 0-96,0 0 96,0 0-32,0 0 32,0 0 64,0 0-64,0 0 64,0 0-33,0 0 33,0 0 0,0 0-32,0 0-64,0 0 32,0 0-32,0 0 96,0 0-32,0 0 64,0 0 0,0 0 0,0 0 0,0 0 0,0 0 0,0 0 0,0 0 0,0 0 0,0 0 0,0 0 0,0 0 0,0 0 0,0 0-32,0 0 32,0 0 0,0 0 0,14 0 32,-14 0-32,0 0 0,0 0-32,0 0 32,0 0 0,0 0 0,0 0 0,0 0 0,0 0 0,0 0 0,0 0 0,0 0-128,0 0 64,0 0 32,0 0-32,13 0 64,-13 0-32,0 0 32,0 0 0,0 0-32,0 0 32,0 0 0,0 0-32,0 0-33,0 0-31,14 0-128,-14 0 32,0 0 0,0 0 32,14 0-65,-14 0-31,0 0 64,0 0-32,13 0-32,-13 0 31,0 0 33,0 0 128,0 0 0,14 0 0,-14 0-64,0 0 0,0 0 32,0 0 0,0 0-33,14 0 97,-14 0 32,0 0-32,0 0 32,13 0 0,-13 0 0,0 0-32,0 0 32,0 0 0,14 13 0,-14-13-64,14 0 64,-14 14-32,13-14 32,-13 0 0,0 0 0,0 0 0,14 0 0,-14 0 0,0 0 0,0 0 0,0 14 0,0-14 0,0 0-32,0 0 32,0 0 0,0 0-32,0 0 32,0 0 0,14 0 0,-14 0 32,13 0 32,-13 0 0,14 0-64,-14 0 32,14 0-32,-14 0 0,13 0 0,-13 0 0,0 0 0,0 0 0,14 0 32,-14 0-32,14 0 32,-1 0 33,1 0-33,-1 0 32,1 0-64,0 0 32,-1 0-32,-13 0 0,14 0 0,0 0 0,-14 0 0,0 0 0,13 0 32,-13 0-32,14 0 0,-14 0-32,14 0 32,-14 0 0,13 13 0,1-13 0,0 0 32,-1 0-32,1 0 0,0 0 0,-1 0 0,-13 0 0,14 0 0,0 0 0,-14 0 0,13 0 0,1 0 0,-14 0 32,14 0-32,-1 14 0,-13-14 0,14 0 0,-14 0-32,14 0 32,-1 14 0,1-1 32,0 1 0,-1 0-32,1-1 32,0 1-32,-14 0 0,13-14 0,-13 13 0,14-13 0,-14 0 0,0 0 0,0 0 0,0 0-32,0 0 64,13 0-32,-13 0 0,0 0 0,14 0 0,-14 0 0,14 0 0,-1 0 0,-13 0 32,14 0-32,0 0 0,-14 0 32,0 0-64,0 0 64,13 0-32,-13 0 0,0 0 0,0 0 0,14 0 0,-14 0 64,0 0-64,14 0 0,-1 0 256,1 0-128,0 0-32,-14 0 0,27 0 1,-27 0-97,14 14 64,-1-14-32,1 0 0,0 0 128,-14 0-128,13 0 32,-13 14-32,0-14-32,14 0 96,-14 0-96,14 0 0,-14 13 0,13-13 32,-13 14-32,14-14 0,-14 0 0,14 14 0,-14-14 32,13 0-32,1 0 0,-14 0 0,14 0 0,-14 13 0,13-13 32,-13 0-64,14 0 64,-14 0-32,14 0 0,-1 0 0,-13 0 0,14 0 0,0 0 32,-1 0-32,1 0 0,-1 0 0,1 0 0,0 0 32,-14 0-32,13 0 0,1 0 0,0 0 0,-1 0 0,-13 0 0,14 0 0,0 0 0,-14 0 0,13 0 0,-13 0 0,0 0 0,14 0 0,0 14 0,-14-14 0,13 0 0,-13 0 0,0 0 0,0 0 0,14 0 0,-14 0 0,0 0 0,0 14 0,14-14 32,-1 0 0,1 0-32,0 13 0,-1-13 128,1 14-64,0-14 0,-1 0-64,1 14 0,-14-14 0,14 0 0,-1 13 32,1-13-32,0 14 0,-14-14 33,13 0-33,1 14 0,0-14 0,-1 0 0,1 0 32,-1 13-32,1-13 0,0 0 0,-1 0 0,-13 0 0,14 0 0,0 0 0,-1 0 32,-13 0-64,14 0 32,0 0 0,-1 0 0,-13 0 32,14 0-32,0 14 32,-1-14-32,1 0 0,0 0 0,-1 0 0,1 0 0,0 0 32,-1 0-32,1 0 0,13 0 32,-13 0-32,0 0 0,-1 0 0,1 0 0,0 0 0,-1 0 0,1 0 0,0 0 0,-1 0 0,1 0 0,-1 0 0,1 0 0,0 0 32,-14 0-32,13 0 0,1 0 0,0 0-32,-14 0 64,13 0-32,1 0 0,0 0 0,-1 0 0,1 0 0,-14 0 0,14 0 0,-1 0 32,1 0-32,0 14 0,-1-14 0,1 0 0,-14 0 64,14 0-64,-1 0 32,1 0-32,0 0 0,-1 0 32,1 0-32,0 0 32,-1 0 32,1 0 0,13 0 0,-13 0 32,0 0 0,-1 0 64,1 0-160,-1 0 32,1 0-32,0 0 32,-1 0-32,1 0 32,0 0-32,-1 0 0,1 0 0,0 0 0,-14 0 0,13 0 33,1 0-33,0 0 0,-1 0 0,1 0 0,-14 0 0,14 0 0,-1 0 0,-13 0 0,0 0 0,0 0 0,14 0-33,-14 0 33,0 0 0,0 0 0,0 0 0,0 0-64,0 0 64,14 0-32,-14 0 0,13 0 32,1 0 0,0 0 0,-1 0 0,-13 0 0,14 0 0,0 0 0,-1 0 0,1 0 0,0 0-32,-1 0 32,1 0 0,0 0 0,-14 0 0,13 0-64,-13 0-32,0 0-64,0 0 0,0 0 96,0 0-32,0 0-96,14 0 31,-14 0 33,0 0-128,0 0 96,14 0 0,-14 0 96,13 0 64,-13 0-32,14 0 32,-14 0-128,0 0-161,13 0 225,-13 0 0,0 0 64,0 0 0,14 0 0,-14 0 0,0 0 0,14 0 0,-14 0-32,13 0 32,-13 0 0,14 0 32,13 0-32,-27 0 0,14 0 32,0 0-32,-1 0 0,-13 0 0,14 0 0,-14 0 0,14 0 0,-14 0 0,0 0 0,13 0-32,1 0 32,0 0 0,-1 0 0,1 0 0,0 0 0,-1 0 0,1-14 0,-14 14 0,14 0-32,-1 0 64,1 0-32,-14 0 0,0 0 0,14 0-32,-14 0 32,0 0 0,0 0 0,0 0 0,0 0 0,0 0 0,0 0 0,0 0 0,0 0 0,0 0 0,0 0 0,0 0 0,0 0 0,0 0 0,13 0 0,-13 0 0,0 0 0,0 0 0,0 0 0,0 0 0,0 0 0,0 0 0,14 0 0,-14 0 0,0 0 0,0 0 0,0 0 0,14 0 0,-14 0 0,0 0 0,0 0 0,0 0 0,0 0 0,0 0 0,13 0 0,-13 0 0,0 0 0,0 14 0,14-14 0,-14 0 0,0 0-32,0 0 0,0 0 0,0 0-96,0 0-32,0 0 0,0 0-33,0 0 33,0 0-96,0 0-64,0 0-33,0 0-31,0 0 96,0 0 96,0 0-289,0 0-384,0 0-160,0 0-224,0 0-160,0 0-1314,0 0-448,0 0 929,14 0 224,-14 0-64,0 0 1057,0 0 1025,0 0 481,0 0 480,0 0-97,0 0-864,0 0-576</inkml:trace>
  <inkml:trace contextRef="#ctx0" brushRef="#br0" timeOffset="-216869.8233">12261 7846 4997,'0'0'1185,"0"0"-993,0 0-192,0 0-993,0 0-1025,0 0-160,0 0 1345,-17-17 833,0 17 64,17 0 97,0 0 896,0 0 288,-17 0-32,17 0-576,0 0 608,0 0-96,0 0-128,0 0 193,0 0-193,0 0-321,0 0-287,0 0-257,0 0-64,0 0-160,0 0 32,0 0 129,0 0 63,0 0 0,17 0-128,-17 0-32,0 0-64,0 0-32,17 0 32,-17 0 0,0 0-32,0 0 0,17 0 0,-17 0 0,0 0-128,0 17-929,17-17-288,-17 0-321,0 0 385,0 0-256,0 0-1090,0 0-1505</inkml:trace>
  <inkml:trace contextRef="#ctx0" brushRef="#br1" timeOffset="-618493.0904">0 6802 12204,'0'0'3875,"0"0"-2754,0 0 0,0 0 449,0 0-1026,0 0-480,0 0 0,15 0 161,0 0 319,-1 0 33,1 0-193,14 0-96,-15 0 161,1 0-129,14 0-128,-14 0-160,-1 0-32,15 0 32,-14 0-32,14 0-512,-14 0-897,-1 0-1250,1 0-2338,0 0-7911</inkml:trace>
  <inkml:trace contextRef="#ctx0" brushRef="#br0" timeOffset="-345840.7669">439 6846 4708,'0'0'1442,"0"0"-1378,0 0 1025,0 0-64,0 0-801,0 0 192,0 0 1186,0 0 64,0 0-161,0 0-32,0 0-512,0 0-160,0 0-288,0 0-129,0 0 224,0 0-383,0 0-1,0 0 96,0 0-96,0 25-31,0-25-193,0 0 64,0 0 288,0 0-320,0 0 64,0 0 96,25 0-160,-1 0 96,-24-25-31,25 25-1,-25 0 480,0 0-448,0 0 129,0 0-1,0 0-96,0 0-32,0 0-128,0 0 32,25 0 32,-25 0-64,25 0 0,-25 0 64,0 0 0,0 0-64,0 0 0,0 0-256,0 25-1378,0-1-4099</inkml:trace>
  <inkml:trace contextRef="#ctx0" brushRef="#br0" timeOffset="-287182.1095">574 6860 2434,'0'0'2018,"0"0"-224,0 0 416,0 0 0,0 0-640,0 0-257,0 0-160,0 0-96,-13 0-384,13 0-129,0 0-128,0 0 193,0 0-64,0 0 31,0 0-95,0 0-97,0 0 0,0 0-160,0 0-95,0 0-1,0 0 0,0 0-96,13 0 96,-13 0 288,14 0-95,13 0 63,-13 0 0,0 0 225,13 14-225,0-1-127,1 1 159,-1 0 0,0-1-255,-13 1-97,13 0 96,1-1 256,-1 1-288,-13 0 0,13-1-32,0 15 65,-13-15-65,13 1 96,-13 0 32,13-1-160,-13 1-32,0 0 0,-1-1 32,1 1 0,0 0 32,13-14-64,-13 13 65,-1 1-65,1 0 0,0-1 32,13-13-32,-13 14 32,-1 0-64,1-1 0,0-13 32,-1 14 0,1-1-32,0 1 32,-1 0-32,1-1 32,13 1 0,-13-14-32,0 14 64,-1-1-64,1 1 64,0 0-64,-1-1 0,-13 1 0,14 0 32,0-1 0,-1 1-32,1 0 0,-14-14 0,14 13 0,-1 1 32,-13 0-32,14-14 0,-14 13 32,14 1-32,-1 0 0,-13-1 32,0-13-32,14 14 0,-14 0 0,13-1 0,-13 1 32,0 13-32,0-27 0,0 28 32,14-15 32,-14 1-64,14-1 0,-14 1 64,0 0-64,13-1 0,-13 1 0,0-14 0,0 0 0,0 14 0,14-14 0,-14 13 0,0-13 32,14 0-32,-14 14 0,0-14 0,13 0-32,-13 14 32,0-14 0,0 0 0,0 13 0,0-13 32,14 0-32,-14 0 0,0 14 0,14-14 0,-14 14 0,0-14 0,13 0 0,-13 0 0,0 13 0,0-13 0,0 0-32,0 0 64,14 14-32,-14-14 0,0 0-32,0 0 32,0 0-32,0 0 32,0 0 32,0 0-32,0 0 0,0 0 32,0 0-32,0 0 0,0 0 0,0 0 0,0 0 0,0 0-32,0 0 32,0 0 0,0 0-96,0 0-352,14 0-673,-14 0-769,13 14-1697,-13-14-2275,14-14-7815</inkml:trace>
  <inkml:trace contextRef="#ctx0" brushRef="#br0" timeOffset="-283563.4281">1779 7932 737,'0'0'865,"0"0"-97,0 0-159,0 0-65,0 0 161,0 0 256,0 0 32,0 0 0,0 0 160,0 0 64,0 0-512,0 0-225,-17 0 289,17 0-321,0 0-31,0 0 95,0 0 1,0 0-289,0 0-64,0 0-96,0 0 64,0 0-96,0 0 96,0 0 129,0 0 95,0 0-32,0 0 33,0 0-65,0 18 32,0-18 65,17 0-33,-17 0-64,0 0 32,0 0-31,0 0-97,0 0-32,0 17-32,17-17-64,-17 0 32,0 0 0,0 0 33,0 0 95,0 17-96,0-17-32,17 0-32,-17 0 0,0 0 32,0 0-32,0 0 64,0 0-64,0 0 32,0 0 33,0 17-65,17-17-32,-17 0 0,0 0 0,0 0 0,0 0-32,0 0 0,0 0 64,0 0-32,0 0 0,0 0 0,0 0 32,0 0 0,0 0 32,0 0-32,0 0 32,0 0-32,0 0 0,17 0 97,-17-17 95,0 0 96,18 0-64,-1-1-191,-17 1 127,17 0-128,-17 17 32,0-17-64,17 0 0,-17 17 0,0-17 160,0 17 65,0-17-129,17 17-64,-17-17 0,0 0-32,0 17-64,17-17 0,-17 0 32,0 17-32,17-17 0,-17 17 32,0-17 0,0 17 0,17-17 32,-17 17-32,0 0 0,0 0 0,0 0 0,0 0 32,0 0-32,17-18 64,-17 18 33,0 0-97,0 0 32,0 0-64,0 0 64,0 0 0,0 0 128,0 0-32,0 0 64,0 0-31,0 0-1,0 0-32,0 0 0,0 0-128,0 0 0,0 0-32,0 0 32,0 0-32,0 0 32,0 0-32,0 0 0,0 0 32,0 0-32,0 0 0,0 0 0,0 0 0,0 0 0,0 0 64,0 0-64,0 0 0,0 0 0,0 0 0,0 0-64,0 0 64,0 0 32,0 0-32,0 0 0,0 0 0,0 0 0,0 0 0,0 0 0,0 0 32,0 0 0,0 0-32,0 0 0,0 0 0,0 0 32,0 0-64,0 0 64,0 0-32,0 0 0,0 0 0,0 0 64,0 0-64,0 0 0,0 0-32,0 0-64,0 0-769,0 0-1345,0 18-1025,17-18-1826</inkml:trace>
  <inkml:trace contextRef="#ctx0" brushRef="#br0" timeOffset="-277719.5817">1967 7721 32,'0'0'416,"0"0"129,0 0 31,0 0 1,0 0 384,0 0 320,0-14-96,0 14-160,0 0-160,0 0-64,0 0-321,0-14-95,0 14 159,0 0 129,0-13 320,0 13-128,0-14-97,0 14 33,0-14-128,0 1-97,14 13 1,-14-14-33,13 0-95,1 14-129,0-14-64,-1 14-32,-13-13-63,14 13 63,0 0 0,-14 0 32,13 0-64,-13 0 97,0 0-97,14 0-64,-14 0-32,14 0 32,-1 0-32,1 0-32,-14 0 0,14 0-32,-14 0 65,13 0-33,-13 0-32,14 0 0,0 0 0,-14 0-32,13 0 64,-13 0-64,14 0 64,-14 13 32,14-13-32,-14 0 0,0 0 64,13 0-32,-13 0 0,0 0 32,14 0-31,-14 14-1,0-14 0,0 0 32,14 14 0,-14-14-64,13 14-32,-13-14 32,14 0-32,-14 13 32,14-13-64,-14 0 32,0 0-32,0 0 64,0 0-32,13 0-32,-13 0 32,0 0-32,0 0 0,14 0 32,-14 0-32,0 0 0,0 0 0,14 0 32,-14 0-32,13 0 129,-13 0-65,14 0 0,-14 0 0,0 0-64,0 0 0,0 0 0,14 0 32,-14 0-32,13 0 0,1 0 96,0 0-96,-14 0 0,13 0 32,1 14 0,0-14-32,-14 0 64,13 0-64,-13 14 0,14-14 32,0 0-32,-14 0 0,0 0 32,13 0-32,-13 0 0,0 0-32,14 0 32,-14 0 32,0 0-32,13 0 0,-13 0-32,0 0 32,14 0 0,-14 0 0,0 0 32,0 0-32,14 0 0,-14 0 0,0 0 0,0 0 32,0 0-32,13 0 0,-13 0 0,14 0 0,-14 0 0,14 0 0,-14 0 0,0 0 0,13 0 0,-13 0 32,0 0-32,14 0 0,-14 0 0,0 0 0,0 0 0,14 0 0,-14 0 0,0 0 0,13 0 0,-13 0 0,0 0 0,0 0 0,0 0 0,14 0 32,-14 0-32,0 0 0,0 0 128,0 0 64,14 0-95,-14 0-1,0 0-64,0 0 0,0 0-32,0 0 32,13 0-32,-13 0 32,0 0-32,0 0 0,0 0 0,14 0 0,-14 0 32,0 0-32,0 0 0,0 0 0,0 0 0,0 0 0,0 0 0,0 0 0,0 0 32,0 0-32,0 0 0,0 0 0,0 0 0,0 0 0,0 0 0,0 0 32,0 0-32,0 0-32,0 0 32,0 0 0,0 0-32,0 0-64,0 0-481,14 0-1088,-14 0-1570,13 13-5958</inkml:trace>
  <inkml:trace contextRef="#ctx0" brushRef="#br0" timeOffset="-269223.2005">2759 7707 6054,'0'0'2658,"0"0"-800,0 0-32,0 0-641,0 0-737,0 0-159,0 0 191,0 0 193,0-14-65,14 14-95,-14 0-129,14 0-128,-1 0-64,1 0 97,-1 14-97,1 0 32,13-14-160,-13 14 128,0-14-96,-1 0-31,-13 0-33,14 0-32,0 0 160,-14 0-96,0 0 64,13 0 32,-13 0 32,0 0 32,0 0-31,14 0-97,-14 0-64,0 0-32,14 0 32,-1 0 0,1 0 0,-14 0-32,14 0 0,13 0 0,-13 0 32,-1 0-32,1 0 0,-14 0 32,14 0 0,-1 0 32,-13 0-64,14 0 0,-14 0 0,0 0 0,14 0 0,-14 0 0,13 0 0,-13 0 0,14 0-801,0 14-864,-1-14-1538,1 0-2403,0 0-2754</inkml:trace>
  <inkml:trace contextRef="#ctx0" brushRef="#br0" timeOffset="-268632.8062">3323 7782 6662,'0'0'4100,"0"0"-1633,0 0-257,0 0-897,0 0-608,0 0-289,-17 0 96,17 0 1,0 0-193,0 0-64,0 0-63,0 0-97,0 0-32,0 0-64,0 0 0,17 0 32,0 0 32,0 0-32,0 0-32,0-17 64,0 17-64,1 0 64,-1 0-64,-17 0 0,17 0 0,-17-17 0,0 17 32,0 0 160,0 0 0,17 0-31,-17 0-1,0 0-32,17 0 64,-17 0-64,17 0-32,0 0 0,0 0-32,0 17-32,0-17 32,0 0-32,0 17 1,-17-17-33,17 0 32,0 0-32,1 0 0,-18 0 32,0 0-32,0 0-32,17 0 32,-17 0-577,0 0-1281,0 17-1249,0-17-3843</inkml:trace>
  <inkml:trace contextRef="#ctx0" brushRef="#br0" timeOffset="-267786.1899">3224 7833 4100,'0'0'1986,"0"0"-417,0 0-736,0 0-609,0 0 289,0 0 480,0 0 224,0 0 32,0 0-96,0 0-352,0 0-321,0 0-31,0 0 159,0 0-223,17-17-1,0 17-64,0 0-127,-17 0 31,17 0-128,0 0 160,0 0 160,0-17-95,0 17-65,0 0-160,0 0 64,0 0 0,-17 0-96,17 0 33,-17 0-97,18 0 32,-18 0-32,17 0 0,-17 0 0,0 0 0,0 0-97,17 0 33,-17 0 32,0-17 0,0 17 0,0 0 32,0 0-64,0 0 64,0 0-32,0 0 32,0 0 0,0-17 0,17 17 128,-17 0-64,0 0-32,0 0 65,0 0-65,0-17 32,0 17 0,0 0-32,0 0 0,0 0-32,0 0-32,0 0 32,0 0-32,0 0-64,0 0-289,0 0-416,0 0-704,0 0-1185,0 0-2948,0 0-1921</inkml:trace>
  <inkml:trace contextRef="#ctx0" brushRef="#br0" timeOffset="-267149.3256">3251 7803 2146,'0'0'2434,"0"0"-544,0 0 192,0 0-512,0 0-802,0 0-31,-34 0-96,34 0 191,0 0-95,-18-17-160,18 17-289,0-17-288,0 17 0,0-17 160,-17 0-160,17 17 32,0 0 32,0 0 160,0 0 65,0 0 31,0 0-64,0 0-32,0 0-63,0 0-129,0 0 32,0 0 96,0 0 96,0 0 96,0 0 65,0 0-225,0 0-96,0 0-32,0 0-64,0 0 96,17 0 64,-17 17 33,18-17-1,-1 17-32,0-17 0,0 17 32,0-17 96,0 0-127,0 0-1,-17 17 32,17-17-96,0 0 64,0 0-128,0 17 32,-17-17-32,17 0-32,0 0 64,-17 0-32,0 0-32,17 0 32,-17 0-32,18 0 0,-18 0 0,17 0-32,-17 0-576,17 0-705,0 0-1378,0 0-3907</inkml:trace>
  <inkml:trace contextRef="#ctx0" brushRef="#br0" timeOffset="-263339.2368">4723 7339 224,'0'0'1313,"0"0"-288,0 0-64,0 0-96,0 0-32,0 0 128,0 0 96,17 0 160,-17 0 160,0 0-480,0 0-288,0 0-129,0 0-31,0 0 159,0 0 65,0 0 64,0 0-1,0 0 161,0 0-32,0 0 320,0 0-608,0 0 31,0 0 1,0 0 31,0 0-223,0 0-225,0 0-128,0 0 64,0 0 32,0 17-32,0-17 0,0 0-96,0 17 1,0-17 31,-17 17-32,17-17 64,0 17 96,-17-17-128,17 0 0,0 17-32,0-17 32,0 17 0,-17-17-32,17 0 128,0 17-32,-17-17-63,17 17 31,0-17-32,-17 17 64,17-17-64,-17 0-32,17 17 0,-17-17 64,17 17-96,0-17 32,-17 17 0,17-17 32,0 18-32,0-18 32,-17 0 64,17 17-64,0-17 32,0 0-63,-18 17 63,18-17-64,0 0-32,-17 0 32,17 17-32,0-17 0,0 0 32,0 0-64,0 0 64,0 0 0,0 0 0,-17 17-32,17-17 32,0 0-32,0 0 32,0 0-32,0 0 0,0 0 0,0 0 0,0 0 0,0 0 0,0 0 0,0 0 32,0 0-32,0 0 0,0 0-32,0 0 32,0 0-64,0 0 0,0 0-513,0 0-1377,0 0-2786,0-17-9802</inkml:trace>
  <inkml:trace contextRef="#ctx0" brushRef="#br0" timeOffset="-213120.0933">3606 7789 545,'0'0'768,"0"0"33,0 0 384,0 0-320,0 0 96,0 0-32,0 0-449,0 0 65,0 0 223,0 0-287,0 0 159,0 0 257,0 0 32,0 0-192,0 0 128,0 13 32,0-13 63,0 0 194,0 0-450,14 0-31,-14 0-129,0 0-63,14 14-257,-14-14 64,13 0-31,-13 0 127,14 0-64,-14 0-31,14 0 31,-14 14 96,13-14 33,-13 0 159,14 0-287,0 0-97,-14 0 64,13 0-32,1 13-32,-14-13-127,14 0-65,-14 0 32,13 0-32,-13 14-32,14-14 64,-14 0-32,14 0 0,-1 14 0,-13-14 32,14 0 0,0 0 64,-14 0 32,0 0-64,13 0-32,-13 0 64,14 13-31,-14-13-97,14 0 96,-14 0-64,13 0 32,-13 0-32,14 0-32,-14 0 64,14 0-32,-1 14 32,1-14 0,0 0 32,13 0-32,-13 0 32,-1 0-96,1 0 64,-14 0-32,14 0-32,-1 0 32,-13 14 0,14-14-32,-14 0 0,0 0 0,14 0 32,-1 0-32,1 0 0,-14 0 32,14 0 0,-14 0-32,13 0 33,1 0-33,-14 0 32,0 0-32,0 0 0,14 0 32,-14 0-32,0 0 0,0 0 0,0 0 0,13 0 0,-13 0 0,0 0 0,14 0 32,-14 0-32,0 0 0,14 0 32,-14 0-32,0 0 0,0 0 32,0 0-32,0 0 0,0 0 0,0 0 0,13 0 0,-13 0 0,0 0 0,0 0 0,0 0 32,0 0-64,0 0 64,14 0-32,-14 0 0,0 0 0,0 0 0,14 0 0,-14-14 32,13 14-32,-13-14 96,14 14-96,0-13 64,-14 13-32,13 0 0,1 0-32,-14-14 0,0 14 0,0 0 96,0 0-96,0-14 0,0 14 0,14-13 64,-14 13-32,13-14 0,-13 0 0,14 14-32,-14 0 0,0-13 0,14 13 0,-14 0 0,0 0 32,0-14-32,0 14 32,0 0-32,0 0 0,0-14 0,0 14 0,0 0 32,0-13-32,0 13 0,0 0 32,0 0-32,0 0 0,0 0 0,13-14 0,-13 14 0,0 0 0,0-14 0,0 14 0,14-13 0,-14 13-32,14-14 32,-14 0-32,13 14 32,-13 0 0,0 0 0,0-13 0,0 13 32,0 0-32,0 0 32,0 0-32,0 0 0,0 0 0,0 0 32,0 0-64,0 0 64,0 0-32,0 0 0,0 0 0,0-14 0,0 14 0,0 0 0,0 0 32,0 0-32,0 0 0,14 0 0,-14 0 0,0 0 0,0 0 0,0 0-32,0 0 32,0 0 0,0 0 0,0 0 0,0 0-32,0 0 32,0 0 0,0 0-32,0 0 32,0 0 0,0 0-32,0 0 32,0 0-32,0 0 0,0 0-32,0 0-416,0 0-33,0 0-95,0 0-129,0 0-801,0 0-544,0 0-544,0 0-2307,0-14-2402</inkml:trace>
  <inkml:trace contextRef="#ctx0" brushRef="#br0" timeOffset="-212221.1781">4426 7755 1569,'0'0'1666,"0"0"-289,0 0-31,0 0-225,0 0 160,0 0-96,17-35 64,-17 35-96,0 0-160,0 0-64,0-17-64,17 17-64,-17 0-289,0 0-95,0-17 31,0 17-96,17 0 97,-17 0-33,0-17-64,0 17-63,0 0-97,0 0-128,0 0 0,0 0-32,17-17-32,-17 17 0,0 0 0,0 0 0,0 0 0,0-17 0,17 17 0,-17 0-32,0 0 0,0 0 32,0 0 0,17 0 0,-17-17 0,0 17-128,17 0-64,-17 0-129,0-17-447,17 17-578,-17 0-1088,17 0-1153,-17-17-1314</inkml:trace>
  <inkml:trace contextRef="#ctx0" brushRef="#br0" timeOffset="-205936.3755">4712 7366 1185,'0'0'1249,"0"0"-192,0 0-448,0 0-97,0 0 1,0 0-129,0 27-160,0-27 33,0 0-65,0 0-128,0 0 64,0 0-64,0 0 32,0 0-64,0 0 32,0 0 257,0 0-33,0 0-64,0 0 96,0 0-63,0 0-33,0 0-32,0 0-64,0 0 0,0 0 32,0 0 161,0 0 351,0 0-63,0 0 32,0 0-1,14 0 225,-14 0 96,0 0 32,13 0-289,-13 0-63,14 0 0,-14-14-97,0 14-191,14 0-33,-14-13-32,0 13-32,13-14-63,1 14 159,-14-14-96,0 14 64,14 0-95,-14-13-65,0 13-64,13 0 0,-13 0 96,0-14-32,0 14-32,14 0 33,-14-14-1,0 14-64,14-13 0,-14 13-32,0 0 64,13-14 0,-13 14 64,0 0 33,0-14-33,0 14 0,14-13-32,-14 13-128,0-14 0,14 0 0,-14 14-32,0-13 0,0 13 0,13 0 64,-13-14 0,0 14 0,0 0 97,0 0 31,14-14-64,-14 14-64,0-13 0,0 13-64,14-14 64,-14 14-32,0-14 32,13 14 32,-13-13-64,0 13 0,0 0 0,0-14 32,0 14 0,0-14 32,14 14 65,-14-13-65,0 13-64,0-14 32,14 0-32,-14 14 32,0 0 32,0-13-96,0 13 64,0-14-32,0 0 0,13 14 0,-13-13 32,0-1-64,0 14 0,14-14 0,-14 1 64,0-1 0,0 0 32,14 14-64,-14-13 33,0-1-33,0 14 32,0-13-64,0 13 32,0-14 32,13 14-64,-13-14 64,0 1 0,14 13 32,-14-14 0,14 0-96,-14 1 96,0-1-32,0 14 32,0-14-32,13 1 32,-13 13 33,0-14-97,0 0-32,0 14 64,0 0-64,14-13 0,-14 13 0,0 0 32,0 0 0,0-14-32,0 14 0,0-14 0,0 14 0,0-13 32,14-1-32,-14 14 0,0-14 0,0 1 32,0 13-32,13-14 32,-13 0 0,0 14-32,0-13 32,0-1-32,0 14 0,0-14 0,0 1 32,14-1-32,-14 14 0,0-14-64,0 14 64,0-13 0,0 13 0,14 0 32,-14-14-32,0 14 0,0 0 0,0-14 0,0 14 32,0-13-32,0 13 0,0-14 0,0 0-32,13 14 32,-13-13 0,0 13 0,0 0 0,0 0 0,0 0 0,0-14 0,0 14 0,0 0 0,0-14 0,0 14 0,0 0 0,0 0 0,0-13 0,0 13 0,14-14 32,-14 14-32,0-14 0,0 1 0,0-1 0,0 0 0,0 1 0,0-1 0,0 0 0,0 1 0,0 13 0,0-14 0,0 14 0,0 0 0,0 0 0,0-14 0,0 14 0,0 0 0,0 0 0,0 0-32,0 0 32,0-13 0,0 13 0,0 0 0,0 0 0,0 0 0,0 0 0,0 0 0,0 0 0,0 0 0,0 0 0,0 0 0,0 0-64,0 0 32,0 0 32,0 0-32,0 0 0,0 0 32,0 0 0,0 0 0,0 0 0,0 0 0,0 0 32,0 0-64,0 0 32,0 0-32,0 0-32,0 0 64,0 0-64,0 0 31,0 0 33,0 0-32,0 0 32,0 0 0,0 0 0,0 0 0,0 0-96,0 0 0,0 0-64,0 0-32,0 0 0,0 0 32,0 0 64,0 0 96,0 0-65,0 0 33,0 0 32,0 0 0,0 0-32,0 0-32,0 0 32,0 0 0,0 0-32,0 0 0,0 0 32,0 0 0,13 0 0,-13 0 32,0 0 0,0 0 32,0 0-32,0 0 0,0 0 0,14 0 0,-14 0 0,0 0-32,0 0 32,0 0 0,0 0 0,0 0 0,0 0 32,0 0-32,0 0 0,14 0 0,-14 0-32,0 0-32,0 0-96,0 0 64,0 0-32,0 0 32,0 0 96,13 0-32,-13 0 32,0 0 0,0 0 0,14 0-33,-14 0 33,0 0-32,0 0-64,0 0-96,0 0-352,14 0 63,-14 0 33,0 0-385,13 0-608,1 0-225,-14 0-1793,27 0-3620</inkml:trace>
  <inkml:trace contextRef="#ctx0" brushRef="#br0" timeOffset="-203865.4643">5289 6171 929,'0'0'3587,"0"0"-2530,0 0-352,0 0 480,0 0-480,0 0-161,0 0 129,17 0 160,-17 0-257,0 0-127,0 0-161,0 0-192,0 0-64,0 0 0,0 0-32,0 0 128,0 0 449,0 0-289,0 0 128,0 0-63,0 0-129,0 0-64,0 0 32,-17 0 32,17 0-63,0 0-33,0 0 32,0 0 96,0 0 193,0 0 127,0 0-224,0 0-63,0 0-1,-17 0-160,17 0 0,0 0-64,0 0-32,0 0-32,0 0-32,0 0-32,0 0 0,0 0-32,0 0 64,0 0 32,0 0 32,0 0 96,17 0-96,-17 0 32,17 0-64,-17 0 0,17-17 0,-17 17 0,17 0 0,-17 0 0,17 0 32,-17 0 32,18 0-64,-18 0-32,0 0 32,17 0 0,-17 0 0,0 0 0,0 0-96,0 0 64,0 0 0,0 0 32,0 0 32,0 0 0,0 0-32,0 0 0,0 0 32,0 0-32,0 0 32,0 0-32,0 0 0,0 0-32,0 0 0,0 0 32,0 0 0,0 0 32,0 0 0,0 0-32,0 0 32,0 0 0,0 0 0,0 0 32,0 0-31,0 0 63,0 0 128,0 0-32,0 0-96,-17-17 64,17 17 0,-18 0-64,18 0-63,-17 0 31,0 0-64,17 0 64,0 0-64,-17 0 96,17 0-64,0 0 32,-17 0-64,17 0 64,0 0-64,0 0 0,0 0 0,-17 0-32,17 0 32,0 0 0,0 0-32,0 0 0,0 0 0,0 0-32,0 0-64,0 0 64,0 0 31,0 0 1,0 0 0,0 0 32,0 0 0,0 0 0,0 0 0,0 0 0,0 0 0,0 0-32,0 0 0,0 0 32,0 0 0,0 0-32,0 0 0,0 0-32,0 0-32,0 0-32,0 0 96,0 0-32,17 0 0,-17 0 0,17 17 32,-17-17 0,17 0 32,-17 0 0,17 0 0,-17 0 0,0 0 0,17 0 32,-17 0-64,0 0-192,0 0-641,18 17-1217,-18-17-4997</inkml:trace>
  <inkml:trace contextRef="#ctx0" brushRef="#br0" timeOffset="-202441.8379">5272 6154 384,'0'0'1826,"0"0"-513,0 0 193,0 0-705,0 0-545,0 0-160,17-17-96,-17 17-96,17 0-32,-17 0-417,0 0-95,0 0-802,0 0-1601</inkml:trace>
  <inkml:trace contextRef="#ctx0" brushRef="#br0" timeOffset="-195717.0939">10789 7823 5541,'0'0'2499,"0"0"-962,0 0-160,0 0-448,0 0-320,0 0 63,0 0 353,0-17 257,0 17-193,0 0-192,0 0-353,0 0-224,0 0-160,0 0-63,17 0-97,-17 0 128,0 0-96,17 0 0,-17 0-32,0 0 32,18 0 32,-18-17 0,0 17 128,17 0-64,-17 0 0,0 0-96,17 0-32,-17 0 32,0 0-32,17 0 32,-17 0 32,17 0 1,-17 0-1,0 0 32,17 0 0,-17 0 0,0 0 32,0 0-128,17 0 32,-17 0 64,17 0-64,-17 17 32,0-17 0,0 0-32,17 0 0,-17 0 0,0 0-32,0 17 64,0-17-64,0 0 0,17 0 32,-17 0 0,0 0-32,0 0 0,0 0 0,17 0 33,-17 0-33,0 0 32,0 0-32,0 0 32,0 0-32,17 0 0,-17 0 0,0 17 32,0-17-32,17 0 0,-17 0 0,0 0 0,17 0 32,-17 0-32,0 0 0,17 17-32,-17-17-577,18 0-1089,-1 0-1537,-17 17-2626</inkml:trace>
  <inkml:trace contextRef="#ctx0" brushRef="#br0" timeOffset="-195179.644">11199 7877 2562,'0'0'1794,"0"0"-993,0 0-193,0 0-223,0 0-257,0 0 160,0 0 545,0 0 512,0 0-224,0 0-224,0 0-32,0 0-96,0 0-193,0 0-127,0 0-33,17 0-128,-17 0 1,0 0-65,0 0-64,0 0 32,18 0 0,-18-17-31,0 17-33,17 0-32,-17 0-32,0 0-32,0 0 0,17 0 0,-17 0 0,17-17 0,-17 17-32,0 0 0,17 0-32,-17 0 32,0 0 0,0 0-64,17 0-288,-17 0-417,17 0-288,-17 0-609,0 0-768,17 0-1762</inkml:trace>
  <inkml:trace contextRef="#ctx0" brushRef="#br0" timeOffset="-194647.3118">11432 7850 1698,'0'0'1729,"0"0"-832,0 0 320,0 0-416,0 0-256,0 0 383,0 0 225,0 0-224,0 0-320,0 0-225,0 0-95,0 0 31,0 0 96,0 0 33,0 0 127,0 0 65,0 0-65,17 0 1,-17 0 32,0 0-193,0 0-192,0 0-160,0 0 0,0-17-64,0 17 32,17 0 0,-17 0-32,0-17 32,0 17-32,17 0-32,-17 0 32,0 0-32,0 0-96,0 0-32,17 0 160,-17 0 32,0 17 64,17-17-32,-17 0-32,0 17 0,0-17-32,0 0 32,0 0-32,17 0-160,-17 0-448,0 0-770,0 0-544,17 0-640,-17 0-545,17 0-801</inkml:trace>
  <inkml:trace contextRef="#ctx0" brushRef="#br0" timeOffset="-193987.6823">11664 7873 769,'0'0'2402,"0"0"-1217,0 0 417,0 0-97,0 0-160,0 0-288,0 0-32,17 0-32,-17 0-288,0 0-161,0 0-127,0 0-161,0 0-32,17 0-96,-17 0 1,17 0-97,0 0 0,-17 0 0,17 0-32,0 0 0,-17 0-32,17 0-65,0 0-95,0 0-640,-17 0 95,17 0 224,-17 0 1,0 0 224,18 0 256,-18 0 32,0 0 0,0 0 32,0 0 416,0 0 513,0 0 128,0 0 32,0 0-128,0 0-352,0 0-321,0 0-96,0 0-96,0 0-32,17 0 0,-17 0 32,0 0 65,0 0-33,0 0-64,17 0-64,-17 0 32,17 0-64,-17 0 0,17-17 0,-17 17 32,0 0-32,17 0-32,-17 0-192,17 0-513,0 0-416,0 0-705,-17 0-512,17 0-2210,0 0-2435</inkml:trace>
  <inkml:trace contextRef="#ctx0" brushRef="#br0" timeOffset="-181184.1839">12960 7853 897,'0'0'2626,"0"0"-800,0 0 32,0 0 160,0 0-449,0 0-480,0 0-256,0 0 0,0 0 96,0 0 64,0 0-321,0 0-63,0 0-97,0 0-95,0 0-129,0 0-64,0 0 0,0 0-127,0 0 127,0 0-64,17 0 0,1 0-32,-1 0-32,-17-17-64,17 17 128,0 0 33,-17 0-65,17 0-32,-17 0 0,17 0 32,-17 0-32,17-17 0,-17 17 64,17 0-32,-17 0 1,17-17-1,-17 17 0,0 0-96,17 0 96,-17-17 0,17 17 0,-17 0-32,0-17 32,17 0-31,-17 17-65,17-18 64,-17 1-64,0 17-32,17-17 0,-17 17 32,0 0 0,0-17-32,0 17 0,18 0 32,-18 0-32,0 0 0,0-17 0,0 17 0,0 0 32,0 0-32,0 0 0,0 0 0,0 0 0,0 0 0,0 0 0,17-17 0,-17 17 0,0 0 0,0 0 0,0-17 0,0 17 0,0-17 64,17 0-64,-17 17 0,0 0 0,0-17 0,17 17 0,-17-17 0,0 17 0,0-17 0,17 17 0,-17 0 0,0 0 0,0-17 32,0 17-32,0 0 0,0 0-32,17 0 32,-17 0 0,0 0 32,0 0-32,0 0 96,0 0 64,0 0 128,0 0-159,0 0-33,0 0-64,0 0-32,0 0-545,0 0-2017,0 0-2435</inkml:trace>
  <inkml:trace contextRef="#ctx0" brushRef="#br0" timeOffset="-109110.8501">12324 7805 833,'0'0'2210,"0"0"-737,0 0 33,0 0 63,0 0-480,0 0-384,0 0 0,0 0 159,0 0 129,0 0-256,0 0-128,0 0-225,0 0-192,0 0 32,0 0-160,0 0-32,0 0 161,0 0-161,0 0 32,0 0 128,0 0 96,0 0 161,0 0-65,0 0 192,0 0-127,0 0-1,11 0 33,0 0-161,-11 0-32,10 0 65,1 0 31,0 0 161,0 0-257,-1 0-64,1 0 224,0 0-127,-1 0-97,1 0-32,0 0-96,0 0 32,-1 0-32,1 0-31,-11 0 127,11 0-32,-11 0-32,11 0 0,-1 11-64,1-11 32,-11 0 64,11 11-31,-1-11 31,1 0-96,0 0 192,0 10-64,-1-10-32,1 0-32,-11 0-31,11 0-97,-11 11 32,10-11 0,-10 0-32,11 0 64,-11 0-64,11 11 64,0-11 0,-11 0 32,10 11 32,-10-11-64,11 0 0,-11 10-64,11-10 32,-11 0 0,11 11-32,-11-11 32,10 0-32,-10 11 32,11-11 32,0 0 0,-11 0-64,10 0 64,1 0 0,0 0 1,-11 0-1,11 0 0,-11 0-32,10 0 0,-10 0 0,0 0-32,11 0 32,-11 0-32,11 0 0,-11 0 0,10 0 0,-10 0 0,11 0 0,0 0 0,0 0 32,-11 0 32,10 0-32,1 0 0,0 0-32,-1 0 160,1 0-128,0 0 64,-11 0-32,11 0-64,-1 0 0,-10 0 32,0-11 0,11 11 32,-11 0-32,0 0-32,0 0 97,0 0-65,0 0 32,0 0-64,0 0 32,0 0-32,0 0 0,0 0 32,0 0-32,0 0 32,0 0-64,0 0 32,0 0 0,0 0 0,0 0 0,0 0 0,0 0 0,0 0 0,0 0 0,0 0 0,0 0 0,0 0 0,0 0-32,0 0 32,0 0 0,0 0-32,0 0 32,0 0 0,0 0 0,0-11 0,0 11 32,0 0-64,0 0 32,0 0-64,0-10-1,0 10-95,0 0 0,0 0-160,0-11-129,0 11 1,0-11-289,0 11-288,0 0-672,0-11-1122,11 11-3587</inkml:trace>
  <inkml:trace contextRef="#ctx0" brushRef="#br0" timeOffset="-104341.4087">13299 7537 352,'0'0'1570,"0"0"-705,0 0 352,0 0-256,0 0-385,0 0 65,0-11 416,0 11-64,0 0-353,0 0-191,0 0-97,0 0-64,0 0-63,0 0 159,0 0 193,0 0-33,0 0-63,0 0-129,0-10 0,0 10 65,11 0 95,-11-11 33,0 11 95,11-11 1,-11 1-97,11-1 1,-11 11-161,0-11 33,10 0 63,-10 1 161,11-1-193,-11 0-128,0 1 33,11-1 127,-11 0-128,0 11 1,0-11 95,10 1-63,-10-1 31,0 11-192,0-11-64,11 1-32,-11-1 1,0-11-1,11 12 0,-11-1-32,0 0 32,11 11 0,-11-11-32,0 1 32,0-12 65,0 12-97,10-1-64,-10 0 32,0 0 0,11 1-32,-11-1 32,0-10 32,0 21 0,0-22 64,0 11-32,0 1-96,11-1 32,-11 0-64,0 1 65,0-1-33,11 0 0,-11-10 0,0 10 64,0 0-64,0 0 128,0 1-32,0-12-32,0 12-96,0-12 32,10 11 0,-10-10 0,11 0-32,-11 10 0,11-11 0,-11 1 32,10 0 0,-10 10 32,0-11 0,11 1 0,-11 10-64,11-10 32,-11 10-32,11-10 32,-11-1-32,10 11 33,-10-10-1,11 0-32,-11-1 0,11 11 0,-11-10 64,10 0-64,-10-1 0,11 1 0,-11 10 64,11-11-64,-11 1 0,0 10 32,11-10 0,-11 10 0,10-10 0,1-1 0,0 1-32,-11-1 32,11 1-32,-1 0 0,1-12 0,0 23 32,-1-12-32,-10 1 0,11-1 0,-11 12 32,11-12-32,-11 11 32,11-10-32,-11 0 0,10-1 0,-10 1-32,11-1 32,-11 1 32,11-1 32,-11 1-64,11 10 0,-11-10 0,10-1-64,-10 12 128,11-12-128,-11 1 64,0-1 0,11 12 0,-11-12 0,10 11 64,-10-10-64,0 10 0,11 1 0,-11-1 0,0 0 0,11 0 0,-11-10 0,0 10 0,11 0 0,-11-10 0,0 10 0,0 1 0,10-1 0,-10 0 0,0 0 0,0 1 0,0-1 0,11-10 0,-11 10 0,0 0 0,0 0 0,0-10 0,0 10 0,11 1 0,-11-1 0,0 0 0,0-10 0,11 10 0,-11 11 0,0-11 0,10 0 32,-10 1-32,0-1 0,0 0-32,0 1 64,11-1-64,-11 0 64,0 0-32,0 1 0,0-1 0,0 0 0,11 11 0,-11-10 0,0-1-32,0 11 64,0-11-32,10 0 0,-10 11 0,0-10 0,0 10 0,0-11 0,11 11-32,-11 0 32,0 0 0,0 0 0,0 0 0,0 0 0,0 0-64,0 0 64,0 0 0,0 0 0,0 0 0,0 0 64,0 0-128,0 0 128,0-11-64,0 11 0,0 0 0,0 0 0,0 0 0,0 0 0,0 0 0,0 0 0,0 0 0,0 0 0,0 0 0,0-10 32,11 10-64,-11 0 32,0 0 0,0 0 0,0-11 0,0 11 0,0 0 0,0 0 0,0 0 0,0-11-96,0 11 64,0 0-32,0 0 64,0-11 32,0 11-32,0 0-64,0-10 64,0 10 0,0 0 0,11 0 0,-11 0-64,0 0 64,0 0 0,0 0-32,0 0 32,0 0-32,0 0-64,0 0-1,0 0 1,0 0 32,10 0 64,-10 0-32,11 0 32,0 0 0,-11 0-32,10 0 0,-10 0-64,11 0 64,0 0-32,-11 0 32,11 0 0,-11 10 32,10-10 0,-10 0 0,11 0 0,-11 11 64,0-11-32,0 0-32,0 0 32,0 0 0,0 0-32,0 0 32,0 0-32,0 0 0,11 0 0,-11 0 0,0 0 0,0 0 0,0 0 0,0 0 0,0 0 0,11 0 0,-11 0 32,0 0 0,0 0-32,10 11 0,-10-11-64,0 0 64,11 0 0,-11 11 0,11-11-32,-11 0 64,0 10-64,0-10 64,10 0-64,-10 0 0,0 0 0,0 11 32,0-11 32,0 0-32,0 0 0,0 0 32,0 0 32,0 0-64,0 0 32,0 0 0,0 0-32,0 0 0,0 0 0,0 0 32,0 0 0,0 0-32,0 0 32,11 0-32,-11 0 0,0 0 0,0 0 0,0 0 0,0 0 64,0 0-64,0 0 97,0 0-65,0 0 0,0 0 0,0 0 0,0 0 0,0 0-32,0 0 32,0 0-32,0 0 0,0 0 64,0 0-32,0 0 32,0 0 0,0 0-32,0 0 32,0 0-32,0 0 32,0 0-64,0 0 0,0 0 0,0 0 32,0 0 0,0 0-32,0 0 0,0 0 0,0 0 0,0 0 0,0 0 0,0 0-96,0 0-609,0 0-928,0 0-1762,0 11-2563</inkml:trace>
  <inkml:trace contextRef="#ctx0" brushRef="#br0" timeOffset="-95752.694">14149 5284 192,'0'0'641,"0"-14"-481,-14 14-96,14-13-64,0 13-224,0 0-64,0-14 255,0 14-447</inkml:trace>
  <inkml:trace contextRef="#ctx0" brushRef="#br0" timeOffset="-87903.7901">14113 5211 2947,'0'0'4932,"0"0"-1889,0 0-801,0 0-384,0 0-897,0 0-416,0 0 223,0 0-159,0 11-97,0-11-63,0 21 512,11 1 0,-11-1-32,0 1-353,0-1-95,11 11-97,-11-10-32,0 10-31,0 0-161,0 0-32,0 0 0,0 11-64,0 0 128,11 0-128,-11 0 32,0-11-32,11 11-64,-11 0 0,10-11 64,-10 0-64,0 0 32,0 0 1,0-10 63,0 10-64,0-10-32,11 10 32,-11-11 0,0 1-32,0-1 32,11-10 0,-11 10-32,0-10 32,0 0 0,11-1 32,-11 1 64,0 0-128,0 0 32,0-11 0,0 10 32,10 1-32,-10 0 0,0-11-32,0 10 32,0-10 0,0 0-32,0 0 0,0 0 32,0 0-32,0 0 0,0 0 0,0 0 0,0 0-32,0 0-416,11 0-833,-11 0-1314,0-10-2145,11-12-5862</inkml:trace>
  <inkml:trace contextRef="#ctx0" brushRef="#br0" timeOffset="-61493.8225">14221 6218 1057,'0'0'2146,"0"0"-705,0 0-255,0 0 95,0 0-224,0 0-64,0 0 128,0 0 32,0 0-96,0 0-64,0 0-32,0 0-129,0 0-191,0 0-128,0 0-161,0 0 32,0 0-31,0 0-33,0 0 0,0 0 0,0 0 1,0 0-97,0 0-96,0 0 32,0 0-64,0 0-32,0 0 33,0 0-1,0 0 32,0 0-32,0 0 32,0 0 64,0 0-32,0 0-32,0-11-32,0 11 1,0 0 31,0-11 0,0 11 0,0-10 64,10 10-64,-10 0-32,0-11-32,0 11-64,0-11 64,0 11-32,11-10 1,-11 10 31,0-11-32,0 11 64,0-11-32,11 11-64,-11 0 0,0-11 0,0 11 0,0 0 0,0 0 0,11-10 0,-11 10 0,0-11 32,10 0-32,-10 11 32,0-10 32,11-1-32,-11 0 64,11 0-64,-1 1 64,-10-1 0,11-10 0,-11 10 32,11-11-31,0 12-1,-1-12 0,-10 12 0,11-12 32,-11 1-96,11-1 32,-1 12 64,1-12-32,0 11-64,-11-10-32,11 10 32,-11 0-32,10 1 32,-10-1 32,11 0 32,-11 1 1,0-1-1,11-11-32,-11 12 0,10-12-64,-10 12 0,0-1 0,0 0 0,11 11 32,-11-11-32,0 11 32,0-10 0,0 10 0,11-11-32,-11 0 0,0 1-32,11-12 32,-11 11 0,0 1-32,10-1 32,-10 0 32,0 1-32,11 10 0,-11 0 32,0 0 32,0 0 0,0 0-32,0 0-32,0 0 32,0 0-32,0 0 32,0 0 0,0 0 0,0 0 32,0 0-32,0 0 0,0 0 32,0 0-64,0 0 0,0 0 0,0 0 32,0 0 0,0 0-32,0 0 32,0 0-32,0 0 0,0 0 32,0 0-32,0 0 0,0 0 0,0 0 32,0 0-32,0 0 0,0 0 0,0 0 0,0 0 0,0 0 0,0 0 33,0 0-33,0 0 0,0 0 0,0 0 0,0 0 0,0 0 0,0 0-33,0 0 1,0 0-384,0 0-385,0-11-1409,11 0-2658,-1 0-6183</inkml:trace>
  <inkml:trace contextRef="#ctx0" brushRef="#br0" timeOffset="-54077.7468">14489 5575 416,'0'0'1186,"0"0"-290,0 0 322,0 0 223,0 0-128,0 0-320,0 0 64,0 0-160,0 0 32,0 0 0,0 0-65,0 0-63,0 0 0,0 0-96,0 0-161,0 0-95,0 0-33,0 0-160,0 0-64,0-10 225,0-1 127,0 0 33,0-10-33,0 10 33,0-10-161,0 10-159,10-11 63,-10 12 128,11-12-63,-11-10 31,11 11-160,0-12-96,-11 1 1,10 0 31,1-11 64,0 11-64,-11 0 32,11 10 1,-11-10-1,11 0 64,-11 0-64,10 0-64,-10 0-63,11 10-1,-11-10 32,0 0 0,11 10-32,-11 1-64,11 10 0,-11 1-32,0-1 0,0 0 64,0 0-32,0 11 32,0-10-32,0 10 96,0-11-32,0 11 1,0 0 31,0-11-32,0 11-32,0 0 32,0 0 0,0 0-64,0 0 32,0 0 0,0 0-32,0 0 32,0 0 0,0 0-32,0 0 0,0 0 0,0 0-32,0 0 0,0 0-32,0 0 32,10 0-32,-10 0 32,0 0 0,0 0 0,0 0 0,0 0-160,0 0-352,0 0-385,0 0-448,0 0-930,0 0-575,0 0-1731,0 0-5220</inkml:trace>
  <inkml:trace contextRef="#ctx0" brushRef="#br0" timeOffset="-37299.9564">14618 5050 0,'0'0'416,"0"0"-287,0 0-129,0 0-97,0 0-191,0 0 128</inkml:trace>
  <inkml:trace contextRef="#ctx0" brushRef="#br0" timeOffset="-123769.0748">15341 82 1441,'0'0'1153,"0"0"33,0 0-418,0 0-351,0 0 31,0 0 161,0 0 31,0 0-63,0 0 63,0 0-63,0 0-32,0 0 127,0 0 65,0 0-385,0 0 1,0 0 31,0 0-64,0 0-128,-29 0-64,29 0 1,0 0-33,0 0-64,0 0-32,0 0 0,0 0-32,0 0 0,0 0 32,0 0 256,0 0-64,0 0 32,0 0-64,0 0-31,0 0-1,0 0-64,0 0 0,0 0 0,0 0 128,0 0 64,0 0-31,0 0 31,0 0 0,0 0 128,0 0 97,0 0-33,0 0-31,0 0-33,0 0-352,0 0 32,0-30-32,0 30-32,0 0 64,0 0-64,0 0 0,0 0-64,0 0 32,0 0 0,0 0-32,0 0-64,0 0 128,0 0-160,0 0 64,0 0 32,0 30 64,0-30 64,0 0 32,0 29 0,0-29-96,0 0 0,0 0 0,0 0 64,0 29-32,0-29-32,0 0 32,0 0-32,0 0 0,0 0 64,0 0-32,0 0 32,0 0-64,0 0 96,0 0-96,0 0 64,0 0 0,0 0-32,0 0 0,0 0 0,0 0 0,0 0 0,0 0 97,0 0 63,0 0 0,0 0-96,0 0 32,0 0-64,0 0-32,0 0-32,0 0-64,0 0-32,0 0 0,0 0-32,0 0 96,0 0 32,0 0 0,0 29 32,-29-29-32,29 29 0,0-29 0,0 0 32,0 29-32,0-29 0,0 0 0,0 0 0,0 0 32,0 0-32,0 0 64,0 0-64,0 0 32,0 0-32,0 0 0,0 0 0,0 0 64,0-29 192,0 29-128,0 0-96,0-29 1,0 29 31,0 0-64,0 0 0,0 0 0,0 0 64,0 0-128,0 0 128,0 0-128,0 0 64,0 0-129,0 0 97,0 0-96,0 0-96,0 0 128,0 0 0,0 29 96,0-29 96,0 0-96,0 29 0,0-29 0,0 29 0,0-29 0,0 0 0,0 0 0,0 0 0,0 0 0,0 0 0,0 0 0,0 0 0,0 0 64,0 0-32,0 0-32,0 0 96,0 0-96,0 0 128,0 0 129,0-29-225,0 0 128,0 29-160,0 0 32,0-29-32,0 29 32,0 0 0,0 0-32,0 0 0,0 0 32,0 0-32,0 0 0,0 0-32,0 0-32,0 0-64,0 0-65,0 0 65,0 0-64,0 0 192,0 29 64,0-29-32,0 29-32,0-29 64,0 29-64,0-29 32,0 30-32,0-30 0,0 0 0,0 0 0,0 0-32,0 0-32,0 0 32,0 0-160,0 0-192,0 0-801,0 0-1122,0 0-4611</inkml:trace>
  <inkml:trace contextRef="#ctx0" brushRef="#br0" timeOffset="-30744.0284">15294 34 320,'0'0'3203,"0"0"-1313,0 0-833,0 0 96,0 0 0,0 0-32,0 75-64,0-54 193,0 12 159,0 10-416,0-1-32,0 23-193,0-1 65,0 0-224,-11 11-1,11 22 33,0-1-32,-11 1-289,0 31 32,1-10-31,-1 22-161,0-12-32,1 1-32,-12 0 32,11-12 0,1 1 0,-12-10-64,11-12 0,1 1-64,-12-22 32,12 0-32,10-22 32,-11-21-32,11 1 0,0-23-32,0-10 32,0 11-96,0-11-64,0 0-256,0 0-65,0 0 33,0 0 128,0 0-65,0 0-127,0 0-97,0 0-96,0 0-223,0 0-642,0 0-1601,0 0-1922,11 0-1024</inkml:trace>
  <inkml:trace contextRef="#ctx0" brushRef="#br0" timeOffset="-26353.7392">15090 2316 2530,'0'0'2531,"0"0"-1122,0 0 769,0 0-608,0 0-802,0 0-255,0 65 512,0-22 448,0 0-192,0 10-63,-11 22-1,1 11 160,-12 0-256,11 21-96,-10 11-480,-1-11-33,12 11-224,-12-11-127,11-21-129,1 0-32,-1 0 32,0-11-32,11-11-32,-11 0 32,1-21-225,10-11-447,0-10-802,0-11-960,0-1-1762,0-10-4420</inkml:trace>
  <inkml:trace contextRef="#ctx0" brushRef="#br0" timeOffset="-24093.8603">14897 3753 3171,'0'0'2562,"0"0"-704,0 0 224,0 0-416,0 0-417,0 0-224,0 0-513,0 21-287,-11-10-97,11 21 192,0 0 192,-11 22 129,1-1 32,-12 22 352,1 11 224,-1 0-128,-10 0-256,10-1-385,1-10-192,-1-10-159,12 10-65,-1-11-64,0 1 0,0-1-32,1-11 0,10-10-193,0 0-543,0-11-1186,0 1-1986,10-12-5285</inkml:trace>
  <inkml:trace contextRef="#ctx0" brushRef="#br0" timeOffset="-2923.728">15757 3839 288,'0'0'8424,"0"0"-6790,0 0-1090,0 0 385,0 0-673,0 0-224,-21-21-32,21 21 385,0 0-353,0-21 160,0 21-32,0 0-96,0 0 0,0 0 32,0 0-64,0 0 129,0 0 31,0 0 64,0 0 96,0-21 1,0 21 63,0-21-32,0 21-95,0 0-97,0 0 160,0 0 193,0 0 191,0 0-191,0 0 31,0 0 33,0 0-32,0 0-1,0 0 1,0 0 159,0 0-63,0 0-64,0 0-161,0 0 32,0 0-127,0 0-129,0 0-96,0 0-32,0 0-96,0 0 0,0 0-128,0 0-1217,0 0-3428,0-21-7975</inkml:trace>
  <inkml:trace contextRef="#ctx0" brushRef="#br0" timeOffset="19754.8481">15349 0 224,'0'0'2787,"0"0"-449,0 0-288,0 0-352,0 0-161,0 0-256,0 0-416,0 0-160,0 0-193,0 17-223,0 16 31,0-16 192,0 34 129,0-18 32,-16 18-97,16-17-95,0 16-193,0 1-96,0-1-32,0 17 0,0 1-64,0-1 33,0 17-97,16 0 64,1-17 96,-17 18 64,17-18 192,-17 0-223,17 17 95,-17-16-32,17 16-31,-17 0 127,16 0-32,-16 0-160,0 0 97,17 0-65,0-16-96,-17-1-96,17-17-32,-17 18 32,17-1 0,-17 17-32,17-17 32,-17 1 0,0 16 32,16-17 64,1-16-32,-17 16-32,17-17-31,-17 1-1,17-1 0,-17-16 32,0 16-32,17-16 0,-17 17 0,0-18 32,0 1 0,0 0-32,0-1 0,0-16 0,0 0-32,0 0 0,0 16 0,0-16 64,0 0-64,0 0 0,0 16 0,0-16 0,0 17 0,0-17 0,0 0 0,0-1 0,0 1 0,0 0 0,0-17 0,0 17 0,0 0 0,17 0 0,-17-1 0,0 1 0,0 17 0,0-17 0,0-1 0,0 18 0,16-17 32,-16 0 0,0-17-32,0 17 0,17-1 0,-17-16 32,0 17-32,0-17 0,0 17 0,0-17 32,0 17 0,0-17 0,0 0-32,0 17 0,0-17 0,17 0 32,-17 17-32,0-17 0,0 16 0,0-16 0,0 17 0,0-17 0,17 0 0,-17 17 0,0-17 0,0 0 32,0 17-32,0-17 32,0 0-32,0 0 0,0 0 0,0 0 0,0 17 0,0-17 0,0 0 0,0 16 0,0-16 0,0 0 0,0 0 0,0 0 0,0 0 0,0 0 0,0 0 0,0 0 0,0 0 0,0 0 0,0 0 0,0 0 0,0 17 0,0-17 0,0 0 0,17 0 0,-17 0 32,0 0-32,0 17 0,0-17 0,0 0-32,0 0 32,0 0 0,0 0 0,0 0 0,0 0 32,0 0-32,0 0 0,0 0 0,0 0 0,0 0 0,0 0-32,0 0 32,0 0-32,0 0-512,0 0-1442,16 0-1954,-16-17-4164</inkml:trace>
  <inkml:trace contextRef="#ctx0" brushRef="#br0" timeOffset="24869.8948">15719 3819 160,'0'0'1602,"0"0"-321,0 0 192,0 0-63,0 0-65,0 0-32,0 0 128,0 0-31,0 0-129,0 0-160,0 0-224,0 0 0,0 0-193,0 0-191,0 0 96,0 0 63,0 0-223,0 0-257,0 0-64,0 0 128,0-17 225,17 17-1,-17-16-64,17-1-159,-17 17 31,17-17 32,-17 0 1,17 0-33,-17 0 32,0 0-192,17 1-64,-1-1 64,-16 0-31,17 0-65,-17 0 96,0 0-32,17 0 96,-17 1-64,17-1 32,-17-17-96,17 17 32,0 0 0,-17 0 1,0 17-65,0 0-32,0 0 0,0 0 32,0 0 64,0 0-32,0 0 32,0 0 0,0 0-96,0 0 0,0 0 64,0 0-32,0 0 32,0 0-64,0 0 32,0 0 32,0 0-32,0 0 0,0 0 32,0 0-64,0 0 32,0 0-32,0 0 0,0 0 0,0 0-32,0 0 0,0 0-32,0 0 64,0 0-32,0 0 32,0 0-608,0 0-1026,0 0-1761,0 0-3364</inkml:trace>
  <inkml:trace contextRef="#ctx0" brushRef="#br0" timeOffset="44344.7048">16157 5298 641,'0'0'2402,"0"0"-320,0 0-577,0 0 33,0 0-33,0 0-256,0 0 161,0 0-65,0 0-416,0 0-128,0 0-97,0 0-127,0 0-1,0 21 1,0-21-33,0 0-63,0 0-65,0 0-31,0 0-129,0 0-96,0 0-160,0 0 32,0 0-32,0 0 0,0 0 0,0 0 0,0 0 0,0 0-512,0 0-1795,0 0-4739</inkml:trace>
  <inkml:trace contextRef="#ctx0" brushRef="#br0" timeOffset="46032.1869">15904 3449 352,'0'0'1250,"0"0"-33,0 0-513,0 0 1,0 0 480,0 0 353,0-51-33,0 51-192,0 0-256,0 0-224,0 0-96,0 0-33,0 0 1,0 0-64,0 0-129,0 0-63,0 0-257,0 17 192,0 0-64,0 0-159,0 16 319,0-16 193,0 17-97,0 0 1,0-1-161,0 18 33,0-18-65,0 1 32,17 16-31,-17 1 127,0-1-127,0 1-129,17-1-32,-17-16-64,0 0-96,0 16 0,17-16 0,-17-1 64,0 18 1,17-17 31,-17 16 0,0-16-96,0 16 32,0-16-32,0-1 0,17 1 0,-17 0-64,0-1 32,0-16 0,0 17 0,17-17-32,-17 0 0,0 16 0,16 1 32,-16-1-32,17 1 32,-17 0 64,0-1-31,17 1-1,-17-17 96,0 17-64,17-18 0,-17 1 0,0 0-96,17 0 32,-17 0-32,17-1 32,-17 1 0,16 0-32,-16 0 64,0 0-64,0 0 96,0-17 0,17 16-96,-17-16 0,0 0 32,0 17-32,17 0 0,-17-17 0,0 17 0,0 0 0,17 0 32,-17-1-64,0 1 64,0 0-32,17-17 0,-17 0 0,0 17-32,0-17 32,0 17 0,17-17-32,-17 0 32,0 0 0,0 16 0,0-16 32,0 0-32,0 0 0,0 0 0,0 0 0,0 0 0,0 0 0,0 0 0,0 0 0,0 0 0,0 0-32,0 0-192,0 0-384,0 0-417,16 0-1089,-16 0-833,0 0-2562,17-33-4389</inkml:trace>
  <inkml:trace contextRef="#ctx0" brushRef="#br0" timeOffset="61093.9198">16716 4340 96,'0'0'1057,"0"0"-769,0 0-224,0 0-32,0 0 0,0 0 1,0 0 383,0 0 385,0 0-33,-21-21-127,21 21-289,0 0-159,0 0 159,0 0 64,0 0 33,0 0-33,0 0-32,0 0-63,0 0-161,-21 0-32,21 0-64,0 0 96,0 0 64,0 0 385,0 0-32,0 0-33,0 0-96,0 0-127,0 0-97,0 0-32,0 0 289,0 0-1,0 0 33,0 0-161,0 0 64,0 0 1,0 0-97,0 0 128,0 0 65,0 0 128,0 0-1,0 0-127,-21 0-1,21 0 1,0 0 159,0 0-159,0 0-129,0 0 32,0 0-223,0 0-97,0 0 0,0 0-32,0 0-64,0 0 64,0 0 0,0 0-64,0 0 0,0 0 32,-21 0 320,21-21-224,0 0-95,0 21-33,-21-21 0,21 21-33,0 0 33,0 0 0,0 0 65,0 0-33,0 0-32,0 0 0,0 0-32,0 0 0,0 0-33,0 0-63,0 0-32,0 0 96,0 0-64,0 0 64,0 0-32,0 0 96,0 21 32,0-21-32,0 0-352,0 21-609,0-21-1089,0 21-2306,21-21-3268</inkml:trace>
  <inkml:trace contextRef="#ctx0" brushRef="#br0" timeOffset="63612.8233">16224 5231 1185,'0'0'929,"0"0"192,0 0 833,0 0-513,0 0-127,0 0 31,-17 0-64,17 0-96,0 0 96,0 0-256,0 0-96,0 0-192,0 0-32,0 0-33,0 0-159,0 0-257,0 0-224,0 0-32,0-17 0,0 17 288,17-16 97,-17-1-33,17-17-128,16 17 96,-16-16-95,0-1 63,0 17 96,0-16-160,0 16-31,0-17-1,-1 17 32,-16-16 32,17 16 1,-17-17 31,17 17 128,0-16-128,-17 16 1,17-17-33,0 1-128,-17-18-64,16 17-32,1 18 0,-17-18-32,17 17 0,-17 0 32,17 17-32,-17-16 32,0 16 64,0 0 65,0 0-97,0-17 64,0 17-128,0 0 64,0-17 32,0 17-96,0 0 128,0 0-128,0-17 32,17 0 32,-17 17-32,0-17 64,0 1-32,0 16-64,0-17 32,0 17-32,0 0 32,0 0-32,0 0 0,0 0 0,0 0 0,0 0 0,0 0 0,0 0 32,0 0 0,0 0-32,0 0 0,0 0 0,0 0 32,0 0 0,0 0-32,0 0 0,0 0 0,0 0 32,0 0-32,0 0 0,0-17 0,0 17 0,0 0-32,0 0 32,0 0 0,0 0 0,17-17 32,-17 17-32,0 0 0,0-17 33,0 17-33,0 0 0,0-16 32,0 16-32,0 0 0,0-17 32,0 17-32,0 0-32,0 0 32,0 0 32,0 0-32,0 0 0,0 0 0,0 0 0,0 0 0,0 0 32,0 0-32,0 0 0,0 0 0,0 0 0,0 0-32,0 0 32,0 0 0,0 0 0,0 0 0,0 0 0,0 0 32,0 0-32,0 0-32,0 0 32,0 0-32,0 0 32,0 0 0,0 0 32,0 0-32,0 0 0,0 0-32,16 0 32,-16 0-32,0 0 32,0 0 0,0 0-33,0 0 33,0 0 0,0 0 0,0 0 0,0 0 0,0 0-32,0 0 32,0 0-64,0 0 0,0 0 0,0 0-64,0 0 96,0 0-64,0 0-192,0 0-481,0 0-384,0 0-673,17 0-96,0 17-2177,0-17-6952</inkml:trace>
  <inkml:trace contextRef="#ctx0" brushRef="#br0" timeOffset="79128.1184">16695 4306 2178,'0'0'4612,"0"0"-2241,0 0-514,0 0 225,0 0-288,0 0-545,0 0-192,0-16-224,0 16-64,0 0-417,0 0-96,0 0 129,0 0-193,0 16-96,0-16-64,0 17 64,0 0 417,17 0-1,-1 0-128,1 16 65,0-16-65,0 17-95,0 0-1,0-18-64,-1 18 0,1 0-224,0-1 32,0 18 96,0-18-96,0 18 64,16-1-96,-16-16 33,0 16 223,-17-16-160,17 0-64,0-1 96,-1 1-96,1 0 64,-17-1 0,17 1-96,0 0 96,-17-18-96,17 18 0,-17-17 32,0 0 0,17 0-32,-17-17 0,0 16 0,17 1 0,-17-17 0,0 17 0,16 0 32,-16 0-32,0 0 32,17-17-32,-17 16 0,0-16 0,0 17 0,0-17 0,17 0-32,-17 0 64,0 0-32,0 17 0,0-17 0,0 0 0,0 0-96,0 0-608,17 17-1378,-17-17-3620,17 17-8839</inkml:trace>
  <inkml:trace contextRef="#ctx0" brushRef="#br0" timeOffset="85772.3015">17082 5315 5990,'0'0'3331,"0"0"-1890,0 0-64,0 0 545,0 0-961,0 0-352,0-17-129,0 17-224,17 17 161,0-17 256,0 17-129,0 0-31,0 0-129,-1-1-192,1 1 32,0 0-64,17 0 1,-17 17-33,0-18 32,-1 18-96,1 0-32,0-1 32,0 1 0,0 0 0,-17-1-32,17 1 0,0 0-32,-1-1 0,1-16 0,0 17-192,-17 0-385,34-18-383,-34 18-962,17-17-2851,16 17-3266</inkml:trace>
  <inkml:trace contextRef="#ctx0" brushRef="#br0" timeOffset="119574.7892">17385 5686 2755,'0'0'2594,"0"0"-1281,0 0 193,0 0-97,0 0-1025,0 0-320,0 0 481,0 0 224,0 0 160,0 17-225,0-17-95,0 0-33,0 0-127,0 17-33,17-17-63,-17 16-33,0-16 32,0 17-192,16-17-32,-16 17-63,0-17 63,17 17 96,-17 0 64,0-17 0,17 17-95,-17-17-1,17 17 64,0-1-160,-17-16 32,17 0 64,-17 17 129,16-17-161,-16 0 0,0 0 0,0 0-32,0 0 0,0 0-64,17 0 33,-17 0 31,0 0-32,0 0 32,0 0 0,0 0-64,0 0 96,0 0 0,0 0-32,0 0 1,17 0 31,-17 0 32,0 0 64,17 0-96,-17 0 33,0 0-1,0 0 0,17 0 0,-17-17-64,17 17 64,-17 0 1,16-16-97,-16 16 32,0 0-64,17 0 0,-17-17-64,17 17 64,0 0 0,0 0-32,-17-17 0,17 17 96,-17 0-64,16 0 0,-16-17-32,17 17 32,-17 0 32,17 0 1,-17-17-65,17 17 64,-17 0 0,17-17-64,-17 17 64,17 0 0,-1-17-32,-16 17 32,17-16-64,-17 16 64,0 0-32,0-17-32,17 17-32,-17 0 32,0 0-32,17 0 32,-17-17-32,0 17 0,17 0 0,-17 0 32,0-17-32,16 17 0,-16 0 32,17 0-32,-17 0 33,0 0-66,0-17 66,0 17-1,0 0-32,17 0 32,-17 0 0,0 0 0,0 0 0,0 0-32,0 0 0,0 0 32,0 0-32,0 0 0,0 0 0,0 0 0,0 0 0,0 0 0,0 0 0,0 0 0,0 0 0,17 0 0,-17 0 0,0 0 0,0 0-32,0 0 32,17 0 0,-17 0 0,0 0 0,17-17 32,-17 17-32,0 0 0,0 0 0,0 0 0,0 0 0,0 0 0,16 0 0,-16 0 0,17-16 0,-17 16 0,17 0 32,0 0-32,-17 0 0,17-17 0,-17 17 0,17 0 0,-1 0 0,-16 0 0,0 0 0,17 0 0,-17 0 0,0 0 0,17 0 32,-17 0-32,0 0 0,0 0 0,17 0 32,-17 0-32,17 0 32,-17 0-32,0 0 0,17 0 0,-1 0 64,-16 17-64,17-17 0,-17 0 32,17 0 0,-17 0-32,0 0 0,17 0 64,-17 16-32,0-16-32,0 0 0,0 0 0,17 0 32,-17 0-32,0 0 0,0 0 0,0 0 0,17 0 0,-17 0 0,0 17 0,0-17 0,0 0 32,0 0-64,0 0 64,0 0-32,16 0 0,-16 0 0,0 0 0,0 0 0,0 0 0,0 0 0,17 0 0,-17 0 0,0 0 0,0 0 32,0 0-32,0 17 0,0-17 0,0 0 0,0 0 0,17 0 0,-17 0 0,0 0 0,0 0 0,0 0 0,0 0 0,0 0-32,0 0 64,0 0-32,0 0 0,0 0 0,0 0 0,0 0 0,0 0 0,0 0 0,0 0 0,0 0 0,0 0-32,0 0 32,0 0 0,0 0 0,0 0 0,0 0 0,17 0 0,-17 0 32,0 0-32,17 0 0,-17 17 0,0-17 0,17 0 0,-17 0 0,0 0 0,0 0 0,0 0-32,0 0 32,16 17 32,-16-17-32,0 0-32,0 0 32,17 0 0,-17 0 0,0 0 0,0 0 32,0 0-32,0 0 0,0 0 0,0 0 0,0 0 0,0 0 0,0 0 0,0 17 0,0-17-32,17 0 64,-17 0-32,0 0 0,0 0 0,0 0 0,0 0-32,0 16-64,0-16-256,0 0-193,17 17-736,-17 0-1281,0 0-1634,17 0-7944</inkml:trace>
  <inkml:trace contextRef="#ctx0" brushRef="#br0" timeOffset="120514.465">17502 5925 2146,'0'0'2082,"0"0"-993,0 0 288,0 0 193,0 0-898,0 0-383,0 0 159,0 0 641,0 0-96,0 0-32,0 0 128,0 0-32,0 0-160,0 0-385,21 0-319,-21 0 31,21 0-96,0 0-32,0 0-96,0-21 0,0 21-64,0 0-865,21 0-1313,-21 0-5894</inkml:trace>
  <inkml:trace contextRef="#ctx0" brushRef="#br0" timeOffset="127208.3747">18427 5669 7783,'0'0'2435,"0"0"-1410,0 0-32,0 0-257,0 0-95,0 0-193,0 0 33,0 0 95,0 0 33,0 0-1,0 0 97,0 0-224,0 17-33,0-17 0,0 0-63,17 0-129,-17 16 64,0-16-63,0 0 31,17 17-64,-17-17-64,0 17 32,17-17-63,0 17 31,-17 0 32,17 0-32,-17-17 160,17 16-128,-17 1-63,0-17 31,16 17-32,-16-17 0,0 17-32,17-17-96,-17 17 96,0-17 0,0 17-32,17-17 32,-17 0-64,0 16 0,0-16 1,0 17-1,17-17-32,-17 17 32,0-17 0,0 0-32,0 17 0,0-17 32,17 0-32,-17 17 32,0-17-32,0 17 0,17-1 32,-17-16 32,0 17 32,0-17 0,0 17-32,0-17-64,17 0 0,-17 17 0,0-17 0,0 0 0,0 17 0,0 0 0,0-1 0,16-16 32,-16 17-32,0 0 0,0 0 0,0 0 0,17-17 32,-17 16-32,0-16 0,0 0 32,0 0-32,0 0 0,0 17 0,0-17 0,0 0 0,17 17 32,-17-17-32,0 17 0,0-17 0,17 17 0,-17 0 32,0-17-32,0 16 128,0-16-96,0 17-32,0-17 32,17 0-32,-17 0 0,0 17-32,0-17 32,0 0-32,0 0 32,0 0 0,0 17 32,0-17-32,0 0 0,0 0-32,0 0 32,17 0-32,-17 0 32,0 0 0,0 0 0,0 0 0,0 17 0,0-17 0,0 0-32,0 0 32,0 0 0,0 0 0,0 0 0,16 0 32,-16 0-32,0 17 0,0-17 0,0 0 0,0 0 32,0 0-32,0 0 0,0 16 32,0-16-32,0 0 0,0 0 0,0 0 0,0 0 0,17 0 0,-17 0-32,0 0 32,0 0-32,0 0 32,0 0 0,0 0 0,0 0 0,0 0 32,0 0 0,0 0 32,0 0-64,0 0 32,0 0 32,0 0-64,0 0 0,0 0-64,0 0 64,0 0 64,0 0-64,0 0 32,0 0-32,0 0 0,0 0 0,0 0 0,0 0 0,0 0 33,0 0-33,0 0 0,0 0 32,0 0-32,0 0 64,0 0-64,0 0 0,0 0 0,0 0 0,0 0-129,0 0-831,0 17-1315,0-17-960,0 17-2594</inkml:trace>
  <inkml:trace contextRef="#ctx0" brushRef="#br0" timeOffset="156724.3137">18730 6241 1249,'0'0'4388,"0"0"-3267,0 0-64,0 0 225,0 0-257,0 0 0,0 0-33,0 50-223,17-33-192,-17 0 31,17 0 353,-17 16-384,17-16 63,-17 0-351,16 17 63,1-18-128,-17 1-32,17 17-31,-17-17 63,17-1-64,-17 1 0,17 17 32,-17-17-32,16 0-64,1 16 1,-17-16 95,17 0-96,-17 0 0,17-1-32,-17 1 32,17 0-32,-17 0 0,0-17-32,0 17 0,17-17 32,-17 17-64,0-17 32,0 0 0,0 0-32,0 16 64,0-16-32,0 0 65,0 0-33,16 17-32,-16-17 0,0 0-32,0 0 32,0 17 0,0-17-32,0 0 96,0 0 64,0 0-128,0 0 128,0 0-128,0 0 32,0 0-64,0 0 32,0 0-32,0 0 96,0 0-32,0 0-32,0 0 1,0 0-1,0 0-32,0 0-97,0 0 33,0 0 64,0 0-32,0 0 32,17 0-32,-17 0 64,17 0 32,-17 0 0,17 17-31,0-17 31,0 0-32,-1 17 0,1-17 0,0 0 32,-17 17 0,17-17-32,0 16 32,-17-16-32,17 0-32,-17 17 0,16-17 0,-16 17 32,17-17 32,-17 0-64,17 17 0,-17-17 64,0 0-64,0 0 32,17 17-32,-17-17 0,0 0 0,17 16 0,-17-16 0,0 0 0,17 17 32,-17-17 0,0 0-32,0 0 0,0 0 0,16 17-32,-16-17 32,0 0 32,0 0-32,0 0 0,0 0 0,0 0 0,0 0 0,0 0 0,17 0 0,-17 0 0,0 0-32,0 0 0,0 0 0,0 0-160,0 0-289,0 0-608,0 0-800,0 0-1026,0 0-3171</inkml:trace>
  <inkml:trace contextRef="#ctx0" brushRef="#br0" timeOffset="162336.212">19185 6964 288,'0'0'1538,"0"0"-930,0 0 1,0 0 64,0 0-257,0 0-192,0 0 225,0 0 543,0 0 386,0 0 31,0 0-256,0 0-128,0 0-128,0 0-384,0 0-353,0 0-160,0 0 0,0 0-64,0 0 64,0 0 704,21 0-287,-21 21-1,21-21-64,-21 0-127,21 0 63,-21 21 0,21-21-64,-21 21 1,21-21 95,0 0 0,0 21 0,-21-21-127,21 0 31,0 0-96,-21 21-64,21-21 0,0 21 96,0-21-64,-21 0-32,21 21 65,0-21 95,0 21-64,-21-21-32,21 21 32,-21-21-64,21 0-32,-21 0 0,0 21-64,0-21 32,0 0 32,21 0-31,-21 0 95,0 0 0,0 0-64,0 0-32,0 0 0,0 0 32,0 0 0,0 0-64,0 0 0,0 0 0,0 0 32,0 0-32,0 0 0,0 0 0,0 0-32,0 0 32,0 0-160,0 0-1314,0 0-2625</inkml:trace>
  <inkml:trace contextRef="#ctx0" brushRef="#br0" timeOffset="180476.9025">19605 7149 3780,'0'0'6854,"0"0"-4516,0 0-928,0 0 95,0 0-576,0 0-481,0 0-288,0 0 97,17 0 95,-17 0-96,0 0 289,17 0 192,-17-16-1,17 16-31,0 0 0,-17-17-97,17 17-159,-1-17-129,1 17 0,0-17-96,0 17-63,0-17-161,0 0 32,-1 1 32,1 16-64,0-17 32,0 0-32,0-17 64,16 17 0,-16 1-32,17-1 128,-17 0-32,0 17-96,-17-17-32,16 0 64,1 0-32,0 1 64,0-1 96,17-17-95,-1 0-1,1 18-64,-17-18 32,0 17-32,16 0-32,-33 0 0,17 17 32,-17-16-32,0 16 32,0 0 32,0 0-64,0 0 0,0 0 0,0 0 32,0 0-32,0 0 0,0 0 32,0 0-32,0 0 0,0 0 0,0 0 0,0 0 64,0 0-64,0-17 0,0 17 0,17-17 32,-17 17-32,0-17 0,17 17 32,-17-17-32,17 17-32,-17-17 32,16 17 0,-16-17 0,0 17 0,17-16 32,0-1-32,0 0 0,-17 0 0,17 17 0,-17 0 0,0 0 0,0 0 0,0 0 0,0 0 32,0 0-32,0 0 0,0 0 32,0 0-32,0 0 0,0 0 0,0 0 0,0 0 0,0 0 0,0 0 0,0 0-32,0 0 32,0 0 0,0 0-32,0 0 32,0 0-160,0 0-256,0 0-513,0 0-705,0 0-1953,0 17-2403</inkml:trace>
  <inkml:trace contextRef="#ctx0" brushRef="#br0" timeOffset="193405.7278">21438 4223 128,'0'0'320,"0"0"673,0 0-128,0 0-384,0 0 63,0 0 1026,0 0 960,0 0-320,0 0-224,0 0-384,0 0-225,0 0-32,0 0-288,0 0-416,0 0-321,0 0-160,0 0-160,0 0-448,0 0-1634,0 0-1538,0 21-2369</inkml:trace>
  <inkml:trace contextRef="#ctx0" brushRef="#br0" timeOffset="208238.8444">21422 4154 128,'0'0'3908,"0"0"-641,0 0-1057,0 0-96,0 0-769,0 0-768,0 0-289,-16 0-64,16 0-224,0 17-64,0-17 64,0 17 481,-17 17-97,17-17 32,-17 16-159,0 1-33,0 0 0,0 16 64,17-16-127,-33 16 159,16-16-160,0 16 32,0 1-96,1-1-64,-1 1 32,0-1 0,0 1-32,-17-18 33,18 18 31,-1-1-96,0 1 128,-17-1-64,17-16 0,1 16 0,-1-16 32,0 0 0,0-1 32,0 1-64,1 0 32,-1-1-32,-17-16-32,17 0 33,17 17-33,-17-18 0,1 1-32,-1 0 0,17 0 0,-17 17 0,17-18 0,-17 1 0,0 0 0,17 0 0,-17 17 128,1-18-128,-1 18 0,0-17 32,0 0 0,0-1 64,17 1-96,-16 0 0,-1 0 32,17 0-32,-17 0 0,17-1 0,-17 1 0,17 0 0,-17 17 32,0-17-32,17 16 32,-16-16-32,16 17 0,-17-17 0,17-1 64,-17 18 32,17-17 32,-17 0 32,0 0-96,17 16-32,-17-16-32,17 0 32,-16 0-32,16-1 33,-17 1-33,0 0 0,17 0 32,-17 0-32,17 16 0,-17-16 0,17 0 0,-16 17 32,-1-17-32,17-1 0,-17 1 0,17 17 0,-17-17 0,17 0 0,-17-1 0,17 18 32,-17-17-32,1 0 0,-1-1 0,17 1 0,-17 0-129,17 0-703,-17-17-482,17 17-479,-17-17-1731,17 17-2593</inkml:trace>
  <inkml:trace contextRef="#ctx0" brushRef="#br0" timeOffset="238339.5542">22415 878 448,'0'0'545,"0"0"-129,0 0-191,0 0-33,0 0 0,0 0 192,0 0-63,0 0-97,0 0 192,0 0 385,0 0-128,0 0-97,0 0-224,0 0-255,0 0-33,0 0-64,0 0 0,0 0 0,0 0-129,0-21-127,0 21 128,0 0 128,0 0-64,0 0-320,0 0-161,0 0-63,0 0-1,0 0 97,0 0-481,0 0 544,0 0-159</inkml:trace>
  <inkml:trace contextRef="#ctx0" brushRef="#br0" timeOffset="238778.7073">22415 874 929,'50'-50'1313,"-50"50"193,0 0 127,0 0 97,0 0 31,0 0-383,0-17-417,0 17-161,0 0 97,0 0 0,0 0 96,0 0-64,0 0 96,0 0-128,0 0-257,0 0-159,0 0-289,0 0-128,-17 17 224,0 0 1,1 16-161,-18 1 256,-17 0 96,18-1-159,-1 1-33,17 0-160,-16-17 160,16 16 33,0-33-65,0 17-64,17-17-64,-17 17 97,17-17-193,0 0 32,0 0-32,0 0 0,0 0 0,0 0 32,0 0-64,0 0-64,0 0-737,0 0-1121,0 0-993,0 0-2946</inkml:trace>
  <inkml:trace contextRef="#ctx0" brushRef="#br0" timeOffset="243454.0436">22129 1093 192,'0'0'1121,"0"0"-32,0 0-512,0 0-65,0 0 225,0 0 192,0 0 256,0 0-32,0 0-288,0 0-64,0 0 96,0 0 160,0 0 192,0 0-192,0 0-225,0 0-223,0 0-128,0 0-97,0 0-32,0 0-256,0 17-96,0-17 0,0 0 32,-17 17 161,17 0 31,0 0 96,0 0-128,0 16 96,-17-16-159,17 17-1,0-1-64,0 18 96,-17-18 64,17 18 96,-17-17-127,17 16-33,-17 0 64,17-16-96,-16 0 96,16 16-128,-17-16-64,17-1 65,-17 1 31,0-17-96,17 17 96,-17-1-64,17-16 64,-17 0 32,1 17-160,16-18 64,-17 18 32,17-17-32,-17 0 0,0 16-32,17-16 33,-17 17 31,0-17-96,17 16 0,-16-16 32,16 0-32,-17 17 0,17-18 0,-17 1 0,0 17 0,17-17 32,-17 16-32,17-16 0,-16 17 0,16-1-32,0-16 32,0 17 0,0-17 0,-17 16 0,17-16 0,0 17 0,0-1 0,0-16 0,-17 17 0,17 0 0,0-1 64,0 1-64,0-17 32,0 16 0,-17-16 0,17 17 0,0-17 0,0 16-32,0 1 32,0-17-32,-17 16 64,17 1-64,0 0 0,0-18 0,0 18 0,0 0 0,0-1 0,-17-16 0,17 17 0,0-1 0,0 1-32,0-17 32,0 17-32,0-1 32,0-16 0,-16 17 32,16-17-32,0 16 32,0-16-32,0 0 0,0 16 64,0-16-64,-17 0 0,17 0 0,0 0 64,0 0-64,0-17 0,-17 16 0,17 1 0,0 0 0,0-17-64,0 17 128,0 0-64,0-17 0,0 17 0,0-17 0,-17 16 32,17 1-32,0 0-32,-17 0 32,17 0 0,-17-1 0,17 1 32,0 0-32,0-17 0,-16 17 0,16-17 0,0 17-32,0 0 32,0-1 0,0 1 32,0-17-32,0 17 0,-17 0 0,17 0 32,-17 0-32,17-1 0,0-16 32,-17 17-32,17-17 0,0 0 0,0 17 0,0-17 0,0 0 0,-17 17 0,17-17 0,0 17 32,-17-17-32,17 0 0,0 16 0,0-16-32,0 0 0,0 17 32,0-17 0,0 17 0,-16 0 32,16 0-32,-17-17 0,17 17 0,0-17 32,0 0-32,0 16 0,0-16-32,0 0 32,0 0 0,0 0 0,0 17 0,0-17-32,0 0-480,0 17-738,-17 0-2081,0 0-7719</inkml:trace>
  <inkml:trace contextRef="#ctx0" brushRef="#br0" timeOffset="260752.7672">22482 791 2306,'0'0'1217,"0"0"-512,0 0 256,0 0-96,0 0-257,0 0-95,0 0 448,0 84-96,0-50-97,0-17-255,0 16 127,0 1-31,0 0-193,0-1 1,0 1-257,0-1 160,0 1-192,0-17 64,0 17 33,0-1-129,0-16 0,17 17 128,-17-1-96,0 1-32,0-17 0,16 16-64,-16 1 64,0 17-96,17-18 33,-17 1-1,0 16-32,0-16 32,17 0 0,-17-1 64,0 18 224,0-18-160,0 1 0,0 0-32,0-1-96,17 1 0,-17 0 33,0-1 127,0 1-32,0 0-32,0-18-32,0 18-32,0 0 32,0-1 64,0 1-96,0 0 1,17-18-1,-17 18-64,0 0 32,0-1-32,17-16 32,-17 17-32,0-1 32,0-16 0,0 17-32,0 0 0,0-1 32,0-16-32,0 17 0,0-1 64,0 1-64,0 0 0,0-18 0,0 18 0,0 0 32,0-17-32,0 16 0,0 1 0,0-17 0,0 16 0,0-16 0,0 0 0,0 0 0,0 0 0,0-1 0,0 1 0,0 0 0,0 17 32,16-17-32,-16 16-32,0 1 32,0-17 0,0 16 32,0-16-32,0 0 0,0 0 0,0 0 0,0-1-32,17-16 32,-17 17 0,0 0 0,0 0 0,0 0 0,17 0 32,-17-1-32,0 1 32,0 0-32,0 0 0,0 0 0,0-1 0,0-16 0,17 17 0,-17 0 0,0-17 0,0 17 0,0-17 0,0 17 0,17 0 32,-17-17-32,0 16 32,0-16 96,0 17-64,0-17 0,0 17-32,0-17-32,0 0 32,0 17-32,17-17 32,-17 17-32,0-17 0,0 0 0,0 16 0,16-16 32,-16 17-32,0-17 32,0 17-32,0-17 32,0 17-32,0-17 32,0 0 32,0 17-32,17-17 33,-17 17-33,0-1 256,0-16-192,0 17-32,0 0 32,17-17 96,-17 0-64,0 17-64,0-17-64,0 0 32,0 0-32,0 17 33,0-17-33,0 0 0,0 0 64,17 0-64,-17 17 0,0-17-32,0 0 0,0 0 32,0 0-33,0 0 1,17 16-1185,0-16-2338,-17 17-9001</inkml:trace>
  <inkml:trace contextRef="#ctx0" brushRef="#br0" timeOffset="263181.2687">22750 3819 288,'0'0'224,"0"0"1,0 0-65,0 0-96,0 0 128,0 0 257,0 0 319,0 0-127,0 0 96,0 0-97,0 0-31,0 0 159,0 0 257,0 0 417,0 0 319,0 0 97,0 0-416,0 0-289,0 0-385,0 0-255,0 0-97,17 0-95,-17 0 31,17 0 673,17-34 288,-1 1-384,1-18-224,17 1-1,-1-1-223,-16 1-65,0-1 1,-1 1-161,1 16-64,0 1-64,-18-1-32,1 17 32,-17 17 0,0 0-63,0 0 127,0 0-32,0 0-160,0 0-32,0 0-96,0 0-225,0 0-1024,0 17-417,0 0-127,0 16-1667,0-16-6149</inkml:trace>
  <inkml:trace contextRef="#ctx0" brushRef="#br2" timeOffset="3.19344E6">20728 1968 9673,'0'0'2082,"0"0"-1153,0 0 128,0 0 448,0 0-1473,0 0 33,0 108 479,0-1 353,-21 23 0,-1 20-257,0 22 65,-42 1-64,21 42 63,-22 22-63,-21-22-65,22 22-95,-23 0-225,23-43-128,21-1-96,-22-20 32,22-23-64,22-42-64,-1-22-32,22-21-705,0-44-832,22-21-577,-1 0-961,1-21-3588</inkml:trace>
  <inkml:trace contextRef="#ctx0" brushRef="#br2" timeOffset="3.2079E6">20739 1871 3523,'0'0'2499,"0"0"-802,0 0-255,0 0 415,0 0-736,0 0-256,-81 161-32,54-134 128,0 27 0,1-27-256,-1 0-385,27 26-96,-27-26-96,0-27-96,27 27 32,-27-27-64,27 27 32,0-27-32,0 0-32,0 0-32,0 0-96,0 0-448,0-27 63,0 0 321,27 0 192,0-26-96,0-1-129,0 27 33,-1-27 32,1 0 192,0 27 0,0 1 0,-27-28 0,27 27 64,0 27 32,-27-27 385,0 27-161,0 0 32,0 0-160,27 0-95,-27 27 319,0 27 128,27-27-127,-27 26-129,27 1 0,-27 0-95,27 0 159,-27 26-96,27-26 0,-27 0-95,0 0-129,0 0 0,26-27 0,-26 0-32,0-1-257,27 1-928,-27 0-1441,0-27-2339,27 0-4260</inkml:trace>
  <inkml:trace contextRef="#ctx0" brushRef="#br3" timeOffset="3.243E6">18792 2449 11275,'-14'0'2466,"14"13"-1857,0 15 640,0-15 64,0 28-544,0-13-385,0 13 32,0 13 225,0 1-289,-14 0 33,14 13-161,0 1-64,0-15-96,0 1-64,-14 0 0,14-14-224,0-14-961,0-13-1602,0-14-4131</inkml:trace>
  <inkml:trace contextRef="#ctx0" brushRef="#br3" timeOffset="3.24385E6">18710 2476 1602,'0'0'2370,"0"0"-929,0 0 1090,0 0 447,0 0-768,69-82-800,-42 55-481,0-14-225,1-14-255,-1 14 31,0-14-224,1 1-63,13-1-97,-14-13 0,14 27-32,-14 0-32,1 0 32,-14 13 0,-1 1-32,1 13 32,-14 14 128,0 0 321,0 0-129,0 0-352,0 0-32,0 0-64,0 0-1089,0 0-1217,14 0-1858,-14 0-3299</inkml:trace>
  <inkml:trace contextRef="#ctx0" brushRef="#br3" timeOffset="3.24446E6">19133 1834 4612,'0'0'4549,"0"0"-2563,0 0-1026,0 0 33,0 0 257,0 0-33,41 54-96,-27-40-288,13 13-321,1 0-64,-1 1 1,0-1-129,1 14-96,-1-14-63,0 14-33,-13 0-64,13-13 32,0 13-96,-13-14 32,0 0-32,-1-13 0,1 0 0,0-1 0,-14 1 0,0-14 0,13 0 0,-13 14 0,0-14-32,0 0-192,0 0-385,0 0-672,0 0-1282,0 0-3330</inkml:trace>
  <inkml:trace contextRef="#ctx0" brushRef="#br3" timeOffset="3.24515E6">19570 2421 545,'0'0'3010,"0"0"-768,0 0-384,0 0 64,0 0-705,0 0 128,-14-13-63,14 13-33,0 0-320,0 0-353,0 0-63,0 0-193,0 0-160,0 13-32,0 1 0,0 13 97,0 0 95,0 1 0,0-1-63,0 14-33,0-14 32,0 14-96,14 0 64,-14 0 33,0 0-1,0 0 64,14 14 32,-14-28-31,0 14-161,0-14 0,0 1-128,0-1-32,14-13 0,-14-1-32,0 1-256,0-14-801,0 0-705,0 0-1921,0 0-5286</inkml:trace>
  <inkml:trace contextRef="#ctx0" brushRef="#br3" timeOffset="3.2459E6">18778 3227 5509,'0'0'2595,"0"0"-577,0 0 224,0 0-833,0 0-224,0 0 0,28 0 0,-1 0-64,0 0-448,1 0-224,13 0-65,0-14 64,0 14-191,0 0-65,13 0-96,1 0 32,0 0 64,-1 0-64,1 0 32,13-13-64,-13-1 33,0 14-33,-14-14-64,0 14 0,-27 0-32,-1 0 0,1 0 32,-14 0-32,0 0 96,0 0 32,0 0-64,0 0-64,0-13-673,0 13-1441,0-14-1441,-14 0-7656</inkml:trace>
  <inkml:trace contextRef="#ctx0" brushRef="#br3" timeOffset="3.24673E6">18805 2476 3235,'0'0'2979,"0"0"-481,0 0-320,0 0-640,0 0-802,0 0-415,-14-14 63,28 14 737,0 0-160,13 0-224,-13 0-129,13 0-95,14-13-129,-14 13-63,14 0 127,0 0-192,0 0 64,0-14-63,0 14-97,0 0 96,14-14-32,-14 14-128,13 0 225,1-13 31,-14-1-128,14 14-64,-28-14-31,14 0-97,-28 14 0,15 0-32,-28 0 0,0 0 0,0 0 32,0 0 32,0 0-32,0 0-32,0 0-32,0 0-481,0 0-1280,0 0-1058,0 0-2754,0 0-3204</inkml:trace>
  <inkml:trace contextRef="#ctx0" brushRef="#br3" timeOffset="3.24817E6">19051 3186 1634,'0'0'1313,"0"0"801,0 0-321,0 0 65,0 0 0,0 0-64,0 0-417,0-13-640,0 13 63,0-28-319,0 1-129,0 13-31,0-13-161,0 0-32,0-14 128,0 13-64,0-13-160,0 14 0,13-14 32,-13 14-32,0-1 32,0 1-64,0 13 65,0 1-1,0-1 96,0 14 0,0-14 32,0 14-32,14 0-160,-14 0-64,0 0-96,14 0 160,-1 0 0,1 0 0,14 0 32,-15 0-32,15 14 0,-1-14-32,-13 14 32,13-14 0,-13 13 0,0-13 0,-14 14 0,13-14 0,-13 14 32,14-14-32,-14 0 0,0 13 0,0 1 32,0-14 96,0 14 0,0-1 97,0 1 95,0 13-192,0-13 32,0 13-32,0 1 0,0-1-64,0 0 65,0 1-65,0-1 64,0 0-64,0 1 0,14-15 64,-14 15-64,0-15-64,0 15 0,0-15 0,0 1 0,0 0 0,0-14-192,13 13-609,-13-13-1505,0 0-4901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4:13.548"/>
    </inkml:context>
    <inkml:brush xml:id="br0">
      <inkml:brushProperty name="width" value="0.08" units="cm"/>
      <inkml:brushProperty name="height" value="0.16" units="cm"/>
      <inkml:brushProperty name="color" value="#FF2500"/>
      <inkml:brushProperty name="tip" value="rectangle"/>
      <inkml:brushProperty name="rasterOp" value="maskPen"/>
    </inkml:brush>
  </inkml:definitions>
  <inkml:trace contextRef="#ctx0" brushRef="#br0">2807 964 4516,'0'0'3171,"0"0"-3011,0 0-160,55 95 897,-14-13 545,14 14-417,13 13 32,14 0-193,13 28-127,1-1-288,13 1-33,-13 13 128,13-27-255,-13 14 127,-14-28-32,0 14-223,-14-28-97,-13-13-32,-1 0-32,1 0 0,-14-13-449,-14-15-928,14-13-2146,-27-14-3204</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4:14.132"/>
    </inkml:context>
    <inkml:brush xml:id="br0">
      <inkml:brushProperty name="width" value="0.08" units="cm"/>
      <inkml:brushProperty name="height" value="0.16" units="cm"/>
      <inkml:brushProperty name="color" value="#FF2500"/>
      <inkml:brushProperty name="tip" value="rectangle"/>
      <inkml:brushProperty name="rasterOp" value="maskPen"/>
    </inkml:brush>
  </inkml:definitions>
  <inkml:trace contextRef="#ctx0" brushRef="#br0">3958 987 5990,'0'0'1825,"0"0"-287,0 0-385,-69 109 192,56-54-288,-28 13-128,0 14-32,-14 28 224,-27 13-160,0-1-96,0 29-65,-13-28-31,13 13-288,0-13-321,27-14-128,-13 14-32,0-13 0,13-1-641,14-14-640,0-26-577,27-28-2049,1-14-5094</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3:56.443"/>
    </inkml:context>
    <inkml:brush xml:id="br0">
      <inkml:brushProperty name="width" value="0.04" units="cm"/>
      <inkml:brushProperty name="height" value="0.04" units="cm"/>
      <inkml:brushProperty name="color" value="#C00000"/>
    </inkml:brush>
  </inkml:definitions>
  <inkml:trace contextRef="#ctx0" brushRef="#br0">111 10 9801,'0'0'6599,"0"0"-3140,0 0-1409,0 0-641,0 90-352,0-30-32,0-1-224,10 1-225,0 10-31,-10-10-193,10-1-64,-10-9-63,0-10-97,0-10-32,0 0-96,0 0 32,0-10-32,0 0-32,-10-10-64,10-10-225,0 0-287,0 0-289,0-10-192,0 0-192,0 10 320,0 0-128,0-10-96,0 10 544,0-10 321,0-10 96,0 0-257,10-10 1,-10 0-385,0 0 0,10 0-64,-10 0 481,0 1-129,0 9-480,0-10-1185,0 0-577,-10 0-2145</inkml:trace>
  <inkml:trace contextRef="#ctx0" brushRef="#br0" timeOffset="1">100 21 11499,'0'0'4676,"0"0"-2530,0 0-160,0 0-352,0 0-801,0 0-641,-10 30 96,-10-11 32,10 11 289,-9 10 64,9-10-289,0 0-64,0 0 0,0-10-159,10-10-161,0-10 32,0 0-32,0 0-128,0-10-161,0 0-479,0 0-321,0 0 672,0-20 417,20-10 64,-10 0-64,0 0-192,0 21 192,-10-1-64,9 0 32,-9 20 0,0-10 0,10 10-32,-10 0-32,0 0-64,10 0 160,0 0 256,0 10 224,10 0-63,10 0-97,-10 19 0,0-9-160,0 0-64,0 10 65,-10-10-65,0 0 0,0 0-96,0 10-96,-10-20-993,10 10-1954,-10-20-1986,0 0-7879</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3:56.445"/>
    </inkml:context>
    <inkml:brush xml:id="br0">
      <inkml:brushProperty name="width" value="0.04" units="cm"/>
      <inkml:brushProperty name="height" value="0.04" units="cm"/>
      <inkml:brushProperty name="color" value="#C00000"/>
    </inkml:brush>
  </inkml:definitions>
  <inkml:trace contextRef="#ctx0" brushRef="#br0">339 40 9577,'0'0'7015,"0"0"-4389,0 0-576,0 0 577,0 0-866,0 0-480,0 0-127,10 30-706,-10 10-448,0 0 64,0 0 224,-10 0-160,0 10-63,0 0-33,0-10-32,0 10 0,10-20-32,-10-10-577,10-11-1249,0-9-800,10 0-2275,10 0-3779</inkml:trace>
  <inkml:trace contextRef="#ctx0" brushRef="#br0" timeOffset="1">329 31 7719,'0'0'8424,"0"0"-6790,0 0-1218,0 0 321,0 0-641,0 0 0,50-20 64,-20 10 321,10 10 127,10 0-95,-20 0-353,0 0-64,-10 10 96,-10 0 385,-10 9 544,0 1 0,0 10-513,0-10-191,-20 10-33,-10 0-288,-10-10-96,10-10 0,-10 10-32,0-20-96,10 10-192,10-10-481,10 0-608,0 0-929,10 0-898,0-10-2273,0 0-3427</inkml:trace>
  <inkml:trace contextRef="#ctx0" brushRef="#br0" timeOffset="2">658 249 5413,'0'0'2498,"0"0"-640,0 0 609,0 0-257,0 0-256,0 0-161,0 0 161,0 0 128,0 0-384,0 10-481,0 10-513,0 0-639,0 10 31,0 0-32,0 0 128,0-10-96,0 0-32,0 0-32,0-10 0,0 0-32,0-10 0,0 0-64,0 0-256,0-10-129,0-10 449,0-10 96,0-10-64,0 10-32,0 0-96,20 10-32,-20 0-288,10 0-481,0 10-480,10 0-673,0 1-801,10 9-1954,-10 0-4932</inkml:trace>
  <inkml:trace contextRef="#ctx0" brushRef="#br0" timeOffset="3">847 230 4452,'0'0'3363,"0"0"-2466,0 0 128,0 0 385,0 0-289,0 0 160,0 0 609,0 0 95,0 0-95,0 0-224,0 0-257,0 0-320,0 10-320,0 0-385,11 10-159,-11 10 287,0 0-224,0 0-96,0 0-31,0 0-65,0-10-96,0 0 0,0-10-64,0-1-481,0-9-992,0 0-1666,0-19-2499,0-1-5028</inkml:trace>
  <inkml:trace contextRef="#ctx0" brushRef="#br0" timeOffset="4">987 230 12620,'0'0'2915,"0"0"-1666,0 0 833,0 0-545,0 0-576,0 0-448,0 60 319,0-40-31,0 10-224,0 0-65,0 9 129,0-9-289,0 10-31,0 0-33,10-10-64,-10 10 0,0-10-128,0 0-32,-10-1 32,0-9-96,0-10 0,-10 0-384,0-10-417,0 0-832,0-20-834,0 0-1088,0-9-2595,0-1-5765</inkml:trace>
  <inkml:trace contextRef="#ctx0" brushRef="#br0" timeOffset="5">1175 210 8904,'0'0'5414,"0"0"-3108,0 0-961,0 0-544,0 0-449,0 0-256,-40 0 224,30 0-127,0 0-33,-9 10 512,19 0 321,-10 0 193,0 0-450,10 0-319,0 0-193,0 0-160,0-10-64,0 10-64,0 0 0,10-10-32,0 10 32,9 0 32,1-10 0,0 10 0,-10-10 32,10 10 0,-10-10 0,-10 10 352,0-10 160,0 10 65,0 0-97,0-1-159,0 1-65,0 0-128,0 0-96,-10 0 32,0 0-64,0 0-192,0 0-481,0-10-544,0 0-1089,0 0-1121,0 0-2275,0-10-5700</inkml:trace>
  <inkml:trace contextRef="#ctx0" brushRef="#br0" timeOffset="6">996 93 11851,'0'0'5189,"0"0"-3363,0 0-609,0 0-801,0 0-416,0 0-256,0-13-961,0 13-833,0 0-993,0 0-3011</inkml:trace>
  <inkml:trace contextRef="#ctx0" brushRef="#br0" timeOffset="7">880 60 14542,'0'0'2818,"0"0"-1632,0 0-642,0 0-544,0 0-576,0 0-1442,-13 0-2627,13 0-5829</inkml:trace>
  <inkml:trace contextRef="#ctx0" brushRef="#br0" timeOffset="8">299 917 14798,'0'0'3780,"0"0"-1378,0 0-544,0 0-513,0 70-1057,0-50-192,0 0 32,0-10-96,0 10-32,0-10-288,-10 0-961,10 0-1057,-10-10-1282,10 0-5668</inkml:trace>
  <inkml:trace contextRef="#ctx0" brushRef="#br0" timeOffset="9">269 787 14061,'0'0'1474,"0"0"-1474,0 0-160,0 0-1218,0 0-4932</inkml:trace>
  <inkml:trace contextRef="#ctx0" brushRef="#br0" timeOffset="10">439 946 2498,'0'0'2787,"0"0"-833,0 0-160,10 70-193,-10-50-31,0-10-353,0 10 32,0-20 0,0 10-160,0-10-288,0 0-193,0 0-159,0 0-449,0 0-160,0 0-577,0-10-32,0 0 769,0-10 353,0 10-161,0-10-128,0 10-64,10-10 64,0 10-32,0-10 192,10 10 64,-10-9-63,10 9 63,-10 10 96,0 0 385,0 0 416,-10 0 289,10 0-193,0 10-320,0 0-161,0 9-255,0 1-257,-10-10-160,10 20-32,0-10-96,-10 0-32,0 0-512,0 0-737,0 0-801,0-10-2082,0 0-3780</inkml:trace>
  <inkml:trace contextRef="#ctx0" brushRef="#br0" timeOffset="11">1206 808 12588,'0'0'5093,"0"0"-3011,0 0-193,0 0-735,0 0-450,0 0-127,-90-10-65,60 10-288,0 0 321,0 0 0,0 10-33,10-10 129,10 10-225,0 0-288,10 0-128,0-10 0,0 10-128,0 9-545,20 1-63,10 0 191,0 0-31,10 0 319,10 0 257,-10 0-32,-10 10 64,-10-10-64,-10 0 32,-10 0 0,0 0 193,0-10-33,-10 10 0,-10-10 128,-10 0-288,0 0-64,0 0-192,0-10-129,0 0-255,10 0-577,10 0-801,-10-10-1089,20 0-2595,-10 0-5572</inkml:trace>
  <inkml:trace contextRef="#ctx0" brushRef="#br0" timeOffset="12">1076 738 1377,'0'0'14062,"0"0"-10603,0 0-1569,0 0-225,0 0-800,0 0-417,0 80 33,0-50 512,10 10-160,-10 9-1,10 1-447,-10 0-129,10 0-96,-10-10-96,0 0-32,0-1-32,0-19-32,0 0-672,-10-20-353,10 0-865,0 0-1602,10-20-4867</inkml:trace>
  <inkml:trace contextRef="#ctx0" brushRef="#br0" timeOffset="13">1334 708 16464,'0'0'3331,"0"0"-1858,0 0 1,0 0-610,50 69-319,-20-39-1,0 10 225,0 0 32,-10 0 192,-10 10-160,-10-1-161,0-9-31,-10 10-417,-10-20-160,0 10-64,-10-10-801,10 0-1313,0-10-1986,0-10-4772</inkml:trace>
  <inkml:trace contextRef="#ctx0" brushRef="#br0" timeOffset="14">190 628 3011,'0'0'14221,"0"0"-11882,0 0-770,0 0 257,0 0-929,0 0-385,0 0-64,-50 40 97,40-20-65,-10 0 97,0 10 128,0 0 63,0 0-95,10 9-64,-10-9-97,10 10-352,0 10-32,10-10-64,0 0 33,0-1-97,0 1-33,20-10-31,0 0-192,0-10-993,0-10-1313,20 0-1923,0-10-3778</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48.565"/>
    </inkml:context>
    <inkml:brush xml:id="br0">
      <inkml:brushProperty name="width" value="0.16" units="cm"/>
      <inkml:brushProperty name="height" value="0.16" units="cm"/>
    </inkml:brush>
  </inkml:definitions>
  <inkml:trace contextRef="#ctx0" brushRef="#br0">6401 777 5125,'0'0'10250,"0"0"-7079,0 0-897,0 0-160,0 0-737,-226-57-640,169 57-225,1 57-159,-29-29-321,29 28-32,-1 29-161,1 28 161,27-28-32,29 27 0,0 1 0,29 0-192,27-28 128,29 0-481,0-57 129,28-28 256,-29 0 32,29-28 64,-28-29-129,-28-28 33,-1-27 160,-56-1 32,0-28 0,0 56-64,0-28-609,-28 57-1441,0-1-960,-1 1-4101</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48.566"/>
    </inkml:context>
    <inkml:brush xml:id="br0">
      <inkml:brushProperty name="width" value="0.16" units="cm"/>
      <inkml:brushProperty name="height" value="0.16" units="cm"/>
    </inkml:brush>
  </inkml:definitions>
  <inkml:trace contextRef="#ctx0" brushRef="#br0">6097 848 15182,'0'0'3588,"0"0"-2275,0 0-961,-28 226-224,56-113-128,0 0 32,0 0 1,29 0 31,-1-1 192,-27-27-128,27-28 160,-28-29-224,0-28-64,1 0-288,27-85 288,1-56 0,27 0 480,-27-29-415,-1 1-1,1 28-64,-29 28-257,-28 28-95,0 29 0,0 28 127,28 28 225,-28 0 0,0 0 0,0 28-1473,28 28 416,1 1 705,27-1 352,-28 1 32,29-29-32,-1 28-32,1-27 32,27-29 0,-27 0 32,28 0 96,-29 0-96,1-29 224,-29-27-64,0 28 257,0-1 159,-28 1 513,0-28 225,0 27-33,-28 1-320,0-28-385,-29 56-223,29 0 95,-28 0 225,-1 28-577,1 28-128,-1 29 0,1 28 64,28 0 32,-1 0 128,29 28-192,0-56-32,29 28 0,27-57-128,0 1 0,57-1-512,0-56-610,-28 0-127,28-56-32,0-29-673,-28 0 128,-29-56-576,0 28-1698,-27 0-65,-29 29 3813,0 27 480,0 1 2402,0 27 1282,0 29-834,0 0-1536,0 0-417,0 0 384,0 57-1281,0 28 64,-29 27-64,29 1 160,0 0 417,0 0-257,-28-28 481,28 0 224,0-29-129,0-56-31,0 0-641,0 0-224,0-28-288,0-85 288,28 0 513,1-28-225,27 0 0,-28 28-256,1 28 0,-1 0-32,0 29 0,0 28-384,1-1-673,27 29-1858,0 0-1313,1 0-7559</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48.567"/>
    </inkml:context>
    <inkml:brush xml:id="br0">
      <inkml:brushProperty name="width" value="0.16" units="cm"/>
      <inkml:brushProperty name="height" value="0.16" units="cm"/>
    </inkml:brush>
  </inkml:definitions>
  <inkml:trace contextRef="#ctx0" brushRef="#br0">480 254 11243,'0'0'5605,"0"0"-2915,0 0 65,0 0-1442,0 0-704,-57 254-161,57-141 33,-28 0-193,0 28 0,0 0 97,-1 1-65,29-29 192,-28-29-255,28 29-97,0-56-160,57-1-160,-1-27-161,1-29-1088,27 0-1249,1 0-1186,0-85-2786</inkml:trace>
  <inkml:trace contextRef="#ctx0" brushRef="#br0" timeOffset="1">0 734 12011,'0'0'8617,"0"0"-6728,0 0-1376,0 0-513,0 0 96,0 0-64,254 28-32,-112-28-64,27 0-801,0-28-1537,-28 28-2082,-28-29-6503</inkml:trace>
  <inkml:trace contextRef="#ctx0" brushRef="#br0" timeOffset="2">1101 649 4933,'0'0'11082,"0"0"-8167,0 0-577,0 0-64,0 0-1697,0 254-385,0-141 0,0 0 0,0 28 129,0-56 63,0-1-224,29-27-128,27-1-32,1-56-320,27 0-96,29-85-33,-28 1-192,28-57-1120,-28 28-1090,-29-28-288,-28 28-352,1 28 1889,-29 0 1602,0 57 1698,0 0 1409,0 28-288,0 0-673,0 0-321,0 28-800,0 28-416,0 29-609,0 56 0,0 0 64,0 29-64,0 27 32,0 1 32,0 0 64,-29 28-128,-27-29 64,-1 1-32,-27-29 0,27-28 321,-56-28 127,57-56-128,-29-1-159,29-56-193,-1-28-225,29-28 1,-29-29 160,29 0 0,28-28-160,0 0-64,28-28-225,29 0-256,56-28-128,0 27-1505,56 1-1153,1 28 352,-1 0-4741</inkml:trace>
  <inkml:trace contextRef="#ctx0" brushRef="#br0" timeOffset="3">2794 847 10954,'0'0'4613,"0"0"-2115,0 0-32,0 0 257,0 0-833,0 0-705,-169-197-128,84 197-160,29 0-417,-29 0-288,1 56-192,-1 1-96,0 56 96,29-1-64,-1 30 96,29-29-32,28-1 0,0 1-64,0-28-160,57-57-545,27 1-448,57-29-320,0-85-65,1 0-95,-30-56-898,1 0-352,-28 28-1537,-57-28-833,-28 0 3748,0 28 1569,0-28 1953,0 28 1058,0 0-641,0 0-736,-28 28 672,28 29-416,0 27-160,0 29 191,0 0-63,0 0 128,0 85-929,-28 0-512,28 84-385,0 1 256,-28 27 1,28-27-97,-29-1 0,1 0-96,28-28-224,-28-56 0,28 0-160,-28-29-1185,28-27-1858,0-29-2370,0-29-7752</inkml:trace>
  <inkml:trace contextRef="#ctx0" brushRef="#br0" timeOffset="4">1948 142 15951,'0'0'1506,"0"0"-1506,0 0-1250,0 0-7142</inkml:trace>
  <inkml:trace contextRef="#ctx0" brushRef="#br0" timeOffset="5">1327 114 13036,'0'0'1762,"0"0"-1762,0 0-3427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90"/>
    </inkml:context>
    <inkml:brush xml:id="br0">
      <inkml:brushProperty name="width" value="0.16" units="cm"/>
      <inkml:brushProperty name="height" value="0.16" units="cm"/>
    </inkml:brush>
  </inkml:definitions>
  <inkml:trace contextRef="#ctx0" brushRef="#br0">100 75 6054,'0'0'3907,"0"0"-1472,0 0 447,0 0-319,0 0-481,0 0-96,-25 0-385,25 0-480,0 0-320,0 25-417,0 24 33,0 26-225,0 50 160,0 49-31,25 0 95,-25-24-96,25 24-95,-25 1 95,0-26-160,0-24 64,0-26-160,25 1 32,-25-25-96,0-25 32,25-1 0,-25-24-32,0 0 32,0-25 0,0 0-32,0 0 97,0 0-97,0 0 0,0 0-64,0 0 64,0 0-65,0 0 33,0 0 0,0 0 0,0 0-64,0 0 96,0 0-64,0-25-96,0 25 96,0 0-737,0 0-608,0-50-257,25 26-704,0-51-256,-25-25-545,25 0-3428</inkml:trace>
  <inkml:trace contextRef="#ctx0" brushRef="#br0" timeOffset="1">0 0 13196,'0'0'1730,"0"0"-769,0 0 128,0 0 352,0 0-736,0 0-449,0 0 1,0 25 543,25-25 257,25 25-352,0 0-64,-25 25-65,50-25 1,-26 25-385,26-25 96,0-1-96,0 1-96,-1 0-64,1 0 97,0 0-33,-25 0-64,-1 0-32,1 0 64,-25-25-32,0 25 0,25-25 32,-25 0-64,-25 0 64,25 0 0,-25 25-64,0-25 64,0 0 192,0 0 161,0 0 191,0 0 65,0 0 32,-25 0 31,25 0-31,-25 25-129,-25 0-511,0 24-65,0 1 64,1-25 160,-1 0-32,0 25-160,-25-25 64,50 0 0,-24 0 32,-1-1-96,25-24 0,25 25 0,-25-25-32,0 25 0,25-25 0,-25 0 0,25 0 0,0 0 0,-25 0 0,25 0 0,0 25 32,0-25-32,-25 0 0,25 0 32,0 0 1,0 0-33,0 0 32,0 0-64,0 0 32,0 0 0,0 0-33,0 0 33,0 0 0,0 0 0,0 0 0,0 0 0,0 0 33,0 0-33,0 0 0,0 0 32,0 0-32,0 0 32,0 0-32,0 0 0,0 0 32,0 0-32,0 0 0,0 0 0,0 0 0,0 0-64,0 0 64,0 0 0,0 0-129,0 0 97,0 0-64,0 0 32,0 0-32,0 0-32,0 25 96,25 0-64,0 0 96,0 0 0,25 25 0,0-25 0,-1-1-32,1 1 32,0 25 32,0-25 0,0 0-32,0 25 0,-1-25 0,-24 0 64,25 24-64,-25-24 0,25 0 0,-25 0 0,0-25 0,0 25 0,-1 0 0,1 0 0,-25 0 0,25 0 0,0 0 32,-25-25-32,25 25 32,-25-25 0,0 0 0,25 25-32,-25-25 0,0 0 0,0 24 0,0-24-32,0 0 64,0 0-32,0 0 32,0 0-32,25 0 0,-25 0 0,0 0 0,0 25 32,0-25-32,0 0 0,0 0 0,0 0 0,0 0 32,0 0-32,0 0 0,0 0 0,0 0 0,0 0 32,0 0-32,0 0 32,0 0-32,0 0 0,0 0 0,0 0 0,0 0-96,0 0-673,0 0-1280,0-25-2308,0-24-3362</inkml:trace>
  <inkml:trace contextRef="#ctx0" brushRef="#br0" timeOffset="2">1470 125 545,'0'0'6566,"0"0"-3587,0 0-1154,0 0 834,0 0-866,0 0-447,0 0-1,0 0 128,0 0-63,0 0-385,0 0-160,0 0-1,0 0-127,0 0-289,0 24-63,25 1-33,0 25 385,25 0-417,0-25-96,-1 25-128,1 0 33,0-1-65,-25 1 0,25 0 0,-25 0-64,24 0 64,1 0-32,-25-1 32,0 1-64,0-25 0,0 0-32,-25-25 32,25 25 0,-25-25-32,0 0 0,0 0 32,0 0 0,0 0-32,0 0-32,0 0-32,0 0-32,0 0-33,25 0 97,0-50 64,25 0 64,-1-24 65,1-1-33,25 0-32,-50 0-32,25 26 0,-25-1-32,24 0 0,-24 0 32,0 0-32,0 25 32,-25-25 0,0 50 0,0-24 64,0 24-32,0 0-32,0 0 0,0 0 32,0-25-64,25 25 0,-25 0 0,0-25 0,0 25-64,0 0 0,0 0-192,0 0-65,0 0-63,0 0-128,0 0-129,0 0-32,0 0-608,0 0-1121,0 25-1121,0 0-770,-25-1-3682</inkml:trace>
  <inkml:trace contextRef="#ctx0" brushRef="#br0" timeOffset="3">2092 971 1153,'0'0'3555,"0"0"-640,0 0-256,0 0-417,0 0-416,0 0-417,0 0 0,0-25-63,0 25-65,0 0-128,0 0-32,0 0-224,0 0-32,0 0 127,0 0 1,0 0-192,0 0 128,0 0-128,0 0-64,0 0-97,0 0-127,0 25-65,0 0-160,0 0-63,0 25-33,0-25-64,0 24 0,0-24-64,0 25 0,0 0-32,0 25-32,0-25 32,0-1 64,0 1-96,0 0 0,0-25 32,0 25-32,0-25 0,0-1 0,0 1 0,0-25 0,0 25 0,0-25 32,0 25-32,0-25 0,0 0 0,0 25 32,0-25-32,0 0-32,0 25 32,0-25 0,0 0 0,0 0 0,0 0 0,0 25 32,0-25-32,0 0-32,0 0 32,0 0 0,0 0 0,0 0 0,0 0 0,0 0-32,0 0 32,0 0-32,0 0 32,0 0-64,0 0 64,0 0-320,0 0-673,0 0-833,0 0-1729,0-50-2499,25-25-1217</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48.573"/>
    </inkml:context>
    <inkml:brush xml:id="br0">
      <inkml:brushProperty name="width" value="0.16" units="cm"/>
      <inkml:brushProperty name="height" value="0.16" units="cm"/>
    </inkml:brush>
  </inkml:definitions>
  <inkml:trace contextRef="#ctx0" brushRef="#br0">691 444 12684,'0'0'4164,"0"0"-2082,0 0 32,0 0-256,-197-25-1026,123 25-95,0 0-96,24 25-129,-24 24-127,0 25-225,25 25-96,-1 0-32,26 24-32,-1 0 32,25 25-64,0-49-32,25 0 0,49-25 64,0-50-224,25-24-161,24-49 33,-24-25 64,24-49-417,-24-25-448,-50 24-96,0-24-801,-24 25 800,-25 24 674,0 25 512,0 50 64,-25-1 1185,1 0 481,24 25 63,-25 0-319,25 0-706,0 50-383,0 48-257,0 1-64,0 74 64,49 24-64,-24 0 0,0 50 64,24 24-64,-24 1 32,-25-26 32,0 1-32,-25 0 160,0-50 0,-24 0-160,0-49-32,-1-49-32,1-25 0,-25-49-64,0-25-897,0-50 224,-25-24 385,25-49 128,25 24 96,24 1-1,25 24 161,0 0 0,0 0-160,50 0 32,24 0 32,24 0 32,26-50 64,24 1-416,-25 0-834,25-25-1312,0 24-1025,-25 1-8905</inkml:trace>
  <inkml:trace contextRef="#ctx0" brushRef="#br0" timeOffset="1">1554 567 10922,'0'0'5445,"0"0"-2722,0 0-801,0 0-801,-173-50-352,124 50-417,0 0-128,24 0 353,-24 50-257,0 24-64,24 24-160,0 1-96,25 25 0,0-1-32,0 0 32,50-24 0,24-25-128,0-25 32,-1-24-128,26-25-160,0-25-161,-1-24 193,-48-50-385,24 25 289,-50-24-65,-24-1 289,0 0 224,-24 0 0,-1 25 96,-24 0 64,24 25-160,0 0-32,1 24-1313,-1 25-2243,25-25-6501</inkml:trace>
  <inkml:trace contextRef="#ctx0" brushRef="#br0" timeOffset="2">2096 518 11339,'0'0'5028,"0"0"-3234,0 0 0,0 0-929,25 173-545,0-74 96,-25 24-95,24 0 159,1-24 33,0 25-129,24-50-96,0 0-224,1-25-64,24-49-64,-25 0-32,25-25-192,-25-24 160,25-50 96,-24-24-224,-1-1 31,-24-24-95,-25 50 96,0-1 160,0 0 128,0 50 32,0 24 224,0 1 225,0 24 159,0 0 65,0 0 0,0 24-129,24 50-351,-24 0-257,25 50 96,-25-1-128,0 0 0,0 1-32,25-25-192,-25-1-289,24-48-1056,26-26-738,-26-24-1632,1 0-6471</inkml:trace>
  <inkml:trace contextRef="#ctx0" brushRef="#br0" timeOffset="3">4044 740 2402,'0'0'8873,"0"0"-4902,0 0-1408,0 0-449,0 0 416,-24-148-608,-26 123-641,-24 25-288,0 0-64,25 0-288,-25 0-193,0 50-288,0 24-160,25 0 0,-1 24-32,1 1 32,24 24 0,25 1-64,0-26 64,0-24-32,25-24-128,24-1-192,25-49-481,25 0-64,0-49-320,24-50-289,-24 0-127,-1-24-930,-48 0 65,-1-25-1153,-24 24 2273,-1-24 1378,-24 25 961,0 0-96,0-1 769,-24 51 127,-1-1 578,25 49-129,0 0-481,-25 25 33,25 0-97,0 0-447,0 74-418,0 25-575,0 24-193,25 50 64,0-1-96,-1 1 64,1 0-64,0-1 0,-1-24-64,-24-24-705,25-26-1025,0-24-2274,-25-24-3363</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46:48.577"/>
    </inkml:context>
    <inkml:brush xml:id="br0">
      <inkml:brushProperty name="width" value="0.16" units="cm"/>
      <inkml:brushProperty name="height" value="0.16" units="cm"/>
    </inkml:brush>
  </inkml:definitions>
  <inkml:trace contextRef="#ctx0" brushRef="#br0">469 272 512,'0'0'15247,"0"0"-13293,0 0-161,0 0-255,0 0-1,0 0-191,25-123-321,-25 172-321,49 50-127,-24 49 256,0 49-385,-1 0-64,-24 1-127,0-1-225,0 0 0,0-49-32,-24 0-96,-1-49-289,25-25-672,0-25-512,0-49-801,0 0-1474,-25-25-3907</inkml:trace>
  <inkml:trace contextRef="#ctx0" brushRef="#br0" timeOffset="1">0 322 10794,'0'0'1025,"0"0"1474,173-124-1827,-74 100 353,49 24 160,0 0-256,25 0 32,-25 24-416,-25 1-65,0 0 129,-49-1-33,-49 26-127,24-1 640,-49 0 384,0 25-672,-24 0-289,-50 25-31,-25 0-289,0-25-192,-24 0 0,24-25-96,-24 0-417,49-24-319,0-25-97,0 25-513,24-25-1472,26 0-450,24 0-6885</inkml:trace>
  <inkml:trace contextRef="#ctx0" brushRef="#br0" timeOffset="2">1578 889 11915,'0'0'4100,"0"0"-2146,0 0 64,0 0-385,25 148-1568,0-25 31,-1 1-32,1 24-32,-1 0 32,-24-25 0,25-24 288,-25-25 353,0-1-129,0-48 225,0-25 0,-25 0-673,1-74-128,-1 0 0,1-49 64,-1 0-64,25-1-128,0 1 64,0 24-96,49 25 32,0 0-33,1 25-159,24-25-288,24 25-289,1-1-449,0 26-543,-1-1-1154,-24 0-3876</inkml:trace>
  <inkml:trace contextRef="#ctx0" brushRef="#br0" timeOffset="3">2540 740 3331,'0'0'4292,"0"0"-2754,0 0-65,0 0 577,0 0-288,0 0-417,0 0-32,0 0 385,0 0-33,0 0 65,0 0-353,0 25-160,0 24-192,0 1-768,0 24-225,0 24 0,0 1 0,0 24-32,25-24 32,0 0-32,-1-25 0,1-25 0,0 0 0,-1-24-64,1-25-96,0 0-129,24 0-287,0-74 63,1 0 33,-1-25-97,0 1-127,-24-26-417,24 26-193,-24-26 385,0 26 161,-25 24 351,0 24 385,0 26 32,0-1 64,0 25 993,0 0 1057,0 25-608,0 24-673,0 50-673,0-1-64,24 26-64,1 48-32,-25 1 32,25 24-32,0-24 32,-25 24 0,24-24 0,-24 0-32,0-25 64,0 0-64,0-49 32,0-1-32,-49-24 64,24 0-32,-24-49-32,-1-25 0,-24 0-256,25-25-64,0-49 223,24 0-159,0 0 192,1 0-32,24 0 32,0-24 32,0-26-96,49 25 96,0-24-32,25 0-96,0 24-1025,0-24-994,25-1-1184,-25 26-3876</inkml:trace>
  <inkml:trace contextRef="#ctx0" brushRef="#br0" timeOffset="4">3970 667 7655,'0'0'3972,"0"0"-1217,0 0-1,0 0-384,0 0-352,0 0-800,-148-74-194,99 74 66,0 0-418,-1 0-287,1 24 127,0 1-288,24 0-192,0-1 0,25 26-32,0-26-64,0 26-32,0 24 32,50 0 0,24-25 64,0 25-160,24-25 64,-24 1 64,0-26-64,0 26 96,-24-25 0,-50 24 32,24-24 32,-24 24-32,0-24 96,-49 24-128,0-24-96,24-1 0,-49 1-353,25-25-127,-1 0-705,26 0-930,-26-25-1664,26-24-6951</inkml:trace>
  <inkml:trace contextRef="#ctx0" brushRef="#br0" timeOffset="5">3231 1 16752,'0'0'1217,"0"0"-705,0 0-512,0 0-448,0 0-2018,0 0-8264</inkml:trace>
  <inkml:trace contextRef="#ctx0" brushRef="#br0" timeOffset="6">2565 51 14029,'0'0'2178,"0"0"-993,0 0-1185,0 0-2402,0 0-5798</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496"/>
    </inkml:context>
    <inkml:brush xml:id="br0">
      <inkml:brushProperty name="width" value="0.16" units="cm"/>
      <inkml:brushProperty name="height" value="0.16" units="cm"/>
    </inkml:brush>
  </inkml:definitions>
  <inkml:trace contextRef="#ctx0" brushRef="#br0">6642 968 2146,'0'0'4068,"0"0"-2787,0 0-1153,0 0 769,0 0 352,0 0-1121,0 0 33,-31 0-33,31 0-128,0 0 0,0 0 320,0 0 673,0 0-64,0-30-225,0 30 129,0 0-96,0-30-385,31 30-96,-31 0-191,0 0 95,30 0 64,-30 0 417,0 0-193,0 0 128,0 0 257,0 0-64,0 30-481,0 0-31,-30 1-129,-1-1 256,31-30-96,-30 0-160,0 30 33,30-30-161,-30 0 0,30 0 32,0 0-32,0 0 32,0-30-32,0 0-32,0-1-32,30 31 31,0-30 33,-30-30-64,30 60 0,31-31 32,-31 31 32,0 0-160,-30 0 160,0 0 256,0 0 641,0 31-352,0-1-257,0 0 32,0 0 97,0 1-257,-30-1 32,0-30 64,30 0 161,-30 0-417,30 0-96,0 0-97,0 0 65,0 0-160,0-30-256,-31 30-930,31 0-1088,0 0-1698,0 0-6118</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497"/>
    </inkml:context>
    <inkml:brush xml:id="br0">
      <inkml:brushProperty name="width" value="0.16" units="cm"/>
      <inkml:brushProperty name="height" value="0.16" units="cm"/>
    </inkml:brush>
  </inkml:definitions>
  <inkml:trace contextRef="#ctx0" brushRef="#br0">6562 1530 2498,'0'0'6406,"0"0"-5893,0 0-129,0 0-352,0 0 449,0 0-225,-30-30-32,30 30-32,0 0 65,0-30 255,0 30-95,30 0-1,-30-30-160,31 30-64,-1-30 65,0 30-65,-30 0-128,30 0 160,-30 0 321,0 0 255,0 0 97,31 30-512,-31 0-97,0-30-64,0 30-32,0-30-64,0 30 0,0 1 1,0-31 127,0 30 32,0 0 96,-31-30-159,31 0-65,-30 0-160,30 0-160,0 0-193,0 0 321,-30-30 64,30 0-64,0-1 32,0 1-64,0 0 32,0 30 0,30-30-32,0 30 0,1-30-32,-1-1 96,30 31-32,-29 0-64,-1 0 96,0 0 64,-30 0 416,30 31 129,-30-1-257,30 0-96,-30 0-95,0 0-97,0 1 0,0 29 0,0-30 0,-60 31 0,30-31 0,-31 0-64,31-30 0,0 31-64,0-31-32,-1 0-32,1 0 128,0-31 0,0 1-32,30 0 0,-31 0-32,31-1-32,0 1 96,0 0-65,31 0 1,-1-1 64,0 1 0,0 30 64,1-30 97,-1 30-97,-30 0 288,0 0 929,0 0-448,0 30-513,0 0-160,0 1-128,0-1-32,-30 0-1633,-1 0-1794,-29 1-6214</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498"/>
    </inkml:context>
    <inkml:brush xml:id="br0">
      <inkml:brushProperty name="width" value="0.16" units="cm"/>
      <inkml:brushProperty name="height" value="0.16" units="cm"/>
    </inkml:brush>
  </inkml:definitions>
  <inkml:trace contextRef="#ctx0" brushRef="#br0">194 0 10090,'0'0'5445,"0"0"-3139,0 0-64,0 0 256,0 0-1313,0 0-832,24 170-33,-24-49 289,25 24 191,-25 0-191,24 1 0,-24-25-129,0 24-192,0-24-160,0 0-31,0-49-97,0-23 0,0-49-65,0 0-1120,24 0-1057,-24 0-2498,24-24-1666,-24-25-1506</inkml:trace>
  <inkml:trace contextRef="#ctx0" brushRef="#br0" timeOffset="1">0 146 11915,'0'0'3876,"0"0"-2883,0 0-32,0 0 128,0 0-1089,0 0 0,121 0 929,0 0-193,0 0 97,24 0-224,0 24 95,25 24-351,-49 1-33,24 23-192,-49 1-64,1 24 32,-24-49 97,-49 1 223,0-1 96,0 0 289,-24 1-256,0-25 127,-48 24-95,0 25-481,-49 0 64,0-1-96,-24 1-64,24-25 32,-24 25 64,25-25 0,23-24-96,0 1 0,49-1-64,0-24 64,-24 0-512,24 24-673,24-24-1025,0 0-1122,0 0-896,0 0-6918</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00"/>
    </inkml:context>
    <inkml:brush xml:id="br0">
      <inkml:brushProperty name="width" value="0.16" units="cm"/>
      <inkml:brushProperty name="height" value="0.16" units="cm"/>
    </inkml:brush>
  </inkml:definitions>
  <inkml:trace contextRef="#ctx0" brushRef="#br0">3411 2395 545,'0'0'1569,"0"0"929,0 0-159,0 0 255,0 0-288,0 0-128,0-121-448,0 121-32,0 0 319,0 0 1,0 0-320,0 49-321,0 23-256,0 25-576,0 24 95,0 0 129,25 0-449,-25 0 1,0-48-225,0 0 64,24-1-96,-24 1 32,0-1-64,0-23-32,0-1 0,0-24 0,0-24-544,0 0-609,0 25-1218,24-25-2754,0 0-7943</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01"/>
    </inkml:context>
    <inkml:brush xml:id="br0">
      <inkml:brushProperty name="width" value="0.16" units="cm"/>
      <inkml:brushProperty name="height" value="0.16" units="cm"/>
    </inkml:brush>
  </inkml:definitions>
  <inkml:trace contextRef="#ctx0" brushRef="#br0">4331 2286 3363,'0'0'5798,"0"0"-2723,0 0-609,0 0 96,0 0-800,0 0-801,-73-24-160,25 24 160,-25 24-1,1 0-255,-1 25 128,25-1-321,-25 1-31,25 47-449,-1 1 192,1 0-224,24 24 32,24 0-32,0 0-64,0-25 64,0 25 0,48 0-96,25-48-32,-1 24 32,1-49 64,24-24-64,-1 0-64,1-24-1,24-24 129,24-48-96,-48 23 32,-24-23-480,-49-1-33,0 25 64,-24-1 289,-24 1 256,-24 0 128,-25-25 0,-24 49 1,0-24-33,1 23-32,23 1 32,-24 24-32,49 0 128,-1 0 96,25 0 129,24 0-1,-24 0-160,24 0-31,0 0-225,24 0-289,-24 0-255,49 0 544,23 0 0,25 0 384,48 0-160,0 0-128,-24 0-31,-24 0-65,-24 0-32,-49 0-449,0 0-960,0 0-1026,-24 0-1504,25 0-3012</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02"/>
    </inkml:context>
    <inkml:brush xml:id="br0">
      <inkml:brushProperty name="width" value="0.16" units="cm"/>
      <inkml:brushProperty name="height" value="0.16" units="cm"/>
    </inkml:brush>
  </inkml:definitions>
  <inkml:trace contextRef="#ctx0" brushRef="#br0">4173 2286 7783,'0'0'5734,"0"0"-3941,0 0-383,0 0 800,0 0-833,0 0-128,0 0 1,0 48 255,0 49-352,25 48-192,-25 1-64,24-1-128,-24-24-321,0 24-192,0-24-160,-24 0-96,24-48 32,0-1-32,0-23-256,0-49-833,0-24-1601,24-25-3460,24-23 256</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03"/>
    </inkml:context>
    <inkml:brush xml:id="br0">
      <inkml:brushProperty name="width" value="0.16" units="cm"/>
      <inkml:brushProperty name="height" value="0.16" units="cm"/>
    </inkml:brush>
  </inkml:definitions>
  <inkml:trace contextRef="#ctx0" brushRef="#br0">557 194 9385,'0'0'4292,"0"0"-1698,0 0 353,0 0-480,0 0-866,0 0-384,0 73-320,-24 0-449,24 23 33,-25 25 127,25 25 65,-24-1-321,0-24-95,24 24-65,0-24-160,0-48-32,0-25 0,0-24-128,0 1-673,0-1-800,0 0-770,0-24-1344,0-24-3332</inkml:trace>
  <inkml:trace contextRef="#ctx0" brushRef="#br0" timeOffset="1">0 195 16944,'0'0'1826,"0"0"-1378,0 0 289,0 0-193,0 0 1154,242-49-1025,-72 25-257,-25 24-96,24 0-256,-24 0-64,-24-24-160,-24 24-929,24-25-1473,-24 25-1858,-25 0-6791</inkml:trace>
  <inkml:trace contextRef="#ctx0" brushRef="#br0" timeOffset="2">2323 97 4644,'0'0'5830,"0"0"-2755,0 0-897,0 0-224,0 0-577,0 0-160,0-24 289,-24 24 127,24 0 129,-24 24-577,0 25-705,-25 48-255,1 24 63,0 0 32,-1 48-96,1-24 1,-25 0-97,0 0-64,1-24-32,23 0-32,1-48-64,24-25-192,-1-24-513,25-24-448,0 0-1154,25-48-2657,-1-25-2403</inkml:trace>
  <inkml:trace contextRef="#ctx0" brushRef="#br0" timeOffset="3">2346 0 3171,'0'0'11371,"0"0"-9738,0 0-384,0 0 769,0 0-672,0 0 608,73 97-353,-25 0-448,1 0-224,-25 24-256,24 24-225,-23 0-128,-1 24-159,0-23-33,0-1-96,0-24-32,-24-24-257,0-25-383,24-48-866,-24 1-864,0-25-1794,0 0-1601,0-25-6887</inkml:trace>
  <inkml:trace contextRef="#ctx0" brushRef="#br0" timeOffset="4">2008 775 16976,'0'0'1826,"0"0"-1826,0 0-64,0 0 64,194-24 352,-73 24-352,48 0-673,-48-24-2369,-24 24-4870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08"/>
    </inkml:context>
    <inkml:brush xml:id="br0">
      <inkml:brushProperty name="width" value="0.16" units="cm"/>
      <inkml:brushProperty name="height" value="0.16" units="cm"/>
    </inkml:brush>
  </inkml:definitions>
  <inkml:trace contextRef="#ctx0" brushRef="#br0">24 146 10090,'0'0'4035,"0"0"-1760,0 0 95,0 0-769,0 0 97,0 0-577,0 193-224,0-96-257,0 48-63,0 0 64,0 0-65,0 0 1,0 1-97,0-26 1,0-23-1,-24-24-96,24-49-127,0-24-257,0 0-32,24 0-161,0 0 65,1 24-96,47-24 160,1 24-64,24-24 128,-1 0-96,1-24 32,0 0-96,-24-24-1058,48 23-1600,-25 1-2083,-23 24-8584</inkml:trace>
  <inkml:trace contextRef="#ctx0" brushRef="#br0" timeOffset="1">1427 194 3780,'0'0'3107,"0"0"-641,0 0-384,0 0-321,0 0-575,0 0 191,24-24 96,-24 24 417,25 24 192,-25 24-32,24 25-352,-24 24-513,24 24-481,0 0-191,-24 24-161,0 0-31,0 1-1,0-25 32,0-25-224,0-47 64,24-1-95,-24 1-97,0-25-32,25-24-97,23 24-95,0-24 32,25 0 0,24 0 160,24 0 0,24 0-257,0-48-351,-24 23-673,0-23-545,-24 0-897,0-1-480,-49-23-1569,-23-1-5254</inkml:trace>
  <inkml:trace contextRef="#ctx0" brushRef="#br0" timeOffset="2">1651 617 11627,'0'0'2626,"0"0"-1088,0 0-545,0 0-449,0 0-127,0 0 95,-30 0 449,30 0 224,0 0-192,0 0-384,0 0-353,30 0-96,31 0 513,-1 0-289,91 0-128,-30 0 1,-30 0-257,0 0 64,-61 0-64,0-30 0,-30 30-321,31 0-896,-31 0-1441,30-30-1218,-30 30-6277</inkml:trace>
  <inkml:trace contextRef="#ctx0" brushRef="#br0" timeOffset="3">1500 25 5381,'0'0'9737,"0"0"-6598,0 0-1569,0 0-577,0 0-993,0 0 0,-25-25-96,25 25 96,49 0 896,24 0 129,-1 0 129,49 0-546,-24 0-127,24 0-65,-24 0-224,-24 0-192,-25 0 0,-24 0 0,1 0-448,-25 0-1058,24 0-2017,0 0-3364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94"/>
    </inkml:context>
    <inkml:brush xml:id="br0">
      <inkml:brushProperty name="width" value="0.16" units="cm"/>
      <inkml:brushProperty name="height" value="0.16" units="cm"/>
    </inkml:brush>
  </inkml:definitions>
  <inkml:trace contextRef="#ctx0" brushRef="#br0">1 199 1569,'0'0'4261,"0"0"-994,0 0-417,0 0-63,0 0-961,0 0-385,0 0 64,0 0 33,0 0-33,0 0-384,0 25 32,0 0-224,0 25-192,0 0-289,25 0 257,-25 25 0,0-1-257,25-24-63,-25 25-33,0 0-32,0-1-96,24 26-95,-24-25 63,25-1-96,-25 1 64,0 0-160,25 0 32,-25-26 32,0 1 32,0 0-64,0 0-32,0-25 0,0 0 0,0 0 32,0 0-32,0-1 0,0 1 0,0 0 0,0-25-32,0 0 32,0 25 0,0-25 0,0 25 0,0-25 0,0 25 0,0 0 0,0-25 32,0 25-32,0-25 0,0 0 0,0 0-64,0 0 64,0 0 0,0 0-64,0 0 0,0 0-160,0 0-289,0 0-512,0 0-800,25 0-930,-25-50-1089,25 0 1058,-25 0-1955,25 1-6085</inkml:trace>
  <inkml:trace contextRef="#ctx0" brushRef="#br0" timeOffset="1">151 125 3940,'0'0'3331,"0"0"-865,0 0 1,0 0-834,0 0-352,0 0-288,0 0-192,0 0 32,0 0 544,0 0 385,0 0 96,0 0-513,0 0-384,0 0-353,0 25-384,0-25-159,0 25-33,0 0 0,49 25 32,1-25-32,-25 0 32,25 0 64,25-1-64,-25-24 256,-1 25-160,26 0-128,-50-25-32,25 25 32,0-25-32,0 25 0,-25-25 32,-1 25 1,1-25-33,0 0 64,0 25-64,-25-25 64,25 0-64,-25 25 32,25-25 0,-25 0-32,25 25 32,-25-25 0,0 0-32,25 0 0,-25 0 32,0 25 0,0-25-32,0 0 0,0 0 32,0 0 0,0 0 0,0 0 64,0 0 64,0 0 192,0 0 65,0 0-1,0 0 33,0 0 31,-25 0-63,0 25-193,0 0-224,-25-1 32,0 1-32,1 25 64,-1-25 192,0 0-32,0 0-160,25 0 0,0 0 0,-25 0 1,50 0-65,-24 0 0,-1-25 32,0 24-32,0-24 0,25 25 64,0-25-32,-25 0-32,25 25 64,0-25-64,0 0 0,0 0 0,0 0 32,0 0 0,0 0 0,0 0 0,0 0-32,0 0-32,0 0 32,0 0-32,0 0 0,0 0 0,0 0 64,0 0-64,0 0 64,0 0-32,0 0 0,0 0 96,0 0-64,0 0 0,0 0 0,0 0-32,0 0 64,0 0-64,0 0 0,0 0 32,0 0-32,0 0 0,0 0-32,0 0 32,0 0 0,0 0 0,0 0 0,0 0 0,0 0 0,0 0 0,0 0 0,0 0 0,0 0 0,0 0-64,0 0 64,0 0 0,0 0 0,0 0 0,0 0 0,0 0 0,0 0 0,0 0 64,0 0-64,0 0 0,0 0 0,0 25 0,0-25 0,0 0 0,-25 25 0,25-25 0,-25 0 0,25 25 0,0-25 0,-25 0 0,25 0-64,0 0 0,-25 0 32,25 25 32,0-25 0,0 0 0,0 0-32,-25 0 0,25 0 32,0 25-64,0-25-64,0 0 96,0 0-97,-25 0 1,25 25 64,0-25-64,0 0 64,0 0 32,0 0-32,0 0-128,0 0-225,0 0-319,0 0-610,0 0-319,0 0-609,0 0-1186,0 0-319,25 25-3364</inkml:trace>
  <inkml:trace contextRef="#ctx0" brushRef="#br0" timeOffset="2">1644 175 4837,'0'0'3107,"0"0"-1378,0 0-352,0 0 257,0 0-257,0 0 1,0 0 31,0 0 96,0 25-191,0-25-418,0 25-383,0 25-161,0 0 129,0 0 95,0-1 129,0 26-129,0-25-159,0 25-33,25-1-128,-25 1-31,0 25-33,26-26-64,-26 1-96,0 0 96,25-1 32,-25-24-32,0 25 97,0-25-97,0 0-96,0-1 0,0-24 0,0 0 0,0 25-32,0-25 0,0 0-32,0 0 32,0 0-32,0 0 0,0-25 0,0 24-257,0-24-415,0 0-609,0 0-1186,0 0-1633,0 0-4804</inkml:trace>
  <inkml:trace contextRef="#ctx0" brushRef="#br0" timeOffset="3">1246 1 5381,'0'0'4036,"0"0"-1185,0 0-129,0 0-960,0 0-641,0 0-160,0 0-224,0 0-225,0 0-160,0 0-256,0 0 193,50 0 832,0 0-417,25 0-159,-1 0 256,26 0-257,0 0-127,24 0 95,-24 0-256,-25 0-31,24 0-1,-24 0-160,-25 0 32,25 0 0,-26 0 32,-24 0 128,25 0-31,-25 0-1,0 0 0,-25 0-128,25 0 0,-25 0-64,0 0 0,0 0 32,0 0 0,25 0-32,-25 0 0,0 0 0,0 0-32,0 0-128,0 0-801,0 0-384,0 0-1217,0 0-1122,0 0-2017</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12"/>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2897 2292 12492,'0'0'3940,"0"0"-2243,0 0 289,0 0-384,0 0-866,0 0-415,0 0-97,0 49-128,0 23 384,0 49 866,0 49-225,0-1-513,0 1-159,0-1 63,0-48-320,0-24-128,24 0-64,-24-49 0,25 0-64,-25-48-224,0 0-1025,0 0-1218,0 0-928,0-72-1185,0-49-10603</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13"/>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2806 2305 14382,'0'0'2210,"0"0"-2178,0 0 128,0 0 256,170 0 97,-73 0 320,23 24-289,1 0-160,0 0-31,0 25-33,0-1 64,-24 0 1,0 25 159,-25 0-287,25-25-161,-24 24-32,-1-23 32,-23-1-64,-1 25 32,1-25-32,-25 25 448,-24-25 513,0 25 160,0-1-224,0-23-224,-24-1-161,-1 1 33,-23-1-257,0 25 33,-49-1 31,-24 1 0,24-25-159,0 25-65,1-49-64,23 0-32,0 0-32,1 1-32,-1-1-64,25 0 0,-1-24-224,25 0-1282,0 0-1056,24 0-1570,0-24-3524</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14"/>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3502 2214 4004,'0'0'2562,"0"0"-192,0 0 321,0 0-577,0 0-833,0 0-192,-24 0 64,24 24-256,-24 25 32,24 23-32,-24 25 96,-1 24-32,1 48-257,24 1 1,0-1 0,0-24-257,0-24-128,0 0-159,24-48-65,-24-1-32,25-47-64,-25-1 0,0 0 0,0-24-96,24 0-129,-24 0-992,0 0-737,0 0-768,0-24-609,0-25-4036</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15"/>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4191 2390 2146,'0'0'2274,"0"0"-704,0 0 512,0 0 160,0 0-160,0 0 64,73-121-224,-73 97 128,0-1 31,-24 25-479,-25 0-513,-23 0-576,-1 25 255,0 23-608,1 49-128,-1-1-32,25 25 0,-1 0 64,25 25-96,0-1 64,24 24-32,0-24 0,24 25 0,25-25 0,-1-24 0,25-24-128,23-49 0,1-24-32,0-24 128,24-24 32,24-48 0,-24-25 96,0 24-96,-48 1-160,-25 23-128,-24 1 128,-24 24 160,0-25 192,-48 25-32,0-24 96,-49-1 257,24 25 95,-24 0-287,25 0-129,23 24 160,25-25-96,0 25-128,-24 0-64,23 0 65,25 0-97,-24 0 96,24 0-96,0 0 0,0 0-32,0 0-192,0 0-33,24 0-63,1 0 160,23 0 128,25 25 0,-1-25 0,25 0-609,0 0-864,-25 0-1954,25 0-1954,-48 0-10058</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16"/>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4186 2378 3748,'0'0'1601,"0"0"449,0 0-64,0 0-96,0 0-769,0 0 0,-24-121 64,24 121-192,0 0-96,0 0-32,0 0-289,0 0-160,0 0-31,0 24-321,0 24 64,0 25 128,0 24-32,0-1 65,0 50-1,0-26-64,0 1 32,-24 25-95,24-25-65,0 0-32,0-25-32,0-23 32,0-1-32,0-23-32,0-25 0,0 0 0,0 0-64,0-24-449,0 0-832,24 0-1121,0-24-1634,1-48-1345</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17"/>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4452 2353 1922,'0'0'2722,"0"0"-800,0 0-416,0 0 223,0 0-736,0 0-160,0-72 64,0 72 512,0 0-320,0 0-256,0 0-321,0 0-31,0 0-65,0 48-288,0 0 193,0 25 31,0 24-96,0 24-96,0 0 1,0 0-33,-25-24-64,25 24-32,0-24 0,0-1-32,0-23 0,0-25-32,0-23 0,0-1-481,0-24-960,0 0-1762,25-24-2274,-1-25-481</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18"/>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4380 2366 9321,'0'0'1633,"0"0"449,0 0 128,0 0-1761,0 0-449,0 0-128,-25 0 128,74 0 160,-25 0 224,49 0 321,-1 0-32,1 0-257,48 0 64,-24 0-159,24-25 31,-25 25-96,1-24-64,-24 24-63,-25-24-33,0 24 32,-23 0 32,-25 0-32,0 0-32,24 0-64,-24 0-32,24 0 0,-24 0 0,24 0-544,-24 0-706,24-24-1888,25-1-4486</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19"/>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5347 2287 11275,'0'0'2466,"0"0"-736,0 0 256,0 0-417,0 0-1185,0 0-31,0 0-129,0 72 352,-48 25 97,-1 48-353,-23 0 33,-1 25-65,1-1-128,-1 0 0,0-23-32,25-25-64,0-25-31,23-47-33,25-25 0,0-24 0,0 0-65,0 0-31,0 0-64,0-24-416,25-25 127,-1-47-384,48-1-95,-23-24 191,-1 0 96,25 0-256,-25 0 289,1 24 384,-1 0-1,-24 25 193,25-25 32,-25 49 32,-24-1 0,24 1 65,0-25-1,25 25 64,-25 24-64,0-25 64,-24 25 128,24 24 33,-24 0 31,24 0-128,-24 0 96,0 0 129,25 49 63,-1-25-223,0 24 127,0 25 225,25-1-449,-25 25 224,0 0-95,0 0-65,0-1 0,1 25-128,-25-24-32,24 0 0,0 0-96,0-25 32,-24 1 0,24-25-32,-24 1 0,25-25-32,-25 0 32,24 0 0,-24-24-224,0 0-513,0 0-480,0 0-192,0 0-609,0-48-640,0-1-3845</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20"/>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4876 2408 1505,'0'0'12268,"0"0"-9289,0 0-897,0 0-224,0 0-1154,0 0-704,0 0 0,30 30 0,31 0 128,-31 0-96,30 1-32,31-1 0,0-30-416,-1 30-1538,1-30-3299</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21"/>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5419 2220 5061,'0'0'3459,"0"0"-929,0 0-191,0 0-482,0 0-255,0 0-193,0 0-31,0-49-289,0 74-481,0 47-480,-24 1 609,24 72 32,-24 0-289,0 0-256,0 25 1,-1-1-65,1-24 0,0 1-32,0-50-32,0 1-32,24-48-64,0-1-32,0-24 0,0 0-64,24 0 0,0-24-64,49 25 160,-25-25 0,25 24 32,-1 0 32,25 0-32,-24 0 0,24 1 32,-1-25-64,1 24 64,-24-24 0,24 0-64,-25 0 32,1 0 0,-1 0-32,-23 0 0,-25 0-32,0 0-576,-24 0-1603,25 0-2849,-25-24-7720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98"/>
    </inkml:context>
    <inkml:brush xml:id="br0">
      <inkml:brushProperty name="width" value="0.16" units="cm"/>
      <inkml:brushProperty name="height" value="0.16" units="cm"/>
    </inkml:brush>
  </inkml:definitions>
  <inkml:trace contextRef="#ctx0" brushRef="#br0">3569 567 9993,'0'0'2691,"0"0"-1186,0 0 513,0 0-256,0 0-641,0 0-96,-75-25 64,50 50-224,0 0 0,-25 24 32,25 26-289,-25 0-416,25 0 545,0 24-417,0 1-160,1 24 97,-1-24-97,0 24 0,25-24-64,0 25-96,0-1 32,0-24-32,25 24 0,0-24 0,-1-25-32,1-1 0,0 1 32,25-50-64,0 25-32,-25-50 32,25 25-32,0-25-128,0-25-65,-1 0 65,1-25 64,0-25-64,0-24 192,0 24 0,-25-25 32,0-24 96,-25 24-64,25-24 0,-25-26 0,0 26 96,-25-1-64,25 26-32,-25-1-32,0 0 32,0 26 0,0 24 0,0 0 0,0 0-32,25 25 64,-25 0 0,25 0-64,-25 1-64,25 24-833,-25 0-768,25 0-802,0 0-1152,-25 0-4677</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22"/>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5692 2141 7879,'0'0'3107,"0"0"32,0 0-864,0 0-866,0 0-1025,0 0-320,-25 121 225,25-24 287,0 0 33,0 0-33,0 24-63,0 24 127,0-24-255,0 0-33,-24 0-64,24-49-64,0 1-95,0-1-1,0-23-96,0-25-32,0 24 0,0-23-32,24-1 32,1 0 64,-1 0-64,24 0 64,1 1 96,47-1-160,-23-24 160,24 24-96,-25-24-64,25 24-32,-49-24 32,25 0 0,-25 0 0,-23 0-96,23 0-288,0-48-609,25-1-769,-25 25-704,25-24-1890,-25-1-5061</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23"/>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5679 2365 10410,'0'0'2210,"0"0"384,0 0-576,0 0-929,0 0-961,0 0-31,0 0 95,0-24 0,73 24-96,0 0 128,23 0-32,1-24-128,0 24-32,0 0 1,-1-24-33,1 24-609,0 0-1505,-24 0-1313,-25-25-3428</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24"/>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5697 2159 12332,'0'0'1505,"0"0"737,0 0-512,0 0-993,0 0-577,0 0-160,73-24 192,24 24-64,-25 0-128,25 0 32,-24 24-32,24 1-288,0 23-1954,-1-24-4421</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25"/>
    </inkml:context>
    <inkml:brush xml:id="br0">
      <inkml:brushProperty name="width" value="0.16" units="cm"/>
      <inkml:brushProperty name="height" value="0.16" units="cm"/>
    </inkml:brush>
  </inkml:definitions>
  <inkml:trace contextRef="#ctx0" brushRef="#br0">1501 122 12876,'0'0'2691,"0"0"-353,0 0 64,-194-121-320,98 121-1025,-1 0-320,0 24-257,-24 48 33,0 25-417,0 73-96,24 47 0,-24 25-32,25 48 64,-1 1 96,24-25-64,49 0-32,24-48 64,24-49-96,73-48-64,0-73-96,48-23-192,24-25 159,25-49-95,-1-48-192,-23-48-65,-25 0 33,-48-24-705,-49 24-129,-24-1 514,-24 74 639,0-1 193,-24 49 64,0 24 769,0 0 705,0 49-385,-1 47-737,1 74-256,0 23 65,0 73 63,0 0-64,-1 25-32,-23 47 32,0 1-63,-25 0 191,-24-1 96,0 1-320,1-49-128,-25-48-32,24-48-160,24-49 32,-23-48-288,23-49 63,-24-48 97,25-24 224,-1-49 32,0-48-64,25 0 32,24 0 0,24-24 32,24-24 0,24 0 32,73-25 0,0-24 96,49 1-64,23-25-32,25 24 0,0 0-289,0 25-1152,-49 23-1378,-24 49-159,-24 0-7592</inkml:trace>
  <inkml:trace contextRef="#ctx0" brushRef="#br0" timeOffset="1">2541 1235 6438,'0'0'9225,"0"0"-7496,0 0-928,0 0 1025,0 0-321,0 0-640,-170-146-352,122 146-33,-1 0-63,-23 49-65,-1-1-64,1 49-32,23 24-95,-23 24-65,23 25-64,1-25-32,48 0-32,0 1-32,0-25 32,97-25-161,-25-47-319,25-49-1,0 0 129,0-24 0,-1-73-33,25-24 33,-48-25 128,-1-23-65,-23 24-127,-25 24 192,-24 24 256,0 24 96,-24 1-96,-25 23-321,25 25-2689,0 0-5190</inkml:trace>
  <inkml:trace contextRef="#ctx0" brushRef="#br0" timeOffset="2">3121 1089 7207,'0'0'6246,"0"0"-3972,-72 146-1281,48-74 64,24 49-577,0 0-95,0 25-65,0-25 353,24 24 159,-24-48 225,24-25-480,0 1-289,0-49-288,25-24-32,-1 0-224,25-24-128,48-25 287,0-23 33,0-49 0,0-49-384,-24 25-225,-49 0-63,0 24 511,-23 24 129,-1 25 96,-24 23 96,0 25-96,0 24 481,0 0 1184,-24 0-287,-1 48-257,1 25-961,0 48-32,0 0 128,24 24-128,0 25-32,0-25-96,0-24 33,0-24-33,0-25-321,24-23-1184,49-49-1698,23-49-865,50-48-6502</inkml:trace>
  <inkml:trace contextRef="#ctx0" brushRef="#br0" timeOffset="3">5322 1356 2370,'0'0'6086,"0"0"-3748,0 0-864,0 0 544,0 0-33,0 0-703,-24-25-97,0 1 160,0-24-192,-25-1-256,1 1-128,0 24-193,-1 0 193,-23 24-513,23 0 0,-47 0-31,23 0 31,-24 24-224,25 48-32,-25 1-32,24 24-32,25 0 64,-1 24-96,25 0 96,0 0-32,24-25 32,0 1 0,24-24-160,25-25 128,23 1-33,25-49-255,24 0-641,-24 0-128,0-49-480,-1-23-225,1-49-288,-24-25-1665,-25 1-3236</inkml:trace>
  <inkml:trace contextRef="#ctx0" brushRef="#br0" timeOffset="4">5372 557 4452,'0'0'3011,"0"0"-609,0 0-192,0 0-448,0 0-289,0 0 417,0-145 769,0 169-545,0-24-929,0 48-96,0 1-352,0 48 31,0 48-95,0 24-257,0 0-159,0 49-129,-24 0-64,-1 0-32,-23-1-32,-1-47-224,49-25-449,0-48-832,0-25-1506,0-23-993,25-25-1826,-1-24-5284</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30"/>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7856 2160 11371,'0'0'2370,"0"0"-448,0 0-417,0 0-95,-169-145-289,120 97-577,1 48 65,-1-25 320,1 25-257,-25 0 1,-23 25-289,23-1-95,-24 24 159,1 1-192,23 23 97,0-23-353,1 47 0,23-23 0,-23 24 64,24 48-32,-1 24 64,1 1-96,-1-1 64,25-24 64,0-24-128,24 0 0,0-24 0,0 0 0,24 0-96,0-25 32,25-24 64,-1 1-32,25-1-32,-25 1 32,0-1 0,1 0-65,-1-23-223,-24-1-545,25-24-416,-1 0-865,-24-24-1505,25-1-3332</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31"/>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8129 2275 4036,'0'0'5093,"0"0"-2979,0 0-1089,0 0 1089,0 0-481,0 0-672,0-25-64,0 25 352,0 25-128,0-25-224,-24 24-288,24 0-129,-25 24 129,1 1-257,0 48 128,0-1 193,0 1-128,-1 0 127,1 0-191,0-25-321,24 1 64,-24-25-64,24 25-32,0 23-96,-24 25 96,24 0 33,0 25 31,-24-26-96,-1 1 128,25 0 0,-24-24-96,0 24 1,24 0 31,-24 24-64,-25-24 32,25 0-64,-24 24 0,-1 0-64,1 1 0,0-1 0,-1-24 32,25-25 0,-24 1-32,23-24 0,1-1 0,-24 1 0,24-1 0,-1 1-32,-23-25-64,0 25 0,-1-25 32,25-23-160,-24-25 31,-1 24-127,-23-24 0,23 0-33,-23 0 33,-1 0 0,0-24 128,25-49-129,0 0 321,-1-48-96,1 0 64,24-24-96,-1 24 64,25 0 64,49 0-64,23 1-128,1-1 192,48 24-64,-24-24 0,48 0 32,0-24-64,0 24 96,1 24 0,-1 24-129,-48 25-255,-1 24-1281,-23 0-1282,0 24-513,-25 0-5252</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32"/>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7783 2311 7944,'0'0'3811,"0"0"-1409,0 0-864,0 0-129,-169-73-256,121 49-352,-25 24-192,25 0-1,-25 0 97,1 0-33,-25 24-511,24 49 159,1-25-96,23 49-96,-23 24 129,48 0 127,-25 24-32,49 25-352,0-25 64,0-24-32,49-25-32,23 25 0,-23-48-32,23-25 32,25 1-128,-25-25 64,1-24-128,-25-24 0,49-25 96,-24-47 64,-25-50 0,25 1-289,-49 0-95,0 24-97,-24 0-287,0 49 191,0-1 193,0 25-97,-24 23-191,24 1-1026,-24 24-1313,24-24-4965</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33"/>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7240 2250 10730,'0'0'3299,"0"0"-1185,0 0-544,0 0-1282,0 0-256,-73 169 128,73-48 32,0 0 193,0 25-33,0-26 97,24 26-129,1-25 192,-1 0-223,24-25-193,0-23-96,1-25 0,23-24-64,1-24-193,24 0 65,0-48 160,-1-25 32,1-47 0,0-26-160,-24 1-192,-25 0-1,-24 24 353,-24 0 0,0 24 0,0-24 96,0 25-96,0 23 64,-24 25-64,24 24 33,0 24 95,-24 0 192,24 0 737,-24 24 160,-1 48-640,1 25-193,0 48-32,0 0 129,0 25-129,24-1-256,-25-24 32,25-24-128,0-24 0,0-49-96,0-24-865,73 1-896,-25-25-642,49-49-1056,-24-23-3780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34"/>
    </inkml:context>
    <inkml:brush xml:id="br0">
      <inkml:brushProperty name="width" value="0.16" units="cm"/>
      <inkml:brushProperty name="height" value="0.32" units="cm"/>
      <inkml:brushProperty name="color" value="#FFFC00"/>
      <inkml:brushProperty name="tip" value="rectangle"/>
      <inkml:brushProperty name="rasterOp" value="maskPen"/>
    </inkml:brush>
  </inkml:definitions>
  <inkml:trace contextRef="#ctx0" brushRef="#br0">8322 3254 11018,'0'0'833,"0"0"-416,0 0 800,0 0 0,49-145-384,-49 97-161,0-1 545,-24 25 129,-25 0-193,25 0-192,-24 24-128,-1-24-65,1-1-127,-1 25-417,-23 0-224,-1 25-64,1 23 32,-1 25 32,-24 23 0,25 25 0,23 25 64,-23-1-32,48-24-32,-1 0 64,1 0-64,24-49-128,24 1 0,49-25 128,0 1 0,23-25-160,25 0-32,24-24-97,25-48-223,-25-25-289,0-24 96,-24-24-95,-24 24 415,0-48-31,-73 24 256,0-24 160,0 0 0,-24-24 64,0-1 256,-24 1 0,0 24-127,24-25-193,-24 25 64,24 48-32,0 1 0,0 71 96,0 25 673,0 0 768,0 25 33,0-1-609,-49 48-769,25 25 0,-24 48 160,23 25-127,25 47-129,-24 1-32,0 0-64,0-24-32,-25-25-64,25-24-769,0-48-1345,24-25-1474,0-23-2049,0-49-7784</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35"/>
    </inkml:context>
    <inkml:brush xml:id="br0">
      <inkml:brushProperty name="width" value="0.16" units="cm"/>
      <inkml:brushProperty name="height" value="0.16" units="cm"/>
    </inkml:brush>
  </inkml:definitions>
  <inkml:trace contextRef="#ctx0" brushRef="#br0">97 1 11915,'0'0'4004,"0"0"-2531,0 0 97,0 0 352,0 0-257,0 0-960,0 169-481,0-24-32,0 49 353,-24 48-1,24 24-255,0 0 31,-24-48-96,24-1-96,-24-23 65,24-49-97,0-24 32,0-48 32,-24-1-96,24-48 32,0-24-96,0 0-128,0 0-96,0-24-385,0-48-160,0-25 737,48-48 0,0 0 0,25-1-32,24-23-32,0 24-32,24 0 96,0 24-32,-25 48 64,-23 25-64,-25 24-64,1 24 32,-1 48 96,-24 49 544,0 48 33,1 24-161,-25 1-160,0-1-63,0-24 31,0-24 32,0-24-96,24 0-128,-24-25 0,24-23-64,0-1 32,0-24-96,1 0 0,23 1-96,0-25-32,25 0-1,0-49 1,-1 1 96,1-49 0,-1 0-128,-23-48-65,-1 24-159,0-24-193,-48 24 161,25 0 192,-25 0 287,0 49 33,-25-1 0,1 49 65,24 24 287,-24 0 705,24 0-288,-24 48-545,0 25-224,-1 24 0,25-1-32,0 49 32,0-24 160,0 0-96,25-24-64,-1 0-64,24 0 32,1-49 32,23 0-128,1-23 32,-1-25-32,25 0-33,24-49 65,-24-48-32,24 1-256,-49-49-481,1-1-288,-25-23-449,-23 0 353,-1-1 224,0 1 641,-24 0 352,0 48 32,24 0-32,-24 24 32,0 49 0,0 23 32,0 1 480,0 24 417,0 0 833,0 0 32,0 49-801,0 47-289,0 25-191,24 49 159,-24 23-95,0-23-161,25-1 33,-25 0 63,24-48-224,0 0-127,24-24-65,-23-49-96,47 1-96,-23-1-449,-1-48-992,0 0-577,1-24-1153,-25-24-1250,-24-25-8007</inkml:trace>
  <inkml:trace contextRef="#ctx0" brushRef="#br0" timeOffset="1">2468 1478 20147,'0'0'2723,"0"0"-2723,0 0 64,0 0 416,242-122-160,-48 74-191,-25-1-129,0 1-1954,-72 23-3523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899"/>
    </inkml:context>
    <inkml:brush xml:id="br0">
      <inkml:brushProperty name="width" value="0.16" units="cm"/>
      <inkml:brushProperty name="height" value="0.16" units="cm"/>
    </inkml:brush>
  </inkml:definitions>
  <inkml:trace contextRef="#ctx0" brushRef="#br0">4246 592 1634,'0'0'8327,"0"0"-4547,0 0-1762,0 0-449,0 0-448,0 0-256,0 0 128,-24 0 320,-1 0-95,0 0-33,-25 0-96,0 0-160,0 0-97,0 0-159,1 0-160,-1 0-257,0 0-32,0 0-160,0 0 32,25 25-32,-24-25 96,24 0 1,0 0 63,0 0-128,0 0 0,25 0 0,-25 0 0,25 0 0,0 0-64,0 0 32,0 0-32,0 0 0,0 25 0,0-25-32,0 25 0,0 0 32,0 25-32,0 24 32,0 1 0,0 0 33,25 24-33,-25-24 96,0 25-128,25-1 64,-25 1-32,0-1-32,25-24 32,-25 0 0,0 25-32,0-26 0,0 1 64,0-25-32,0 0-32,0-26 0,0 1-32,0 0 0,0-25 0,0 0 0,0 0 32,0 0 0,0 0 0,0 0 0,0 0-64,0 0 64,0 0 0,0 0-64,0 0 0,0 0 32,0 0-32,0 0-65,0 0 33,25 0-32,0 0 128,0 25 0,24-25 0,-24 0 0,0 0 0,25 0-64,0 0 64,0 0-32,24 0 32,-24 0 0,25 0 0,-25 0 32,0 0 0,-26 0 0,1 0-32,-25 0 32,0 0-32,0 0 0,0 0 0,0 0 0,0 0 0,0 0 0,0 0-32,0 0-64,0 0-480,0 0-898,0-25-384,0 0-31,25 0-482,-25 1-1152,0-1-2242,0 0-5830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37"/>
    </inkml:context>
    <inkml:brush xml:id="br0">
      <inkml:brushProperty name="width" value="0.28" units="cm"/>
      <inkml:brushProperty name="height" value="0.28" units="cm"/>
    </inkml:brush>
  </inkml:definitions>
  <inkml:trace contextRef="#ctx0" brushRef="#br0">4235 1561 128,'0'0'288,"0"0"-288,0 0-256,0 0 256</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38"/>
    </inkml:context>
    <inkml:brush xml:id="br0">
      <inkml:brushProperty name="width" value="0.16" units="cm"/>
      <inkml:brushProperty name="height" value="0.16" units="cm"/>
    </inkml:brush>
    <inkml:brush xml:id="br1">
      <inkml:brushProperty name="width" value="0.28" units="cm"/>
      <inkml:brushProperty name="height" value="0.28" units="cm"/>
    </inkml:brush>
    <inkml:brush xml:id="br2">
      <inkml:brushProperty name="width" value="0.04" units="cm"/>
      <inkml:brushProperty name="height" value="0.04" units="cm"/>
    </inkml:brush>
    <inkml:brush xml:id="br3">
      <inkml:brushProperty name="width" value="0.08" units="cm"/>
      <inkml:brushProperty name="height" value="0.08" units="cm"/>
    </inkml:brush>
  </inkml:definitions>
  <inkml:trace contextRef="#ctx0" brushRef="#br0">11885 137 6566,'0'0'4645,"0"0"-2019,0 0-192,0 0 97,0 0-481,0 0-193,0-48-255,0 48-161,0 0-416,0 24-256,0 24-64,0 49-289,0 24 129,0 48 95,0 1-127,24 23-129,0 25-32,-24-25 1,0 25-1,0-24-64,0-25-95,-24 0-65,24-23 0,-24-1-96,24-24-32,-25-24 0,25-25 0,0 1-737,0-73-576,0 0-1538,0-24-2690,25-49-2851</inkml:trace>
  <inkml:trace contextRef="#ctx0" brushRef="#br0" timeOffset="1">249 863 19987,'0'0'2402,"0"0"-1185,0 0 33,0 0 159,0 0-288,0 0-609,0 0-287,-24 24-161,24 1 0,0 47 256,24 25 385,-24 48 31,0-24-191,0 49-161,0-25 1,0 0-97,0 24-32,0-24 32,0 1-191,0-1-1,0 24 0,0-24 32,0 25 64,0-25-192,0-24 0,0-25 0,0-23 0,0 0 0,0-25 0,0 0 0,0-23 0,24-1 0,-24-24 0,0 0 0,0 0 0,0 0 0,0 0-448,0 0-1090,0 0-768,0 0-1217,0-73-2051,0-24-2657</inkml:trace>
  <inkml:trace contextRef="#ctx0" brushRef="#br0" timeOffset="2">103 573 14350,'0'0'1537,"0"0"-480,0 0 192,0 0-224,0 0-929,0 0 64,25-24 33,47 0 383,25 0 193,24-1 320,24 1-416,25 0-289,23 24 64,25 0-255,-25 0-193,1 24 0,-49 0-33,0 25 33,-24-1 33,-24 25 127,-24-25 96,-1 25 32,-47-25 225,23 0-97,-24 1 129,-24-25-33,0 24-31,0 1 159,-24-1-63,-49 25-193,1-1 64,-49 1-159,0 0-97,-24-1 0,-1-24-96,25 1-96,0-1 96,25 1-32,-1-25 161,0 0-65,0 24-32,25-23-96,-1-1-32,25 0 96,48-24-96,-24 0 0,24 0-32,0 0-64,0 0-32,0 0-32,24 0-129,0 0 1,24 0 160,49 0 128,24 0 0,24 0 0,25-24 0,-25 24 0,0 0-32,24 0 32,-48 0 0,25 24-64,-25 24 32,-25-23 0,1 47 32,-24-23 0,-25-1 32,25 24 0,-25-23-32,0-1 0,1 1 64,-25 23-32,24-23 0,-48-1 64,0 0-32,0 1 96,0 23-32,-24 1-96,-24-1 96,-49 1-95,-24 24-1,0-25 96,-48 25 0,-1-24-32,1-1 192,0 1-128,23-25 65,25 1-65,0-25-32,1-24 128,23 24-160,0-24-96,49 0 0,-25 0-96,49 0-32,-25-24-256,25 24-161,0 0-448,0-24-320,24-1-961,0-23-2018,0 0-2499</inkml:trace>
  <inkml:trace contextRef="#ctx0" brushRef="#br0" timeOffset="3">3393 379 10986,'0'0'2435,"0"0"-289,0 0 352,0 0-480,0 0-481,0 0-319,0 0-290,0 0-159,0 49-513,0 23-127,0 49 223,0 25 128,24 23 193,25 0 0,-25 25-97,0-25-63,1 25-129,-25-49 32,24 24-191,-24-24-161,0 0 32,24-24 64,-24 25-32,0-25 32,24-25-64,-24 1-32,25-49 32,-25 1-64,24-25 1,-24-24-1,0 0-32,0 0 0,0 0-321,0 0-672,0 0-1313,0 0-1153,24-48-1474,-24-25-3907</inkml:trace>
  <inkml:trace contextRef="#ctx0" brushRef="#br0" timeOffset="4">5038 331 10442,'0'0'3075,"0"0"-1025,0 0 544,0 0-352,0 0-864,0 0-482,24 73-127,-24-1-32,0 49 352,25 24-96,-1 1-96,0 23-161,0 0-63,1 1-160,-25-1-225,24 0-160,-24-24-32,24-24-64,-24 0 64,25 0-64,-25 0 0,0 0 32,0-24-32,0 0-32,0-25 32,0 1-32,24-49 0,-24-24-32,0 24 32,24-24-288,-24 0-577,0 0-384,0 0-192,0 0-353,0 0-929,0 0-992,0 0-1410,0-72-5573</inkml:trace>
  <inkml:trace contextRef="#ctx0" brushRef="#br0" timeOffset="5">4240 137 2146,'0'0'5125,"0"0"-1217,0 0-1058,0 0-704,0 0-800,0 0-418,24 0-159,-24 0-224,25 0-161,-25 0 64,24 0-95,0 0 768,24 24 160,49 1-512,0-1-129,48-24 129,24 0 32,1 24-513,-1-24-160,1 24 353,-1 1-225,-24-25 96,0 0-159,-48 0 191,0 24 192,-25-24-287,-23 0 31,-1 0 96,-24 0-223,-24 0-97,24 0-32,-24 0-32,0 0 0,0 0 32,0 0-64,0 0 0,0 0-160,-24 0-641,24 0-801,0 0-1024,-24 0-3748,0 24-9385</inkml:trace>
  <inkml:trace contextRef="#ctx0" brushRef="#br0" timeOffset="6">8135 282 32,'0'0'13132,"0"0"-10441,0 0-865,0 0 192,0 0-641,-169-96-96,120 71-384,1 1-192,-1 24 224,1 0 384,-25 0-448,1 0-385,-1 49 97,1-25-97,-25 48-160,0 1-63,25-1-65,-25 25 160,24 0-128,1 24-160,23 0 65,1 0 63,-1 24-160,1 0-64,24 0 64,0 0-64,24 1 32,0-26 0,0 1 0,48 25 0,0-1 32,1-24 0,-1-25 0,1 1-32,23 0 0,1 0-32,24-25 0,24 1 0,-25-1 32,1-23 0,0-1-32,24-24-32,0-24 0,24 0-33,24-48-223,1-49-865,23-24-1441,1 0-1987,-25 25-6245</inkml:trace>
  <inkml:trace contextRef="#ctx0" brushRef="#br0" timeOffset="7">10263 113 4164,'0'0'4644,"0"0"-768,0 0-673,0 0-1057,0 0-448,0 0-545,-48-24-64,-1 24 192,-23 0-192,-25 0-448,24 0-65,-23 24 321,-1 0-256,24 0-257,1 0 96,-25 25-319,24 23-65,1-23 32,-25 47 64,25-23-64,-1 24 0,25 24-128,23 0 128,1 0-128,0 24 64,24 0-64,0 0 0,0 0-32,24 49 64,0-25 0,25 25-32,-1-25 0,25-24-32,-1 0 0,25 0 0,0-48-32,0 0 64,24-49-96,-1-24 32,1 1-96,0-25 64,0 0-32,0-49-64,0-23 31,0-49 97,0 0-160,-24-49 96,-25 1-128,1 0 64,-25-49-33,-48-24-31,0-48 224,0 24 32,-48 48 32,0 25-32,-1 72 32,1 24 0,0 0 64,-25 49-64,25-1 32,-1 1-64,1 0-32,-1-1-512,1 25-1634,0 0-2435,23 0-7494</inkml:trace>
  <inkml:trace contextRef="#ctx0" brushRef="#br1" timeOffset="8">297 1008 1569,'0'0'385,"0"0"-193,0 0-96,0 0 449,0 0 95,0 0 513,73-145 289,-73 121-65,24-1-416,-24 25 32,0-24 320,0 24 32,0-24-160,0 24-128,0-24-96,0 24-96,0 0 96,0 0-192,0 0-257,0 0 97,0 24-417,0 24 64,0 1 353,0 48 128,0-1-225,0 1-320,0 24 0,-24 24 97,0 0-129,0 25 96,24-1-32,-25 1-31,1-25-97,24 0 0,0-24-96,0-24 0,-24 0 0,24-25 0,0-23 0,0-25-96,0 0 0,0-24-1,0 0-159,0 0 128,0 0 64,0 0 64,0-24 0,0-49 128,0-24 0,24-24-128,-24-24 32,24 24-32,1-24 0,-1-24 0,0 23 0,24 1 0,-23 0 32,-1 24-32,0-24 0,0 24 0,0 0 0,1 24 32,-25 0-32,0 25 0,24 23 32,-24 1 32,0 48-32,0-24 65,0 24 255,0 0-128,0 0-224,0 0-64,0 0 32,0 0-32,0 48-160,0 1 224,0 47 0,0 25 96,0 25 0,0-1-96,0 24 96,0 0 64,0 1-96,0-1-32,-24 25-32,24-49 0,0 24 32,0-23 0,-25-25-32,25 0 0,0 0 0,0-49 0,0 1 0,0-1 0,0-23 0,0-25 0,0-24 0,0 0 0,0 0-64,0 0 64,0 0-64,0 0 0,0 0-64,0-24 128,0-49 0,0 0 0,0-23 0,0-49-64,0-1 32,25 1 0,-1 0-96,-24 0-32,24-25 64,0 1 63,-24 24 1,0 0 32,24 24-32,-24-25-32,0 25 64,0 1-32,0 23 0,0 24 0,0 1 32,0-1 0,0 49 0,0-25 32,0 25 0,0 24-32,0-24 0,0 24 32,0 0-32,0 0-64,0 0-96,0 0 0,0 0 96,0 24 0,0 0 64,0 25 0,0 23 128,0 1-32,0 0 32,0 23-32,0 1 129,0 24-97,0-24 64,0 24-96,0 0 0,0 0-32,0 0-32,0-24-32,0 24 0,0-25 64,0 1-32,0-24-32,0 24 0,0-25 0,0 1 0,0 24 0,0-25 0,0 1 0,0-25 32,0 25-32,-24-25 0,24 0 0,0-23 0,0 23-32,0-24 32,0-24 0,0 24 32,0-24-32,0 25 0,0-25 0,0 0 0,0 0 0,0 0 32,0 0-32,0 0 32,0 0 0,0 0-32,0 0 32,0 0-32,0 0 0,0 0 0,0 0-32,0 0 32,0 0 32,0 0-32,0 0 0,0 0 0,0 0 0,0 0 0,0 0-32,0 0 32,0 24 0,0-24 0,0 0 32,0 24-32,0-24 0,0 24 0,0-24 0,0 24 0,0-24 0,0 0 0,0 25 0,0-25 0,0 0 0,0 24 0,0-24 0,0 24 0,0-24 0,0 24 0,0-24 0,0 0 32,0 24-32,0-24 0,0 0-32,0 25 32,0-25 0,0 0 32,0 24-32,0-24 0,0 0 0,0 0 32,0 0-32,0 0 64,0 0 1,0 0-65,0 0 32,0 0 0,0 0 0,0 0 32,0 0-32,0 0 64,0 0 0,0 0 96,0 0 128,-24 0-224,24 0-64,-24 0 1,24-24 31,-24 24 0,-1 0-64,1 0 0,0 0 64,0 0-64,24 0 32,-24 0 0,-1 0 32,25-25 64,0 25 0,-24 0-64,24 0 0,0 0-64,0 0 0,-24 0 0,24 0 0,0 0 0,0 0 0,0 0 0,0 0 0,0 0 0,0 0 0,0 0-32,0 0 0,0 0 0,0 0-32,0 0-64,0 0-64,0 0 64,0-24 128,0 0 32,0 0 96,0-25-64,0-23 0,0-1-32,0 1-32,0-25 0,0 24 0,0 1 0,0-1 0,0 1 0,0-1 32,0 0-32,0 25 64,0-25-32,-24 25-32,24-25-32,0 1 32,-24-1 0,24 1 0,0-1-64,0 25 64,0-1 0,0 1 64,0-1-64,0 25 0,0-24 0,-25 24 0,25-25 32,0 1-64,0-1 32,0-23 0,0 23-64,0 1 32,0 0 32,0-1 96,0 25-96,0-24 0,0 23 0,0 1 0,0-24-64,0 24 64,0 0 0,0-1 0,0 1 0,0 0 0,0 0 0,0 24 0,0 0 0,0 0 64,0 0-64,0-24 0,0 24 32,0 0-32,0-25 0,0 25-32,0-24 32,0 24 0,0-24 32,0 24-32,0 0-32,0-24 32,0 24 0,0 0 0,0 0 32,0-24-32,0-1 0,0 25 32,-24-24-32,24 24 0,0 0-32,0 0 64,0-24-64,0 24 64,0 0-64,0 0 32,0 0 0,0 0 64,0 0-64,0 0-32,0-24 32,0 24 0,0 0 0,0 0 0,-24 0 0,24-24 0,0 24 0,0 0-32,0-25 32,0 25-160,0 0-385,0 0-480,0 0-1857,0 0-1763,0 25-9320</inkml:trace>
  <inkml:trace contextRef="#ctx0" brushRef="#br1" timeOffset="9">3490 258 2114,'0'0'2050,"0"0"64,0 0-224,0 0-417,0 0-448,0 0-320,0-24 160,0 24-257,0 0-352,0 24-63,0 1 800,0 23 160,0 0-192,0 1-65,0 23-351,0 25 63,0 0-95,0 24-257,24 0 193,-24 0-33,24 0-32,-24 0 1,25 0-1,-1 0-128,-24 0-96,24-25-31,-24 25-33,24-24 32,-24-24 64,0-1-160,0 1 0,25-1-32,-25-23 64,0 23-64,0-23 0,0-1 32,0-24-32,0 25 64,0-25-64,0 24 0,0-48 32,0 25 0,0-1-32,-25-24 0,25 24 32,0-24-32,0 0 32,0 0 0,0 24 32,0-24-64,0 0 64,-24 0-64,24 0 33,0 0 63,0 0-96,0 0 32,0 0 32,0 0-64,0 0 128,0 0-64,0 0 64,0 0-32,0 0-64,0 0 0,0 0 0,0-48 128,0-1-96,0-23 0,0-25 1,0-24-65,0 24 32,0-24-32,0 24 0,24-23-32,-24 23-1,0 0 33,0 24 0,0 1-32,0-25-64,0 0 96,0 0-64,25-24-64,-25 25 0,0-1 0,24 0 128,-24 25 0,0-1 0,0 25 0,0 23 0,0-23 0,0 24 0,0 24 0,0-24 64,0-1-64,0 25 0,0 0 0,0-24-64,0 24 32,0 0 32,0 0 0,0 0-64,0 0 64,0 0 0,0 0 0,0 0 32,0 0-32,0 0 0,0 0 32,0 0-32,0-24 0,0 24 32,0-24-32,0 24 0,0 0 0,0 0 0,0 0 0,0 0 0,0 0 0,0 0-64,0 0 32,0 0 0,0 0 32,0 0-64,0 0 64,0 0 0,0 0 0,0 0-64,0 0 0,0 0 32,0 24 0,0 0 0,0 0 32,0 25 32,0-25-32,0 24 0,0 1 0,0-1 96,0 1-64,0-1 32,0-24 0,0 25 0,0-1-64,0 0 0,0 1 32,0 23-32,0-23 0,0-1 32,0 0-32,0 1 0,0-1 0,0 1 0,0-1 64,0 0-64,0 1 0,0-1 0,0 1 0,0-1 0,0 0 0,24 1 0,-24-1 0,0-24 0,24 49 0,-24-25 0,0 1 32,25-1-32,-25-24 0,0 25 32,0-25 0,0 0 32,0 24-64,0-23 64,0-1-64,0 0 32,0 0 0,0 0-32,0 1 0,0-1 0,0 0 32,0 24-32,0-23 0,0 23 0,0-24 0,0 0 0,0 1 0,0-1 0,0 0 32,0 0-32,0 0 0,0 0 0,0 1 0,0-1 0,0 0 32,0-24-32,0 24 0,0-24 0,0 0 0,0 24 0,0-24 0,0 0 0,0 0 0,0 0 32,0 0-32,0 0 0,0 0 0,0 0-32,0 25 32,0-25 0,0 0 0,0 0 0,0 0 0,0 0 0,0 0 0,0 0 32,0 0 32,0 0-32,0 0 33,0 0-1,0 0 0,0 0 32,0 0 192,0 0 32,0 0 97,0 0 31,-25 0-224,1 0-192,0 0 0,0-25-32,-25 1 32,25 24 0,0 0-32,-1-24 0,25 24 0,-24 0 0,24 0 0,0 0 0,0 0 0,0 0-32,-24 0 0,24 0 0,0 0 32,0 0-32,0 0 0,0 0 0,0 0-64,0 0-32,0-24 64,0 24 64,0 0 0,0 0 0,0 0 32,0 0-32,0-24 32,0-1-32,0 1 32,0 0 0,24 0 0,-24 0-32,0-25 0,24 1-32,-24 0 32,0-1 32,25 1-32,-25-1 0,0 1 0,0 0 0,0-1 64,0 25-64,0-24 0,0-1 0,0 1 0,0-25 0,0 25 0,0 0 0,0-1 0,0 1 0,0 24 32,0-25-32,0 25 0,0-24 32,0 23-32,0-23-32,0 0 32,0 23 32,0-23-32,0 0-32,0 23 32,0-23-32,0 0 32,0-1 0,0 25 32,0-24-64,0 23 32,0-23 0,24 24 0,-24-24 0,0 23-32,0-23 32,24 24 0,-24 0-32,0-1 64,0 1-32,0 0 0,0 0-32,24 0 32,-24-1 0,0 1 0,0 0 0,0 0 0,0 0 0,0-1 0,0 25 0,0-24 0,0 24 0,0-24 32,0 24-32,0-24 0,0 24 32,0-24-64,0 24 32,-24-25 0,24 1 0,0 0-32,0 0 32,0 24 0,0 0 0,0-24-32,0 24 0,0 0 32,0 0 0,0 0 32,-24 0-32,24-25 0,0 25 0,0-24 0,0 24 0,0-24 0,0 24 0,0 0 32,0 0-64,0 0 0,0 0 32,0 0-64,0 0 32,0 0 32,0 0 32,0 0-32,0-24 32,0 24-32,0 0 0,0 0 0,0 0-32,0 0 0,0 0 0,0 0-192,0 0 128,0 0 32,0 0-64,0 0-1,0 24-63,0-24 160,0 24 0,0-24 0,0 0 32,0 24 0,0-24 0,0 0-32,0 0 32,0 0 0,0 0 0,0 0-64,0 0 32,0 0-32,0 0-32,0 25 0,0-25-64,0 0-225,0 0-351,0 24-353,0 24-961,0 1-1826,0-1-8584</inkml:trace>
  <inkml:trace contextRef="#ctx0" brushRef="#br1" timeOffset="10">4869 331 3587,'0'0'2435,"0"0"287,0 0-992,0 0 160,0 0 32,0 0-769,0 0-449,-24-73-31,24 97-321,0 1-192,0 23 257,0 25 640,0 23-192,0-23-385,0 24 97,0-25-257,0 1 128,0-1-159,0 25 127,0-24-32,24 24 129,-24-25-65,0 25-63,0-24-257,25-1 32,-25 1-32,0-1-32,0-23-64,0 23 64,0 1-64,24-1 64,-24 1-32,0-25-32,0 25-32,0-25 32,24 25-32,-24-25 0,0 1 0,0-1 65,0 0-65,0-23 0,0 23 0,0-24 32,0 0-32,0 1 0,0-1 0,0 0 32,0 0-32,0 0 0,0 1 32,0-25-32,0 24 0,0 0-32,0-24 32,0 24 0,0-24 32,0 0-32,0 24 0,0-24 32,0 0-32,0 0 0,0 0 0,0 25 0,0-25 32,0 0 0,0 0-32,0 0 0,0 0 32,0 0-32,0 0 0,0 0 64,0 0 64,0 0-64,0 0-32,0 0-32,0 0 0,0 0-32,0 0 32,0 0 0,0 0 0,0 0 0,0 0 0,0 0 0,0 0 0,0 0-64,0 0 64,0 0-32,0 0 32,0 0-32,0 0 32,0 0 0,0 0-64,0 0 64,0 0-32,0 0 32,0 0 32,0 0-32,0 0 0,0 0-32,0 0 32,24 0-64,-24 0 64,0 0 0,0 0 0,25 0 0,-25 0 0,0 0 0,0 0 0,24 0 32,-24 0-32,0 0 0,24 0-32,-24 0 32,0 0 0,0 0 32,24 0-32,-24 0 32,0 0-32,0 0 0,25 0-32,-25 0 64,0 0-32,0 0 0,0 0 0,0 0-32,0 0 32,0 0 64,0 0-64,0 0 0,0 0 0,0 0 96,0 0-96,0 0-32,0 0 32,0 0 0,0 0 0,0 0 0,0 0 0,0 0-64,0 0-417,0 0-1537,0 0-2754,0-49-7784</inkml:trace>
  <inkml:trace contextRef="#ctx0" brushRef="#br1" timeOffset="11">7312 307 3043,'0'0'1890,"0"0"64,0 0-33,0 0-383,0 0-385,0 0-384,0 0 63,-48 24 33,23 0-32,1-24-32,-24 24-97,-1 25-383,25-25 191,-24 24-31,-1 1-33,1-1-128,0 0 33,23 1-33,-23-1-96,24 1 0,0-25-95,-25 24 31,25 1 32,0-1 64,0 0 32,0 1-31,-1-1-97,1 1-64,0-1-64,24 0 32,-24 1 32,24-1-32,-24 0 0,24 1-32,0 23 96,-25 1-96,25-25 0,0 25-32,0-25 32,0 1-64,0-1 32,25 1 0,-25-25-64,24 0 64,0 24 0,-24-23 0,24 23 32,0 0 32,1 1 1,-1-1 31,0 1-32,0-1-32,0 0 32,1 1-64,-1-1 32,0-24 0,-24 25 64,24-25 32,0 0-64,-24 0 32,24 0 96,-24 25-31,25-25-1,-1 0-32,0 0-96,0 1 0,0-1 0,-24 0 0,25-24-32,-1 24 32,0 0 32,-24-24 0,24 25 64,-24-25-32,24 24 0,1 0-96,-25-24 96,24 24-96,-24-24 0,24 0 0,0 24 0,-24-24 65,24 25 31,-24-25-32,25 24 32,-1-24 0,-24 0-64,24 0 0,-24 0 0,24 24-32,-24-24 64,24 0-32,1 0 0,-1 0-32,-24 0 0,24 0 32,0 0-32,0 0 32,1 0-32,-1 0 32,-24 0-64,24 0 32,0 0 0,-24 0 32,0 0-32,24 0 0,-24 0 0,24 0 0,-24 0 0,25 0 0,-1 0 0,0 0 0,0 0 0,25 0-32,-1 0-256,0 0-769,1 0-2499,23 0-2946</inkml:trace>
  <inkml:trace contextRef="#ctx0" brushRef="#br1" timeOffset="12">10167 210 2114,'0'0'2242,"0"0"-352,0 0 640,0 0-95,0 0-610,0 0-159,0-24-33,-24 24-544,24 0-480,-25 0 192,1 0-225,-48 0-159,23 0-161,1 24-64,-25 0 161,25 24-65,-1-23 32,1-1-128,24 24 65,-25 1-33,1-25 0,0 24-32,-1 0-64,25 1-32,-24 23 97,23-23-97,-23-1 96,24 1-64,0-1-32,0-24 64,-1 25 64,1-25-96,24 24-31,-24 1-65,0-25 64,24 24 0,0 1 0,-24-1 128,24 0-128,-25 1 32,25-1 32,0 1-160,0-1 65,0 0-65,0 1 32,0-1-32,0-24 32,0 25-32,0-1 96,25 25-64,-25-25 64,0 1 0,24-1 32,-24-24-64,24 25-64,0-1 0,0 0 0,-24 1 0,25-1 0,-1-24 32,0 25-32,0-1 64,0 0-32,-24 1-32,24-1 64,1 1-64,-25-25 0,24 24 64,0-24-64,-24 25 0,24-25 64,-24 0-64,24 0 0,1 1 0,-25-1 0,24 0 0,-24 0 0,24 0 0,-24-24 32,24 25-32,-24-1 0,24-24-32,-24 24 32,25 0 32,-1-24-32,-24 24-32,24-24 0,0 25 0,-24-25 32,24 24-32,1-24 32,-1 0 0,-24 0 0,24 24 0,0-24 0,0 0 0,1 0-352,-25 0-161,24 0-223,24 0-353,-24 0 0,1 0-1602,-1-48-2530</inkml:trace>
  <inkml:trace contextRef="#ctx0" brushRef="#br1" timeOffset="13">10572 409 1634,'0'0'1761,"0"0"513,0 0-160,0 0-800,0 0-321,0 0-257,-30-30-127,30 0-97,-30 30-31,0-30 320,-1 30-289,1-31 289,-30 1-97,-1 30-223,31-30-257,-31 0-192,1-1-32,-1 1 0,1 30-576,30 0-1442,-31 30-2050,1 61-2498</inkml:trace>
  <inkml:trace contextRef="#ctx0" brushRef="#br1" timeOffset="14">11619 161 3363,'0'0'1217,"0"0"1154,0 0-161,0 0 256,0 0-993,0 0-159,0-72 31,0 72-288,0 0-384,-25 0-129,25 0-416,0 48-64,0 0 417,0 49 448,-24 0 192,24 0-321,0-1-479,0 25-1,0 0-128,0 0 0,-24 0 225,24 0-161,-24 0-96,24 0 64,-24 25-31,-1-26-129,25 1-32,-24-24 64,24 24-64,0-48 0,0 24 0,0-25-32,-24 1 32,24-25-32,0 25 32,0-25-32,0-24 0,0 25 0,0-25 0,0 24 0,0-23 0,0-25 0,0 24-32,0-24 32,0 24 0,0-24 0,0 0 32,0 0-32,0 0 0,0 0 32,0 0-32,0 0 32,0 0-32,0 24 0,0-24 0,0 0-32,0 0 32,0 0 0,0 0-32,0 0 32,0 0-32,0 0-32,0 0 32,0 0-64,0 0 32,0 0 32,0 0-32,24 0 64,0 0 0,1 24 0,23-24 0,-24 0 0,25 0 0,-1 0 64,0 0-32,1-24 32,-25 24-64,24 0 32,1-24 0,-49 24-64,24 0 64,0 0-64,-24 0 64,24 0-32,-24 0 0,0-24 0,25 24-32,-25 0 32,0 0 64,0 0 0,0 0-64,0 0 64,0 0 64,0 0-64,0-24 64,0 24-64,0-25-64,-25 1-32,25-24 0,-24 24 32,24-1 32,-24-23-32,24 24-32,0-25 32,-24 25 0,24-24 0,0-1 0,0 1-32,0 0 32,0-1 0,0-23 0,0 23 0,0-23 0,-24 23 0,24-23 0,0 23 0,0-23 0,0 23 0,0 1 0,-25 0 0,25-1 0,0-23-32,0 23 32,0 1 0,0-1 0,0 1 0,0-25 0,0 25 32,0 0-32,0-1 0,0 25 0,0-24 0,0 23 0,0-23 0,0 24 0,0 0 0,0-25 0,0 25-32,0-24 64,0 23-32,0-23 0,0 0 0,0 23 0,0 1-64,0-24 64,0 24 0,0 0-32,0-1 32,0 1 32,0 0-32,0 0 0,0 0 0,0-1 0,0 1-32,0 0 64,0 0-64,0 0 32,0 24 0,0 0 0,0 0 0,0 0-64,0 0-32,0 0-64,0 0 32,0 0-161,0 0 33,0 0 128,0 0 128,0 0 0,0 0 0,0 0 0,0 24 0,0-24 0,0 0-64,0 0 32,-24 24 0,24 0 32,0 0-32,-24 1 32,24-1 0,0 0 0,0 0 0,-24 0 0,24-24 0,0 0 0,0 0 0,0 0 0,0 0 0,0 0 32,0 0-32,0 0 32,0 0 64,0 0-64,0-24-32,0 0 0,0-24-32,0 23 32,-24-23-96,24 24 96,0-25-64,0 25 64,0 24 0,-25-24 32,25 24-32,0 0 0,0 0-64,0 0 32,0 0 0,0 0-192,-24 24-65,24 0 97,0 49 128,-24-25 64,24 25 0,0 0 0,0-1 0,0 25 0,0 0 0,0-1 32,0 1-32,0-24 0,0-1 0,0 1 0,0 0 0,0-25 32,0 0-32,0-23 0,0 23 0,0-24 0,0 25 0,0-25 0,-24 24 32,24-24-32,0 25 0,0-25 0,-24 0 0,24 0 0,0 0 0,0 1 0,0-1 0,0 0 0,0 0 0,0-24 32,-25 24-32,25 1 0,0-1 0,0 0 32,0 0 0,0-24-32,-24 24 32,24-24 0,0 25-32,0-25 32,0 24-32,0-24 0,-24 24 0,24-24 0,0 24 0,-24 0 0,24 1 0,0-1 0,-24 0 0,24 0 0,0 0 0,-25 1 0,25-1 0,0 24 0,-24-24 0,24 1 0,0-1 0,0 0 0,0 0 0,0 0-32,0-24 32,0 25-64,0-1 64,0-24-32,0 24 32,0 0 0,0-24 0,0 24 0,0-24 0,0 25-64,0-25 64,0 24-32,0-24 0,0 24 32,24-24 0,-24 0 0,0 24 0,0-24 32,25 0-32,-25 24 0,0 1 0,24-25 32,-24 24-32,0 0 0,0-24 0,0 24 32,0-24-32,0 0 32,0 24-32,0-24 32,0 0-32,24 25 32,-24-25-32,0 0-32,0 0 32,0 0 32,0 0-32,0 0-32,0 0 32,0 0-32,0 0 32,0 0-64,0 0 32,0 0 0,0 0-32,24 0 64,-24 0 32,24-25 0,1 1 96,-1 24-128,0-24 32,-24 0 0,24 0-32,0-1 32,-24 1 32,25-24-32,-25 24 64,24-25-64,-24 1 1,0-1-33,0 25 32,0-24-32,0-1 0,0 1 32,0 0-32,0-1 32,-24 1-64,24 24 32,0-1 0,0 25 32,0-24-32,0 24 0,0 0 0,0 0 0,0 0 0,0 0-32,0 0-129,0 0 65,-25 0 32,25 0 0,0 0-32,0 0-96,0 0 0,0 0 96,0 0 64,0 0 32,0 0-64,0 0-193,0 0-575,0-24-1282,0 0-6374</inkml:trace>
  <inkml:trace contextRef="#ctx0" brushRef="#br1" timeOffset="15">6490 1540 2819,'0'0'2146,"0"0"-641,0 0-160,0 0 353,0 0-577,0 0-256,-97 73 256,97-49-64,-24 0-320,24 24-289,0 1 33,0-1-65,0 25-32,0-1-31,0 1-97,0 0-32,0-1-64,0 1-64,24-1 32,1 1 161,-1-1 127,-24 1-224,24 0-96,0-1 321,25-23-321,-25 23-64,24-48-32,1 25 0,-1-1 0,24 1-32,25-25 0,0 24-256,0-24-930,-25 25-896,25-1-1377,-24-24-2370</inkml:trace>
  <inkml:trace contextRef="#ctx0" brushRef="#br1" timeOffset="16">6865 2242 2562,'0'0'2082,"0"0"353,0 0-385,0 0-833,0 0-609,0 0-319,-30 0-97,30 0 0,0 30 0,0 31 609,0-1 160,0 1-385,0-1 65,0 1-417,0-1-128,30 0 32,30 1-96,-29-31-32,29 0 0,-30 1 0,31-1 32,-31 0-32,0 0-608,0-30 31,1 31 129,-31-31 160,0 0 63,0 0-31,0 0 256,0 0 64,0 0 96,0 0 193,0 0-65,-61 0-32,1-31 65,29 1-65,-59 0 32,29 0 96,31-1-223,-30 1 127,29 0 32,1 30-192,0-30 64,30-1-95,-30 31-33,30-30 0,-31 30-64,31-30-96,0 30 96,0 0 0,0 0 0,0-30 32,0 30 0,0 0 96,0 0-96,0 0-32,0 0-96,0 30 64,0-30-64,0 30 96,0 31 32,31-31-32,-1 0 0,0 31 0,0-31 32,1 0-32,-1 31 0,30-31 0,1 0-32,-31 31-64,30-31-641,-29 0-672,-1-30-193,30 0-1057,-60 0-2241</inkml:trace>
  <inkml:trace contextRef="#ctx0" brushRef="#br1" timeOffset="17">7264 2870 5317,'0'0'192,"0"0"929,0 0 481,0 0-673,0 0-225,0 0-159,182 212-65,-122-212 65,0 30-225,-29-30 0,-1 30 65,30-30-65,-29 0-160,29 0-64,-30 0 97,31 0-129,-1 0 64,31 0 64,-30 0-64,-1 0-128,0-30-320,1 0-417,-1 30-480,1-30-1314,30 30 65,-31-31-577</inkml:trace>
  <inkml:trace contextRef="#ctx0" brushRef="#br1" timeOffset="18">7143 3233 32,'-91'-121'897,"91"121"320,0 0-64,0 0-96,0 0-128,0 0-224,-30 0-353,30 0-352,0 0-128,0 0 128,30 0 320,0 0 257,0 31 416,31-1-193,-1 0-31,-29-30-96,59 0-225,-29 0 1,30 0-417,-1 0 224,1 0-160,0-30-192,-1 0-609,-29-1-1825,-1 31-1794</inkml:trace>
  <inkml:trace contextRef="#ctx0" brushRef="#br1" timeOffset="19">491 598 224,'0'0'1570,"0"0"-257,0 0-512,0 0-577,0 0-64,0 0 128,-73 0-224,49 0-64,24 0 129,-24 0 63,24 0 256,0 0 289,0 0 352,-24 0 256,24 0-96,-24 0 65,24 0-129,0 0-385,0 0-447,0 0-225,0-24 192,0-1 129,24 1-97,0 0-64,0-1 65,0 1-33,25 0 0,-1-25-224,25 25 0,24 0 64,-1 0-160,25 24 33,24 0-33,1 0 0,-1 0 0,-24 24-33,0 0-1728,0 49-1666,-25-25-3236</inkml:trace>
  <inkml:trace contextRef="#ctx0" brushRef="#br1" timeOffset="20">322 597 160,'0'0'1377,"0"0"257,0 0-481,0 0-480,0 0 960,0 0-1376,-25 0 1889,25 0-1154,0 0 514,0 0-641,0 0-161,-24-24-255,24 24 63,0 0-31,0 0-321,0-25-160,0 25 160,0-24-128,0 24-32,0 0 32,0-24 0,0 24 64,24-25 64,1 25-96,-1-24-64,48 0 0,-23 0 32,48-1-32,-1 25 0,25 0-64,0 0 32,24 25-64,0-1-64,-24 24-737,0-23-1825,0 23-1570,0 1-641</inkml:trace>
  <inkml:trace contextRef="#ctx0" brushRef="#br1" timeOffset="21">660 572 5029,'0'0'1313,"0"0"0,0 0-384,0 0-480,0 0-161,0 0 192,48-97-63,1 97-65,-25-24 193,24 24 223,1 0 33,23-24 64,-23 24-353,-1 0-159,1 0-33,23 0 0,-23 0 225,-1 0-33,-24 0-159,24 0-129,-23 0-96,23 0 64,-24 0 64,25 0 1,-1 24-97,0-24 32,1 0 0,-25 24-32,24-24-32,-23 24 65,23-24 63,-24 0-32,0 25-128,1-25-64,-1 24 128,0 0-32,0-24-64,0 24-32,1-24 33,-1 24-1,0 1-64,0-1 0,24 0 32,-23-24 0,-25 24 0,24 0 0,0-24-32,-24 25 32,24-1 96,-24-24-96,24 0 0,-24 24 32,0-24-64,25 0 0,-25 24 0,0-24 32,0 0-32,0 0 0,0 0 32,0 0 96,0 0 0,0 0 97,0 0 63,0-24 897,0 0-897,-49-25-256,25 25 0,0-24 0,-25 24-32,25-25 32,-24 25 0,24 0-32,0 24 128,-25-24-63,25-1-1,0 25-64,-25-24 0,1 24 0,0-24 0,23 0 32,-23 24-32,24-24 32,-25 24 0,25-25 0,0 25 0,0-24 0,0 24-32,-1 0 0,1 0 0,0 0 0,24 0 0,-24 0 0,24 0-32,-24 0 32,-1 0 0,25 0-32,-24 0-641,0 0-1505,0 24-1121,0 1-4132</inkml:trace>
  <inkml:trace contextRef="#ctx0" brushRef="#br1" timeOffset="22">394 3499 128,'0'0'577,"0"0"127,0 0-159,0 0-65,0 0 129,0 0-225,-48 0-192,48 25-31,0-25-129,0 24 64,-24-24 352,24 0 161,0 0-289,0 0-160,0 0 32,0 0 161,0 0 127,0 0 321,-25 0 0,25 24-321,0-24-224,0 0-31,0 0-65,0 0-32,0 0 128,0 0 385,0 0 95,0 0-415,0 0-225,0 0 64,0 0-160,0 0 0,0 0 0,0 0 96,0 0 160,25 24 321,-1-24-1,0 25 193,24-25-160,-23 0-161,-1 24-128,0-24-95,24 0 223,-23 0-192,-1 0 33,0 0-97,0 0 64,25 0 192,-1 0-191,0 0 31,25 0-64,-1 0-64,1-24 0,0 24-64,23-25 65,-23 1-33,0 0-128,-1 0 0,1 24 0,23-25-801,1 25-961,24-24-3234</inkml:trace>
  <inkml:trace contextRef="#ctx0" brushRef="#br1" timeOffset="23">1531 3572 128,'0'0'1570,"0"0"-706,0 0-95,0 0 64,0 0-449,0 0 129,24 0-33,0-24 161,0 24 384,-24 0-353,49-24-31,-25 24-64,24-25-321,1 1 224,-1 24 1,0-24-1,1 0 225,-25 0-193,24-1-255,1 1-33,-1 0 128,-24 0-160,25-24-32,-1 23-31,1 1-129,-25 0 96,24 24-96,-24-24 32,1 0 0,-1-1 0,0 25 32,25-24 32,-25 0 0,0 0 0,0 0-32,0-1-32,1 25 0,-1-24 32,-24 24 32,24-24 65,0 0-97,0 0-32,1-25-32,-1 25-96,0-24-993,24-1-993,1 1-2627,-25 0-1697</inkml:trace>
  <inkml:trace contextRef="#ctx0" brushRef="#br1" timeOffset="24">6514 1517 1217,'0'0'993,"0"0"-384,0 0-321,0 0-160,0 0 32,0 0 225,-48 121 351,24-73 33,24 0-257,-24 1-63,24-1-33,-25 1-288,25-1-96,0 1-32,0-1 0,0 0 0,0-23 32,-24-25 1,24 24-33,0-24 64,0 0 96,0 0 1057,0 0 288,0 0 353,0 0-641,0-24-576,0-25-577,-24 25 352,24-24-320,0-1 129,0 25 159,0-24-192,0-1 0,0 1-32,0-25-31,0 25 63,24-1-160,0 1 32,1-1 0,-1 1-64,0 0 0,0 23 96,-24 1-64,24-24 32,-24 24-32,25-1 64,-25 1-96,24 0 0,-24 0 0,24 0 32,0-1-32,1 1 0,-1 0 0,0 0 32,-24 0-32,0 24 0,0 0 0,0 0 0,24 0 0,-24 0 0,0 0-32,0 0-32,0 0 32,0 0-64,0 0 64,0 0 32,0 0 32,0 0-32,0 0 32,0 0 0,0-25 0,0 25 0,0 0-32,24-24 32,-24 24-32,25-24 64,-25 24-64,24-24 32,-24 0-32,24-1 32,0 25-32,0-24 0,-24 0 64,25 0-64,-25 0 0,24 24 0,-24 0-64,0-25 128,24 25-64,-24 0 0,0 0 0,0 0-64,0 0 64,0 0-32,0 0-32,0 0-96,0 0 0,0 0 96,0 0 64,0 0 64,0 0 0,0 0-32,0 0-32,0 0 32,0 25-32,-24-25 32,24 0 32,-24 24 0,24 0-64,-25-24 32,1 24 32,0 0-64,24 1-32,-24-1 0,24 0-224,-24 24-1666,-1 1-1441,25 23-1890</inkml:trace>
  <inkml:trace contextRef="#ctx0" brushRef="#br1" timeOffset="25">6829 2532 2562,'0'0'1890,"0"0"-1281,0 0-97,0 0 65,0 0-545,0 0 352,24 73 449,0-49 544,-24 0-800,24 24 256,1-23 31,-1-1-191,0 0 0,0 0-33,-24 0-63,24-24-97,1 25 65,-1-25-65,-24 0-191,24 24-1,0-24 0,-24 24-128,24-24 97,1 24-33,-1 0-64,0-24 32,0 0 0,-24 25-96,24-25 32,0 0-31,1 0 95,-25 0-64,24 24-32,-24-24-32,24 0 32,-24 0-32,24 24-32,0-24-32,-24 24 32,25-24 0,-1 24 0,0-24-32,0 0 32,0 0 64,-24 0 65,25 25 63,-1-25-96,0 0 0,-24 0-64,24 0-32,-24 0 0,24 0-32,1 0 64,-1 24-64,-24-24 64,24 0 32,-24 0-96,24 0 64,-24 0 0,0 0 33,24 0-1,-24 0-64,24 0 32,-24 0 0,25 0 0,-25 0 0,0 0 32,24 0-96,-24 0 128,24 0-96,-24 0 32,24 0 0,-24 0-64,24 0 32,-24-24-32,0 24 0,0 0 0,25 0 32,-1 0-32,-24 0 32,24-25-32,-24 25 0,24 0 0,-24 0 32,24 0 0,-24 0-32,0 0 0,25 0 32,-25 0-32,0-24 0,24 24 0,0 0 32,-24 0-32,24 0 33,-24-24-33,24 24 0,-24 0 0,0 0 0,25 0 0,-25 0 0,0 0 32,24-24-32,-24 24 0,24 0 0,-24-24 0,24 24 0,0 0 0,-24 0 0,24-25 0,-24 25 32,25 0-32,-1 0 0,-24-24 0,24 24-32,0-24 0,0 0 32,1 24 32,-1-24 0,0 24-32,-24 0 0,24-25 0,-24 25 0,24 0 32,-24 0-32,0-24 0,25 24 32,-1-24-32,0 24 0,0-24 0,0 0 0,1 24-32,-1-25 32,-24 25 0,24 0 0,-24 0 0,0 0 64,0 0-64,0 0 32,0 0-32,0 0-64,0 0 64,24-24 0,-24 24 32,0-24 0,24 24-32,-24 0 0,0 0 0,0 0 0,0 0 0,0 0 0,24 0 0,-24-24 32,0 24-32,0 0 0,0 0 32,0 0-32,0 0 0,0 0 0,0 0 0,0 0 0,0 0 0,0 0 32,0 0 0,0 0-32,0 0-96,0 0-321,0 0-319,25 0-97,-25 0-673,0 0-319,0 0-97,0 0 0,0 0 417,0 0 864,0 0 129,0 0 480,0 0 32,0 0 0,0 0 160,0 0 544,0 0 129,0 0-545,0 0-127,0 0 159,0 0 385,0 0 223,0 0 65,0 0 32,0 0-384,0 0-257,0 0 1,0 24-97,0-24-128,0 0-96,-25 24 0,25 0 32,-24-24 96,0 25-63,0-1 191,24 0-96,-24-24-96,0 24-64,-1 0-32,25 1 32,-24-25 0,0 24-64,0 0 97,0 0 31,-1-24 0,1 24 0,0 1 0,0-25-32,24 24 0,-24-24-32,-1 24 64,1-24-96,0 0 0,24 24 32,-24-24 1,0 0-33,-1 24 64,1-24 32,0 0 96,0 0 0,0 25-128,0-25 161,-1 0-129,1 0-96,0 0 32,0 0-64,0 24 32,-1-24 32,1 0-32,24 0-32,-24 0 32,0 0 0,24 0-32,-24 0 64,-1 0-64,25 0 0,-24 0 0,0 0 0,0 0 0,24 24 96,-24-24-64,-1 0 0,25 0-32,-24 0 0,24 0 0,-24 0 0,24 0 32,-24 0-32,24 0 32,-24 0-32,0 0 32,24 0 0,-25 0 0,25 0 0,-24 0 32,24 0-32,0 0 0,-24 0-32,0 24 0,24-24 65,-24 0-65,-1 0 0,25 0 0,-24 0 32,24 0 0,-24 0 0,0 0 0,24 0 0,-24 0 64,-1 0-64,25 0 64,-24 0 32,0 0-64,24 0 32,-24 0 96,0 0 33,24 0-161,-25 0 0,25 0-32,-24 0-32,24 0 32,-24-24 0,24 24-32,0 0 64,-24 0-64,24-24 192,-24 24-192,0 0 32,24-24 32,-25 24-32,1-25-32,24 25 96,-24 0-64,0-24-32,24 24 32,-24 0-32,-1-24 0,25 24 32,-24 0-32,24-24 32,0 24-32,-24-24-64,0 24 64,0-25 0,24 25 0,-25-24 32,1 24-32,24-24 0,-24 0 0,0 24 32,0-24-32,-1 24 32,25-25-32,-24 25-32,24-24 0,-24 24-32,0-24 32,24 0 32,-24 24 64,24-24-32,-24-1-32,24 25 0,-25-24-32,1 0 32,24 24 0,-24-24 0,24 0 32,-24 0-32,24 24 0,0-25 0,-24 1 32,24 24 0,-25-24-32,25 0 0,0 0 0,-24-1-64,24 1 64,0 0-64,-24 0 64,24 0 0,-24-1 32,24-23-32,0 24 0,-24-25-64,24 25 0,0-24-32,0-25 64,0 25 32,0-25-32,24 1-577,0-1-736,0 25-1185,49-25-3492</inkml:trace>
  <inkml:trace contextRef="#ctx0" brushRef="#br1" timeOffset="26">6539 2218 1794,'0'0'993,"0"0"-449,0 0 129,0 0-97,0 0-255,0 0 223,-25 0 545,25 0 64,0 0-128,0 0 32,0-24-160,0 24-32,-24-25-192,24 1 31,0 24-95,0-24 127,0 24-127,0-24-128,-24 0-129,24 24-128,0-25 128,0 1 65,0 0-65,-24 24-128,24-24 1,0-25-33,0 49 96,0-24-64,-24 0 321,24 0-97,0 0 1,-25-1-161,25 1-128,0 0 32,0 0-64,0 0-32,-24-1 0,24 25 33,0-24-97,0 0 0,0 24-32,0-24 96,0 24 0,0-24 128,0 24 32,0-24-96,0 24-160,0-25 0,0 25 0,0-24 0,0 24-32,0-24 64,0 24-32,0-24 0,0 24 0,0-24 32,0 24 33,0-25-33,0 25 0,0-24-32,0 0 64,0 24-32,0-24-32,0 24 0,0-24 32,24 24-32,-24 0 32,0 0-32,0-25 0,0 25 0,0-24 0,25 24 0,-25-24-32,0 24 32,0-24 0,24 24 32,-24-24-32,0 24 0,0 0 0,0 0 0,0-25 0,24 25 0,-24-24 0,0 24 0,0-24 0,24 24 0,-24-24 0,0 24 0,0-24 0,24 24 0,-24-25 0,25 25 0,-25-24 0,0 0 0,24 24-32,-24-24 32,24 24 0,-24-24 0,0 24 0,24 0 0,-24-24 0,0 24 0,24 0-32,-24 0 32,0-25 0,25 25 0,-25 0 0,24-24 0,-24 24 0,24-24 0,-24 24 0,24-24 0,-24 24 0,24 0 0,-24-24 0,0 24 32,0 0-32,0 0 0,24-25-32,-24 25 32,25 0 0,-25-24 0,24 24 0,-24-24-32,24 24 32,-24 0 0,0 0 32,0 0-32,24-24 0,-24 24 0,0 0 0,24-24-32,-24 24 32,25-25 0,-1 1 0,0 24 0,-24-24 0,24 24 0,-24 0 0,24-24 0,-24 24 0,0 0 0,25-24 0,-25 24 32,24-25-32,0 25 0,-24-24-32,24 0 32,-24 24 0,0-24 32,24 24-32,-24 0-32,25-24 0,-1 24 32,0-25-32,-24 25-32,24-24 64,0 0 0,0 24 0,-24-24 0,25 24 0,-25 0 32,0 0-64,0 0 32,0-24 0,24 24 0,-24 0 0,0 0-32,0 0 32,24 0 0,-24 0-33,0 0-31,0 0 64,0 0 0,0 0 0,0 0 0,0 0 0,0 0 0,0 0 32,0 0 33,0 0 127,0 0 256,-24 0-64,24 0-319,-24 0-1,-1 0 0,1 0-32,0 0 0,0 0 0,0 0-32,0 24 0,-1-24-32,1 24 32,0-24-64,24 24 64,-24 0-64,-25 1 64,25-1 32,0 0 0,-24 0-32,23 0 0,1 1 0,0-1 0,0 0 32,0 0-32,-1 0 0,25-24 0,-24 25 0,0-1 0,0 0 32,0 0-32,0 0 0,-1 1 0,1 23 0,0-24 0,24 0-32,-24 1 32,24-25 0,-24 24 0,24 0 0,0 0 0,-25 0 0,25-24 0,-24 24 0,24 1 0,0-1 0,-24 24-32,24-24 64,0 1-32,-24-1 0,24-24 0,0 24 0,0 0 0,0 0 0,-24-24 0,24 0 0,0 25-32,0-25 32,0 0 0,0 0 0,0 0-32,0 0 32,0 0 0,0 0 32,0 0-32,0 0 0,0 0 0,0 0 64,0 0-64,0 0 64,0 0-64,0-25 0,0 1 96,24 0 32,0 0-128,-24 0 32,24-1-32,0 1 0,1 0 0,-1-24 32,0 23-32,0-23 0,25 24-32,-25-24 32,0 23 0,0 25 0,0-24 0,0 0 0,-24 0 0,25 24 0,-1-24 32,0 24-64,-24-25 64,24 1-32,0 0 0,1 24 0,-25-24 0,24 0 32,0-1-32,0 1 0,-24 0 0,24 24 0,-24-24 32,25 0-32,-25-1 0,24 1 0,0 24 0,-24-24-32,24 0 32,-24 24 0,0-24 0,24 24 0,-24-25 0,25 25 0,-25-24 0,24 0-32,0 24 32,-24-24 0,24 0 0,0 24 0,-24 0 0,24-24 0,-24 24-32,0 0 32,25 0 0,-25-25 0,0 25 0,24-24-32,0 24 32,-24 0 0,24 0 0,-24-24-64,24 24 64,-24 0-32,0 0 32,0 0 0,25 0 0,-25 0 0,24-24 0,0 24 0,0 0 0,0-24 0,-24 24 0,49-25 32,-49 25-32,24 0 0,0 0 0,-24 0 0,0 0 0,0 0 0,24-24 0,-24 24 0,25 0 0,-25 0 0,24 0-32,-24 0 0,24 0-64,-24 0 32,0 0 64,0 0-32,0 0 32,24 0 0,-24 0 0,0 0 0,0 0 32,24 0-32,-24 0 0,0 0 32,24 0-32,-24 0 0,0 0 0,25 0 0,-25 0-32,0 0 32,24 0-32,-24 0 32,0 0 0,24 0 0,-24 0 32,24 24-64,-24-24 32,24 0 0,1 25 0,-25-25-32,24 0 32,-24 0 0,0 24 0,24-24-32,-24 0 64,0 0-32,0 0 0,0 24 32,24-24-32,-24 0 0,0 0 0,0 0-32,0 0 64,0 24-32,24-24 0,-24 0 0,0 24 0,0-24 0,25 0 0,-25 25 0,0-25 0,0 0 0,24 0 0,-24 24 0,0-24 0,0 0 32,0 0-32,0 24 0,24-24 0,-24 0 32,0 24-32,0-24-32,24 0 32,-24 0 32,0 0-32,0 0 0,0 24 0,0-24 0,0 0 0,0 0 32,0 0-64,0 0 32,0 24 0,24-24 0,-24 0 32,0 0-32,0 0 0,0 0 0,0 25 0,0-25 0,0 0 0,0 0-32,0 0 32,0 0 32,0 0-32,0 0 32,0 0-32,0 0 32,0 0-32,0 0 0,0 0 32,0 0-32,0 0 0,0 0 0,0 0 0,0 0 0,0 0 0,0 0 0,0 0 0,0 0 32,0 0-32,0 0 0,0 0 32,0 0-32,0 0 0,0 0 0,25 0 0,-25 24-32,0-24 32,0 0 0,0 0 0,24 24 0,-24-24 0,0 0 0,0 24 0,0-24 0,24 24 0,-24-24 0,0 25 0,0-25 0,0 24 0,0-24 0,24 24 0,-24-24 32,0 24-32,0 0-32,24-24 32,-24 25 0,0-25 0,0 0 0,24 24 0,-24-24 32,0 24-32,0-24 64,0 24-64,0-24 0,0 0 0,0 24 0,0-24 0,25 0 0,-25 0 0,0 25 0,0-25 0,0 0 0,0 0 0,0 0 0,0 0 0,0 0 0,0 0 0,0 0 0,0 0 0,0 0 0,0 0 0,0 0 0,0 0 0,0 0 0,0 0 64,0 0-64,0 0 32,0 0 64,0 0-32,0 0 64,0 0 65,0 0-33,0 0 32,0 0-64,0 0 96,0 0-32,0 0-63,0-25-33,0 25 64,0-24 0,0 0-32,0 0-96,0 0 32,0-1-64,0-23 0,-25 24 32,25 0 0,-24-1 0,24 1 64,-24 0-64,24 0 0,-24 24 0,24-24 32,-24-1-64,24 1 32,-24 0 1,-1 0-1,1 0 0,0 0-32,0-1 0,0 1 0,-1 0 0,1 24 32,0-24 64,0 0-96,0 24 0,-1 0 32,1 0-32,0-25 32,0 25-64,24 0 32,-24 0-64,-1 0 32,-23 0 0,24 0 32,24 0 0,-24 25 0,0-25 32,-1 0-32,25 0 0,-24 0 32,24 24-32,-24-24 0,24 0 0,-24 0 0,0 24 0,24-24 0,-25 0 0,25 0 0,-24 24 32,0-24-32,24 0 0,0 0 0,-24 0 0,24 0 0,-24 0 0,24 24 0,0-24-32,-25 0 32,25 25-32,-24-1 0,0-24 0,24 24 32,-24-24-32,24 0 32,0 24 0,-24-24 0,24 0-32,0 24 32,-25 0 0,25 1 0,-24-25 0,24 24 0,-24-24 32,24 0-32,0 0 0,-24 24 0,24-24 0,0 0 0,-24 24 0,0 0 0,24-24 0,-25 25-32,1-1 32,0 0-129,24 0-864,-24 25-1217,0-1-1089,-1 0-5797</inkml:trace>
  <inkml:trace contextRef="#ctx0" brushRef="#br1" timeOffset="27">7264 645 833,'0'0'1121,"0"0"-449,0 0-127,0 0 512,0 0-128,0 0-64,0 0 128,-60 91 288,29-61 192,31-30-544,-30 0-384,30 30-129,0-30-128,-30 31-63,30-31 31,-30 0 32,30 30-32,-31 0-64,31-30 65,-30 30-65,30-30 0,0 31-64,-30-31 32,30 30-96,-30-30 65,30 30 31,0-30-32,-30 30-96,30-30 32,0 31-32,0-31 0,0 30-32,0 0 0,-31-30 64,31 30-64,0 0 96,0-30 32,0 31 96,0-1 193,-30 0-225,30-30-160,0 30 0,-30 1 32,30-1-32,-30 30 0,30-29-32,0 29-64,-31 31-1217,31 0-1474,0-1-3459</inkml:trace>
  <inkml:trace contextRef="#ctx0" brushRef="#br1" timeOffset="28">10022 282 3908,'0'0'1857,"0"0"386,0 0-642,0 0-320,0 0-352,0 0-160,-48-96 192,48 96 128,0 0 0,-24 0-128,24 0-289,-25 0-159,1 0-33,0 0 1,-25 24-225,25-24-32,0 24 193,0-24-33,0 24 96,-1 0-159,-23 1-97,24-1 0,-25 0-96,25 0-32,0 25 33,-24-25-1,23 0-64,1 0 96,24 0-32,-24 1-32,24-1-64,-24 0 32,-1 0 96,25 25 33,-24-25-97,0 24 64,0-24 0,24 25-32,-24-25 0,24 0-128,-25 24 64,25-23-32,-24-1 32,24 24 96,-24-24 65,24 25 127,0-25-192,-24 0-128,24 25 128,0-25-96,0 0-32,0 0 0,0 0 0,0-24 1,0 25-33,0-1 64,0 0-64,0 0 64,0 0-64,0 1 96,0-1-96,0 0 32,0 0 0,0 0-32,0-24 0,0 25 32,0-25-32,0 24 0,0 0 0,0-24 0,0 24 0,0-24 0,0 24-32,0-24 32,0 25 0,0-25 0,0 24-32,0-24 64,0 0-64,0 24 32,0-24-32,0 24 32,24 0-32,-24 1-96,0-1-193,0 0-127,24 0-129,0 0-255,-24 1-610,25-1-1280,23 0-3268</inkml:trace>
  <inkml:trace contextRef="#ctx0" brushRef="#br2" timeOffset="29">312 663 7687,'0'0'1442,"0"0"1184,0 0-800,0 0-161,0 0-832,0 0-384,-29 0-289,29 0-160,0 0-64,0 14 64,0 14 224,0 15 288,-14-15-127,14 14-129,0 0-96,0 15 32,0-1 97,0 15-1,14 14-160,-14-15-96,0 15 32,15-15-64,-15 15 0,14-14 32,0-1-32,0-13 0,0-1-32,0-13 32,0-15 0,0-14 0,-14 0 0,0-14-32,15 0-32,-15 0 64,0 0 64,0 0 0,0-28 0,0 14 64,0-29 0,-15 15 33,1-28-65,14 13-96,-14-13 64,0-1 0,0 1 32,0-1 64,0-13-96,0 13 32,-1-13-32,1 13 0,0-13-64,-14-1 0,28 15 32,-14 13-32,0 1 32,14 14 97,-15 0-65,1-1 224,14 15-64,0 0-128,-14 0 32,14 0-32,0 0-32,0 14 0,0 0 129,0 0-129,0 0-64,0 0-32,0 0-32,0 14-32,0 14 96,0 0 0,0 15 0,0-1 32,0 15 32,0-1-32,0 15-32,0-1 0,0 15 32,0-15-32,0 1 0,0-15 0,0 1 0,0-1 0,14-13 0,0-15 0,1 0-32,-15 0-96,14-13-1,-14-15 1,0 0 64,0 0 0,0 0 32,0 0 32,0 0 64,0-15-64,0-27 0,0 0 64,-14-1-32,-1-27 0,1 13 0,0-13-32,14 13 0,-14-13 0,14-1 0,-14 1 0,14 13 32,0 1-32,0-1 0,0 1 0,0-1 32,-14 15-32,14 0 0,-14 27 0,14 1 97,0 0 95,0 0 160,0 14-160,0 0-160,-14 0-32,14 0 0,0 0-96,0 0 96,0 0-160,0 14-96,0 14 256,0 15 0,0-1 32,0 15 64,0-15-96,0 14 0,0-13 0,0 27 0,0-13 0,0 13 32,0 1-32,0-15 0,0 15 0,14-15 0,-14-13-32,14-1-128,-14-14 96,0-14-64,0-14 31,0 15-63,0-15 0,0 0 128,0 0 32,0-15 32,0 1-32,0-14 32,0-28 0,0-1 0,0 1-32,-14-15 32,14 1 0,-14-1-32,14 0 0,0 15 0,0 0 32,0-1 0,-15 15-32,15-1 0,0 1 0,0 14 64,-14-15 97,14 29-97,0-14 64,-14 14 128,14 0-96,0 14-64,0 0 32,0 0 0,0 0-95,0 0-33,0 0-65,0 0-63,0 0 128,0 0 128,0 0-128,0 0 0,0 0 0,0 0-32,0 0-64,0 0-64,0 0 0,0 0 0,0 14 160,0 14 0,0-14 0,0 15 32,0-15 0,0 14-32,14 0 64,-14 0-64,0 1 0,14-1 0,-14 14 0,0-14 64,0 15-64,0-1 32,0 0 0,15 1-32,-15 13 32,0-13-32,0-1 32,0 0 0,0-13-32,0 13 64,0-14-32,0 14 32,0-13 0,14-1-32,-14 0 0,0 0 1,0-14-1,0 15 0,0-15-32,14 14 32,-14-14 0,0 14 32,0 15 0,0-15 192,0 14 32,0 1 129,0-15-289,0 0-64,0-14-32,0 14-32,14 1 32,-14-15-32,0 14 32,0 0 32,14 0-64,-14 1 0,0-1 0,0 0 32,14-14 0,-14 15-32,0-1 32,0 0-32,0-14 0,0 14 0,14 1 0,-14-1 32,0 0-32,0 0 0,0 0 0,14 1 0,-14-15 0,0 14 0,0-14 0,0 0 0,0-14 0,0 14 0,0-14 0,0 0 0,0 0 0,0 0 32,0-14-32,0 0-32,0 0 32,0-28 128,0-1-64,0-13-32,0 14-32,0-15 0,0 15 32,0-15-64,0 15 32,0-15 0,0 1 0,0 14 32,0-15-32,0 15 0,-14 0 32,14 13-32,-14-13 0,14 0 0,0-1 0,-14 15 0,14-14 0,-14 13 0,14-13 0,-14 14 0,14 0 32,-14 14 0,14-15-32,-14 1 0,-1 0-32,15 0 32,0-15 0,-14 15 0,14 0 0,-14 0-32,14-1 32,0-13 32,0 14-32,0 0 0,0-15 0,0 15 0,0-14 0,0 13-32,0 1 32,0-14 0,0 28 0,0-14 0,0 13 32,0 1-32,0 0 0,0-14 0,0 14 0,0 0 0,0 0-32,0-15 32,0 15-32,0-14 32,0 14 0,-14 0 32,14 14-32,0 0 32,0-14-32,0 14 0,0 0 0,0 0-32,0 0 32,0 0-64,0 0 0,0 0-32,0 0-96,0 0 64,0 0 32,0 14-96,0 0 192,0 14 0,0 0 0,0 1 0,0 13 0,0-14 32,0 15-32,0-15 32,14 14 0,-14-14-32,0 15 0,0-1 64,0 0-64,0 1 0,0-1 32,0 14-32,0-13 32,0-1-32,0 1 0,0-15 0,-14 14 32,14-14-32,-14 1 32,14-1 0,0 0-32,0 0 0,0 0 32,0 1-32,0-15 64,0 14-64,0 0 32,0 1 0,0-1-32,0 0 32,0 0-32,0 0 32,0 1-32,0-15 32,14 14 32,-14-14-64,0 0 32,0 0 0,14 15-32,-14-15 32,0 0-32,14 0 32,-14 0-32,0 0 0,0 0 32,14 0-32,-14 15 0,15-15 0,-15 0 32,0 14-32,0-14 32,0 0-32,0 0 0,0 1 32,14-1-32,-14 0 0,0 0 32,0 0-32,0 0 33,0 14-33,0-14 0,0 1 32,14-1-32,-14 0 0,0 14 0,0-14 0,0 14 32,14-14-32,-14 15 0,0-15-32,0 14 32,0-14 32,0 14-32,0-13 0,14 13 0,-14-14 0,0 14 0,0 0 64,0-14-64,0 1 0,0 13 0,0-14-32,0-14 64,0 14-64,0-14 32,0 0-32,0 0 32,-14 0 0,14 0-64,0-14 64,0-14 224,0-15-160,0 1 32,0 0-64,0-15-32,0-13 0,0 13-32,0 1 32,0-1 0,0 15 32,0-15-32,0 15 0,0 0 32,0-1-64,0 1 32,-14 0 0,14 13 0,0-13 32,-14 0-64,14-1 0,0 1 32,-14 0 0,14 14 0,-15-15 0,1 1-64,14-1 0,0 1 64,-14 0-128,14 14 128,0-1 0,0 15-64,0 0 64,0 0 0,-14 0 32,14 14-32,0-14 0,0 0 32,-14 14-32,14-14-32,0 14 32,0-15 0,0 15 0,0 0-32,0 0-97,0 0-127,0 15 160,0-1-192,0 14 256,0 0 32,0 14 0,0 15 0,0 13 32,0 1-32,14 14 0,-14 14 0,14-29 32,0 15-32,0-29-32,1 1-32,-1-29 0,0-14 0,-14 0 32,14-14 0,-14 0 32,0 0-64,0 0-1,0 0 33,0 0-64,0-14 0,0-14 96,0-15 96,0 1-96,0 0 96,0-15-96,0 1 0,0-1 0,0 15 0,0 14 32,-14 0-32,14-1 33,0 15-33,-14 14 0,14-14 0,0 14 0,0 0-33,0 0 33,0 0-128,0 0-32,0 0-64,0 14 128,0 15 64,0 13 32,0 14 64,14-13 0,-14 13-32,14 1-32,-14-15 0,14 0 0,-14-14 0,14-13 0,-14-15-32,0 0-32,0 0-64,0 0 64,0-15-32,0-27 96,0 0 96,0-29-96,0 1 64,0-1-64,-14-14 0,14 15 0,-14-15 0,0 0 0,0 29 32,0-15 0,-1 15-32,15-1 0,-14-13 0,14 13 0,0 1 0,0 14 0,0 13 32,0 1-32,0 0 0,0 14 96,-14 14-96,14-14 64,0 14-64,0 0 0,0 0-64,0 0-224,0 14 192,0 14-129,0 14 225,14 15 64,0 13 33,1 1-97,-1 14 32,0 14-32,-14-15 32,0 1 0,14-15-32,-14 15 32,0-14-32,0-15 0,0-13-32,0-15 0,0-14 0,0-14-64,0 0-65,0-14 97,0-14 64,0-29 0,0-28 64,0 1-64,-14-15 64,14-14-64,-14 14 0,14 0 0,0 15-64,0 27 128,0 1-64,0 42 64,0 0 33,0-1 63,0 15 160,0 0-288,0 0-32,0 15-128,0 27 0,0 14 128,0 29 96,0 28-64,0 0 32,0 14-64,0 0 32,0 0-32,0 0 0,0-14 32,14 0-32,0-14 32,-14-15-32,14 1 0,0-14 0,0-15 0,-14-14 0,14-13-32,1-15 32,-15-14-32,0 0-96,0 0 32,0 0 0,0-28 96,0-29 160,0-14-32,0-13-128,14-15 32,-14-14-32,0 14 32,0-28-32,0 28 0,0 1 32,-14 27-32,14 0 0,-15 29 32,1 0-32,0 14 160,0-1 97,14 29-65,-14 0 64,14 0-192,0 0-64,0 0-96,0 43-32,-14 13 128,14 29 0,-14 28 64,14 14-32,0 0-32,0 0 0,0 0 32,0 0 0,0-14-64,14 0 32,0-14 0,0-15 0,0-27-96,-14-15 32,0-14-32,0-28-225,0 0 33,0 0 192,0-14-96,0-28 192,0-29 128,0-28-32,-14-28-96,14 0 0,0-14 0,0 0 0,0 0 0,0 14 0,0 28 0,0 14 0,-14 15 32,14 27-32,0 15 64,-14 14-32,14 14 128,0 0 193,-14 0-353,14 14 0,0 14-128,0 43 128,-14 28 0,14 14 64,0 0-32,0 28-32,0 14 32,0-14-32,0 0 0,0 15 0,14-29 0,-14-14 32,14-15-32,0-27 0,-14-15 0,0-13 0,14-29-64,-14-14 0,0 0-97,0 0 65,0-28-64,0-43 160,0-14 96,-14-28-96,0-14 32,0-14-32,0 14 0,-1-14 0,1 14 0,14 0 0,0 14 0,0 0 0,0 29 32,0 13-32,0 0 32,0 15-32,0 28 0,0-1 32,0 29-32,0 0 128,0 0-128,0 29-128,0 13 64,0 29 64,0 42 96,0-1 0,0 1-96,0 14 33,0 15-33,0-15 32,14 14-32,-14-14 32,15 0-32,-15-28 0,14-1 32,-14-27-32,14-15 0,-14-27 0,0-15 0,0 0 0,0-14 0,0 0-32,0-28-97,0-15 129,-14-41 65,0-15-33,-1-14-32,1-14 0,14-14 0,-14 0 0,14-1 0,0 15-32,14-14 32,0 14 0,1 14 0,-1 15 0,0 13 0,0 14 0,-14 15 32,0 28-32,0 13 96,0 1 32,0 14 320,0 0-352,0 14-96,0 15 0,-14 27-32,0 43 32,-15 14 0,15 0 32,14 28-32,-14-14 0,14 14 0,0 0 0,0 0 0,14-14 0,0 15 0,1-15 0,-15-14 32,14-29-32,-14-13-32,0-29 32,0-14-160,0-28-32,0 14-32,0-14 64,0 0-33,0-14 97,0-14 32,0-14 64,-14-29 0,-1-13 0,1-15 0,0-28 0,14 14-32,-14-28 0,14-1-32,0-13 0,0 28 0,0-14-32,14 28 96,0 0 0,0 29 0,-14 13 0,0 14 32,0 29 32,0 0-64,0 14 96,0 14 128,0 0 65,0 0-161,0 0-128,0 28 0,-14 29-96,14 27 96,-14 15 32,0 14-32,14 14 0,0 0 32,0 0-32,0 0 0,14 0 0,-14-14 0,14 0 0,0-14 0,-14-15 32,0 1-32,15-28 0,-15-1-32,0-28-32,0-14-32,0 1 63,0-15-63,0 0 32,0 0 64,-15-29-96,15-13-96,-14-14 192,0-43 0,0 0-32,0-28 0,14-14 32,-14 14-64,14-14 0,0-1 64,0 29-32,0 1 0,14-1 0,0 28 32,0 29 0,-14-1 32,0 29 0,0 14-32,0 0 160,0 14 96,0 0 0,0 0-256,0 28 0,0 14-32,0 29 32,0 13 0,0 1 0,-14 14 32,14 14-32,0 0 0,0 0 0,0 0 0,0 14 0,14 0 33,-14 14-66,0-14 66,0 0-33,0-14 0,0-29-33,0-13-63,0-29 0,14-27 0,-14-1 0,0-14-160,0 0 96,0-14 32,0-29-33,0-13 161,-14-29 32,14-14 1,-14-14-66,14 0 33,0 0-32,0 15 64,0 41-32,0 15 0,0 28 33,0 14-1,0 0 32,0 0-32,0 0-32,-14 0-96,14 42-33,0 0 129,0 29 97,0 28-97,0 0 64,0-1-64,0 1 0,0-14 32,0 0-32,0-15 0,14-13 32,-14-15 0,0-28-32,14 0-32,-14-14 0,0 0 32,0 0 0,0 0 32,0 0-32,0-14-96,0 0 96,0-28 64,0-1 0,0-13-32,0 13-32,0 1 0,0 14 0,0 14 0,0 14 32,0 0-32,0 0 64,0 0-64,0 0 0,0 0-128,0 0 32,0 14-1,0 14 33,0 0 64,0 1 64,0 13-64,0-14 33,0-14-33,0 15 0,0-29-33,0 14 33,0-14 0,0 14 0,0 0 0,0-14 0,0 14 0,0-14 0,0 0-32,0 0 32,0 0-128,0 0 96,0 0-96,0-28 96,0 0 32,14-15 96,-14 1-64,0 14-32,0-1 32,0-13-32,0 28 32,0 0 0,0 0-64,0 14 32,0 0 0,0 0-96,0 0-160,0 14 128,14 14 128,-14 14 128,15 15-96,-1-15 0,-14 1 0,14-1 32,0 0-64,-14-28 0,14 0 0,-14 1 0,0-15 0,0 0-32,0 0 0,0 0-32,0 0-32,0 0-64,0-15-32,0 1 192,0-14 160,14-14 0,-14-15-128,0 15 32,0-15-64,0 29 0,0 0 32,0 14 0,0 14 32,0 0 128,0 0-192,0 0 0,0 14 0,0 14-64,-14 15 64,14-1 32,0 14 0,0 1-32,-14-15 0,14 1 0,0-15 0,0 14 0,0-28 0,0 0 0,0 0-32,0-14 32,0 0 32,0 0 0,0 0 0,0-14-32,-14 0 0,0-14 0,0 0 128,-1 0-95,1 13-33,0 1 32,14 14 0,0-14 0,-14 14-32,14 0 0,0 0 0,0 0 0,0 0-96,0 0-193,0 0 193,0 0-64,0 14 32,0 0 128,14 1 0,0-1 32,-14 14-32,14-14 32,-14 0-32,15 0 64,-15 0-64,14 0 0,-14-14 0,0 0 0,14 15 0,-14-15 0,0 0-96,0 0 96,0 0 0,0 0-32,0 0-32,0 0 64,0 0 0,0-15 96,0-13 64,-14 0-96,14 14-64,-14-14 32,-1-1-32,1-13 0,0 14 0,14-14 0,-14 13-32,14 15 32,0 0 0,0 0 0,0 14 0,0 0-32,0 0-32,0 0 32,0 0-160,0 0 64,0 0-64,0 0 63,0 0 97,0 0-32,0 14 64,14 0 96,-14 0-64,14 15 32,0-1-64,-14 0 97,15 0-65,-15 0 0,0 1 32,14-1-64,-14 0 32,0-14-32,14-14 0,-14 14-32,0-14 32,0 0-64,0 0-32,0-14-65,0 0 161,0-28 193,0-1-33,0 1-160,0-14 64,0 27-64,0-13 0,0 28 32,0 0 32,0 14 64,0 0-32,0 0-32,0 0-64,0 0-64,0 14 64,0 14-32,0 0 32,0 15 96,14-15-32,-14-14-64,0 0 0,0 0-32,0 0-32,14-14-416,0 0-1730,0 0-993,0 0-3492</inkml:trace>
  <inkml:trace contextRef="#ctx0" brushRef="#br2" timeOffset="30">5264 2187 7207,'0'0'0,"0"0"-96,0 0-577,0 0 0,0 0-640,0 0-1153</inkml:trace>
  <inkml:trace contextRef="#ctx0" brushRef="#br3" timeOffset="31">3486 3203 1954,'0'0'1377,"0"0"257,0 0-129,0 0-736,0 0-64,0 0 223,-42-28 65,42 28 96,-14 0-64,-1-14 160,1 14-576,0-14-193,0 14-287,14-14-65,-14 14 128,0-14-96,14 14 32,-14-15 288,-1 15 1,15 0-129,0 0 417,-14 0-289,14 0-320,0 0-96,0 0 0,0 0 0,0 0-96,0 0 64,0 0-128,0 0 128,0 0 0,0 0-64,0 0 96,0 0 160,0 0-160,0 0 64,14 0-64,-14 0 32,15 0 32,13 0-32,-14 0 96,14 0 32,1 0 33,13 15-1,-14-15-96,15 14-32,-15-14 32,0 0-64,14 0 32,1 0 32,-15 0-32,-14 0 32,15 0-32,-15 0-64,0 0 32,-14 0 0,14 0-32,-14 0 32,0 0-32,0 0 65,0 0 31,0 0-96,0 0 128,0 0-32,0 0 128,0 0 96,0 0-159,0 0-65,0 0 0,0 14-96,0-14 32,0 0-32,0 0 32,0 0 0,0 0 0,0 0 0,0 0 0,0 0 32,0 0 0,0 0 0,0 0-64,0 0-32,0 0 32,0 0 32,0 0-32,0 0 0,0 0-32,0 0 0,0 0-64,0 0 32,14-14 64,-14 0 288,0-1-192,14 1-32,-14 0 32,0-14 0,0 0 33,0-1 127,0 1 32,0 0 32,0 0-224,0-1-63,-14 1-33,14 14 32,0-14-32,-14 14 0,14 14 0,0 0-32,0 0 32,0 0-193,0 0 65,0 0-192,0 0 64,0 14 192,0 14 64,0-14 64,28 28 64,-28-13-96,14-1-32,0 0 32,1 1 32,-15-1-32,14 0-32,-14-14 64,0 0-64,0 0 0,0-14 96,0 0-96,0 0 32,0 0 32,0 0-64,0 0 64,0 0-32,0 0-32,0 0 0,0 0 0,0 0 32,0 0 0,0 0 0,0 0 0,0 0-32,0 0 0,0 0 0,0 0-32,0 0 32,0 0-32,0 0-64,0 0 32,0 0 0,0 0-64,0 0-64,0 0 64,0 0 64,0 0 64,0 0 0,0 0 96,0 0 0,0 0 32,0 0 96,-14 0 32,-15 15-160,1-15 1,-14 0-33,-1 0 0,15 0-32,-14 0 0,-1 0 96,15 0 0,-14 0-96,27 0 0,-13 0-32,14 0 32,0 14-32,0-14 0,14 0 0,-14 0 0,14 0 0,0 0 0,0 0-32,0 0 32,0 0-128,0 0-128,0 0-65,0 0-31,0 0 224,14 0 128,14 0-32,-14 0 32,14 14-32,15-14-32,-1 0 64,1 0 0,-1 0 32,-14 0 64,1 0-96,-1 0 0,-28 0-32,0 0 32,0 0 96,0 0 32,0 0-32,0 0 96,0 0 33,0 0 351,-14 0-31,-15 0-513,-13-14-32,-15 14 0,1-14 0,-1 14-32,1 0 64,28 0-32,-1 0 0,15 0 0,0 0 0,14 0 0,0 0 0,0 0-32,0 0-96,0 0 31,0 0-95,0 0 32,0-15 32,0 15-96,0 0 64,0 0 128,0 0 0,14 0 0,-14 0-33,0 0-31,0 0 64,0 0-32,0 0 0,0 0 64,0-14 32,14 0 192,-14-14 1,0 14-193,0-14 32,0-1 32,0-13-32,0 14 0,0-1-64,-14 1 64,14 14-32,-14 0 96,14 14 160,0 0-127,0 0 63,0 0-160,-14 0-64,14 0-32,0 0-96,0 0 32,0 0 96,0 14 64,-14 14-64,0 0 0,0 1 0,14 13 0,-15-14 0,1-13-32,14 13 32,0-14-64,0-14-64,0 0-33,0 0-63,0 0 128,0 0 32,0 0-160,0 0 96,0 0 0,0-14-1,0 0 129,0 0 0,0-1 129,0-13-129,0 28 0,0-14 32,0 0-32,14 14 0,-14 0 0,0 0-32,0 0-65,0 0-63,0 14-64,0-14 192,0 14 32,0 14 64,0-13 0,0-1-64,15 0 32,-15 0-32,0-14 0,0 14 0,0-14 0,14 0 0,-14 0 0,0 0-96,0 0 32,0 0-128,0 0 64,14 0 128,0 0 64,0 0-32,0 0-32,0 0 32,1 0-64,13 0 32,0 0 0,0 0 0,1 0 0,-1-14 0,0 14 32,-14 0-32,0 0 0,0 0-32,-14 0 0,0 0 32,0 0 0,0 0 128,0 0 64,0 0-96,0 0 96,0 0 1,0 0 63,-28 0 32,0 14-256,-14-14 0,13 14 0,1-14-32,0 14 0,14-14-32,0 14 32,-1-14 0,15 0 0,0 0-64,0 0 0,0 0-64,0 0-64,0 0 0,0 15 31,15-15 97,13 0-64,-14 0 64,14 0 64,15 0 0,-1 0 0,-14 0 32,15 0 0,-1 0 0,-14 0 0,1 0 0,-15 0-32,0 0 32,0 0-32,0 0 0,-14 0 0,0 0 32,0 0-32,0 0 32,0 0-32,0 0 0,0 0-32,0 0 32,0 0 32,0 0-32,0 0 0,0 0 64,0 0 1,0 0-65,0 0-97,0 0-543,0 0-2179,0-15-6149</inkml:trace>
  <inkml:trace contextRef="#ctx0" brushRef="#br3" timeOffset="32">4883 2921 4901,'0'0'1697,"0"0"161,0 0 192,0 0-384,0 0-674,0 0-671,0 0-65,-28 15 128,28-15 33,0 0-33,0 0-256,0 0 193,14 0 415,0 0-159,14 14-1,0-14-223,1 14 31,13-14-160,0 0-96,-14 14 257,15-14-193,-15 0 0,0 14-160,-14-14 224,15 0-95,-15 14 159,0-14-128,0 0-32,0 0 32,-14 0-32,14 0-63,-14 0-1,0 0-32,14 0-32,-14 0 0,0 0 0,14 0 0,-14 0 64,0 0-32,0 0 96,0 0-64,0 0-64,15 0 64,-15 0-64,0 0 32,0 0-64,0 0 32,0 0-32,0 0 33,0 0-33,0 0 96,0 0-32,0 0 32,0 0 160,0 0-32,0 0 64,0 0-159,0 0-65,0 0-64,0 0-64,0 0-961,0 0-2274,0 0-3972</inkml:trace>
  <inkml:trace contextRef="#ctx0" brushRef="#br3" timeOffset="33">8326 2894 801,'0'0'2178,"0"0"-513,0 0 225,0 0 320,0 0-448,0 0-32,0 0-353,0 0-288,0 0-64,-14 0-385,14 0-223,-14 0-1,0 14-224,-1-14-160,1 0-32,0 14 33,0-14 31,0 0 160,14 14 0,-14-14 32,0 0 0,0 0 97,0 14-65,-1-14-96,1 0 65,14 0-1,-14 0 32,0 0 192,14 0-159,-14 0 63,14 0-160,0 0-63,-14 0-1,14 0-64,-14 0-96,0 0 64,14 0-64,-14 0 96,14 0 0,-15 0-32,15 0 32,-14 0 0,0 0 0,0 0 0,14 0-64,-14 0 97,0 0-97,0 0-32,0 0 96,0 0 64,14 0 0,-15 0-128,-13 0 96,14 0 96,0-14 65,0 14-129,0 0-96,0-14 0,0 14 32,-1 0-96,1 0 0,0-14 32,14 14 32,-14 0-32,0 0 0,14 0 0,-14-14-32,0 14 32,0-15-32,0 15 96,-1 0-64,1-14 0,0 14 0,14 0 32,-14 0-32,0-14 65,0 14-97,0 0 32,0-14-32,0 14 0,-1 0 0,1-14 0,0 14 0,0 0 0,14 0 0,-14 0 32,14-14 0,-14 14 0,14 0 0,-14 0 0,14 0 0,-14-14 0,14 14-32,0 0 64,-14-14 0,-1 14 0,1 0-64,14-15 0,-14 15 0,0-14 32,14 14-32,-14 0 32,14-14-32,-14 14-32,0-14 32,14 14 0,-14-14 0,14 14 32,-14-14-32,-1 14 64,15-14-32,-14 14 0,14-14 64,-14 14-64,14-14-32,0 14 32,-14-15-32,0 1 0,14 14-32,-14-14 32,14 0 0,-14 14 32,14-14-32,-14 0 32,14 14-32,-14-14 64,14 0 0,-15 14-31,15-14 31,-14-1-64,0 1 0,14 0 0,0 0 0,-14 14 0,14-14 32,-14 14 0,14-14-32,0 14 32,-14-14 0,14 14 64,0-14-64,-14 14 0,14-14-32,0-1 32,-14 15-64,14-14 64,-14 0-32,14 14 0,0-14 0,-15 14 0,15-14 0,0 14 0,-14-14 0,14 0 0,0 14 0,-14-14-32,14-1 32,0 15 0,-14-14-32,14 0 32,0 0 0,-14 0 0,14 0 32,-14 0-32,14-14 0,-14 13 32,14 1 32,0 0-64,-14 0 64,14 0-64,0 14 0,0-14 0,-14 0 0,14 0 0,0 14 0,0-14 0,0-1 0,0 1-64,0 0 32,0 0 0,0 0 32,0 14 32,0-14-32,0 0-32,0 14 32,0-14 0,0 0 32,0-1-64,0 1 0,0 0 32,0 0 0,0 0-96,0 0 96,0 0 32,0 0-32,0 14 64,0-15-64,0 1 32,0 0-32,0 0 0,0 14 0,0-14-32,0 0 32,0 0 0,0 0 0,0 0 0,0 14 0,0-15 32,0 15-32,0 0 0,0 0 0,0-14 0,0 14 0,14-14 0,-14 0 0,0 0-32,0 0 32,0 0 0,14 0 0,-14 0 0,0-1-32,0 1 32,0 14 32,14-14-32,-14 0 0,0 0-32,0 0 32,0 0-32,14 0 32,-14 0 0,0-1 0,0 1 0,14 0 0,-14 0 0,0 14 32,14-14-64,-14 0 64,0 0-64,0 0 32,14-1 0,-14 1-32,14 0 32,-14 0 0,0 0 0,15 14 0,-15-14 0,0 0 0,14 14 32,-14-14-64,14 0 32,-14-1 0,14 1 0,-14 0-32,14-14 32,-14 14 0,14 0 0,-14 0 32,14 0-32,-14-15 0,14 15 0,-14 0 0,14-14 0,-14 14 0,15-14 0,-1 13 0,0-13 0,0 0 0,0 14-32,-14-14 64,14 13-32,0 1 32,-14 0 0,0 0-64,14 0 32,-14 0 0,0 14 0,14-14-32,-14 14 32,15-14 0,-15 0-32,14-1 32,-14 15-32,14-14 32,-14 0 0,0 14 0,14-14 0,0 0 0,-14 14 0,14-14 0,-14 14 0,14-14 0,0 0-32,0 0 32,1 14 0,-1-15 0,0 1 0,0 14 0,-14-14-32,14 14 64,-14 0-32,0-14 0,14 14 0,0-14 0,-14 0-32,14 0 32,0 0 0,1 14 0,-1-14 0,0-1-32,-14 15 32,14-14 0,0 14 0,-14 0 0,14-14 0,0 0-32,0 14 32,0-14-32,1 0 32,-1 14 0,0-14-32,0 0 32,0 14 32,0-14-32,-14 14 0,14 0 0,-14-15 0,0 15-32,14 0-65,-14 0 65,0 0 0,14 0-32,-14 0 32,0 0 32,0 0 0,15 0 0,-15 0 0,14 0 0,-14 0 32,14 0-32,0-14 0,-14 14-32,14 0 32,-14 0 0,0 0 0,14 0 0,0 0 0,0 0 0,15-14 32,-15 14-32,14 0 0,-14-14 0,0 14-32,0 0 0,-14 0 32,14 0-64,-14 0 64,14 0 0,1 0 0,-15 0 0,14 0 0,0 0 0,-14 14 0,14-14-32,0 0 0,-14 14 32,0-14 0,14 0 0,-14 0 0,0 0 0,14 14 0,-14-14 0,14 0 0,-14 15 0,14-15 0,-14 14 0,15-14-32,-15 0 32,14 14 32,-14 0-32,14-14 32,0 14-32,-14-14 32,14 0-32,-14 14 0,0-14 0,14 14 0,-14-14 0,14 14 0,-14-14 32,0 0-32,14 14 0,-14-14-32,0 15-224,14-15-833,1 28-1538,-15 0-2241,0-28-11340</inkml:trace>
  <inkml:trace contextRef="#ctx0" brushRef="#br3" timeOffset="34">10782 663 1057,'0'0'1890,"0"0"224,0 0-192,0 0 256,0 0-224,0 0-545,0 0-128,0 0-224,0 0 0,0-14-352,-14 14-33,14-14-95,0 14-129,-14-14 33,14 0-161,-14 0 64,14 0-63,-14 14-1,-1-15 128,1 1 1,0 14-33,0-14-224,14 0 289,-14 14-65,0-14-159,0 0-65,14 14-64,-14-14 96,14 14-32,-14-14-128,-1 14 289,1 0 31,0-15-192,14 15-64,-14 0 32,0-14 161,0 14-1,0-14-256,0 14 0,-1-14 96,1 14 1,0-14-1,0 0-64,-14 14 0,14 0-64,-14-14 96,13 14-32,1 0-64,0-14-32,0 14 64,0 0 0,0-15-64,0 15 32,0 0 0,-1 0-32,1 0 32,0 0 0,0-14 0,0 14 32,0 0-32,0 0 1,0 0 31,-15 0-32,15-14 0,14 14-32,-14 0 0,0 0 0,0 0 0,0 0 0,14 0 32,-14 0-32,0 0 0,14 0 0,-14 0 0,-1 0 0,1 0 0,0 0 0,14 0 32,-14 0-32,14 0 0,-14 0 0,0 0 0,14 0-32,-14 14 32,0-14 0,14 0 0,-15 0 0,1 0 0,14 14 0,-14-14 0,14 0 0,-14 0 0,14 0 0,-14 15-32,0-15 0,0 14 32,14 0-32,-14-14 32,0 14 0,14-14 32,-15 0-32,15 14 0,-14-14 0,14 14 0,-14-14 0,0 14 0,0 0 0,0-14 0,0 15 0,0-1 0,14-14 0,-15 14 32,1-14-32,14 0-32,0 14 0,-14-14 32,14 14 0,-14 0-64,0-14 31,14 14 33,-14 15 0,-14-15-32,14 14 64,-1-14-64,1 14 32,0-14 0,14 1 0,-14-1 0,14-14 0,-14 14 0,0 0 0,14 0 32,-14-14-64,14 14 64,0 0-64,-14 0 32,-1 0 0,1 1 32,14-1-32,-14 0 33,14 0-66,-14 0 33,14 0 0,0-14 0,-14 14 33,14 0-66,-14 1 33,14 13 0,-14-14 33,14 0-33,0 0 0,-14 0 0,14 0-97,0-14 97,-14 15-32,14-15-448,0 0-929,0 0-1410,0 0-1345,0-29-3139</inkml:trace>
  <inkml:trace contextRef="#ctx0" brushRef="#br3" timeOffset="35">10260 367 4228,'0'0'2626,"0"0"-287,0 0 95,0 0-1121,0 0-320,0 0-256,0 0-353,-29 0 33,15 0-97,14 0-128,-14 0-64,0 0 96,-14 0 1,14 14 63,0-14 96,-1 0 65,1 14-161,0-14-96,0 0 96,0 14 193,0-14-161,0 0-96,0 0 97,0 0-33,-1 0 96,1 14-95,0-14-161,14 0 32,-14 0 0,14 0-64,-14 0-32,14 0-64,-14 0 32,14 14-32,0-14 0,-14 0 0,14 0 0,-14 14 32,0-14-32,14 0 32,-15 14-32,15-14 0,-14 15 32,14-15-32,-14 0 32,14 0 0,0 0-32,-14 14 0,14-14 32,0 0-32,-14 14 32,0-14-32,0 14 0,14-14 65,-14 14-65,14-14 0,-14 14 64,14-14-32,-15 14-32,15-14 0,0 0 32,-14 14-32,14-14 32,-14 14-32,14-14 32,-14 15-32,14-1 0,-14-14 32,0 14 0,14 0-32,-14-14 64,0 14 0,14 0 0,-14-14 0,-1 14-32,15 0 32,-14-14-64,14 0 32,0 14 0,-14-14-32,0 15 32,14-1 64,-14-14-64,0 14 160,0 0-31,0 0-33,14-14 64,-14 14-128,14-14 32,-15 14-64,15-14-32,-14 0 0,14 14 0,0-14 0,-14 14 0,0 1 0,14-15 32,-14 14 0,0 0-32,14 0 32,-14 0 0,14 0-32,-14 0 0,0 15 0,14-15 0,-15 14 0,1 0 0,0 0 32,0-14 0,0 15 0,14-15 193,-14 0-161,14 14-64,0-28 0,-14 28 0,14-14 0,0 1 0,-14-1 0,14 14 32,-14-14 0,14 14 0,-15-14-32,15 15 32,-14-1-32,14 0 0,-14 0 0,0 0 0,0 15-32,0-1 32,0 15-385,0 13-800,14-13-1153,-14 27-1249,14-13-3876</inkml:trace>
  <inkml:trace contextRef="#ctx0" brushRef="#br3" timeOffset="36">9258 1651 961,'0'0'1473,"0"0"-384,0 0-224,0 0 512,0 0-191,0 0 191,0 42-64,0-28-384,0 0 160,0 0 192,14 1 321,-14 13-1090,0 0 161,0-14 0,14 14-545,-14 1 64,14-15-96,1 0 192,-15 14 225,14-14-353,0 0 256,-14 0 129,14 15-225,-14-15 0,14 0-192,-14 0 1,14 0 63,0 0-32,-14 0-64,14-14 128,-14 14-32,0 1 65,14-1-1,-14 0 0,0 0-64,15 0-128,-15 0 64,14 0-63,0 0-33,-14 0 32,0 15 0,14-15 0,-14 0 64,14 0 0,-14-14-32,14 14 128,-14 14 33,14-13-33,-14-1-96,14 0 0,-14 0-128,15 0 32,-15 0-32,14-14 32,-14 14-32,14 0 32,-14 15 0,14-15 32,-14 0 0,14 0 32,-14 14 97,0-14-129,14 0-32,-14 0 0,14 15-32,-14-15 0,0 0 64,14 0-64,-14 14 32,0-14-32,14 1 32,-14-15-32,15 14 0,-15 0 0,14 0 0,-14 0 32,14 0-32,-14-14 32,14 14 32,0 0 0,0 0 0,0-14 0,0 15 32,-14-1-64,15-14 96,-1 14-96,-14-14 0,14 14-32,0-14 32,-14 14 0,14-14-32,-14 14 0,14-14 0,0 0 64,0 14-31,-14-14-33,14 14 0,-14-14 0,15 14 0,-15-14 0,0 0 0,14 0 32,-14 0-32,0 15 0,14-15 0,-14 0 0,14 0 0,-14 14 0,14-14 0,-14 0-32,14 0 64,0 0-32,0 14 32,-14-14-32,15 0 32,-1 0 0,0 14 0,0-14-32,0 0 0,-14 0 0,14 0 32,0 0 0,0 0 32,0 0-32,-14 0 32,15 0-64,-1 0 0,0 0 0,0 0 32,0 0 0,-14 0-32,14 0 0,0 0 0,-14 0 0,14 0 0,1 0 0,-1 0 0,0 0 0,0 0-128,14 0-577,0-14-832,1 14-1570,-1-14-1794,-14 0-6790</inkml:trace>
  <inkml:trace contextRef="#ctx0" brushRef="#br3" timeOffset="37">9963 3105 160,'0'0'545,"0"0"-129,0 0-192,0 0-128,0 0 481,0 0 640,-28 0-128,28 0-288,0 0-64,0 0-161,0 0-224,0 0 65,0 0 31,0 0-63,0 0-129,0 0-224,0 0 96,0 0-128,0 0 224,14 14 64,0-14 33,-14 14 159,14-14-63,0 0 287,0 0 33,0 0-128,15 0-97,-15 0-320,0 0 32,0 0 97,0 0-65,0-14-32,0 14-64,1-14 65,13 0 223,0 0-352,-14-1-32,14 1-32,1 0 0,-15 14 0,14-14-32,-14 0 160,0 0-96,0 14-32,1-14-32,-1 14 65,0-15-1,0 1 64,0 0-128,0 0 64,0 14-32,15-14-32,-15 0 32,0 0-32,0-1 64,-14 15-32,14-14-32,-14 14-32,0 0-32,0 0-353,0 0-319,0 0-866,0 0-1088,0 0-2243</inkml:trace>
  <inkml:trace contextRef="#ctx0" brushRef="#br3" timeOffset="38">10034 3246 3972,'0'0'833,"0"0"-65,0 0 289,0 0-833,0 0-191,0 0 767,0 0 161,28 0 64,-14 0-256,1 0-32,-15-14-417,14 14 128,0 0 97,0 0-257,0-15-64,0 15 193,0-14 95,14 0-63,-13 0-225,13 14-192,0-14 64,0 0-32,-14 0 0,0 14 64,15-14 128,-15 14 65,14-14-161,-14-1-32,14 1 128,-14 0 0,15-14-63,-15 14-1,0 0-128,14-15 96,-14 15 0,0 0-32,0 0 65,1 0 63,-1 0 0,-14 0-96,14 0-128,0-15 32,0 15-64,0-14 0,0 14 32,-14 0 0,14 0 160,-14 0 33,14 14-65,-14-15-64,0 1 0,15 14-64,-15-14 0,14 0-32,0 0 0,-14 14 32,0 0-32,0 0 0,0 0-64,0 0-64,0 0 128,0 0-32,0 0 0,0 14 32,-14 0-320,14-14 63,-14 14 257,-1 0-32,15 1 32,-14-1 32,0 0-32,-14 14 0,14 0 32,-14-14 0,-1 15 32,1-15-64,14 14 32,0-14-32,-14 0 0,14 0 0,-15 0 0,15 15 65,-14-15-65,0 0 0,0 0 96,14 0-96,-15 0 0,15 0 96,0-14-96,0 15 64,0-15-64,14 0 32,-14 14 0,0-14-32,0 14 32,-1-14 0,15 0 0,-14 14 64,14-14 64,-14 0 64,14 0-31,-14 0-129,14 0-32,-14 0 0,14 14-32,-14-14 0,14 0 0,-14 0 0,14 0 0,-14 0 0,14 14 32,-14-14-32,14 0 0,-15 0 0,15 0 0,-14 0 32,14 0-64,-14 0 32,14 0 0,-14 14 0,14-14 32,0 0-32,-14 0 0,14 0 0,0 0 64,0 0-32,0 0 0,0 0 0,-14 0-32,14 0 0,0 0 32,0 0-32,0 0 64,0 0-64,0 0 0,0 0 0,0 0 0,-14 0 32,14 0 0,0 0 32,-14 0-32,14 0 96,0 0-64,-15 0-32,15 0 0,0 0 32,-14 0 1,14 0-1,0 0 64,0 0 0,0 0 0,0 0-64,0 0 0,0 0-128,0 0 64,0 0-128,0 0 96,0 0-96,0 0 32,0 0 32,0 0-129,0 0 65,0 0 128,14 0 0,1 0-96,-1 14 64,0-14 32,0 0 0,0 0 0,0 14 0,14-14-32,-13 0 32,-1 0 32,14 0-32,-14 0 64,0 0-64,-14-14 64,14 14-32,-14 0 0,14 0-32,-14 0 64,0 0-32,0 0 97,0 0-1,0 0-96,0 0 0,0 0 32,0 0-64,0 0 0,0 0 0,0 0 96,0 0 32,0 0 32,0 0 0,0 0-64,-14 0-64,0 0 32,14 0 1,-14 0-33,14 0 0,-14 0 0,0 14-32,0-14 0,0 0-32,-1 15 32,15-15 0,-14 0 0,0 14 0,0-14 0,14 0 64,-14 0-64,14 0 32,-14 0 32,14 0-64,-14 0 32,0 14 64,14-14-96,-15 0 32,1 0 0,0 0-32,0 0 0,14 0 64,-14 0-64,14 0 64,0 0-32,-14 0 64,14 0-32,-14 0 0,14 0 64,0 0-64,-14 0-64,14 0 33,-14 0-33,14 0 0,-15 0 64,15 0-32,-14 0 0,14 0 64,0 0-32,-14-14 64,14 14-128,-14 0 32,14 0 32,0 0-64,-14 0 0,14 0 32,0 0 0,0-14-64,-14 14 64,14 0-32,0 0 0,-14-15 0,14 15 32,-14 0-32,14 0 0,-14-14 0,14 14 0,-15 0 0,15 0 32,0 0-32,0-14-32,-14 14 0,14 0-32,0-14 64,0 14 0,0 0 64,0 0-32,0 0 32,0 0-64,0 0 0,0 0-32,0 0 0,0 0-32,0 0 32,0 0-32,0 0-96,0 0 64,0 0 32,0 0 0,0 0 32,0 14 0,0-14 32,0 14 0,0-14 0,14 0 0,-14 0 0,0 0 32,0 0 0,0 0-32,0 0 32,0 0 64,0 0-64,0 0 96,0 0 32,0 0-64,0 0 160,0 0 129,0 0-225,0 0-96,0 0 32,0 0-64,-14-14 0,14 14 0,-14-14 32,14 14-64,-14-14 32,0 14-32,14-14 0,-14 0 0,0 0 0,14 14-32,-14-14 32,14 14 0,0-15 0,-14 1 0,14 14 0,-15-14 32,15 14 32,0-14 32,0 14-96,-14-14 0,14 14 0,-14-14-32,14 14 32,0-14 0,-14 0 32,14 14-32,-14-15 0,14 15 0,0-14 0,-14 14 0,14-14 32,0 0-32,-14 14 0,14 0 0,0-14 0,-14 14 0,14-14 64,-14 14 33,14-14-65,0 14-32,-15-14 0,15 0 0,-14-1 0,14 1 0,-14 0 0,14 0 0,-14 14 0,14-14 0,0 0 0,-14 14 0,14-14 0,-14 0 0,14-1 0,-14 1-32,14 0 32,-14 0-33,14 0 33,-14 0 0,14 0 0,0 0 0,-15 14 0,15-14 0,-14 14 33,14-15-33,0 15 0,0 0 0,0 0 0,0 0-97,0 0 65,0 0-32,0 0-32,0 0 0,0 15 0,0-1 32,-14 0 64,14 0 0,0 0 32,0 0-32,0 14 0,0-14 0,0 1-32,0-1 32,0 0 0,0 14 0,14-14 0,-14 0 0,14 0 0,-14 1 0,15-15 0,-1 14 0,-14 0 0,14 0-96,0-14 96,-14 14-32,14-14 64,-14 14 0,14-14-32,-14 14 0,0-14 0,14 0-32,-14 0 32,0 14 0,14-14-32,-14 0 32,14 0 0,1 14 32,-15-14-64,14 0 64,-14 15-32,14-15 0,0 14 0,-14-14 0,14 0 0,-14 0 32,0 14-32,14-14 0,-14 0 0,14 14-32,-14-14 64,14 0 32,-14 14-64,14-14 0,-14 14 0,15-14 0,-15 14 32,0-14-32,14 0 0,-14 14 0,14-14 0,-14 15 32,14-15-64,-14 14 64,14-14-32,-14 14 0,14 0 32,-14-14 32,14 14-32,0-14-32,-14 14 0,0-14 0,14 14 32,-14-14-32,0 14 0,15-14 0,-15 0 0,0 0 32,0 0-64,14 14 64,-14-14-32,0 0 0,0 0 0,0 0 0,0 0 32,0 0-32,0 0 32,0 0-32,0 0 96,0 0 33,0 0 95,0 0 352,0 0 65,0 0-193,-14-14-288,-15 14-95,15-14 31,0 0-64,-14 14 32,14-14 0,-14 0-64,13 0 32,1 0-32,0 0 0,0-1 32,0 15 0,0-14-32,14 0 0,-14 14 32,0-14-32,14 0 0,-14 14 0,14-14 0,-15 0 0,15 0 0,-14-1 0,14 15 0,0-14 32,-14 0-32,14 14 32,0-14 32,-14 0-64,14 14 0,-14-14 0,14 0 32,-14 0-32,14 0 0,-14-1 0,0 1 0,14 14 0,0-14 0,-14 14 0,14-14 0,-15 14 32,15-14 0,-14 14-32,14-14 0,0 0 0,0 14-32,-14-14 0,14 14 32,0-15 0,0 15 0,-14-14 32,14 14 0,0-14-32,0 14 32,-14 0 0,14-14 0,0 0 0,0 14-32,-14-14 0,14 0 0,0 14 0,-14-14 0,14 0 0,0-1 0,0 1 0,-14 14 0,14-14 0,0 0 0,-14 0 0,14 0-64,0 0 64,0 0 0,0-1 0,-15 1 0,15 0-32,0 0 32,0 0 0,0-14 0,0 14 0,0-15-32,0 1 32,0-14-32,0 14 0,0-1 32,0 1 0,0 14 0,0-14 0,0-1-128,0 1-513,0 14-1120,0-14-1763,15 0-1953</inkml:trace>
  <inkml:trace contextRef="#ctx0" brushRef="#br3" timeOffset="39">11728 71 929,'0'0'1185,"0"0"128,0 0-96,0 0-96,0 0 161,0 0-1,0 0-288,-85-14-32,85-1 32,-14 15 64,0-14-193,14 14 33,-14 0 32,14 0-32,-14-14-416,-1 14-193,15 0-128,-14 0 128,14 0-64,0 0 97,0 0 31,-14 0 0,14 0-31,0 0-129,-14 0-64,14 0-64,-14 0 64,14 0 64,0 0-64,0 0 1,-14 0 63,14 0 32,0 0-96,0 0 128,-14 0 33,14-14-65,0 14 64,-14 0-32,14 0-95,0 0-33,0 0-96,0 0 0,0 0 0,0 0-32,0 0 32,0 0-32,0 0 64,0 0-64,0 0 0,0 0 0,0 0-64,0 0-32,0 0 0,-15 14 64,15 14 32,-14-13 0,14 13 0,-14 0 0,14 0 0,-14 0 0,14 15 0,0-29 0,0 14 0,0-14 0,0 14 32,0-13-32,0 13 0,-14 0 64,14 0-32,0 0-32,0 1 64,0-1 32,0 0-96,-14 0 96,14-14-64,0 1 32,0 13-32,0-14 0,0 0 0,0 0 32,0 0-64,-14 0 0,14 0 32,0 1 0,0-1-32,0 0 0,0 14 64,0-14 32,0 0-32,0 0-32,0 0 0,0 15 33,0-15-1,0 14 0,0 0 128,0-14-96,0 15-96,0-1 64,0 0-64,0 0 0,-14 0 32,14 1 64,0-1 32,-15 0 32,15 14 65,0-13-1,-14-1-96,14-14 0,-14 14-64,14-14-32,0 15 64,-14-1 0,14-14-64,0 14 64,-14 0-64,14 1 97,0-1-33,-14 0-32,14-14-32,0 14-32,0-14 0,0 1 0,0-15 0,0 14 0,0 0 0,0 0 32,0 0-32,0 14 0,0 0 64,0-13-64,0 13 0,0-14 32,0 0-64,0 0 32,0 0 0,0 0 0,0 0 32,0 1 0,0-1-32,0 0 64,0-14-128,0 14 64,0 0 0,-14 0 0,14 0 64,0 0-64,0 0 0,0 1 32,0-1 0,0 0 0,-15 0 32,15 0 0,0 0-32,0 0 32,-14 0 0,14 0-64,0 1 0,0-1 32,0 0-32,-14 0 64,14 0-64,0 14 65,0 0 31,-14-13 0,14-1-64,0 14 0,0-14-32,0 0 0,0 0 0,0 0 32,0 0-32,-14 1 0,14-1 32,0 0-32,0 0 0,0 0 0,0 0 32,0 0-32,0 0 0,-14 0 0,14 1 0,0-1 0,0 0 0,0 0 0,0 0 0,0 0 0,0 0 32,0 14-32,-14-13 32,14-1-32,0 0 0,0 0 0,-14 14 0,14-14 96,0-14-96,0 14-64,0 0 32,-15 1 64,15-1-32,0 0 0,0 0-32,0-14 32,0 14 0,-14-14-32,14 0 32,0 0 0,0 14 32,0-14-64,0 14 64,0-14-32,0 14 0,0 0 0,0-14 0,0 0 0,0 15 0,0-15-32,0 0 0,0 0 32,0 0-32,0 0 32,0 0 0,0 14-32,0-14 0,0 0 32,0 14-32,0-14-32,0 0 0,0 0-32,0 0-1,14 0 33,-14 0 64,0 0-32,15 0 64,-1 0 0,-14 0 0,14 0 0,0 0 0,-14 14-32,14-14-32,0 0 32,-14 0 0,14 0-32,0 0 64,1 0 0,-1 0 33,0 0-65,0 0 0,0 0 32,0 14-32,0-14 0,1 0 32,-1 0-64,0 0 32,0 0-32,14 0 32,-14 0 0,0 0 0,1 0 0,-15 0 0,0 0 32,14 0 0,-14 0-32,0 0 0,0-14 0,14 14-32,-14 0 0,0 0 0,14 0 32,-14 0 0,0 0 0,0 0 32,0 0-32,0 0-32,0 0 32,0 0 0,0 0 64,0 0-32,0 0 64,0 0 32,0 0 64,0 0-96,0-14 64,-14 14-160,-14-14 0,13 0 0,-13-1 0,14 1 0,-14-14 0,0 14 0,13 0 0,1 0 32,0 0-32,0 14 0,14-14 0,-14 14 0,14-15 0,-14 15 32,14 0-32,0-14 0,0 14-32,0 0 0,0 0-32,-14-14-32,14 14 0,0 0-64,0-14 128,0 0 32,0 14 0,0-14 0,0 0 32,0 0-32,0 0-32,0-1 32,14 1 0,-14 0 0,14 0-64,-14 14 64,0-14 32,0 14-32,0 0 0,0 0 0,0 0 0,0 0 0,0 0-128,0 0-65,0 0 1,0 0 128,0 14-64,0 0 96,0 0 32,0 15 32,0-15 0,-14 14-32,14 0 32,0 0-32,-14-14 0,14 1 0,0-1 32,0 0-32,-15 0 0,15 0 0,0-14 32,0 14-32,-14-14 0,14 14 0,0-14 0,0 0 32,0 0-32,0 0 0,0 0 0,0 0 0,0 14 0,0-14-32,0 14 32,0-14 0,-14 15 0,14-15 0,0 14 0,0-14 0,0 0-32,0 0 32,0 0-32,0 14 32,0-14-64,0 0 32,0 0-32,0 0-32,0 0-96,0 0 0,0 0-1,0 0 33,14 0 32,-14 0 128,0 0 0,14 0 0,-14 0 32,0 0 0,15 0-32,-15 0 0,0-14-64,0 14 0,14 0-160,-14 0-1250,14-14-1184,14-1-1762,-14 1-6823</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78"/>
    </inkml:context>
    <inkml:brush xml:id="br0">
      <inkml:brushProperty name="width" value="0.16" units="cm"/>
      <inkml:brushProperty name="height" value="0.16" units="cm"/>
    </inkml:brush>
    <inkml:brush xml:id="br1">
      <inkml:brushProperty name="width" value="0.28" units="cm"/>
      <inkml:brushProperty name="height" value="0.28" units="cm"/>
    </inkml:brush>
    <inkml:brush xml:id="br2">
      <inkml:brushProperty name="width" value="0.08" units="cm"/>
      <inkml:brushProperty name="height" value="0.08" units="cm"/>
    </inkml:brush>
  </inkml:definitions>
  <inkml:trace contextRef="#ctx0" brushRef="#br0">228 170 6278,'0'0'6086,"0"0"-3396,0 0-448,0 0 97,0 0-1058,0 0-64,24 194 0,-24-98 256,0 50-95,0 23-481,0 25-161,0-1-95,-24 49-193,24-24-95,-24-1-1,-1 1-224,1-48 96,24-25-160,-24-49-32,24 1-32,0-48 0,0-1-256,0-48-833,0 0-1505,0-48-2691,24-25 32,-24-24-6406</inkml:trace>
  <inkml:trace contextRef="#ctx0" brushRef="#br0" timeOffset="1">252 243 1057,'0'0'7207,"0"0"-5189,0 0-64,0 0 1120,0 0-607,0 0-577,0-24-481,0 24-192,0 0-352,0 0-192,0 24-289,24 48 224,0 25 674,73 48-321,0-24-289,0 24-191,24 1-225,-49-25 96,1 24-95,-1 0-97,1 0 192,24 24-192,0-23-64,-1 23-32,1-48 32,-24-24-32,-1-1-32,-23-23-32,23 0 33,1 23 31,-25 1 96,25-24-96,-49-49-32,24 24-32,-24-48 0,-24 25-32,25-1 32,-1-24-64,-24 0-96,0 0 96,24 0-33,-24 0-95,0 0 128,24-24 64,0-1 0,1-47 128,23-25-32,-24-48 0,0-49-63,-24-24-1,25-23 96,-25-1-128,0 0 32,0 48 0,0 25-32,0-1 32,0 25-32,0 24 32,-25 24-32,25 25 32,0-1-32,0 49 64,-24 0-32,24 24 64,0 0-96,0 0 64,0 0-64,0 0 0,0 0 0,0 0 0,0 0-128,0 0-288,0 0-385,0 24-961,0-24-1185,0 49-2978,0-1-10571</inkml:trace>
  <inkml:trace contextRef="#ctx0" brushRef="#br1" timeOffset="2">519 97 2306,'0'0'1410,"0"0"800,0 0-32,0 0-192,0 0-833,0 0-192,-73-72-193,73 72-576,-24 24-192,24 48 0,0 25 929,-24 48-160,24 0-96,0 1-129,0 23-95,0-24-65,0 0 193,0 0-193,24 25-128,-24-25 96,0 24 65,0 0-257,0 1-64,0-25-64,0 0 32,0-24-64,0-24 0,0 0 0,0-25 32,0-23-32,0-1 0,0-24 32,0-24-32,0 24 0,0-24 0,0 0 0,0 0 64,0-48 161,0-25 159,0-23-352,0-25 64,0-25-96,24 1 0,-24-24 32,24 24-32,-24-24 64,0 48-128,25-25 128,-25 25-128,0 1 64,24-1 0,-24 0 0,0 24 0,0 0 0,0 25 0,0-1 64,0 0-64,0 25 0,0 0 0,0-1 0,0 25 0,0 0 0,0 0 0,0 24 0,0-25 0,0 25 0,0 0-128,0 0 0,0 0-96,0 25 64,0 23 160,0 0 0,0 25 64,-24-25 0,24 1-64,0-25 32,0 0-32,0 0 0,0-24 0,0 0 32,0 0 0,0 0 0,0 0 0,0 0 32,0-48 96,0 24-128,0-25-32,0 1 0,0 0 32,0 23-32,0 1 0,0 0 64,0 24-32,0 0 0,0-24 0,0 24-32,-25 0 64,25-24-32,0-1-32,0 1 0,0 0 0,0 24 0,0-24 32,-24 24-32,24 0 0,0 0 0,0 0 0,0 0 0,0-24 0,0 24 0,0 0 0,0-24 0,0 24 0,0-25 32,0 25-32,-24-24 0,24 24 0,0 0-32,0 0 32,0 0-32,0 0 32,0 0 0,0 0 0,0 0-32,0 0-32,0 0 0,0 0 32,0 0-64,0 0 64,0 0 32,0 0 0,0 0 0,0 0-64,0 0 64,0 0 0,0 0 0,0 0 64,0 0-32,0 0 0,0 0 64,0 0 32,0 0-64,0 0-32,0 0 0,-24 0 0,24 0 65,0 0-97,0 0 0,-25 0 0,25-24 0,0 24 0,0 0 0,0 0 0,0 0 0,0 0-65,0 0 33,0 0-64,-24 0 32,24 0-64,0 0-32,0 0 96,0 24 32,-24-24-32,24 24 64,0-24 0,0 0 32,0 25-64,0-25 64,0 0-64,0 0 32,0 0 0,0 0-32,0 0 64,0 0 0,0 0-32,0 0 0,0 0 64,0 0 0,0 0-64,0 0 0,0 0 0,0 0 0,0 0 0,0 0 0,0 0 0,0 0 0,0 0 0,0 0 128,0 0-128,0 0 0,0-25 32,0 25-32,0 0 64,-25 0-64,25 0-32,0 0 32,0 0-64,0 0-32,0-24 96,0 24-32,0-24 32,0 24 0,0-24 0,0 24 0,0 0-64,0 0-32,0 0-64,25 0 0,-25 0 63,0 0 97,24 0 0,-24 0 0,0 0 32,24 0-32,-24 0 0,0 0-32,0 0 32,25 0-64,-25 0 0,0 0 64,0 0-64,24 0 64,-24 0 0,24 0 64,0 0-64,-24 0 32,0 0-32,0 0 0,0 0-32,0 0 32,0 0-64,0 0 32,0 0 32,0 24 0,0-24-32,0 0 32,0 0 0,0 0 0,0 0 32,0 0-32,0 0 0,0 0 96,0 0-96,0 0 64,0 0 97,0 0-65,0 0 32,0 0-64,0-24-64,0 24 0,0 0 32,0-24-64,0 24 64,0-25-32,0 25 0,-24-24-32,24 0 0,0 24 32,0 0 0,0 0 0,0 0 0,-24 0-64,24 0 64,0 0 0,0 0 0,0 0 0,0 0 0,0 0 0,0 0 32,0 0 0,0 0-32,0 0-32,0 0 32,0 0-64,0 0 32,0 0 32,0 0-32,0 0 0,0 0 0,0 0 32,0 0 0,-24 0 0,24 0 32,0 0-32,0 0 0,0 0 64,0 0-64,0 0 0,0 0 64,0 0-32,0 0-32,0 0 32,0 0-32,0 0-32,0 0 32,0 0-96,0 24 96,0-24-64,0 24 32,0 25 0,0-1 32,-25 25-32,25 23 32,0-23-33,0 24 33,0-25 0,0 25 0,0-48 33,0 23-33,25 1 0,-25-25 0,0 0 32,0 25-32,0-25 0,24 25 32,-24-25 0,0 1 0,0-1 0,0 0 0,0 1-32,0-1 64,0 1 0,0-1-32,0 0 64,0 1 32,0-1 0,0 1 32,0-25-160,0 24 32,0-24 0,0 0-32,0 1 0,0-1 32,0 0-32,0 0 32,0 0-32,0 1 32,0-1 1,0 0-33,0 0 0,0 0 0,0 1 0,0-1 0,0 0 0,0-24 0,0 24-33,0 0 66,0 25-33,0-25 0,0 0 0,0 24 0,-24-23 32,24 23-32,0-48 0,0 24-32,0-24 32,0 24 0,0-24 0,0 0-33,0 25 33,0-25 0,0 24 0,0 0 0,0-24 33,0 24-1,-25 0-32,25 1 0,0-25 0,0 24 0,0-24 0,0 0 0,0 0 0,0 0 32,0 0-32,0 0 0,0 24 0,0-24 32,0 0-32,0 0 0,0 24 0,0-24 0,0 0 0,0 0 0,0 0 32,0 0 32,0 0 0,0 0 64,0 0 448,0 0-191,0 0-33,-24 0 129,24 0-417,-24-24-32,-1 24 0,1 0-32,24-24 32,-24 24-32,0 0 0,24 0 0,0 0 0,0 0 32,0 0-32,0 0 0,0 0-32,0 0 32,0 0 0,0 0-32,0 0-32,0 0-32,0 0-1,0 0-31,0 0 32,0 0 64,0 0-32,0 24 0,0-24-32,24 24 96,-24-24 0,24 24 0,-24-24 0,24 25 0,-24-25 0,25 0 0,-25 24-64,0-24 64,24 0 0,-24 0-32,0 0 32,24 24 32,-24-24-32,0 0 0,0 0 64,0 24-64,0-24 0,0 0 0,0 0 0,0 0 64,0 0-32,0 0 32,0 0 0,0 0 0,0 0 32,0 0 32,0 0 65,-24 0-129,0 0-64,24 0 0,-25 0 0,25 0 32,-24 0-32,24 0-32,-24 0 0,24 0 0,0 0 32,0 0-32,0 0 32,0 0-32,0 0-32,0 0-33,0 0 1,0 0 0,0 24 32,0-24 32,0 24 32,0 1-32,24-25 0,-24 24-32,24-24 32,-24 0 0,25 0 32,-25 24 0,24-24 0,-24 0 0,24 0 0,-24 0 0,0 0 32,0 0-32,0 0 0,0 0-32,0 0 64,0 0-32,0 0 0,0 0 0,0 0 64,0 0-64,0 0 0,0 0 0,0 0 32,0 0-32,0 0 32,0 0-32,0 0 32,0 0-32,0 0 0,0 0 0,0 0 0,0 0 64,0 0-64,0 0-64,0 0-993,0 0-1922,25 0-5733</inkml:trace>
  <inkml:trace contextRef="#ctx0" brushRef="#br1" timeOffset="3">2067 314 1890,'0'0'1313,"0"0"2242,0 0-288,0 0-384,0 0-801,0 0-576,-24-48-674,24 72-447,-25 25-289,25 23 128,-24 25 321,24 0-33,-24 48-128,24-24 161,-24 24 128,24 0-129,-25-24-320,25 0 161,0-24-33,-24-24-192,24 23-32,0 1 32,0 0-96,0 0-31,0-25-1,0 1-32,0-1 64,0-23-64,-24-1 0,24-24 0,0 25 0,0-25 0,0-24 0,0 24 0,0 0 0,0 0 0,0 1 32,0-1-32,0 0 0,0 0 0,-24 0 0,24 1 32,0-1-32,0-24 0,0 24 0,0 0 0,0 0 0,0 1 0,0-25 0,0 24 0,0-24 0,0 24 0,0-24 32,0 0-32,0 0 0,0 0 0,0 0-128,0 0-1090,0 0-1728,0 0-1699,0-48-6726</inkml:trace>
  <inkml:trace contextRef="#ctx0" brushRef="#br1" timeOffset="4">2163 1452 3107,'0'0'5125,"0"0"-3043,0 0-929,0 0-481,0 0-191,-31 242-129,1-152 97,30 1-129,0-30-96,0 29-128,-30 1-96,30 0 0,0-31-448,-30 31-2371,30-31-2466</inkml:trace>
  <inkml:trace contextRef="#ctx0" brushRef="#br1" timeOffset="5">493 0 3555,'0'0'2018,"0"0"64,0 0-769,0 0-736,0 0-513,0 0 96,25 97 1121,23 0 673,-24 0-576,25 24-385,23 24 64,1 0 0,-1 24-225,25-23-127,-24 23-160,-1-24-1,1 0-96,-1 0-191,1 1-161,24-1-32,-25-24-32,1 0 0,24-25-32,-25-23-32,-23 24-32,-1-25-417,0-23-255,-24-1-289,-24 1-289,25-25-191,-25 0-1153,0-24-1763,0 0-1696</inkml:trace>
  <inkml:trace contextRef="#ctx0" brushRef="#br2" timeOffset="6">241 2488 5733,'0'0'4292,"0"0"-2562,0 0 96,0 0-417,0 0-992,0 0 31,0 0-288,0-14 192,0 14 417,0 0-128,0 0 31,-15 14 33,1-14-385,14 28 193,-14-14-225,0 0-128,14 0 97,0 0-129,-14 0 0,14 15-128,-14-1 64,14 0 64,-15 0-128,1 15 0,14-1 128,-14 0-96,14 1-32,-14-15 0,14 0 0,0-14 0,0 14 0,0-13 0,0 13 0,0-14 32,-14 0-32,14 0 0,0-14 32,0 0-96,0 0 64,0 0-224,0 0 192,0 0-160,0 0-32,0-14 224,0 0 0,14-14 288,-14-1-288,0 1 0,0 0 32,14 0 0,-14 0-32,0-1 0,0 15 32,0 0 0,0 14-32,0-14 0,0 14 192,0 0-192,0 0 64,0 0-32,0 0 32,0 0 128,0 0-160,0-14 65,0 14-33,0-14-32,0 0-32,0 14 0,0-14 32,-14 14 0,14-15-32,0 1 0,-14 0-32,14 14 32,0-14 0,0 14 0,0 0 64,0 0 32,0 0-96,0 0 0,0 0 0,0 0 0,0 0 192,0 0-192,-14 0 0,14 14 0,0 0 0,-14 0 0,14 15 32,0-1-32,-15 0 0,15 0 0,-14 15 0,0-15 32,14 14-32,0-28 0,-14 15 0,14-15 0,0-14 0,0 14-32,0-14 64,0 0-96,0 0 64,0 0 0,0 14 0,0-14 0,0 0 0,0 0 0,0 0-288,0 0 256,0-14-225,0 0 257,0 0 32,14-15-32,-14 1 65,14 0-65,0 14 32,-14 0-32,0 0 0,0-1 0,0 1 0,15 0 32,-15 0-32,0 0 0,0 0 0,0 14 0,0 0 0,0 0 0,0 0 0,0 0 0,0 0 32,0 0-32,0 0 32,0 0 0,0 0-32,0 0-128,0 0 128,0 0-97,0 0 97,0 0-32,0 28 32,0-14 65,0 14-65,-15 1 0,15-1 32,0-14-32,-14 14 0,14-14 0,0 0 32,0 1-64,0-1 32,0 0 0,0 0 0,0 0 0,0 0 0,0-14 0,0 0 0,0 14-65,0-14 65,0 0-128,0 0 96,0 0 0,0 0 32,0 0 0,14 14 32,-14-14-32,15 14 0,-15-14 0,14 15 32,0-15-32,0 0 0,0 0 0,-14 14 32,14-14 0,-14 0-32,14 0 0,1 0 0,-1 0 32,0 0 0,-14 0-32,14 0 33,0 0-33,0 0 0,1 0 0,-15 0 96,14 0-96,-14 0 0,14 0 0,-14 0 32,0 0-64,0 0 32,0 0 0,0 0-32,0 0 32,0 0 0,14 0-32,-14 0 32,0 0 32,0 0-32,0 0 0,14 0 32,-14 0 0,0 0 64,0 0-96,14 0 64,-14 0 96,0 0-160,0 0 0,0 0 128,0 0-128,0 0 32,0 0-32,0 0 32,0 0 0,0 0-32,0 0 0,0 0 0,0 0 0,0 0 0,0 0 0,0 0-160,0 0-32,0 0-1570,0 14-1473,0-14-4548</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85"/>
    </inkml:context>
    <inkml:brush xml:id="br0">
      <inkml:brushProperty name="width" value="0.16" units="cm"/>
      <inkml:brushProperty name="height" value="0.16" units="cm"/>
    </inkml:brush>
  </inkml:definitions>
  <inkml:trace contextRef="#ctx0" brushRef="#br0">155 32 7687,'0'0'2723,"0"0"416,0 0-1153,0 0-609,0 0-160,0 0-64,-155-31-288,155 31-32,0 0 32,0 0-321,0 0-512,31 0 64,31 0-96,62 0 385,31 0 223,62 0 33,61 31-193,1-31-127,0 0-65,0 0 32,0 0-192,30 0-32,1 0 0,0 0-32,31 0 0,-63-31-32,1 31-32,-31 0 32,-62 0 0,-31 0 0,-62 0 0,-31 0-96,-31 0 96,-31 0-32,0 0 32,0 0 96,0 0-32,0 0 32,0 0 33,0 0-65,0 0 128,0 0-96,0 0-96,0 0 32,0 0-32,0 0 0,0 0 64,0 0-64,0 0 32,0 0 96,0 31-32,0-31 96,0 0 65,0 31-97,0 0 32,0 0-128,0 31 64,0 30-96,0-30 0,0 31-32,0 31 0,-31 0 32,31 31-32,0-31 64,-31 62-64,31-31 32,0 31-32,0 30 64,0-30-32,0 31-32,0 0 0,0 0 65,0 0-65,0-1 32,0 1 0,0 31 32,0-31-32,31 31-32,-31-31 32,0-31 0,0 30 0,0 1 0,0-31 0,0 0 32,0-31-32,31 31 0,-31 0 32,31-32-64,-31 1 32,31 0-32,-31 0 0,31-31 0,-31 0 0,0 0 32,0-31-64,31 0 32,-31-31 0,0 0 32,0-31 32,0 31-64,0-32 0,0 1 0,0 0 0,0 0 0,0 0 0,0-31 0,0 0 0,0 0 0,0 0 0,0 0 0,0 0 0,0 0 32,0 0 0,0 0-32,0 31-32,0-31 32,0 31 32,0-31-32,0 0 0,0 0-32,0 0 32,0 0 0,0 0 0,0 0 0,0 0 0,0 0 0,0 0-32,0 0 96,0 0-64,0 0 0,0 0 32,0 0-32,0 0 32,0 0 32,0 0 64,0 0-96,0 0 161,0 0-1,0 0 64,-31 0 192,0 0 97,-31 0-353,-31 31-192,0 0 0,-31-31 0,-31 31 0,0-31 0,0 31 0,-31 0 64,-30 0-32,-1 0-32,0-31 0,0 31 0,31 0 0,0-31-64,0 0 32,32 31 32,30-31 0,0 0 0,31 0 32,0 0-32,31 0 0,31 31 32,-31-31-32,31 0 0,31 0 0,0 0 0,-31 0 0,31 0 0,0 0 0,0 0-32,-31 0 0,31 0 32,0 0-64,0 0 32,0 0-352,0 0-385,0 0-736,0 0-930,0 0-1857,0 0-2530</inkml:trace>
  <inkml:trace contextRef="#ctx0" brushRef="#br0" timeOffset="1">1487 7621 12524,'0'0'3523,"0"0"-2146,0 0 289,0 0-609,0 0-609,0 0-319,0-31 159,0 31 288,0 0 129,0 0 96,0 0-96,0 0-129,0 0-128,0 31-95,0 0-161,0 31-160,0 0 32,0 0 0,0 0 0,0 31 64,0 0 32,0 0 65,0 31-1,0-31 0,0 0 96,0 0-95,31 0-161,-31-31 0,0 0-32,0 0 0,0-31-32,0 31 32,0-62-32,31 31 0,-31-31 0,0 0-64,0 31-481,0-31-384,0 0-512,0 31-641,0 0-32,0-31 128,0 31-160,0-31-1762,0 0-3362</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87"/>
    </inkml:context>
    <inkml:brush xml:id="br0">
      <inkml:brushProperty name="width" value="0.16" units="cm"/>
      <inkml:brushProperty name="height" value="0.16" units="cm"/>
    </inkml:brush>
  </inkml:definitions>
  <inkml:trace contextRef="#ctx0" brushRef="#br0">9355 4352 9609,'0'0'4933,"0"0"-1922,0 0-1634,0 0-352,0 0-417,0 0-608,-31 0-32,62 0 32,0 0 64,0 0 161,31 0-97,31 0 0,0 0 32,0 0-160,31 0 64,-32 0-64,1 0 32,-31 0-32,0 0 0,-31 31 0,0-31 32,0 0-32,-31 31 96,0-31 32,31 0-64,-31 0 129,0 31 63,0-31-32,0 0 160,0 0 1,0 0 127,0 31 129,0 0-97,0 31-95,0 0-225,0 0-96,0 31-32,0 0-64,0 0 32,0 0-32,0 0 0,0 0 0,0 0 33,0-31-33,0 31-32,0 0 0,0-31 0,0 0 0,0 0 32,0 0-64,0-31 64,0-31-32,31 31 0,-31-31 0,0 0 0,0 0 64,0 0-32,0 0 128,0 0 288,0 0 65,-31 0-225,0 0-288,-31 0 32,0 0 32,0 0 96,0 31-128,-30-31 64,30 0 0,-31 0-31,0 0-65,31 0 64,-31 0-64,31 0 0,31 0-32,-31 0 0,31 0-33,0 0 65,0 0 0,0 0 0,0 0 33,0 0-1,31 0-64,-31 0 32,31 0 0,0 0 0,0 0-33,0 0 1,0 0 0,0 0-96,0 0 0,0 0-64,0-31 32,0 31 32,0-31 96,0 0 32,0 0 0,0 0 64,0-31-64,0 31 0,0-31 0,0-31 0,0 31 32,0-31-32,0 0 0,0-31 32,31 31-64,-31 0 64,0-31 0,0 31-32,0 0 0,0 0 0,0 31 0,-31 0 32,31 31-32,0 0 32,0 0-32,-31 31 32,31 0-32,0 0 64,0 0-64,0 0 0,0-31 0,0 31 0,0 0 0,0 0-224,0 0-513,0 0-192,0 0-192,0 0 64,0 0 417,0 0-129,0 0-512,0 0-1090,0 0-2593,0 0-6535</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04:29.588"/>
    </inkml:context>
    <inkml:brush xml:id="br0">
      <inkml:brushProperty name="width" value="0.16" units="cm"/>
      <inkml:brushProperty name="height" value="0.32" units="cm"/>
      <inkml:brushProperty name="color" value="#FF2500"/>
      <inkml:brushProperty name="tip" value="rectangle"/>
      <inkml:brushProperty name="rasterOp" value="maskPen"/>
    </inkml:brush>
  </inkml:definitions>
  <inkml:trace contextRef="#ctx0" brushRef="#br0">9232 4383 15919,'0'0'1057,"0"0"-609,0 0 97,0 0-225,0 0-192,0 0-128,0 0 0,-31 217 0,31-155 32,0 31 65,0-31-97,0 31 96,0-31 0,0 0 192,0 0-160,0-31-96,0-31 96,0 31-32,0-31-96,0 0-128,0 0-32,0 0 64,0 0 96,0-62 0,31 0 64,-31 0 0,31-31-64,0 0 32,0 0-32,-31 31 0,31 0 0,-31 31 0,0 31 0,0-31 64,0 31 321,0 31 447,0 31-223,0 0-321,0 62-128,0 0-32,0 0-31,-31-31-65,31 31 0,-31-31 0,0-31-32,0 0 0,31 0 64,0-31-64,-31 0 0,31-31-32,0 0-32,0 0 64,0 0-321,0 0-31,0 0-96,0-31 191,0-31 257,0 0 64,31 0-64,0 0-32,0-31 32,0 31-32,-31 31 32,31-31-64,0 31 64,-31 31 64,31 0 96,-31 0 257,0 0 223,0 31-223,0 0-257,31 62 96,-31 0 1,0 0-257,0-31-97,0 31 33,-31-31 32,0 0 32,31 0 0,-31-62-32,31 31 32,0-31 0,0 0-320,0 0-385,0-31 97,0 0 544,0-31 32,0-31 32,31 0 0,-31 0 0,31 0-96,0 0 64,-31 0 0,31 0 32,0 0 32,-31 31-32,31 31 192,-31 0-32,0 0 64,0 31-64,0 0-64,0 0 161,0 0 191,0 62-416,0 0 256,0 31-288,0 0 32,0 31-96,0-31 32,-31 0-32,0 0 32,31-31-128,-31 0 160,31 0 0,-31-62-192,31 0 160,0 31-289,0-31-287,0-31-129,0 0 385,0-31 352,0-31 0,0 0 0,31 0-32,-31 0 0,31-31 32,0 31 0,-31-31-96,31 31 96,-31 0 160,31 31-32,-31 31 224,0 0-159,31 0 159,-31 31 0,0 0-256,0 0 32,0 0 65,0 31-1,0 31 0,31 31-96,-31 0-96,0 0-128,0 31-64,0 0 96,0-31 32,0-31 0,0 0 31,0 0-63,0-31 64,0-31-64,0 0-96,0 31-96,0-31-353,0 0-31,0-31 447,0-31 225,0 0 64,0-31-64,0 0 0,0-31 0,0 0 0,0 31-64,0 0 32,31 31 32,-31 0 0,0 0 128,0 62-31,0-31 191,0 31-32,0 0 257,0 0-33,31 62-320,-31 0 160,31 0-255,-31 31 31,0 31-96,0 0-96,0-31-1,0 0-63,0 0 160,-31 0 0,31-62-32,0 0 32,0 0-128,0-31-224,0 0-161,0 0-352,0 0 257,0-62 576,0 0 32,0 0 0,0-31 32,0-31-32,0 31 32,31 0-64,-31 0 64,31 0-32,-31 0 64,0 31-64,31 31 288,-31 0-31,0 31-161,0 0 192,0 0 417,0 0-161,0 62-288,0 31 1,0 0-65,0 0-96,0 31-96,0-31 0,0 0-32,0 0 32,0 0 0,0-31-128,-31 0-97,31 0 193,0-31-96,0 0 96,0-31 32,0 0-96,0 0-737,0 0-160,0-62 865,0 0 64,0 0 128,31-31-32,0 31-32,0-31 0,-31 31 0,31 0-32,-31 31 32,0 0 0,0 0 32,0 0 32,0 31 65,0 0 95,0 0 384,0 0-512,0 31 1,0 62 159,0-31-256,0 31 0,0-31 0,0 0-64,0 31 64,0-62-32,0 31 32,0-31 0,0-31-64,0 0 32,0 0-97,0 0-319,31 0-161,-31 0 129,0-31 352,0-31 96,0 0 32,31 0 0,-31 0 0,0-31 0,0 31 0,31-31 0,-31 0 0,0 0 0,0 0 32,0 0-32,0 31 32,0 0 0,0 31 32,0 0-32,0 31 96,0-31 64,0 31-128,0 0 193,0 0 127,0 0-64,0 62-95,0 0-33,0 0-32,0 0-128,0 31 0,0-31 0,0 31 32,0 0-64,0-31-96,0 31 64,0-31-32,0-31-32,0 31 0,0-31 64,0-31 0,0 31-97,0-31-31,0 31-32,0-31 0,0 0 96,0 31 0,0-31 96,0 0 0,0 31 32,0-31-32,0 0 32,0 0-32,0 0 0,0 0 32,0 0 0,0 0 96,0 0 64,0 0 32,-31 0 33,31 0-33,-31 0-160,0 0-32,31 31 96,-31-31-32,0 0-32,0 0 64,0 0-32,0 0-96,31 0 0,-31 0 0,0 0 0,0 0 0,31 0 0,-31 0 32,0 0 0,31 0 33,-31 0-65,31 0-32,0 0 32,0 0 0,0 0-65,0 0-31,0 0-64,0 0-160,0 0-129,0 0-127,31 0 512,0 0 64,-31 0 0,62 0-32,-31 0-32,0 0 32,0-31 32,0 0-96,0 31 96,-31-31 0,31 31-32,-31-31-32,0 0 0,0 0 64,0 0 64,0 0-64,0-31 64,-31 31-32,31-31 0,-31 31-32,0-31 0,31 31 0,-31-31 0,31 31 32,-31 0 0,0 0 96,31 0-64,-31 0 0,31 31 128,-31-31 128,31 31-31,-31 0-97,31-31 96,-31 31-32,31 0-159,0 0-1,-31 0 0,31 0 0,0-31-96,0 31 64,0 0-64,-31-31 0,31 31-128,0 0 128,0-31-32,0 0-32,0 31 32,0-31-64,0 31 64,0-31-1,0 31-95,0 0-32,0 0-64,31 0 32,-31 0 128,31 0-257,0 0 65,-31 0 160,31 0 96,-31 31 0,0 0 0,0 0 64,0 0 96,0 0-160,0 0 32,0 0-32,0 31-224,0 0 128,0 0 32,0-31-32,-31 31 32,31 0-32,0-31 96,0 0 0,0 0 0,0 0 0,0 0-64,0 0-64,0 0-65,0 0-63,0 0 224,0 0-32,0-31 0,0 31 64,0-31 0,31 0-96,-31 31 96,31-31-96,-31 0 96,31 31 32,-31-31-32,31 31 0,-31-31 32,0 31 32,0-31 96,0 0 0,0 0 161,0 0-193,0 0-32,0 0 160,0 0 96,0 0 129,0 0-33,0 0-416,0 0 192,-31 31-31,31-31-97,-31 0-64,31 0-32,0 0 0,-31 0-32,31 0 64,0 0-32,0 0 0,0 0-160,0 0-65,0 0-95,0 31 0,0-31 128,0 0-97,0 0 257,31 0-64,31 31-128,-31-31-609,0 31-64,0 0-416,0-31-449,0 31-1184,-31 0-1955</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041"/>
    </inkml:context>
    <inkml:brush xml:id="br0">
      <inkml:brushProperty name="width" value="0.28" units="cm"/>
      <inkml:brushProperty name="height" value="0.28" units="cm"/>
    </inkml:brush>
  </inkml:definitions>
  <inkml:trace contextRef="#ctx0" brushRef="#br0">4507 1561 9129,'0'0'2498,"0"0"-1409,0 0 384,0 0-95,0 0-642,0 0-479,0 0 223,0 154 97,0-92 31,0-1-31,0 1-289,0 0 32,0-32-192,0 1-128,0 0 33,0 0-33,0 0-129,0-1-1184,31 1-1441,-31 0-3236</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630"/>
    </inkml:context>
    <inkml:brush xml:id="br0">
      <inkml:brushProperty name="width" value="0.28" units="cm"/>
      <inkml:brushProperty name="height" value="0.28" units="cm"/>
    </inkml:brush>
  </inkml:definitions>
  <inkml:trace contextRef="#ctx0" brushRef="#br0">4501 1936 2594,'0'0'1858,"0"0"-737,0 0 513,0 0 95,0 0-800,0 0-64,0 0 352,0 0-32,0 0-64,0 0-128,0 0-128,0 0-352,0 0-97,0 31-96,0 0 97,0 0-33,0-1-128,0 1-192,0-31 97,0 31-161,0 0 0,0 0 0,0-31-161,0 31-928,0-1-1761,0-30-4709</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052"/>
    </inkml:context>
    <inkml:brush xml:id="br0">
      <inkml:brushProperty name="width" value="0.28" units="cm"/>
      <inkml:brushProperty name="height" value="0.28" units="cm"/>
    </inkml:brush>
  </inkml:definitions>
  <inkml:trace contextRef="#ctx0" brushRef="#br0">4514 2177 1377,'0'0'4965,"0"0"-3460,0 0-63,0 0-33,0 0-768,0 0-353,0 124-96,0-94-128,0 32 32,0-31 0,0 0-96,-31 0-1441,31-1-3652</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741"/>
    </inkml:context>
    <inkml:brush xml:id="br0">
      <inkml:brushProperty name="width" value="0.28" units="cm"/>
      <inkml:brushProperty name="height" value="0.28" units="cm"/>
    </inkml:brush>
  </inkml:definitions>
  <inkml:trace contextRef="#ctx0" brushRef="#br0">4489 2473 2947,'0'0'2466,"0"0"-64,0 0-384,0 0-736,0 0-770,0 0-320,0 0-160,0 0 256,0 31-159,0 30-65,0-30-64,0 0-353,0 31-2625,0-1-2211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00"/>
    </inkml:context>
    <inkml:brush xml:id="br0">
      <inkml:brushProperty name="width" value="0.16" units="cm"/>
      <inkml:brushProperty name="height" value="0.16" units="cm"/>
    </inkml:brush>
  </inkml:definitions>
  <inkml:trace contextRef="#ctx0" brushRef="#br0">3898 730 1890,'0'0'8936,"0"0"-6213,0 0-1250,0 0 769,0 0-1089,0 0-320,0 50-96,0-25 96,0 25 160,0-26-161,0 51-95,0-25-160,0 25-225,0 0-224,0 24 128,0-24 97,0 25-161,0 0-32,25-1 0,-25 1-64,25 0-64,-25-26 0,24-24 0,-24 0-32,25 25 0,-25-50-32,25 25 0,0 0 0,0-1 32,-25-24-32,25 0-32,-25 0-64,25-25-192,0 0 31,-25 25 1,25-25 64,0 0 64,0 0 0,0-25 0,25 0 63,0 0 33,-25-25 0,24 1 64,-24-1 32,25 0-32,0-25 32,-25 0 64,0 1-31,0-26-33,0-25-32,-25 1 224,25-1-96,-25 0 0,0 26-128,0-1 64,0 0-32,0 1 160,0 24-128,0 0 97,0 25 159,0 0-96,0 25-64,0 0 0,0 0-64,0 1-64,0 24 0,0 0-32,0 0 33,0 0-33,0 0 0,0 0-33,0 0 33,0 0-128,0 0-192,0 0-256,0 0-33,0 0-448,25 0-897,-25 0-704,0 0-1827</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291"/>
    </inkml:context>
    <inkml:brush xml:id="br0">
      <inkml:brushProperty name="width" value="0.28" units="cm"/>
      <inkml:brushProperty name="height" value="0.28" units="cm"/>
    </inkml:brush>
  </inkml:definitions>
  <inkml:trace contextRef="#ctx0" brushRef="#br0">4507 2732 6854,'0'0'2179,"0"0"-994,0 0-288,0 0-193,0 0-512,0 0-128,-31 123-64,31-92 0,0 30-224,0-30-1057,0 31-1858,0-31-2050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775"/>
    </inkml:context>
    <inkml:brush xml:id="br0">
      <inkml:brushProperty name="width" value="0.28" units="cm"/>
      <inkml:brushProperty name="height" value="0.28" units="cm"/>
    </inkml:brush>
  </inkml:definitions>
  <inkml:trace contextRef="#ctx0" brushRef="#br0">4501 3071 5862,'0'0'3042,"0"0"-1216,0 0-737,0 0-736,0 0-353,0 0 0,-31 62-97,31-32-31,0 1-320,0 0-1026,0 31-672,0-31-960,0-1-450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274"/>
    </inkml:context>
    <inkml:brush xml:id="br0">
      <inkml:brushProperty name="width" value="0.28" units="cm"/>
      <inkml:brushProperty name="height" value="0.28" units="cm"/>
    </inkml:brush>
  </inkml:definitions>
  <inkml:trace contextRef="#ctx0" brushRef="#br0">4520 3355 4933,'0'0'704,"0"0"-319,0 0 672,0 0-192,0 0-321,0 0-352,0 185-64,0-154 0,0 30-128,0-30 0,-31 31-480,31-31-1282,0 30-1184</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696"/>
    </inkml:context>
    <inkml:brush xml:id="br0">
      <inkml:brushProperty name="width" value="0.28" units="cm"/>
      <inkml:brushProperty name="height" value="0.28" units="cm"/>
    </inkml:brush>
  </inkml:definitions>
  <inkml:trace contextRef="#ctx0" brushRef="#br0">4496 3730 5445,'0'0'737,"0"0"-577,0 0-64,0 0-64,0 0-32,0 0-64,0 154-577,0-123-512,0 0-448,0 0-962</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213"/>
    </inkml:context>
    <inkml:brush xml:id="br0">
      <inkml:brushProperty name="width" value="0.28" units="cm"/>
      <inkml:brushProperty name="height" value="0.28" units="cm"/>
    </inkml:brush>
  </inkml:definitions>
  <inkml:trace contextRef="#ctx0" brushRef="#br0">4520 3953 1890,'0'0'3011,"0"0"-1378,0 0 161,0 0-385,0 0-864,0 0-257,0 92-160,0-92-32,0 31-64,-31-31 32,31 31-64,0 0-576,0 0-1442,0 30-737,0-30-672,0 31 1954</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511"/>
    </inkml:context>
    <inkml:brush xml:id="br0">
      <inkml:brushProperty name="width" value="0.28" units="cm"/>
      <inkml:brushProperty name="height" value="0.28" units="cm"/>
    </inkml:brush>
  </inkml:definitions>
  <inkml:trace contextRef="#ctx0" brushRef="#br0">4514 4223 2146,'0'0'1986,"0"0"-1538,0 0-320,-31 185-128,31-154-800,0 0-1731</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800"/>
    </inkml:context>
    <inkml:brush xml:id="br0">
      <inkml:brushProperty name="width" value="0.28" units="cm"/>
      <inkml:brushProperty name="height" value="0.28" units="cm"/>
    </inkml:brush>
  </inkml:definitions>
  <inkml:trace contextRef="#ctx0" brushRef="#br0">4483 4470 2370,'0'0'1249,"0"0"-544,0 0-321,0 0-384,0 0-736,0 185-994</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3.048"/>
    </inkml:context>
    <inkml:brush xml:id="br0">
      <inkml:brushProperty name="width" value="0.28" units="cm"/>
      <inkml:brushProperty name="height" value="0.28" units="cm"/>
    </inkml:brush>
  </inkml:definitions>
  <inkml:trace contextRef="#ctx0" brushRef="#br0">4483 4686 1986,'0'0'2178,"0"0"-1377,0 154-353,0-92-288,0 0-160,0-32 0,0 1-961,0-31-768</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5.531"/>
    </inkml:context>
    <inkml:brush xml:id="br0">
      <inkml:brushProperty name="width" value="0.16" units="cm"/>
      <inkml:brushProperty name="height" value="0.16" units="cm"/>
    </inkml:brush>
  </inkml:definitions>
  <inkml:trace contextRef="#ctx0" brushRef="#br0">162 300 9193,'0'0'6598,"0"0"-4516,0 0-513,0 0 609,0 0-1409,0 0-737,23 208 128,-23-139 129,0 23 31,23 24-192,-23-47-32,0 23-64,23-22-32,-23-1-288,0-23-929,23 0-929,-23-23-801,0 0-2370,23-23-3620</inkml:trace>
  <inkml:trace contextRef="#ctx0" brushRef="#br0" timeOffset="709.9269">0 346 9833,'0'0'3267,"0"0"-3042,0 0-225,0 0 544,0 0-160,0 0-255,69-139 127,1 116 513,-24 23-129,46 0 449,-23 0-32,1 0-384,-24 0-225,0 23 33,0 1-65,-23-1 129,-23 23 223,0-23-159,0 23-161,0 0 33,-23 0-225,0 1-160,-23-1-96,0-23 0,0 0-160,22 23 0,-22-46-32,23 23-129,23-23 97,-23 0-160,23 0-33,0 23 1,0-23-64,0 0-97,0 0-384,23 0 96,23 23 289,1-23 576,22 24 96,0-1-64,0-23-32,24 23 256,-47 0-32,0 0 225,-23 23 95,0 0 193,-23 0 224,0 1-224,0-1-225,0-23-224,-46 23 1,23-23-97,-23 0-64,0 0-128,-1 0-224,1-23-97,0 0-383,0 0-802,0-23-512,23 0-1089,-24-23-5317</inkml:trace>
  <inkml:trace contextRef="#ctx0" brushRef="#br0" timeOffset="1255.5121">1039 184 3780,'0'0'10057,"0"0"-7751,0 0-384,0 0 544,0 0-864,0 0-609,23 116-320,0-47-33,0 47 289,-23-24-449,0 24-31,24-24-225,-24 1-128,0-24-96,23-23 0,-23 0-256,0-23-1025,0-23-1218,0 0-1793,23 0-3267</inkml:trace>
  <inkml:trace contextRef="#ctx0" brushRef="#br0" timeOffset="1661.6509">1616 139 6374,'0'0'5958,"0"0"-3364,0 0 449,0 0-256,0 0-1058,24 115-351,-24-46-257,0 24-321,23-1-63,-23 1-224,0-24-193,23 23-192,-23 1-32,0-24-96,0-23-32,0 0-416,0-23-705,23 0-769,-23-23-1089,0 0-961,0-23-5605</inkml:trace>
  <inkml:trace contextRef="#ctx0" brushRef="#br0" timeOffset="1908.7359">1270 70 7079,'0'0'4772,"0"0"-3683,0 0 641,0 0 288,0 0-353,162-46-383,-92 46 63,-1 0-737,23-24-351,-22 24-129,22 0-128,0 0 0,1 0-705,-24 0-1313,1 0-1761,-1 0-7304</inkml:trace>
  <inkml:trace contextRef="#ctx0" brushRef="#br0" timeOffset="2571.6839">2748 163 12524,'0'0'3331,"0"0"-1697,0 0 768,0 0-352,0 0-801,0 0-320,-92 0-128,46 23-65,-1 23-287,-22 0-129,23 23-32,0 1-128,0-1 1,23 23 31,-24 1-64,47-1-128,0 1 0,0-1 0,0-23-32,47 24-64,-1-47 32,23 0-353,23 0-576,1-46-736,-1 0-1026,24 0-384,-24-46-2402,0-23-6887</inkml:trace>
  <inkml:trace contextRef="#ctx0" brushRef="#br0" timeOffset="3158.6065">3372 277 7303,'0'0'4644,"0"0"-2177,0 0 223,0 0-480,0 0-256,0 0-352,-47-23-289,24 23-96,-23 23-672,23 0-257,0 23-96,-24 1 96,24 22-128,23 23 1,0 1-161,0-1-97,0 24 33,23-24-32,24 1 0,-1-47 0,23 0-256,-22-23-97,22-23-95,0 0-353,-22-23-32,-1-46 289,0-1 351,0-22-672,-46-24-288,0 24 352,0 23 385,0-1 288,-23 1 224,-23 0-225,23 23-511,-23-1-898,22 1-3042,1 23-4101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158"/>
    </inkml:context>
    <inkml:brush xml:id="br0">
      <inkml:brushProperty name="width" value="0.16" units="cm"/>
      <inkml:brushProperty name="height" value="0.16" units="cm"/>
    </inkml:brush>
  </inkml:definitions>
  <inkml:trace contextRef="#ctx0" brushRef="#br0">2045 1086 14157,'0'0'4324,"0"0"-2498,0 0 512,0 0-1056,0 162-962,0-70 96,0 1 289,0-1-417,0 24 97,0-24-193,0 0-96,0-22-96,0-24-32,0 0-481,0-23-768,0-23-1153,23 0-2403,-23-46-7943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01"/>
    </inkml:context>
    <inkml:brush xml:id="br0">
      <inkml:brushProperty name="width" value="0.16" units="cm"/>
      <inkml:brushProperty name="height" value="0.16" units="cm"/>
    </inkml:brush>
  </inkml:definitions>
  <inkml:trace contextRef="#ctx0" brushRef="#br0">76 274 3716,'0'0'3875,"0"0"-672,0 0-192,0 0-737,0 0-192,0 0-128,0 0 128,0-25-448,0 25-449,0 50-449,0 25-415,0 25 31,-25-1 96,25 26 353,0-26-448,-25 26 31,25-26-256,0 26 0,0-25-128,0-1 0,0 1 32,0-25-32,0-26 32,-25 1 0,25 0-32,0-25 0,0-25-32,0 0 0,0 0-416,0 0-449,0 0-512,0-25-737,0-25 480,0-25-993,25 1-1152,-25-26-4133</inkml:trace>
  <inkml:trace contextRef="#ctx0" brushRef="#br0" timeOffset="1">100 150 13196,'0'0'2691,"0"0"-1890,0 0 224,0 0-833,0 0-192,0 0 0,0 0 416,50 25 545,-25 0 32,25-1 96,0 1-64,24 0-544,1 0-65,25 0-224,0 0-64,-26 0 65,1 0-161,-25 0-32,0 0 32,-25-25 64,0 25 128,0-25 320,0 24-95,-25-24-1,0 0-320,0 0-32,0 0 33,0 0-1,0 0 192,0 0 192,0 0 289,-25 25 160,0-25-224,-25 50-577,-25-25 64,0 0-32,1 25 97,-26-25-65,25 0 64,0-1-96,25 1 65,1-25-65,-1 25-160,25-25 32,25 25 0,-25-25-64,25 0 32,0 0 32,0 0-64,0 0 0,0 0-64,0 0 32,0 0-128,0 25 64,0-25-129,25 25 129,25 25 96,24-25 0,-24 25 0,0-1 32,25 1-32,-25 0 0,25 0 32,-1 0-32,-24-1 0,0 1 0,0 0 32,-25-25 65,0 0-33,0 25-32,0-50 0,-25 25 32,24-1-64,-24-24 32,0 25 0,25-25-32,-25 0-32,0 0 32,0 0 0,0 0 0,0 0 32,0 0-32,0 25-64,0-25-321,0 0-319,0 0-481,0 0-417,0 0-224,0 0-960,25 0-834,-25 0-1344,0 0-6824</inkml:trace>
  <inkml:trace contextRef="#ctx0" brushRef="#br0" timeOffset="2">1395 224 4292,'0'0'5221,"0"0"-2274,0 0-545,0 0-224,0 0-512,0 0-257,25 0 32,-25 0-31,0 0-65,0 25-512,0 25 288,0 50-609,0-1 97,0 26-65,0-1-95,0-24-161,25 24-32,-25 1-63,0-1-1,0-24-128,0 0-64,0-26 0,0 1 0,0-25-32,0-25-96,0 0-289,-25-25-416,25 0-416,0 0-769,0 0-1857,25-50 576,-25-25-1858,0-24-6662</inkml:trace>
  <inkml:trace contextRef="#ctx0" brushRef="#br0" timeOffset="3">1420 0 9193,'0'0'4228,"0"0"-2050,0 0-833,0 0-320,0 0-128,0 0-96,-25 0 95,25 0-31,0 0 0,0 0-96,0 0-225,0 0-319,0 25-225,25 0 32,24 0 32,1 25 32,25-25 32,0-1 160,24 26 64,1-25-191,0 0-1,-1 0 128,1 25-160,-25-50-128,-1 25 96,1 0-96,-25-1 64,0-24 96,-25 0-31,-1 25 63,-24-25 96,25 0-64,-25 0 65,0 0-65,0 0 64,0 0 64,0 0 97,0 25 223,-49 0-31,-1 25-577,-25 0 0,-25-25 0,1 25 224,-1-26 1,-24 1-161,24 0 96,0 0-96,26-25-64,-1 0-32,25 0-32,25 0 32,0 0 0,0 0-32,0 0 32,25 0-32,0 0 0,0 0 0,0 0-32,0 0 0,0 0-64,0 0-64,0 25-32,0-25 32,25 25 0,25 0 160,50 25 160,-25-1 0,49 26-128,-24 0-32,24 0 32,1 24 32,-26-24-64,-24-25 32,0 24 64,-25-24 96,-25 0-96,24 0-32,-24-25 1,0 0-65,0-1 32,0 1-32,-25-25 0,0 0 0,0 25 0,0-25-577,25 0-672,-25 0-1025,0 0-993,25-25-2435,-25 0-4419</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5:59.524"/>
    </inkml:context>
    <inkml:brush xml:id="br0">
      <inkml:brushProperty name="width" value="0.16" units="cm"/>
      <inkml:brushProperty name="height" value="0.16" units="cm"/>
    </inkml:brush>
  </inkml:definitions>
  <inkml:trace contextRef="#ctx0" brushRef="#br0">23 23 10506,'0'0'4676,"0"0"-2594,0 0 513,0 0-321,0 0-961,0 0-704,0 93-97,0-24-191,0 24-65,23-1-128,-23 0-32,0 24 0,0-1 96,0-22-32,0-1-31,0-45-129,0-1-32,0-23-449,0-23-1185,0 0-1953,0 0-2947,0-46-4709</inkml:trace>
  <inkml:trace contextRef="#ctx0" brushRef="#br0" timeOffset="404.1306">0 70 8872,'0'0'5381,"0"0"-4259,0 0 127,0 0 480,0 0-1024,162 162-449,-93-93-128,-23 0 129,23 24-65,1-1-96,-1 0 160,-23-22 193,0-1-161,-23-23-128,24 0-96,-24-23-32,0-23-32,-23 0 0,23 0-352,0-46 320,-23-23 32,0 0 576,0-24-159,0 1-65,0-1-256,0 1 0,-23 23-32,0-1 0,0 24 0,23 0 32,-23 23-64,-1 0-64,24 0-448,0 0-1858,0 23-1762,-23-23-8712</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25.670"/>
    </inkml:context>
    <inkml:brush xml:id="br0">
      <inkml:brushProperty name="width" value="0.16" units="cm"/>
      <inkml:brushProperty name="height" value="0.16" units="cm"/>
    </inkml:brush>
  </inkml:definitions>
  <inkml:trace contextRef="#ctx0" brushRef="#br0">1029 1825 4324,'0'0'961,"0"0"-577,0 0 353,0 0 865,0 0-385,207-46 32,-114 23 96,45-23-288,1 22-64,-1 1-160,47-23 0,23 46-161,23-23-95,46 0-65,23 23-159,0 0 31,24 0-160,-24 0 65,-23-23 127,23 23 0,-23-23-31,23-1 127,0 24-256,-22-23-127,-24 0 159,-24 23-32,-45 0-64,-23 0 32,-1 0-127,-45 0 31,-47 0-64,0 0 0,-45 0-64,-1 0 0,-23 0 0,23 0 0,-23 0 32,0 0-32,0 0-32,0 0-224,0 0-769,0 0-769,0 0-1729,23-23-5830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01.313"/>
    </inkml:context>
    <inkml:brush xml:id="br0">
      <inkml:brushProperty name="width" value="0.16" units="cm"/>
      <inkml:brushProperty name="height" value="0.16" units="cm"/>
    </inkml:brush>
  </inkml:definitions>
  <inkml:trace contextRef="#ctx0" brushRef="#br0">809 138 4292,'0'0'12172,"0"0"-9482,0 0-704,-161 0-417,115 0-640,-24 24-256,24 22-673,-23 23 64,23 24-64,-1-1 32,24 23 0,0 1-64,23-1 32,0-22-64,0 22-32,46-22-64,1-24 32,45-23-353,0-46-255,24 0-65,22-23 448,-22-23 33,-1-23-128,-22-1-257,-47 1 289,-23 23-33,-23 0 449,0 23 128,-23-24 449,-46 24 448,23 0-64,-24 0-193,24 23-319,0 0-161,23 0 225,0 0-257,23 0 32,0 0 65,0 0-193,0 0-160,0 0-96,0 0-129,23 0 65,23 0 160,0 0 64,23 0-64,1 0-32,22 0-192,-23-23-929,24 0-2018,-24 0-1089,-23 0-7271</inkml:trace>
  <inkml:trace contextRef="#ctx0" brushRef="#br0" timeOffset="568.7341">1848 139 8904,'0'0'4677,"0"0"-2531,0 0 576,0 0-319,0 0-994,0 0-480,-92 23 320,45 23-512,1 0-289,23 23-352,-23 24-32,23-1-32,0 0-32,0 24-32,23-24 32,0 24-96,0-24 96,46-23 0,-23-22-128,46-24 0,1-23-384,-1 0 191,23-23-159,1-47-97,-24-22 289,23 23 96,-46-24-128,1 1 255,-24 0-63,-23-1 128,-23 1 128,-24 23 1,1-1-1,0 1-96,23 23-32,0 23 0,0 0-1089,0 0-2082,23 23-2371,-23 0-7590</inkml:trace>
  <inkml:trace contextRef="#ctx0" brushRef="#br0" timeOffset="1169.1545">2541 69 14638,'0'0'3491,"0"0"-1249,0 0-384,0 0-1281,-23 162-385,23-70-128,0 1 128,0 45-32,0-22-32,0-24 385,0 1-97,23-24-224,0 0-64,23-46-128,1 0-96,22-23-96,0 0-96,24-46 192,-1-23 32,-22 0 0,-24-1 64,0-22 32,-23-24 0,0 24 64,-23-1-64,0 1 96,0 23-64,0 23-64,0-1 0,0 24-224,0 23-449,0-23-736,0 23-1634,0-23-2498</inkml:trace>
  <inkml:trace contextRef="#ctx0" brushRef="#br0" timeOffset="4343.5757">3604 46 8904,'0'0'4869,"0"0"-2275,0 0 129,0 0-417,0 0-832,0 0-289,0 185-128,0-93-96,0-22-449,0 22-384,0-23 0,0 1-96,0-1 0,0-23-32,0-23-256,0 0-609,23 0-608,-23 1-929,0-24-1186,0 0-3554</inkml:trace>
  <inkml:trace contextRef="#ctx0" brushRef="#br0" timeOffset="4781.304">3581 0 6022,'0'0'5125,"0"0"-2851,0 0 608,0 0-543,138 0-866,-68 23-128,22 1-288,0 22 0,1-23-512,-1 23 31,1 0 1,-24 23-33,-23 1 65,23-1 0,-46 0-65,1 1-31,-24-1-65,-24 0 32,-22 0 1,-23-22-257,0 22-64,-1-23-160,1-23 0,0 0-32,23 0-480,-24-23-257,24 24-1153,0-24-1409,23 0-2659,-23 0-10633</inkml:trace>
  <inkml:trace contextRef="#ctx0" brushRef="#br0" timeOffset="25761.673">1 1849 8360,'0'0'1153,"0"0"-1089,0 0 1506,0 0 319,231 0-223,-93 0-353,24 0-352,23-24-160,45 24 64,48-23-65,-1-23 674,69 0-193,24 0-961,22-1 225,70 1-161,-46 0-31,-1-1-129,-45 1-96,-47 46-64,-46-23 32,-23 23-96,-46 0 96,-70 0-32,1 0-32,-70 0-32,1 0-32,-47 0 0,23 0-352,-23 0-609,-23 0-929,23 0-480,-23 0-1090,23 0-5156</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42.859"/>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758.782">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936.6954">1502 231 5541,'0'0'3620,"0"0"-866,0 0-95,0 0-801,0 0-33,0 0 385,-23 0-128,23 0-704,-24 0-642,-22 0-127,23 23-33,0 0-255,-23 0-65,23 23-64,-1-23 32,1 23 97,23 1-193,-23-1 64,23 0-192,0 0 0,0-23 0,23 23-64,0-22 32,1-1-32,22 0-96,-23-23-321,23 0-255,0 0-706,24 0-352,-1-23-1024,-23 0-962,1-24-4259</inkml:trace>
  <inkml:trace contextRef="#ctx0" brushRef="#br0" timeOffset="3582.4848">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38.9129">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4985.8229">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5475.2868">3718 439 6758,'0'0'4709,"0"0"-3236,0 0-544,0 0 160,47 139-640,-24-70-65,-23-23 737,23 1 192,-23-1-512,0-23 256,0 0-384,0-23-33,0 0-127,0 0-161,0 0-320,0 0-32,0-46-192,0-23 192,0-1 128,0 24-64,0-23-64,0 22-96,0 24 0,0 0 64,0 0-96,23 0-353,0 23-896,0-23-160,0 23-577,23 0-1474,-22 0-2049,22 0-1442</inkml:trace>
  <inkml:trace contextRef="#ctx0" brushRef="#br0" timeOffset="5945.9964">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6:52.667"/>
    </inkml:context>
    <inkml:brush xml:id="br0">
      <inkml:brushProperty name="width" value="0.08" units="cm"/>
      <inkml:brushProperty name="height" value="0.08" units="cm"/>
    </inkml:brush>
  </inkml:definitions>
  <inkml:trace contextRef="#ctx0" brushRef="#br0">23 461 20916,'-23'0'1313,"23"0"-1025,0 0 1058,0 0-289,0 0-865,23 0-160,1 0 0,-1 0 32,23 0-32,0-23-32,0 23-449,24 0-1184,-1 0-2179,-23 0-4996</inkml:trace>
  <inkml:trace contextRef="#ctx0" brushRef="#br0" timeOffset="1">925 231 10570,'0'0'4805,"0"0"-3172,0 0 609,0 0 128,0 0-1056,0 0-449,-47 0-161,24 0-95,0 0 159,0 0-287,0 0-193,0 23-256,0-23 0,-1 23 32,1 0-64,23-23-352,0 23-449,0 0-160,0 0-64,0 0-480,47 0 288,-1 24 288,0-24-352,0 0 704,-22 0 449,22 0 128,-23 0 32,23 0 320,-46 0 545,23 0-160,-23 24 32,0-24-321,0 0 193,0 0-161,-23 0-448,0 0-32,-23-23-416,23 0-353,0 23-576,-24-23-545,24 0-2594,0-23-4196</inkml:trace>
  <inkml:trace contextRef="#ctx0" brushRef="#br0" timeOffset="2">1502 231 5541,'0'0'3620,"0"0"-866,0 0-95,0 0-801,0 0-33,0 0 385,-23 0-128,23 0-704,-24 0-642,-22 0-127,23 23-33,0 0-255,-23 0-65,23 23-64,-1-23 32,1 23 97,23 1-193,-23-1 64,23 0-192,0 0 0,0-23 0,23 23-64,0-22 32,1-1-32,22 0-96,-23-23-321,23 0-255,0 0-706,24 0-352,-1-23-1024,-23 0-962,1-24-4259</inkml:trace>
  <inkml:trace contextRef="#ctx0" brushRef="#br0" timeOffset="3">1709 0 3523,'0'0'7111,"0"0"-4228,0 0-193,0 0-768,0 0-961,0 0 192,0 162 64,0-93-672,0 0 127,0 1-255,0 22-129,0-23 0,23-23-95,-23 24-65,0-47-64,0 23-32,0-46-32,0 23 0,0-23-32,0 0 0,0 0-481,0 0-352,0-23-256,0-23 1025,23 0 96,1-1 0,-1 1-64,0 0-320,0 0-65,0 23 193,0 0 128,0 0 96,0 23 32,0-24 192,0 24 161,24 0 191,-24 24 97,23-1 191,-23 0-255,0 23-385,0 23 0,0 0 1,0-22-97,-23 22-64,0-23 32,0 0-64,0-23-32,0-23-449,0 0-736,0 0-1185,0 0-1794,0-23-7463</inkml:trace>
  <inkml:trace contextRef="#ctx0" brushRef="#br0" timeOffset="4">2749 323 1377,'0'0'7367,"0"0"-4900,0 0 63,0 0-736,0 0-705,0 0 256,0 0 385,0 0 320,-24 0-545,1 0-704,0 0-65,0 0-63,0 0-192,-23 23-257,23-23-160,-23 46-64,22-22 32,1 22 0,0 0-32,23 23-128,-23-23 32,23 24 64,0-24-64,0-23 31,0 23-159,46-23-160,-23-23 32,24 0-193,-24 0-96,23 0-287,0-46 31,0-23-288,1 0-97,-24-1-95,0 1 32,-23 23 672,0 0 481,0 22 192,0 1 737,0 23 576,0 0 32,23 0-128,-23 0-480,0 0-32,23 47 128,-23-24-673,23 23-96,-23 23-64,23-23 0,-23 1-32,23-1-32,-23-23-321,0 0-512,0 0-1185,0-23-960,23 0-4197</inkml:trace>
  <inkml:trace contextRef="#ctx0" brushRef="#br0" timeOffset="5">3441 346 6054,'0'0'8744,"0"0"-7014,0 0-33,0 0-223,0 0-449,0 0 448,-23 0-224,-23 0-96,23 0-224,0 0-288,-1 0-449,1 23 32,-23 23-224,23-23 64,0 24-96,0-1 32,23 23-96,-23-23 0,23 0 0,0 24 0,0-24 0,23-23-96,0 0-161,0 0-127,0-23 31,23 0-223,-23-46-353,24 0 256,-24-24-352,23 1-545,-46 0-63,23 0 319,-23 46 706,23-24 704,-23 47 512,0-23 1378,0 23 0,0 0-1089,0 0 256,23 0 160,-23 23-288,23 24-417,0-1-384,1 23 0,-24-23-64,23 23-64,-23-22 0,23-1-64,0-23-576,-23 0-898,0-23-1473,23 0-2306,-23 0-7431</inkml:trace>
  <inkml:trace contextRef="#ctx0" brushRef="#br0" timeOffset="6">3718 439 6758,'0'0'4709,"0"0"-3236,0 0-544,0 0 160,47 139-640,-24-70-65,-23-23 737,23 1 192,-23-1-512,0-23 256,0 0-384,0-23-33,0 0-127,0 0-161,0 0-320,0 0-32,0-46-192,0-23 192,0-1 128,0 24-64,0-23-64,0 22-96,0 24 0,0 0 64,0 0-96,23 0-353,0 23-896,0-23-160,0 23-577,23 0-1474,-22 0-2049,22 0-1442</inkml:trace>
  <inkml:trace contextRef="#ctx0" brushRef="#br0" timeOffset="7">4364 370 9865,'0'0'2274,"0"0"193,0 0 31,0 0-1056,0 0 95,0 0 353,0 0-321,-23 23-255,23-23-514,-23 23-191,0-23-129,0 23-320,0 0-128,23 0-32,-23 0-32,23 0-224,0 1-256,0-24-97,0 23-63,23-23-33,0 23 64,0 0 97,23 0-33,-23 0 193,1-23 288,22 23 96,-23 0 0,23 0 0,-23 0 416,0 24 737,1-24-224,-24 0-641,0 0 33,0 0 63,0 0 129,-47-23-513,1 23-225,-23 0-447,22-23-321,-22 0-513,0 0-1344,-1-23-1827,24 0-8679</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0.397"/>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7:03.879"/>
    </inkml:context>
    <inkml:brush xml:id="br0">
      <inkml:brushProperty name="width" value="0.08" units="cm"/>
      <inkml:brushProperty name="height" value="0.08" units="cm"/>
    </inkml:brush>
  </inkml:definitions>
  <inkml:trace contextRef="#ctx0" brushRef="#br0">208 504 5990,'0'0'4260,"0"0"-1986,0 0 416,0 0-704,0 0-128,0 0-513,-46 0 1,23 0-418,0 23-415,-1 0-97,1 0-95,0 0-65,0 24-224,23-24-32,-23 23-64,23 23-64,0-23 64,0 1 0,46-1-65,-23 0 97,24-23-128,-24 0-128,23-23-96,0 0-65,0 0-95,0-23-161,1-23-384,-24 0 448,-23 0 225,23-1 256,-23 1 32,0 0-96,-23 0 224,0-1 0,0 24 224,-1-23-192,1 23 64,0 0-96,23 23 0,0-23-609,-23 23-864,23-23-3716</inkml:trace>
  <inkml:trace contextRef="#ctx0" brushRef="#br0" timeOffset="1881.2814">646 527 2242,'0'0'2498,"0"0"-159,0 0-33,0 0-352,0 0 512,0 0-64,0 0-384,0 0-320,0 0-97,0 23-255,0 23-1026,0 0-192,0 0 32,0 1 128,-23-1-191,23 0-97,0-23 32,0 23-32,0-23 0,0 1 0,0-24-32,0 23 0,0-23 32,0 0-225,0 0-95,0 0-257,0-23-480,0-1 801,0-22 256,0-23 32,0 23-32,23 0-32,0-1-160,1 1 64,-1 0 96,23 23-32,-23 0 32,23 0 32,-23-1 0,0 24 0,23 0 32,-22 0 64,-1 24 256,23-1 193,-23 23-1,0 0-95,0 0-97,0 24-224,0-24-32,-23 23-32,23-23-64,-23-23 0,0 1-640,0-1-1058,0-23-1217,0 0-4644</inkml:trace>
  <inkml:trace contextRef="#ctx0" brushRef="#br0" timeOffset="6194.1949">1802 596 833,'0'0'2722,"0"0"385,0 0 449,0 0-866,0 0-608,0 0-32,0-69 96,-23 46-384,0 23-385,-1-24-512,-22 24-96,23 0-193,0 0-191,0 0-129,-23 0 96,-1 0-288,24 24-64,-23 22 32,23-23 96,0 23-128,0 0-32,23 24 0,0-24-128,0 0 96,0 0 32,0 0-96,23-23 0,0 1-128,23-1-353,0-23 161,1 0-1,22 0-127,-23-23-129,0-24-288,1-22-128,-1 23 64,-23-23-64,0 22 448,-23 1 353,0 23 288,0 23 32,0-23 288,0 23 737,0 0 256,0 0-384,0 0 224,0 23-192,0 23-512,0-23-385,23 24 0,-23-1 0,23 0-32,-23 0-225,24-23-575,-1 0-642,-23 0-928,23 1-1281,0-24-2852,0 0-1376</inkml:trace>
  <inkml:trace contextRef="#ctx0" brushRef="#br0" timeOffset="6717.3002">2540 250 2755,'0'0'3010,"0"0"-543,0 0-129,0 0-224,0 0 0,0 0 929,0-70 128,-23 70-1185,0 0-993,0 0 64,0 0-481,0 0-127,0 23-161,-1 0 64,1 24 129,0-1-321,23 23-32,0 23-128,0-22 0,0 22 64,0 1-64,0-24 32,0 0-32,0-23-96,0 24-481,23-47-415,-23 0-546,0 0-704,0 0-961,0 0-1409,0-23-2755</inkml:trace>
  <inkml:trace contextRef="#ctx0" brushRef="#br0" timeOffset="6918.0104">2124 804 14125,'0'0'3203,"0"0"-2562,0 0-289,0 0-352,0 0 0,185 0 0,-138-23 0,22-1-256,-23 1-1057,0 23-1186,1-23-2017,-24 0-1858</inkml:trace>
  <inkml:trace contextRef="#ctx0" brushRef="#br0" timeOffset="38810.977">2744 315 4580,'0'0'2531,"0"0"-1282,0 0 513,0 0 63,0 0-543,0 0-129,0 0 0,0-30 96,0 30 481,0 0-225,0 0 193,0 0-161,0 0-128,0 15-288,0 15-384,15 15-609,-15 0 193,0 0 63,15 16-192,-15-1-128,0 0 96,0-15 0,0 15-63,0-30-33,0 0-32,0-15 32,0 0-64,0-15 32,0 0-32,0 0 0,0 0 0,0 0-64,0 0 0,0 0-65,0 0-127,0 0-160,0 0-225,0-15 193,15-15 448,0-15 64,0 15 0,15-15-32,0 15-32,0-15 0,1 15 64,-1 0-64,-15 15 0,15-1 0,0 1-96,-15 15 64,0 0 32,-15 0 64,30 0 32,-15 31 160,15-1-32,0 15 33,-15 0-129,0 15-32,0-15-32,-15 0-64,15 0 32,-15-15 0,0-15-64,0 0-256,0 0-385,0-15-1024,0 0-1667,0-15-1344,0 0-3620</inkml:trace>
  <inkml:trace contextRef="#ctx0" brushRef="#br0" timeOffset="39513.757">3735 541 9193,'0'0'3555,"0"0"-1857,0 0-33,0 0-416,0 0 353,0 0 128,-15-30 320,0 15-417,0 15-640,-15 0-352,0 0-65,0 0-320,-15 0-63,30 15-193,-30 0 128,30 0-128,-15 15-32,0 15 32,15 0 64,15 1 0,0-1-64,0 0-32,0-15-32,0 15 0,15-15-225,15-15 97,-15 0-160,15-15-225,0 0-95,15 0 31,-15-45 161,0 0-129,0-15 129,0 0-97,-15 14-192,0-14-96,-15 30 257,0 0 512,0 30 96,0-15 64,0 15 833,0 0 192,0 0-256,0 0-65,0 0 65,15 15-192,-15 15 63,15 15-608,-15 0 1,15 1-1,0-1-96,-15-15 0,15 0 0,-15 0-321,16-15-768,-1 0-929,0 0-928,0-15-386,15 0-2913,-15 0-3365</inkml:trace>
  <inkml:trace contextRef="#ctx0" brushRef="#br0" timeOffset="41266.9579">3946 480 6790,'0'0'4228,"0"0"-1185,0 0-576,0 0-610,0 0-383,0 0-193,0 16 32,0 14-512,0 15-737,15 0 96,0 15 257,-15-15-65,15 1 0,-15-1-95,0-15-1,0-15-192,0-15-64,0 0 0,0 0-64,0 0-96,0 0-97,0 0-223,0-15 224,0-15 256,0 0 0,15-16 96,0 1-96,0 0 0,0 0 0,0 0-128,0 15 64,16 0 0,-16 14-65,15 1 65,-15 15 32,0 0 32,15 0 257,0 0 127,0 15 160,0 1-127,0 14 127,0-15 161,1 15-385,-16 15 97,0 0-193,0-15-64,0 15-160,-15 1 0,0-16-64,0-15-288,0 0-769,0-15-353,0 0-1280,0 0-1603,15 0-3330</inkml:trace>
  <inkml:trace contextRef="#ctx0" brushRef="#br0" timeOffset="41986.0695">4652 481 7239,'0'0'5637,"0"0"-3907,0 0-1026,0 0 33,105 0-352,-59-30 479,-16 0-287,0 0-481,-15 14-64,0-14 32,0 0 32,-15 0-32,0 0-32,0 0 96,0 15 385,-15-15 352,-15 15 128,15 15-225,0-15-31,0 15-64,0 0 192,-1 0-129,16 0-95,-15 0-129,15 30-416,-15 0-64,15 0-32,0 30 97,0 0-1,0 1 0,0 14-64,15 0 64,-15-15-64,0 0 0,0 1 0,0-31-32,0 0-32,0-15-64,0-15-289,0 0-63,0 0-897,0-15-289,0-15 897,15 0 673,1-16 0,-1 1-320,0 15-545,15 0 321,-15 0 31,-15 15 289,0 15 288,0 0 96,0 0 1826,0 15 128,0 15-1122,0 0-671,0 15 223,15-15 289,-15 16-385,0-16 65,15-15-193,-15 15 32,15-15-288,0 0 0,0-15-96,15 0-64,0 0-64,0-15-385,0 0-416,16-15-736,-16-15-1410,-15 15-1602,0-1-6277</inkml:trace>
  <inkml:trace contextRef="#ctx0" brushRef="#br0" timeOffset="44277.1766">5178 586 9545,'0'0'4452,"0"0"-2498,0 0-929,0 0-609,0 0-319,0 0-33,0 0 224,106 15 32,-76-30-128,0 0 33,0 0-65,15-15-96,-30 0-64,15 0 0,-15 15-32,-15-15 0,0 14 32,0 16 96,0-15 160,0 15 545,0 0 320,-15 0-256,-15 0-193,15 0-63,-15 0 32,0 0 223,15 15-223,-15 16-545,15-1 64,0 0 481,15 15-481,0-15-96,-15 0-32,15 15 0,0-15 32,15 0-64,0 0 160,0 1-160,15-16 0,0 0 0,0 0-96,0-15-352,15 0-1058,0-30-1024,0-1-1218,0 1-2305</inkml:trace>
  <inkml:trace contextRef="#ctx0" brushRef="#br0" timeOffset="46478.4112">5660 511 4612,'0'0'5029,"0"0"-3011,0 0-1313,0 0-161,0 0 33,0 0 832,0-15 97,15-15-385,15 0-193,-15 0-127,15-16-320,0 1-225,0 15-160,-15-15-96,0 30 64,0-15 0,-15 15-32,0 15 160,0 0 321,0-15 320,0 15-97,0 0-255,0 0-33,0-15-31,0 15-33,0 0 160,0 0 97,-15 0-32,0 0-129,15 0-160,-15 0 1,15 15-193,-15 0-32,0-15 32,15 30-128,-15-15 128,0 15-32,15 0 0,0 0 64,0 0-95,0 15 63,0 1 64,0-1-160,15 15 0,0-15 64,0 0-96,0 15 128,0-15-64,0-14-64,0-16 0,-15 0-64,16 0 64,-16-15-192,15 0-545,-15 0-896,15 0-545,0-15-705,15-15-192,-15-1-1601,15-14-8297</inkml:trace>
  <inkml:trace contextRef="#ctx0" brushRef="#br0" timeOffset="48404.2112">6080 330 6694,'0'0'6791,"0"0"-3812,0 0-289,0 0-544,0 0-704,0 0-385,0 45-33,-15-14-287,15-1-160,0 15-1,0-15-191,0 15-129,0-15-64,0 15-160,15-15-32,0 0 0,0 0 0,0 0-64,0-14 32,0-16-64,15 0-160,-15 0-225,15 0-95,0-31-65,0-14 65,0 0 63,0 0-416,0-15-224,-15 15-320,-15 0 159,0 15 642,0 15 448,0-1 224,0 16 544,0 0 193,0 0 256,0 0-128,0 0 127,0 0 130,0 0-97,0 0-129,0 31-415,0-1-417,0 15 64,0 0-32,0 30 0,15-15-32,-15 31 0,0-1 0,0-15 0,0 15 0,0-15-64,0-14 0,0 14 0,0-15 0,0-15-32,0-15 0,-15 0-160,0-15-160,0-15-97,0 0-287,-15-15 159,0-30 225,15-15 96,-15 15 128,15-15-97,15 15 33,0-1 32,0 16-96,15 0 160,0 0 64,15 0-32,0 0 64,0 0-32,15-15-161,1 15-1376,-1-15-929,0 15-1827,0-1-6341</inkml:trace>
  <inkml:trace contextRef="#ctx0" brushRef="#br0" timeOffset="50669.24">6591 375 5765,'0'0'9225,"0"0"-7815,0 0-1186,0 0 0,0 0-224,0 0 448,46-15 65,-31 0 224,0 0 95,0 0-319,0-15-161,0 0-192,-15 15-96,15 0-32,-15-15-32,0 30-32,0-15 32,0 15 64,0-15 289,0 15 576,0 0-289,-15-15-63,0 15 224,15 0-1,-15 0 33,0 0-192,15 0-97,-15 15-159,15-15-129,-15 30-32,15 0-64,0 0-160,0 15 96,0 15-64,15 0-32,-15-15 32,15 16 0,0-16 0,-15-15 0,15 15-32,-15-30 32,15 0-32,-15 0-128,0-15 64,0 0-160,0 0-385,0 0-351,15 0-129,0-30 960,15 0 97,0 0-160,-15 0 0,15 15-256,0-15-193,-15 15 161,0 0 223,-15 15 225,0 0 32,0 0 0,0 0 545,0 0 320,0 0-65,0 0 193,0 15-448,0 0-129,-15 0 129,0 15-225,0-15-64,0 0-64,0 15 65,0-15-1,15 15-32,0-15-32,0 0-160,0 15-32,15-15-64,0 0 0,15 15 0,-15-15 0,15-15-64,0 15-320,0-15-417,0 0-705,0-15-736,0-15-1570,-15 0-1024,0 0-6855</inkml:trace>
  <inkml:trace contextRef="#ctx0" brushRef="#br0" timeOffset="51172.8114">6339 15 9385,'0'0'6886,"0"0"-5188,0 0 448,0 0-801,0 0-1120,0 0-225,0 0-65,0 0-895,0 0-1219,0 0-2721,-19 0-5798</inkml:trace>
  <inkml:trace contextRef="#ctx0" brushRef="#br0" timeOffset="51388.8663">6133 0 11018,'0'0'5189,"0"0"-3972,0 0-256,0 0-320,0 0-641,0 0 0,-19 19-64,19-19-1730,-18 0-8520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2"/>
    </inkml:context>
    <inkml:brush xml:id="br0">
      <inkml:brushProperty name="width" value="0.08" units="cm"/>
      <inkml:brushProperty name="height" value="0.08" units="cm"/>
    </inkml:brush>
  </inkml:definitions>
  <inkml:trace contextRef="#ctx0" brushRef="#br0">1068 2436 11339,'0'0'4452,"0"0"-3075,0 0-704,0 0 928,0 0-544,0 0-352,-23 24-128,46-24 159,0 0-415,24 0-193,-1 0 32,23 0-160,1 0-32,-1 0-1826,0-24-2818,-22 1-10282</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10T21:18:05.943"/>
    </inkml:context>
    <inkml:brush xml:id="br0">
      <inkml:brushProperty name="width" value="0.08" units="cm"/>
      <inkml:brushProperty name="height" value="0.08" units="cm"/>
    </inkml:brush>
  </inkml:definitions>
  <inkml:trace contextRef="#ctx0" brushRef="#br0">208 504 5990,'0'0'4260,"0"0"-1986,0 0 416,0 0-704,0 0-128,0 0-513,-46 0 1,23 0-418,0 23-415,-1 0-97,1 1-95,0-1-65,0 23-224,23-23-32,-23 23-64,23 24-64,0-24 64,0 0 0,46 1-65,-23-1 97,24-23-128,-24 0-128,23-23-96,0 0-65,0 0-95,0-23-161,1-23-384,-24 0 448,-23-1 225,23 1 256,-23 0 32,0-1-96,-23 1 224,0 0 0,0 23 224,-1-24-192,1 24 64,0 0-96,23 23 0,0-23-609,-23 23-864,23-23-3716</inkml:trace>
  <inkml:trace contextRef="#ctx0" brushRef="#br0" timeOffset="1">646 527 2242,'0'0'2498,"0"0"-159,0 0-33,0 0-352,0 0 512,0 0-64,0 0-384,0 0-320,0 0-97,0 23-255,0 23-1026,0 1-192,0-1 32,0 0 128,-23 0-191,23 1-97,0-24 32,0 23-32,0-23 0,0 0 0,0-23-32,0 23 0,0-23 32,0 0-225,0 0-95,0 0-257,0-23-480,0 0 801,0-23 256,0-23 32,0 22-32,23 1-32,0 0-160,1-1 64,-1 1 96,23 23-32,-23 0 32,23 0 32,-23 0 0,0 23 0,23 0 32,-22 0 64,-1 23 256,23 0 193,-23 23-1,0 0-95,0 1-97,0 22-224,0-23-32,-23 24-32,23-24-64,-23-23 0,0 0-640,0 0-1058,0-23-1217,0 0-4644</inkml:trace>
  <inkml:trace contextRef="#ctx0" brushRef="#br0" timeOffset="2">1802 596 833,'0'0'2722,"0"0"385,0 0 449,0 0-866,0 0-608,0 0-32,0-69 96,-23 46-384,0 23-385,-1-23-512,-22 23-96,23 0-193,0 0-191,0 0-129,-23 0 96,-1 0-288,24 23-64,-23 23 32,23-23 96,0 23-128,0 1-32,23 22 0,0-23-128,0 0 96,0 1 32,0-1-96,23-23 0,0 0-128,23 0-353,0-23 161,1 0-1,22 0-127,-23-23-129,0-23-288,1-23-128,-1 22 64,-23-22-64,0 23 448,-23 0 353,0 22 288,0 24 32,0-23 288,0 23 737,0 0 256,0 0-384,0 0 224,0 23-192,0 24-512,0-24-385,23 23 0,-23 0 0,23 0-32,-23 1-225,24-24-575,-1 0-642,-23 0-928,23 0-1281,0-23-2852,0 0-1376</inkml:trace>
  <inkml:trace contextRef="#ctx0" brushRef="#br0" timeOffset="3">2540 250 2755,'0'0'3010,"0"0"-543,0 0-129,0 0-224,0 0 0,0 0 929,0-70 128,-23 70-1185,0 0-993,0 0 64,0 0-481,0 0-127,0 23-161,-1 1 64,1 22 129,0 0-321,23 23-32,0 24-128,0-24 0,0 24 64,0-1-64,0-23 32,0 1-32,0-24-96,0 23-481,23-46-415,-23 0-546,0 1-704,0-1-961,0 0-1409,0-23-2755</inkml:trace>
  <inkml:trace contextRef="#ctx0" brushRef="#br0" timeOffset="4">2124 804 14125,'0'0'3203,"0"0"-2562,0 0-289,0 0-352,0 0 0,185 0 0,-138-23 0,22 0-256,-23 0-1057,0 23-1186,1-23-2017,-24 0-1858</inkml:trace>
  <inkml:trace contextRef="#ctx0" brushRef="#br0" timeOffset="5">2744 315 4580,'0'0'2531,"0"0"-1282,0 0 513,0 0 63,0 0-543,0 0-129,0 0 0,0-30 96,0 30 481,0 0-225,0 0 193,0 0-161,0 0-128,0 15-288,0 15-384,15 15-609,-15 1 193,0-1 63,15 15-192,-15 0-128,0 0 96,0-15 0,0 15-63,0-29-33,0-1-32,0-15 32,0 0-64,0-15 32,0 0-32,0 0 0,0 0 0,0 0-64,0 0 0,0 0-65,0 0-127,0 0-160,0 0-225,0-15 193,15-15 448,0-16 64,0 16 0,15-15-32,0 15-32,0-15 0,1 15 64,-1 0-64,-15 15 0,15 0 0,0 0-96,-15 15 64,0 0 32,-15 0 64,30 0 32,-15 30 160,15 0-32,0 15 33,-15 0-129,0 15-32,0-15-32,-15 1-64,15-1 32,-15-15 0,0-15-64,0 0-256,0 0-385,0-15-1024,0 0-1667,0-15-1344,0 0-3620</inkml:trace>
  <inkml:trace contextRef="#ctx0" brushRef="#br0" timeOffset="6">3735 542 9193,'0'0'3555,"0"0"-1857,0 0-33,0 0-416,0 0 353,0 0 128,-15-31 320,0 16-417,0 15-640,-15 0-352,0 0-65,0 0-320,-15 0-63,30 15-193,-30 0 128,30 1-128,-15 14-32,0 15 32,15 0 64,15 0 0,0 0-64,0 0-32,0-15-32,0 16 0,15-16-225,15-15 97,-15 0-160,15-15-225,0 0-95,15 0 31,-15-45 161,0-1-129,0-14 129,0 0-97,-15 15-192,0-15-96,-15 30 257,0 0 512,0 30 96,0-15 64,0 15 833,0 0 192,0 0-256,0 0-65,0 0 65,15 15-192,-15 15 63,15 15-608,-15 0 1,15 0-1,0 0-96,-15-15 0,15 0 0,-15 1-321,16-16-768,-1 0-929,0 0-928,0-15-386,15 0-2913,-15 0-3365</inkml:trace>
  <inkml:trace contextRef="#ctx0" brushRef="#br0" timeOffset="7">3946 481 6790,'0'0'4228,"0"0"-1185,0 0-576,0 0-610,0 0-383,0 0-193,0 15 32,0 15-512,0 15-737,15 0 96,0 16 257,-15-16-65,15 0 0,-15 0-95,0-15-1,0-14-192,0-16-64,0 0 0,0 0-64,0 0-96,0 0-97,0 0-223,0-16 224,0-14 256,0 0 0,15-15 96,0 0-96,0 0 0,0-1 0,0 1-128,0 15 64,16 0 0,-16 15-65,15 0 65,-15 15 32,0 0 32,15 0 257,0 0 127,0 15 160,0 0-127,0 15 127,0-15 161,1 15-385,-16 15 97,0 1-193,0-16-64,0 15-160,-15 0 0,0-15-64,0-15-288,0 0-769,0-15-353,0 0-1280,0 0-1603,15 0-3330</inkml:trace>
  <inkml:trace contextRef="#ctx0" brushRef="#br0" timeOffset="8">4652 481 7239,'0'0'5637,"0"0"-3907,0 0-1026,0 0 33,105 0-352,-59-30 479,-16 0-287,0 0-481,-15 15-64,0-15 32,0 0 32,-15-1-32,0 1-32,0 0 96,0 15 385,-15-15 352,-15 15 128,15 15-225,0-15-31,0 15-64,0 0 192,-1 0-129,16 0-95,-15 0-129,15 30-416,-15 0-64,15 0-32,0 30 97,0 1-1,0-1 0,0 15-64,15 0 64,-15-14-64,0-1 0,0 0 0,0-30-32,0 0-32,0-15-64,0-15-289,0 0-63,0 0-897,0-15-289,0-15 897,15 0 673,1-15 0,-1 0-320,0 15-545,15 0 321,-15-1 31,-15 16 289,0 15 288,0 0 96,0 0 1826,0 15 128,0 16-1122,0-1-671,0 15 223,15-15 289,-15 15-385,0-15 65,15-15-193,-15 15 32,15-14-288,0-1 0,0-15-96,15 0-64,0 0-64,0-15-385,0-1-416,16-14-736,-16-15-1410,-15 15-1602,0 0-6277</inkml:trace>
  <inkml:trace contextRef="#ctx0" brushRef="#br0" timeOffset="9">5178 586 9545,'0'0'4452,"0"0"-2498,0 0-929,0 0-609,0 0-319,0 0-33,0 0 224,106 15 32,-76-30-128,0 0 33,0 0-65,15-15-96,-30 0-64,15 0 0,-15 15-32,-15-15 0,0 15 32,0 15 96,0-15 160,0 15 545,0 0 320,-15 0-256,-15 0-193,15 0-63,-15 0 32,0 0 223,15 15-223,-15 15-545,15 0 64,0 0 481,15 15-481,0-15-96,-15 0-32,15 16 0,0-16 32,15 0-64,0 0 160,0 0-160,15-15 0,0 0 0,0 0-96,0-15-352,15 0-1058,0-30-1024,0 0-1218,0 0-2305</inkml:trace>
  <inkml:trace contextRef="#ctx0" brushRef="#br0" timeOffset="10">5660 511 4612,'0'0'5029,"0"0"-3011,0 0-1313,0 0-161,0 0 33,0 0 832,0-15 97,15-15-385,15 0-193,-15 0-127,15-15-320,0-1-225,0 16-160,-15-15-96,0 30 64,0-15 0,-15 15-32,0 15 160,0 0 321,0-15 320,0 15-97,0 0-255,0 0-33,0-15-31,0 15-33,0 0 160,0 0 97,-15 0-32,0 0-129,15 0-160,-15 0 1,15 15-193,-15 0-32,0-15 32,15 30-128,-15-15 128,0 15-32,15 0 0,0 0 64,0 1-95,0 14 63,0 0 64,0 0-160,15 15 0,0-15 64,0 1-96,0 14 128,0-15-64,0-15-64,0-15 0,-15 0-64,16 0 64,-16-15-192,15 0-545,-15 0-896,15 0-545,0-15-705,15-15-192,-15 0-1601,15-15-8297</inkml:trace>
  <inkml:trace contextRef="#ctx0" brushRef="#br0" timeOffset="11">6080 331 6694,'0'0'6791,"0"0"-3812,0 0-289,0 0-544,0 0-704,0 0-385,0 45-33,-15-15-287,15 0-160,0 15-1,0-15-191,0 15-129,0-15-64,0 16-160,15-16-32,0 0 0,0 0 0,0 0-64,0-15 32,0-15-64,15 0-160,-15 0-225,15 0-95,0-30-65,0-15 65,0 0 63,0-1-416,0-14-224,-15 15-320,-15 0 159,0 15 642,0 15 448,0 0 224,0 15 544,0 0 193,0 0 256,0 0-128,0 0 127,0 0 130,0 0-97,0 0-129,0 30-415,0 0-417,0 15 64,0 0-32,0 31 0,15-16-32,-15 30 0,0 0 0,0-14 0,0 14 0,0-15-64,0-15 0,0 16 0,0-16 0,0-15-32,0-15 0,-15 0-160,0-15-160,0-15-97,0 0-287,-15-15 159,0-30 225,15-15 96,-15 15 128,15-16-97,15 16 33,0 0 32,0 15-96,15 0 160,0 0 64,15 0-32,0 0 64,0 0-32,15-16-161,1 16-1376,-1-15-929,0 15-1827,0 0-6341</inkml:trace>
  <inkml:trace contextRef="#ctx0" brushRef="#br0" timeOffset="12">6591 376 5765,'0'0'9225,"0"0"-7815,0 0-1186,0 0 0,0 0-224,0 0 448,46-16 65,-31 1 224,0 0 95,0 0-319,0-15-161,0 0-192,-15 15-96,15 0-32,-15-15-32,0 30-32,0-15 32,0 15 64,0-15 289,0 15 576,0 0-289,-15-15-63,0 15 224,15 0-1,-15 0 33,0 0-192,15 0-97,-15 15-159,15-15-129,-15 30-32,15 0-64,0 0-160,0 15 96,0 15-64,15 1-32,-15-16 32,15 15 0,0-15 0,-15-15 0,15 15-32,-15-30 32,15 0-32,-15 0-128,0-15 64,0 0-160,0 0-385,0 0-351,15 0-129,0-30 960,15 0 97,0 0-160,-15 0 0,15 15-256,0-15-193,-15 15 161,0 0 223,-15 15 225,0 0 32,0 0 0,0 0 545,0 0 320,0 0-65,0 0 193,0 15-448,0 0-129,-15 0 129,0 15-225,0-15-64,0 0-64,0 15 65,0-15-1,15 15-32,0-15-32,0 1-160,0 14-32,15-15-64,0 0 0,15 15 0,-15-15 0,15-15-64,0 15-320,0-15-417,0 0-705,0-15-736,0-15-1570,-15 0-1024,0 0-6855</inkml:trace>
  <inkml:trace contextRef="#ctx0" brushRef="#br0" timeOffset="13">6339 15 9385,'0'0'6886,"0"0"-5188,0 0 448,0 0-801,0 0-1120,0 0-225,0 0-65,0 0-895,0 0-1219,0 0-2721,-19 0-5798</inkml:trace>
  <inkml:trace contextRef="#ctx0" brushRef="#br0" timeOffset="14">6133 0 11018,'0'0'5189,"0"0"-3972,0 0-256,0 0-320,0 0-641,0 0 0,-19 19-64,19-19-1730,-18 0-8520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041"/>
    </inkml:context>
    <inkml:brush xml:id="br0">
      <inkml:brushProperty name="width" value="0.28" units="cm"/>
      <inkml:brushProperty name="height" value="0.28" units="cm"/>
    </inkml:brush>
  </inkml:definitions>
  <inkml:trace contextRef="#ctx0" brushRef="#br0">4507 1561 9129,'0'0'2498,"0"0"-1409,0 0 384,0 0-95,0 0-642,0 0-479,0 0 223,0 154 97,0-92 31,0-1-31,0 1-289,0 0 32,0-32-192,0 1-128,0 0 33,0 0-33,0 0-129,0-1-1184,31 1-1441,-31 0-3236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9T23:18:21.905"/>
    </inkml:context>
    <inkml:brush xml:id="br0">
      <inkml:brushProperty name="width" value="0.16" units="cm"/>
      <inkml:brushProperty name="height" value="0.16" units="cm"/>
    </inkml:brush>
  </inkml:definitions>
  <inkml:trace contextRef="#ctx0" brushRef="#br0">1 51 6054,'0'0'3619,"0"0"-1345,0 0 513,0 0-897,0 0-321,0 0-159,0 0 191,0 0-63,0 0-546,0 49-63,0 1-416,0 25 95,24 0-95,-24 49-65,25-24-159,-25-1 159,25 1-256,-25 0 128,0-1-159,0 1 63,25-1-64,-25 1-96,0-25-64,0-1 224,0-24-160,0 0-64,0 0 0,0-25 32,0-25-32,0 25 0,0-25 0,0 0-128,0 0 0,25 0 0,-25 0-64,25 0 192,25 0 0,0 0 64,24 0-64,1 0 64,0 0-64,-1-25 64,1 25-32,0 0-32,-1 0 96,-24 0 96,25 0-64,-25 0 65,-26 0-65,1 0-128,0 0 32,-25 0-32,25 0 0,-25 0-32,0 0-32,0 0-321,0 0-640,0 0-800,0-25-866,0 0-1345,0 0-1249</inkml:trace>
  <inkml:trace contextRef="#ctx0" brushRef="#br0" timeOffset="1">150 599 11147,'0'0'3042,"0"0"-2433,0 0-129,0 0 770,0 0-450,0 0-159,224 0 192,-149 0-97,0 0-383,-1 0 255,-24 0-479,0 0-97,0 0-32,-25 0-545,25 0-1665,-26 0-2563</inkml:trace>
  <inkml:trace contextRef="#ctx0" brushRef="#br0" timeOffset="2">125 1 6406,'0'0'3427,"0"0"-800,0 0-1410,0 0-544,0 0-417,0 0-160,-25 0 224,25 0 449,0 0 256,0 0 224,0 0 128,0 0-288,0 0-256,0 0-416,0 0 31,25 0 321,25 0-97,24 0-31,1 0-193,0 0 65,-1 0-225,26 0-64,-25 0-95,-26 0-129,1 0 64,-25 0-64,-25 0-225,25 0-1536,0 0-2692,25 0-3394</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8.630"/>
    </inkml:context>
    <inkml:brush xml:id="br0">
      <inkml:brushProperty name="width" value="0.28" units="cm"/>
      <inkml:brushProperty name="height" value="0.28" units="cm"/>
    </inkml:brush>
  </inkml:definitions>
  <inkml:trace contextRef="#ctx0" brushRef="#br0">4501 1936 2594,'0'0'1858,"0"0"-737,0 0 513,0 0 95,0 0-800,0 0-64,0 0 352,0 0-32,0 0-64,0 0-128,0 0-128,0 0-352,0 0-97,0 31-96,0 0 97,0 0-33,0-1-128,0 1-192,0-31 97,0 31-161,0 0 0,0 0 0,0-31-161,0 31-928,0-1-1761,0-30-4709</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052"/>
    </inkml:context>
    <inkml:brush xml:id="br0">
      <inkml:brushProperty name="width" value="0.28" units="cm"/>
      <inkml:brushProperty name="height" value="0.28" units="cm"/>
    </inkml:brush>
  </inkml:definitions>
  <inkml:trace contextRef="#ctx0" brushRef="#br0">4514 2177 1377,'0'0'4965,"0"0"-3460,0 0-63,0 0-33,0 0-768,0 0-353,0 124-96,0-94-128,0 32 32,0-31 0,0 0-96,-31 0-1441,31-1-3652</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09.741"/>
    </inkml:context>
    <inkml:brush xml:id="br0">
      <inkml:brushProperty name="width" value="0.28" units="cm"/>
      <inkml:brushProperty name="height" value="0.28" units="cm"/>
    </inkml:brush>
  </inkml:definitions>
  <inkml:trace contextRef="#ctx0" brushRef="#br0">4489 2473 2947,'0'0'2466,"0"0"-64,0 0-384,0 0-736,0 0-770,0 0-320,0 0-160,0 0 256,0 31-159,0 30-65,0-30-64,0 0-353,0 31-2625,0-1-2211</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291"/>
    </inkml:context>
    <inkml:brush xml:id="br0">
      <inkml:brushProperty name="width" value="0.28" units="cm"/>
      <inkml:brushProperty name="height" value="0.28" units="cm"/>
    </inkml:brush>
  </inkml:definitions>
  <inkml:trace contextRef="#ctx0" brushRef="#br0">4507 2732 6854,'0'0'2179,"0"0"-994,0 0-288,0 0-193,0 0-512,0 0-128,-31 123-64,31-92 0,0 30-224,0-30-1057,0 31-1858,0-31-2050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0.775"/>
    </inkml:context>
    <inkml:brush xml:id="br0">
      <inkml:brushProperty name="width" value="0.28" units="cm"/>
      <inkml:brushProperty name="height" value="0.28" units="cm"/>
    </inkml:brush>
  </inkml:definitions>
  <inkml:trace contextRef="#ctx0" brushRef="#br0">4501 3071 5862,'0'0'3042,"0"0"-1216,0 0-737,0 0-736,0 0-353,0 0 0,-31 62-97,31-32-31,0 1-320,0 0-1026,0 31-672,0-31-960,0-1-450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274"/>
    </inkml:context>
    <inkml:brush xml:id="br0">
      <inkml:brushProperty name="width" value="0.28" units="cm"/>
      <inkml:brushProperty name="height" value="0.28" units="cm"/>
    </inkml:brush>
  </inkml:definitions>
  <inkml:trace contextRef="#ctx0" brushRef="#br0">4520 3355 4933,'0'0'704,"0"0"-319,0 0 672,0 0-192,0 0-321,0 0-352,0 185-64,0-154 0,0 30-128,0-30 0,-31 31-480,31-31-1282,0 30-1184</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1.696"/>
    </inkml:context>
    <inkml:brush xml:id="br0">
      <inkml:brushProperty name="width" value="0.28" units="cm"/>
      <inkml:brushProperty name="height" value="0.28" units="cm"/>
    </inkml:brush>
  </inkml:definitions>
  <inkml:trace contextRef="#ctx0" brushRef="#br0">4496 3730 5445,'0'0'737,"0"0"-577,0 0-64,0 0-64,0 0-32,0 0-64,0 154-577,0-123-512,0 0-448,0 0-962</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213"/>
    </inkml:context>
    <inkml:brush xml:id="br0">
      <inkml:brushProperty name="width" value="0.28" units="cm"/>
      <inkml:brushProperty name="height" value="0.28" units="cm"/>
    </inkml:brush>
  </inkml:definitions>
  <inkml:trace contextRef="#ctx0" brushRef="#br0">4520 3953 1890,'0'0'3011,"0"0"-1378,0 0 161,0 0-385,0 0-864,0 0-257,0 92-160,0-92-32,0 31-64,-31-31 32,31 31-64,0 0-576,0 0-1442,0 30-737,0-30-672,0 31 1954</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511"/>
    </inkml:context>
    <inkml:brush xml:id="br0">
      <inkml:brushProperty name="width" value="0.28" units="cm"/>
      <inkml:brushProperty name="height" value="0.28" units="cm"/>
    </inkml:brush>
  </inkml:definitions>
  <inkml:trace contextRef="#ctx0" brushRef="#br0">4514 4223 2146,'0'0'1986,"0"0"-1538,0 0-320,-31 185-128,31-154-800,0 0-1731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12-07T09:34:12.800"/>
    </inkml:context>
    <inkml:brush xml:id="br0">
      <inkml:brushProperty name="width" value="0.28" units="cm"/>
      <inkml:brushProperty name="height" value="0.28" units="cm"/>
    </inkml:brush>
  </inkml:definitions>
  <inkml:trace contextRef="#ctx0" brushRef="#br0">4483 4470 2370,'0'0'1249,"0"0"-544,0 0-321,0 0-384,0 0-736,0 185-994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36D89-BA0E-40F6-8023-2BE2C3826658}" type="datetimeFigureOut">
              <a:rPr lang="nl-NL" smtClean="0"/>
              <a:t>10-12-2017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B6BC2-4535-4E15-9019-BFF01EAE5D8D}" type="slidenum">
              <a:rPr lang="nl-NL" smtClean="0"/>
              <a:t>‹nr.›</a:t>
            </a:fld>
            <a:endParaRPr lang="nl-NL"/>
          </a:p>
        </p:txBody>
      </p:sp>
    </p:spTree>
    <p:extLst>
      <p:ext uri="{BB962C8B-B14F-4D97-AF65-F5344CB8AC3E}">
        <p14:creationId xmlns:p14="http://schemas.microsoft.com/office/powerpoint/2010/main" val="236569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D3B6BC2-4535-4E15-9019-BFF01EAE5D8D}" type="slidenum">
              <a:rPr lang="nl-NL" smtClean="0"/>
              <a:t>32</a:t>
            </a:fld>
            <a:endParaRPr lang="nl-NL"/>
          </a:p>
        </p:txBody>
      </p:sp>
    </p:spTree>
    <p:extLst>
      <p:ext uri="{BB962C8B-B14F-4D97-AF65-F5344CB8AC3E}">
        <p14:creationId xmlns:p14="http://schemas.microsoft.com/office/powerpoint/2010/main" val="391147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D3B6BC2-4535-4E15-9019-BFF01EAE5D8D}" type="slidenum">
              <a:rPr lang="nl-NL" smtClean="0"/>
              <a:t>33</a:t>
            </a:fld>
            <a:endParaRPr lang="nl-NL"/>
          </a:p>
        </p:txBody>
      </p:sp>
    </p:spTree>
    <p:extLst>
      <p:ext uri="{BB962C8B-B14F-4D97-AF65-F5344CB8AC3E}">
        <p14:creationId xmlns:p14="http://schemas.microsoft.com/office/powerpoint/2010/main" val="3834705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D3B6BC2-4535-4E15-9019-BFF01EAE5D8D}" type="slidenum">
              <a:rPr lang="nl-NL" smtClean="0"/>
              <a:t>34</a:t>
            </a:fld>
            <a:endParaRPr lang="nl-NL"/>
          </a:p>
        </p:txBody>
      </p:sp>
    </p:spTree>
    <p:extLst>
      <p:ext uri="{BB962C8B-B14F-4D97-AF65-F5344CB8AC3E}">
        <p14:creationId xmlns:p14="http://schemas.microsoft.com/office/powerpoint/2010/main" val="111852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D3B6BC2-4535-4E15-9019-BFF01EAE5D8D}" type="slidenum">
              <a:rPr lang="nl-NL" smtClean="0"/>
              <a:t>44</a:t>
            </a:fld>
            <a:endParaRPr lang="nl-NL"/>
          </a:p>
        </p:txBody>
      </p:sp>
    </p:spTree>
    <p:extLst>
      <p:ext uri="{BB962C8B-B14F-4D97-AF65-F5344CB8AC3E}">
        <p14:creationId xmlns:p14="http://schemas.microsoft.com/office/powerpoint/2010/main" val="303627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BEB317-82E8-47DC-AAB1-93FD55C45587}"/>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15DC9ADE-1A75-46FB-B090-3E7698630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7EBBCB5-54FD-451A-A051-E538B10EEC80}"/>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5" name="Tijdelijke aanduiding voor voettekst 4">
            <a:extLst>
              <a:ext uri="{FF2B5EF4-FFF2-40B4-BE49-F238E27FC236}">
                <a16:creationId xmlns:a16="http://schemas.microsoft.com/office/drawing/2014/main" id="{3E7D6C87-FB82-4B69-BC60-8919D8F59BF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118FD3F-844F-4958-A6C4-A8A9352DE0B0}"/>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254511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933328-3C2C-43FF-95A9-23F8010D968B}"/>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31A3A722-56D1-410B-B349-D9CBA0BB1503}"/>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8F0E2FA-4E4D-4D11-BF48-3EBB8C290956}"/>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5" name="Tijdelijke aanduiding voor voettekst 4">
            <a:extLst>
              <a:ext uri="{FF2B5EF4-FFF2-40B4-BE49-F238E27FC236}">
                <a16:creationId xmlns:a16="http://schemas.microsoft.com/office/drawing/2014/main" id="{C914CDC1-84BC-4C07-8C1D-69E59E48EB1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90258E7-DDF6-4913-96A7-1226278670A5}"/>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14393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338FAECB-9A61-47F6-A862-F34040557767}"/>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F6C9FF92-3EAB-4ED1-A756-C7D7384A5666}"/>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EDB30B1-6CE1-4216-B4F7-EF87863AE9BE}"/>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5" name="Tijdelijke aanduiding voor voettekst 4">
            <a:extLst>
              <a:ext uri="{FF2B5EF4-FFF2-40B4-BE49-F238E27FC236}">
                <a16:creationId xmlns:a16="http://schemas.microsoft.com/office/drawing/2014/main" id="{676B2C1E-620A-473A-ACD9-13E36459EA5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B3D1F95-8C78-4EF3-AADF-816BA47AC9D4}"/>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2287173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939331-2BD6-4D94-93FE-5BCAA85AD79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07D1B4B-3C6A-4986-B52C-0A40974AC59F}"/>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6D8A632-B386-41BC-BAE8-122E6C941AF7}"/>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5" name="Tijdelijke aanduiding voor voettekst 4">
            <a:extLst>
              <a:ext uri="{FF2B5EF4-FFF2-40B4-BE49-F238E27FC236}">
                <a16:creationId xmlns:a16="http://schemas.microsoft.com/office/drawing/2014/main" id="{0F9FE93E-4312-4DF3-B1DC-99DB179035D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22C5330-B626-423C-8852-8009A5C68388}"/>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101763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EBA7B1-25C5-4EEC-BA19-2DB279BC981B}"/>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81E7099-7CE6-490A-86EF-EE9CB2A713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C3A30487-4F7A-4308-B3AE-B81B58F92E81}"/>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5" name="Tijdelijke aanduiding voor voettekst 4">
            <a:extLst>
              <a:ext uri="{FF2B5EF4-FFF2-40B4-BE49-F238E27FC236}">
                <a16:creationId xmlns:a16="http://schemas.microsoft.com/office/drawing/2014/main" id="{D98C7630-C36C-440A-A2F7-5FEE2080265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8DA898C-0701-4C9A-B4F9-6DFCDBB10701}"/>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159405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24B78A-A40E-43BC-A656-DA04A70AF9DC}"/>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BDE96E0-6D1D-42AC-AE79-C61F42068CFE}"/>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C23DAC5-7D3F-4CF6-811C-567E25338C24}"/>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57F05F5B-6F15-47FB-B6F9-584A23844A94}"/>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6" name="Tijdelijke aanduiding voor voettekst 5">
            <a:extLst>
              <a:ext uri="{FF2B5EF4-FFF2-40B4-BE49-F238E27FC236}">
                <a16:creationId xmlns:a16="http://schemas.microsoft.com/office/drawing/2014/main" id="{B2D10A06-F5AC-479B-B50F-AE587B567AC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DA25B4A-27CC-4D58-B793-88F6E101EB5C}"/>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392748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BF414-B81F-4D93-9A1D-8C58D5F099D1}"/>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B8CDF29F-9EE4-4F21-B2DC-DA88D4423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19306DE7-439E-4051-AA01-D78EAC8849DC}"/>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E9007C7A-E963-452F-8396-15532D57B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86CBCA02-E7E5-4399-8B94-D1F3BD319360}"/>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A96C56A7-CCB0-4A5D-8923-9DAB19ACF718}"/>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8" name="Tijdelijke aanduiding voor voettekst 7">
            <a:extLst>
              <a:ext uri="{FF2B5EF4-FFF2-40B4-BE49-F238E27FC236}">
                <a16:creationId xmlns:a16="http://schemas.microsoft.com/office/drawing/2014/main" id="{1147D651-1A2F-4B74-8DA2-E262F296D263}"/>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80BB47C0-8974-43FC-83C9-F15F2C289056}"/>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221839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895A7-E22F-4E60-BCB3-17E7EAF1CE56}"/>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8B18C30A-4944-419E-B42D-4ED48D7FFA41}"/>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4" name="Tijdelijke aanduiding voor voettekst 3">
            <a:extLst>
              <a:ext uri="{FF2B5EF4-FFF2-40B4-BE49-F238E27FC236}">
                <a16:creationId xmlns:a16="http://schemas.microsoft.com/office/drawing/2014/main" id="{E0F41214-CA26-454A-AF20-8084BEA34B90}"/>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8AACF91A-BA02-48C7-8D53-D2F218CFCC9E}"/>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395749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5EEB74E7-5975-4EB9-9ED4-E737288A4263}"/>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3" name="Tijdelijke aanduiding voor voettekst 2">
            <a:extLst>
              <a:ext uri="{FF2B5EF4-FFF2-40B4-BE49-F238E27FC236}">
                <a16:creationId xmlns:a16="http://schemas.microsoft.com/office/drawing/2014/main" id="{F756AA10-4AC7-4635-914A-F36FECAF7510}"/>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F63FE8DA-2FAB-422A-8C44-F2D64EA13041}"/>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180408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2AFED7-40F0-4091-B106-6B334B48B45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090A70CA-B053-43E9-B0DB-3C406869B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3F62CD54-9DEE-4E8C-8D2B-EE8B99FCE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111C5B0A-734B-4C71-8E3B-A8BBF72482F1}"/>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6" name="Tijdelijke aanduiding voor voettekst 5">
            <a:extLst>
              <a:ext uri="{FF2B5EF4-FFF2-40B4-BE49-F238E27FC236}">
                <a16:creationId xmlns:a16="http://schemas.microsoft.com/office/drawing/2014/main" id="{0BA45957-4E38-440F-8779-53F9788088B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3318B4F-F101-4978-A175-8BF94BD46468}"/>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395285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4DDBF-C1C8-4820-B31B-0E022FB4D76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A4D6E2CF-E8B8-4A5E-9D1F-E0D66938B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A12677DA-58D3-4FC5-A8E0-AC887E805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76FFD066-7A63-486E-9878-D9F212431F02}"/>
              </a:ext>
            </a:extLst>
          </p:cNvPr>
          <p:cNvSpPr>
            <a:spLocks noGrp="1"/>
          </p:cNvSpPr>
          <p:nvPr>
            <p:ph type="dt" sz="half" idx="10"/>
          </p:nvPr>
        </p:nvSpPr>
        <p:spPr/>
        <p:txBody>
          <a:bodyPr/>
          <a:lstStyle/>
          <a:p>
            <a:fld id="{FC187C2C-B680-4EE3-9B8A-0E5CCA914AF9}" type="datetimeFigureOut">
              <a:rPr lang="nl-NL" smtClean="0"/>
              <a:t>10-12-2017</a:t>
            </a:fld>
            <a:endParaRPr lang="nl-NL"/>
          </a:p>
        </p:txBody>
      </p:sp>
      <p:sp>
        <p:nvSpPr>
          <p:cNvPr id="6" name="Tijdelijke aanduiding voor voettekst 5">
            <a:extLst>
              <a:ext uri="{FF2B5EF4-FFF2-40B4-BE49-F238E27FC236}">
                <a16:creationId xmlns:a16="http://schemas.microsoft.com/office/drawing/2014/main" id="{FC5D1C99-6289-4BEF-A9DF-385469A5579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72C00F3-067B-4D5F-92FA-B9EE13CE0A14}"/>
              </a:ext>
            </a:extLst>
          </p:cNvPr>
          <p:cNvSpPr>
            <a:spLocks noGrp="1"/>
          </p:cNvSpPr>
          <p:nvPr>
            <p:ph type="sldNum" sz="quarter" idx="12"/>
          </p:nvPr>
        </p:nvSpPr>
        <p:spPr/>
        <p:txBody>
          <a:bodyPr/>
          <a:lstStyle/>
          <a:p>
            <a:fld id="{250EEA64-8D05-4006-AC90-FBFAC3001BE8}" type="slidenum">
              <a:rPr lang="nl-NL" smtClean="0"/>
              <a:t>‹nr.›</a:t>
            </a:fld>
            <a:endParaRPr lang="nl-NL"/>
          </a:p>
        </p:txBody>
      </p:sp>
    </p:spTree>
    <p:extLst>
      <p:ext uri="{BB962C8B-B14F-4D97-AF65-F5344CB8AC3E}">
        <p14:creationId xmlns:p14="http://schemas.microsoft.com/office/powerpoint/2010/main" val="74787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B24776C-EC7A-4698-9A68-91383566C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5CB96AF4-C483-4AF4-B566-00EF53F14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17E8F53-1700-41AC-B462-5AFEB3FDF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87C2C-B680-4EE3-9B8A-0E5CCA914AF9}" type="datetimeFigureOut">
              <a:rPr lang="nl-NL" smtClean="0"/>
              <a:t>10-12-2017</a:t>
            </a:fld>
            <a:endParaRPr lang="nl-NL"/>
          </a:p>
        </p:txBody>
      </p:sp>
      <p:sp>
        <p:nvSpPr>
          <p:cNvPr id="5" name="Tijdelijke aanduiding voor voettekst 4">
            <a:extLst>
              <a:ext uri="{FF2B5EF4-FFF2-40B4-BE49-F238E27FC236}">
                <a16:creationId xmlns:a16="http://schemas.microsoft.com/office/drawing/2014/main" id="{23272D57-09FB-4A2A-8A85-33DD843A8A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D75BF1A2-54CE-4098-88E9-DC4461923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EEA64-8D05-4006-AC90-FBFAC3001BE8}" type="slidenum">
              <a:rPr lang="nl-NL" smtClean="0"/>
              <a:t>‹nr.›</a:t>
            </a:fld>
            <a:endParaRPr lang="nl-NL"/>
          </a:p>
        </p:txBody>
      </p:sp>
    </p:spTree>
    <p:extLst>
      <p:ext uri="{BB962C8B-B14F-4D97-AF65-F5344CB8AC3E}">
        <p14:creationId xmlns:p14="http://schemas.microsoft.com/office/powerpoint/2010/main" val="1227437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2.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3.png"/><Relationship Id="rId50" Type="http://schemas.openxmlformats.org/officeDocument/2006/relationships/customXml" Target="../ink/ink24.xml"/><Relationship Id="rId55" Type="http://schemas.openxmlformats.org/officeDocument/2006/relationships/image" Target="../media/image27.png"/><Relationship Id="rId63" Type="http://schemas.openxmlformats.org/officeDocument/2006/relationships/image" Target="../media/image31.png"/><Relationship Id="rId68" Type="http://schemas.openxmlformats.org/officeDocument/2006/relationships/customXml" Target="../ink/ink32.xml"/><Relationship Id="rId7" Type="http://schemas.openxmlformats.org/officeDocument/2006/relationships/image" Target="../media/image3.png"/><Relationship Id="rId71"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8.png"/><Relationship Id="rId40" Type="http://schemas.openxmlformats.org/officeDocument/2006/relationships/customXml" Target="../ink/ink19.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8.xml"/><Relationship Id="rId66" Type="http://schemas.openxmlformats.org/officeDocument/2006/relationships/customXml" Target="../ink/ink31.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4.png"/><Relationship Id="rId57" Type="http://schemas.openxmlformats.org/officeDocument/2006/relationships/image" Target="../media/image28.png"/><Relationship Id="rId61" Type="http://schemas.openxmlformats.org/officeDocument/2006/relationships/image" Target="../media/image30.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1.xml"/><Relationship Id="rId52" Type="http://schemas.openxmlformats.org/officeDocument/2006/relationships/customXml" Target="../ink/ink25.xml"/><Relationship Id="rId65" Type="http://schemas.openxmlformats.org/officeDocument/2006/relationships/image" Target="../media/image32.png"/><Relationship Id="rId73" Type="http://schemas.openxmlformats.org/officeDocument/2006/relationships/image" Target="../media/image34.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0.xml"/><Relationship Id="rId27" Type="http://schemas.openxmlformats.org/officeDocument/2006/relationships/image" Target="../media/image13.png"/><Relationship Id="rId30" Type="http://schemas.openxmlformats.org/officeDocument/2006/relationships/customXml" Target="../ink/ink14.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0.xml"/><Relationship Id="rId69" Type="http://schemas.openxmlformats.org/officeDocument/2006/relationships/image" Target="../media/image9.png"/><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4.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8.xml"/><Relationship Id="rId46" Type="http://schemas.openxmlformats.org/officeDocument/2006/relationships/customXml" Target="../ink/ink22.xml"/><Relationship Id="rId67" Type="http://schemas.openxmlformats.org/officeDocument/2006/relationships/image" Target="../media/image33.png"/><Relationship Id="rId41" Type="http://schemas.openxmlformats.org/officeDocument/2006/relationships/image" Target="../media/image20.png"/><Relationship Id="rId54" Type="http://schemas.openxmlformats.org/officeDocument/2006/relationships/customXml" Target="../ink/ink26.xml"/><Relationship Id="rId62" Type="http://schemas.openxmlformats.org/officeDocument/2006/relationships/customXml" Target="../ink/ink29.xml"/><Relationship Id="rId70" Type="http://schemas.openxmlformats.org/officeDocument/2006/relationships/customXml" Target="../ink/ink33.xml"/></Relationships>
</file>

<file path=ppt/slides/_rels/slide10.xml.rels><?xml version="1.0" encoding="UTF-8" standalone="yes"?>
<Relationships xmlns="http://schemas.openxmlformats.org/package/2006/relationships"><Relationship Id="rId8" Type="http://schemas.openxmlformats.org/officeDocument/2006/relationships/customXml" Target="../ink/ink154.xml"/><Relationship Id="rId13" Type="http://schemas.openxmlformats.org/officeDocument/2006/relationships/image" Target="../media/image710.png"/><Relationship Id="rId18" Type="http://schemas.openxmlformats.org/officeDocument/2006/relationships/customXml" Target="../ink/ink159.xml"/><Relationship Id="rId51" Type="http://schemas.openxmlformats.org/officeDocument/2006/relationships/image" Target="../media/image1310.png"/><Relationship Id="rId3" Type="http://schemas.openxmlformats.org/officeDocument/2006/relationships/image" Target="../media/image210.png"/><Relationship Id="rId47" Type="http://schemas.openxmlformats.org/officeDocument/2006/relationships/image" Target="../media/image240.png"/><Relationship Id="rId50" Type="http://schemas.openxmlformats.org/officeDocument/2006/relationships/customXml" Target="../ink/ink162.xml"/><Relationship Id="rId55" Type="http://schemas.openxmlformats.org/officeDocument/2006/relationships/image" Target="../media/image1111.png"/><Relationship Id="rId7" Type="http://schemas.openxmlformats.org/officeDocument/2006/relationships/image" Target="../media/image410.png"/><Relationship Id="rId12" Type="http://schemas.openxmlformats.org/officeDocument/2006/relationships/customXml" Target="../ink/ink156.xml"/><Relationship Id="rId17" Type="http://schemas.openxmlformats.org/officeDocument/2006/relationships/image" Target="../media/image910.png"/><Relationship Id="rId59" Type="http://schemas.openxmlformats.org/officeDocument/2006/relationships/image" Target="../media/image59.png"/><Relationship Id="rId2" Type="http://schemas.openxmlformats.org/officeDocument/2006/relationships/customXml" Target="../ink/ink151.xml"/><Relationship Id="rId16" Type="http://schemas.openxmlformats.org/officeDocument/2006/relationships/customXml" Target="../ink/ink158.xml"/><Relationship Id="rId20" Type="http://schemas.openxmlformats.org/officeDocument/2006/relationships/customXml" Target="../ink/ink160.xml"/><Relationship Id="rId54" Type="http://schemas.openxmlformats.org/officeDocument/2006/relationships/customXml" Target="../ink/ink164.xml"/><Relationship Id="rId1" Type="http://schemas.openxmlformats.org/officeDocument/2006/relationships/slideLayout" Target="../slideLayouts/slideLayout1.xml"/><Relationship Id="rId6" Type="http://schemas.openxmlformats.org/officeDocument/2006/relationships/customXml" Target="../ink/ink153.xml"/><Relationship Id="rId11" Type="http://schemas.openxmlformats.org/officeDocument/2006/relationships/image" Target="../media/image610.png"/><Relationship Id="rId53" Type="http://schemas.openxmlformats.org/officeDocument/2006/relationships/image" Target="../media/image140.png"/><Relationship Id="rId58" Type="http://schemas.openxmlformats.org/officeDocument/2006/relationships/customXml" Target="../ink/ink166.xml"/><Relationship Id="rId5" Type="http://schemas.openxmlformats.org/officeDocument/2006/relationships/image" Target="../media/image310.png"/><Relationship Id="rId15" Type="http://schemas.openxmlformats.org/officeDocument/2006/relationships/image" Target="../media/image810.png"/><Relationship Id="rId49" Type="http://schemas.openxmlformats.org/officeDocument/2006/relationships/image" Target="../media/image1210.png"/><Relationship Id="rId57" Type="http://schemas.openxmlformats.org/officeDocument/2006/relationships/image" Target="../media/image58.png"/><Relationship Id="rId10" Type="http://schemas.openxmlformats.org/officeDocument/2006/relationships/customXml" Target="../ink/ink155.xml"/><Relationship Id="rId19" Type="http://schemas.openxmlformats.org/officeDocument/2006/relationships/image" Target="../media/image1011.png"/><Relationship Id="rId52" Type="http://schemas.openxmlformats.org/officeDocument/2006/relationships/customXml" Target="../ink/ink163.xml"/><Relationship Id="rId4" Type="http://schemas.openxmlformats.org/officeDocument/2006/relationships/customXml" Target="../ink/ink152.xml"/><Relationship Id="rId9" Type="http://schemas.openxmlformats.org/officeDocument/2006/relationships/image" Target="../media/image510.png"/><Relationship Id="rId14" Type="http://schemas.openxmlformats.org/officeDocument/2006/relationships/customXml" Target="../ink/ink157.xml"/><Relationship Id="rId48" Type="http://schemas.openxmlformats.org/officeDocument/2006/relationships/customXml" Target="../ink/ink161.xml"/><Relationship Id="rId56" Type="http://schemas.openxmlformats.org/officeDocument/2006/relationships/customXml" Target="../ink/ink165.xml"/></Relationships>
</file>

<file path=ppt/slides/_rels/slide11.xml.rels><?xml version="1.0" encoding="UTF-8" standalone="yes"?>
<Relationships xmlns="http://schemas.openxmlformats.org/package/2006/relationships"><Relationship Id="rId8" Type="http://schemas.openxmlformats.org/officeDocument/2006/relationships/customXml" Target="../ink/ink170.xml"/><Relationship Id="rId13" Type="http://schemas.openxmlformats.org/officeDocument/2006/relationships/image" Target="../media/image710.png"/><Relationship Id="rId18" Type="http://schemas.openxmlformats.org/officeDocument/2006/relationships/customXml" Target="../ink/ink175.xml"/><Relationship Id="rId51" Type="http://schemas.openxmlformats.org/officeDocument/2006/relationships/image" Target="../media/image1310.png"/><Relationship Id="rId3" Type="http://schemas.openxmlformats.org/officeDocument/2006/relationships/image" Target="../media/image210.png"/><Relationship Id="rId47" Type="http://schemas.openxmlformats.org/officeDocument/2006/relationships/image" Target="../media/image240.png"/><Relationship Id="rId50" Type="http://schemas.openxmlformats.org/officeDocument/2006/relationships/customXml" Target="../ink/ink178.xml"/><Relationship Id="rId55" Type="http://schemas.openxmlformats.org/officeDocument/2006/relationships/image" Target="../media/image1111.png"/><Relationship Id="rId63" Type="http://schemas.openxmlformats.org/officeDocument/2006/relationships/image" Target="../media/image63.png"/><Relationship Id="rId68" Type="http://schemas.openxmlformats.org/officeDocument/2006/relationships/image" Target="../media/image58.png"/><Relationship Id="rId7" Type="http://schemas.openxmlformats.org/officeDocument/2006/relationships/image" Target="../media/image410.png"/><Relationship Id="rId12" Type="http://schemas.openxmlformats.org/officeDocument/2006/relationships/customXml" Target="../ink/ink172.xml"/><Relationship Id="rId17" Type="http://schemas.openxmlformats.org/officeDocument/2006/relationships/image" Target="../media/image910.png"/><Relationship Id="rId59" Type="http://schemas.openxmlformats.org/officeDocument/2006/relationships/image" Target="../media/image61.png"/><Relationship Id="rId67" Type="http://schemas.openxmlformats.org/officeDocument/2006/relationships/customXml" Target="../ink/ink187.xml"/><Relationship Id="rId2" Type="http://schemas.openxmlformats.org/officeDocument/2006/relationships/customXml" Target="../ink/ink167.xml"/><Relationship Id="rId16" Type="http://schemas.openxmlformats.org/officeDocument/2006/relationships/customXml" Target="../ink/ink174.xml"/><Relationship Id="rId20" Type="http://schemas.openxmlformats.org/officeDocument/2006/relationships/customXml" Target="../ink/ink176.xml"/><Relationship Id="rId54" Type="http://schemas.openxmlformats.org/officeDocument/2006/relationships/customXml" Target="../ink/ink180.xml"/><Relationship Id="rId62" Type="http://schemas.openxmlformats.org/officeDocument/2006/relationships/customXml" Target="../ink/ink184.xml"/><Relationship Id="rId70"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customXml" Target="../ink/ink169.xml"/><Relationship Id="rId11" Type="http://schemas.openxmlformats.org/officeDocument/2006/relationships/image" Target="../media/image610.png"/><Relationship Id="rId53" Type="http://schemas.openxmlformats.org/officeDocument/2006/relationships/image" Target="../media/image140.png"/><Relationship Id="rId58" Type="http://schemas.openxmlformats.org/officeDocument/2006/relationships/customXml" Target="../ink/ink182.xml"/><Relationship Id="rId66" Type="http://schemas.openxmlformats.org/officeDocument/2006/relationships/customXml" Target="../ink/ink186.xml"/><Relationship Id="rId5" Type="http://schemas.openxmlformats.org/officeDocument/2006/relationships/image" Target="../media/image310.png"/><Relationship Id="rId15" Type="http://schemas.openxmlformats.org/officeDocument/2006/relationships/image" Target="../media/image810.png"/><Relationship Id="rId49" Type="http://schemas.openxmlformats.org/officeDocument/2006/relationships/image" Target="../media/image1210.png"/><Relationship Id="rId57" Type="http://schemas.openxmlformats.org/officeDocument/2006/relationships/image" Target="../media/image60.png"/><Relationship Id="rId61" Type="http://schemas.openxmlformats.org/officeDocument/2006/relationships/image" Target="../media/image62.png"/><Relationship Id="rId10" Type="http://schemas.openxmlformats.org/officeDocument/2006/relationships/customXml" Target="../ink/ink171.xml"/><Relationship Id="rId19" Type="http://schemas.openxmlformats.org/officeDocument/2006/relationships/image" Target="../media/image1011.png"/><Relationship Id="rId52" Type="http://schemas.openxmlformats.org/officeDocument/2006/relationships/customXml" Target="../ink/ink179.xml"/><Relationship Id="rId60" Type="http://schemas.openxmlformats.org/officeDocument/2006/relationships/customXml" Target="../ink/ink183.xml"/><Relationship Id="rId65" Type="http://schemas.openxmlformats.org/officeDocument/2006/relationships/image" Target="../media/image64.png"/><Relationship Id="rId4" Type="http://schemas.openxmlformats.org/officeDocument/2006/relationships/customXml" Target="../ink/ink168.xml"/><Relationship Id="rId9" Type="http://schemas.openxmlformats.org/officeDocument/2006/relationships/image" Target="../media/image510.png"/><Relationship Id="rId14" Type="http://schemas.openxmlformats.org/officeDocument/2006/relationships/customXml" Target="../ink/ink173.xml"/><Relationship Id="rId48" Type="http://schemas.openxmlformats.org/officeDocument/2006/relationships/customXml" Target="../ink/ink177.xml"/><Relationship Id="rId56" Type="http://schemas.openxmlformats.org/officeDocument/2006/relationships/customXml" Target="../ink/ink181.xml"/><Relationship Id="rId64" Type="http://schemas.openxmlformats.org/officeDocument/2006/relationships/customXml" Target="../ink/ink185.xml"/><Relationship Id="rId69" Type="http://schemas.openxmlformats.org/officeDocument/2006/relationships/customXml" Target="../ink/ink188.xml"/></Relationships>
</file>

<file path=ppt/slides/_rels/slide12.xml.rels><?xml version="1.0" encoding="UTF-8" standalone="yes"?>
<Relationships xmlns="http://schemas.openxmlformats.org/package/2006/relationships"><Relationship Id="rId13" Type="http://schemas.openxmlformats.org/officeDocument/2006/relationships/image" Target="../media/image710.png"/><Relationship Id="rId18" Type="http://schemas.openxmlformats.org/officeDocument/2006/relationships/customXml" Target="../ink/ink197.xml"/><Relationship Id="rId3" Type="http://schemas.openxmlformats.org/officeDocument/2006/relationships/image" Target="../media/image210.png"/><Relationship Id="rId47" Type="http://schemas.openxmlformats.org/officeDocument/2006/relationships/image" Target="../media/image240.png"/><Relationship Id="rId50" Type="http://schemas.openxmlformats.org/officeDocument/2006/relationships/customXml" Target="../ink/ink200.xml"/><Relationship Id="rId55" Type="http://schemas.openxmlformats.org/officeDocument/2006/relationships/image" Target="../media/image1111.png"/><Relationship Id="rId63" Type="http://schemas.openxmlformats.org/officeDocument/2006/relationships/image" Target="../media/image63.png"/><Relationship Id="rId68" Type="http://schemas.openxmlformats.org/officeDocument/2006/relationships/image" Target="../media/image65.png"/><Relationship Id="rId76" Type="http://schemas.openxmlformats.org/officeDocument/2006/relationships/image" Target="../media/image69.png"/><Relationship Id="rId7" Type="http://schemas.openxmlformats.org/officeDocument/2006/relationships/image" Target="../media/image410.png"/><Relationship Id="rId12" Type="http://schemas.openxmlformats.org/officeDocument/2006/relationships/customXml" Target="../ink/ink194.xml"/><Relationship Id="rId17" Type="http://schemas.openxmlformats.org/officeDocument/2006/relationships/image" Target="../media/image910.png"/><Relationship Id="rId59" Type="http://schemas.openxmlformats.org/officeDocument/2006/relationships/image" Target="../media/image61.png"/><Relationship Id="rId67" Type="http://schemas.openxmlformats.org/officeDocument/2006/relationships/customXml" Target="../ink/ink209.xml"/><Relationship Id="rId71" Type="http://schemas.openxmlformats.org/officeDocument/2006/relationships/customXml" Target="../ink/ink211.xml"/><Relationship Id="rId2" Type="http://schemas.openxmlformats.org/officeDocument/2006/relationships/customXml" Target="../ink/ink189.xml"/><Relationship Id="rId16" Type="http://schemas.openxmlformats.org/officeDocument/2006/relationships/customXml" Target="../ink/ink196.xml"/><Relationship Id="rId20" Type="http://schemas.openxmlformats.org/officeDocument/2006/relationships/customXml" Target="../ink/ink198.xml"/><Relationship Id="rId54" Type="http://schemas.openxmlformats.org/officeDocument/2006/relationships/customXml" Target="../ink/ink202.xml"/><Relationship Id="rId62" Type="http://schemas.openxmlformats.org/officeDocument/2006/relationships/customXml" Target="../ink/ink206.xml"/><Relationship Id="rId70" Type="http://schemas.openxmlformats.org/officeDocument/2006/relationships/image" Target="../media/image66.png"/><Relationship Id="rId75" Type="http://schemas.openxmlformats.org/officeDocument/2006/relationships/customXml" Target="../ink/ink213.xml"/><Relationship Id="rId1" Type="http://schemas.openxmlformats.org/officeDocument/2006/relationships/slideLayout" Target="../slideLayouts/slideLayout1.xml"/><Relationship Id="rId6" Type="http://schemas.openxmlformats.org/officeDocument/2006/relationships/customXml" Target="../ink/ink191.xml"/><Relationship Id="rId11" Type="http://schemas.openxmlformats.org/officeDocument/2006/relationships/image" Target="../media/image610.png"/><Relationship Id="rId53" Type="http://schemas.openxmlformats.org/officeDocument/2006/relationships/image" Target="../media/image140.png"/><Relationship Id="rId58" Type="http://schemas.openxmlformats.org/officeDocument/2006/relationships/customXml" Target="../ink/ink204.xml"/><Relationship Id="rId66" Type="http://schemas.openxmlformats.org/officeDocument/2006/relationships/customXml" Target="../ink/ink208.xml"/><Relationship Id="rId74" Type="http://schemas.openxmlformats.org/officeDocument/2006/relationships/image" Target="../media/image68.png"/><Relationship Id="rId79" Type="http://schemas.openxmlformats.org/officeDocument/2006/relationships/customXml" Target="../ink/ink215.xml"/><Relationship Id="rId5" Type="http://schemas.openxmlformats.org/officeDocument/2006/relationships/image" Target="../media/image310.png"/><Relationship Id="rId15" Type="http://schemas.openxmlformats.org/officeDocument/2006/relationships/image" Target="../media/image810.png"/><Relationship Id="rId49" Type="http://schemas.openxmlformats.org/officeDocument/2006/relationships/image" Target="../media/image1210.png"/><Relationship Id="rId57" Type="http://schemas.openxmlformats.org/officeDocument/2006/relationships/image" Target="../media/image60.png"/><Relationship Id="rId61" Type="http://schemas.openxmlformats.org/officeDocument/2006/relationships/image" Target="../media/image62.png"/><Relationship Id="rId10" Type="http://schemas.openxmlformats.org/officeDocument/2006/relationships/customXml" Target="../ink/ink193.xml"/><Relationship Id="rId19" Type="http://schemas.openxmlformats.org/officeDocument/2006/relationships/image" Target="../media/image1011.png"/><Relationship Id="rId52" Type="http://schemas.openxmlformats.org/officeDocument/2006/relationships/customXml" Target="../ink/ink201.xml"/><Relationship Id="rId60" Type="http://schemas.openxmlformats.org/officeDocument/2006/relationships/customXml" Target="../ink/ink205.xml"/><Relationship Id="rId65" Type="http://schemas.openxmlformats.org/officeDocument/2006/relationships/image" Target="../media/image64.png"/><Relationship Id="rId73" Type="http://schemas.openxmlformats.org/officeDocument/2006/relationships/customXml" Target="../ink/ink212.xml"/><Relationship Id="rId78" Type="http://schemas.openxmlformats.org/officeDocument/2006/relationships/image" Target="../media/image58.png"/><Relationship Id="rId4" Type="http://schemas.openxmlformats.org/officeDocument/2006/relationships/customXml" Target="../ink/ink190.xml"/><Relationship Id="rId9" Type="http://schemas.openxmlformats.org/officeDocument/2006/relationships/image" Target="../media/image510.png"/><Relationship Id="rId14" Type="http://schemas.openxmlformats.org/officeDocument/2006/relationships/customXml" Target="../ink/ink195.xml"/><Relationship Id="rId48" Type="http://schemas.openxmlformats.org/officeDocument/2006/relationships/customXml" Target="../ink/ink199.xml"/><Relationship Id="rId56" Type="http://schemas.openxmlformats.org/officeDocument/2006/relationships/customXml" Target="../ink/ink203.xml"/><Relationship Id="rId64" Type="http://schemas.openxmlformats.org/officeDocument/2006/relationships/customXml" Target="../ink/ink207.xml"/><Relationship Id="rId69" Type="http://schemas.openxmlformats.org/officeDocument/2006/relationships/customXml" Target="../ink/ink210.xml"/><Relationship Id="rId77" Type="http://schemas.openxmlformats.org/officeDocument/2006/relationships/customXml" Target="../ink/ink214.xml"/><Relationship Id="rId8" Type="http://schemas.openxmlformats.org/officeDocument/2006/relationships/customXml" Target="../ink/ink192.xml"/><Relationship Id="rId51" Type="http://schemas.openxmlformats.org/officeDocument/2006/relationships/image" Target="../media/image1310.png"/><Relationship Id="rId72" Type="http://schemas.openxmlformats.org/officeDocument/2006/relationships/image" Target="../media/image67.png"/><Relationship Id="rId80" Type="http://schemas.openxmlformats.org/officeDocument/2006/relationships/image" Target="../media/image59.png"/></Relationships>
</file>

<file path=ppt/slides/_rels/slide13.xml.rels><?xml version="1.0" encoding="UTF-8" standalone="yes"?>
<Relationships xmlns="http://schemas.openxmlformats.org/package/2006/relationships"><Relationship Id="rId13" Type="http://schemas.openxmlformats.org/officeDocument/2006/relationships/image" Target="../media/image710.png"/><Relationship Id="rId18" Type="http://schemas.openxmlformats.org/officeDocument/2006/relationships/customXml" Target="../ink/ink224.xml"/><Relationship Id="rId47" Type="http://schemas.openxmlformats.org/officeDocument/2006/relationships/image" Target="../media/image240.png"/><Relationship Id="rId50" Type="http://schemas.openxmlformats.org/officeDocument/2006/relationships/customXml" Target="../ink/ink227.xml"/><Relationship Id="rId55" Type="http://schemas.openxmlformats.org/officeDocument/2006/relationships/image" Target="../media/image1111.png"/><Relationship Id="rId63" Type="http://schemas.openxmlformats.org/officeDocument/2006/relationships/image" Target="../media/image63.png"/><Relationship Id="rId68" Type="http://schemas.openxmlformats.org/officeDocument/2006/relationships/image" Target="../media/image65.png"/><Relationship Id="rId76" Type="http://schemas.openxmlformats.org/officeDocument/2006/relationships/image" Target="../media/image69.png"/><Relationship Id="rId7" Type="http://schemas.openxmlformats.org/officeDocument/2006/relationships/image" Target="../media/image410.png"/><Relationship Id="rId12" Type="http://schemas.openxmlformats.org/officeDocument/2006/relationships/customXml" Target="../ink/ink221.xml"/><Relationship Id="rId17" Type="http://schemas.openxmlformats.org/officeDocument/2006/relationships/image" Target="../media/image910.png"/><Relationship Id="rId59" Type="http://schemas.openxmlformats.org/officeDocument/2006/relationships/image" Target="../media/image61.png"/><Relationship Id="rId67" Type="http://schemas.openxmlformats.org/officeDocument/2006/relationships/customXml" Target="../ink/ink236.xml"/><Relationship Id="rId71" Type="http://schemas.openxmlformats.org/officeDocument/2006/relationships/customXml" Target="../ink/ink238.xml"/><Relationship Id="rId2" Type="http://schemas.openxmlformats.org/officeDocument/2006/relationships/customXml" Target="../ink/ink216.xml"/><Relationship Id="rId16" Type="http://schemas.openxmlformats.org/officeDocument/2006/relationships/customXml" Target="../ink/ink223.xml"/><Relationship Id="rId20" Type="http://schemas.openxmlformats.org/officeDocument/2006/relationships/customXml" Target="../ink/ink225.xml"/><Relationship Id="rId54" Type="http://schemas.openxmlformats.org/officeDocument/2006/relationships/customXml" Target="../ink/ink229.xml"/><Relationship Id="rId62" Type="http://schemas.openxmlformats.org/officeDocument/2006/relationships/customXml" Target="../ink/ink233.xml"/><Relationship Id="rId70" Type="http://schemas.openxmlformats.org/officeDocument/2006/relationships/image" Target="../media/image66.png"/><Relationship Id="rId75" Type="http://schemas.openxmlformats.org/officeDocument/2006/relationships/customXml" Target="../ink/ink240.xml"/><Relationship Id="rId1" Type="http://schemas.openxmlformats.org/officeDocument/2006/relationships/slideLayout" Target="../slideLayouts/slideLayout1.xml"/><Relationship Id="rId6" Type="http://schemas.openxmlformats.org/officeDocument/2006/relationships/customXml" Target="../ink/ink218.xml"/><Relationship Id="rId11" Type="http://schemas.openxmlformats.org/officeDocument/2006/relationships/image" Target="../media/image610.png"/><Relationship Id="rId53" Type="http://schemas.openxmlformats.org/officeDocument/2006/relationships/image" Target="../media/image140.png"/><Relationship Id="rId58" Type="http://schemas.openxmlformats.org/officeDocument/2006/relationships/customXml" Target="../ink/ink231.xml"/><Relationship Id="rId66" Type="http://schemas.openxmlformats.org/officeDocument/2006/relationships/customXml" Target="../ink/ink235.xml"/><Relationship Id="rId74" Type="http://schemas.openxmlformats.org/officeDocument/2006/relationships/image" Target="../media/image68.png"/><Relationship Id="rId79" Type="http://schemas.openxmlformats.org/officeDocument/2006/relationships/customXml" Target="../ink/ink242.xml"/><Relationship Id="rId5" Type="http://schemas.openxmlformats.org/officeDocument/2006/relationships/image" Target="../media/image310.png"/><Relationship Id="rId15" Type="http://schemas.openxmlformats.org/officeDocument/2006/relationships/image" Target="../media/image810.png"/><Relationship Id="rId49" Type="http://schemas.openxmlformats.org/officeDocument/2006/relationships/image" Target="../media/image1210.png"/><Relationship Id="rId57" Type="http://schemas.openxmlformats.org/officeDocument/2006/relationships/image" Target="../media/image60.png"/><Relationship Id="rId61" Type="http://schemas.openxmlformats.org/officeDocument/2006/relationships/image" Target="../media/image62.png"/><Relationship Id="rId82" Type="http://schemas.openxmlformats.org/officeDocument/2006/relationships/image" Target="../media/image59.png"/><Relationship Id="rId10" Type="http://schemas.openxmlformats.org/officeDocument/2006/relationships/customXml" Target="../ink/ink220.xml"/><Relationship Id="rId19" Type="http://schemas.openxmlformats.org/officeDocument/2006/relationships/image" Target="../media/image1011.png"/><Relationship Id="rId52" Type="http://schemas.openxmlformats.org/officeDocument/2006/relationships/customXml" Target="../ink/ink228.xml"/><Relationship Id="rId60" Type="http://schemas.openxmlformats.org/officeDocument/2006/relationships/customXml" Target="../ink/ink232.xml"/><Relationship Id="rId65" Type="http://schemas.openxmlformats.org/officeDocument/2006/relationships/image" Target="../media/image64.png"/><Relationship Id="rId73" Type="http://schemas.openxmlformats.org/officeDocument/2006/relationships/customXml" Target="../ink/ink239.xml"/><Relationship Id="rId78" Type="http://schemas.openxmlformats.org/officeDocument/2006/relationships/image" Target="../media/image70.png"/><Relationship Id="rId81" Type="http://schemas.openxmlformats.org/officeDocument/2006/relationships/customXml" Target="../ink/ink243.xml"/><Relationship Id="rId4" Type="http://schemas.openxmlformats.org/officeDocument/2006/relationships/customXml" Target="../ink/ink217.xml"/><Relationship Id="rId9" Type="http://schemas.openxmlformats.org/officeDocument/2006/relationships/image" Target="../media/image510.png"/><Relationship Id="rId14" Type="http://schemas.openxmlformats.org/officeDocument/2006/relationships/customXml" Target="../ink/ink222.xml"/><Relationship Id="rId48" Type="http://schemas.openxmlformats.org/officeDocument/2006/relationships/customXml" Target="../ink/ink226.xml"/><Relationship Id="rId56" Type="http://schemas.openxmlformats.org/officeDocument/2006/relationships/customXml" Target="../ink/ink230.xml"/><Relationship Id="rId64" Type="http://schemas.openxmlformats.org/officeDocument/2006/relationships/customXml" Target="../ink/ink234.xml"/><Relationship Id="rId69" Type="http://schemas.openxmlformats.org/officeDocument/2006/relationships/customXml" Target="../ink/ink237.xml"/><Relationship Id="rId77" Type="http://schemas.openxmlformats.org/officeDocument/2006/relationships/customXml" Target="../ink/ink241.xml"/><Relationship Id="rId8" Type="http://schemas.openxmlformats.org/officeDocument/2006/relationships/customXml" Target="../ink/ink219.xml"/><Relationship Id="rId51" Type="http://schemas.openxmlformats.org/officeDocument/2006/relationships/image" Target="../media/image1310.png"/><Relationship Id="rId72" Type="http://schemas.openxmlformats.org/officeDocument/2006/relationships/image" Target="../media/image67.png"/><Relationship Id="rId80" Type="http://schemas.openxmlformats.org/officeDocument/2006/relationships/image" Target="../media/image58.png"/><Relationship Id="rId3" Type="http://schemas.openxmlformats.org/officeDocument/2006/relationships/image" Target="../media/image210.png"/></Relationships>
</file>

<file path=ppt/slides/_rels/slide14.xml.rels><?xml version="1.0" encoding="UTF-8" standalone="yes"?>
<Relationships xmlns="http://schemas.openxmlformats.org/package/2006/relationships"><Relationship Id="rId13" Type="http://schemas.openxmlformats.org/officeDocument/2006/relationships/image" Target="../media/image710.png"/><Relationship Id="rId18" Type="http://schemas.openxmlformats.org/officeDocument/2006/relationships/customXml" Target="../ink/ink252.xml"/><Relationship Id="rId47" Type="http://schemas.openxmlformats.org/officeDocument/2006/relationships/image" Target="../media/image240.png"/><Relationship Id="rId50" Type="http://schemas.openxmlformats.org/officeDocument/2006/relationships/customXml" Target="../ink/ink255.xml"/><Relationship Id="rId55" Type="http://schemas.openxmlformats.org/officeDocument/2006/relationships/image" Target="../media/image1111.png"/><Relationship Id="rId63" Type="http://schemas.openxmlformats.org/officeDocument/2006/relationships/image" Target="../media/image63.png"/><Relationship Id="rId68" Type="http://schemas.openxmlformats.org/officeDocument/2006/relationships/image" Target="../media/image65.png"/><Relationship Id="rId76" Type="http://schemas.openxmlformats.org/officeDocument/2006/relationships/image" Target="../media/image69.png"/><Relationship Id="rId84" Type="http://schemas.openxmlformats.org/officeDocument/2006/relationships/image" Target="../media/image53.png"/><Relationship Id="rId89" Type="http://schemas.openxmlformats.org/officeDocument/2006/relationships/customXml" Target="../ink/ink275.xml"/><Relationship Id="rId97" Type="http://schemas.openxmlformats.org/officeDocument/2006/relationships/customXml" Target="../ink/ink279.xml"/><Relationship Id="rId7" Type="http://schemas.openxmlformats.org/officeDocument/2006/relationships/image" Target="../media/image410.png"/><Relationship Id="rId71" Type="http://schemas.openxmlformats.org/officeDocument/2006/relationships/customXml" Target="../ink/ink266.xml"/><Relationship Id="rId92" Type="http://schemas.openxmlformats.org/officeDocument/2006/relationships/image" Target="../media/image71.png"/><Relationship Id="rId2" Type="http://schemas.openxmlformats.org/officeDocument/2006/relationships/customXml" Target="../ink/ink244.xml"/><Relationship Id="rId16" Type="http://schemas.openxmlformats.org/officeDocument/2006/relationships/customXml" Target="../ink/ink251.xml"/><Relationship Id="rId11" Type="http://schemas.openxmlformats.org/officeDocument/2006/relationships/image" Target="../media/image610.png"/><Relationship Id="rId53" Type="http://schemas.openxmlformats.org/officeDocument/2006/relationships/image" Target="../media/image140.png"/><Relationship Id="rId58" Type="http://schemas.openxmlformats.org/officeDocument/2006/relationships/customXml" Target="../ink/ink259.xml"/><Relationship Id="rId66" Type="http://schemas.openxmlformats.org/officeDocument/2006/relationships/customXml" Target="../ink/ink263.xml"/><Relationship Id="rId74" Type="http://schemas.openxmlformats.org/officeDocument/2006/relationships/image" Target="../media/image68.png"/><Relationship Id="rId79" Type="http://schemas.openxmlformats.org/officeDocument/2006/relationships/customXml" Target="../ink/ink270.xml"/><Relationship Id="rId87" Type="http://schemas.openxmlformats.org/officeDocument/2006/relationships/customXml" Target="../ink/ink274.xml"/><Relationship Id="rId5" Type="http://schemas.openxmlformats.org/officeDocument/2006/relationships/image" Target="../media/image310.png"/><Relationship Id="rId15" Type="http://schemas.openxmlformats.org/officeDocument/2006/relationships/image" Target="../media/image810.png"/><Relationship Id="rId49" Type="http://schemas.openxmlformats.org/officeDocument/2006/relationships/image" Target="../media/image1210.png"/><Relationship Id="rId57" Type="http://schemas.openxmlformats.org/officeDocument/2006/relationships/image" Target="../media/image60.png"/><Relationship Id="rId61" Type="http://schemas.openxmlformats.org/officeDocument/2006/relationships/image" Target="../media/image62.png"/><Relationship Id="rId82" Type="http://schemas.openxmlformats.org/officeDocument/2006/relationships/image" Target="../media/image59.png"/><Relationship Id="rId90" Type="http://schemas.openxmlformats.org/officeDocument/2006/relationships/image" Target="../media/image56.png"/><Relationship Id="rId95" Type="http://schemas.openxmlformats.org/officeDocument/2006/relationships/customXml" Target="../ink/ink278.xml"/><Relationship Id="rId10" Type="http://schemas.openxmlformats.org/officeDocument/2006/relationships/customXml" Target="../ink/ink248.xml"/><Relationship Id="rId19" Type="http://schemas.openxmlformats.org/officeDocument/2006/relationships/image" Target="../media/image1011.png"/><Relationship Id="rId52" Type="http://schemas.openxmlformats.org/officeDocument/2006/relationships/customXml" Target="../ink/ink256.xml"/><Relationship Id="rId60" Type="http://schemas.openxmlformats.org/officeDocument/2006/relationships/customXml" Target="../ink/ink260.xml"/><Relationship Id="rId65" Type="http://schemas.openxmlformats.org/officeDocument/2006/relationships/image" Target="../media/image64.png"/><Relationship Id="rId73" Type="http://schemas.openxmlformats.org/officeDocument/2006/relationships/customXml" Target="../ink/ink267.xml"/><Relationship Id="rId78" Type="http://schemas.openxmlformats.org/officeDocument/2006/relationships/image" Target="../media/image70.png"/><Relationship Id="rId81" Type="http://schemas.openxmlformats.org/officeDocument/2006/relationships/customXml" Target="../ink/ink271.xml"/><Relationship Id="rId86" Type="http://schemas.openxmlformats.org/officeDocument/2006/relationships/image" Target="../media/image54.png"/><Relationship Id="rId94" Type="http://schemas.openxmlformats.org/officeDocument/2006/relationships/image" Target="../media/image72.png"/><Relationship Id="rId99" Type="http://schemas.openxmlformats.org/officeDocument/2006/relationships/customXml" Target="../ink/ink280.xml"/><Relationship Id="rId4" Type="http://schemas.openxmlformats.org/officeDocument/2006/relationships/customXml" Target="../ink/ink245.xml"/><Relationship Id="rId9" Type="http://schemas.openxmlformats.org/officeDocument/2006/relationships/image" Target="../media/image510.png"/><Relationship Id="rId14" Type="http://schemas.openxmlformats.org/officeDocument/2006/relationships/customXml" Target="../ink/ink250.xml"/><Relationship Id="rId48" Type="http://schemas.openxmlformats.org/officeDocument/2006/relationships/customXml" Target="../ink/ink254.xml"/><Relationship Id="rId56" Type="http://schemas.openxmlformats.org/officeDocument/2006/relationships/customXml" Target="../ink/ink258.xml"/><Relationship Id="rId64" Type="http://schemas.openxmlformats.org/officeDocument/2006/relationships/customXml" Target="../ink/ink262.xml"/><Relationship Id="rId69" Type="http://schemas.openxmlformats.org/officeDocument/2006/relationships/customXml" Target="../ink/ink265.xml"/><Relationship Id="rId77" Type="http://schemas.openxmlformats.org/officeDocument/2006/relationships/customXml" Target="../ink/ink269.xml"/><Relationship Id="rId100" Type="http://schemas.openxmlformats.org/officeDocument/2006/relationships/image" Target="../media/image75.png"/><Relationship Id="rId8" Type="http://schemas.openxmlformats.org/officeDocument/2006/relationships/customXml" Target="../ink/ink247.xml"/><Relationship Id="rId51" Type="http://schemas.openxmlformats.org/officeDocument/2006/relationships/image" Target="../media/image1310.png"/><Relationship Id="rId72" Type="http://schemas.openxmlformats.org/officeDocument/2006/relationships/image" Target="../media/image67.png"/><Relationship Id="rId80" Type="http://schemas.openxmlformats.org/officeDocument/2006/relationships/image" Target="../media/image58.png"/><Relationship Id="rId85" Type="http://schemas.openxmlformats.org/officeDocument/2006/relationships/customXml" Target="../ink/ink273.xml"/><Relationship Id="rId93" Type="http://schemas.openxmlformats.org/officeDocument/2006/relationships/customXml" Target="../ink/ink277.xml"/><Relationship Id="rId98" Type="http://schemas.openxmlformats.org/officeDocument/2006/relationships/image" Target="../media/image74.png"/><Relationship Id="rId3" Type="http://schemas.openxmlformats.org/officeDocument/2006/relationships/image" Target="../media/image210.png"/><Relationship Id="rId12" Type="http://schemas.openxmlformats.org/officeDocument/2006/relationships/customXml" Target="../ink/ink249.xml"/><Relationship Id="rId17" Type="http://schemas.openxmlformats.org/officeDocument/2006/relationships/image" Target="../media/image910.png"/><Relationship Id="rId59" Type="http://schemas.openxmlformats.org/officeDocument/2006/relationships/image" Target="../media/image61.png"/><Relationship Id="rId67" Type="http://schemas.openxmlformats.org/officeDocument/2006/relationships/customXml" Target="../ink/ink264.xml"/><Relationship Id="rId20" Type="http://schemas.openxmlformats.org/officeDocument/2006/relationships/customXml" Target="../ink/ink253.xml"/><Relationship Id="rId54" Type="http://schemas.openxmlformats.org/officeDocument/2006/relationships/customXml" Target="../ink/ink257.xml"/><Relationship Id="rId62" Type="http://schemas.openxmlformats.org/officeDocument/2006/relationships/customXml" Target="../ink/ink261.xml"/><Relationship Id="rId70" Type="http://schemas.openxmlformats.org/officeDocument/2006/relationships/image" Target="../media/image66.png"/><Relationship Id="rId75" Type="http://schemas.openxmlformats.org/officeDocument/2006/relationships/customXml" Target="../ink/ink268.xml"/><Relationship Id="rId83" Type="http://schemas.openxmlformats.org/officeDocument/2006/relationships/customXml" Target="../ink/ink272.xml"/><Relationship Id="rId88" Type="http://schemas.openxmlformats.org/officeDocument/2006/relationships/image" Target="../media/image55.png"/><Relationship Id="rId91" Type="http://schemas.openxmlformats.org/officeDocument/2006/relationships/customXml" Target="../ink/ink276.xml"/><Relationship Id="rId96"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customXml" Target="../ink/ink246.xml"/></Relationships>
</file>

<file path=ppt/slides/_rels/slide15.xml.rels><?xml version="1.0" encoding="UTF-8" standalone="yes"?>
<Relationships xmlns="http://schemas.openxmlformats.org/package/2006/relationships"><Relationship Id="rId8" Type="http://schemas.openxmlformats.org/officeDocument/2006/relationships/customXml" Target="../ink/ink284.xml"/><Relationship Id="rId13" Type="http://schemas.openxmlformats.org/officeDocument/2006/relationships/image" Target="../media/image81.png"/><Relationship Id="rId18" Type="http://schemas.openxmlformats.org/officeDocument/2006/relationships/customXml" Target="../ink/ink289.xml"/><Relationship Id="rId26" Type="http://schemas.openxmlformats.org/officeDocument/2006/relationships/customXml" Target="../ink/ink293.xml"/><Relationship Id="rId39" Type="http://schemas.openxmlformats.org/officeDocument/2006/relationships/image" Target="../media/image94.png"/><Relationship Id="rId3" Type="http://schemas.openxmlformats.org/officeDocument/2006/relationships/image" Target="../media/image76.png"/><Relationship Id="rId21" Type="http://schemas.openxmlformats.org/officeDocument/2006/relationships/image" Target="../media/image85.png"/><Relationship Id="rId34" Type="http://schemas.openxmlformats.org/officeDocument/2006/relationships/customXml" Target="../ink/ink297.xml"/><Relationship Id="rId7" Type="http://schemas.openxmlformats.org/officeDocument/2006/relationships/image" Target="../media/image78.png"/><Relationship Id="rId12" Type="http://schemas.openxmlformats.org/officeDocument/2006/relationships/customXml" Target="../ink/ink286.xml"/><Relationship Id="rId17" Type="http://schemas.openxmlformats.org/officeDocument/2006/relationships/image" Target="../media/image83.png"/><Relationship Id="rId25" Type="http://schemas.openxmlformats.org/officeDocument/2006/relationships/image" Target="../media/image87.png"/><Relationship Id="rId33" Type="http://schemas.openxmlformats.org/officeDocument/2006/relationships/image" Target="../media/image91.png"/><Relationship Id="rId38" Type="http://schemas.openxmlformats.org/officeDocument/2006/relationships/customXml" Target="../ink/ink299.xml"/><Relationship Id="rId2" Type="http://schemas.openxmlformats.org/officeDocument/2006/relationships/customXml" Target="../ink/ink281.xml"/><Relationship Id="rId16" Type="http://schemas.openxmlformats.org/officeDocument/2006/relationships/customXml" Target="../ink/ink288.xml"/><Relationship Id="rId20" Type="http://schemas.openxmlformats.org/officeDocument/2006/relationships/customXml" Target="../ink/ink290.xml"/><Relationship Id="rId29" Type="http://schemas.openxmlformats.org/officeDocument/2006/relationships/image" Target="../media/image89.png"/><Relationship Id="rId41"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customXml" Target="../ink/ink283.xml"/><Relationship Id="rId11" Type="http://schemas.openxmlformats.org/officeDocument/2006/relationships/image" Target="../media/image80.png"/><Relationship Id="rId24" Type="http://schemas.openxmlformats.org/officeDocument/2006/relationships/customXml" Target="../ink/ink292.xml"/><Relationship Id="rId32" Type="http://schemas.openxmlformats.org/officeDocument/2006/relationships/customXml" Target="../ink/ink296.xml"/><Relationship Id="rId37" Type="http://schemas.openxmlformats.org/officeDocument/2006/relationships/image" Target="../media/image93.png"/><Relationship Id="rId40" Type="http://schemas.openxmlformats.org/officeDocument/2006/relationships/customXml" Target="../ink/ink300.xml"/><Relationship Id="rId5" Type="http://schemas.openxmlformats.org/officeDocument/2006/relationships/image" Target="../media/image77.png"/><Relationship Id="rId15" Type="http://schemas.openxmlformats.org/officeDocument/2006/relationships/image" Target="../media/image82.png"/><Relationship Id="rId23" Type="http://schemas.openxmlformats.org/officeDocument/2006/relationships/image" Target="../media/image86.png"/><Relationship Id="rId28" Type="http://schemas.openxmlformats.org/officeDocument/2006/relationships/customXml" Target="../ink/ink294.xml"/><Relationship Id="rId36" Type="http://schemas.openxmlformats.org/officeDocument/2006/relationships/customXml" Target="../ink/ink298.xml"/><Relationship Id="rId10" Type="http://schemas.openxmlformats.org/officeDocument/2006/relationships/customXml" Target="../ink/ink285.xml"/><Relationship Id="rId19" Type="http://schemas.openxmlformats.org/officeDocument/2006/relationships/image" Target="../media/image84.png"/><Relationship Id="rId31" Type="http://schemas.openxmlformats.org/officeDocument/2006/relationships/image" Target="../media/image90.png"/><Relationship Id="rId4" Type="http://schemas.openxmlformats.org/officeDocument/2006/relationships/customXml" Target="../ink/ink282.xml"/><Relationship Id="rId9" Type="http://schemas.openxmlformats.org/officeDocument/2006/relationships/image" Target="../media/image79.png"/><Relationship Id="rId14" Type="http://schemas.openxmlformats.org/officeDocument/2006/relationships/customXml" Target="../ink/ink287.xml"/><Relationship Id="rId22" Type="http://schemas.openxmlformats.org/officeDocument/2006/relationships/customXml" Target="../ink/ink291.xml"/><Relationship Id="rId27" Type="http://schemas.openxmlformats.org/officeDocument/2006/relationships/image" Target="../media/image88.png"/><Relationship Id="rId30" Type="http://schemas.openxmlformats.org/officeDocument/2006/relationships/customXml" Target="../ink/ink295.xml"/><Relationship Id="rId35" Type="http://schemas.openxmlformats.org/officeDocument/2006/relationships/image" Target="../media/image92.png"/></Relationships>
</file>

<file path=ppt/slides/_rels/slide16.xml.rels><?xml version="1.0" encoding="UTF-8" standalone="yes"?>
<Relationships xmlns="http://schemas.openxmlformats.org/package/2006/relationships"><Relationship Id="rId26" Type="http://schemas.openxmlformats.org/officeDocument/2006/relationships/customXml" Target="../ink/ink313.xml"/><Relationship Id="rId21" Type="http://schemas.openxmlformats.org/officeDocument/2006/relationships/image" Target="../media/image91.png"/><Relationship Id="rId34" Type="http://schemas.openxmlformats.org/officeDocument/2006/relationships/customXml" Target="../ink/ink317.xml"/><Relationship Id="rId42" Type="http://schemas.openxmlformats.org/officeDocument/2006/relationships/customXml" Target="../ink/ink325.xml"/><Relationship Id="rId47" Type="http://schemas.openxmlformats.org/officeDocument/2006/relationships/customXml" Target="../ink/ink329.xml"/><Relationship Id="rId50" Type="http://schemas.openxmlformats.org/officeDocument/2006/relationships/customXml" Target="../ink/ink332.xml"/><Relationship Id="rId55" Type="http://schemas.openxmlformats.org/officeDocument/2006/relationships/image" Target="../media/image99.png"/><Relationship Id="rId63" Type="http://schemas.openxmlformats.org/officeDocument/2006/relationships/image" Target="../media/image103.png"/><Relationship Id="rId68" Type="http://schemas.openxmlformats.org/officeDocument/2006/relationships/customXml" Target="../ink/ink343.xml"/><Relationship Id="rId76" Type="http://schemas.openxmlformats.org/officeDocument/2006/relationships/customXml" Target="../ink/ink347.xml"/><Relationship Id="rId84" Type="http://schemas.openxmlformats.org/officeDocument/2006/relationships/customXml" Target="../ink/ink351.xml"/><Relationship Id="rId89" Type="http://schemas.openxmlformats.org/officeDocument/2006/relationships/image" Target="../media/image117.png"/><Relationship Id="rId97" Type="http://schemas.openxmlformats.org/officeDocument/2006/relationships/image" Target="../media/image121.png"/><Relationship Id="rId7" Type="http://schemas.openxmlformats.org/officeDocument/2006/relationships/image" Target="../media/image78.png"/><Relationship Id="rId71" Type="http://schemas.openxmlformats.org/officeDocument/2006/relationships/image" Target="../media/image107.png"/><Relationship Id="rId92" Type="http://schemas.openxmlformats.org/officeDocument/2006/relationships/customXml" Target="../ink/ink355.xml"/><Relationship Id="rId2" Type="http://schemas.openxmlformats.org/officeDocument/2006/relationships/customXml" Target="../ink/ink301.xml"/><Relationship Id="rId16" Type="http://schemas.openxmlformats.org/officeDocument/2006/relationships/customXml" Target="../ink/ink308.xml"/><Relationship Id="rId29" Type="http://schemas.openxmlformats.org/officeDocument/2006/relationships/image" Target="../media/image95.png"/><Relationship Id="rId11" Type="http://schemas.openxmlformats.org/officeDocument/2006/relationships/image" Target="../media/image80.png"/><Relationship Id="rId24" Type="http://schemas.openxmlformats.org/officeDocument/2006/relationships/customXml" Target="../ink/ink312.xml"/><Relationship Id="rId32" Type="http://schemas.openxmlformats.org/officeDocument/2006/relationships/customXml" Target="../ink/ink316.xml"/><Relationship Id="rId37" Type="http://schemas.openxmlformats.org/officeDocument/2006/relationships/customXml" Target="../ink/ink320.xml"/><Relationship Id="rId40" Type="http://schemas.openxmlformats.org/officeDocument/2006/relationships/customXml" Target="../ink/ink323.xml"/><Relationship Id="rId45" Type="http://schemas.openxmlformats.org/officeDocument/2006/relationships/image" Target="../media/image98.png"/><Relationship Id="rId53" Type="http://schemas.openxmlformats.org/officeDocument/2006/relationships/customXml" Target="../ink/ink335.xml"/><Relationship Id="rId58" Type="http://schemas.openxmlformats.org/officeDocument/2006/relationships/customXml" Target="../ink/ink338.xml"/><Relationship Id="rId66" Type="http://schemas.openxmlformats.org/officeDocument/2006/relationships/customXml" Target="../ink/ink342.xml"/><Relationship Id="rId74" Type="http://schemas.openxmlformats.org/officeDocument/2006/relationships/customXml" Target="../ink/ink346.xml"/><Relationship Id="rId79" Type="http://schemas.openxmlformats.org/officeDocument/2006/relationships/image" Target="../media/image111.png"/><Relationship Id="rId87" Type="http://schemas.openxmlformats.org/officeDocument/2006/relationships/image" Target="../media/image116.png"/><Relationship Id="rId5" Type="http://schemas.openxmlformats.org/officeDocument/2006/relationships/image" Target="../media/image77.png"/><Relationship Id="rId61" Type="http://schemas.openxmlformats.org/officeDocument/2006/relationships/image" Target="../media/image102.png"/><Relationship Id="rId82" Type="http://schemas.openxmlformats.org/officeDocument/2006/relationships/customXml" Target="../ink/ink350.xml"/><Relationship Id="rId90" Type="http://schemas.openxmlformats.org/officeDocument/2006/relationships/customXml" Target="../ink/ink354.xml"/><Relationship Id="rId95" Type="http://schemas.openxmlformats.org/officeDocument/2006/relationships/image" Target="../media/image120.png"/><Relationship Id="rId19" Type="http://schemas.openxmlformats.org/officeDocument/2006/relationships/image" Target="../media/image90.png"/><Relationship Id="rId14" Type="http://schemas.openxmlformats.org/officeDocument/2006/relationships/customXml" Target="../ink/ink307.xml"/><Relationship Id="rId22" Type="http://schemas.openxmlformats.org/officeDocument/2006/relationships/customXml" Target="../ink/ink311.xml"/><Relationship Id="rId27" Type="http://schemas.openxmlformats.org/officeDocument/2006/relationships/image" Target="../media/image94.png"/><Relationship Id="rId30" Type="http://schemas.openxmlformats.org/officeDocument/2006/relationships/customXml" Target="../ink/ink315.xml"/><Relationship Id="rId35" Type="http://schemas.openxmlformats.org/officeDocument/2006/relationships/customXml" Target="../ink/ink318.xml"/><Relationship Id="rId43" Type="http://schemas.openxmlformats.org/officeDocument/2006/relationships/customXml" Target="../ink/ink326.xml"/><Relationship Id="rId48" Type="http://schemas.openxmlformats.org/officeDocument/2006/relationships/customXml" Target="../ink/ink330.xml"/><Relationship Id="rId56" Type="http://schemas.openxmlformats.org/officeDocument/2006/relationships/customXml" Target="../ink/ink337.xml"/><Relationship Id="rId64" Type="http://schemas.openxmlformats.org/officeDocument/2006/relationships/customXml" Target="../ink/ink341.xml"/><Relationship Id="rId69" Type="http://schemas.openxmlformats.org/officeDocument/2006/relationships/image" Target="../media/image106.png"/><Relationship Id="rId77" Type="http://schemas.openxmlformats.org/officeDocument/2006/relationships/image" Target="../media/image110.png"/><Relationship Id="rId8" Type="http://schemas.openxmlformats.org/officeDocument/2006/relationships/customXml" Target="../ink/ink304.xml"/><Relationship Id="rId51" Type="http://schemas.openxmlformats.org/officeDocument/2006/relationships/customXml" Target="../ink/ink333.xml"/><Relationship Id="rId72" Type="http://schemas.openxmlformats.org/officeDocument/2006/relationships/customXml" Target="../ink/ink345.xml"/><Relationship Id="rId80" Type="http://schemas.openxmlformats.org/officeDocument/2006/relationships/customXml" Target="../ink/ink349.xml"/><Relationship Id="rId85" Type="http://schemas.openxmlformats.org/officeDocument/2006/relationships/image" Target="../media/image115.png"/><Relationship Id="rId93" Type="http://schemas.openxmlformats.org/officeDocument/2006/relationships/image" Target="../media/image119.png"/><Relationship Id="rId3" Type="http://schemas.openxmlformats.org/officeDocument/2006/relationships/image" Target="../media/image96.png"/><Relationship Id="rId12" Type="http://schemas.openxmlformats.org/officeDocument/2006/relationships/customXml" Target="../ink/ink306.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customXml" Target="../ink/ink321.xml"/><Relationship Id="rId46" Type="http://schemas.openxmlformats.org/officeDocument/2006/relationships/customXml" Target="../ink/ink328.xml"/><Relationship Id="rId59" Type="http://schemas.openxmlformats.org/officeDocument/2006/relationships/image" Target="../media/image101.png"/><Relationship Id="rId67" Type="http://schemas.openxmlformats.org/officeDocument/2006/relationships/image" Target="../media/image105.png"/><Relationship Id="rId20" Type="http://schemas.openxmlformats.org/officeDocument/2006/relationships/customXml" Target="../ink/ink310.xml"/><Relationship Id="rId41" Type="http://schemas.openxmlformats.org/officeDocument/2006/relationships/customXml" Target="../ink/ink324.xml"/><Relationship Id="rId54" Type="http://schemas.openxmlformats.org/officeDocument/2006/relationships/customXml" Target="../ink/ink336.xml"/><Relationship Id="rId62" Type="http://schemas.openxmlformats.org/officeDocument/2006/relationships/customXml" Target="../ink/ink340.xml"/><Relationship Id="rId70" Type="http://schemas.openxmlformats.org/officeDocument/2006/relationships/customXml" Target="../ink/ink344.xml"/><Relationship Id="rId75" Type="http://schemas.openxmlformats.org/officeDocument/2006/relationships/image" Target="../media/image109.png"/><Relationship Id="rId83" Type="http://schemas.openxmlformats.org/officeDocument/2006/relationships/image" Target="../media/image114.png"/><Relationship Id="rId88" Type="http://schemas.openxmlformats.org/officeDocument/2006/relationships/customXml" Target="../ink/ink353.xml"/><Relationship Id="rId91" Type="http://schemas.openxmlformats.org/officeDocument/2006/relationships/image" Target="../media/image118.png"/><Relationship Id="rId96" Type="http://schemas.openxmlformats.org/officeDocument/2006/relationships/customXml" Target="../ink/ink357.xml"/><Relationship Id="rId1" Type="http://schemas.openxmlformats.org/officeDocument/2006/relationships/slideLayout" Target="../slideLayouts/slideLayout2.xml"/><Relationship Id="rId6" Type="http://schemas.openxmlformats.org/officeDocument/2006/relationships/customXml" Target="../ink/ink303.xml"/><Relationship Id="rId15" Type="http://schemas.openxmlformats.org/officeDocument/2006/relationships/image" Target="../media/image82.png"/><Relationship Id="rId23" Type="http://schemas.openxmlformats.org/officeDocument/2006/relationships/image" Target="../media/image92.png"/><Relationship Id="rId28" Type="http://schemas.openxmlformats.org/officeDocument/2006/relationships/customXml" Target="../ink/ink314.xml"/><Relationship Id="rId36" Type="http://schemas.openxmlformats.org/officeDocument/2006/relationships/customXml" Target="../ink/ink319.xml"/><Relationship Id="rId49" Type="http://schemas.openxmlformats.org/officeDocument/2006/relationships/customXml" Target="../ink/ink331.xml"/><Relationship Id="rId57" Type="http://schemas.openxmlformats.org/officeDocument/2006/relationships/image" Target="../media/image100.png"/><Relationship Id="rId10" Type="http://schemas.openxmlformats.org/officeDocument/2006/relationships/customXml" Target="../ink/ink305.xml"/><Relationship Id="rId31" Type="http://schemas.openxmlformats.org/officeDocument/2006/relationships/image" Target="../media/image961.png"/><Relationship Id="rId44" Type="http://schemas.openxmlformats.org/officeDocument/2006/relationships/customXml" Target="../ink/ink327.xml"/><Relationship Id="rId52" Type="http://schemas.openxmlformats.org/officeDocument/2006/relationships/customXml" Target="../ink/ink334.xml"/><Relationship Id="rId60" Type="http://schemas.openxmlformats.org/officeDocument/2006/relationships/customXml" Target="../ink/ink339.xml"/><Relationship Id="rId65" Type="http://schemas.openxmlformats.org/officeDocument/2006/relationships/image" Target="../media/image104.png"/><Relationship Id="rId73" Type="http://schemas.openxmlformats.org/officeDocument/2006/relationships/image" Target="../media/image108.png"/><Relationship Id="rId78" Type="http://schemas.openxmlformats.org/officeDocument/2006/relationships/customXml" Target="../ink/ink348.xml"/><Relationship Id="rId81" Type="http://schemas.openxmlformats.org/officeDocument/2006/relationships/image" Target="../media/image112.png"/><Relationship Id="rId86" Type="http://schemas.openxmlformats.org/officeDocument/2006/relationships/customXml" Target="../ink/ink352.xml"/><Relationship Id="rId94" Type="http://schemas.openxmlformats.org/officeDocument/2006/relationships/customXml" Target="../ink/ink356.xml"/><Relationship Id="rId4" Type="http://schemas.openxmlformats.org/officeDocument/2006/relationships/customXml" Target="../ink/ink302.xml"/><Relationship Id="rId9" Type="http://schemas.openxmlformats.org/officeDocument/2006/relationships/image" Target="../media/image79.png"/><Relationship Id="rId13" Type="http://schemas.openxmlformats.org/officeDocument/2006/relationships/image" Target="../media/image81.png"/><Relationship Id="rId18" Type="http://schemas.openxmlformats.org/officeDocument/2006/relationships/customXml" Target="../ink/ink309.xml"/><Relationship Id="rId39" Type="http://schemas.openxmlformats.org/officeDocument/2006/relationships/customXml" Target="../ink/ink322.xml"/></Relationships>
</file>

<file path=ppt/slides/_rels/slide17.xml.rels><?xml version="1.0" encoding="UTF-8" standalone="yes"?>
<Relationships xmlns="http://schemas.openxmlformats.org/package/2006/relationships"><Relationship Id="rId13" Type="http://schemas.openxmlformats.org/officeDocument/2006/relationships/image" Target="../media/image81.png"/><Relationship Id="rId18" Type="http://schemas.openxmlformats.org/officeDocument/2006/relationships/customXml" Target="../ink/ink366.xml"/><Relationship Id="rId26" Type="http://schemas.openxmlformats.org/officeDocument/2006/relationships/customXml" Target="../ink/ink370.xml"/><Relationship Id="rId39" Type="http://schemas.openxmlformats.org/officeDocument/2006/relationships/customXml" Target="../ink/ink379.xml"/><Relationship Id="rId21" Type="http://schemas.openxmlformats.org/officeDocument/2006/relationships/image" Target="../media/image91.png"/><Relationship Id="rId34" Type="http://schemas.openxmlformats.org/officeDocument/2006/relationships/customXml" Target="../ink/ink374.xml"/><Relationship Id="rId42" Type="http://schemas.openxmlformats.org/officeDocument/2006/relationships/customXml" Target="../ink/ink382.xml"/><Relationship Id="rId47" Type="http://schemas.openxmlformats.org/officeDocument/2006/relationships/customXml" Target="../ink/ink386.xml"/><Relationship Id="rId50" Type="http://schemas.openxmlformats.org/officeDocument/2006/relationships/customXml" Target="../ink/ink389.xml"/><Relationship Id="rId55" Type="http://schemas.openxmlformats.org/officeDocument/2006/relationships/image" Target="../media/image99.png"/><Relationship Id="rId63" Type="http://schemas.openxmlformats.org/officeDocument/2006/relationships/image" Target="../media/image103.png"/><Relationship Id="rId68" Type="http://schemas.openxmlformats.org/officeDocument/2006/relationships/customXml" Target="../ink/ink400.xml"/><Relationship Id="rId76" Type="http://schemas.openxmlformats.org/officeDocument/2006/relationships/customXml" Target="../ink/ink404.xml"/><Relationship Id="rId97" Type="http://schemas.openxmlformats.org/officeDocument/2006/relationships/image" Target="../media/image114.png"/><Relationship Id="rId104" Type="http://schemas.openxmlformats.org/officeDocument/2006/relationships/customXml" Target="../ink/ink412.xml"/><Relationship Id="rId7" Type="http://schemas.openxmlformats.org/officeDocument/2006/relationships/image" Target="../media/image78.png"/><Relationship Id="rId71" Type="http://schemas.openxmlformats.org/officeDocument/2006/relationships/image" Target="../media/image107.png"/><Relationship Id="rId2" Type="http://schemas.openxmlformats.org/officeDocument/2006/relationships/customXml" Target="../ink/ink358.xml"/><Relationship Id="rId16" Type="http://schemas.openxmlformats.org/officeDocument/2006/relationships/customXml" Target="../ink/ink365.xml"/><Relationship Id="rId29" Type="http://schemas.openxmlformats.org/officeDocument/2006/relationships/image" Target="../media/image95.png"/><Relationship Id="rId107" Type="http://schemas.openxmlformats.org/officeDocument/2006/relationships/customXml" Target="../ink/ink414.xml"/><Relationship Id="rId11" Type="http://schemas.openxmlformats.org/officeDocument/2006/relationships/image" Target="../media/image80.png"/><Relationship Id="rId24" Type="http://schemas.openxmlformats.org/officeDocument/2006/relationships/customXml" Target="../ink/ink369.xml"/><Relationship Id="rId32" Type="http://schemas.openxmlformats.org/officeDocument/2006/relationships/customXml" Target="../ink/ink373.xml"/><Relationship Id="rId37" Type="http://schemas.openxmlformats.org/officeDocument/2006/relationships/customXml" Target="../ink/ink377.xml"/><Relationship Id="rId40" Type="http://schemas.openxmlformats.org/officeDocument/2006/relationships/customXml" Target="../ink/ink380.xml"/><Relationship Id="rId45" Type="http://schemas.openxmlformats.org/officeDocument/2006/relationships/image" Target="../media/image98.png"/><Relationship Id="rId53" Type="http://schemas.openxmlformats.org/officeDocument/2006/relationships/customXml" Target="../ink/ink392.xml"/><Relationship Id="rId58" Type="http://schemas.openxmlformats.org/officeDocument/2006/relationships/customXml" Target="../ink/ink395.xml"/><Relationship Id="rId66" Type="http://schemas.openxmlformats.org/officeDocument/2006/relationships/customXml" Target="../ink/ink399.xml"/><Relationship Id="rId74" Type="http://schemas.openxmlformats.org/officeDocument/2006/relationships/customXml" Target="../ink/ink403.xml"/><Relationship Id="rId79" Type="http://schemas.openxmlformats.org/officeDocument/2006/relationships/image" Target="../media/image111.png"/><Relationship Id="rId102" Type="http://schemas.openxmlformats.org/officeDocument/2006/relationships/customXml" Target="../ink/ink411.xml"/><Relationship Id="rId5" Type="http://schemas.openxmlformats.org/officeDocument/2006/relationships/image" Target="../media/image77.png"/><Relationship Id="rId61" Type="http://schemas.openxmlformats.org/officeDocument/2006/relationships/image" Target="../media/image102.png"/><Relationship Id="rId95" Type="http://schemas.openxmlformats.org/officeDocument/2006/relationships/image" Target="../media/image112.png"/><Relationship Id="rId19" Type="http://schemas.openxmlformats.org/officeDocument/2006/relationships/image" Target="../media/image90.png"/><Relationship Id="rId14" Type="http://schemas.openxmlformats.org/officeDocument/2006/relationships/customXml" Target="../ink/ink364.xml"/><Relationship Id="rId22" Type="http://schemas.openxmlformats.org/officeDocument/2006/relationships/customXml" Target="../ink/ink368.xml"/><Relationship Id="rId27" Type="http://schemas.openxmlformats.org/officeDocument/2006/relationships/image" Target="../media/image94.png"/><Relationship Id="rId30" Type="http://schemas.openxmlformats.org/officeDocument/2006/relationships/customXml" Target="../ink/ink372.xml"/><Relationship Id="rId35" Type="http://schemas.openxmlformats.org/officeDocument/2006/relationships/customXml" Target="../ink/ink375.xml"/><Relationship Id="rId43" Type="http://schemas.openxmlformats.org/officeDocument/2006/relationships/customXml" Target="../ink/ink383.xml"/><Relationship Id="rId48" Type="http://schemas.openxmlformats.org/officeDocument/2006/relationships/customXml" Target="../ink/ink387.xml"/><Relationship Id="rId56" Type="http://schemas.openxmlformats.org/officeDocument/2006/relationships/customXml" Target="../ink/ink394.xml"/><Relationship Id="rId64" Type="http://schemas.openxmlformats.org/officeDocument/2006/relationships/customXml" Target="../ink/ink398.xml"/><Relationship Id="rId69" Type="http://schemas.openxmlformats.org/officeDocument/2006/relationships/image" Target="../media/image106.png"/><Relationship Id="rId77" Type="http://schemas.openxmlformats.org/officeDocument/2006/relationships/image" Target="../media/image110.png"/><Relationship Id="rId100" Type="http://schemas.openxmlformats.org/officeDocument/2006/relationships/customXml" Target="../ink/ink410.xml"/><Relationship Id="rId105" Type="http://schemas.openxmlformats.org/officeDocument/2006/relationships/image" Target="../media/image122.png"/><Relationship Id="rId8" Type="http://schemas.openxmlformats.org/officeDocument/2006/relationships/customXml" Target="../ink/ink361.xml"/><Relationship Id="rId51" Type="http://schemas.openxmlformats.org/officeDocument/2006/relationships/customXml" Target="../ink/ink390.xml"/><Relationship Id="rId72" Type="http://schemas.openxmlformats.org/officeDocument/2006/relationships/customXml" Target="../ink/ink402.xml"/><Relationship Id="rId80" Type="http://schemas.openxmlformats.org/officeDocument/2006/relationships/customXml" Target="../ink/ink406.xml"/><Relationship Id="rId93" Type="http://schemas.openxmlformats.org/officeDocument/2006/relationships/image" Target="../media/image119.png"/><Relationship Id="rId98" Type="http://schemas.openxmlformats.org/officeDocument/2006/relationships/customXml" Target="../ink/ink409.xml"/><Relationship Id="rId3" Type="http://schemas.openxmlformats.org/officeDocument/2006/relationships/image" Target="../media/image1201.png"/><Relationship Id="rId12" Type="http://schemas.openxmlformats.org/officeDocument/2006/relationships/customXml" Target="../ink/ink363.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customXml" Target="../ink/ink378.xml"/><Relationship Id="rId46" Type="http://schemas.openxmlformats.org/officeDocument/2006/relationships/customXml" Target="../ink/ink385.xml"/><Relationship Id="rId59" Type="http://schemas.openxmlformats.org/officeDocument/2006/relationships/image" Target="../media/image101.png"/><Relationship Id="rId67" Type="http://schemas.openxmlformats.org/officeDocument/2006/relationships/image" Target="../media/image105.png"/><Relationship Id="rId103" Type="http://schemas.openxmlformats.org/officeDocument/2006/relationships/image" Target="../media/image117.png"/><Relationship Id="rId108" Type="http://schemas.openxmlformats.org/officeDocument/2006/relationships/image" Target="../media/image121.png"/><Relationship Id="rId20" Type="http://schemas.openxmlformats.org/officeDocument/2006/relationships/customXml" Target="../ink/ink367.xml"/><Relationship Id="rId41" Type="http://schemas.openxmlformats.org/officeDocument/2006/relationships/customXml" Target="../ink/ink381.xml"/><Relationship Id="rId54" Type="http://schemas.openxmlformats.org/officeDocument/2006/relationships/customXml" Target="../ink/ink393.xml"/><Relationship Id="rId62" Type="http://schemas.openxmlformats.org/officeDocument/2006/relationships/customXml" Target="../ink/ink397.xml"/><Relationship Id="rId70" Type="http://schemas.openxmlformats.org/officeDocument/2006/relationships/customXml" Target="../ink/ink401.xml"/><Relationship Id="rId75" Type="http://schemas.openxmlformats.org/officeDocument/2006/relationships/image" Target="../media/image109.png"/><Relationship Id="rId96" Type="http://schemas.openxmlformats.org/officeDocument/2006/relationships/customXml" Target="../ink/ink408.xml"/><Relationship Id="rId1" Type="http://schemas.openxmlformats.org/officeDocument/2006/relationships/slideLayout" Target="../slideLayouts/slideLayout2.xml"/><Relationship Id="rId6" Type="http://schemas.openxmlformats.org/officeDocument/2006/relationships/customXml" Target="../ink/ink360.xml"/><Relationship Id="rId15" Type="http://schemas.openxmlformats.org/officeDocument/2006/relationships/image" Target="../media/image82.png"/><Relationship Id="rId23" Type="http://schemas.openxmlformats.org/officeDocument/2006/relationships/image" Target="../media/image92.png"/><Relationship Id="rId28" Type="http://schemas.openxmlformats.org/officeDocument/2006/relationships/customXml" Target="../ink/ink371.xml"/><Relationship Id="rId36" Type="http://schemas.openxmlformats.org/officeDocument/2006/relationships/customXml" Target="../ink/ink376.xml"/><Relationship Id="rId49" Type="http://schemas.openxmlformats.org/officeDocument/2006/relationships/customXml" Target="../ink/ink388.xml"/><Relationship Id="rId57" Type="http://schemas.openxmlformats.org/officeDocument/2006/relationships/image" Target="../media/image100.png"/><Relationship Id="rId106" Type="http://schemas.openxmlformats.org/officeDocument/2006/relationships/customXml" Target="../ink/ink413.xml"/><Relationship Id="rId10" Type="http://schemas.openxmlformats.org/officeDocument/2006/relationships/customXml" Target="../ink/ink362.xml"/><Relationship Id="rId31" Type="http://schemas.openxmlformats.org/officeDocument/2006/relationships/image" Target="../media/image961.png"/><Relationship Id="rId44" Type="http://schemas.openxmlformats.org/officeDocument/2006/relationships/customXml" Target="../ink/ink384.xml"/><Relationship Id="rId52" Type="http://schemas.openxmlformats.org/officeDocument/2006/relationships/customXml" Target="../ink/ink391.xml"/><Relationship Id="rId60" Type="http://schemas.openxmlformats.org/officeDocument/2006/relationships/customXml" Target="../ink/ink396.xml"/><Relationship Id="rId65" Type="http://schemas.openxmlformats.org/officeDocument/2006/relationships/image" Target="../media/image104.png"/><Relationship Id="rId73" Type="http://schemas.openxmlformats.org/officeDocument/2006/relationships/image" Target="../media/image108.png"/><Relationship Id="rId78" Type="http://schemas.openxmlformats.org/officeDocument/2006/relationships/customXml" Target="../ink/ink405.xml"/><Relationship Id="rId94" Type="http://schemas.openxmlformats.org/officeDocument/2006/relationships/customXml" Target="../ink/ink407.xml"/><Relationship Id="rId99" Type="http://schemas.openxmlformats.org/officeDocument/2006/relationships/image" Target="../media/image115.png"/><Relationship Id="rId101" Type="http://schemas.openxmlformats.org/officeDocument/2006/relationships/image" Target="../media/image116.png"/><Relationship Id="rId4" Type="http://schemas.openxmlformats.org/officeDocument/2006/relationships/customXml" Target="../ink/ink359.xml"/><Relationship Id="rId9" Type="http://schemas.openxmlformats.org/officeDocument/2006/relationships/image" Target="../media/image79.png"/></Relationships>
</file>

<file path=ppt/slides/_rels/slide18.xml.rels><?xml version="1.0" encoding="UTF-8" standalone="yes"?>
<Relationships xmlns="http://schemas.openxmlformats.org/package/2006/relationships"><Relationship Id="rId13" Type="http://schemas.openxmlformats.org/officeDocument/2006/relationships/image" Target="../media/image81.png"/><Relationship Id="rId18" Type="http://schemas.openxmlformats.org/officeDocument/2006/relationships/customXml" Target="../ink/ink423.xml"/><Relationship Id="rId26" Type="http://schemas.openxmlformats.org/officeDocument/2006/relationships/customXml" Target="../ink/ink427.xml"/><Relationship Id="rId39" Type="http://schemas.openxmlformats.org/officeDocument/2006/relationships/customXml" Target="../ink/ink436.xml"/><Relationship Id="rId21" Type="http://schemas.openxmlformats.org/officeDocument/2006/relationships/image" Target="../media/image91.png"/><Relationship Id="rId34" Type="http://schemas.openxmlformats.org/officeDocument/2006/relationships/customXml" Target="../ink/ink431.xml"/><Relationship Id="rId42" Type="http://schemas.openxmlformats.org/officeDocument/2006/relationships/customXml" Target="../ink/ink439.xml"/><Relationship Id="rId47" Type="http://schemas.openxmlformats.org/officeDocument/2006/relationships/customXml" Target="../ink/ink443.xml"/><Relationship Id="rId50" Type="http://schemas.openxmlformats.org/officeDocument/2006/relationships/customXml" Target="../ink/ink446.xml"/><Relationship Id="rId55" Type="http://schemas.openxmlformats.org/officeDocument/2006/relationships/image" Target="../media/image99.png"/><Relationship Id="rId63" Type="http://schemas.openxmlformats.org/officeDocument/2006/relationships/image" Target="../media/image103.png"/><Relationship Id="rId76" Type="http://schemas.openxmlformats.org/officeDocument/2006/relationships/customXml" Target="../ink/ink460.xml"/><Relationship Id="rId84" Type="http://schemas.openxmlformats.org/officeDocument/2006/relationships/customXml" Target="../ink/ink464.xml"/><Relationship Id="rId89" Type="http://schemas.openxmlformats.org/officeDocument/2006/relationships/image" Target="../media/image115.png"/><Relationship Id="rId97" Type="http://schemas.openxmlformats.org/officeDocument/2006/relationships/customXml" Target="../ink/ink471.xml"/><Relationship Id="rId7" Type="http://schemas.openxmlformats.org/officeDocument/2006/relationships/image" Target="../media/image78.png"/><Relationship Id="rId71" Type="http://schemas.openxmlformats.org/officeDocument/2006/relationships/image" Target="../media/image124.png"/><Relationship Id="rId92" Type="http://schemas.openxmlformats.org/officeDocument/2006/relationships/customXml" Target="../ink/ink468.xml"/><Relationship Id="rId2" Type="http://schemas.openxmlformats.org/officeDocument/2006/relationships/customXml" Target="../ink/ink415.xml"/><Relationship Id="rId16" Type="http://schemas.openxmlformats.org/officeDocument/2006/relationships/customXml" Target="../ink/ink422.xml"/><Relationship Id="rId29" Type="http://schemas.openxmlformats.org/officeDocument/2006/relationships/image" Target="../media/image95.png"/><Relationship Id="rId11" Type="http://schemas.openxmlformats.org/officeDocument/2006/relationships/image" Target="../media/image80.png"/><Relationship Id="rId24" Type="http://schemas.openxmlformats.org/officeDocument/2006/relationships/customXml" Target="../ink/ink426.xml"/><Relationship Id="rId32" Type="http://schemas.openxmlformats.org/officeDocument/2006/relationships/customXml" Target="../ink/ink430.xml"/><Relationship Id="rId37" Type="http://schemas.openxmlformats.org/officeDocument/2006/relationships/customXml" Target="../ink/ink434.xml"/><Relationship Id="rId40" Type="http://schemas.openxmlformats.org/officeDocument/2006/relationships/customXml" Target="../ink/ink437.xml"/><Relationship Id="rId45" Type="http://schemas.openxmlformats.org/officeDocument/2006/relationships/image" Target="../media/image98.png"/><Relationship Id="rId53" Type="http://schemas.openxmlformats.org/officeDocument/2006/relationships/customXml" Target="../ink/ink449.xml"/><Relationship Id="rId58" Type="http://schemas.openxmlformats.org/officeDocument/2006/relationships/customXml" Target="../ink/ink452.xml"/><Relationship Id="rId66" Type="http://schemas.openxmlformats.org/officeDocument/2006/relationships/customXml" Target="../ink/ink456.xml"/><Relationship Id="rId74" Type="http://schemas.openxmlformats.org/officeDocument/2006/relationships/customXml" Target="../ink/ink459.xml"/><Relationship Id="rId79" Type="http://schemas.openxmlformats.org/officeDocument/2006/relationships/image" Target="../media/image128.png"/><Relationship Id="rId87" Type="http://schemas.openxmlformats.org/officeDocument/2006/relationships/image" Target="../media/image114.png"/><Relationship Id="rId5" Type="http://schemas.openxmlformats.org/officeDocument/2006/relationships/image" Target="../media/image77.png"/><Relationship Id="rId61" Type="http://schemas.openxmlformats.org/officeDocument/2006/relationships/image" Target="../media/image102.png"/><Relationship Id="rId82" Type="http://schemas.openxmlformats.org/officeDocument/2006/relationships/customXml" Target="../ink/ink463.xml"/><Relationship Id="rId90" Type="http://schemas.openxmlformats.org/officeDocument/2006/relationships/customXml" Target="../ink/ink467.xml"/><Relationship Id="rId95" Type="http://schemas.openxmlformats.org/officeDocument/2006/relationships/customXml" Target="../ink/ink470.xml"/><Relationship Id="rId19" Type="http://schemas.openxmlformats.org/officeDocument/2006/relationships/image" Target="../media/image90.png"/><Relationship Id="rId14" Type="http://schemas.openxmlformats.org/officeDocument/2006/relationships/customXml" Target="../ink/ink421.xml"/><Relationship Id="rId22" Type="http://schemas.openxmlformats.org/officeDocument/2006/relationships/customXml" Target="../ink/ink425.xml"/><Relationship Id="rId27" Type="http://schemas.openxmlformats.org/officeDocument/2006/relationships/image" Target="../media/image94.png"/><Relationship Id="rId30" Type="http://schemas.openxmlformats.org/officeDocument/2006/relationships/customXml" Target="../ink/ink429.xml"/><Relationship Id="rId35" Type="http://schemas.openxmlformats.org/officeDocument/2006/relationships/customXml" Target="../ink/ink432.xml"/><Relationship Id="rId43" Type="http://schemas.openxmlformats.org/officeDocument/2006/relationships/customXml" Target="../ink/ink440.xml"/><Relationship Id="rId48" Type="http://schemas.openxmlformats.org/officeDocument/2006/relationships/customXml" Target="../ink/ink444.xml"/><Relationship Id="rId56" Type="http://schemas.openxmlformats.org/officeDocument/2006/relationships/customXml" Target="../ink/ink451.xml"/><Relationship Id="rId64" Type="http://schemas.openxmlformats.org/officeDocument/2006/relationships/customXml" Target="../ink/ink455.xml"/><Relationship Id="rId69" Type="http://schemas.openxmlformats.org/officeDocument/2006/relationships/image" Target="../media/image123.png"/><Relationship Id="rId77" Type="http://schemas.openxmlformats.org/officeDocument/2006/relationships/image" Target="../media/image127.png"/><Relationship Id="rId8" Type="http://schemas.openxmlformats.org/officeDocument/2006/relationships/customXml" Target="../ink/ink418.xml"/><Relationship Id="rId51" Type="http://schemas.openxmlformats.org/officeDocument/2006/relationships/customXml" Target="../ink/ink447.xml"/><Relationship Id="rId72" Type="http://schemas.openxmlformats.org/officeDocument/2006/relationships/customXml" Target="../ink/ink458.xml"/><Relationship Id="rId80" Type="http://schemas.openxmlformats.org/officeDocument/2006/relationships/customXml" Target="../ink/ink462.xml"/><Relationship Id="rId85" Type="http://schemas.openxmlformats.org/officeDocument/2006/relationships/image" Target="../media/image112.png"/><Relationship Id="rId93" Type="http://schemas.openxmlformats.org/officeDocument/2006/relationships/image" Target="../media/image117.png"/><Relationship Id="rId3" Type="http://schemas.openxmlformats.org/officeDocument/2006/relationships/image" Target="../media/image1212.png"/><Relationship Id="rId12" Type="http://schemas.openxmlformats.org/officeDocument/2006/relationships/customXml" Target="../ink/ink420.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customXml" Target="../ink/ink435.xml"/><Relationship Id="rId46" Type="http://schemas.openxmlformats.org/officeDocument/2006/relationships/customXml" Target="../ink/ink442.xml"/><Relationship Id="rId59" Type="http://schemas.openxmlformats.org/officeDocument/2006/relationships/image" Target="../media/image101.png"/><Relationship Id="rId20" Type="http://schemas.openxmlformats.org/officeDocument/2006/relationships/customXml" Target="../ink/ink424.xml"/><Relationship Id="rId41" Type="http://schemas.openxmlformats.org/officeDocument/2006/relationships/customXml" Target="../ink/ink438.xml"/><Relationship Id="rId54" Type="http://schemas.openxmlformats.org/officeDocument/2006/relationships/customXml" Target="../ink/ink450.xml"/><Relationship Id="rId62" Type="http://schemas.openxmlformats.org/officeDocument/2006/relationships/customXml" Target="../ink/ink454.xml"/><Relationship Id="rId70" Type="http://schemas.openxmlformats.org/officeDocument/2006/relationships/customXml" Target="../ink/ink457.xml"/><Relationship Id="rId75" Type="http://schemas.openxmlformats.org/officeDocument/2006/relationships/image" Target="../media/image126.png"/><Relationship Id="rId83" Type="http://schemas.openxmlformats.org/officeDocument/2006/relationships/image" Target="../media/image130.png"/><Relationship Id="rId88" Type="http://schemas.openxmlformats.org/officeDocument/2006/relationships/customXml" Target="../ink/ink466.xml"/><Relationship Id="rId91" Type="http://schemas.openxmlformats.org/officeDocument/2006/relationships/image" Target="../media/image116.png"/><Relationship Id="rId96"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customXml" Target="../ink/ink417.xml"/><Relationship Id="rId15" Type="http://schemas.openxmlformats.org/officeDocument/2006/relationships/image" Target="../media/image82.png"/><Relationship Id="rId23" Type="http://schemas.openxmlformats.org/officeDocument/2006/relationships/image" Target="../media/image92.png"/><Relationship Id="rId28" Type="http://schemas.openxmlformats.org/officeDocument/2006/relationships/customXml" Target="../ink/ink428.xml"/><Relationship Id="rId36" Type="http://schemas.openxmlformats.org/officeDocument/2006/relationships/customXml" Target="../ink/ink433.xml"/><Relationship Id="rId49" Type="http://schemas.openxmlformats.org/officeDocument/2006/relationships/customXml" Target="../ink/ink445.xml"/><Relationship Id="rId57" Type="http://schemas.openxmlformats.org/officeDocument/2006/relationships/image" Target="../media/image100.png"/><Relationship Id="rId10" Type="http://schemas.openxmlformats.org/officeDocument/2006/relationships/customXml" Target="../ink/ink419.xml"/><Relationship Id="rId31" Type="http://schemas.openxmlformats.org/officeDocument/2006/relationships/image" Target="../media/image1221.png"/><Relationship Id="rId44" Type="http://schemas.openxmlformats.org/officeDocument/2006/relationships/customXml" Target="../ink/ink441.xml"/><Relationship Id="rId52" Type="http://schemas.openxmlformats.org/officeDocument/2006/relationships/customXml" Target="../ink/ink448.xml"/><Relationship Id="rId60" Type="http://schemas.openxmlformats.org/officeDocument/2006/relationships/customXml" Target="../ink/ink453.xml"/><Relationship Id="rId65" Type="http://schemas.openxmlformats.org/officeDocument/2006/relationships/image" Target="../media/image104.png"/><Relationship Id="rId73" Type="http://schemas.openxmlformats.org/officeDocument/2006/relationships/image" Target="../media/image125.png"/><Relationship Id="rId78" Type="http://schemas.openxmlformats.org/officeDocument/2006/relationships/customXml" Target="../ink/ink461.xml"/><Relationship Id="rId81" Type="http://schemas.openxmlformats.org/officeDocument/2006/relationships/image" Target="../media/image129.png"/><Relationship Id="rId86" Type="http://schemas.openxmlformats.org/officeDocument/2006/relationships/customXml" Target="../ink/ink465.xml"/><Relationship Id="rId94" Type="http://schemas.openxmlformats.org/officeDocument/2006/relationships/customXml" Target="../ink/ink469.xml"/><Relationship Id="rId4" Type="http://schemas.openxmlformats.org/officeDocument/2006/relationships/customXml" Target="../ink/ink416.xml"/><Relationship Id="rId9" Type="http://schemas.openxmlformats.org/officeDocument/2006/relationships/image" Target="../media/image79.png"/></Relationships>
</file>

<file path=ppt/slides/_rels/slide19.xml.rels><?xml version="1.0" encoding="UTF-8" standalone="yes"?>
<Relationships xmlns="http://schemas.openxmlformats.org/package/2006/relationships"><Relationship Id="rId13" Type="http://schemas.openxmlformats.org/officeDocument/2006/relationships/image" Target="../media/image81.png"/><Relationship Id="rId18" Type="http://schemas.openxmlformats.org/officeDocument/2006/relationships/customXml" Target="../ink/ink480.xml"/><Relationship Id="rId26" Type="http://schemas.openxmlformats.org/officeDocument/2006/relationships/customXml" Target="../ink/ink484.xml"/><Relationship Id="rId39" Type="http://schemas.openxmlformats.org/officeDocument/2006/relationships/customXml" Target="../ink/ink493.xml"/><Relationship Id="rId21" Type="http://schemas.openxmlformats.org/officeDocument/2006/relationships/image" Target="../media/image91.png"/><Relationship Id="rId34" Type="http://schemas.openxmlformats.org/officeDocument/2006/relationships/customXml" Target="../ink/ink488.xml"/><Relationship Id="rId42" Type="http://schemas.openxmlformats.org/officeDocument/2006/relationships/customXml" Target="../ink/ink496.xml"/><Relationship Id="rId47" Type="http://schemas.openxmlformats.org/officeDocument/2006/relationships/customXml" Target="../ink/ink500.xml"/><Relationship Id="rId50" Type="http://schemas.openxmlformats.org/officeDocument/2006/relationships/customXml" Target="../ink/ink503.xml"/><Relationship Id="rId55" Type="http://schemas.openxmlformats.org/officeDocument/2006/relationships/image" Target="../media/image99.png"/><Relationship Id="rId63" Type="http://schemas.openxmlformats.org/officeDocument/2006/relationships/image" Target="../media/image103.png"/><Relationship Id="rId68" Type="http://schemas.openxmlformats.org/officeDocument/2006/relationships/customXml" Target="../ink/ink514.xml"/><Relationship Id="rId76" Type="http://schemas.openxmlformats.org/officeDocument/2006/relationships/customXml" Target="../ink/ink518.xml"/><Relationship Id="rId84" Type="http://schemas.openxmlformats.org/officeDocument/2006/relationships/customXml" Target="../ink/ink522.xml"/><Relationship Id="rId7" Type="http://schemas.openxmlformats.org/officeDocument/2006/relationships/image" Target="../media/image78.png"/><Relationship Id="rId71" Type="http://schemas.openxmlformats.org/officeDocument/2006/relationships/image" Target="../media/image112.png"/><Relationship Id="rId2" Type="http://schemas.openxmlformats.org/officeDocument/2006/relationships/customXml" Target="../ink/ink472.xml"/><Relationship Id="rId16" Type="http://schemas.openxmlformats.org/officeDocument/2006/relationships/customXml" Target="../ink/ink479.xml"/><Relationship Id="rId29" Type="http://schemas.openxmlformats.org/officeDocument/2006/relationships/image" Target="../media/image95.png"/><Relationship Id="rId11" Type="http://schemas.openxmlformats.org/officeDocument/2006/relationships/image" Target="../media/image80.png"/><Relationship Id="rId24" Type="http://schemas.openxmlformats.org/officeDocument/2006/relationships/customXml" Target="../ink/ink483.xml"/><Relationship Id="rId32" Type="http://schemas.openxmlformats.org/officeDocument/2006/relationships/customXml" Target="../ink/ink487.xml"/><Relationship Id="rId37" Type="http://schemas.openxmlformats.org/officeDocument/2006/relationships/customXml" Target="../ink/ink491.xml"/><Relationship Id="rId40" Type="http://schemas.openxmlformats.org/officeDocument/2006/relationships/customXml" Target="../ink/ink494.xml"/><Relationship Id="rId45" Type="http://schemas.openxmlformats.org/officeDocument/2006/relationships/image" Target="../media/image98.png"/><Relationship Id="rId53" Type="http://schemas.openxmlformats.org/officeDocument/2006/relationships/customXml" Target="../ink/ink506.xml"/><Relationship Id="rId58" Type="http://schemas.openxmlformats.org/officeDocument/2006/relationships/customXml" Target="../ink/ink509.xml"/><Relationship Id="rId66" Type="http://schemas.openxmlformats.org/officeDocument/2006/relationships/customXml" Target="../ink/ink513.xml"/><Relationship Id="rId74" Type="http://schemas.openxmlformats.org/officeDocument/2006/relationships/customXml" Target="../ink/ink517.xml"/><Relationship Id="rId79" Type="http://schemas.openxmlformats.org/officeDocument/2006/relationships/image" Target="../media/image117.png"/><Relationship Id="rId5" Type="http://schemas.openxmlformats.org/officeDocument/2006/relationships/image" Target="../media/image77.png"/><Relationship Id="rId61" Type="http://schemas.openxmlformats.org/officeDocument/2006/relationships/image" Target="../media/image102.png"/><Relationship Id="rId82" Type="http://schemas.openxmlformats.org/officeDocument/2006/relationships/customXml" Target="../ink/ink521.xml"/><Relationship Id="rId19" Type="http://schemas.openxmlformats.org/officeDocument/2006/relationships/image" Target="../media/image90.png"/><Relationship Id="rId4" Type="http://schemas.openxmlformats.org/officeDocument/2006/relationships/customXml" Target="../ink/ink473.xml"/><Relationship Id="rId9" Type="http://schemas.openxmlformats.org/officeDocument/2006/relationships/image" Target="../media/image79.png"/><Relationship Id="rId14" Type="http://schemas.openxmlformats.org/officeDocument/2006/relationships/customXml" Target="../ink/ink478.xml"/><Relationship Id="rId22" Type="http://schemas.openxmlformats.org/officeDocument/2006/relationships/customXml" Target="../ink/ink482.xml"/><Relationship Id="rId27" Type="http://schemas.openxmlformats.org/officeDocument/2006/relationships/image" Target="../media/image94.png"/><Relationship Id="rId30" Type="http://schemas.openxmlformats.org/officeDocument/2006/relationships/customXml" Target="../ink/ink486.xml"/><Relationship Id="rId35" Type="http://schemas.openxmlformats.org/officeDocument/2006/relationships/customXml" Target="../ink/ink489.xml"/><Relationship Id="rId43" Type="http://schemas.openxmlformats.org/officeDocument/2006/relationships/customXml" Target="../ink/ink497.xml"/><Relationship Id="rId48" Type="http://schemas.openxmlformats.org/officeDocument/2006/relationships/customXml" Target="../ink/ink501.xml"/><Relationship Id="rId56" Type="http://schemas.openxmlformats.org/officeDocument/2006/relationships/customXml" Target="../ink/ink508.xml"/><Relationship Id="rId64" Type="http://schemas.openxmlformats.org/officeDocument/2006/relationships/customXml" Target="../ink/ink512.xml"/><Relationship Id="rId69" Type="http://schemas.openxmlformats.org/officeDocument/2006/relationships/image" Target="../media/image111.png"/><Relationship Id="rId77" Type="http://schemas.openxmlformats.org/officeDocument/2006/relationships/image" Target="../media/image116.png"/><Relationship Id="rId8" Type="http://schemas.openxmlformats.org/officeDocument/2006/relationships/customXml" Target="../ink/ink475.xml"/><Relationship Id="rId51" Type="http://schemas.openxmlformats.org/officeDocument/2006/relationships/customXml" Target="../ink/ink504.xml"/><Relationship Id="rId72" Type="http://schemas.openxmlformats.org/officeDocument/2006/relationships/customXml" Target="../ink/ink516.xml"/><Relationship Id="rId80" Type="http://schemas.openxmlformats.org/officeDocument/2006/relationships/customXml" Target="../ink/ink520.xml"/><Relationship Id="rId85" Type="http://schemas.openxmlformats.org/officeDocument/2006/relationships/image" Target="../media/image121.png"/><Relationship Id="rId3" Type="http://schemas.openxmlformats.org/officeDocument/2006/relationships/image" Target="../media/image131.png"/><Relationship Id="rId12" Type="http://schemas.openxmlformats.org/officeDocument/2006/relationships/customXml" Target="../ink/ink477.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customXml" Target="../ink/ink492.xml"/><Relationship Id="rId46" Type="http://schemas.openxmlformats.org/officeDocument/2006/relationships/customXml" Target="../ink/ink499.xml"/><Relationship Id="rId59" Type="http://schemas.openxmlformats.org/officeDocument/2006/relationships/image" Target="../media/image101.png"/><Relationship Id="rId67" Type="http://schemas.openxmlformats.org/officeDocument/2006/relationships/image" Target="../media/image110.png"/><Relationship Id="rId20" Type="http://schemas.openxmlformats.org/officeDocument/2006/relationships/customXml" Target="../ink/ink481.xml"/><Relationship Id="rId41" Type="http://schemas.openxmlformats.org/officeDocument/2006/relationships/customXml" Target="../ink/ink495.xml"/><Relationship Id="rId54" Type="http://schemas.openxmlformats.org/officeDocument/2006/relationships/customXml" Target="../ink/ink507.xml"/><Relationship Id="rId62" Type="http://schemas.openxmlformats.org/officeDocument/2006/relationships/customXml" Target="../ink/ink511.xml"/><Relationship Id="rId70" Type="http://schemas.openxmlformats.org/officeDocument/2006/relationships/customXml" Target="../ink/ink515.xml"/><Relationship Id="rId75" Type="http://schemas.openxmlformats.org/officeDocument/2006/relationships/image" Target="../media/image115.png"/><Relationship Id="rId83"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customXml" Target="../ink/ink474.xml"/><Relationship Id="rId15" Type="http://schemas.openxmlformats.org/officeDocument/2006/relationships/image" Target="../media/image82.png"/><Relationship Id="rId23" Type="http://schemas.openxmlformats.org/officeDocument/2006/relationships/image" Target="../media/image92.png"/><Relationship Id="rId28" Type="http://schemas.openxmlformats.org/officeDocument/2006/relationships/customXml" Target="../ink/ink485.xml"/><Relationship Id="rId36" Type="http://schemas.openxmlformats.org/officeDocument/2006/relationships/customXml" Target="../ink/ink490.xml"/><Relationship Id="rId49" Type="http://schemas.openxmlformats.org/officeDocument/2006/relationships/customXml" Target="../ink/ink502.xml"/><Relationship Id="rId57" Type="http://schemas.openxmlformats.org/officeDocument/2006/relationships/image" Target="../media/image100.png"/><Relationship Id="rId10" Type="http://schemas.openxmlformats.org/officeDocument/2006/relationships/customXml" Target="../ink/ink476.xml"/><Relationship Id="rId31" Type="http://schemas.openxmlformats.org/officeDocument/2006/relationships/image" Target="../media/image961.png"/><Relationship Id="rId44" Type="http://schemas.openxmlformats.org/officeDocument/2006/relationships/customXml" Target="../ink/ink498.xml"/><Relationship Id="rId52" Type="http://schemas.openxmlformats.org/officeDocument/2006/relationships/customXml" Target="../ink/ink505.xml"/><Relationship Id="rId60" Type="http://schemas.openxmlformats.org/officeDocument/2006/relationships/customXml" Target="../ink/ink510.xml"/><Relationship Id="rId65" Type="http://schemas.openxmlformats.org/officeDocument/2006/relationships/image" Target="../media/image104.png"/><Relationship Id="rId73" Type="http://schemas.openxmlformats.org/officeDocument/2006/relationships/image" Target="../media/image114.png"/><Relationship Id="rId78" Type="http://schemas.openxmlformats.org/officeDocument/2006/relationships/customXml" Target="../ink/ink519.xml"/><Relationship Id="rId81" Type="http://schemas.openxmlformats.org/officeDocument/2006/relationships/image" Target="../media/image122.png"/></Relationships>
</file>

<file path=ppt/slides/_rels/slide2.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image" Target="../media/image39.png"/><Relationship Id="rId18" Type="http://schemas.openxmlformats.org/officeDocument/2006/relationships/customXml" Target="../ink/ink43.xml"/><Relationship Id="rId26" Type="http://schemas.openxmlformats.org/officeDocument/2006/relationships/customXml" Target="../ink/ink47.xml"/><Relationship Id="rId3" Type="http://schemas.openxmlformats.org/officeDocument/2006/relationships/image" Target="../media/image3410.png"/><Relationship Id="rId21" Type="http://schemas.openxmlformats.org/officeDocument/2006/relationships/image" Target="../media/image43.png"/><Relationship Id="rId7" Type="http://schemas.openxmlformats.org/officeDocument/2006/relationships/image" Target="../media/image36.png"/><Relationship Id="rId12" Type="http://schemas.openxmlformats.org/officeDocument/2006/relationships/customXml" Target="../ink/ink40.xml"/><Relationship Id="rId17" Type="http://schemas.openxmlformats.org/officeDocument/2006/relationships/image" Target="../media/image41.png"/><Relationship Id="rId25" Type="http://schemas.openxmlformats.org/officeDocument/2006/relationships/image" Target="../media/image45.png"/><Relationship Id="rId2" Type="http://schemas.openxmlformats.org/officeDocument/2006/relationships/customXml" Target="../ink/ink35.xml"/><Relationship Id="rId16" Type="http://schemas.openxmlformats.org/officeDocument/2006/relationships/customXml" Target="../ink/ink42.xml"/><Relationship Id="rId20" Type="http://schemas.openxmlformats.org/officeDocument/2006/relationships/customXml" Target="../ink/ink44.xml"/><Relationship Id="rId29"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image" Target="../media/image38.png"/><Relationship Id="rId24" Type="http://schemas.openxmlformats.org/officeDocument/2006/relationships/customXml" Target="../ink/ink46.xml"/><Relationship Id="rId5" Type="http://schemas.openxmlformats.org/officeDocument/2006/relationships/image" Target="../media/image35.png"/><Relationship Id="rId15" Type="http://schemas.openxmlformats.org/officeDocument/2006/relationships/image" Target="../media/image40.png"/><Relationship Id="rId23" Type="http://schemas.openxmlformats.org/officeDocument/2006/relationships/image" Target="../media/image44.png"/><Relationship Id="rId28" Type="http://schemas.openxmlformats.org/officeDocument/2006/relationships/customXml" Target="../ink/ink48.xml"/><Relationship Id="rId10" Type="http://schemas.openxmlformats.org/officeDocument/2006/relationships/customXml" Target="../ink/ink39.xml"/><Relationship Id="rId19" Type="http://schemas.openxmlformats.org/officeDocument/2006/relationships/image" Target="../media/image42.png"/><Relationship Id="rId31" Type="http://schemas.openxmlformats.org/officeDocument/2006/relationships/image" Target="../media/image48.png"/><Relationship Id="rId4" Type="http://schemas.openxmlformats.org/officeDocument/2006/relationships/customXml" Target="../ink/ink36.xml"/><Relationship Id="rId9" Type="http://schemas.openxmlformats.org/officeDocument/2006/relationships/image" Target="../media/image37.png"/><Relationship Id="rId14" Type="http://schemas.openxmlformats.org/officeDocument/2006/relationships/customXml" Target="../ink/ink41.xml"/><Relationship Id="rId22" Type="http://schemas.openxmlformats.org/officeDocument/2006/relationships/customXml" Target="../ink/ink45.xml"/><Relationship Id="rId27" Type="http://schemas.openxmlformats.org/officeDocument/2006/relationships/image" Target="../media/image46.png"/><Relationship Id="rId30" Type="http://schemas.openxmlformats.org/officeDocument/2006/relationships/customXml" Target="../ink/ink49.xml"/></Relationships>
</file>

<file path=ppt/slides/_rels/slide20.xml.rels><?xml version="1.0" encoding="UTF-8" standalone="yes"?>
<Relationships xmlns="http://schemas.openxmlformats.org/package/2006/relationships"><Relationship Id="rId13" Type="http://schemas.openxmlformats.org/officeDocument/2006/relationships/image" Target="../media/image136.png"/><Relationship Id="rId18" Type="http://schemas.openxmlformats.org/officeDocument/2006/relationships/customXml" Target="../ink/ink530.xml"/><Relationship Id="rId26" Type="http://schemas.openxmlformats.org/officeDocument/2006/relationships/customXml" Target="../ink/ink534.xml"/><Relationship Id="rId39" Type="http://schemas.openxmlformats.org/officeDocument/2006/relationships/image" Target="../media/image94.png"/><Relationship Id="rId21" Type="http://schemas.openxmlformats.org/officeDocument/2006/relationships/image" Target="../media/image85.png"/><Relationship Id="rId34" Type="http://schemas.openxmlformats.org/officeDocument/2006/relationships/customXml" Target="../ink/ink538.xml"/><Relationship Id="rId42" Type="http://schemas.openxmlformats.org/officeDocument/2006/relationships/customXml" Target="../ink/ink542.xml"/><Relationship Id="rId47" Type="http://schemas.openxmlformats.org/officeDocument/2006/relationships/image" Target="../media/image139.png"/><Relationship Id="rId50" Type="http://schemas.openxmlformats.org/officeDocument/2006/relationships/customXml" Target="../ink/ink547.xml"/><Relationship Id="rId55" Type="http://schemas.openxmlformats.org/officeDocument/2006/relationships/customXml" Target="../ink/ink552.xml"/><Relationship Id="rId63" Type="http://schemas.openxmlformats.org/officeDocument/2006/relationships/customXml" Target="../ink/ink558.xml"/><Relationship Id="rId68" Type="http://schemas.openxmlformats.org/officeDocument/2006/relationships/customXml" Target="../ink/ink561.xml"/><Relationship Id="rId76" Type="http://schemas.openxmlformats.org/officeDocument/2006/relationships/image" Target="../media/image148.png"/><Relationship Id="rId84" Type="http://schemas.openxmlformats.org/officeDocument/2006/relationships/image" Target="../media/image152.png"/><Relationship Id="rId89" Type="http://schemas.openxmlformats.org/officeDocument/2006/relationships/customXml" Target="../ink/ink572.xml"/><Relationship Id="rId7" Type="http://schemas.openxmlformats.org/officeDocument/2006/relationships/image" Target="../media/image133.png"/><Relationship Id="rId71" Type="http://schemas.openxmlformats.org/officeDocument/2006/relationships/customXml" Target="../ink/ink563.xml"/><Relationship Id="rId92" Type="http://schemas.openxmlformats.org/officeDocument/2006/relationships/image" Target="../media/image156.png"/><Relationship Id="rId2" Type="http://schemas.openxmlformats.org/officeDocument/2006/relationships/customXml" Target="../ink/ink523.xml"/><Relationship Id="rId29" Type="http://schemas.openxmlformats.org/officeDocument/2006/relationships/image" Target="../media/image89.png"/><Relationship Id="rId11" Type="http://schemas.openxmlformats.org/officeDocument/2006/relationships/image" Target="../media/image135.png"/><Relationship Id="rId24" Type="http://schemas.openxmlformats.org/officeDocument/2006/relationships/customXml" Target="../ink/ink533.xml"/><Relationship Id="rId32" Type="http://schemas.openxmlformats.org/officeDocument/2006/relationships/customXml" Target="../ink/ink537.xml"/><Relationship Id="rId37" Type="http://schemas.openxmlformats.org/officeDocument/2006/relationships/image" Target="../media/image93.png"/><Relationship Id="rId40" Type="http://schemas.openxmlformats.org/officeDocument/2006/relationships/customXml" Target="../ink/ink541.xml"/><Relationship Id="rId45" Type="http://schemas.openxmlformats.org/officeDocument/2006/relationships/image" Target="../media/image138.png"/><Relationship Id="rId53" Type="http://schemas.openxmlformats.org/officeDocument/2006/relationships/customXml" Target="../ink/ink550.xml"/><Relationship Id="rId58" Type="http://schemas.openxmlformats.org/officeDocument/2006/relationships/customXml" Target="../ink/ink554.xml"/><Relationship Id="rId66" Type="http://schemas.openxmlformats.org/officeDocument/2006/relationships/customXml" Target="../ink/ink560.xml"/><Relationship Id="rId74" Type="http://schemas.openxmlformats.org/officeDocument/2006/relationships/image" Target="../media/image147.png"/><Relationship Id="rId79" Type="http://schemas.openxmlformats.org/officeDocument/2006/relationships/customXml" Target="../ink/ink567.xml"/><Relationship Id="rId87" Type="http://schemas.openxmlformats.org/officeDocument/2006/relationships/customXml" Target="../ink/ink571.xml"/><Relationship Id="rId5" Type="http://schemas.openxmlformats.org/officeDocument/2006/relationships/image" Target="../media/image132.png"/><Relationship Id="rId61" Type="http://schemas.openxmlformats.org/officeDocument/2006/relationships/image" Target="../media/image142.png"/><Relationship Id="rId82" Type="http://schemas.openxmlformats.org/officeDocument/2006/relationships/image" Target="../media/image151.png"/><Relationship Id="rId90" Type="http://schemas.openxmlformats.org/officeDocument/2006/relationships/image" Target="../media/image155.png"/><Relationship Id="rId19" Type="http://schemas.openxmlformats.org/officeDocument/2006/relationships/image" Target="../media/image84.png"/><Relationship Id="rId4" Type="http://schemas.openxmlformats.org/officeDocument/2006/relationships/customXml" Target="../ink/ink524.xml"/><Relationship Id="rId9" Type="http://schemas.openxmlformats.org/officeDocument/2006/relationships/image" Target="../media/image134.png"/><Relationship Id="rId14" Type="http://schemas.openxmlformats.org/officeDocument/2006/relationships/customXml" Target="../ink/ink529.xml"/><Relationship Id="rId22" Type="http://schemas.openxmlformats.org/officeDocument/2006/relationships/customXml" Target="../ink/ink532.xml"/><Relationship Id="rId27" Type="http://schemas.openxmlformats.org/officeDocument/2006/relationships/image" Target="../media/image88.png"/><Relationship Id="rId30" Type="http://schemas.openxmlformats.org/officeDocument/2006/relationships/customXml" Target="../ink/ink536.xml"/><Relationship Id="rId35" Type="http://schemas.openxmlformats.org/officeDocument/2006/relationships/image" Target="../media/image92.png"/><Relationship Id="rId43" Type="http://schemas.openxmlformats.org/officeDocument/2006/relationships/image" Target="../media/image137.png"/><Relationship Id="rId48" Type="http://schemas.openxmlformats.org/officeDocument/2006/relationships/customXml" Target="../ink/ink545.xml"/><Relationship Id="rId56" Type="http://schemas.openxmlformats.org/officeDocument/2006/relationships/customXml" Target="../ink/ink553.xml"/><Relationship Id="rId64" Type="http://schemas.openxmlformats.org/officeDocument/2006/relationships/customXml" Target="../ink/ink559.xml"/><Relationship Id="rId69" Type="http://schemas.openxmlformats.org/officeDocument/2006/relationships/customXml" Target="../ink/ink562.xml"/><Relationship Id="rId77" Type="http://schemas.openxmlformats.org/officeDocument/2006/relationships/customXml" Target="../ink/ink566.xml"/><Relationship Id="rId8" Type="http://schemas.openxmlformats.org/officeDocument/2006/relationships/customXml" Target="../ink/ink526.xml"/><Relationship Id="rId51" Type="http://schemas.openxmlformats.org/officeDocument/2006/relationships/customXml" Target="../ink/ink548.xml"/><Relationship Id="rId72" Type="http://schemas.openxmlformats.org/officeDocument/2006/relationships/image" Target="../media/image146.png"/><Relationship Id="rId80" Type="http://schemas.openxmlformats.org/officeDocument/2006/relationships/image" Target="../media/image150.png"/><Relationship Id="rId85" Type="http://schemas.openxmlformats.org/officeDocument/2006/relationships/customXml" Target="../ink/ink570.xml"/><Relationship Id="rId3" Type="http://schemas.openxmlformats.org/officeDocument/2006/relationships/image" Target="../media/image76.png"/><Relationship Id="rId12" Type="http://schemas.openxmlformats.org/officeDocument/2006/relationships/customXml" Target="../ink/ink528.xml"/><Relationship Id="rId17" Type="http://schemas.openxmlformats.org/officeDocument/2006/relationships/image" Target="../media/image83.png"/><Relationship Id="rId25" Type="http://schemas.openxmlformats.org/officeDocument/2006/relationships/image" Target="../media/image87.png"/><Relationship Id="rId33" Type="http://schemas.openxmlformats.org/officeDocument/2006/relationships/image" Target="../media/image91.png"/><Relationship Id="rId38" Type="http://schemas.openxmlformats.org/officeDocument/2006/relationships/customXml" Target="../ink/ink540.xml"/><Relationship Id="rId46" Type="http://schemas.openxmlformats.org/officeDocument/2006/relationships/customXml" Target="../ink/ink544.xml"/><Relationship Id="rId59" Type="http://schemas.openxmlformats.org/officeDocument/2006/relationships/customXml" Target="../ink/ink555.xml"/><Relationship Id="rId67" Type="http://schemas.openxmlformats.org/officeDocument/2006/relationships/image" Target="../media/image144.png"/><Relationship Id="rId20" Type="http://schemas.openxmlformats.org/officeDocument/2006/relationships/customXml" Target="../ink/ink531.xml"/><Relationship Id="rId41" Type="http://schemas.openxmlformats.org/officeDocument/2006/relationships/image" Target="../media/image95.png"/><Relationship Id="rId54" Type="http://schemas.openxmlformats.org/officeDocument/2006/relationships/customXml" Target="../ink/ink551.xml"/><Relationship Id="rId62" Type="http://schemas.openxmlformats.org/officeDocument/2006/relationships/customXml" Target="../ink/ink557.xml"/><Relationship Id="rId70" Type="http://schemas.openxmlformats.org/officeDocument/2006/relationships/image" Target="../media/image145.png"/><Relationship Id="rId75" Type="http://schemas.openxmlformats.org/officeDocument/2006/relationships/customXml" Target="../ink/ink565.xml"/><Relationship Id="rId83" Type="http://schemas.openxmlformats.org/officeDocument/2006/relationships/customXml" Target="../ink/ink569.xml"/><Relationship Id="rId88" Type="http://schemas.openxmlformats.org/officeDocument/2006/relationships/image" Target="../media/image154.png"/><Relationship Id="rId91" Type="http://schemas.openxmlformats.org/officeDocument/2006/relationships/customXml" Target="../ink/ink573.xml"/><Relationship Id="rId1" Type="http://schemas.openxmlformats.org/officeDocument/2006/relationships/slideLayout" Target="../slideLayouts/slideLayout2.xml"/><Relationship Id="rId6" Type="http://schemas.openxmlformats.org/officeDocument/2006/relationships/customXml" Target="../ink/ink525.xml"/><Relationship Id="rId23" Type="http://schemas.openxmlformats.org/officeDocument/2006/relationships/image" Target="../media/image86.png"/><Relationship Id="rId28" Type="http://schemas.openxmlformats.org/officeDocument/2006/relationships/customXml" Target="../ink/ink535.xml"/><Relationship Id="rId36" Type="http://schemas.openxmlformats.org/officeDocument/2006/relationships/customXml" Target="../ink/ink539.xml"/><Relationship Id="rId49" Type="http://schemas.openxmlformats.org/officeDocument/2006/relationships/customXml" Target="../ink/ink546.xml"/><Relationship Id="rId57" Type="http://schemas.openxmlformats.org/officeDocument/2006/relationships/image" Target="../media/image141.png"/><Relationship Id="rId10" Type="http://schemas.openxmlformats.org/officeDocument/2006/relationships/customXml" Target="../ink/ink527.xml"/><Relationship Id="rId31" Type="http://schemas.openxmlformats.org/officeDocument/2006/relationships/image" Target="../media/image90.png"/><Relationship Id="rId44" Type="http://schemas.openxmlformats.org/officeDocument/2006/relationships/customXml" Target="../ink/ink543.xml"/><Relationship Id="rId52" Type="http://schemas.openxmlformats.org/officeDocument/2006/relationships/customXml" Target="../ink/ink549.xml"/><Relationship Id="rId60" Type="http://schemas.openxmlformats.org/officeDocument/2006/relationships/customXml" Target="../ink/ink556.xml"/><Relationship Id="rId65" Type="http://schemas.openxmlformats.org/officeDocument/2006/relationships/image" Target="../media/image143.png"/><Relationship Id="rId73" Type="http://schemas.openxmlformats.org/officeDocument/2006/relationships/customXml" Target="../ink/ink564.xml"/><Relationship Id="rId78" Type="http://schemas.openxmlformats.org/officeDocument/2006/relationships/image" Target="../media/image149.png"/><Relationship Id="rId81" Type="http://schemas.openxmlformats.org/officeDocument/2006/relationships/customXml" Target="../ink/ink568.xml"/><Relationship Id="rId86"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36.png"/><Relationship Id="rId18" Type="http://schemas.openxmlformats.org/officeDocument/2006/relationships/customXml" Target="../ink/ink581.xml"/><Relationship Id="rId26" Type="http://schemas.openxmlformats.org/officeDocument/2006/relationships/customXml" Target="../ink/ink585.xml"/><Relationship Id="rId39" Type="http://schemas.openxmlformats.org/officeDocument/2006/relationships/image" Target="../media/image94.png"/><Relationship Id="rId21" Type="http://schemas.openxmlformats.org/officeDocument/2006/relationships/image" Target="../media/image85.png"/><Relationship Id="rId34" Type="http://schemas.openxmlformats.org/officeDocument/2006/relationships/customXml" Target="../ink/ink589.xml"/><Relationship Id="rId42" Type="http://schemas.openxmlformats.org/officeDocument/2006/relationships/customXml" Target="../ink/ink593.xml"/><Relationship Id="rId47" Type="http://schemas.openxmlformats.org/officeDocument/2006/relationships/image" Target="../media/image139.png"/><Relationship Id="rId50" Type="http://schemas.openxmlformats.org/officeDocument/2006/relationships/customXml" Target="../ink/ink598.xml"/><Relationship Id="rId55" Type="http://schemas.openxmlformats.org/officeDocument/2006/relationships/customXml" Target="../ink/ink603.xml"/><Relationship Id="rId63" Type="http://schemas.openxmlformats.org/officeDocument/2006/relationships/customXml" Target="../ink/ink609.xml"/><Relationship Id="rId68" Type="http://schemas.openxmlformats.org/officeDocument/2006/relationships/customXml" Target="../ink/ink612.xml"/><Relationship Id="rId76" Type="http://schemas.openxmlformats.org/officeDocument/2006/relationships/image" Target="../media/image148.png"/><Relationship Id="rId84" Type="http://schemas.openxmlformats.org/officeDocument/2006/relationships/image" Target="../media/image152.png"/><Relationship Id="rId89" Type="http://schemas.openxmlformats.org/officeDocument/2006/relationships/customXml" Target="../ink/ink623.xml"/><Relationship Id="rId7" Type="http://schemas.openxmlformats.org/officeDocument/2006/relationships/image" Target="../media/image133.png"/><Relationship Id="rId71" Type="http://schemas.openxmlformats.org/officeDocument/2006/relationships/customXml" Target="../ink/ink614.xml"/><Relationship Id="rId92" Type="http://schemas.openxmlformats.org/officeDocument/2006/relationships/image" Target="../media/image156.png"/><Relationship Id="rId2" Type="http://schemas.openxmlformats.org/officeDocument/2006/relationships/customXml" Target="../ink/ink574.xml"/><Relationship Id="rId29" Type="http://schemas.openxmlformats.org/officeDocument/2006/relationships/image" Target="../media/image89.png"/><Relationship Id="rId11" Type="http://schemas.openxmlformats.org/officeDocument/2006/relationships/image" Target="../media/image135.png"/><Relationship Id="rId24" Type="http://schemas.openxmlformats.org/officeDocument/2006/relationships/customXml" Target="../ink/ink584.xml"/><Relationship Id="rId32" Type="http://schemas.openxmlformats.org/officeDocument/2006/relationships/customXml" Target="../ink/ink588.xml"/><Relationship Id="rId37" Type="http://schemas.openxmlformats.org/officeDocument/2006/relationships/image" Target="../media/image93.png"/><Relationship Id="rId40" Type="http://schemas.openxmlformats.org/officeDocument/2006/relationships/customXml" Target="../ink/ink592.xml"/><Relationship Id="rId45" Type="http://schemas.openxmlformats.org/officeDocument/2006/relationships/image" Target="../media/image138.png"/><Relationship Id="rId53" Type="http://schemas.openxmlformats.org/officeDocument/2006/relationships/customXml" Target="../ink/ink601.xml"/><Relationship Id="rId58" Type="http://schemas.openxmlformats.org/officeDocument/2006/relationships/customXml" Target="../ink/ink605.xml"/><Relationship Id="rId66" Type="http://schemas.openxmlformats.org/officeDocument/2006/relationships/customXml" Target="../ink/ink611.xml"/><Relationship Id="rId74" Type="http://schemas.openxmlformats.org/officeDocument/2006/relationships/image" Target="../media/image147.png"/><Relationship Id="rId79" Type="http://schemas.openxmlformats.org/officeDocument/2006/relationships/customXml" Target="../ink/ink618.xml"/><Relationship Id="rId87" Type="http://schemas.openxmlformats.org/officeDocument/2006/relationships/customXml" Target="../ink/ink622.xml"/><Relationship Id="rId5" Type="http://schemas.openxmlformats.org/officeDocument/2006/relationships/image" Target="../media/image132.png"/><Relationship Id="rId61" Type="http://schemas.openxmlformats.org/officeDocument/2006/relationships/image" Target="../media/image142.png"/><Relationship Id="rId82" Type="http://schemas.openxmlformats.org/officeDocument/2006/relationships/image" Target="../media/image151.png"/><Relationship Id="rId90" Type="http://schemas.openxmlformats.org/officeDocument/2006/relationships/image" Target="../media/image155.png"/><Relationship Id="rId19" Type="http://schemas.openxmlformats.org/officeDocument/2006/relationships/image" Target="../media/image84.png"/><Relationship Id="rId14" Type="http://schemas.openxmlformats.org/officeDocument/2006/relationships/customXml" Target="../ink/ink580.xml"/><Relationship Id="rId22" Type="http://schemas.openxmlformats.org/officeDocument/2006/relationships/customXml" Target="../ink/ink583.xml"/><Relationship Id="rId27" Type="http://schemas.openxmlformats.org/officeDocument/2006/relationships/image" Target="../media/image88.png"/><Relationship Id="rId30" Type="http://schemas.openxmlformats.org/officeDocument/2006/relationships/customXml" Target="../ink/ink587.xml"/><Relationship Id="rId35" Type="http://schemas.openxmlformats.org/officeDocument/2006/relationships/image" Target="../media/image92.png"/><Relationship Id="rId43" Type="http://schemas.openxmlformats.org/officeDocument/2006/relationships/image" Target="../media/image137.png"/><Relationship Id="rId48" Type="http://schemas.openxmlformats.org/officeDocument/2006/relationships/customXml" Target="../ink/ink596.xml"/><Relationship Id="rId56" Type="http://schemas.openxmlformats.org/officeDocument/2006/relationships/customXml" Target="../ink/ink604.xml"/><Relationship Id="rId64" Type="http://schemas.openxmlformats.org/officeDocument/2006/relationships/customXml" Target="../ink/ink610.xml"/><Relationship Id="rId69" Type="http://schemas.openxmlformats.org/officeDocument/2006/relationships/customXml" Target="../ink/ink613.xml"/><Relationship Id="rId77" Type="http://schemas.openxmlformats.org/officeDocument/2006/relationships/customXml" Target="../ink/ink617.xml"/><Relationship Id="rId8" Type="http://schemas.openxmlformats.org/officeDocument/2006/relationships/customXml" Target="../ink/ink577.xml"/><Relationship Id="rId51" Type="http://schemas.openxmlformats.org/officeDocument/2006/relationships/customXml" Target="../ink/ink599.xml"/><Relationship Id="rId72" Type="http://schemas.openxmlformats.org/officeDocument/2006/relationships/image" Target="../media/image146.png"/><Relationship Id="rId80" Type="http://schemas.openxmlformats.org/officeDocument/2006/relationships/image" Target="../media/image150.png"/><Relationship Id="rId85" Type="http://schemas.openxmlformats.org/officeDocument/2006/relationships/customXml" Target="../ink/ink621.xml"/><Relationship Id="rId93" Type="http://schemas.openxmlformats.org/officeDocument/2006/relationships/customXml" Target="../ink/ink625.xml"/><Relationship Id="rId3" Type="http://schemas.openxmlformats.org/officeDocument/2006/relationships/image" Target="../media/image76.png"/><Relationship Id="rId12" Type="http://schemas.openxmlformats.org/officeDocument/2006/relationships/customXml" Target="../ink/ink579.xml"/><Relationship Id="rId17" Type="http://schemas.openxmlformats.org/officeDocument/2006/relationships/image" Target="../media/image83.png"/><Relationship Id="rId25" Type="http://schemas.openxmlformats.org/officeDocument/2006/relationships/image" Target="../media/image87.png"/><Relationship Id="rId33" Type="http://schemas.openxmlformats.org/officeDocument/2006/relationships/image" Target="../media/image91.png"/><Relationship Id="rId38" Type="http://schemas.openxmlformats.org/officeDocument/2006/relationships/customXml" Target="../ink/ink591.xml"/><Relationship Id="rId46" Type="http://schemas.openxmlformats.org/officeDocument/2006/relationships/customXml" Target="../ink/ink595.xml"/><Relationship Id="rId59" Type="http://schemas.openxmlformats.org/officeDocument/2006/relationships/customXml" Target="../ink/ink606.xml"/><Relationship Id="rId67" Type="http://schemas.openxmlformats.org/officeDocument/2006/relationships/image" Target="../media/image144.png"/><Relationship Id="rId20" Type="http://schemas.openxmlformats.org/officeDocument/2006/relationships/customXml" Target="../ink/ink582.xml"/><Relationship Id="rId41" Type="http://schemas.openxmlformats.org/officeDocument/2006/relationships/image" Target="../media/image95.png"/><Relationship Id="rId54" Type="http://schemas.openxmlformats.org/officeDocument/2006/relationships/customXml" Target="../ink/ink602.xml"/><Relationship Id="rId62" Type="http://schemas.openxmlformats.org/officeDocument/2006/relationships/customXml" Target="../ink/ink608.xml"/><Relationship Id="rId70" Type="http://schemas.openxmlformats.org/officeDocument/2006/relationships/image" Target="../media/image145.png"/><Relationship Id="rId75" Type="http://schemas.openxmlformats.org/officeDocument/2006/relationships/customXml" Target="../ink/ink616.xml"/><Relationship Id="rId83" Type="http://schemas.openxmlformats.org/officeDocument/2006/relationships/customXml" Target="../ink/ink620.xml"/><Relationship Id="rId88" Type="http://schemas.openxmlformats.org/officeDocument/2006/relationships/image" Target="../media/image154.png"/><Relationship Id="rId91" Type="http://schemas.openxmlformats.org/officeDocument/2006/relationships/customXml" Target="../ink/ink624.xml"/><Relationship Id="rId1" Type="http://schemas.openxmlformats.org/officeDocument/2006/relationships/slideLayout" Target="../slideLayouts/slideLayout2.xml"/><Relationship Id="rId6" Type="http://schemas.openxmlformats.org/officeDocument/2006/relationships/customXml" Target="../ink/ink576.xml"/><Relationship Id="rId23" Type="http://schemas.openxmlformats.org/officeDocument/2006/relationships/image" Target="../media/image86.png"/><Relationship Id="rId28" Type="http://schemas.openxmlformats.org/officeDocument/2006/relationships/customXml" Target="../ink/ink586.xml"/><Relationship Id="rId36" Type="http://schemas.openxmlformats.org/officeDocument/2006/relationships/customXml" Target="../ink/ink590.xml"/><Relationship Id="rId49" Type="http://schemas.openxmlformats.org/officeDocument/2006/relationships/customXml" Target="../ink/ink597.xml"/><Relationship Id="rId57" Type="http://schemas.openxmlformats.org/officeDocument/2006/relationships/image" Target="../media/image141.png"/><Relationship Id="rId10" Type="http://schemas.openxmlformats.org/officeDocument/2006/relationships/customXml" Target="../ink/ink578.xml"/><Relationship Id="rId31" Type="http://schemas.openxmlformats.org/officeDocument/2006/relationships/image" Target="../media/image90.png"/><Relationship Id="rId44" Type="http://schemas.openxmlformats.org/officeDocument/2006/relationships/customXml" Target="../ink/ink594.xml"/><Relationship Id="rId52" Type="http://schemas.openxmlformats.org/officeDocument/2006/relationships/customXml" Target="../ink/ink600.xml"/><Relationship Id="rId60" Type="http://schemas.openxmlformats.org/officeDocument/2006/relationships/customXml" Target="../ink/ink607.xml"/><Relationship Id="rId65" Type="http://schemas.openxmlformats.org/officeDocument/2006/relationships/image" Target="../media/image143.png"/><Relationship Id="rId73" Type="http://schemas.openxmlformats.org/officeDocument/2006/relationships/customXml" Target="../ink/ink615.xml"/><Relationship Id="rId78" Type="http://schemas.openxmlformats.org/officeDocument/2006/relationships/image" Target="../media/image149.png"/><Relationship Id="rId81" Type="http://schemas.openxmlformats.org/officeDocument/2006/relationships/customXml" Target="../ink/ink619.xml"/><Relationship Id="rId86" Type="http://schemas.openxmlformats.org/officeDocument/2006/relationships/image" Target="../media/image153.png"/><Relationship Id="rId94" Type="http://schemas.openxmlformats.org/officeDocument/2006/relationships/image" Target="../media/image157.png"/><Relationship Id="rId4" Type="http://schemas.openxmlformats.org/officeDocument/2006/relationships/customXml" Target="../ink/ink575.xml"/><Relationship Id="rId9" Type="http://schemas.openxmlformats.org/officeDocument/2006/relationships/image" Target="../media/image134.png"/></Relationships>
</file>

<file path=ppt/slides/_rels/slide22.xml.rels><?xml version="1.0" encoding="UTF-8" standalone="yes"?>
<Relationships xmlns="http://schemas.openxmlformats.org/package/2006/relationships"><Relationship Id="rId8" Type="http://schemas.openxmlformats.org/officeDocument/2006/relationships/customXml" Target="../ink/ink628.xml"/><Relationship Id="rId3" Type="http://schemas.openxmlformats.org/officeDocument/2006/relationships/image" Target="../media/image159.png"/><Relationship Id="rId7" Type="http://schemas.openxmlformats.org/officeDocument/2006/relationships/image" Target="../media/image160.png"/><Relationship Id="rId12" Type="http://schemas.openxmlformats.org/officeDocument/2006/relationships/customXml" Target="../ink/ink630.xml"/><Relationship Id="rId2" Type="http://schemas.openxmlformats.org/officeDocument/2006/relationships/image" Target="../media/image158.png"/><Relationship Id="rId1" Type="http://schemas.openxmlformats.org/officeDocument/2006/relationships/slideLayout" Target="../slideLayouts/slideLayout2.xml"/><Relationship Id="rId6" Type="http://schemas.openxmlformats.org/officeDocument/2006/relationships/customXml" Target="../ink/ink627.xml"/><Relationship Id="rId11" Type="http://schemas.openxmlformats.org/officeDocument/2006/relationships/image" Target="../media/image162.png"/><Relationship Id="rId5" Type="http://schemas.openxmlformats.org/officeDocument/2006/relationships/image" Target="../media/image1590.png"/><Relationship Id="rId10" Type="http://schemas.openxmlformats.org/officeDocument/2006/relationships/customXml" Target="../ink/ink629.xml"/><Relationship Id="rId4" Type="http://schemas.openxmlformats.org/officeDocument/2006/relationships/customXml" Target="../ink/ink626.xml"/><Relationship Id="rId9" Type="http://schemas.openxmlformats.org/officeDocument/2006/relationships/image" Target="../media/image161.png"/></Relationships>
</file>

<file path=ppt/slides/_rels/slide23.xml.rels><?xml version="1.0" encoding="UTF-8" standalone="yes"?>
<Relationships xmlns="http://schemas.openxmlformats.org/package/2006/relationships"><Relationship Id="rId8" Type="http://schemas.openxmlformats.org/officeDocument/2006/relationships/customXml" Target="../ink/ink633.xml"/><Relationship Id="rId13" Type="http://schemas.openxmlformats.org/officeDocument/2006/relationships/customXml" Target="../ink/ink636.xml"/><Relationship Id="rId18" Type="http://schemas.openxmlformats.org/officeDocument/2006/relationships/image" Target="../media/image165.png"/><Relationship Id="rId3" Type="http://schemas.openxmlformats.org/officeDocument/2006/relationships/image" Target="../media/image159.png"/><Relationship Id="rId21" Type="http://schemas.openxmlformats.org/officeDocument/2006/relationships/customXml" Target="../ink/ink640.xml"/><Relationship Id="rId7" Type="http://schemas.openxmlformats.org/officeDocument/2006/relationships/image" Target="../media/image160.png"/><Relationship Id="rId12" Type="http://schemas.openxmlformats.org/officeDocument/2006/relationships/customXml" Target="../ink/ink635.xml"/><Relationship Id="rId17" Type="http://schemas.openxmlformats.org/officeDocument/2006/relationships/customXml" Target="../ink/ink638.xml"/><Relationship Id="rId2" Type="http://schemas.openxmlformats.org/officeDocument/2006/relationships/image" Target="../media/image158.png"/><Relationship Id="rId16" Type="http://schemas.openxmlformats.org/officeDocument/2006/relationships/image" Target="../media/image164.png"/><Relationship Id="rId20" Type="http://schemas.openxmlformats.org/officeDocument/2006/relationships/image" Target="../media/image166.png"/><Relationship Id="rId1" Type="http://schemas.openxmlformats.org/officeDocument/2006/relationships/slideLayout" Target="../slideLayouts/slideLayout2.xml"/><Relationship Id="rId6" Type="http://schemas.openxmlformats.org/officeDocument/2006/relationships/customXml" Target="../ink/ink632.xml"/><Relationship Id="rId11" Type="http://schemas.openxmlformats.org/officeDocument/2006/relationships/image" Target="../media/image162.png"/><Relationship Id="rId5" Type="http://schemas.openxmlformats.org/officeDocument/2006/relationships/image" Target="../media/image1590.png"/><Relationship Id="rId15" Type="http://schemas.openxmlformats.org/officeDocument/2006/relationships/customXml" Target="../ink/ink637.xml"/><Relationship Id="rId10" Type="http://schemas.openxmlformats.org/officeDocument/2006/relationships/customXml" Target="../ink/ink634.xml"/><Relationship Id="rId19" Type="http://schemas.openxmlformats.org/officeDocument/2006/relationships/customXml" Target="../ink/ink639.xml"/><Relationship Id="rId4" Type="http://schemas.openxmlformats.org/officeDocument/2006/relationships/customXml" Target="../ink/ink631.xml"/><Relationship Id="rId9" Type="http://schemas.openxmlformats.org/officeDocument/2006/relationships/image" Target="../media/image161.png"/><Relationship Id="rId14" Type="http://schemas.openxmlformats.org/officeDocument/2006/relationships/image" Target="../media/image163.png"/><Relationship Id="rId22" Type="http://schemas.openxmlformats.org/officeDocument/2006/relationships/image" Target="../media/image167.png"/></Relationships>
</file>

<file path=ppt/slides/_rels/slide24.xml.rels><?xml version="1.0" encoding="UTF-8" standalone="yes"?>
<Relationships xmlns="http://schemas.openxmlformats.org/package/2006/relationships"><Relationship Id="rId8" Type="http://schemas.openxmlformats.org/officeDocument/2006/relationships/customXml" Target="../ink/ink643.xml"/><Relationship Id="rId13" Type="http://schemas.openxmlformats.org/officeDocument/2006/relationships/customXml" Target="../ink/ink646.xml"/><Relationship Id="rId18" Type="http://schemas.openxmlformats.org/officeDocument/2006/relationships/image" Target="../media/image165.png"/><Relationship Id="rId26" Type="http://schemas.openxmlformats.org/officeDocument/2006/relationships/image" Target="../media/image169.png"/><Relationship Id="rId3" Type="http://schemas.openxmlformats.org/officeDocument/2006/relationships/image" Target="../media/image159.png"/><Relationship Id="rId21" Type="http://schemas.openxmlformats.org/officeDocument/2006/relationships/customXml" Target="../ink/ink650.xml"/><Relationship Id="rId7" Type="http://schemas.openxmlformats.org/officeDocument/2006/relationships/image" Target="../media/image160.png"/><Relationship Id="rId12" Type="http://schemas.openxmlformats.org/officeDocument/2006/relationships/customXml" Target="../ink/ink645.xml"/><Relationship Id="rId17" Type="http://schemas.openxmlformats.org/officeDocument/2006/relationships/customXml" Target="../ink/ink648.xml"/><Relationship Id="rId25" Type="http://schemas.openxmlformats.org/officeDocument/2006/relationships/customXml" Target="../ink/ink652.xml"/><Relationship Id="rId2" Type="http://schemas.openxmlformats.org/officeDocument/2006/relationships/image" Target="../media/image158.png"/><Relationship Id="rId16" Type="http://schemas.openxmlformats.org/officeDocument/2006/relationships/image" Target="../media/image164.png"/><Relationship Id="rId20" Type="http://schemas.openxmlformats.org/officeDocument/2006/relationships/image" Target="../media/image166.png"/><Relationship Id="rId29" Type="http://schemas.openxmlformats.org/officeDocument/2006/relationships/customXml" Target="../ink/ink654.xml"/><Relationship Id="rId1" Type="http://schemas.openxmlformats.org/officeDocument/2006/relationships/slideLayout" Target="../slideLayouts/slideLayout2.xml"/><Relationship Id="rId6" Type="http://schemas.openxmlformats.org/officeDocument/2006/relationships/customXml" Target="../ink/ink642.xml"/><Relationship Id="rId11" Type="http://schemas.openxmlformats.org/officeDocument/2006/relationships/image" Target="../media/image162.png"/><Relationship Id="rId24" Type="http://schemas.openxmlformats.org/officeDocument/2006/relationships/image" Target="../media/image168.png"/><Relationship Id="rId32" Type="http://schemas.openxmlformats.org/officeDocument/2006/relationships/image" Target="../media/image172.png"/><Relationship Id="rId5" Type="http://schemas.openxmlformats.org/officeDocument/2006/relationships/image" Target="../media/image1590.png"/><Relationship Id="rId15" Type="http://schemas.openxmlformats.org/officeDocument/2006/relationships/customXml" Target="../ink/ink647.xml"/><Relationship Id="rId23" Type="http://schemas.openxmlformats.org/officeDocument/2006/relationships/customXml" Target="../ink/ink651.xml"/><Relationship Id="rId28" Type="http://schemas.openxmlformats.org/officeDocument/2006/relationships/image" Target="../media/image170.png"/><Relationship Id="rId10" Type="http://schemas.openxmlformats.org/officeDocument/2006/relationships/customXml" Target="../ink/ink644.xml"/><Relationship Id="rId19" Type="http://schemas.openxmlformats.org/officeDocument/2006/relationships/customXml" Target="../ink/ink649.xml"/><Relationship Id="rId31" Type="http://schemas.openxmlformats.org/officeDocument/2006/relationships/customXml" Target="../ink/ink655.xml"/><Relationship Id="rId4" Type="http://schemas.openxmlformats.org/officeDocument/2006/relationships/customXml" Target="../ink/ink641.xml"/><Relationship Id="rId9" Type="http://schemas.openxmlformats.org/officeDocument/2006/relationships/image" Target="../media/image161.png"/><Relationship Id="rId14" Type="http://schemas.openxmlformats.org/officeDocument/2006/relationships/image" Target="../media/image163.png"/><Relationship Id="rId22" Type="http://schemas.openxmlformats.org/officeDocument/2006/relationships/image" Target="../media/image167.png"/><Relationship Id="rId27" Type="http://schemas.openxmlformats.org/officeDocument/2006/relationships/customXml" Target="../ink/ink653.xml"/><Relationship Id="rId30" Type="http://schemas.openxmlformats.org/officeDocument/2006/relationships/image" Target="../media/image171.png"/></Relationships>
</file>

<file path=ppt/slides/_rels/slide25.xml.rels><?xml version="1.0" encoding="UTF-8" standalone="yes"?>
<Relationships xmlns="http://schemas.openxmlformats.org/package/2006/relationships"><Relationship Id="rId8" Type="http://schemas.openxmlformats.org/officeDocument/2006/relationships/customXml" Target="../ink/ink659.xml"/><Relationship Id="rId13" Type="http://schemas.openxmlformats.org/officeDocument/2006/relationships/image" Target="../media/image950.png"/><Relationship Id="rId18" Type="http://schemas.openxmlformats.org/officeDocument/2006/relationships/customXml" Target="../ink/ink664.xml"/><Relationship Id="rId3" Type="http://schemas.openxmlformats.org/officeDocument/2006/relationships/image" Target="../media/image900.png"/><Relationship Id="rId21" Type="http://schemas.openxmlformats.org/officeDocument/2006/relationships/image" Target="../media/image990.png"/><Relationship Id="rId7" Type="http://schemas.openxmlformats.org/officeDocument/2006/relationships/image" Target="../media/image920.png"/><Relationship Id="rId12" Type="http://schemas.openxmlformats.org/officeDocument/2006/relationships/customXml" Target="../ink/ink661.xml"/><Relationship Id="rId17" Type="http://schemas.openxmlformats.org/officeDocument/2006/relationships/image" Target="../media/image970.png"/><Relationship Id="rId25" Type="http://schemas.openxmlformats.org/officeDocument/2006/relationships/image" Target="../media/image1012.png"/><Relationship Id="rId2" Type="http://schemas.openxmlformats.org/officeDocument/2006/relationships/customXml" Target="../ink/ink656.xml"/><Relationship Id="rId16" Type="http://schemas.openxmlformats.org/officeDocument/2006/relationships/customXml" Target="../ink/ink663.xml"/><Relationship Id="rId20" Type="http://schemas.openxmlformats.org/officeDocument/2006/relationships/customXml" Target="../ink/ink665.xml"/><Relationship Id="rId1" Type="http://schemas.openxmlformats.org/officeDocument/2006/relationships/slideLayout" Target="../slideLayouts/slideLayout2.xml"/><Relationship Id="rId6" Type="http://schemas.openxmlformats.org/officeDocument/2006/relationships/customXml" Target="../ink/ink658.xml"/><Relationship Id="rId11" Type="http://schemas.openxmlformats.org/officeDocument/2006/relationships/image" Target="../media/image940.png"/><Relationship Id="rId24" Type="http://schemas.openxmlformats.org/officeDocument/2006/relationships/customXml" Target="../ink/ink667.xml"/><Relationship Id="rId5" Type="http://schemas.openxmlformats.org/officeDocument/2006/relationships/image" Target="../media/image911.png"/><Relationship Id="rId15" Type="http://schemas.openxmlformats.org/officeDocument/2006/relationships/image" Target="../media/image960.png"/><Relationship Id="rId23" Type="http://schemas.openxmlformats.org/officeDocument/2006/relationships/image" Target="../media/image1000.png"/><Relationship Id="rId10" Type="http://schemas.openxmlformats.org/officeDocument/2006/relationships/customXml" Target="../ink/ink660.xml"/><Relationship Id="rId19" Type="http://schemas.openxmlformats.org/officeDocument/2006/relationships/image" Target="../media/image980.png"/><Relationship Id="rId4" Type="http://schemas.openxmlformats.org/officeDocument/2006/relationships/customXml" Target="../ink/ink657.xml"/><Relationship Id="rId9" Type="http://schemas.openxmlformats.org/officeDocument/2006/relationships/image" Target="../media/image930.png"/><Relationship Id="rId14" Type="http://schemas.openxmlformats.org/officeDocument/2006/relationships/customXml" Target="../ink/ink662.xml"/><Relationship Id="rId22" Type="http://schemas.openxmlformats.org/officeDocument/2006/relationships/customXml" Target="../ink/ink666.xml"/></Relationships>
</file>

<file path=ppt/slides/_rels/slide26.xml.rels><?xml version="1.0" encoding="UTF-8" standalone="yes"?>
<Relationships xmlns="http://schemas.openxmlformats.org/package/2006/relationships"><Relationship Id="rId8" Type="http://schemas.openxmlformats.org/officeDocument/2006/relationships/customXml" Target="../ink/ink671.xml"/><Relationship Id="rId13" Type="http://schemas.openxmlformats.org/officeDocument/2006/relationships/image" Target="../media/image940.png"/><Relationship Id="rId18" Type="http://schemas.openxmlformats.org/officeDocument/2006/relationships/customXml" Target="../ink/ink676.xml"/><Relationship Id="rId26" Type="http://schemas.openxmlformats.org/officeDocument/2006/relationships/customXml" Target="../ink/ink680.xml"/><Relationship Id="rId39" Type="http://schemas.openxmlformats.org/officeDocument/2006/relationships/image" Target="../media/image1101.png"/><Relationship Id="rId3" Type="http://schemas.openxmlformats.org/officeDocument/2006/relationships/image" Target="../media/image1010.png"/><Relationship Id="rId21" Type="http://schemas.openxmlformats.org/officeDocument/2006/relationships/image" Target="../media/image980.png"/><Relationship Id="rId34" Type="http://schemas.openxmlformats.org/officeDocument/2006/relationships/customXml" Target="../ink/ink684.xml"/><Relationship Id="rId7" Type="http://schemas.openxmlformats.org/officeDocument/2006/relationships/image" Target="../media/image911.png"/><Relationship Id="rId12" Type="http://schemas.openxmlformats.org/officeDocument/2006/relationships/customXml" Target="../ink/ink673.xml"/><Relationship Id="rId17" Type="http://schemas.openxmlformats.org/officeDocument/2006/relationships/image" Target="../media/image960.png"/><Relationship Id="rId25" Type="http://schemas.openxmlformats.org/officeDocument/2006/relationships/image" Target="../media/image1030.png"/><Relationship Id="rId33" Type="http://schemas.openxmlformats.org/officeDocument/2006/relationships/image" Target="../media/image1071.png"/><Relationship Id="rId38" Type="http://schemas.openxmlformats.org/officeDocument/2006/relationships/customXml" Target="../ink/ink686.xml"/><Relationship Id="rId2" Type="http://schemas.openxmlformats.org/officeDocument/2006/relationships/customXml" Target="../ink/ink668.xml"/><Relationship Id="rId16" Type="http://schemas.openxmlformats.org/officeDocument/2006/relationships/customXml" Target="../ink/ink675.xml"/><Relationship Id="rId20" Type="http://schemas.openxmlformats.org/officeDocument/2006/relationships/customXml" Target="../ink/ink677.xml"/><Relationship Id="rId29" Type="http://schemas.openxmlformats.org/officeDocument/2006/relationships/image" Target="../media/image1051.png"/><Relationship Id="rId1" Type="http://schemas.openxmlformats.org/officeDocument/2006/relationships/slideLayout" Target="../slideLayouts/slideLayout2.xml"/><Relationship Id="rId6" Type="http://schemas.openxmlformats.org/officeDocument/2006/relationships/customXml" Target="../ink/ink670.xml"/><Relationship Id="rId11" Type="http://schemas.openxmlformats.org/officeDocument/2006/relationships/image" Target="../media/image930.png"/><Relationship Id="rId24" Type="http://schemas.openxmlformats.org/officeDocument/2006/relationships/customXml" Target="../ink/ink679.xml"/><Relationship Id="rId32" Type="http://schemas.openxmlformats.org/officeDocument/2006/relationships/customXml" Target="../ink/ink683.xml"/><Relationship Id="rId37" Type="http://schemas.openxmlformats.org/officeDocument/2006/relationships/image" Target="../media/image1091.png"/><Relationship Id="rId5" Type="http://schemas.openxmlformats.org/officeDocument/2006/relationships/image" Target="../media/image900.png"/><Relationship Id="rId15" Type="http://schemas.openxmlformats.org/officeDocument/2006/relationships/image" Target="../media/image950.png"/><Relationship Id="rId23" Type="http://schemas.openxmlformats.org/officeDocument/2006/relationships/image" Target="../media/image1020.png"/><Relationship Id="rId28" Type="http://schemas.openxmlformats.org/officeDocument/2006/relationships/customXml" Target="../ink/ink681.xml"/><Relationship Id="rId36" Type="http://schemas.openxmlformats.org/officeDocument/2006/relationships/customXml" Target="../ink/ink685.xml"/><Relationship Id="rId10" Type="http://schemas.openxmlformats.org/officeDocument/2006/relationships/customXml" Target="../ink/ink672.xml"/><Relationship Id="rId19" Type="http://schemas.openxmlformats.org/officeDocument/2006/relationships/image" Target="../media/image970.png"/><Relationship Id="rId31" Type="http://schemas.openxmlformats.org/officeDocument/2006/relationships/image" Target="../media/image1061.png"/><Relationship Id="rId4" Type="http://schemas.openxmlformats.org/officeDocument/2006/relationships/customXml" Target="../ink/ink669.xml"/><Relationship Id="rId9" Type="http://schemas.openxmlformats.org/officeDocument/2006/relationships/image" Target="../media/image920.png"/><Relationship Id="rId14" Type="http://schemas.openxmlformats.org/officeDocument/2006/relationships/customXml" Target="../ink/ink674.xml"/><Relationship Id="rId22" Type="http://schemas.openxmlformats.org/officeDocument/2006/relationships/customXml" Target="../ink/ink678.xml"/><Relationship Id="rId27" Type="http://schemas.openxmlformats.org/officeDocument/2006/relationships/image" Target="../media/image1041.png"/><Relationship Id="rId30" Type="http://schemas.openxmlformats.org/officeDocument/2006/relationships/customXml" Target="../ink/ink682.xml"/><Relationship Id="rId35" Type="http://schemas.openxmlformats.org/officeDocument/2006/relationships/image" Target="../media/image1081.png"/></Relationships>
</file>

<file path=ppt/slides/_rels/slide27.xml.rels><?xml version="1.0" encoding="UTF-8" standalone="yes"?>
<Relationships xmlns="http://schemas.openxmlformats.org/package/2006/relationships"><Relationship Id="rId8" Type="http://schemas.openxmlformats.org/officeDocument/2006/relationships/customXml" Target="../ink/ink690.xml"/><Relationship Id="rId13" Type="http://schemas.openxmlformats.org/officeDocument/2006/relationships/image" Target="../media/image940.png"/><Relationship Id="rId18" Type="http://schemas.openxmlformats.org/officeDocument/2006/relationships/customXml" Target="../ink/ink695.xml"/><Relationship Id="rId26" Type="http://schemas.openxmlformats.org/officeDocument/2006/relationships/customXml" Target="../ink/ink699.xml"/><Relationship Id="rId39" Type="http://schemas.openxmlformats.org/officeDocument/2006/relationships/image" Target="../media/image1101.png"/><Relationship Id="rId3" Type="http://schemas.openxmlformats.org/officeDocument/2006/relationships/image" Target="../media/image1010.png"/><Relationship Id="rId21" Type="http://schemas.openxmlformats.org/officeDocument/2006/relationships/image" Target="../media/image980.png"/><Relationship Id="rId34" Type="http://schemas.openxmlformats.org/officeDocument/2006/relationships/customXml" Target="../ink/ink703.xml"/><Relationship Id="rId7" Type="http://schemas.openxmlformats.org/officeDocument/2006/relationships/image" Target="../media/image911.png"/><Relationship Id="rId12" Type="http://schemas.openxmlformats.org/officeDocument/2006/relationships/customXml" Target="../ink/ink692.xml"/><Relationship Id="rId17" Type="http://schemas.openxmlformats.org/officeDocument/2006/relationships/image" Target="../media/image960.png"/><Relationship Id="rId25" Type="http://schemas.openxmlformats.org/officeDocument/2006/relationships/image" Target="../media/image1030.png"/><Relationship Id="rId33" Type="http://schemas.openxmlformats.org/officeDocument/2006/relationships/image" Target="../media/image1071.png"/><Relationship Id="rId38" Type="http://schemas.openxmlformats.org/officeDocument/2006/relationships/customXml" Target="../ink/ink705.xml"/><Relationship Id="rId2" Type="http://schemas.openxmlformats.org/officeDocument/2006/relationships/customXml" Target="../ink/ink687.xml"/><Relationship Id="rId16" Type="http://schemas.openxmlformats.org/officeDocument/2006/relationships/customXml" Target="../ink/ink694.xml"/><Relationship Id="rId20" Type="http://schemas.openxmlformats.org/officeDocument/2006/relationships/customXml" Target="../ink/ink696.xml"/><Relationship Id="rId29" Type="http://schemas.openxmlformats.org/officeDocument/2006/relationships/image" Target="../media/image1051.png"/><Relationship Id="rId41" Type="http://schemas.openxmlformats.org/officeDocument/2006/relationships/image" Target="../media/image1112.png"/><Relationship Id="rId1" Type="http://schemas.openxmlformats.org/officeDocument/2006/relationships/slideLayout" Target="../slideLayouts/slideLayout2.xml"/><Relationship Id="rId6" Type="http://schemas.openxmlformats.org/officeDocument/2006/relationships/customXml" Target="../ink/ink689.xml"/><Relationship Id="rId11" Type="http://schemas.openxmlformats.org/officeDocument/2006/relationships/image" Target="../media/image930.png"/><Relationship Id="rId24" Type="http://schemas.openxmlformats.org/officeDocument/2006/relationships/customXml" Target="../ink/ink698.xml"/><Relationship Id="rId32" Type="http://schemas.openxmlformats.org/officeDocument/2006/relationships/customXml" Target="../ink/ink702.xml"/><Relationship Id="rId37" Type="http://schemas.openxmlformats.org/officeDocument/2006/relationships/image" Target="../media/image1091.png"/><Relationship Id="rId40" Type="http://schemas.openxmlformats.org/officeDocument/2006/relationships/customXml" Target="../ink/ink706.xml"/><Relationship Id="rId5" Type="http://schemas.openxmlformats.org/officeDocument/2006/relationships/image" Target="../media/image900.png"/><Relationship Id="rId15" Type="http://schemas.openxmlformats.org/officeDocument/2006/relationships/image" Target="../media/image950.png"/><Relationship Id="rId23" Type="http://schemas.openxmlformats.org/officeDocument/2006/relationships/image" Target="../media/image1020.png"/><Relationship Id="rId28" Type="http://schemas.openxmlformats.org/officeDocument/2006/relationships/customXml" Target="../ink/ink700.xml"/><Relationship Id="rId36" Type="http://schemas.openxmlformats.org/officeDocument/2006/relationships/customXml" Target="../ink/ink704.xml"/><Relationship Id="rId10" Type="http://schemas.openxmlformats.org/officeDocument/2006/relationships/customXml" Target="../ink/ink691.xml"/><Relationship Id="rId19" Type="http://schemas.openxmlformats.org/officeDocument/2006/relationships/image" Target="../media/image970.png"/><Relationship Id="rId31" Type="http://schemas.openxmlformats.org/officeDocument/2006/relationships/image" Target="../media/image1061.png"/><Relationship Id="rId4" Type="http://schemas.openxmlformats.org/officeDocument/2006/relationships/customXml" Target="../ink/ink688.xml"/><Relationship Id="rId9" Type="http://schemas.openxmlformats.org/officeDocument/2006/relationships/image" Target="../media/image920.png"/><Relationship Id="rId14" Type="http://schemas.openxmlformats.org/officeDocument/2006/relationships/customXml" Target="../ink/ink693.xml"/><Relationship Id="rId22" Type="http://schemas.openxmlformats.org/officeDocument/2006/relationships/customXml" Target="../ink/ink697.xml"/><Relationship Id="rId27" Type="http://schemas.openxmlformats.org/officeDocument/2006/relationships/image" Target="../media/image1041.png"/><Relationship Id="rId30" Type="http://schemas.openxmlformats.org/officeDocument/2006/relationships/customXml" Target="../ink/ink701.xml"/><Relationship Id="rId35" Type="http://schemas.openxmlformats.org/officeDocument/2006/relationships/image" Target="../media/image1081.png"/></Relationships>
</file>

<file path=ppt/slides/_rels/slide28.xml.rels><?xml version="1.0" encoding="UTF-8" standalone="yes"?>
<Relationships xmlns="http://schemas.openxmlformats.org/package/2006/relationships"><Relationship Id="rId8" Type="http://schemas.openxmlformats.org/officeDocument/2006/relationships/customXml" Target="../ink/ink709.xml"/><Relationship Id="rId13" Type="http://schemas.openxmlformats.org/officeDocument/2006/relationships/image" Target="../media/image940.png"/><Relationship Id="rId18" Type="http://schemas.openxmlformats.org/officeDocument/2006/relationships/customXml" Target="../ink/ink714.xml"/><Relationship Id="rId39" Type="http://schemas.openxmlformats.org/officeDocument/2006/relationships/image" Target="../media/image1101.png"/><Relationship Id="rId51" Type="http://schemas.openxmlformats.org/officeDocument/2006/relationships/image" Target="../media/image174.png"/><Relationship Id="rId21" Type="http://schemas.openxmlformats.org/officeDocument/2006/relationships/image" Target="../media/image980.png"/><Relationship Id="rId42" Type="http://schemas.openxmlformats.org/officeDocument/2006/relationships/customXml" Target="../ink/ink721.xml"/><Relationship Id="rId47" Type="http://schemas.openxmlformats.org/officeDocument/2006/relationships/image" Target="../media/image1720.png"/><Relationship Id="rId50" Type="http://schemas.openxmlformats.org/officeDocument/2006/relationships/customXml" Target="../ink/ink725.xml"/><Relationship Id="rId7" Type="http://schemas.openxmlformats.org/officeDocument/2006/relationships/image" Target="../media/image911.png"/><Relationship Id="rId12" Type="http://schemas.openxmlformats.org/officeDocument/2006/relationships/customXml" Target="../ink/ink711.xml"/><Relationship Id="rId17" Type="http://schemas.openxmlformats.org/officeDocument/2006/relationships/image" Target="../media/image960.png"/><Relationship Id="rId38" Type="http://schemas.openxmlformats.org/officeDocument/2006/relationships/customXml" Target="../ink/ink719.xml"/><Relationship Id="rId46" Type="http://schemas.openxmlformats.org/officeDocument/2006/relationships/customXml" Target="../ink/ink723.xml"/><Relationship Id="rId2" Type="http://schemas.openxmlformats.org/officeDocument/2006/relationships/customXml" Target="../ink/ink707.xml"/><Relationship Id="rId16" Type="http://schemas.openxmlformats.org/officeDocument/2006/relationships/customXml" Target="../ink/ink713.xml"/><Relationship Id="rId20" Type="http://schemas.openxmlformats.org/officeDocument/2006/relationships/customXml" Target="../ink/ink715.xml"/><Relationship Id="rId41" Type="http://schemas.openxmlformats.org/officeDocument/2006/relationships/image" Target="../media/image1112.png"/><Relationship Id="rId1" Type="http://schemas.openxmlformats.org/officeDocument/2006/relationships/slideLayout" Target="../slideLayouts/slideLayout2.xml"/><Relationship Id="rId6" Type="http://schemas.openxmlformats.org/officeDocument/2006/relationships/customXml" Target="../ink/ink708.xml"/><Relationship Id="rId11" Type="http://schemas.openxmlformats.org/officeDocument/2006/relationships/image" Target="../media/image930.png"/><Relationship Id="rId24" Type="http://schemas.openxmlformats.org/officeDocument/2006/relationships/customXml" Target="../ink/ink717.xml"/><Relationship Id="rId37" Type="http://schemas.openxmlformats.org/officeDocument/2006/relationships/image" Target="../media/image1091.png"/><Relationship Id="rId40" Type="http://schemas.openxmlformats.org/officeDocument/2006/relationships/customXml" Target="../ink/ink720.xml"/><Relationship Id="rId45" Type="http://schemas.openxmlformats.org/officeDocument/2006/relationships/image" Target="../media/image1710.png"/><Relationship Id="rId53" Type="http://schemas.openxmlformats.org/officeDocument/2006/relationships/image" Target="../media/image175.png"/><Relationship Id="rId5" Type="http://schemas.openxmlformats.org/officeDocument/2006/relationships/image" Target="../media/image900.png"/><Relationship Id="rId15" Type="http://schemas.openxmlformats.org/officeDocument/2006/relationships/image" Target="../media/image950.png"/><Relationship Id="rId23" Type="http://schemas.openxmlformats.org/officeDocument/2006/relationships/image" Target="../media/image1690.png"/><Relationship Id="rId36" Type="http://schemas.openxmlformats.org/officeDocument/2006/relationships/customXml" Target="../ink/ink718.xml"/><Relationship Id="rId49" Type="http://schemas.openxmlformats.org/officeDocument/2006/relationships/image" Target="../media/image173.png"/><Relationship Id="rId10" Type="http://schemas.openxmlformats.org/officeDocument/2006/relationships/customXml" Target="../ink/ink710.xml"/><Relationship Id="rId19" Type="http://schemas.openxmlformats.org/officeDocument/2006/relationships/image" Target="../media/image970.png"/><Relationship Id="rId44" Type="http://schemas.openxmlformats.org/officeDocument/2006/relationships/customXml" Target="../ink/ink722.xml"/><Relationship Id="rId52" Type="http://schemas.openxmlformats.org/officeDocument/2006/relationships/customXml" Target="../ink/ink726.xml"/><Relationship Id="rId9" Type="http://schemas.openxmlformats.org/officeDocument/2006/relationships/image" Target="../media/image920.png"/><Relationship Id="rId14" Type="http://schemas.openxmlformats.org/officeDocument/2006/relationships/customXml" Target="../ink/ink712.xml"/><Relationship Id="rId22" Type="http://schemas.openxmlformats.org/officeDocument/2006/relationships/customXml" Target="../ink/ink716.xml"/><Relationship Id="rId35" Type="http://schemas.openxmlformats.org/officeDocument/2006/relationships/image" Target="../media/image1081.png"/><Relationship Id="rId43" Type="http://schemas.openxmlformats.org/officeDocument/2006/relationships/image" Target="../media/image1700.png"/><Relationship Id="rId48" Type="http://schemas.openxmlformats.org/officeDocument/2006/relationships/customXml" Target="../ink/ink724.xml"/></Relationships>
</file>

<file path=ppt/slides/_rels/slide29.xml.rels><?xml version="1.0" encoding="UTF-8" standalone="yes"?>
<Relationships xmlns="http://schemas.openxmlformats.org/package/2006/relationships"><Relationship Id="rId13" Type="http://schemas.openxmlformats.org/officeDocument/2006/relationships/image" Target="../media/image940.png"/><Relationship Id="rId18" Type="http://schemas.openxmlformats.org/officeDocument/2006/relationships/customXml" Target="../ink/ink734.xml"/><Relationship Id="rId39" Type="http://schemas.openxmlformats.org/officeDocument/2006/relationships/image" Target="../media/image1101.png"/><Relationship Id="rId21" Type="http://schemas.openxmlformats.org/officeDocument/2006/relationships/image" Target="../media/image980.png"/><Relationship Id="rId42" Type="http://schemas.openxmlformats.org/officeDocument/2006/relationships/customXml" Target="../ink/ink741.xml"/><Relationship Id="rId47" Type="http://schemas.openxmlformats.org/officeDocument/2006/relationships/image" Target="../media/image175.png"/><Relationship Id="rId50" Type="http://schemas.openxmlformats.org/officeDocument/2006/relationships/customXml" Target="../ink/ink745.xml"/><Relationship Id="rId55" Type="http://schemas.openxmlformats.org/officeDocument/2006/relationships/image" Target="../media/image179.png"/><Relationship Id="rId7" Type="http://schemas.openxmlformats.org/officeDocument/2006/relationships/image" Target="../media/image911.png"/><Relationship Id="rId12" Type="http://schemas.openxmlformats.org/officeDocument/2006/relationships/customXml" Target="../ink/ink731.xml"/><Relationship Id="rId17" Type="http://schemas.openxmlformats.org/officeDocument/2006/relationships/image" Target="../media/image960.png"/><Relationship Id="rId38" Type="http://schemas.openxmlformats.org/officeDocument/2006/relationships/customXml" Target="../ink/ink739.xml"/><Relationship Id="rId46" Type="http://schemas.openxmlformats.org/officeDocument/2006/relationships/customXml" Target="../ink/ink743.xml"/><Relationship Id="rId59" Type="http://schemas.openxmlformats.org/officeDocument/2006/relationships/image" Target="../media/image181.png"/><Relationship Id="rId2" Type="http://schemas.openxmlformats.org/officeDocument/2006/relationships/customXml" Target="../ink/ink727.xml"/><Relationship Id="rId16" Type="http://schemas.openxmlformats.org/officeDocument/2006/relationships/customXml" Target="../ink/ink733.xml"/><Relationship Id="rId20" Type="http://schemas.openxmlformats.org/officeDocument/2006/relationships/customXml" Target="../ink/ink735.xml"/><Relationship Id="rId41" Type="http://schemas.openxmlformats.org/officeDocument/2006/relationships/image" Target="../media/image1112.png"/><Relationship Id="rId54" Type="http://schemas.openxmlformats.org/officeDocument/2006/relationships/customXml" Target="../ink/ink747.xml"/><Relationship Id="rId1" Type="http://schemas.openxmlformats.org/officeDocument/2006/relationships/slideLayout" Target="../slideLayouts/slideLayout2.xml"/><Relationship Id="rId6" Type="http://schemas.openxmlformats.org/officeDocument/2006/relationships/customXml" Target="../ink/ink728.xml"/><Relationship Id="rId11" Type="http://schemas.openxmlformats.org/officeDocument/2006/relationships/image" Target="../media/image930.png"/><Relationship Id="rId24" Type="http://schemas.openxmlformats.org/officeDocument/2006/relationships/customXml" Target="../ink/ink737.xml"/><Relationship Id="rId37" Type="http://schemas.openxmlformats.org/officeDocument/2006/relationships/image" Target="../media/image1091.png"/><Relationship Id="rId40" Type="http://schemas.openxmlformats.org/officeDocument/2006/relationships/customXml" Target="../ink/ink740.xml"/><Relationship Id="rId45" Type="http://schemas.openxmlformats.org/officeDocument/2006/relationships/image" Target="../media/image174.png"/><Relationship Id="rId53" Type="http://schemas.openxmlformats.org/officeDocument/2006/relationships/image" Target="../media/image178.png"/><Relationship Id="rId58" Type="http://schemas.openxmlformats.org/officeDocument/2006/relationships/customXml" Target="../ink/ink749.xml"/><Relationship Id="rId5" Type="http://schemas.openxmlformats.org/officeDocument/2006/relationships/image" Target="../media/image900.png"/><Relationship Id="rId15" Type="http://schemas.openxmlformats.org/officeDocument/2006/relationships/image" Target="../media/image950.png"/><Relationship Id="rId23" Type="http://schemas.openxmlformats.org/officeDocument/2006/relationships/image" Target="../media/image1690.png"/><Relationship Id="rId36" Type="http://schemas.openxmlformats.org/officeDocument/2006/relationships/customXml" Target="../ink/ink738.xml"/><Relationship Id="rId49" Type="http://schemas.openxmlformats.org/officeDocument/2006/relationships/image" Target="../media/image176.png"/><Relationship Id="rId57" Type="http://schemas.openxmlformats.org/officeDocument/2006/relationships/image" Target="../media/image180.png"/><Relationship Id="rId61" Type="http://schemas.openxmlformats.org/officeDocument/2006/relationships/image" Target="../media/image182.png"/><Relationship Id="rId10" Type="http://schemas.openxmlformats.org/officeDocument/2006/relationships/customXml" Target="../ink/ink730.xml"/><Relationship Id="rId19" Type="http://schemas.openxmlformats.org/officeDocument/2006/relationships/image" Target="../media/image970.png"/><Relationship Id="rId44" Type="http://schemas.openxmlformats.org/officeDocument/2006/relationships/customXml" Target="../ink/ink742.xml"/><Relationship Id="rId52" Type="http://schemas.openxmlformats.org/officeDocument/2006/relationships/customXml" Target="../ink/ink746.xml"/><Relationship Id="rId60" Type="http://schemas.openxmlformats.org/officeDocument/2006/relationships/customXml" Target="../ink/ink750.xml"/><Relationship Id="rId9" Type="http://schemas.openxmlformats.org/officeDocument/2006/relationships/image" Target="../media/image920.png"/><Relationship Id="rId14" Type="http://schemas.openxmlformats.org/officeDocument/2006/relationships/customXml" Target="../ink/ink732.xml"/><Relationship Id="rId22" Type="http://schemas.openxmlformats.org/officeDocument/2006/relationships/customXml" Target="../ink/ink736.xml"/><Relationship Id="rId35" Type="http://schemas.openxmlformats.org/officeDocument/2006/relationships/image" Target="../media/image1081.png"/><Relationship Id="rId43" Type="http://schemas.openxmlformats.org/officeDocument/2006/relationships/image" Target="../media/image1720.png"/><Relationship Id="rId48" Type="http://schemas.openxmlformats.org/officeDocument/2006/relationships/customXml" Target="../ink/ink744.xml"/><Relationship Id="rId56" Type="http://schemas.openxmlformats.org/officeDocument/2006/relationships/customXml" Target="../ink/ink748.xml"/><Relationship Id="rId8" Type="http://schemas.openxmlformats.org/officeDocument/2006/relationships/customXml" Target="../ink/ink729.xml"/><Relationship Id="rId51" Type="http://schemas.openxmlformats.org/officeDocument/2006/relationships/image" Target="../media/image177.png"/></Relationships>
</file>

<file path=ppt/slides/_rels/slide3.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49.png"/><Relationship Id="rId18" Type="http://schemas.openxmlformats.org/officeDocument/2006/relationships/customXml" Target="../ink/ink58.xml"/><Relationship Id="rId26" Type="http://schemas.openxmlformats.org/officeDocument/2006/relationships/image" Target="../media/image44.png"/><Relationship Id="rId3" Type="http://schemas.openxmlformats.org/officeDocument/2006/relationships/image" Target="../media/image3410.png"/><Relationship Id="rId21" Type="http://schemas.openxmlformats.org/officeDocument/2006/relationships/image" Target="../media/image41.png"/><Relationship Id="rId34" Type="http://schemas.openxmlformats.org/officeDocument/2006/relationships/image" Target="../media/image48.png"/><Relationship Id="rId7" Type="http://schemas.openxmlformats.org/officeDocument/2006/relationships/image" Target="../media/image36.png"/><Relationship Id="rId12" Type="http://schemas.openxmlformats.org/officeDocument/2006/relationships/customXml" Target="../ink/ink55.xml"/><Relationship Id="rId17" Type="http://schemas.openxmlformats.org/officeDocument/2006/relationships/image" Target="../media/image39.png"/><Relationship Id="rId25" Type="http://schemas.openxmlformats.org/officeDocument/2006/relationships/customXml" Target="../ink/ink62.xml"/><Relationship Id="rId33" Type="http://schemas.openxmlformats.org/officeDocument/2006/relationships/customXml" Target="../ink/ink66.xml"/><Relationship Id="rId38" Type="http://schemas.openxmlformats.org/officeDocument/2006/relationships/image" Target="../media/image51.png"/><Relationship Id="rId2" Type="http://schemas.openxmlformats.org/officeDocument/2006/relationships/customXml" Target="../ink/ink50.xml"/><Relationship Id="rId16" Type="http://schemas.openxmlformats.org/officeDocument/2006/relationships/customXml" Target="../ink/ink57.xml"/><Relationship Id="rId20" Type="http://schemas.openxmlformats.org/officeDocument/2006/relationships/customXml" Target="../ink/ink59.xml"/><Relationship Id="rId29" Type="http://schemas.openxmlformats.org/officeDocument/2006/relationships/customXml" Target="../ink/ink64.xml"/><Relationship Id="rId1" Type="http://schemas.openxmlformats.org/officeDocument/2006/relationships/slideLayout" Target="../slideLayouts/slideLayout2.xml"/><Relationship Id="rId6" Type="http://schemas.openxmlformats.org/officeDocument/2006/relationships/customXml" Target="../ink/ink52.xml"/><Relationship Id="rId11" Type="http://schemas.openxmlformats.org/officeDocument/2006/relationships/image" Target="../media/image431.png"/><Relationship Id="rId24" Type="http://schemas.openxmlformats.org/officeDocument/2006/relationships/customXml" Target="../ink/ink61.xml"/><Relationship Id="rId32" Type="http://schemas.openxmlformats.org/officeDocument/2006/relationships/image" Target="../media/image47.png"/><Relationship Id="rId37" Type="http://schemas.openxmlformats.org/officeDocument/2006/relationships/customXml" Target="../ink/ink68.xml"/><Relationship Id="rId5" Type="http://schemas.openxmlformats.org/officeDocument/2006/relationships/image" Target="../media/image35.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image" Target="../media/image45.png"/><Relationship Id="rId36" Type="http://schemas.openxmlformats.org/officeDocument/2006/relationships/image" Target="../media/image50.png"/><Relationship Id="rId10" Type="http://schemas.openxmlformats.org/officeDocument/2006/relationships/customXml" Target="../ink/ink54.xml"/><Relationship Id="rId19" Type="http://schemas.openxmlformats.org/officeDocument/2006/relationships/image" Target="../media/image40.png"/><Relationship Id="rId31" Type="http://schemas.openxmlformats.org/officeDocument/2006/relationships/customXml" Target="../ink/ink65.xml"/><Relationship Id="rId4" Type="http://schemas.openxmlformats.org/officeDocument/2006/relationships/customXml" Target="../ink/ink51.xml"/><Relationship Id="rId9" Type="http://schemas.openxmlformats.org/officeDocument/2006/relationships/image" Target="../media/image37.png"/><Relationship Id="rId14" Type="http://schemas.openxmlformats.org/officeDocument/2006/relationships/customXml" Target="../ink/ink56.xml"/><Relationship Id="rId22" Type="http://schemas.openxmlformats.org/officeDocument/2006/relationships/customXml" Target="../ink/ink60.xml"/><Relationship Id="rId27" Type="http://schemas.openxmlformats.org/officeDocument/2006/relationships/customXml" Target="../ink/ink63.xml"/><Relationship Id="rId30" Type="http://schemas.openxmlformats.org/officeDocument/2006/relationships/image" Target="../media/image46.png"/><Relationship Id="rId35" Type="http://schemas.openxmlformats.org/officeDocument/2006/relationships/customXml" Target="../ink/ink67.xml"/></Relationships>
</file>

<file path=ppt/slides/_rels/slide30.xml.rels><?xml version="1.0" encoding="UTF-8" standalone="yes"?>
<Relationships xmlns="http://schemas.openxmlformats.org/package/2006/relationships"><Relationship Id="rId8" Type="http://schemas.openxmlformats.org/officeDocument/2006/relationships/customXml" Target="../ink/ink754.xml"/><Relationship Id="rId3" Type="http://schemas.openxmlformats.org/officeDocument/2006/relationships/image" Target="../media/image183.png"/><Relationship Id="rId7" Type="http://schemas.openxmlformats.org/officeDocument/2006/relationships/image" Target="../media/image185.png"/><Relationship Id="rId2" Type="http://schemas.openxmlformats.org/officeDocument/2006/relationships/customXml" Target="../ink/ink751.xml"/><Relationship Id="rId1" Type="http://schemas.openxmlformats.org/officeDocument/2006/relationships/slideLayout" Target="../slideLayouts/slideLayout2.xml"/><Relationship Id="rId6" Type="http://schemas.openxmlformats.org/officeDocument/2006/relationships/customXml" Target="../ink/ink753.xml"/><Relationship Id="rId11" Type="http://schemas.openxmlformats.org/officeDocument/2006/relationships/image" Target="../media/image187.png"/><Relationship Id="rId5" Type="http://schemas.openxmlformats.org/officeDocument/2006/relationships/image" Target="../media/image184.png"/><Relationship Id="rId10" Type="http://schemas.openxmlformats.org/officeDocument/2006/relationships/customXml" Target="../ink/ink755.xml"/><Relationship Id="rId4" Type="http://schemas.openxmlformats.org/officeDocument/2006/relationships/customXml" Target="../ink/ink752.xml"/><Relationship Id="rId9" Type="http://schemas.openxmlformats.org/officeDocument/2006/relationships/image" Target="../media/image186.png"/></Relationships>
</file>

<file path=ppt/slides/_rels/slide31.xml.rels><?xml version="1.0" encoding="UTF-8" standalone="yes"?>
<Relationships xmlns="http://schemas.openxmlformats.org/package/2006/relationships"><Relationship Id="rId8" Type="http://schemas.openxmlformats.org/officeDocument/2006/relationships/customXml" Target="../ink/ink759.xml"/><Relationship Id="rId13" Type="http://schemas.openxmlformats.org/officeDocument/2006/relationships/image" Target="../media/image188.png"/><Relationship Id="rId18" Type="http://schemas.openxmlformats.org/officeDocument/2006/relationships/customXml" Target="../ink/ink764.xml"/><Relationship Id="rId26" Type="http://schemas.openxmlformats.org/officeDocument/2006/relationships/customXml" Target="../ink/ink768.xml"/><Relationship Id="rId3" Type="http://schemas.openxmlformats.org/officeDocument/2006/relationships/image" Target="../media/image183.png"/><Relationship Id="rId21" Type="http://schemas.openxmlformats.org/officeDocument/2006/relationships/image" Target="../media/image192.png"/><Relationship Id="rId34" Type="http://schemas.openxmlformats.org/officeDocument/2006/relationships/customXml" Target="../ink/ink772.xml"/><Relationship Id="rId7" Type="http://schemas.openxmlformats.org/officeDocument/2006/relationships/image" Target="../media/image185.png"/><Relationship Id="rId12" Type="http://schemas.openxmlformats.org/officeDocument/2006/relationships/customXml" Target="../ink/ink761.xml"/><Relationship Id="rId17" Type="http://schemas.openxmlformats.org/officeDocument/2006/relationships/image" Target="../media/image190.png"/><Relationship Id="rId25" Type="http://schemas.openxmlformats.org/officeDocument/2006/relationships/image" Target="../media/image194.png"/><Relationship Id="rId33" Type="http://schemas.openxmlformats.org/officeDocument/2006/relationships/image" Target="../media/image198.png"/><Relationship Id="rId2" Type="http://schemas.openxmlformats.org/officeDocument/2006/relationships/customXml" Target="../ink/ink756.xml"/><Relationship Id="rId16" Type="http://schemas.openxmlformats.org/officeDocument/2006/relationships/customXml" Target="../ink/ink763.xml"/><Relationship Id="rId20" Type="http://schemas.openxmlformats.org/officeDocument/2006/relationships/customXml" Target="../ink/ink765.xml"/><Relationship Id="rId29" Type="http://schemas.openxmlformats.org/officeDocument/2006/relationships/image" Target="../media/image196.png"/><Relationship Id="rId1" Type="http://schemas.openxmlformats.org/officeDocument/2006/relationships/slideLayout" Target="../slideLayouts/slideLayout2.xml"/><Relationship Id="rId6" Type="http://schemas.openxmlformats.org/officeDocument/2006/relationships/customXml" Target="../ink/ink758.xml"/><Relationship Id="rId11" Type="http://schemas.openxmlformats.org/officeDocument/2006/relationships/image" Target="../media/image187.png"/><Relationship Id="rId24" Type="http://schemas.openxmlformats.org/officeDocument/2006/relationships/customXml" Target="../ink/ink767.xml"/><Relationship Id="rId32" Type="http://schemas.openxmlformats.org/officeDocument/2006/relationships/customXml" Target="../ink/ink771.xml"/><Relationship Id="rId5" Type="http://schemas.openxmlformats.org/officeDocument/2006/relationships/image" Target="../media/image184.png"/><Relationship Id="rId15" Type="http://schemas.openxmlformats.org/officeDocument/2006/relationships/image" Target="../media/image189.png"/><Relationship Id="rId23" Type="http://schemas.openxmlformats.org/officeDocument/2006/relationships/image" Target="../media/image193.png"/><Relationship Id="rId28" Type="http://schemas.openxmlformats.org/officeDocument/2006/relationships/customXml" Target="../ink/ink769.xml"/><Relationship Id="rId10" Type="http://schemas.openxmlformats.org/officeDocument/2006/relationships/customXml" Target="../ink/ink760.xml"/><Relationship Id="rId19" Type="http://schemas.openxmlformats.org/officeDocument/2006/relationships/image" Target="../media/image191.png"/><Relationship Id="rId31" Type="http://schemas.openxmlformats.org/officeDocument/2006/relationships/image" Target="../media/image197.png"/><Relationship Id="rId4" Type="http://schemas.openxmlformats.org/officeDocument/2006/relationships/customXml" Target="../ink/ink757.xml"/><Relationship Id="rId9" Type="http://schemas.openxmlformats.org/officeDocument/2006/relationships/image" Target="../media/image186.png"/><Relationship Id="rId14" Type="http://schemas.openxmlformats.org/officeDocument/2006/relationships/customXml" Target="../ink/ink762.xml"/><Relationship Id="rId22" Type="http://schemas.openxmlformats.org/officeDocument/2006/relationships/customXml" Target="../ink/ink766.xml"/><Relationship Id="rId27" Type="http://schemas.openxmlformats.org/officeDocument/2006/relationships/image" Target="../media/image195.png"/><Relationship Id="rId30" Type="http://schemas.openxmlformats.org/officeDocument/2006/relationships/customXml" Target="../ink/ink770.xml"/><Relationship Id="rId35" Type="http://schemas.openxmlformats.org/officeDocument/2006/relationships/image" Target="../media/image199.png"/></Relationships>
</file>

<file path=ppt/slides/_rels/slide32.xml.rels><?xml version="1.0" encoding="UTF-8" standalone="yes"?>
<Relationships xmlns="http://schemas.openxmlformats.org/package/2006/relationships"><Relationship Id="rId13" Type="http://schemas.openxmlformats.org/officeDocument/2006/relationships/customXml" Target="../ink/ink780.xml"/><Relationship Id="rId18" Type="http://schemas.openxmlformats.org/officeDocument/2006/relationships/customXml" Target="../ink/ink785.xml"/><Relationship Id="rId26" Type="http://schemas.openxmlformats.org/officeDocument/2006/relationships/image" Target="../media/image203.png"/><Relationship Id="rId39" Type="http://schemas.openxmlformats.org/officeDocument/2006/relationships/customXml" Target="../ink/ink797.xml"/><Relationship Id="rId21" Type="http://schemas.openxmlformats.org/officeDocument/2006/relationships/customXml" Target="../ink/ink788.xml"/><Relationship Id="rId34" Type="http://schemas.openxmlformats.org/officeDocument/2006/relationships/image" Target="../media/image207.png"/><Relationship Id="rId42" Type="http://schemas.openxmlformats.org/officeDocument/2006/relationships/image" Target="../media/image212.png"/><Relationship Id="rId47" Type="http://schemas.openxmlformats.org/officeDocument/2006/relationships/customXml" Target="../ink/ink801.xml"/><Relationship Id="rId50" Type="http://schemas.openxmlformats.org/officeDocument/2006/relationships/image" Target="../media/image216.png"/><Relationship Id="rId55" Type="http://schemas.openxmlformats.org/officeDocument/2006/relationships/customXml" Target="../ink/ink805.xml"/><Relationship Id="rId63" Type="http://schemas.openxmlformats.org/officeDocument/2006/relationships/customXml" Target="../ink/ink809.xml"/><Relationship Id="rId68" Type="http://schemas.openxmlformats.org/officeDocument/2006/relationships/image" Target="../media/image225.png"/><Relationship Id="rId7" Type="http://schemas.openxmlformats.org/officeDocument/2006/relationships/customXml" Target="../ink/ink775.xml"/><Relationship Id="rId71" Type="http://schemas.openxmlformats.org/officeDocument/2006/relationships/customXml" Target="../ink/ink813.xml"/><Relationship Id="rId2" Type="http://schemas.openxmlformats.org/officeDocument/2006/relationships/notesSlide" Target="../notesSlides/notesSlide1.xml"/><Relationship Id="rId16" Type="http://schemas.openxmlformats.org/officeDocument/2006/relationships/customXml" Target="../ink/ink783.xml"/><Relationship Id="rId29" Type="http://schemas.openxmlformats.org/officeDocument/2006/relationships/customXml" Target="../ink/ink792.xml"/><Relationship Id="rId1" Type="http://schemas.openxmlformats.org/officeDocument/2006/relationships/slideLayout" Target="../slideLayouts/slideLayout2.xml"/><Relationship Id="rId6" Type="http://schemas.openxmlformats.org/officeDocument/2006/relationships/image" Target="../media/image1072.png"/><Relationship Id="rId11" Type="http://schemas.openxmlformats.org/officeDocument/2006/relationships/customXml" Target="../ink/ink778.xml"/><Relationship Id="rId24" Type="http://schemas.openxmlformats.org/officeDocument/2006/relationships/image" Target="../media/image202.png"/><Relationship Id="rId32" Type="http://schemas.openxmlformats.org/officeDocument/2006/relationships/image" Target="../media/image206.png"/><Relationship Id="rId37" Type="http://schemas.openxmlformats.org/officeDocument/2006/relationships/customXml" Target="../ink/ink796.xml"/><Relationship Id="rId40" Type="http://schemas.openxmlformats.org/officeDocument/2006/relationships/image" Target="../media/image211.png"/><Relationship Id="rId45" Type="http://schemas.openxmlformats.org/officeDocument/2006/relationships/customXml" Target="../ink/ink800.xml"/><Relationship Id="rId53" Type="http://schemas.openxmlformats.org/officeDocument/2006/relationships/customXml" Target="../ink/ink804.xml"/><Relationship Id="rId58" Type="http://schemas.openxmlformats.org/officeDocument/2006/relationships/image" Target="../media/image220.png"/><Relationship Id="rId66" Type="http://schemas.openxmlformats.org/officeDocument/2006/relationships/image" Target="../media/image224.png"/><Relationship Id="rId5" Type="http://schemas.openxmlformats.org/officeDocument/2006/relationships/customXml" Target="../ink/ink774.xml"/><Relationship Id="rId15" Type="http://schemas.openxmlformats.org/officeDocument/2006/relationships/customXml" Target="../ink/ink782.xml"/><Relationship Id="rId23" Type="http://schemas.openxmlformats.org/officeDocument/2006/relationships/customXml" Target="../ink/ink789.xml"/><Relationship Id="rId28" Type="http://schemas.openxmlformats.org/officeDocument/2006/relationships/image" Target="../media/image204.png"/><Relationship Id="rId36" Type="http://schemas.openxmlformats.org/officeDocument/2006/relationships/image" Target="../media/image208.png"/><Relationship Id="rId49" Type="http://schemas.openxmlformats.org/officeDocument/2006/relationships/customXml" Target="../ink/ink802.xml"/><Relationship Id="rId57" Type="http://schemas.openxmlformats.org/officeDocument/2006/relationships/customXml" Target="../ink/ink806.xml"/><Relationship Id="rId61" Type="http://schemas.openxmlformats.org/officeDocument/2006/relationships/customXml" Target="../ink/ink808.xml"/><Relationship Id="rId10" Type="http://schemas.openxmlformats.org/officeDocument/2006/relationships/customXml" Target="../ink/ink777.xml"/><Relationship Id="rId19" Type="http://schemas.openxmlformats.org/officeDocument/2006/relationships/customXml" Target="../ink/ink786.xml"/><Relationship Id="rId31" Type="http://schemas.openxmlformats.org/officeDocument/2006/relationships/customXml" Target="../ink/ink793.xml"/><Relationship Id="rId44" Type="http://schemas.openxmlformats.org/officeDocument/2006/relationships/image" Target="../media/image213.png"/><Relationship Id="rId52" Type="http://schemas.openxmlformats.org/officeDocument/2006/relationships/image" Target="../media/image217.png"/><Relationship Id="rId60" Type="http://schemas.openxmlformats.org/officeDocument/2006/relationships/image" Target="../media/image221.png"/><Relationship Id="rId65" Type="http://schemas.openxmlformats.org/officeDocument/2006/relationships/customXml" Target="../ink/ink810.xml"/><Relationship Id="rId4" Type="http://schemas.openxmlformats.org/officeDocument/2006/relationships/image" Target="../media/image76.png"/><Relationship Id="rId9" Type="http://schemas.openxmlformats.org/officeDocument/2006/relationships/customXml" Target="../ink/ink776.xml"/><Relationship Id="rId14" Type="http://schemas.openxmlformats.org/officeDocument/2006/relationships/customXml" Target="../ink/ink781.xml"/><Relationship Id="rId22" Type="http://schemas.openxmlformats.org/officeDocument/2006/relationships/image" Target="../media/image201.png"/><Relationship Id="rId27" Type="http://schemas.openxmlformats.org/officeDocument/2006/relationships/customXml" Target="../ink/ink791.xml"/><Relationship Id="rId30" Type="http://schemas.openxmlformats.org/officeDocument/2006/relationships/image" Target="../media/image205.png"/><Relationship Id="rId35" Type="http://schemas.openxmlformats.org/officeDocument/2006/relationships/customXml" Target="../ink/ink795.xml"/><Relationship Id="rId43" Type="http://schemas.openxmlformats.org/officeDocument/2006/relationships/customXml" Target="../ink/ink799.xml"/><Relationship Id="rId48" Type="http://schemas.openxmlformats.org/officeDocument/2006/relationships/image" Target="../media/image215.png"/><Relationship Id="rId56" Type="http://schemas.openxmlformats.org/officeDocument/2006/relationships/image" Target="../media/image219.png"/><Relationship Id="rId64" Type="http://schemas.openxmlformats.org/officeDocument/2006/relationships/image" Target="../media/image223.png"/><Relationship Id="rId69" Type="http://schemas.openxmlformats.org/officeDocument/2006/relationships/customXml" Target="../ink/ink812.xml"/><Relationship Id="rId8" Type="http://schemas.openxmlformats.org/officeDocument/2006/relationships/image" Target="../media/image200.png"/><Relationship Id="rId51" Type="http://schemas.openxmlformats.org/officeDocument/2006/relationships/customXml" Target="../ink/ink803.xml"/><Relationship Id="rId72" Type="http://schemas.openxmlformats.org/officeDocument/2006/relationships/image" Target="../media/image227.png"/><Relationship Id="rId3" Type="http://schemas.openxmlformats.org/officeDocument/2006/relationships/customXml" Target="../ink/ink773.xml"/><Relationship Id="rId12" Type="http://schemas.openxmlformats.org/officeDocument/2006/relationships/customXml" Target="../ink/ink779.xml"/><Relationship Id="rId17" Type="http://schemas.openxmlformats.org/officeDocument/2006/relationships/customXml" Target="../ink/ink784.xml"/><Relationship Id="rId25" Type="http://schemas.openxmlformats.org/officeDocument/2006/relationships/customXml" Target="../ink/ink790.xml"/><Relationship Id="rId33" Type="http://schemas.openxmlformats.org/officeDocument/2006/relationships/customXml" Target="../ink/ink794.xml"/><Relationship Id="rId38" Type="http://schemas.openxmlformats.org/officeDocument/2006/relationships/image" Target="../media/image209.png"/><Relationship Id="rId46" Type="http://schemas.openxmlformats.org/officeDocument/2006/relationships/image" Target="../media/image214.png"/><Relationship Id="rId59" Type="http://schemas.openxmlformats.org/officeDocument/2006/relationships/customXml" Target="../ink/ink807.xml"/><Relationship Id="rId67" Type="http://schemas.openxmlformats.org/officeDocument/2006/relationships/customXml" Target="../ink/ink811.xml"/><Relationship Id="rId20" Type="http://schemas.openxmlformats.org/officeDocument/2006/relationships/customXml" Target="../ink/ink787.xml"/><Relationship Id="rId41" Type="http://schemas.openxmlformats.org/officeDocument/2006/relationships/customXml" Target="../ink/ink798.xml"/><Relationship Id="rId54" Type="http://schemas.openxmlformats.org/officeDocument/2006/relationships/image" Target="../media/image218.png"/><Relationship Id="rId62" Type="http://schemas.openxmlformats.org/officeDocument/2006/relationships/image" Target="../media/image222.png"/><Relationship Id="rId70" Type="http://schemas.openxmlformats.org/officeDocument/2006/relationships/image" Target="../media/image226.png"/></Relationships>
</file>

<file path=ppt/slides/_rels/slide33.xml.rels><?xml version="1.0" encoding="UTF-8" standalone="yes"?>
<Relationships xmlns="http://schemas.openxmlformats.org/package/2006/relationships"><Relationship Id="rId26" Type="http://schemas.openxmlformats.org/officeDocument/2006/relationships/image" Target="../media/image203.png"/><Relationship Id="rId21" Type="http://schemas.openxmlformats.org/officeDocument/2006/relationships/customXml" Target="../ink/ink829.xml"/><Relationship Id="rId34" Type="http://schemas.openxmlformats.org/officeDocument/2006/relationships/image" Target="../media/image207.png"/><Relationship Id="rId42" Type="http://schemas.openxmlformats.org/officeDocument/2006/relationships/image" Target="../media/image212.png"/><Relationship Id="rId47" Type="http://schemas.openxmlformats.org/officeDocument/2006/relationships/customXml" Target="../ink/ink842.xml"/><Relationship Id="rId50" Type="http://schemas.openxmlformats.org/officeDocument/2006/relationships/image" Target="../media/image216.png"/><Relationship Id="rId55" Type="http://schemas.openxmlformats.org/officeDocument/2006/relationships/customXml" Target="../ink/ink846.xml"/><Relationship Id="rId63" Type="http://schemas.openxmlformats.org/officeDocument/2006/relationships/customXml" Target="../ink/ink850.xml"/><Relationship Id="rId68" Type="http://schemas.openxmlformats.org/officeDocument/2006/relationships/customXml" Target="../ink/ink853.xml"/><Relationship Id="rId76" Type="http://schemas.openxmlformats.org/officeDocument/2006/relationships/image" Target="../media/image233.png"/><Relationship Id="rId84" Type="http://schemas.openxmlformats.org/officeDocument/2006/relationships/image" Target="../media/image236.png"/><Relationship Id="rId89" Type="http://schemas.openxmlformats.org/officeDocument/2006/relationships/customXml" Target="../ink/ink865.xml"/><Relationship Id="rId97" Type="http://schemas.openxmlformats.org/officeDocument/2006/relationships/customXml" Target="../ink/ink869.xml"/><Relationship Id="rId7" Type="http://schemas.openxmlformats.org/officeDocument/2006/relationships/customXml" Target="../ink/ink816.xml"/><Relationship Id="rId71" Type="http://schemas.openxmlformats.org/officeDocument/2006/relationships/customXml" Target="../ink/ink855.xml"/><Relationship Id="rId92" Type="http://schemas.openxmlformats.org/officeDocument/2006/relationships/image" Target="../media/image223.png"/><Relationship Id="rId2" Type="http://schemas.openxmlformats.org/officeDocument/2006/relationships/notesSlide" Target="../notesSlides/notesSlide2.xml"/><Relationship Id="rId16" Type="http://schemas.openxmlformats.org/officeDocument/2006/relationships/customXml" Target="../ink/ink824.xml"/><Relationship Id="rId29" Type="http://schemas.openxmlformats.org/officeDocument/2006/relationships/customXml" Target="../ink/ink833.xml"/><Relationship Id="rId11" Type="http://schemas.openxmlformats.org/officeDocument/2006/relationships/customXml" Target="../ink/ink819.xml"/><Relationship Id="rId24" Type="http://schemas.openxmlformats.org/officeDocument/2006/relationships/image" Target="../media/image202.png"/><Relationship Id="rId32" Type="http://schemas.openxmlformats.org/officeDocument/2006/relationships/image" Target="../media/image206.png"/><Relationship Id="rId37" Type="http://schemas.openxmlformats.org/officeDocument/2006/relationships/customXml" Target="../ink/ink837.xml"/><Relationship Id="rId40" Type="http://schemas.openxmlformats.org/officeDocument/2006/relationships/image" Target="../media/image211.png"/><Relationship Id="rId45" Type="http://schemas.openxmlformats.org/officeDocument/2006/relationships/customXml" Target="../ink/ink841.xml"/><Relationship Id="rId53" Type="http://schemas.openxmlformats.org/officeDocument/2006/relationships/customXml" Target="../ink/ink845.xml"/><Relationship Id="rId58" Type="http://schemas.openxmlformats.org/officeDocument/2006/relationships/image" Target="../media/image220.png"/><Relationship Id="rId66" Type="http://schemas.openxmlformats.org/officeDocument/2006/relationships/customXml" Target="../ink/ink852.xml"/><Relationship Id="rId74" Type="http://schemas.openxmlformats.org/officeDocument/2006/relationships/image" Target="../media/image232.png"/><Relationship Id="rId79" Type="http://schemas.openxmlformats.org/officeDocument/2006/relationships/customXml" Target="../ink/ink859.xml"/><Relationship Id="rId87" Type="http://schemas.openxmlformats.org/officeDocument/2006/relationships/customXml" Target="../ink/ink864.xml"/><Relationship Id="rId5" Type="http://schemas.openxmlformats.org/officeDocument/2006/relationships/customXml" Target="../ink/ink815.xml"/><Relationship Id="rId61" Type="http://schemas.openxmlformats.org/officeDocument/2006/relationships/customXml" Target="../ink/ink849.xml"/><Relationship Id="rId82" Type="http://schemas.openxmlformats.org/officeDocument/2006/relationships/image" Target="../media/image235.png"/><Relationship Id="rId90" Type="http://schemas.openxmlformats.org/officeDocument/2006/relationships/image" Target="../media/image239.png"/><Relationship Id="rId95" Type="http://schemas.openxmlformats.org/officeDocument/2006/relationships/customXml" Target="../ink/ink868.xml"/><Relationship Id="rId19" Type="http://schemas.openxmlformats.org/officeDocument/2006/relationships/customXml" Target="../ink/ink827.xml"/><Relationship Id="rId14" Type="http://schemas.openxmlformats.org/officeDocument/2006/relationships/customXml" Target="../ink/ink822.xml"/><Relationship Id="rId22" Type="http://schemas.openxmlformats.org/officeDocument/2006/relationships/image" Target="../media/image201.png"/><Relationship Id="rId27" Type="http://schemas.openxmlformats.org/officeDocument/2006/relationships/customXml" Target="../ink/ink832.xml"/><Relationship Id="rId30" Type="http://schemas.openxmlformats.org/officeDocument/2006/relationships/image" Target="../media/image205.png"/><Relationship Id="rId35" Type="http://schemas.openxmlformats.org/officeDocument/2006/relationships/customXml" Target="../ink/ink836.xml"/><Relationship Id="rId43" Type="http://schemas.openxmlformats.org/officeDocument/2006/relationships/customXml" Target="../ink/ink840.xml"/><Relationship Id="rId48" Type="http://schemas.openxmlformats.org/officeDocument/2006/relationships/image" Target="../media/image215.png"/><Relationship Id="rId56" Type="http://schemas.openxmlformats.org/officeDocument/2006/relationships/image" Target="../media/image219.png"/><Relationship Id="rId64" Type="http://schemas.openxmlformats.org/officeDocument/2006/relationships/image" Target="../media/image228.png"/><Relationship Id="rId69" Type="http://schemas.openxmlformats.org/officeDocument/2006/relationships/image" Target="../media/image230.png"/><Relationship Id="rId77" Type="http://schemas.openxmlformats.org/officeDocument/2006/relationships/customXml" Target="../ink/ink858.xml"/><Relationship Id="rId100" Type="http://schemas.openxmlformats.org/officeDocument/2006/relationships/image" Target="../media/image227.png"/><Relationship Id="rId8" Type="http://schemas.openxmlformats.org/officeDocument/2006/relationships/image" Target="../media/image200.png"/><Relationship Id="rId51" Type="http://schemas.openxmlformats.org/officeDocument/2006/relationships/customXml" Target="../ink/ink844.xml"/><Relationship Id="rId72" Type="http://schemas.openxmlformats.org/officeDocument/2006/relationships/image" Target="../media/image231.png"/><Relationship Id="rId80" Type="http://schemas.openxmlformats.org/officeDocument/2006/relationships/customXml" Target="../ink/ink860.xml"/><Relationship Id="rId85" Type="http://schemas.openxmlformats.org/officeDocument/2006/relationships/customXml" Target="../ink/ink863.xml"/><Relationship Id="rId93" Type="http://schemas.openxmlformats.org/officeDocument/2006/relationships/customXml" Target="../ink/ink867.xml"/><Relationship Id="rId98" Type="http://schemas.openxmlformats.org/officeDocument/2006/relationships/image" Target="../media/image226.png"/><Relationship Id="rId3" Type="http://schemas.openxmlformats.org/officeDocument/2006/relationships/customXml" Target="../ink/ink814.xml"/><Relationship Id="rId12" Type="http://schemas.openxmlformats.org/officeDocument/2006/relationships/customXml" Target="../ink/ink820.xml"/><Relationship Id="rId17" Type="http://schemas.openxmlformats.org/officeDocument/2006/relationships/customXml" Target="../ink/ink825.xml"/><Relationship Id="rId25" Type="http://schemas.openxmlformats.org/officeDocument/2006/relationships/customXml" Target="../ink/ink831.xml"/><Relationship Id="rId33" Type="http://schemas.openxmlformats.org/officeDocument/2006/relationships/customXml" Target="../ink/ink835.xml"/><Relationship Id="rId38" Type="http://schemas.openxmlformats.org/officeDocument/2006/relationships/image" Target="../media/image209.png"/><Relationship Id="rId46" Type="http://schemas.openxmlformats.org/officeDocument/2006/relationships/image" Target="../media/image214.png"/><Relationship Id="rId59" Type="http://schemas.openxmlformats.org/officeDocument/2006/relationships/customXml" Target="../ink/ink848.xml"/><Relationship Id="rId67" Type="http://schemas.openxmlformats.org/officeDocument/2006/relationships/image" Target="../media/image229.png"/><Relationship Id="rId20" Type="http://schemas.openxmlformats.org/officeDocument/2006/relationships/customXml" Target="../ink/ink828.xml"/><Relationship Id="rId41" Type="http://schemas.openxmlformats.org/officeDocument/2006/relationships/customXml" Target="../ink/ink839.xml"/><Relationship Id="rId54" Type="http://schemas.openxmlformats.org/officeDocument/2006/relationships/image" Target="../media/image218.png"/><Relationship Id="rId62" Type="http://schemas.openxmlformats.org/officeDocument/2006/relationships/image" Target="../media/image222.png"/><Relationship Id="rId70" Type="http://schemas.openxmlformats.org/officeDocument/2006/relationships/customXml" Target="../ink/ink854.xml"/><Relationship Id="rId75" Type="http://schemas.openxmlformats.org/officeDocument/2006/relationships/customXml" Target="../ink/ink857.xml"/><Relationship Id="rId83" Type="http://schemas.openxmlformats.org/officeDocument/2006/relationships/customXml" Target="../ink/ink862.xml"/><Relationship Id="rId88" Type="http://schemas.openxmlformats.org/officeDocument/2006/relationships/image" Target="../media/image238.png"/><Relationship Id="rId91" Type="http://schemas.openxmlformats.org/officeDocument/2006/relationships/customXml" Target="../ink/ink866.xml"/><Relationship Id="rId96" Type="http://schemas.openxmlformats.org/officeDocument/2006/relationships/image" Target="../media/image225.png"/><Relationship Id="rId1" Type="http://schemas.openxmlformats.org/officeDocument/2006/relationships/slideLayout" Target="../slideLayouts/slideLayout2.xml"/><Relationship Id="rId6" Type="http://schemas.openxmlformats.org/officeDocument/2006/relationships/image" Target="../media/image1072.png"/><Relationship Id="rId15" Type="http://schemas.openxmlformats.org/officeDocument/2006/relationships/customXml" Target="../ink/ink823.xml"/><Relationship Id="rId23" Type="http://schemas.openxmlformats.org/officeDocument/2006/relationships/customXml" Target="../ink/ink830.xml"/><Relationship Id="rId28" Type="http://schemas.openxmlformats.org/officeDocument/2006/relationships/image" Target="../media/image204.png"/><Relationship Id="rId36" Type="http://schemas.openxmlformats.org/officeDocument/2006/relationships/image" Target="../media/image208.png"/><Relationship Id="rId49" Type="http://schemas.openxmlformats.org/officeDocument/2006/relationships/customXml" Target="../ink/ink843.xml"/><Relationship Id="rId57" Type="http://schemas.openxmlformats.org/officeDocument/2006/relationships/customXml" Target="../ink/ink847.xml"/><Relationship Id="rId10" Type="http://schemas.openxmlformats.org/officeDocument/2006/relationships/customXml" Target="../ink/ink818.xml"/><Relationship Id="rId31" Type="http://schemas.openxmlformats.org/officeDocument/2006/relationships/customXml" Target="../ink/ink834.xml"/><Relationship Id="rId44" Type="http://schemas.openxmlformats.org/officeDocument/2006/relationships/image" Target="../media/image213.png"/><Relationship Id="rId52" Type="http://schemas.openxmlformats.org/officeDocument/2006/relationships/image" Target="../media/image217.png"/><Relationship Id="rId60" Type="http://schemas.openxmlformats.org/officeDocument/2006/relationships/image" Target="../media/image221.png"/><Relationship Id="rId65" Type="http://schemas.openxmlformats.org/officeDocument/2006/relationships/customXml" Target="../ink/ink851.xml"/><Relationship Id="rId73" Type="http://schemas.openxmlformats.org/officeDocument/2006/relationships/customXml" Target="../ink/ink856.xml"/><Relationship Id="rId78" Type="http://schemas.openxmlformats.org/officeDocument/2006/relationships/image" Target="../media/image234.png"/><Relationship Id="rId81" Type="http://schemas.openxmlformats.org/officeDocument/2006/relationships/customXml" Target="../ink/ink861.xml"/><Relationship Id="rId86" Type="http://schemas.openxmlformats.org/officeDocument/2006/relationships/image" Target="../media/image237.png"/><Relationship Id="rId94" Type="http://schemas.openxmlformats.org/officeDocument/2006/relationships/image" Target="../media/image224.png"/><Relationship Id="rId99" Type="http://schemas.openxmlformats.org/officeDocument/2006/relationships/customXml" Target="../ink/ink870.xml"/><Relationship Id="rId101" Type="http://schemas.openxmlformats.org/officeDocument/2006/relationships/customXml" Target="../ink/ink871.xml"/><Relationship Id="rId4" Type="http://schemas.openxmlformats.org/officeDocument/2006/relationships/image" Target="../media/image76.png"/><Relationship Id="rId9" Type="http://schemas.openxmlformats.org/officeDocument/2006/relationships/customXml" Target="../ink/ink817.xml"/><Relationship Id="rId13" Type="http://schemas.openxmlformats.org/officeDocument/2006/relationships/customXml" Target="../ink/ink821.xml"/><Relationship Id="rId18" Type="http://schemas.openxmlformats.org/officeDocument/2006/relationships/customXml" Target="../ink/ink826.xml"/><Relationship Id="rId39" Type="http://schemas.openxmlformats.org/officeDocument/2006/relationships/customXml" Target="../ink/ink838.xml"/></Relationships>
</file>

<file path=ppt/slides/_rels/slide34.xml.rels><?xml version="1.0" encoding="UTF-8" standalone="yes"?>
<Relationships xmlns="http://schemas.openxmlformats.org/package/2006/relationships"><Relationship Id="rId26" Type="http://schemas.openxmlformats.org/officeDocument/2006/relationships/image" Target="../media/image203.png"/><Relationship Id="rId21" Type="http://schemas.openxmlformats.org/officeDocument/2006/relationships/customXml" Target="../ink/ink887.xml"/><Relationship Id="rId42" Type="http://schemas.openxmlformats.org/officeDocument/2006/relationships/image" Target="../media/image212.png"/><Relationship Id="rId47" Type="http://schemas.openxmlformats.org/officeDocument/2006/relationships/customXml" Target="../ink/ink900.xml"/><Relationship Id="rId63" Type="http://schemas.openxmlformats.org/officeDocument/2006/relationships/customXml" Target="../ink/ink908.xml"/><Relationship Id="rId68" Type="http://schemas.openxmlformats.org/officeDocument/2006/relationships/image" Target="../media/image229.png"/><Relationship Id="rId84" Type="http://schemas.openxmlformats.org/officeDocument/2006/relationships/customXml" Target="../ink/ink921.xml"/><Relationship Id="rId89" Type="http://schemas.openxmlformats.org/officeDocument/2006/relationships/image" Target="../media/image242.png"/><Relationship Id="rId7" Type="http://schemas.openxmlformats.org/officeDocument/2006/relationships/customXml" Target="../ink/ink874.xml"/><Relationship Id="rId71" Type="http://schemas.openxmlformats.org/officeDocument/2006/relationships/customXml" Target="../ink/ink913.xml"/><Relationship Id="rId92" Type="http://schemas.openxmlformats.org/officeDocument/2006/relationships/customXml" Target="../ink/ink925.xml"/><Relationship Id="rId2" Type="http://schemas.openxmlformats.org/officeDocument/2006/relationships/notesSlide" Target="../notesSlides/notesSlide3.xml"/><Relationship Id="rId16" Type="http://schemas.openxmlformats.org/officeDocument/2006/relationships/customXml" Target="../ink/ink882.xml"/><Relationship Id="rId29" Type="http://schemas.openxmlformats.org/officeDocument/2006/relationships/customXml" Target="../ink/ink891.xml"/><Relationship Id="rId11" Type="http://schemas.openxmlformats.org/officeDocument/2006/relationships/customXml" Target="../ink/ink877.xml"/><Relationship Id="rId24" Type="http://schemas.openxmlformats.org/officeDocument/2006/relationships/image" Target="../media/image202.png"/><Relationship Id="rId32" Type="http://schemas.openxmlformats.org/officeDocument/2006/relationships/image" Target="../media/image206.png"/><Relationship Id="rId37" Type="http://schemas.openxmlformats.org/officeDocument/2006/relationships/customXml" Target="../ink/ink895.xml"/><Relationship Id="rId40" Type="http://schemas.openxmlformats.org/officeDocument/2006/relationships/image" Target="../media/image211.png"/><Relationship Id="rId45" Type="http://schemas.openxmlformats.org/officeDocument/2006/relationships/customXml" Target="../ink/ink899.xml"/><Relationship Id="rId53" Type="http://schemas.openxmlformats.org/officeDocument/2006/relationships/customXml" Target="../ink/ink903.xml"/><Relationship Id="rId58" Type="http://schemas.openxmlformats.org/officeDocument/2006/relationships/image" Target="../media/image220.png"/><Relationship Id="rId66" Type="http://schemas.openxmlformats.org/officeDocument/2006/relationships/customXml" Target="../ink/ink910.xml"/><Relationship Id="rId74" Type="http://schemas.openxmlformats.org/officeDocument/2006/relationships/customXml" Target="../ink/ink915.xml"/><Relationship Id="rId79" Type="http://schemas.openxmlformats.org/officeDocument/2006/relationships/image" Target="../media/image234.png"/><Relationship Id="rId87" Type="http://schemas.openxmlformats.org/officeDocument/2006/relationships/image" Target="../media/image241.png"/><Relationship Id="rId102" Type="http://schemas.openxmlformats.org/officeDocument/2006/relationships/customXml" Target="../ink/ink930.xml"/><Relationship Id="rId5" Type="http://schemas.openxmlformats.org/officeDocument/2006/relationships/customXml" Target="../ink/ink873.xml"/><Relationship Id="rId61" Type="http://schemas.openxmlformats.org/officeDocument/2006/relationships/customXml" Target="../ink/ink907.xml"/><Relationship Id="rId82" Type="http://schemas.openxmlformats.org/officeDocument/2006/relationships/customXml" Target="../ink/ink920.xml"/><Relationship Id="rId90" Type="http://schemas.openxmlformats.org/officeDocument/2006/relationships/customXml" Target="../ink/ink924.xml"/><Relationship Id="rId95" Type="http://schemas.openxmlformats.org/officeDocument/2006/relationships/image" Target="../media/image239.png"/><Relationship Id="rId19" Type="http://schemas.openxmlformats.org/officeDocument/2006/relationships/customXml" Target="../ink/ink885.xml"/><Relationship Id="rId14" Type="http://schemas.openxmlformats.org/officeDocument/2006/relationships/customXml" Target="../ink/ink880.xml"/><Relationship Id="rId22" Type="http://schemas.openxmlformats.org/officeDocument/2006/relationships/image" Target="../media/image201.png"/><Relationship Id="rId27" Type="http://schemas.openxmlformats.org/officeDocument/2006/relationships/customXml" Target="../ink/ink890.xml"/><Relationship Id="rId30" Type="http://schemas.openxmlformats.org/officeDocument/2006/relationships/image" Target="../media/image205.png"/><Relationship Id="rId35" Type="http://schemas.openxmlformats.org/officeDocument/2006/relationships/customXml" Target="../ink/ink894.xml"/><Relationship Id="rId43" Type="http://schemas.openxmlformats.org/officeDocument/2006/relationships/customXml" Target="../ink/ink898.xml"/><Relationship Id="rId48" Type="http://schemas.openxmlformats.org/officeDocument/2006/relationships/image" Target="../media/image215.png"/><Relationship Id="rId56" Type="http://schemas.openxmlformats.org/officeDocument/2006/relationships/image" Target="../media/image219.png"/><Relationship Id="rId64" Type="http://schemas.openxmlformats.org/officeDocument/2006/relationships/image" Target="../media/image228.png"/><Relationship Id="rId69" Type="http://schemas.openxmlformats.org/officeDocument/2006/relationships/customXml" Target="../ink/ink912.xml"/><Relationship Id="rId77" Type="http://schemas.openxmlformats.org/officeDocument/2006/relationships/image" Target="../media/image233.png"/><Relationship Id="rId100" Type="http://schemas.openxmlformats.org/officeDocument/2006/relationships/customXml" Target="../ink/ink929.xml"/><Relationship Id="rId105" Type="http://schemas.openxmlformats.org/officeDocument/2006/relationships/image" Target="../media/image227.png"/><Relationship Id="rId8" Type="http://schemas.openxmlformats.org/officeDocument/2006/relationships/image" Target="../media/image200.png"/><Relationship Id="rId51" Type="http://schemas.openxmlformats.org/officeDocument/2006/relationships/customXml" Target="../ink/ink902.xml"/><Relationship Id="rId72" Type="http://schemas.openxmlformats.org/officeDocument/2006/relationships/customXml" Target="../ink/ink914.xml"/><Relationship Id="rId80" Type="http://schemas.openxmlformats.org/officeDocument/2006/relationships/customXml" Target="../ink/ink918.xml"/><Relationship Id="rId85" Type="http://schemas.openxmlformats.org/officeDocument/2006/relationships/image" Target="../media/image236.png"/><Relationship Id="rId93" Type="http://schemas.openxmlformats.org/officeDocument/2006/relationships/image" Target="../media/image238.png"/><Relationship Id="rId98" Type="http://schemas.openxmlformats.org/officeDocument/2006/relationships/customXml" Target="../ink/ink928.xml"/><Relationship Id="rId3" Type="http://schemas.openxmlformats.org/officeDocument/2006/relationships/customXml" Target="../ink/ink872.xml"/><Relationship Id="rId12" Type="http://schemas.openxmlformats.org/officeDocument/2006/relationships/customXml" Target="../ink/ink878.xml"/><Relationship Id="rId17" Type="http://schemas.openxmlformats.org/officeDocument/2006/relationships/customXml" Target="../ink/ink883.xml"/><Relationship Id="rId25" Type="http://schemas.openxmlformats.org/officeDocument/2006/relationships/customXml" Target="../ink/ink889.xml"/><Relationship Id="rId33" Type="http://schemas.openxmlformats.org/officeDocument/2006/relationships/customXml" Target="../ink/ink893.xml"/><Relationship Id="rId38" Type="http://schemas.openxmlformats.org/officeDocument/2006/relationships/image" Target="../media/image209.png"/><Relationship Id="rId46" Type="http://schemas.openxmlformats.org/officeDocument/2006/relationships/image" Target="../media/image214.png"/><Relationship Id="rId59" Type="http://schemas.openxmlformats.org/officeDocument/2006/relationships/customXml" Target="../ink/ink906.xml"/><Relationship Id="rId67" Type="http://schemas.openxmlformats.org/officeDocument/2006/relationships/customXml" Target="../ink/ink911.xml"/><Relationship Id="rId103" Type="http://schemas.openxmlformats.org/officeDocument/2006/relationships/image" Target="../media/image226.png"/><Relationship Id="rId20" Type="http://schemas.openxmlformats.org/officeDocument/2006/relationships/customXml" Target="../ink/ink886.xml"/><Relationship Id="rId41" Type="http://schemas.openxmlformats.org/officeDocument/2006/relationships/customXml" Target="../ink/ink897.xml"/><Relationship Id="rId54" Type="http://schemas.openxmlformats.org/officeDocument/2006/relationships/image" Target="../media/image218.png"/><Relationship Id="rId62" Type="http://schemas.openxmlformats.org/officeDocument/2006/relationships/image" Target="../media/image222.png"/><Relationship Id="rId70" Type="http://schemas.openxmlformats.org/officeDocument/2006/relationships/image" Target="../media/image230.png"/><Relationship Id="rId75" Type="http://schemas.openxmlformats.org/officeDocument/2006/relationships/image" Target="../media/image232.png"/><Relationship Id="rId83" Type="http://schemas.openxmlformats.org/officeDocument/2006/relationships/image" Target="../media/image235.png"/><Relationship Id="rId88" Type="http://schemas.openxmlformats.org/officeDocument/2006/relationships/customXml" Target="../ink/ink923.xml"/><Relationship Id="rId91" Type="http://schemas.openxmlformats.org/officeDocument/2006/relationships/image" Target="../media/image243.png"/><Relationship Id="rId96" Type="http://schemas.openxmlformats.org/officeDocument/2006/relationships/customXml" Target="../ink/ink927.xml"/><Relationship Id="rId1" Type="http://schemas.openxmlformats.org/officeDocument/2006/relationships/slideLayout" Target="../slideLayouts/slideLayout2.xml"/><Relationship Id="rId6" Type="http://schemas.openxmlformats.org/officeDocument/2006/relationships/image" Target="../media/image1072.png"/><Relationship Id="rId15" Type="http://schemas.openxmlformats.org/officeDocument/2006/relationships/customXml" Target="../ink/ink881.xml"/><Relationship Id="rId23" Type="http://schemas.openxmlformats.org/officeDocument/2006/relationships/customXml" Target="../ink/ink888.xml"/><Relationship Id="rId28" Type="http://schemas.openxmlformats.org/officeDocument/2006/relationships/image" Target="../media/image204.png"/><Relationship Id="rId36" Type="http://schemas.openxmlformats.org/officeDocument/2006/relationships/image" Target="../media/image208.png"/><Relationship Id="rId49" Type="http://schemas.openxmlformats.org/officeDocument/2006/relationships/customXml" Target="../ink/ink901.xml"/><Relationship Id="rId57" Type="http://schemas.openxmlformats.org/officeDocument/2006/relationships/customXml" Target="../ink/ink905.xml"/><Relationship Id="rId10" Type="http://schemas.openxmlformats.org/officeDocument/2006/relationships/customXml" Target="../ink/ink876.xml"/><Relationship Id="rId31" Type="http://schemas.openxmlformats.org/officeDocument/2006/relationships/customXml" Target="../ink/ink892.xml"/><Relationship Id="rId44" Type="http://schemas.openxmlformats.org/officeDocument/2006/relationships/image" Target="../media/image213.png"/><Relationship Id="rId52" Type="http://schemas.openxmlformats.org/officeDocument/2006/relationships/image" Target="../media/image217.png"/><Relationship Id="rId60" Type="http://schemas.openxmlformats.org/officeDocument/2006/relationships/image" Target="../media/image221.png"/><Relationship Id="rId65" Type="http://schemas.openxmlformats.org/officeDocument/2006/relationships/customXml" Target="../ink/ink909.xml"/><Relationship Id="rId73" Type="http://schemas.openxmlformats.org/officeDocument/2006/relationships/image" Target="../media/image231.png"/><Relationship Id="rId78" Type="http://schemas.openxmlformats.org/officeDocument/2006/relationships/customXml" Target="../ink/ink917.xml"/><Relationship Id="rId81" Type="http://schemas.openxmlformats.org/officeDocument/2006/relationships/customXml" Target="../ink/ink919.xml"/><Relationship Id="rId86" Type="http://schemas.openxmlformats.org/officeDocument/2006/relationships/customXml" Target="../ink/ink922.xml"/><Relationship Id="rId94" Type="http://schemas.openxmlformats.org/officeDocument/2006/relationships/customXml" Target="../ink/ink926.xml"/><Relationship Id="rId99" Type="http://schemas.openxmlformats.org/officeDocument/2006/relationships/image" Target="../media/image224.png"/><Relationship Id="rId101" Type="http://schemas.openxmlformats.org/officeDocument/2006/relationships/image" Target="../media/image225.png"/><Relationship Id="rId4" Type="http://schemas.openxmlformats.org/officeDocument/2006/relationships/image" Target="../media/image76.png"/><Relationship Id="rId9" Type="http://schemas.openxmlformats.org/officeDocument/2006/relationships/customXml" Target="../ink/ink875.xml"/><Relationship Id="rId13" Type="http://schemas.openxmlformats.org/officeDocument/2006/relationships/customXml" Target="../ink/ink879.xml"/><Relationship Id="rId18" Type="http://schemas.openxmlformats.org/officeDocument/2006/relationships/customXml" Target="../ink/ink884.xml"/><Relationship Id="rId39" Type="http://schemas.openxmlformats.org/officeDocument/2006/relationships/customXml" Target="../ink/ink896.xml"/><Relationship Id="rId34" Type="http://schemas.openxmlformats.org/officeDocument/2006/relationships/image" Target="../media/image207.png"/><Relationship Id="rId50" Type="http://schemas.openxmlformats.org/officeDocument/2006/relationships/image" Target="../media/image216.png"/><Relationship Id="rId55" Type="http://schemas.openxmlformats.org/officeDocument/2006/relationships/customXml" Target="../ink/ink904.xml"/><Relationship Id="rId76" Type="http://schemas.openxmlformats.org/officeDocument/2006/relationships/customXml" Target="../ink/ink916.xml"/><Relationship Id="rId97" Type="http://schemas.openxmlformats.org/officeDocument/2006/relationships/image" Target="../media/image223.png"/><Relationship Id="rId104" Type="http://schemas.openxmlformats.org/officeDocument/2006/relationships/customXml" Target="../ink/ink931.xml"/></Relationships>
</file>

<file path=ppt/slides/_rels/slide35.xml.rels><?xml version="1.0" encoding="UTF-8" standalone="yes"?>
<Relationships xmlns="http://schemas.openxmlformats.org/package/2006/relationships"><Relationship Id="rId13" Type="http://schemas.openxmlformats.org/officeDocument/2006/relationships/image" Target="../media/image249.png"/><Relationship Id="rId18" Type="http://schemas.openxmlformats.org/officeDocument/2006/relationships/customXml" Target="../ink/ink940.xml"/><Relationship Id="rId26" Type="http://schemas.openxmlformats.org/officeDocument/2006/relationships/customXml" Target="../ink/ink944.xml"/><Relationship Id="rId39" Type="http://schemas.openxmlformats.org/officeDocument/2006/relationships/image" Target="../media/image262.png"/><Relationship Id="rId21" Type="http://schemas.openxmlformats.org/officeDocument/2006/relationships/image" Target="../media/image253.png"/><Relationship Id="rId34" Type="http://schemas.openxmlformats.org/officeDocument/2006/relationships/customXml" Target="../ink/ink948.xml"/><Relationship Id="rId42" Type="http://schemas.openxmlformats.org/officeDocument/2006/relationships/customXml" Target="../ink/ink952.xml"/><Relationship Id="rId47" Type="http://schemas.openxmlformats.org/officeDocument/2006/relationships/image" Target="../media/image266.png"/><Relationship Id="rId50" Type="http://schemas.openxmlformats.org/officeDocument/2006/relationships/customXml" Target="../ink/ink956.xml"/><Relationship Id="rId55" Type="http://schemas.openxmlformats.org/officeDocument/2006/relationships/image" Target="../media/image270.png"/><Relationship Id="rId63" Type="http://schemas.openxmlformats.org/officeDocument/2006/relationships/image" Target="../media/image274.png"/><Relationship Id="rId68" Type="http://schemas.openxmlformats.org/officeDocument/2006/relationships/customXml" Target="../ink/ink965.xml"/><Relationship Id="rId7" Type="http://schemas.openxmlformats.org/officeDocument/2006/relationships/image" Target="../media/image246.png"/><Relationship Id="rId2" Type="http://schemas.openxmlformats.org/officeDocument/2006/relationships/customXml" Target="../ink/ink932.xml"/><Relationship Id="rId16" Type="http://schemas.openxmlformats.org/officeDocument/2006/relationships/customXml" Target="../ink/ink939.xml"/><Relationship Id="rId29" Type="http://schemas.openxmlformats.org/officeDocument/2006/relationships/image" Target="../media/image257.png"/><Relationship Id="rId1" Type="http://schemas.openxmlformats.org/officeDocument/2006/relationships/slideLayout" Target="../slideLayouts/slideLayout2.xml"/><Relationship Id="rId6" Type="http://schemas.openxmlformats.org/officeDocument/2006/relationships/customXml" Target="../ink/ink934.xml"/><Relationship Id="rId11" Type="http://schemas.openxmlformats.org/officeDocument/2006/relationships/image" Target="../media/image248.png"/><Relationship Id="rId24" Type="http://schemas.openxmlformats.org/officeDocument/2006/relationships/customXml" Target="../ink/ink943.xml"/><Relationship Id="rId32" Type="http://schemas.openxmlformats.org/officeDocument/2006/relationships/customXml" Target="../ink/ink947.xml"/><Relationship Id="rId37" Type="http://schemas.openxmlformats.org/officeDocument/2006/relationships/image" Target="../media/image261.png"/><Relationship Id="rId40" Type="http://schemas.openxmlformats.org/officeDocument/2006/relationships/customXml" Target="../ink/ink951.xml"/><Relationship Id="rId45" Type="http://schemas.openxmlformats.org/officeDocument/2006/relationships/image" Target="../media/image265.png"/><Relationship Id="rId53" Type="http://schemas.openxmlformats.org/officeDocument/2006/relationships/image" Target="../media/image269.png"/><Relationship Id="rId58" Type="http://schemas.openxmlformats.org/officeDocument/2006/relationships/customXml" Target="../ink/ink960.xml"/><Relationship Id="rId66" Type="http://schemas.openxmlformats.org/officeDocument/2006/relationships/customXml" Target="../ink/ink964.xml"/><Relationship Id="rId5" Type="http://schemas.openxmlformats.org/officeDocument/2006/relationships/image" Target="../media/image245.png"/><Relationship Id="rId15" Type="http://schemas.openxmlformats.org/officeDocument/2006/relationships/image" Target="../media/image250.png"/><Relationship Id="rId23" Type="http://schemas.openxmlformats.org/officeDocument/2006/relationships/image" Target="../media/image254.png"/><Relationship Id="rId28" Type="http://schemas.openxmlformats.org/officeDocument/2006/relationships/customXml" Target="../ink/ink945.xml"/><Relationship Id="rId36" Type="http://schemas.openxmlformats.org/officeDocument/2006/relationships/customXml" Target="../ink/ink949.xml"/><Relationship Id="rId49" Type="http://schemas.openxmlformats.org/officeDocument/2006/relationships/image" Target="../media/image267.png"/><Relationship Id="rId57" Type="http://schemas.openxmlformats.org/officeDocument/2006/relationships/image" Target="../media/image271.png"/><Relationship Id="rId61" Type="http://schemas.openxmlformats.org/officeDocument/2006/relationships/image" Target="../media/image273.png"/><Relationship Id="rId10" Type="http://schemas.openxmlformats.org/officeDocument/2006/relationships/customXml" Target="../ink/ink936.xml"/><Relationship Id="rId19" Type="http://schemas.openxmlformats.org/officeDocument/2006/relationships/image" Target="../media/image252.png"/><Relationship Id="rId31" Type="http://schemas.openxmlformats.org/officeDocument/2006/relationships/image" Target="../media/image258.png"/><Relationship Id="rId44" Type="http://schemas.openxmlformats.org/officeDocument/2006/relationships/customXml" Target="../ink/ink953.xml"/><Relationship Id="rId52" Type="http://schemas.openxmlformats.org/officeDocument/2006/relationships/customXml" Target="../ink/ink957.xml"/><Relationship Id="rId60" Type="http://schemas.openxmlformats.org/officeDocument/2006/relationships/customXml" Target="../ink/ink961.xml"/><Relationship Id="rId65" Type="http://schemas.openxmlformats.org/officeDocument/2006/relationships/image" Target="../media/image9.png"/><Relationship Id="rId4" Type="http://schemas.openxmlformats.org/officeDocument/2006/relationships/customXml" Target="../ink/ink933.xml"/><Relationship Id="rId9" Type="http://schemas.openxmlformats.org/officeDocument/2006/relationships/image" Target="../media/image247.png"/><Relationship Id="rId14" Type="http://schemas.openxmlformats.org/officeDocument/2006/relationships/customXml" Target="../ink/ink938.xml"/><Relationship Id="rId22" Type="http://schemas.openxmlformats.org/officeDocument/2006/relationships/customXml" Target="../ink/ink942.xml"/><Relationship Id="rId27" Type="http://schemas.openxmlformats.org/officeDocument/2006/relationships/image" Target="../media/image256.png"/><Relationship Id="rId30" Type="http://schemas.openxmlformats.org/officeDocument/2006/relationships/customXml" Target="../ink/ink946.xml"/><Relationship Id="rId35" Type="http://schemas.openxmlformats.org/officeDocument/2006/relationships/image" Target="../media/image260.png"/><Relationship Id="rId43" Type="http://schemas.openxmlformats.org/officeDocument/2006/relationships/image" Target="../media/image264.png"/><Relationship Id="rId48" Type="http://schemas.openxmlformats.org/officeDocument/2006/relationships/customXml" Target="../ink/ink955.xml"/><Relationship Id="rId56" Type="http://schemas.openxmlformats.org/officeDocument/2006/relationships/customXml" Target="../ink/ink959.xml"/><Relationship Id="rId64" Type="http://schemas.openxmlformats.org/officeDocument/2006/relationships/customXml" Target="../ink/ink963.xml"/><Relationship Id="rId69" Type="http://schemas.openxmlformats.org/officeDocument/2006/relationships/image" Target="../media/image34.png"/><Relationship Id="rId8" Type="http://schemas.openxmlformats.org/officeDocument/2006/relationships/customXml" Target="../ink/ink935.xml"/><Relationship Id="rId51" Type="http://schemas.openxmlformats.org/officeDocument/2006/relationships/image" Target="../media/image268.png"/><Relationship Id="rId3" Type="http://schemas.openxmlformats.org/officeDocument/2006/relationships/image" Target="../media/image244.png"/><Relationship Id="rId12" Type="http://schemas.openxmlformats.org/officeDocument/2006/relationships/customXml" Target="../ink/ink937.xml"/><Relationship Id="rId17" Type="http://schemas.openxmlformats.org/officeDocument/2006/relationships/image" Target="../media/image251.png"/><Relationship Id="rId25" Type="http://schemas.openxmlformats.org/officeDocument/2006/relationships/image" Target="../media/image255.png"/><Relationship Id="rId33" Type="http://schemas.openxmlformats.org/officeDocument/2006/relationships/image" Target="../media/image259.png"/><Relationship Id="rId38" Type="http://schemas.openxmlformats.org/officeDocument/2006/relationships/customXml" Target="../ink/ink950.xml"/><Relationship Id="rId46" Type="http://schemas.openxmlformats.org/officeDocument/2006/relationships/customXml" Target="../ink/ink954.xml"/><Relationship Id="rId59" Type="http://schemas.openxmlformats.org/officeDocument/2006/relationships/image" Target="../media/image272.png"/><Relationship Id="rId67" Type="http://schemas.openxmlformats.org/officeDocument/2006/relationships/image" Target="../media/image29.png"/><Relationship Id="rId20" Type="http://schemas.openxmlformats.org/officeDocument/2006/relationships/customXml" Target="../ink/ink941.xml"/><Relationship Id="rId41" Type="http://schemas.openxmlformats.org/officeDocument/2006/relationships/image" Target="../media/image263.png"/><Relationship Id="rId54" Type="http://schemas.openxmlformats.org/officeDocument/2006/relationships/customXml" Target="../ink/ink958.xml"/><Relationship Id="rId62" Type="http://schemas.openxmlformats.org/officeDocument/2006/relationships/customXml" Target="../ink/ink962.xml"/></Relationships>
</file>

<file path=ppt/slides/_rels/slide36.xml.rels><?xml version="1.0" encoding="UTF-8" standalone="yes"?>
<Relationships xmlns="http://schemas.openxmlformats.org/package/2006/relationships"><Relationship Id="rId8" Type="http://schemas.openxmlformats.org/officeDocument/2006/relationships/image" Target="../media/image1160.png"/><Relationship Id="rId13" Type="http://schemas.openxmlformats.org/officeDocument/2006/relationships/customXml" Target="../ink/ink971.xml"/><Relationship Id="rId18" Type="http://schemas.openxmlformats.org/officeDocument/2006/relationships/image" Target="../media/image1211.png"/><Relationship Id="rId26" Type="http://schemas.openxmlformats.org/officeDocument/2006/relationships/image" Target="../media/image1250.png"/><Relationship Id="rId39" Type="http://schemas.openxmlformats.org/officeDocument/2006/relationships/customXml" Target="../ink/ink984.xml"/><Relationship Id="rId3" Type="http://schemas.openxmlformats.org/officeDocument/2006/relationships/customXml" Target="../ink/ink966.xml"/><Relationship Id="rId21" Type="http://schemas.openxmlformats.org/officeDocument/2006/relationships/customXml" Target="../ink/ink975.xml"/><Relationship Id="rId34" Type="http://schemas.openxmlformats.org/officeDocument/2006/relationships/image" Target="../media/image279.png"/><Relationship Id="rId42" Type="http://schemas.openxmlformats.org/officeDocument/2006/relationships/customXml" Target="../ink/ink986.xml"/><Relationship Id="rId7" Type="http://schemas.openxmlformats.org/officeDocument/2006/relationships/customXml" Target="../ink/ink968.xml"/><Relationship Id="rId12" Type="http://schemas.openxmlformats.org/officeDocument/2006/relationships/image" Target="../media/image1180.png"/><Relationship Id="rId17" Type="http://schemas.openxmlformats.org/officeDocument/2006/relationships/customXml" Target="../ink/ink973.xml"/><Relationship Id="rId25" Type="http://schemas.openxmlformats.org/officeDocument/2006/relationships/customXml" Target="../ink/ink977.xml"/><Relationship Id="rId33" Type="http://schemas.openxmlformats.org/officeDocument/2006/relationships/customXml" Target="../ink/ink981.xml"/><Relationship Id="rId38" Type="http://schemas.openxmlformats.org/officeDocument/2006/relationships/image" Target="../media/image281.png"/><Relationship Id="rId46" Type="http://schemas.openxmlformats.org/officeDocument/2006/relationships/image" Target="../media/image284.png"/><Relationship Id="rId2" Type="http://schemas.openxmlformats.org/officeDocument/2006/relationships/image" Target="../media/image275.png"/><Relationship Id="rId16" Type="http://schemas.openxmlformats.org/officeDocument/2006/relationships/image" Target="../media/image1200.png"/><Relationship Id="rId20" Type="http://schemas.openxmlformats.org/officeDocument/2006/relationships/image" Target="../media/image1220.png"/><Relationship Id="rId29" Type="http://schemas.openxmlformats.org/officeDocument/2006/relationships/customXml" Target="../ink/ink979.xml"/><Relationship Id="rId41" Type="http://schemas.openxmlformats.org/officeDocument/2006/relationships/image" Target="../media/image282.png"/><Relationship Id="rId1" Type="http://schemas.openxmlformats.org/officeDocument/2006/relationships/slideLayout" Target="../slideLayouts/slideLayout2.xml"/><Relationship Id="rId6" Type="http://schemas.openxmlformats.org/officeDocument/2006/relationships/image" Target="../media/image1150.png"/><Relationship Id="rId11" Type="http://schemas.openxmlformats.org/officeDocument/2006/relationships/customXml" Target="../ink/ink970.xml"/><Relationship Id="rId24" Type="http://schemas.openxmlformats.org/officeDocument/2006/relationships/image" Target="../media/image1240.png"/><Relationship Id="rId32" Type="http://schemas.openxmlformats.org/officeDocument/2006/relationships/image" Target="../media/image278.png"/><Relationship Id="rId37" Type="http://schemas.openxmlformats.org/officeDocument/2006/relationships/customXml" Target="../ink/ink983.xml"/><Relationship Id="rId40" Type="http://schemas.openxmlformats.org/officeDocument/2006/relationships/customXml" Target="../ink/ink985.xml"/><Relationship Id="rId45" Type="http://schemas.openxmlformats.org/officeDocument/2006/relationships/customXml" Target="../ink/ink988.xml"/><Relationship Id="rId5" Type="http://schemas.openxmlformats.org/officeDocument/2006/relationships/customXml" Target="../ink/ink967.xml"/><Relationship Id="rId15" Type="http://schemas.openxmlformats.org/officeDocument/2006/relationships/customXml" Target="../ink/ink972.xml"/><Relationship Id="rId23" Type="http://schemas.openxmlformats.org/officeDocument/2006/relationships/customXml" Target="../ink/ink976.xml"/><Relationship Id="rId28" Type="http://schemas.openxmlformats.org/officeDocument/2006/relationships/image" Target="../media/image276.png"/><Relationship Id="rId36" Type="http://schemas.openxmlformats.org/officeDocument/2006/relationships/image" Target="../media/image280.png"/><Relationship Id="rId10" Type="http://schemas.openxmlformats.org/officeDocument/2006/relationships/image" Target="../media/image1170.png"/><Relationship Id="rId19" Type="http://schemas.openxmlformats.org/officeDocument/2006/relationships/customXml" Target="../ink/ink974.xml"/><Relationship Id="rId31" Type="http://schemas.openxmlformats.org/officeDocument/2006/relationships/customXml" Target="../ink/ink980.xml"/><Relationship Id="rId44" Type="http://schemas.openxmlformats.org/officeDocument/2006/relationships/customXml" Target="../ink/ink987.xml"/><Relationship Id="rId4" Type="http://schemas.openxmlformats.org/officeDocument/2006/relationships/image" Target="../media/image1140.png"/><Relationship Id="rId9" Type="http://schemas.openxmlformats.org/officeDocument/2006/relationships/customXml" Target="../ink/ink969.xml"/><Relationship Id="rId14" Type="http://schemas.openxmlformats.org/officeDocument/2006/relationships/image" Target="../media/image1190.png"/><Relationship Id="rId22" Type="http://schemas.openxmlformats.org/officeDocument/2006/relationships/image" Target="../media/image1230.png"/><Relationship Id="rId27" Type="http://schemas.openxmlformats.org/officeDocument/2006/relationships/customXml" Target="../ink/ink978.xml"/><Relationship Id="rId30" Type="http://schemas.openxmlformats.org/officeDocument/2006/relationships/image" Target="../media/image277.png"/><Relationship Id="rId35" Type="http://schemas.openxmlformats.org/officeDocument/2006/relationships/customXml" Target="../ink/ink982.xml"/><Relationship Id="rId43" Type="http://schemas.openxmlformats.org/officeDocument/2006/relationships/image" Target="../media/image283.png"/></Relationships>
</file>

<file path=ppt/slides/_rels/slide37.xml.rels><?xml version="1.0" encoding="UTF-8" standalone="yes"?>
<Relationships xmlns="http://schemas.openxmlformats.org/package/2006/relationships"><Relationship Id="rId13" Type="http://schemas.openxmlformats.org/officeDocument/2006/relationships/customXml" Target="../ink/ink994.xml"/><Relationship Id="rId18" Type="http://schemas.openxmlformats.org/officeDocument/2006/relationships/image" Target="../media/image1211.png"/><Relationship Id="rId26" Type="http://schemas.openxmlformats.org/officeDocument/2006/relationships/image" Target="../media/image1250.png"/><Relationship Id="rId39" Type="http://schemas.openxmlformats.org/officeDocument/2006/relationships/customXml" Target="../ink/ink1007.xml"/><Relationship Id="rId3" Type="http://schemas.openxmlformats.org/officeDocument/2006/relationships/customXml" Target="../ink/ink989.xml"/><Relationship Id="rId21" Type="http://schemas.openxmlformats.org/officeDocument/2006/relationships/customXml" Target="../ink/ink998.xml"/><Relationship Id="rId34" Type="http://schemas.openxmlformats.org/officeDocument/2006/relationships/image" Target="../media/image279.png"/><Relationship Id="rId42" Type="http://schemas.openxmlformats.org/officeDocument/2006/relationships/customXml" Target="../ink/ink1009.xml"/><Relationship Id="rId47" Type="http://schemas.openxmlformats.org/officeDocument/2006/relationships/customXml" Target="../ink/ink1012.xml"/><Relationship Id="rId50" Type="http://schemas.openxmlformats.org/officeDocument/2006/relationships/image" Target="../media/image286.png"/><Relationship Id="rId7" Type="http://schemas.openxmlformats.org/officeDocument/2006/relationships/customXml" Target="../ink/ink991.xml"/><Relationship Id="rId12" Type="http://schemas.openxmlformats.org/officeDocument/2006/relationships/image" Target="../media/image1180.png"/><Relationship Id="rId17" Type="http://schemas.openxmlformats.org/officeDocument/2006/relationships/customXml" Target="../ink/ink996.xml"/><Relationship Id="rId25" Type="http://schemas.openxmlformats.org/officeDocument/2006/relationships/customXml" Target="../ink/ink1000.xml"/><Relationship Id="rId33" Type="http://schemas.openxmlformats.org/officeDocument/2006/relationships/customXml" Target="../ink/ink1004.xml"/><Relationship Id="rId38" Type="http://schemas.openxmlformats.org/officeDocument/2006/relationships/image" Target="../media/image281.png"/><Relationship Id="rId46" Type="http://schemas.openxmlformats.org/officeDocument/2006/relationships/image" Target="../media/image284.png"/><Relationship Id="rId2" Type="http://schemas.openxmlformats.org/officeDocument/2006/relationships/image" Target="../media/image275.png"/><Relationship Id="rId16" Type="http://schemas.openxmlformats.org/officeDocument/2006/relationships/image" Target="../media/image1200.png"/><Relationship Id="rId20" Type="http://schemas.openxmlformats.org/officeDocument/2006/relationships/image" Target="../media/image1220.png"/><Relationship Id="rId29" Type="http://schemas.openxmlformats.org/officeDocument/2006/relationships/customXml" Target="../ink/ink1002.xml"/><Relationship Id="rId41" Type="http://schemas.openxmlformats.org/officeDocument/2006/relationships/image" Target="../media/image282.png"/><Relationship Id="rId54" Type="http://schemas.openxmlformats.org/officeDocument/2006/relationships/image" Target="../media/image288.png"/><Relationship Id="rId1" Type="http://schemas.openxmlformats.org/officeDocument/2006/relationships/slideLayout" Target="../slideLayouts/slideLayout2.xml"/><Relationship Id="rId6" Type="http://schemas.openxmlformats.org/officeDocument/2006/relationships/image" Target="../media/image1150.png"/><Relationship Id="rId11" Type="http://schemas.openxmlformats.org/officeDocument/2006/relationships/customXml" Target="../ink/ink993.xml"/><Relationship Id="rId24" Type="http://schemas.openxmlformats.org/officeDocument/2006/relationships/image" Target="../media/image1240.png"/><Relationship Id="rId32" Type="http://schemas.openxmlformats.org/officeDocument/2006/relationships/image" Target="../media/image278.png"/><Relationship Id="rId37" Type="http://schemas.openxmlformats.org/officeDocument/2006/relationships/customXml" Target="../ink/ink1006.xml"/><Relationship Id="rId40" Type="http://schemas.openxmlformats.org/officeDocument/2006/relationships/customXml" Target="../ink/ink1008.xml"/><Relationship Id="rId45" Type="http://schemas.openxmlformats.org/officeDocument/2006/relationships/customXml" Target="../ink/ink1011.xml"/><Relationship Id="rId53" Type="http://schemas.openxmlformats.org/officeDocument/2006/relationships/customXml" Target="../ink/ink1015.xml"/><Relationship Id="rId5" Type="http://schemas.openxmlformats.org/officeDocument/2006/relationships/customXml" Target="../ink/ink990.xml"/><Relationship Id="rId15" Type="http://schemas.openxmlformats.org/officeDocument/2006/relationships/customXml" Target="../ink/ink995.xml"/><Relationship Id="rId23" Type="http://schemas.openxmlformats.org/officeDocument/2006/relationships/customXml" Target="../ink/ink999.xml"/><Relationship Id="rId28" Type="http://schemas.openxmlformats.org/officeDocument/2006/relationships/image" Target="../media/image276.png"/><Relationship Id="rId36" Type="http://schemas.openxmlformats.org/officeDocument/2006/relationships/image" Target="../media/image280.png"/><Relationship Id="rId49" Type="http://schemas.openxmlformats.org/officeDocument/2006/relationships/customXml" Target="../ink/ink1013.xml"/><Relationship Id="rId10" Type="http://schemas.openxmlformats.org/officeDocument/2006/relationships/image" Target="../media/image1170.png"/><Relationship Id="rId19" Type="http://schemas.openxmlformats.org/officeDocument/2006/relationships/customXml" Target="../ink/ink997.xml"/><Relationship Id="rId31" Type="http://schemas.openxmlformats.org/officeDocument/2006/relationships/customXml" Target="../ink/ink1003.xml"/><Relationship Id="rId44" Type="http://schemas.openxmlformats.org/officeDocument/2006/relationships/customXml" Target="../ink/ink1010.xml"/><Relationship Id="rId52" Type="http://schemas.openxmlformats.org/officeDocument/2006/relationships/image" Target="../media/image287.png"/><Relationship Id="rId4" Type="http://schemas.openxmlformats.org/officeDocument/2006/relationships/image" Target="../media/image1140.png"/><Relationship Id="rId9" Type="http://schemas.openxmlformats.org/officeDocument/2006/relationships/customXml" Target="../ink/ink992.xml"/><Relationship Id="rId14" Type="http://schemas.openxmlformats.org/officeDocument/2006/relationships/image" Target="../media/image1190.png"/><Relationship Id="rId22" Type="http://schemas.openxmlformats.org/officeDocument/2006/relationships/image" Target="../media/image1230.png"/><Relationship Id="rId27" Type="http://schemas.openxmlformats.org/officeDocument/2006/relationships/customXml" Target="../ink/ink1001.xml"/><Relationship Id="rId30" Type="http://schemas.openxmlformats.org/officeDocument/2006/relationships/image" Target="../media/image277.png"/><Relationship Id="rId35" Type="http://schemas.openxmlformats.org/officeDocument/2006/relationships/customXml" Target="../ink/ink1005.xml"/><Relationship Id="rId43" Type="http://schemas.openxmlformats.org/officeDocument/2006/relationships/image" Target="../media/image283.png"/><Relationship Id="rId48" Type="http://schemas.openxmlformats.org/officeDocument/2006/relationships/image" Target="../media/image285.png"/><Relationship Id="rId8" Type="http://schemas.openxmlformats.org/officeDocument/2006/relationships/image" Target="../media/image1160.png"/><Relationship Id="rId51" Type="http://schemas.openxmlformats.org/officeDocument/2006/relationships/customXml" Target="../ink/ink1014.xml"/></Relationships>
</file>

<file path=ppt/slides/_rels/slide38.xml.rels><?xml version="1.0" encoding="UTF-8" standalone="yes"?>
<Relationships xmlns="http://schemas.openxmlformats.org/package/2006/relationships"><Relationship Id="rId13" Type="http://schemas.openxmlformats.org/officeDocument/2006/relationships/customXml" Target="../ink/ink1021.xml"/><Relationship Id="rId18" Type="http://schemas.openxmlformats.org/officeDocument/2006/relationships/image" Target="../media/image1211.png"/><Relationship Id="rId26" Type="http://schemas.openxmlformats.org/officeDocument/2006/relationships/image" Target="../media/image1250.png"/><Relationship Id="rId39" Type="http://schemas.openxmlformats.org/officeDocument/2006/relationships/customXml" Target="../ink/ink1034.xml"/><Relationship Id="rId21" Type="http://schemas.openxmlformats.org/officeDocument/2006/relationships/customXml" Target="../ink/ink1025.xml"/><Relationship Id="rId34" Type="http://schemas.openxmlformats.org/officeDocument/2006/relationships/image" Target="../media/image279.png"/><Relationship Id="rId42" Type="http://schemas.openxmlformats.org/officeDocument/2006/relationships/customXml" Target="../ink/ink1036.xml"/><Relationship Id="rId47" Type="http://schemas.openxmlformats.org/officeDocument/2006/relationships/customXml" Target="../ink/ink1039.xml"/><Relationship Id="rId50" Type="http://schemas.openxmlformats.org/officeDocument/2006/relationships/image" Target="../media/image287.png"/><Relationship Id="rId55" Type="http://schemas.openxmlformats.org/officeDocument/2006/relationships/customXml" Target="../ink/ink1043.xml"/><Relationship Id="rId7" Type="http://schemas.openxmlformats.org/officeDocument/2006/relationships/customXml" Target="../ink/ink1018.xml"/><Relationship Id="rId12" Type="http://schemas.openxmlformats.org/officeDocument/2006/relationships/image" Target="../media/image1180.png"/><Relationship Id="rId17" Type="http://schemas.openxmlformats.org/officeDocument/2006/relationships/customXml" Target="../ink/ink1023.xml"/><Relationship Id="rId25" Type="http://schemas.openxmlformats.org/officeDocument/2006/relationships/customXml" Target="../ink/ink1027.xml"/><Relationship Id="rId33" Type="http://schemas.openxmlformats.org/officeDocument/2006/relationships/customXml" Target="../ink/ink1031.xml"/><Relationship Id="rId38" Type="http://schemas.openxmlformats.org/officeDocument/2006/relationships/image" Target="../media/image281.png"/><Relationship Id="rId46" Type="http://schemas.openxmlformats.org/officeDocument/2006/relationships/image" Target="../media/image285.png"/><Relationship Id="rId2" Type="http://schemas.openxmlformats.org/officeDocument/2006/relationships/image" Target="../media/image275.png"/><Relationship Id="rId16" Type="http://schemas.openxmlformats.org/officeDocument/2006/relationships/image" Target="../media/image1200.png"/><Relationship Id="rId20" Type="http://schemas.openxmlformats.org/officeDocument/2006/relationships/image" Target="../media/image1220.png"/><Relationship Id="rId29" Type="http://schemas.openxmlformats.org/officeDocument/2006/relationships/customXml" Target="../ink/ink1029.xml"/><Relationship Id="rId41" Type="http://schemas.openxmlformats.org/officeDocument/2006/relationships/image" Target="../media/image282.png"/><Relationship Id="rId54" Type="http://schemas.openxmlformats.org/officeDocument/2006/relationships/image" Target="../media/image289.png"/><Relationship Id="rId1" Type="http://schemas.openxmlformats.org/officeDocument/2006/relationships/slideLayout" Target="../slideLayouts/slideLayout2.xml"/><Relationship Id="rId6" Type="http://schemas.openxmlformats.org/officeDocument/2006/relationships/image" Target="../media/image1150.png"/><Relationship Id="rId11" Type="http://schemas.openxmlformats.org/officeDocument/2006/relationships/customXml" Target="../ink/ink1020.xml"/><Relationship Id="rId24" Type="http://schemas.openxmlformats.org/officeDocument/2006/relationships/image" Target="../media/image1240.png"/><Relationship Id="rId32" Type="http://schemas.openxmlformats.org/officeDocument/2006/relationships/image" Target="../media/image278.png"/><Relationship Id="rId37" Type="http://schemas.openxmlformats.org/officeDocument/2006/relationships/customXml" Target="../ink/ink1033.xml"/><Relationship Id="rId40" Type="http://schemas.openxmlformats.org/officeDocument/2006/relationships/customXml" Target="../ink/ink1035.xml"/><Relationship Id="rId45" Type="http://schemas.openxmlformats.org/officeDocument/2006/relationships/customXml" Target="../ink/ink1038.xml"/><Relationship Id="rId53" Type="http://schemas.openxmlformats.org/officeDocument/2006/relationships/customXml" Target="../ink/ink1042.xml"/><Relationship Id="rId5" Type="http://schemas.openxmlformats.org/officeDocument/2006/relationships/customXml" Target="../ink/ink1017.xml"/><Relationship Id="rId15" Type="http://schemas.openxmlformats.org/officeDocument/2006/relationships/customXml" Target="../ink/ink1022.xml"/><Relationship Id="rId23" Type="http://schemas.openxmlformats.org/officeDocument/2006/relationships/customXml" Target="../ink/ink1026.xml"/><Relationship Id="rId28" Type="http://schemas.openxmlformats.org/officeDocument/2006/relationships/image" Target="../media/image276.png"/><Relationship Id="rId36" Type="http://schemas.openxmlformats.org/officeDocument/2006/relationships/image" Target="../media/image280.png"/><Relationship Id="rId49" Type="http://schemas.openxmlformats.org/officeDocument/2006/relationships/customXml" Target="../ink/ink1040.xml"/><Relationship Id="rId10" Type="http://schemas.openxmlformats.org/officeDocument/2006/relationships/image" Target="../media/image1170.png"/><Relationship Id="rId19" Type="http://schemas.openxmlformats.org/officeDocument/2006/relationships/customXml" Target="../ink/ink1024.xml"/><Relationship Id="rId31" Type="http://schemas.openxmlformats.org/officeDocument/2006/relationships/customXml" Target="../ink/ink1030.xml"/><Relationship Id="rId44" Type="http://schemas.openxmlformats.org/officeDocument/2006/relationships/image" Target="../media/image284.png"/><Relationship Id="rId52" Type="http://schemas.openxmlformats.org/officeDocument/2006/relationships/image" Target="../media/image288.png"/><Relationship Id="rId4" Type="http://schemas.openxmlformats.org/officeDocument/2006/relationships/image" Target="../media/image1140.png"/><Relationship Id="rId9" Type="http://schemas.openxmlformats.org/officeDocument/2006/relationships/customXml" Target="../ink/ink1019.xml"/><Relationship Id="rId14" Type="http://schemas.openxmlformats.org/officeDocument/2006/relationships/image" Target="../media/image1190.png"/><Relationship Id="rId22" Type="http://schemas.openxmlformats.org/officeDocument/2006/relationships/image" Target="../media/image1230.png"/><Relationship Id="rId27" Type="http://schemas.openxmlformats.org/officeDocument/2006/relationships/customXml" Target="../ink/ink1028.xml"/><Relationship Id="rId30" Type="http://schemas.openxmlformats.org/officeDocument/2006/relationships/image" Target="../media/image277.png"/><Relationship Id="rId35" Type="http://schemas.openxmlformats.org/officeDocument/2006/relationships/customXml" Target="../ink/ink1032.xml"/><Relationship Id="rId43" Type="http://schemas.openxmlformats.org/officeDocument/2006/relationships/customXml" Target="../ink/ink1037.xml"/><Relationship Id="rId48" Type="http://schemas.openxmlformats.org/officeDocument/2006/relationships/image" Target="../media/image286.png"/><Relationship Id="rId56" Type="http://schemas.openxmlformats.org/officeDocument/2006/relationships/image" Target="../media/image290.png"/><Relationship Id="rId8" Type="http://schemas.openxmlformats.org/officeDocument/2006/relationships/image" Target="../media/image1160.png"/><Relationship Id="rId51" Type="http://schemas.openxmlformats.org/officeDocument/2006/relationships/customXml" Target="../ink/ink1041.xml"/><Relationship Id="rId3" Type="http://schemas.openxmlformats.org/officeDocument/2006/relationships/customXml" Target="../ink/ink1016.xml"/></Relationships>
</file>

<file path=ppt/slides/_rels/slide39.xml.rels><?xml version="1.0" encoding="UTF-8" standalone="yes"?>
<Relationships xmlns="http://schemas.openxmlformats.org/package/2006/relationships"><Relationship Id="rId13" Type="http://schemas.openxmlformats.org/officeDocument/2006/relationships/customXml" Target="../ink/ink1052.xml"/><Relationship Id="rId18" Type="http://schemas.openxmlformats.org/officeDocument/2006/relationships/customXml" Target="../ink/ink1057.xml"/><Relationship Id="rId26" Type="http://schemas.openxmlformats.org/officeDocument/2006/relationships/customXml" Target="../ink/ink1064.xml"/><Relationship Id="rId39" Type="http://schemas.openxmlformats.org/officeDocument/2006/relationships/image" Target="../media/image297.png"/><Relationship Id="rId21" Type="http://schemas.openxmlformats.org/officeDocument/2006/relationships/customXml" Target="../ink/ink1060.xml"/><Relationship Id="rId34" Type="http://schemas.openxmlformats.org/officeDocument/2006/relationships/customXml" Target="../ink/ink1068.xml"/><Relationship Id="rId42" Type="http://schemas.openxmlformats.org/officeDocument/2006/relationships/customXml" Target="../ink/ink1072.xml"/><Relationship Id="rId47" Type="http://schemas.openxmlformats.org/officeDocument/2006/relationships/image" Target="../media/image300.png"/><Relationship Id="rId50" Type="http://schemas.openxmlformats.org/officeDocument/2006/relationships/customXml" Target="../ink/ink1076.xml"/><Relationship Id="rId55" Type="http://schemas.openxmlformats.org/officeDocument/2006/relationships/image" Target="../media/image304.png"/><Relationship Id="rId63" Type="http://schemas.openxmlformats.org/officeDocument/2006/relationships/image" Target="../media/image308.png"/><Relationship Id="rId68" Type="http://schemas.openxmlformats.org/officeDocument/2006/relationships/customXml" Target="../ink/ink1085.xml"/><Relationship Id="rId7" Type="http://schemas.openxmlformats.org/officeDocument/2006/relationships/image" Target="../media/image293.png"/><Relationship Id="rId71" Type="http://schemas.openxmlformats.org/officeDocument/2006/relationships/image" Target="../media/image313.png"/><Relationship Id="rId2" Type="http://schemas.openxmlformats.org/officeDocument/2006/relationships/customXml" Target="../ink/ink1044.xml"/><Relationship Id="rId16" Type="http://schemas.openxmlformats.org/officeDocument/2006/relationships/customXml" Target="../ink/ink1055.xml"/><Relationship Id="rId29" Type="http://schemas.openxmlformats.org/officeDocument/2006/relationships/image" Target="../media/image201.png"/><Relationship Id="rId11" Type="http://schemas.openxmlformats.org/officeDocument/2006/relationships/customXml" Target="../ink/ink1050.xml"/><Relationship Id="rId24" Type="http://schemas.openxmlformats.org/officeDocument/2006/relationships/customXml" Target="../ink/ink1063.xml"/><Relationship Id="rId32" Type="http://schemas.openxmlformats.org/officeDocument/2006/relationships/customXml" Target="../ink/ink1067.xml"/><Relationship Id="rId37" Type="http://schemas.openxmlformats.org/officeDocument/2006/relationships/image" Target="../media/image296.png"/><Relationship Id="rId40" Type="http://schemas.openxmlformats.org/officeDocument/2006/relationships/customXml" Target="../ink/ink1071.xml"/><Relationship Id="rId45" Type="http://schemas.openxmlformats.org/officeDocument/2006/relationships/image" Target="../media/image299.png"/><Relationship Id="rId53" Type="http://schemas.openxmlformats.org/officeDocument/2006/relationships/image" Target="../media/image303.png"/><Relationship Id="rId58" Type="http://schemas.openxmlformats.org/officeDocument/2006/relationships/customXml" Target="../ink/ink1080.xml"/><Relationship Id="rId66" Type="http://schemas.openxmlformats.org/officeDocument/2006/relationships/customXml" Target="../ink/ink1084.xml"/><Relationship Id="rId74" Type="http://schemas.openxmlformats.org/officeDocument/2006/relationships/customXml" Target="../ink/ink1088.xml"/><Relationship Id="rId5" Type="http://schemas.openxmlformats.org/officeDocument/2006/relationships/image" Target="../media/image292.png"/><Relationship Id="rId15" Type="http://schemas.openxmlformats.org/officeDocument/2006/relationships/customXml" Target="../ink/ink1054.xml"/><Relationship Id="rId23" Type="http://schemas.openxmlformats.org/officeDocument/2006/relationships/customXml" Target="../ink/ink1062.xml"/><Relationship Id="rId28" Type="http://schemas.openxmlformats.org/officeDocument/2006/relationships/customXml" Target="../ink/ink1065.xml"/><Relationship Id="rId36" Type="http://schemas.openxmlformats.org/officeDocument/2006/relationships/customXml" Target="../ink/ink1069.xml"/><Relationship Id="rId49" Type="http://schemas.openxmlformats.org/officeDocument/2006/relationships/image" Target="../media/image301.png"/><Relationship Id="rId57" Type="http://schemas.openxmlformats.org/officeDocument/2006/relationships/image" Target="../media/image305.png"/><Relationship Id="rId61" Type="http://schemas.openxmlformats.org/officeDocument/2006/relationships/image" Target="../media/image307.png"/><Relationship Id="rId10" Type="http://schemas.openxmlformats.org/officeDocument/2006/relationships/customXml" Target="../ink/ink1049.xml"/><Relationship Id="rId19" Type="http://schemas.openxmlformats.org/officeDocument/2006/relationships/customXml" Target="../ink/ink1058.xml"/><Relationship Id="rId31" Type="http://schemas.openxmlformats.org/officeDocument/2006/relationships/image" Target="../media/image202.png"/><Relationship Id="rId44" Type="http://schemas.openxmlformats.org/officeDocument/2006/relationships/customXml" Target="../ink/ink1073.xml"/><Relationship Id="rId52" Type="http://schemas.openxmlformats.org/officeDocument/2006/relationships/customXml" Target="../ink/ink1077.xml"/><Relationship Id="rId60" Type="http://schemas.openxmlformats.org/officeDocument/2006/relationships/customXml" Target="../ink/ink1081.xml"/><Relationship Id="rId65" Type="http://schemas.openxmlformats.org/officeDocument/2006/relationships/image" Target="../media/image309.png"/><Relationship Id="rId73" Type="http://schemas.openxmlformats.org/officeDocument/2006/relationships/image" Target="../media/image314.png"/><Relationship Id="rId4" Type="http://schemas.openxmlformats.org/officeDocument/2006/relationships/customXml" Target="../ink/ink1045.xml"/><Relationship Id="rId9" Type="http://schemas.openxmlformats.org/officeDocument/2006/relationships/customXml" Target="../ink/ink1048.xml"/><Relationship Id="rId14" Type="http://schemas.openxmlformats.org/officeDocument/2006/relationships/customXml" Target="../ink/ink1053.xml"/><Relationship Id="rId22" Type="http://schemas.openxmlformats.org/officeDocument/2006/relationships/customXml" Target="../ink/ink1061.xml"/><Relationship Id="rId27" Type="http://schemas.openxmlformats.org/officeDocument/2006/relationships/image" Target="../media/image295.png"/><Relationship Id="rId30" Type="http://schemas.openxmlformats.org/officeDocument/2006/relationships/customXml" Target="../ink/ink1066.xml"/><Relationship Id="rId35" Type="http://schemas.openxmlformats.org/officeDocument/2006/relationships/image" Target="../media/image204.png"/><Relationship Id="rId43" Type="http://schemas.openxmlformats.org/officeDocument/2006/relationships/image" Target="../media/image298.png"/><Relationship Id="rId48" Type="http://schemas.openxmlformats.org/officeDocument/2006/relationships/customXml" Target="../ink/ink1075.xml"/><Relationship Id="rId56" Type="http://schemas.openxmlformats.org/officeDocument/2006/relationships/customXml" Target="../ink/ink1079.xml"/><Relationship Id="rId64" Type="http://schemas.openxmlformats.org/officeDocument/2006/relationships/customXml" Target="../ink/ink1083.xml"/><Relationship Id="rId69" Type="http://schemas.openxmlformats.org/officeDocument/2006/relationships/image" Target="../media/image312.png"/><Relationship Id="rId8" Type="http://schemas.openxmlformats.org/officeDocument/2006/relationships/customXml" Target="../ink/ink1047.xml"/><Relationship Id="rId51" Type="http://schemas.openxmlformats.org/officeDocument/2006/relationships/image" Target="../media/image302.png"/><Relationship Id="rId72" Type="http://schemas.openxmlformats.org/officeDocument/2006/relationships/customXml" Target="../ink/ink1087.xml"/><Relationship Id="rId3" Type="http://schemas.openxmlformats.org/officeDocument/2006/relationships/image" Target="../media/image291.png"/><Relationship Id="rId12" Type="http://schemas.openxmlformats.org/officeDocument/2006/relationships/customXml" Target="../ink/ink1051.xml"/><Relationship Id="rId17" Type="http://schemas.openxmlformats.org/officeDocument/2006/relationships/customXml" Target="../ink/ink1056.xml"/><Relationship Id="rId25" Type="http://schemas.openxmlformats.org/officeDocument/2006/relationships/image" Target="../media/image294.png"/><Relationship Id="rId33" Type="http://schemas.openxmlformats.org/officeDocument/2006/relationships/image" Target="../media/image203.png"/><Relationship Id="rId38" Type="http://schemas.openxmlformats.org/officeDocument/2006/relationships/customXml" Target="../ink/ink1070.xml"/><Relationship Id="rId46" Type="http://schemas.openxmlformats.org/officeDocument/2006/relationships/customXml" Target="../ink/ink1074.xml"/><Relationship Id="rId59" Type="http://schemas.openxmlformats.org/officeDocument/2006/relationships/image" Target="../media/image306.png"/><Relationship Id="rId67" Type="http://schemas.openxmlformats.org/officeDocument/2006/relationships/image" Target="../media/image311.png"/><Relationship Id="rId20" Type="http://schemas.openxmlformats.org/officeDocument/2006/relationships/customXml" Target="../ink/ink1059.xml"/><Relationship Id="rId41" Type="http://schemas.openxmlformats.org/officeDocument/2006/relationships/image" Target="../media/image206.png"/><Relationship Id="rId54" Type="http://schemas.openxmlformats.org/officeDocument/2006/relationships/customXml" Target="../ink/ink1078.xml"/><Relationship Id="rId62" Type="http://schemas.openxmlformats.org/officeDocument/2006/relationships/customXml" Target="../ink/ink1082.xml"/><Relationship Id="rId70" Type="http://schemas.openxmlformats.org/officeDocument/2006/relationships/customXml" Target="../ink/ink1086.xml"/><Relationship Id="rId75" Type="http://schemas.openxmlformats.org/officeDocument/2006/relationships/image" Target="../media/image315.png"/><Relationship Id="rId1" Type="http://schemas.openxmlformats.org/officeDocument/2006/relationships/slideLayout" Target="../slideLayouts/slideLayout2.xml"/><Relationship Id="rId6" Type="http://schemas.openxmlformats.org/officeDocument/2006/relationships/customXml" Target="../ink/ink1046.xml"/></Relationships>
</file>

<file path=ppt/slides/_rels/slide4.xml.rels><?xml version="1.0" encoding="UTF-8" standalone="yes"?>
<Relationships xmlns="http://schemas.openxmlformats.org/package/2006/relationships"><Relationship Id="rId8" Type="http://schemas.openxmlformats.org/officeDocument/2006/relationships/customXml" Target="../ink/ink72.xml"/><Relationship Id="rId13" Type="http://schemas.openxmlformats.org/officeDocument/2006/relationships/image" Target="../media/image461.png"/><Relationship Id="rId18" Type="http://schemas.openxmlformats.org/officeDocument/2006/relationships/customXml" Target="../ink/ink76.xml"/><Relationship Id="rId26" Type="http://schemas.openxmlformats.org/officeDocument/2006/relationships/customXml" Target="../ink/ink80.xml"/><Relationship Id="rId3" Type="http://schemas.openxmlformats.org/officeDocument/2006/relationships/image" Target="../media/image3410.png"/><Relationship Id="rId21" Type="http://schemas.openxmlformats.org/officeDocument/2006/relationships/image" Target="../media/image41.png"/><Relationship Id="rId34" Type="http://schemas.openxmlformats.org/officeDocument/2006/relationships/image" Target="../media/image48.png"/><Relationship Id="rId7" Type="http://schemas.openxmlformats.org/officeDocument/2006/relationships/image" Target="../media/image36.png"/><Relationship Id="rId17" Type="http://schemas.openxmlformats.org/officeDocument/2006/relationships/image" Target="../media/image39.png"/><Relationship Id="rId25" Type="http://schemas.openxmlformats.org/officeDocument/2006/relationships/image" Target="../media/image43.png"/><Relationship Id="rId33" Type="http://schemas.openxmlformats.org/officeDocument/2006/relationships/customXml" Target="../ink/ink84.xml"/><Relationship Id="rId2" Type="http://schemas.openxmlformats.org/officeDocument/2006/relationships/customXml" Target="../ink/ink69.xml"/><Relationship Id="rId16" Type="http://schemas.openxmlformats.org/officeDocument/2006/relationships/customXml" Target="../ink/ink75.xml"/><Relationship Id="rId20" Type="http://schemas.openxmlformats.org/officeDocument/2006/relationships/customXml" Target="../ink/ink77.xml"/><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71.xml"/><Relationship Id="rId24" Type="http://schemas.openxmlformats.org/officeDocument/2006/relationships/customXml" Target="../ink/ink79.xml"/><Relationship Id="rId32" Type="http://schemas.openxmlformats.org/officeDocument/2006/relationships/image" Target="../media/image47.png"/><Relationship Id="rId5" Type="http://schemas.openxmlformats.org/officeDocument/2006/relationships/image" Target="../media/image35.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customXml" Target="../ink/ink81.xml"/><Relationship Id="rId36" Type="http://schemas.openxmlformats.org/officeDocument/2006/relationships/image" Target="../media/image57.png"/><Relationship Id="rId10" Type="http://schemas.openxmlformats.org/officeDocument/2006/relationships/customXml" Target="../ink/ink73.xml"/><Relationship Id="rId19" Type="http://schemas.openxmlformats.org/officeDocument/2006/relationships/image" Target="../media/image40.png"/><Relationship Id="rId31" Type="http://schemas.openxmlformats.org/officeDocument/2006/relationships/customXml" Target="../ink/ink83.xml"/><Relationship Id="rId4" Type="http://schemas.openxmlformats.org/officeDocument/2006/relationships/customXml" Target="../ink/ink70.xml"/><Relationship Id="rId9" Type="http://schemas.openxmlformats.org/officeDocument/2006/relationships/image" Target="../media/image37.png"/><Relationship Id="rId14" Type="http://schemas.openxmlformats.org/officeDocument/2006/relationships/customXml" Target="../ink/ink74.xml"/><Relationship Id="rId22" Type="http://schemas.openxmlformats.org/officeDocument/2006/relationships/customXml" Target="../ink/ink78.xml"/><Relationship Id="rId27" Type="http://schemas.openxmlformats.org/officeDocument/2006/relationships/image" Target="../media/image44.png"/><Relationship Id="rId30" Type="http://schemas.openxmlformats.org/officeDocument/2006/relationships/customXml" Target="../ink/ink82.xml"/><Relationship Id="rId35" Type="http://schemas.openxmlformats.org/officeDocument/2006/relationships/customXml" Target="../ink/ink85.xml"/></Relationships>
</file>

<file path=ppt/slides/_rels/slide40.xml.rels><?xml version="1.0" encoding="UTF-8" standalone="yes"?>
<Relationships xmlns="http://schemas.openxmlformats.org/package/2006/relationships"><Relationship Id="rId26" Type="http://schemas.openxmlformats.org/officeDocument/2006/relationships/customXml" Target="../ink/ink1109.xml"/><Relationship Id="rId21" Type="http://schemas.openxmlformats.org/officeDocument/2006/relationships/customXml" Target="../ink/ink1105.xml"/><Relationship Id="rId42" Type="http://schemas.openxmlformats.org/officeDocument/2006/relationships/customXml" Target="../ink/ink1117.xml"/><Relationship Id="rId47" Type="http://schemas.openxmlformats.org/officeDocument/2006/relationships/image" Target="../media/image296.png"/><Relationship Id="rId63" Type="http://schemas.openxmlformats.org/officeDocument/2006/relationships/image" Target="../media/image326.png"/><Relationship Id="rId68" Type="http://schemas.openxmlformats.org/officeDocument/2006/relationships/customXml" Target="../ink/ink1130.xml"/><Relationship Id="rId84" Type="http://schemas.openxmlformats.org/officeDocument/2006/relationships/customXml" Target="../ink/ink1138.xml"/><Relationship Id="rId89" Type="http://schemas.openxmlformats.org/officeDocument/2006/relationships/image" Target="../media/image309.png"/><Relationship Id="rId7" Type="http://schemas.openxmlformats.org/officeDocument/2006/relationships/image" Target="../media/image293.png"/><Relationship Id="rId71" Type="http://schemas.openxmlformats.org/officeDocument/2006/relationships/image" Target="../media/image300.png"/><Relationship Id="rId92" Type="http://schemas.openxmlformats.org/officeDocument/2006/relationships/customXml" Target="../ink/ink1142.xml"/><Relationship Id="rId2" Type="http://schemas.openxmlformats.org/officeDocument/2006/relationships/customXml" Target="../ink/ink1089.xml"/><Relationship Id="rId16" Type="http://schemas.openxmlformats.org/officeDocument/2006/relationships/customXml" Target="../ink/ink1100.xml"/><Relationship Id="rId29" Type="http://schemas.openxmlformats.org/officeDocument/2006/relationships/image" Target="../media/image316.png"/><Relationship Id="rId11" Type="http://schemas.openxmlformats.org/officeDocument/2006/relationships/customXml" Target="../ink/ink1095.xml"/><Relationship Id="rId24" Type="http://schemas.openxmlformats.org/officeDocument/2006/relationships/customXml" Target="../ink/ink1108.xml"/><Relationship Id="rId32" Type="http://schemas.openxmlformats.org/officeDocument/2006/relationships/customXml" Target="../ink/ink1112.xml"/><Relationship Id="rId37" Type="http://schemas.openxmlformats.org/officeDocument/2006/relationships/image" Target="../media/image320.png"/><Relationship Id="rId40" Type="http://schemas.openxmlformats.org/officeDocument/2006/relationships/customXml" Target="../ink/ink1116.xml"/><Relationship Id="rId45" Type="http://schemas.openxmlformats.org/officeDocument/2006/relationships/image" Target="../media/image204.png"/><Relationship Id="rId53" Type="http://schemas.openxmlformats.org/officeDocument/2006/relationships/image" Target="../media/image321.png"/><Relationship Id="rId58" Type="http://schemas.openxmlformats.org/officeDocument/2006/relationships/customXml" Target="../ink/ink1125.xml"/><Relationship Id="rId66" Type="http://schemas.openxmlformats.org/officeDocument/2006/relationships/customXml" Target="../ink/ink1129.xml"/><Relationship Id="rId74" Type="http://schemas.openxmlformats.org/officeDocument/2006/relationships/customXml" Target="../ink/ink1133.xml"/><Relationship Id="rId79" Type="http://schemas.openxmlformats.org/officeDocument/2006/relationships/image" Target="../media/image304.png"/><Relationship Id="rId87" Type="http://schemas.openxmlformats.org/officeDocument/2006/relationships/image" Target="../media/image308.png"/><Relationship Id="rId102" Type="http://schemas.openxmlformats.org/officeDocument/2006/relationships/image" Target="../media/image327.png"/><Relationship Id="rId5" Type="http://schemas.openxmlformats.org/officeDocument/2006/relationships/image" Target="../media/image292.png"/><Relationship Id="rId61" Type="http://schemas.openxmlformats.org/officeDocument/2006/relationships/image" Target="../media/image325.png"/><Relationship Id="rId82" Type="http://schemas.openxmlformats.org/officeDocument/2006/relationships/customXml" Target="../ink/ink1137.xml"/><Relationship Id="rId90" Type="http://schemas.openxmlformats.org/officeDocument/2006/relationships/customXml" Target="../ink/ink1141.xml"/><Relationship Id="rId95" Type="http://schemas.openxmlformats.org/officeDocument/2006/relationships/image" Target="../media/image313.png"/><Relationship Id="rId19" Type="http://schemas.openxmlformats.org/officeDocument/2006/relationships/customXml" Target="../ink/ink1103.xml"/><Relationship Id="rId14" Type="http://schemas.openxmlformats.org/officeDocument/2006/relationships/customXml" Target="../ink/ink1098.xml"/><Relationship Id="rId22" Type="http://schemas.openxmlformats.org/officeDocument/2006/relationships/customXml" Target="../ink/ink1106.xml"/><Relationship Id="rId27" Type="http://schemas.openxmlformats.org/officeDocument/2006/relationships/image" Target="../media/image295.png"/><Relationship Id="rId30" Type="http://schemas.openxmlformats.org/officeDocument/2006/relationships/customXml" Target="../ink/ink1111.xml"/><Relationship Id="rId35" Type="http://schemas.openxmlformats.org/officeDocument/2006/relationships/image" Target="../media/image319.png"/><Relationship Id="rId43" Type="http://schemas.openxmlformats.org/officeDocument/2006/relationships/image" Target="../media/image203.png"/><Relationship Id="rId48" Type="http://schemas.openxmlformats.org/officeDocument/2006/relationships/customXml" Target="../ink/ink1120.xml"/><Relationship Id="rId56" Type="http://schemas.openxmlformats.org/officeDocument/2006/relationships/customXml" Target="../ink/ink1124.xml"/><Relationship Id="rId64" Type="http://schemas.openxmlformats.org/officeDocument/2006/relationships/customXml" Target="../ink/ink1128.xml"/><Relationship Id="rId69" Type="http://schemas.openxmlformats.org/officeDocument/2006/relationships/image" Target="../media/image299.png"/><Relationship Id="rId77" Type="http://schemas.openxmlformats.org/officeDocument/2006/relationships/image" Target="../media/image303.png"/><Relationship Id="rId100" Type="http://schemas.openxmlformats.org/officeDocument/2006/relationships/customXml" Target="../ink/ink1146.xml"/><Relationship Id="rId8" Type="http://schemas.openxmlformats.org/officeDocument/2006/relationships/customXml" Target="../ink/ink1092.xml"/><Relationship Id="rId51" Type="http://schemas.openxmlformats.org/officeDocument/2006/relationships/image" Target="../media/image206.png"/><Relationship Id="rId72" Type="http://schemas.openxmlformats.org/officeDocument/2006/relationships/customXml" Target="../ink/ink1132.xml"/><Relationship Id="rId80" Type="http://schemas.openxmlformats.org/officeDocument/2006/relationships/customXml" Target="../ink/ink1136.xml"/><Relationship Id="rId85" Type="http://schemas.openxmlformats.org/officeDocument/2006/relationships/image" Target="../media/image307.png"/><Relationship Id="rId93" Type="http://schemas.openxmlformats.org/officeDocument/2006/relationships/image" Target="../media/image312.png"/><Relationship Id="rId98" Type="http://schemas.openxmlformats.org/officeDocument/2006/relationships/customXml" Target="../ink/ink1145.xml"/><Relationship Id="rId3" Type="http://schemas.openxmlformats.org/officeDocument/2006/relationships/image" Target="../media/image291.png"/><Relationship Id="rId12" Type="http://schemas.openxmlformats.org/officeDocument/2006/relationships/customXml" Target="../ink/ink1096.xml"/><Relationship Id="rId17" Type="http://schemas.openxmlformats.org/officeDocument/2006/relationships/customXml" Target="../ink/ink1101.xml"/><Relationship Id="rId25" Type="http://schemas.openxmlformats.org/officeDocument/2006/relationships/image" Target="../media/image294.png"/><Relationship Id="rId33" Type="http://schemas.openxmlformats.org/officeDocument/2006/relationships/image" Target="../media/image318.png"/><Relationship Id="rId38" Type="http://schemas.openxmlformats.org/officeDocument/2006/relationships/customXml" Target="../ink/ink1115.xml"/><Relationship Id="rId46" Type="http://schemas.openxmlformats.org/officeDocument/2006/relationships/customXml" Target="../ink/ink1119.xml"/><Relationship Id="rId59" Type="http://schemas.openxmlformats.org/officeDocument/2006/relationships/image" Target="../media/image324.png"/><Relationship Id="rId67" Type="http://schemas.openxmlformats.org/officeDocument/2006/relationships/image" Target="../media/image298.png"/><Relationship Id="rId103" Type="http://schemas.openxmlformats.org/officeDocument/2006/relationships/customXml" Target="../ink/ink1148.xml"/><Relationship Id="rId20" Type="http://schemas.openxmlformats.org/officeDocument/2006/relationships/customXml" Target="../ink/ink1104.xml"/><Relationship Id="rId41" Type="http://schemas.openxmlformats.org/officeDocument/2006/relationships/image" Target="../media/image202.png"/><Relationship Id="rId54" Type="http://schemas.openxmlformats.org/officeDocument/2006/relationships/customXml" Target="../ink/ink1123.xml"/><Relationship Id="rId62" Type="http://schemas.openxmlformats.org/officeDocument/2006/relationships/customXml" Target="../ink/ink1127.xml"/><Relationship Id="rId70" Type="http://schemas.openxmlformats.org/officeDocument/2006/relationships/customXml" Target="../ink/ink1131.xml"/><Relationship Id="rId75" Type="http://schemas.openxmlformats.org/officeDocument/2006/relationships/image" Target="../media/image302.png"/><Relationship Id="rId83" Type="http://schemas.openxmlformats.org/officeDocument/2006/relationships/image" Target="../media/image306.png"/><Relationship Id="rId88" Type="http://schemas.openxmlformats.org/officeDocument/2006/relationships/customXml" Target="../ink/ink1140.xml"/><Relationship Id="rId91" Type="http://schemas.openxmlformats.org/officeDocument/2006/relationships/image" Target="../media/image311.png"/><Relationship Id="rId96" Type="http://schemas.openxmlformats.org/officeDocument/2006/relationships/customXml" Target="../ink/ink1144.xml"/><Relationship Id="rId1" Type="http://schemas.openxmlformats.org/officeDocument/2006/relationships/slideLayout" Target="../slideLayouts/slideLayout2.xml"/><Relationship Id="rId6" Type="http://schemas.openxmlformats.org/officeDocument/2006/relationships/customXml" Target="../ink/ink1091.xml"/><Relationship Id="rId15" Type="http://schemas.openxmlformats.org/officeDocument/2006/relationships/customXml" Target="../ink/ink1099.xml"/><Relationship Id="rId23" Type="http://schemas.openxmlformats.org/officeDocument/2006/relationships/customXml" Target="../ink/ink1107.xml"/><Relationship Id="rId28" Type="http://schemas.openxmlformats.org/officeDocument/2006/relationships/customXml" Target="../ink/ink1110.xml"/><Relationship Id="rId36" Type="http://schemas.openxmlformats.org/officeDocument/2006/relationships/customXml" Target="../ink/ink1114.xml"/><Relationship Id="rId49" Type="http://schemas.openxmlformats.org/officeDocument/2006/relationships/image" Target="../media/image297.png"/><Relationship Id="rId57" Type="http://schemas.openxmlformats.org/officeDocument/2006/relationships/image" Target="../media/image323.png"/><Relationship Id="rId10" Type="http://schemas.openxmlformats.org/officeDocument/2006/relationships/customXml" Target="../ink/ink1094.xml"/><Relationship Id="rId31" Type="http://schemas.openxmlformats.org/officeDocument/2006/relationships/image" Target="../media/image317.png"/><Relationship Id="rId44" Type="http://schemas.openxmlformats.org/officeDocument/2006/relationships/customXml" Target="../ink/ink1118.xml"/><Relationship Id="rId52" Type="http://schemas.openxmlformats.org/officeDocument/2006/relationships/customXml" Target="../ink/ink1122.xml"/><Relationship Id="rId60" Type="http://schemas.openxmlformats.org/officeDocument/2006/relationships/customXml" Target="../ink/ink1126.xml"/><Relationship Id="rId65" Type="http://schemas.openxmlformats.org/officeDocument/2006/relationships/image" Target="../media/image239.png"/><Relationship Id="rId73" Type="http://schemas.openxmlformats.org/officeDocument/2006/relationships/image" Target="../media/image301.png"/><Relationship Id="rId78" Type="http://schemas.openxmlformats.org/officeDocument/2006/relationships/customXml" Target="../ink/ink1135.xml"/><Relationship Id="rId81" Type="http://schemas.openxmlformats.org/officeDocument/2006/relationships/image" Target="../media/image305.png"/><Relationship Id="rId86" Type="http://schemas.openxmlformats.org/officeDocument/2006/relationships/customXml" Target="../ink/ink1139.xml"/><Relationship Id="rId94" Type="http://schemas.openxmlformats.org/officeDocument/2006/relationships/customXml" Target="../ink/ink1143.xml"/><Relationship Id="rId99" Type="http://schemas.openxmlformats.org/officeDocument/2006/relationships/image" Target="../media/image315.png"/><Relationship Id="rId101" Type="http://schemas.openxmlformats.org/officeDocument/2006/relationships/customXml" Target="../ink/ink1147.xml"/><Relationship Id="rId4" Type="http://schemas.openxmlformats.org/officeDocument/2006/relationships/customXml" Target="../ink/ink1090.xml"/><Relationship Id="rId9" Type="http://schemas.openxmlformats.org/officeDocument/2006/relationships/customXml" Target="../ink/ink1093.xml"/><Relationship Id="rId13" Type="http://schemas.openxmlformats.org/officeDocument/2006/relationships/customXml" Target="../ink/ink1097.xml"/><Relationship Id="rId18" Type="http://schemas.openxmlformats.org/officeDocument/2006/relationships/customXml" Target="../ink/ink1102.xml"/><Relationship Id="rId39" Type="http://schemas.openxmlformats.org/officeDocument/2006/relationships/image" Target="../media/image201.png"/><Relationship Id="rId34" Type="http://schemas.openxmlformats.org/officeDocument/2006/relationships/customXml" Target="../ink/ink1113.xml"/><Relationship Id="rId50" Type="http://schemas.openxmlformats.org/officeDocument/2006/relationships/customXml" Target="../ink/ink1121.xml"/><Relationship Id="rId55" Type="http://schemas.openxmlformats.org/officeDocument/2006/relationships/image" Target="../media/image322.png"/><Relationship Id="rId76" Type="http://schemas.openxmlformats.org/officeDocument/2006/relationships/customXml" Target="../ink/ink1134.xml"/><Relationship Id="rId97" Type="http://schemas.openxmlformats.org/officeDocument/2006/relationships/image" Target="../media/image314.png"/><Relationship Id="rId104" Type="http://schemas.openxmlformats.org/officeDocument/2006/relationships/image" Target="../media/image328.png"/></Relationships>
</file>

<file path=ppt/slides/_rels/slide41.xml.rels><?xml version="1.0" encoding="UTF-8" standalone="yes"?>
<Relationships xmlns="http://schemas.openxmlformats.org/package/2006/relationships"><Relationship Id="rId8" Type="http://schemas.openxmlformats.org/officeDocument/2006/relationships/image" Target="../media/image332.png"/><Relationship Id="rId13" Type="http://schemas.openxmlformats.org/officeDocument/2006/relationships/customXml" Target="../ink/ink1154.xml"/><Relationship Id="rId18" Type="http://schemas.openxmlformats.org/officeDocument/2006/relationships/image" Target="../media/image337.png"/><Relationship Id="rId26" Type="http://schemas.openxmlformats.org/officeDocument/2006/relationships/image" Target="../media/image341.png"/><Relationship Id="rId3" Type="http://schemas.openxmlformats.org/officeDocument/2006/relationships/customXml" Target="../ink/ink1149.xml"/><Relationship Id="rId21" Type="http://schemas.openxmlformats.org/officeDocument/2006/relationships/customXml" Target="../ink/ink1158.xml"/><Relationship Id="rId34" Type="http://schemas.openxmlformats.org/officeDocument/2006/relationships/image" Target="../media/image345.png"/><Relationship Id="rId7" Type="http://schemas.openxmlformats.org/officeDocument/2006/relationships/customXml" Target="../ink/ink1151.xml"/><Relationship Id="rId12" Type="http://schemas.openxmlformats.org/officeDocument/2006/relationships/image" Target="../media/image334.png"/><Relationship Id="rId17" Type="http://schemas.openxmlformats.org/officeDocument/2006/relationships/customXml" Target="../ink/ink1156.xml"/><Relationship Id="rId25" Type="http://schemas.openxmlformats.org/officeDocument/2006/relationships/customXml" Target="../ink/ink1160.xml"/><Relationship Id="rId33" Type="http://schemas.openxmlformats.org/officeDocument/2006/relationships/customXml" Target="../ink/ink1164.xml"/><Relationship Id="rId2" Type="http://schemas.openxmlformats.org/officeDocument/2006/relationships/image" Target="../media/image329.png"/><Relationship Id="rId16" Type="http://schemas.openxmlformats.org/officeDocument/2006/relationships/image" Target="../media/image336.png"/><Relationship Id="rId20" Type="http://schemas.openxmlformats.org/officeDocument/2006/relationships/image" Target="../media/image338.png"/><Relationship Id="rId29" Type="http://schemas.openxmlformats.org/officeDocument/2006/relationships/customXml" Target="../ink/ink1162.xml"/><Relationship Id="rId1" Type="http://schemas.openxmlformats.org/officeDocument/2006/relationships/slideLayout" Target="../slideLayouts/slideLayout2.xml"/><Relationship Id="rId6" Type="http://schemas.openxmlformats.org/officeDocument/2006/relationships/image" Target="../media/image331.png"/><Relationship Id="rId11" Type="http://schemas.openxmlformats.org/officeDocument/2006/relationships/customXml" Target="../ink/ink1153.xml"/><Relationship Id="rId24" Type="http://schemas.openxmlformats.org/officeDocument/2006/relationships/image" Target="../media/image340.png"/><Relationship Id="rId32" Type="http://schemas.openxmlformats.org/officeDocument/2006/relationships/image" Target="../media/image344.png"/><Relationship Id="rId5" Type="http://schemas.openxmlformats.org/officeDocument/2006/relationships/customXml" Target="../ink/ink1150.xml"/><Relationship Id="rId15" Type="http://schemas.openxmlformats.org/officeDocument/2006/relationships/customXml" Target="../ink/ink1155.xml"/><Relationship Id="rId23" Type="http://schemas.openxmlformats.org/officeDocument/2006/relationships/customXml" Target="../ink/ink1159.xml"/><Relationship Id="rId28" Type="http://schemas.openxmlformats.org/officeDocument/2006/relationships/image" Target="../media/image342.png"/><Relationship Id="rId36" Type="http://schemas.openxmlformats.org/officeDocument/2006/relationships/image" Target="../media/image346.png"/><Relationship Id="rId10" Type="http://schemas.openxmlformats.org/officeDocument/2006/relationships/image" Target="../media/image333.png"/><Relationship Id="rId19" Type="http://schemas.openxmlformats.org/officeDocument/2006/relationships/customXml" Target="../ink/ink1157.xml"/><Relationship Id="rId31" Type="http://schemas.openxmlformats.org/officeDocument/2006/relationships/customXml" Target="../ink/ink1163.xml"/><Relationship Id="rId4" Type="http://schemas.openxmlformats.org/officeDocument/2006/relationships/image" Target="../media/image330.png"/><Relationship Id="rId9" Type="http://schemas.openxmlformats.org/officeDocument/2006/relationships/customXml" Target="../ink/ink1152.xml"/><Relationship Id="rId14" Type="http://schemas.openxmlformats.org/officeDocument/2006/relationships/image" Target="../media/image335.png"/><Relationship Id="rId22" Type="http://schemas.openxmlformats.org/officeDocument/2006/relationships/image" Target="../media/image339.png"/><Relationship Id="rId27" Type="http://schemas.openxmlformats.org/officeDocument/2006/relationships/customXml" Target="../ink/ink1161.xml"/><Relationship Id="rId30" Type="http://schemas.openxmlformats.org/officeDocument/2006/relationships/image" Target="../media/image343.png"/><Relationship Id="rId35" Type="http://schemas.openxmlformats.org/officeDocument/2006/relationships/customXml" Target="../ink/ink1165.xml"/></Relationships>
</file>

<file path=ppt/slides/_rels/slide42.xml.rels><?xml version="1.0" encoding="UTF-8" standalone="yes"?>
<Relationships xmlns="http://schemas.openxmlformats.org/package/2006/relationships"><Relationship Id="rId13" Type="http://schemas.openxmlformats.org/officeDocument/2006/relationships/customXml" Target="../ink/ink1171.xml"/><Relationship Id="rId18" Type="http://schemas.openxmlformats.org/officeDocument/2006/relationships/image" Target="../media/image1211.png"/><Relationship Id="rId26" Type="http://schemas.openxmlformats.org/officeDocument/2006/relationships/image" Target="../media/image1250.png"/><Relationship Id="rId39" Type="http://schemas.openxmlformats.org/officeDocument/2006/relationships/customXml" Target="../ink/ink1184.xml"/><Relationship Id="rId21" Type="http://schemas.openxmlformats.org/officeDocument/2006/relationships/customXml" Target="../ink/ink1175.xml"/><Relationship Id="rId34" Type="http://schemas.openxmlformats.org/officeDocument/2006/relationships/image" Target="../media/image279.png"/><Relationship Id="rId42" Type="http://schemas.openxmlformats.org/officeDocument/2006/relationships/customXml" Target="../ink/ink1186.xml"/><Relationship Id="rId47" Type="http://schemas.openxmlformats.org/officeDocument/2006/relationships/customXml" Target="../ink/ink1189.xml"/><Relationship Id="rId50" Type="http://schemas.openxmlformats.org/officeDocument/2006/relationships/image" Target="../media/image287.png"/><Relationship Id="rId55" Type="http://schemas.openxmlformats.org/officeDocument/2006/relationships/customXml" Target="../ink/ink1193.xml"/><Relationship Id="rId7" Type="http://schemas.openxmlformats.org/officeDocument/2006/relationships/customXml" Target="../ink/ink1168.xml"/><Relationship Id="rId12" Type="http://schemas.openxmlformats.org/officeDocument/2006/relationships/image" Target="../media/image1180.png"/><Relationship Id="rId17" Type="http://schemas.openxmlformats.org/officeDocument/2006/relationships/customXml" Target="../ink/ink1173.xml"/><Relationship Id="rId25" Type="http://schemas.openxmlformats.org/officeDocument/2006/relationships/customXml" Target="../ink/ink1177.xml"/><Relationship Id="rId33" Type="http://schemas.openxmlformats.org/officeDocument/2006/relationships/customXml" Target="../ink/ink1181.xml"/><Relationship Id="rId38" Type="http://schemas.openxmlformats.org/officeDocument/2006/relationships/image" Target="../media/image281.png"/><Relationship Id="rId46" Type="http://schemas.openxmlformats.org/officeDocument/2006/relationships/image" Target="../media/image285.png"/><Relationship Id="rId2" Type="http://schemas.openxmlformats.org/officeDocument/2006/relationships/image" Target="../media/image275.png"/><Relationship Id="rId16" Type="http://schemas.openxmlformats.org/officeDocument/2006/relationships/image" Target="../media/image1200.png"/><Relationship Id="rId20" Type="http://schemas.openxmlformats.org/officeDocument/2006/relationships/image" Target="../media/image1220.png"/><Relationship Id="rId29" Type="http://schemas.openxmlformats.org/officeDocument/2006/relationships/customXml" Target="../ink/ink1179.xml"/><Relationship Id="rId41" Type="http://schemas.openxmlformats.org/officeDocument/2006/relationships/image" Target="../media/image282.png"/><Relationship Id="rId54" Type="http://schemas.openxmlformats.org/officeDocument/2006/relationships/image" Target="../media/image289.png"/><Relationship Id="rId1" Type="http://schemas.openxmlformats.org/officeDocument/2006/relationships/slideLayout" Target="../slideLayouts/slideLayout2.xml"/><Relationship Id="rId6" Type="http://schemas.openxmlformats.org/officeDocument/2006/relationships/image" Target="../media/image1150.png"/><Relationship Id="rId11" Type="http://schemas.openxmlformats.org/officeDocument/2006/relationships/customXml" Target="../ink/ink1170.xml"/><Relationship Id="rId24" Type="http://schemas.openxmlformats.org/officeDocument/2006/relationships/image" Target="../media/image1240.png"/><Relationship Id="rId32" Type="http://schemas.openxmlformats.org/officeDocument/2006/relationships/image" Target="../media/image278.png"/><Relationship Id="rId37" Type="http://schemas.openxmlformats.org/officeDocument/2006/relationships/customXml" Target="../ink/ink1183.xml"/><Relationship Id="rId40" Type="http://schemas.openxmlformats.org/officeDocument/2006/relationships/customXml" Target="../ink/ink1185.xml"/><Relationship Id="rId45" Type="http://schemas.openxmlformats.org/officeDocument/2006/relationships/customXml" Target="../ink/ink1188.xml"/><Relationship Id="rId53" Type="http://schemas.openxmlformats.org/officeDocument/2006/relationships/customXml" Target="../ink/ink1192.xml"/><Relationship Id="rId5" Type="http://schemas.openxmlformats.org/officeDocument/2006/relationships/customXml" Target="../ink/ink1167.xml"/><Relationship Id="rId15" Type="http://schemas.openxmlformats.org/officeDocument/2006/relationships/customXml" Target="../ink/ink1172.xml"/><Relationship Id="rId23" Type="http://schemas.openxmlformats.org/officeDocument/2006/relationships/customXml" Target="../ink/ink1176.xml"/><Relationship Id="rId28" Type="http://schemas.openxmlformats.org/officeDocument/2006/relationships/image" Target="../media/image276.png"/><Relationship Id="rId36" Type="http://schemas.openxmlformats.org/officeDocument/2006/relationships/image" Target="../media/image280.png"/><Relationship Id="rId49" Type="http://schemas.openxmlformats.org/officeDocument/2006/relationships/customXml" Target="../ink/ink1190.xml"/><Relationship Id="rId10" Type="http://schemas.openxmlformats.org/officeDocument/2006/relationships/image" Target="../media/image1170.png"/><Relationship Id="rId19" Type="http://schemas.openxmlformats.org/officeDocument/2006/relationships/customXml" Target="../ink/ink1174.xml"/><Relationship Id="rId31" Type="http://schemas.openxmlformats.org/officeDocument/2006/relationships/customXml" Target="../ink/ink1180.xml"/><Relationship Id="rId44" Type="http://schemas.openxmlformats.org/officeDocument/2006/relationships/image" Target="../media/image284.png"/><Relationship Id="rId52" Type="http://schemas.openxmlformats.org/officeDocument/2006/relationships/image" Target="../media/image288.png"/><Relationship Id="rId4" Type="http://schemas.openxmlformats.org/officeDocument/2006/relationships/image" Target="../media/image1140.png"/><Relationship Id="rId9" Type="http://schemas.openxmlformats.org/officeDocument/2006/relationships/customXml" Target="../ink/ink1169.xml"/><Relationship Id="rId14" Type="http://schemas.openxmlformats.org/officeDocument/2006/relationships/image" Target="../media/image1190.png"/><Relationship Id="rId22" Type="http://schemas.openxmlformats.org/officeDocument/2006/relationships/image" Target="../media/image1230.png"/><Relationship Id="rId27" Type="http://schemas.openxmlformats.org/officeDocument/2006/relationships/customXml" Target="../ink/ink1178.xml"/><Relationship Id="rId30" Type="http://schemas.openxmlformats.org/officeDocument/2006/relationships/image" Target="../media/image277.png"/><Relationship Id="rId35" Type="http://schemas.openxmlformats.org/officeDocument/2006/relationships/customXml" Target="../ink/ink1182.xml"/><Relationship Id="rId43" Type="http://schemas.openxmlformats.org/officeDocument/2006/relationships/customXml" Target="../ink/ink1187.xml"/><Relationship Id="rId48" Type="http://schemas.openxmlformats.org/officeDocument/2006/relationships/image" Target="../media/image286.png"/><Relationship Id="rId56" Type="http://schemas.openxmlformats.org/officeDocument/2006/relationships/image" Target="../media/image290.png"/><Relationship Id="rId8" Type="http://schemas.openxmlformats.org/officeDocument/2006/relationships/image" Target="../media/image1160.png"/><Relationship Id="rId51" Type="http://schemas.openxmlformats.org/officeDocument/2006/relationships/customXml" Target="../ink/ink1191.xml"/><Relationship Id="rId3" Type="http://schemas.openxmlformats.org/officeDocument/2006/relationships/customXml" Target="../ink/ink1166.xml"/></Relationships>
</file>

<file path=ppt/slides/_rels/slide43.xml.rels><?xml version="1.0" encoding="UTF-8" standalone="yes"?>
<Relationships xmlns="http://schemas.openxmlformats.org/package/2006/relationships"><Relationship Id="rId13" Type="http://schemas.openxmlformats.org/officeDocument/2006/relationships/customXml" Target="../ink/ink1199.xml"/><Relationship Id="rId18" Type="http://schemas.openxmlformats.org/officeDocument/2006/relationships/image" Target="../media/image1211.png"/><Relationship Id="rId26" Type="http://schemas.openxmlformats.org/officeDocument/2006/relationships/image" Target="../media/image1250.png"/><Relationship Id="rId39" Type="http://schemas.openxmlformats.org/officeDocument/2006/relationships/customXml" Target="../ink/ink1212.xml"/><Relationship Id="rId21" Type="http://schemas.openxmlformats.org/officeDocument/2006/relationships/customXml" Target="../ink/ink1203.xml"/><Relationship Id="rId34" Type="http://schemas.openxmlformats.org/officeDocument/2006/relationships/image" Target="../media/image279.png"/><Relationship Id="rId42" Type="http://schemas.openxmlformats.org/officeDocument/2006/relationships/customXml" Target="../ink/ink1214.xml"/><Relationship Id="rId47" Type="http://schemas.openxmlformats.org/officeDocument/2006/relationships/customXml" Target="../ink/ink1217.xml"/><Relationship Id="rId50" Type="http://schemas.openxmlformats.org/officeDocument/2006/relationships/image" Target="../media/image287.png"/><Relationship Id="rId55" Type="http://schemas.openxmlformats.org/officeDocument/2006/relationships/customXml" Target="../ink/ink1221.xml"/><Relationship Id="rId63" Type="http://schemas.openxmlformats.org/officeDocument/2006/relationships/customXml" Target="../ink/ink1225.xml"/><Relationship Id="rId7" Type="http://schemas.openxmlformats.org/officeDocument/2006/relationships/customXml" Target="../ink/ink1196.xml"/><Relationship Id="rId2" Type="http://schemas.openxmlformats.org/officeDocument/2006/relationships/image" Target="../media/image275.png"/><Relationship Id="rId16" Type="http://schemas.openxmlformats.org/officeDocument/2006/relationships/image" Target="../media/image1200.png"/><Relationship Id="rId20" Type="http://schemas.openxmlformats.org/officeDocument/2006/relationships/image" Target="../media/image1220.png"/><Relationship Id="rId29" Type="http://schemas.openxmlformats.org/officeDocument/2006/relationships/customXml" Target="../ink/ink1207.xml"/><Relationship Id="rId41" Type="http://schemas.openxmlformats.org/officeDocument/2006/relationships/image" Target="../media/image282.png"/><Relationship Id="rId54" Type="http://schemas.openxmlformats.org/officeDocument/2006/relationships/image" Target="../media/image289.png"/><Relationship Id="rId62" Type="http://schemas.openxmlformats.org/officeDocument/2006/relationships/image" Target="../media/image349.png"/><Relationship Id="rId1" Type="http://schemas.openxmlformats.org/officeDocument/2006/relationships/slideLayout" Target="../slideLayouts/slideLayout2.xml"/><Relationship Id="rId6" Type="http://schemas.openxmlformats.org/officeDocument/2006/relationships/image" Target="../media/image1150.png"/><Relationship Id="rId11" Type="http://schemas.openxmlformats.org/officeDocument/2006/relationships/customXml" Target="../ink/ink1198.xml"/><Relationship Id="rId24" Type="http://schemas.openxmlformats.org/officeDocument/2006/relationships/image" Target="../media/image1240.png"/><Relationship Id="rId32" Type="http://schemas.openxmlformats.org/officeDocument/2006/relationships/image" Target="../media/image278.png"/><Relationship Id="rId37" Type="http://schemas.openxmlformats.org/officeDocument/2006/relationships/customXml" Target="../ink/ink1211.xml"/><Relationship Id="rId40" Type="http://schemas.openxmlformats.org/officeDocument/2006/relationships/customXml" Target="../ink/ink1213.xml"/><Relationship Id="rId45" Type="http://schemas.openxmlformats.org/officeDocument/2006/relationships/customXml" Target="../ink/ink1216.xml"/><Relationship Id="rId53" Type="http://schemas.openxmlformats.org/officeDocument/2006/relationships/customXml" Target="../ink/ink1220.xml"/><Relationship Id="rId58" Type="http://schemas.openxmlformats.org/officeDocument/2006/relationships/image" Target="../media/image347.png"/><Relationship Id="rId5" Type="http://schemas.openxmlformats.org/officeDocument/2006/relationships/customXml" Target="../ink/ink1195.xml"/><Relationship Id="rId15" Type="http://schemas.openxmlformats.org/officeDocument/2006/relationships/customXml" Target="../ink/ink1200.xml"/><Relationship Id="rId23" Type="http://schemas.openxmlformats.org/officeDocument/2006/relationships/customXml" Target="../ink/ink1204.xml"/><Relationship Id="rId28" Type="http://schemas.openxmlformats.org/officeDocument/2006/relationships/image" Target="../media/image276.png"/><Relationship Id="rId36" Type="http://schemas.openxmlformats.org/officeDocument/2006/relationships/image" Target="../media/image280.png"/><Relationship Id="rId49" Type="http://schemas.openxmlformats.org/officeDocument/2006/relationships/customXml" Target="../ink/ink1218.xml"/><Relationship Id="rId57" Type="http://schemas.openxmlformats.org/officeDocument/2006/relationships/customXml" Target="../ink/ink1222.xml"/><Relationship Id="rId61" Type="http://schemas.openxmlformats.org/officeDocument/2006/relationships/customXml" Target="../ink/ink1224.xml"/><Relationship Id="rId10" Type="http://schemas.openxmlformats.org/officeDocument/2006/relationships/image" Target="../media/image1170.png"/><Relationship Id="rId19" Type="http://schemas.openxmlformats.org/officeDocument/2006/relationships/customXml" Target="../ink/ink1202.xml"/><Relationship Id="rId31" Type="http://schemas.openxmlformats.org/officeDocument/2006/relationships/customXml" Target="../ink/ink1208.xml"/><Relationship Id="rId44" Type="http://schemas.openxmlformats.org/officeDocument/2006/relationships/image" Target="../media/image284.png"/><Relationship Id="rId52" Type="http://schemas.openxmlformats.org/officeDocument/2006/relationships/image" Target="../media/image288.png"/><Relationship Id="rId60" Type="http://schemas.openxmlformats.org/officeDocument/2006/relationships/image" Target="../media/image348.png"/><Relationship Id="rId4" Type="http://schemas.openxmlformats.org/officeDocument/2006/relationships/image" Target="../media/image1140.png"/><Relationship Id="rId9" Type="http://schemas.openxmlformats.org/officeDocument/2006/relationships/customXml" Target="../ink/ink1197.xml"/><Relationship Id="rId14" Type="http://schemas.openxmlformats.org/officeDocument/2006/relationships/image" Target="../media/image1190.png"/><Relationship Id="rId22" Type="http://schemas.openxmlformats.org/officeDocument/2006/relationships/image" Target="../media/image1230.png"/><Relationship Id="rId27" Type="http://schemas.openxmlformats.org/officeDocument/2006/relationships/customXml" Target="../ink/ink1206.xml"/><Relationship Id="rId30" Type="http://schemas.openxmlformats.org/officeDocument/2006/relationships/image" Target="../media/image277.png"/><Relationship Id="rId35" Type="http://schemas.openxmlformats.org/officeDocument/2006/relationships/customXml" Target="../ink/ink1210.xml"/><Relationship Id="rId43" Type="http://schemas.openxmlformats.org/officeDocument/2006/relationships/customXml" Target="../ink/ink1215.xml"/><Relationship Id="rId48" Type="http://schemas.openxmlformats.org/officeDocument/2006/relationships/image" Target="../media/image286.png"/><Relationship Id="rId56" Type="http://schemas.openxmlformats.org/officeDocument/2006/relationships/image" Target="../media/image290.png"/><Relationship Id="rId64" Type="http://schemas.openxmlformats.org/officeDocument/2006/relationships/image" Target="../media/image350.png"/><Relationship Id="rId8" Type="http://schemas.openxmlformats.org/officeDocument/2006/relationships/image" Target="../media/image1160.png"/><Relationship Id="rId51" Type="http://schemas.openxmlformats.org/officeDocument/2006/relationships/customXml" Target="../ink/ink1219.xml"/><Relationship Id="rId3" Type="http://schemas.openxmlformats.org/officeDocument/2006/relationships/customXml" Target="../ink/ink1194.xml"/><Relationship Id="rId12" Type="http://schemas.openxmlformats.org/officeDocument/2006/relationships/image" Target="../media/image1180.png"/><Relationship Id="rId17" Type="http://schemas.openxmlformats.org/officeDocument/2006/relationships/customXml" Target="../ink/ink1201.xml"/><Relationship Id="rId25" Type="http://schemas.openxmlformats.org/officeDocument/2006/relationships/customXml" Target="../ink/ink1205.xml"/><Relationship Id="rId33" Type="http://schemas.openxmlformats.org/officeDocument/2006/relationships/customXml" Target="../ink/ink1209.xml"/><Relationship Id="rId38" Type="http://schemas.openxmlformats.org/officeDocument/2006/relationships/image" Target="../media/image281.png"/><Relationship Id="rId46" Type="http://schemas.openxmlformats.org/officeDocument/2006/relationships/image" Target="../media/image285.png"/><Relationship Id="rId59" Type="http://schemas.openxmlformats.org/officeDocument/2006/relationships/customXml" Target="../ink/ink1223.xml"/></Relationships>
</file>

<file path=ppt/slides/_rels/slide44.xml.rels><?xml version="1.0" encoding="UTF-8" standalone="yes"?>
<Relationships xmlns="http://schemas.openxmlformats.org/package/2006/relationships"><Relationship Id="rId13" Type="http://schemas.openxmlformats.org/officeDocument/2006/relationships/image" Target="../media/image1180.png"/><Relationship Id="rId18" Type="http://schemas.openxmlformats.org/officeDocument/2006/relationships/customXml" Target="../ink/ink1233.xml"/><Relationship Id="rId26" Type="http://schemas.openxmlformats.org/officeDocument/2006/relationships/customXml" Target="../ink/ink1237.xml"/><Relationship Id="rId39" Type="http://schemas.openxmlformats.org/officeDocument/2006/relationships/image" Target="../media/image281.png"/><Relationship Id="rId21" Type="http://schemas.openxmlformats.org/officeDocument/2006/relationships/image" Target="../media/image1220.png"/><Relationship Id="rId34" Type="http://schemas.openxmlformats.org/officeDocument/2006/relationships/customXml" Target="../ink/ink1241.xml"/><Relationship Id="rId42" Type="http://schemas.openxmlformats.org/officeDocument/2006/relationships/image" Target="../media/image282.png"/><Relationship Id="rId47" Type="http://schemas.openxmlformats.org/officeDocument/2006/relationships/image" Target="../media/image285.png"/><Relationship Id="rId50" Type="http://schemas.openxmlformats.org/officeDocument/2006/relationships/customXml" Target="../ink/ink1250.xml"/><Relationship Id="rId55" Type="http://schemas.openxmlformats.org/officeDocument/2006/relationships/image" Target="../media/image289.png"/><Relationship Id="rId63" Type="http://schemas.openxmlformats.org/officeDocument/2006/relationships/image" Target="../media/image349.png"/><Relationship Id="rId68" Type="http://schemas.openxmlformats.org/officeDocument/2006/relationships/customXml" Target="../ink/ink1259.xml"/><Relationship Id="rId7" Type="http://schemas.openxmlformats.org/officeDocument/2006/relationships/image" Target="../media/image1150.png"/><Relationship Id="rId2" Type="http://schemas.openxmlformats.org/officeDocument/2006/relationships/notesSlide" Target="../notesSlides/notesSlide4.xml"/><Relationship Id="rId16" Type="http://schemas.openxmlformats.org/officeDocument/2006/relationships/customXml" Target="../ink/ink1232.xml"/><Relationship Id="rId29" Type="http://schemas.openxmlformats.org/officeDocument/2006/relationships/image" Target="../media/image276.png"/><Relationship Id="rId1" Type="http://schemas.openxmlformats.org/officeDocument/2006/relationships/slideLayout" Target="../slideLayouts/slideLayout2.xml"/><Relationship Id="rId6" Type="http://schemas.openxmlformats.org/officeDocument/2006/relationships/customXml" Target="../ink/ink1227.xml"/><Relationship Id="rId11" Type="http://schemas.openxmlformats.org/officeDocument/2006/relationships/image" Target="../media/image1170.png"/><Relationship Id="rId24" Type="http://schemas.openxmlformats.org/officeDocument/2006/relationships/customXml" Target="../ink/ink1236.xml"/><Relationship Id="rId32" Type="http://schemas.openxmlformats.org/officeDocument/2006/relationships/customXml" Target="../ink/ink1240.xml"/><Relationship Id="rId37" Type="http://schemas.openxmlformats.org/officeDocument/2006/relationships/image" Target="../media/image280.png"/><Relationship Id="rId40" Type="http://schemas.openxmlformats.org/officeDocument/2006/relationships/customXml" Target="../ink/ink1244.xml"/><Relationship Id="rId45" Type="http://schemas.openxmlformats.org/officeDocument/2006/relationships/image" Target="../media/image284.png"/><Relationship Id="rId53" Type="http://schemas.openxmlformats.org/officeDocument/2006/relationships/image" Target="../media/image288.png"/><Relationship Id="rId58" Type="http://schemas.openxmlformats.org/officeDocument/2006/relationships/customXml" Target="../ink/ink1254.xml"/><Relationship Id="rId66" Type="http://schemas.openxmlformats.org/officeDocument/2006/relationships/customXml" Target="../ink/ink1258.xml"/><Relationship Id="rId5" Type="http://schemas.openxmlformats.org/officeDocument/2006/relationships/image" Target="../media/image1140.png"/><Relationship Id="rId15" Type="http://schemas.openxmlformats.org/officeDocument/2006/relationships/image" Target="../media/image1190.png"/><Relationship Id="rId23" Type="http://schemas.openxmlformats.org/officeDocument/2006/relationships/image" Target="../media/image1230.png"/><Relationship Id="rId28" Type="http://schemas.openxmlformats.org/officeDocument/2006/relationships/customXml" Target="../ink/ink1238.xml"/><Relationship Id="rId36" Type="http://schemas.openxmlformats.org/officeDocument/2006/relationships/customXml" Target="../ink/ink1242.xml"/><Relationship Id="rId49" Type="http://schemas.openxmlformats.org/officeDocument/2006/relationships/image" Target="../media/image286.png"/><Relationship Id="rId57" Type="http://schemas.openxmlformats.org/officeDocument/2006/relationships/image" Target="../media/image290.png"/><Relationship Id="rId61" Type="http://schemas.openxmlformats.org/officeDocument/2006/relationships/image" Target="../media/image348.png"/><Relationship Id="rId10" Type="http://schemas.openxmlformats.org/officeDocument/2006/relationships/customXml" Target="../ink/ink1229.xml"/><Relationship Id="rId19" Type="http://schemas.openxmlformats.org/officeDocument/2006/relationships/image" Target="../media/image1211.png"/><Relationship Id="rId31" Type="http://schemas.openxmlformats.org/officeDocument/2006/relationships/image" Target="../media/image277.png"/><Relationship Id="rId44" Type="http://schemas.openxmlformats.org/officeDocument/2006/relationships/customXml" Target="../ink/ink1247.xml"/><Relationship Id="rId52" Type="http://schemas.openxmlformats.org/officeDocument/2006/relationships/customXml" Target="../ink/ink1251.xml"/><Relationship Id="rId60" Type="http://schemas.openxmlformats.org/officeDocument/2006/relationships/customXml" Target="../ink/ink1255.xml"/><Relationship Id="rId65" Type="http://schemas.openxmlformats.org/officeDocument/2006/relationships/image" Target="../media/image350.png"/><Relationship Id="rId4" Type="http://schemas.openxmlformats.org/officeDocument/2006/relationships/customXml" Target="../ink/ink1226.xml"/><Relationship Id="rId9" Type="http://schemas.openxmlformats.org/officeDocument/2006/relationships/image" Target="../media/image1160.png"/><Relationship Id="rId14" Type="http://schemas.openxmlformats.org/officeDocument/2006/relationships/customXml" Target="../ink/ink1231.xml"/><Relationship Id="rId22" Type="http://schemas.openxmlformats.org/officeDocument/2006/relationships/customXml" Target="../ink/ink1235.xml"/><Relationship Id="rId27" Type="http://schemas.openxmlformats.org/officeDocument/2006/relationships/image" Target="../media/image1250.png"/><Relationship Id="rId30" Type="http://schemas.openxmlformats.org/officeDocument/2006/relationships/customXml" Target="../ink/ink1239.xml"/><Relationship Id="rId35" Type="http://schemas.openxmlformats.org/officeDocument/2006/relationships/image" Target="../media/image279.png"/><Relationship Id="rId43" Type="http://schemas.openxmlformats.org/officeDocument/2006/relationships/customXml" Target="../ink/ink1246.xml"/><Relationship Id="rId48" Type="http://schemas.openxmlformats.org/officeDocument/2006/relationships/customXml" Target="../ink/ink1249.xml"/><Relationship Id="rId56" Type="http://schemas.openxmlformats.org/officeDocument/2006/relationships/customXml" Target="../ink/ink1253.xml"/><Relationship Id="rId64" Type="http://schemas.openxmlformats.org/officeDocument/2006/relationships/customXml" Target="../ink/ink1257.xml"/><Relationship Id="rId69" Type="http://schemas.openxmlformats.org/officeDocument/2006/relationships/image" Target="../media/image352.png"/><Relationship Id="rId8" Type="http://schemas.openxmlformats.org/officeDocument/2006/relationships/customXml" Target="../ink/ink1228.xml"/><Relationship Id="rId51" Type="http://schemas.openxmlformats.org/officeDocument/2006/relationships/image" Target="../media/image287.png"/><Relationship Id="rId3" Type="http://schemas.openxmlformats.org/officeDocument/2006/relationships/image" Target="../media/image275.png"/><Relationship Id="rId12" Type="http://schemas.openxmlformats.org/officeDocument/2006/relationships/customXml" Target="../ink/ink1230.xml"/><Relationship Id="rId17" Type="http://schemas.openxmlformats.org/officeDocument/2006/relationships/image" Target="../media/image1200.png"/><Relationship Id="rId25" Type="http://schemas.openxmlformats.org/officeDocument/2006/relationships/image" Target="../media/image1240.png"/><Relationship Id="rId33" Type="http://schemas.openxmlformats.org/officeDocument/2006/relationships/image" Target="../media/image278.png"/><Relationship Id="rId38" Type="http://schemas.openxmlformats.org/officeDocument/2006/relationships/customXml" Target="../ink/ink1243.xml"/><Relationship Id="rId46" Type="http://schemas.openxmlformats.org/officeDocument/2006/relationships/customXml" Target="../ink/ink1248.xml"/><Relationship Id="rId59" Type="http://schemas.openxmlformats.org/officeDocument/2006/relationships/image" Target="../media/image347.png"/><Relationship Id="rId67" Type="http://schemas.openxmlformats.org/officeDocument/2006/relationships/image" Target="../media/image351.png"/><Relationship Id="rId20" Type="http://schemas.openxmlformats.org/officeDocument/2006/relationships/customXml" Target="../ink/ink1234.xml"/><Relationship Id="rId41" Type="http://schemas.openxmlformats.org/officeDocument/2006/relationships/customXml" Target="../ink/ink1245.xml"/><Relationship Id="rId54" Type="http://schemas.openxmlformats.org/officeDocument/2006/relationships/customXml" Target="../ink/ink1252.xml"/><Relationship Id="rId62" Type="http://schemas.openxmlformats.org/officeDocument/2006/relationships/customXml" Target="../ink/ink125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customXml" Target="../ink/ink1263.xml"/><Relationship Id="rId13" Type="http://schemas.openxmlformats.org/officeDocument/2006/relationships/image" Target="../media/image358.png"/><Relationship Id="rId18" Type="http://schemas.openxmlformats.org/officeDocument/2006/relationships/customXml" Target="../ink/ink1268.xml"/><Relationship Id="rId26" Type="http://schemas.openxmlformats.org/officeDocument/2006/relationships/customXml" Target="../ink/ink1272.xml"/><Relationship Id="rId39" Type="http://schemas.openxmlformats.org/officeDocument/2006/relationships/image" Target="../media/image371.png"/><Relationship Id="rId3" Type="http://schemas.openxmlformats.org/officeDocument/2006/relationships/image" Target="../media/image353.png"/><Relationship Id="rId21" Type="http://schemas.openxmlformats.org/officeDocument/2006/relationships/image" Target="../media/image362.png"/><Relationship Id="rId34" Type="http://schemas.openxmlformats.org/officeDocument/2006/relationships/customXml" Target="../ink/ink1276.xml"/><Relationship Id="rId42" Type="http://schemas.openxmlformats.org/officeDocument/2006/relationships/customXml" Target="../ink/ink1280.xml"/><Relationship Id="rId47" Type="http://schemas.openxmlformats.org/officeDocument/2006/relationships/image" Target="../media/image375.png"/><Relationship Id="rId7" Type="http://schemas.openxmlformats.org/officeDocument/2006/relationships/image" Target="../media/image355.png"/><Relationship Id="rId12" Type="http://schemas.openxmlformats.org/officeDocument/2006/relationships/customXml" Target="../ink/ink1265.xml"/><Relationship Id="rId17" Type="http://schemas.openxmlformats.org/officeDocument/2006/relationships/image" Target="../media/image360.png"/><Relationship Id="rId25" Type="http://schemas.openxmlformats.org/officeDocument/2006/relationships/image" Target="../media/image364.png"/><Relationship Id="rId33" Type="http://schemas.openxmlformats.org/officeDocument/2006/relationships/image" Target="../media/image368.png"/><Relationship Id="rId38" Type="http://schemas.openxmlformats.org/officeDocument/2006/relationships/customXml" Target="../ink/ink1278.xml"/><Relationship Id="rId46" Type="http://schemas.openxmlformats.org/officeDocument/2006/relationships/customXml" Target="../ink/ink1282.xml"/><Relationship Id="rId2" Type="http://schemas.openxmlformats.org/officeDocument/2006/relationships/customXml" Target="../ink/ink1260.xml"/><Relationship Id="rId16" Type="http://schemas.openxmlformats.org/officeDocument/2006/relationships/customXml" Target="../ink/ink1267.xml"/><Relationship Id="rId20" Type="http://schemas.openxmlformats.org/officeDocument/2006/relationships/customXml" Target="../ink/ink1269.xml"/><Relationship Id="rId29" Type="http://schemas.openxmlformats.org/officeDocument/2006/relationships/image" Target="../media/image366.png"/><Relationship Id="rId41" Type="http://schemas.openxmlformats.org/officeDocument/2006/relationships/image" Target="../media/image372.png"/><Relationship Id="rId1" Type="http://schemas.openxmlformats.org/officeDocument/2006/relationships/slideLayout" Target="../slideLayouts/slideLayout2.xml"/><Relationship Id="rId6" Type="http://schemas.openxmlformats.org/officeDocument/2006/relationships/customXml" Target="../ink/ink1262.xml"/><Relationship Id="rId11" Type="http://schemas.openxmlformats.org/officeDocument/2006/relationships/image" Target="../media/image357.png"/><Relationship Id="rId24" Type="http://schemas.openxmlformats.org/officeDocument/2006/relationships/customXml" Target="../ink/ink1271.xml"/><Relationship Id="rId32" Type="http://schemas.openxmlformats.org/officeDocument/2006/relationships/customXml" Target="../ink/ink1275.xml"/><Relationship Id="rId37" Type="http://schemas.openxmlformats.org/officeDocument/2006/relationships/image" Target="../media/image370.png"/><Relationship Id="rId40" Type="http://schemas.openxmlformats.org/officeDocument/2006/relationships/customXml" Target="../ink/ink1279.xml"/><Relationship Id="rId45" Type="http://schemas.openxmlformats.org/officeDocument/2006/relationships/image" Target="../media/image374.png"/><Relationship Id="rId5" Type="http://schemas.openxmlformats.org/officeDocument/2006/relationships/image" Target="../media/image354.png"/><Relationship Id="rId15" Type="http://schemas.openxmlformats.org/officeDocument/2006/relationships/image" Target="../media/image359.png"/><Relationship Id="rId23" Type="http://schemas.openxmlformats.org/officeDocument/2006/relationships/image" Target="../media/image363.png"/><Relationship Id="rId28" Type="http://schemas.openxmlformats.org/officeDocument/2006/relationships/customXml" Target="../ink/ink1273.xml"/><Relationship Id="rId36" Type="http://schemas.openxmlformats.org/officeDocument/2006/relationships/customXml" Target="../ink/ink1277.xml"/><Relationship Id="rId10" Type="http://schemas.openxmlformats.org/officeDocument/2006/relationships/customXml" Target="../ink/ink1264.xml"/><Relationship Id="rId19" Type="http://schemas.openxmlformats.org/officeDocument/2006/relationships/image" Target="../media/image361.png"/><Relationship Id="rId31" Type="http://schemas.openxmlformats.org/officeDocument/2006/relationships/image" Target="../media/image367.png"/><Relationship Id="rId44" Type="http://schemas.openxmlformats.org/officeDocument/2006/relationships/customXml" Target="../ink/ink1281.xml"/><Relationship Id="rId4" Type="http://schemas.openxmlformats.org/officeDocument/2006/relationships/customXml" Target="../ink/ink1261.xml"/><Relationship Id="rId9" Type="http://schemas.openxmlformats.org/officeDocument/2006/relationships/image" Target="../media/image356.png"/><Relationship Id="rId14" Type="http://schemas.openxmlformats.org/officeDocument/2006/relationships/customXml" Target="../ink/ink1266.xml"/><Relationship Id="rId22" Type="http://schemas.openxmlformats.org/officeDocument/2006/relationships/customXml" Target="../ink/ink1270.xml"/><Relationship Id="rId27" Type="http://schemas.openxmlformats.org/officeDocument/2006/relationships/image" Target="../media/image365.png"/><Relationship Id="rId30" Type="http://schemas.openxmlformats.org/officeDocument/2006/relationships/customXml" Target="../ink/ink1274.xml"/><Relationship Id="rId35" Type="http://schemas.openxmlformats.org/officeDocument/2006/relationships/image" Target="../media/image369.png"/><Relationship Id="rId43" Type="http://schemas.openxmlformats.org/officeDocument/2006/relationships/image" Target="../media/image373.png"/></Relationships>
</file>

<file path=ppt/slides/_rels/slide47.xml.rels><?xml version="1.0" encoding="UTF-8" standalone="yes"?>
<Relationships xmlns="http://schemas.openxmlformats.org/package/2006/relationships"><Relationship Id="rId13" Type="http://schemas.openxmlformats.org/officeDocument/2006/relationships/image" Target="../media/image379.png"/><Relationship Id="rId18" Type="http://schemas.openxmlformats.org/officeDocument/2006/relationships/customXml" Target="../ink/ink1291.xml"/><Relationship Id="rId26" Type="http://schemas.openxmlformats.org/officeDocument/2006/relationships/customXml" Target="../ink/ink1295.xml"/><Relationship Id="rId39" Type="http://schemas.openxmlformats.org/officeDocument/2006/relationships/image" Target="../media/image392.png"/><Relationship Id="rId21" Type="http://schemas.openxmlformats.org/officeDocument/2006/relationships/image" Target="../media/image383.png"/><Relationship Id="rId34" Type="http://schemas.openxmlformats.org/officeDocument/2006/relationships/customXml" Target="../ink/ink1299.xml"/><Relationship Id="rId42" Type="http://schemas.openxmlformats.org/officeDocument/2006/relationships/customXml" Target="../ink/ink1303.xml"/><Relationship Id="rId47" Type="http://schemas.openxmlformats.org/officeDocument/2006/relationships/image" Target="../media/image396.png"/><Relationship Id="rId50" Type="http://schemas.openxmlformats.org/officeDocument/2006/relationships/customXml" Target="../ink/ink1307.xml"/><Relationship Id="rId55" Type="http://schemas.openxmlformats.org/officeDocument/2006/relationships/image" Target="../media/image400.png"/><Relationship Id="rId63" Type="http://schemas.openxmlformats.org/officeDocument/2006/relationships/image" Target="../media/image403.png"/><Relationship Id="rId7" Type="http://schemas.openxmlformats.org/officeDocument/2006/relationships/image" Target="../media/image376.png"/><Relationship Id="rId2" Type="http://schemas.openxmlformats.org/officeDocument/2006/relationships/customXml" Target="../ink/ink1283.xml"/><Relationship Id="rId16" Type="http://schemas.openxmlformats.org/officeDocument/2006/relationships/customXml" Target="../ink/ink1290.xml"/><Relationship Id="rId20" Type="http://schemas.openxmlformats.org/officeDocument/2006/relationships/customXml" Target="../ink/ink1292.xml"/><Relationship Id="rId29" Type="http://schemas.openxmlformats.org/officeDocument/2006/relationships/image" Target="../media/image387.png"/><Relationship Id="rId41" Type="http://schemas.openxmlformats.org/officeDocument/2006/relationships/image" Target="../media/image393.png"/><Relationship Id="rId54" Type="http://schemas.openxmlformats.org/officeDocument/2006/relationships/customXml" Target="../ink/ink1309.xml"/><Relationship Id="rId62" Type="http://schemas.openxmlformats.org/officeDocument/2006/relationships/customXml" Target="../ink/ink1313.xml"/><Relationship Id="rId1" Type="http://schemas.openxmlformats.org/officeDocument/2006/relationships/slideLayout" Target="../slideLayouts/slideLayout2.xml"/><Relationship Id="rId6" Type="http://schemas.openxmlformats.org/officeDocument/2006/relationships/customXml" Target="../ink/ink1285.xml"/><Relationship Id="rId11" Type="http://schemas.openxmlformats.org/officeDocument/2006/relationships/image" Target="../media/image378.png"/><Relationship Id="rId24" Type="http://schemas.openxmlformats.org/officeDocument/2006/relationships/customXml" Target="../ink/ink1294.xml"/><Relationship Id="rId32" Type="http://schemas.openxmlformats.org/officeDocument/2006/relationships/customXml" Target="../ink/ink1298.xml"/><Relationship Id="rId37" Type="http://schemas.openxmlformats.org/officeDocument/2006/relationships/image" Target="../media/image391.png"/><Relationship Id="rId40" Type="http://schemas.openxmlformats.org/officeDocument/2006/relationships/customXml" Target="../ink/ink1302.xml"/><Relationship Id="rId45" Type="http://schemas.openxmlformats.org/officeDocument/2006/relationships/image" Target="../media/image395.png"/><Relationship Id="rId53" Type="http://schemas.openxmlformats.org/officeDocument/2006/relationships/image" Target="../media/image399.png"/><Relationship Id="rId58" Type="http://schemas.openxmlformats.org/officeDocument/2006/relationships/customXml" Target="../ink/ink1311.xml"/><Relationship Id="rId5" Type="http://schemas.openxmlformats.org/officeDocument/2006/relationships/image" Target="../media/image375.png"/><Relationship Id="rId15" Type="http://schemas.openxmlformats.org/officeDocument/2006/relationships/image" Target="../media/image380.png"/><Relationship Id="rId23" Type="http://schemas.openxmlformats.org/officeDocument/2006/relationships/image" Target="../media/image384.png"/><Relationship Id="rId28" Type="http://schemas.openxmlformats.org/officeDocument/2006/relationships/customXml" Target="../ink/ink1296.xml"/><Relationship Id="rId36" Type="http://schemas.openxmlformats.org/officeDocument/2006/relationships/customXml" Target="../ink/ink1300.xml"/><Relationship Id="rId49" Type="http://schemas.openxmlformats.org/officeDocument/2006/relationships/image" Target="../media/image397.png"/><Relationship Id="rId57" Type="http://schemas.openxmlformats.org/officeDocument/2006/relationships/image" Target="../media/image308.png"/><Relationship Id="rId61" Type="http://schemas.openxmlformats.org/officeDocument/2006/relationships/image" Target="../media/image402.png"/><Relationship Id="rId10" Type="http://schemas.openxmlformats.org/officeDocument/2006/relationships/customXml" Target="../ink/ink1287.xml"/><Relationship Id="rId19" Type="http://schemas.openxmlformats.org/officeDocument/2006/relationships/image" Target="../media/image382.png"/><Relationship Id="rId31" Type="http://schemas.openxmlformats.org/officeDocument/2006/relationships/image" Target="../media/image388.png"/><Relationship Id="rId44" Type="http://schemas.openxmlformats.org/officeDocument/2006/relationships/customXml" Target="../ink/ink1304.xml"/><Relationship Id="rId52" Type="http://schemas.openxmlformats.org/officeDocument/2006/relationships/customXml" Target="../ink/ink1308.xml"/><Relationship Id="rId60" Type="http://schemas.openxmlformats.org/officeDocument/2006/relationships/customXml" Target="../ink/ink1312.xml"/><Relationship Id="rId65" Type="http://schemas.openxmlformats.org/officeDocument/2006/relationships/image" Target="../media/image404.png"/><Relationship Id="rId4" Type="http://schemas.openxmlformats.org/officeDocument/2006/relationships/customXml" Target="../ink/ink1284.xml"/><Relationship Id="rId9" Type="http://schemas.openxmlformats.org/officeDocument/2006/relationships/image" Target="../media/image377.png"/><Relationship Id="rId14" Type="http://schemas.openxmlformats.org/officeDocument/2006/relationships/customXml" Target="../ink/ink1289.xml"/><Relationship Id="rId22" Type="http://schemas.openxmlformats.org/officeDocument/2006/relationships/customXml" Target="../ink/ink1293.xml"/><Relationship Id="rId27" Type="http://schemas.openxmlformats.org/officeDocument/2006/relationships/image" Target="../media/image386.png"/><Relationship Id="rId30" Type="http://schemas.openxmlformats.org/officeDocument/2006/relationships/customXml" Target="../ink/ink1297.xml"/><Relationship Id="rId35" Type="http://schemas.openxmlformats.org/officeDocument/2006/relationships/image" Target="../media/image390.png"/><Relationship Id="rId43" Type="http://schemas.openxmlformats.org/officeDocument/2006/relationships/image" Target="../media/image394.png"/><Relationship Id="rId48" Type="http://schemas.openxmlformats.org/officeDocument/2006/relationships/customXml" Target="../ink/ink1306.xml"/><Relationship Id="rId56" Type="http://schemas.openxmlformats.org/officeDocument/2006/relationships/customXml" Target="../ink/ink1310.xml"/><Relationship Id="rId64" Type="http://schemas.openxmlformats.org/officeDocument/2006/relationships/customXml" Target="../ink/ink1314.xml"/><Relationship Id="rId8" Type="http://schemas.openxmlformats.org/officeDocument/2006/relationships/customXml" Target="../ink/ink1286.xml"/><Relationship Id="rId51" Type="http://schemas.openxmlformats.org/officeDocument/2006/relationships/image" Target="../media/image398.png"/><Relationship Id="rId3" Type="http://schemas.openxmlformats.org/officeDocument/2006/relationships/image" Target="../media/image374.png"/><Relationship Id="rId12" Type="http://schemas.openxmlformats.org/officeDocument/2006/relationships/customXml" Target="../ink/ink1288.xml"/><Relationship Id="rId17" Type="http://schemas.openxmlformats.org/officeDocument/2006/relationships/image" Target="../media/image381.png"/><Relationship Id="rId25" Type="http://schemas.openxmlformats.org/officeDocument/2006/relationships/image" Target="../media/image385.png"/><Relationship Id="rId33" Type="http://schemas.openxmlformats.org/officeDocument/2006/relationships/image" Target="../media/image389.png"/><Relationship Id="rId38" Type="http://schemas.openxmlformats.org/officeDocument/2006/relationships/customXml" Target="../ink/ink1301.xml"/><Relationship Id="rId46" Type="http://schemas.openxmlformats.org/officeDocument/2006/relationships/customXml" Target="../ink/ink1305.xml"/><Relationship Id="rId59" Type="http://schemas.openxmlformats.org/officeDocument/2006/relationships/image" Target="../media/image401.png"/></Relationships>
</file>

<file path=ppt/slides/_rels/slide5.xml.rels><?xml version="1.0" encoding="UTF-8" standalone="yes"?>
<Relationships xmlns="http://schemas.openxmlformats.org/package/2006/relationships"><Relationship Id="rId8" Type="http://schemas.openxmlformats.org/officeDocument/2006/relationships/customXml" Target="../ink/ink89.xml"/><Relationship Id="rId13" Type="http://schemas.openxmlformats.org/officeDocument/2006/relationships/image" Target="../media/image461.png"/><Relationship Id="rId18" Type="http://schemas.openxmlformats.org/officeDocument/2006/relationships/customXml" Target="../ink/ink93.xml"/><Relationship Id="rId26" Type="http://schemas.openxmlformats.org/officeDocument/2006/relationships/customXml" Target="../ink/ink97.xml"/><Relationship Id="rId3" Type="http://schemas.openxmlformats.org/officeDocument/2006/relationships/image" Target="../media/image3410.png"/><Relationship Id="rId21" Type="http://schemas.openxmlformats.org/officeDocument/2006/relationships/image" Target="../media/image41.png"/><Relationship Id="rId34" Type="http://schemas.openxmlformats.org/officeDocument/2006/relationships/image" Target="../media/image48.png"/><Relationship Id="rId7" Type="http://schemas.openxmlformats.org/officeDocument/2006/relationships/image" Target="../media/image36.png"/><Relationship Id="rId17" Type="http://schemas.openxmlformats.org/officeDocument/2006/relationships/image" Target="../media/image39.png"/><Relationship Id="rId25" Type="http://schemas.openxmlformats.org/officeDocument/2006/relationships/image" Target="../media/image43.png"/><Relationship Id="rId33" Type="http://schemas.openxmlformats.org/officeDocument/2006/relationships/customXml" Target="../ink/ink101.xml"/><Relationship Id="rId38" Type="http://schemas.openxmlformats.org/officeDocument/2006/relationships/image" Target="../media/image52.png"/><Relationship Id="rId2" Type="http://schemas.openxmlformats.org/officeDocument/2006/relationships/customXml" Target="../ink/ink86.xml"/><Relationship Id="rId16" Type="http://schemas.openxmlformats.org/officeDocument/2006/relationships/customXml" Target="../ink/ink92.xml"/><Relationship Id="rId20" Type="http://schemas.openxmlformats.org/officeDocument/2006/relationships/customXml" Target="../ink/ink94.xml"/><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88.xml"/><Relationship Id="rId24" Type="http://schemas.openxmlformats.org/officeDocument/2006/relationships/customXml" Target="../ink/ink96.xml"/><Relationship Id="rId32" Type="http://schemas.openxmlformats.org/officeDocument/2006/relationships/image" Target="../media/image47.png"/><Relationship Id="rId37" Type="http://schemas.openxmlformats.org/officeDocument/2006/relationships/customXml" Target="../ink/ink103.xml"/><Relationship Id="rId5" Type="http://schemas.openxmlformats.org/officeDocument/2006/relationships/image" Target="../media/image35.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customXml" Target="../ink/ink98.xml"/><Relationship Id="rId36" Type="http://schemas.openxmlformats.org/officeDocument/2006/relationships/image" Target="../media/image57.png"/><Relationship Id="rId10" Type="http://schemas.openxmlformats.org/officeDocument/2006/relationships/customXml" Target="../ink/ink90.xml"/><Relationship Id="rId19" Type="http://schemas.openxmlformats.org/officeDocument/2006/relationships/image" Target="../media/image40.png"/><Relationship Id="rId31" Type="http://schemas.openxmlformats.org/officeDocument/2006/relationships/customXml" Target="../ink/ink100.xml"/><Relationship Id="rId4" Type="http://schemas.openxmlformats.org/officeDocument/2006/relationships/customXml" Target="../ink/ink87.xml"/><Relationship Id="rId9" Type="http://schemas.openxmlformats.org/officeDocument/2006/relationships/image" Target="../media/image37.png"/><Relationship Id="rId14" Type="http://schemas.openxmlformats.org/officeDocument/2006/relationships/customXml" Target="../ink/ink91.xml"/><Relationship Id="rId22" Type="http://schemas.openxmlformats.org/officeDocument/2006/relationships/customXml" Target="../ink/ink95.xml"/><Relationship Id="rId27" Type="http://schemas.openxmlformats.org/officeDocument/2006/relationships/image" Target="../media/image44.png"/><Relationship Id="rId30" Type="http://schemas.openxmlformats.org/officeDocument/2006/relationships/customXml" Target="../ink/ink99.xml"/><Relationship Id="rId35" Type="http://schemas.openxmlformats.org/officeDocument/2006/relationships/customXml" Target="../ink/ink102.xml"/></Relationships>
</file>

<file path=ppt/slides/_rels/slide6.xml.rels><?xml version="1.0" encoding="UTF-8" standalone="yes"?>
<Relationships xmlns="http://schemas.openxmlformats.org/package/2006/relationships"><Relationship Id="rId8" Type="http://schemas.openxmlformats.org/officeDocument/2006/relationships/customXml" Target="../ink/ink107.xml"/><Relationship Id="rId13" Type="http://schemas.openxmlformats.org/officeDocument/2006/relationships/image" Target="../media/image481.png"/><Relationship Id="rId18" Type="http://schemas.openxmlformats.org/officeDocument/2006/relationships/customXml" Target="../ink/ink112.xml"/><Relationship Id="rId26" Type="http://schemas.openxmlformats.org/officeDocument/2006/relationships/customXml" Target="../ink/ink116.xml"/><Relationship Id="rId3" Type="http://schemas.openxmlformats.org/officeDocument/2006/relationships/image" Target="../media/image3410.png"/><Relationship Id="rId21" Type="http://schemas.openxmlformats.org/officeDocument/2006/relationships/image" Target="../media/image41.png"/><Relationship Id="rId7" Type="http://schemas.openxmlformats.org/officeDocument/2006/relationships/image" Target="../media/image36.png"/><Relationship Id="rId12" Type="http://schemas.openxmlformats.org/officeDocument/2006/relationships/customXml" Target="../ink/ink109.xml"/><Relationship Id="rId17" Type="http://schemas.openxmlformats.org/officeDocument/2006/relationships/image" Target="../media/image39.png"/><Relationship Id="rId25" Type="http://schemas.openxmlformats.org/officeDocument/2006/relationships/image" Target="../media/image43.png"/><Relationship Id="rId33" Type="http://schemas.openxmlformats.org/officeDocument/2006/relationships/customXml" Target="../ink/ink120.xml"/><Relationship Id="rId2" Type="http://schemas.openxmlformats.org/officeDocument/2006/relationships/customXml" Target="../ink/ink104.xml"/><Relationship Id="rId16" Type="http://schemas.openxmlformats.org/officeDocument/2006/relationships/customXml" Target="../ink/ink111.xml"/><Relationship Id="rId20" Type="http://schemas.openxmlformats.org/officeDocument/2006/relationships/customXml" Target="../ink/ink113.xml"/><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106.xml"/><Relationship Id="rId11" Type="http://schemas.openxmlformats.org/officeDocument/2006/relationships/image" Target="../media/image471.png"/><Relationship Id="rId24" Type="http://schemas.openxmlformats.org/officeDocument/2006/relationships/customXml" Target="../ink/ink115.xml"/><Relationship Id="rId32" Type="http://schemas.openxmlformats.org/officeDocument/2006/relationships/customXml" Target="../ink/ink119.xml"/><Relationship Id="rId5" Type="http://schemas.openxmlformats.org/officeDocument/2006/relationships/image" Target="../media/image35.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customXml" Target="../ink/ink117.xml"/><Relationship Id="rId10" Type="http://schemas.openxmlformats.org/officeDocument/2006/relationships/customXml" Target="../ink/ink108.xml"/><Relationship Id="rId19" Type="http://schemas.openxmlformats.org/officeDocument/2006/relationships/image" Target="../media/image40.png"/><Relationship Id="rId31" Type="http://schemas.openxmlformats.org/officeDocument/2006/relationships/image" Target="../media/image46.png"/><Relationship Id="rId4" Type="http://schemas.openxmlformats.org/officeDocument/2006/relationships/customXml" Target="../ink/ink105.xml"/><Relationship Id="rId9" Type="http://schemas.openxmlformats.org/officeDocument/2006/relationships/image" Target="../media/image37.png"/><Relationship Id="rId14" Type="http://schemas.openxmlformats.org/officeDocument/2006/relationships/customXml" Target="../ink/ink110.xml"/><Relationship Id="rId22" Type="http://schemas.openxmlformats.org/officeDocument/2006/relationships/customXml" Target="../ink/ink114.xml"/><Relationship Id="rId27" Type="http://schemas.openxmlformats.org/officeDocument/2006/relationships/image" Target="../media/image44.png"/><Relationship Id="rId30" Type="http://schemas.openxmlformats.org/officeDocument/2006/relationships/customXml" Target="../ink/ink118.xml"/></Relationships>
</file>

<file path=ppt/slides/_rels/slide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customXml" Target="../ink/ink12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customXml" Target="../ink/ink125.xml"/><Relationship Id="rId13" Type="http://schemas.openxmlformats.org/officeDocument/2006/relationships/image" Target="../media/image610.png"/><Relationship Id="rId18" Type="http://schemas.openxmlformats.org/officeDocument/2006/relationships/customXml" Target="../ink/ink130.xml"/><Relationship Id="rId26" Type="http://schemas.openxmlformats.org/officeDocument/2006/relationships/customXml" Target="../ink/ink134.xml"/><Relationship Id="rId3" Type="http://schemas.openxmlformats.org/officeDocument/2006/relationships/image" Target="../media/image113.png"/><Relationship Id="rId21" Type="http://schemas.openxmlformats.org/officeDocument/2006/relationships/image" Target="../media/image1011.png"/><Relationship Id="rId7" Type="http://schemas.openxmlformats.org/officeDocument/2006/relationships/image" Target="../media/image310.png"/><Relationship Id="rId12" Type="http://schemas.openxmlformats.org/officeDocument/2006/relationships/customXml" Target="../ink/ink127.xml"/><Relationship Id="rId17" Type="http://schemas.openxmlformats.org/officeDocument/2006/relationships/image" Target="../media/image810.png"/><Relationship Id="rId25" Type="http://schemas.openxmlformats.org/officeDocument/2006/relationships/image" Target="../media/image58.png"/><Relationship Id="rId2" Type="http://schemas.openxmlformats.org/officeDocument/2006/relationships/customXml" Target="../ink/ink122.xml"/><Relationship Id="rId16" Type="http://schemas.openxmlformats.org/officeDocument/2006/relationships/customXml" Target="../ink/ink129.xml"/><Relationship Id="rId20" Type="http://schemas.openxmlformats.org/officeDocument/2006/relationships/customXml" Target="../ink/ink131.xml"/><Relationship Id="rId1" Type="http://schemas.openxmlformats.org/officeDocument/2006/relationships/slideLayout" Target="../slideLayouts/slideLayout1.xml"/><Relationship Id="rId6" Type="http://schemas.openxmlformats.org/officeDocument/2006/relationships/customXml" Target="../ink/ink124.xml"/><Relationship Id="rId11" Type="http://schemas.openxmlformats.org/officeDocument/2006/relationships/image" Target="../media/image510.png"/><Relationship Id="rId24" Type="http://schemas.openxmlformats.org/officeDocument/2006/relationships/customXml" Target="../ink/ink133.xml"/><Relationship Id="rId5" Type="http://schemas.openxmlformats.org/officeDocument/2006/relationships/image" Target="../media/image210.png"/><Relationship Id="rId15" Type="http://schemas.openxmlformats.org/officeDocument/2006/relationships/image" Target="../media/image710.png"/><Relationship Id="rId23" Type="http://schemas.openxmlformats.org/officeDocument/2006/relationships/image" Target="../media/image1111.png"/><Relationship Id="rId10" Type="http://schemas.openxmlformats.org/officeDocument/2006/relationships/customXml" Target="../ink/ink126.xml"/><Relationship Id="rId19" Type="http://schemas.openxmlformats.org/officeDocument/2006/relationships/image" Target="../media/image910.png"/><Relationship Id="rId4" Type="http://schemas.openxmlformats.org/officeDocument/2006/relationships/customXml" Target="../ink/ink123.xml"/><Relationship Id="rId9" Type="http://schemas.openxmlformats.org/officeDocument/2006/relationships/image" Target="../media/image410.png"/><Relationship Id="rId14" Type="http://schemas.openxmlformats.org/officeDocument/2006/relationships/customXml" Target="../ink/ink128.xml"/><Relationship Id="rId22" Type="http://schemas.openxmlformats.org/officeDocument/2006/relationships/customXml" Target="../ink/ink132.xml"/><Relationship Id="rId27" Type="http://schemas.openxmlformats.org/officeDocument/2006/relationships/image" Target="../media/image59.png"/></Relationships>
</file>

<file path=ppt/slides/_rels/slide9.xml.rels><?xml version="1.0" encoding="UTF-8" standalone="yes"?>
<Relationships xmlns="http://schemas.openxmlformats.org/package/2006/relationships"><Relationship Id="rId8" Type="http://schemas.openxmlformats.org/officeDocument/2006/relationships/customXml" Target="../ink/ink138.xml"/><Relationship Id="rId13" Type="http://schemas.openxmlformats.org/officeDocument/2006/relationships/image" Target="../media/image610.png"/><Relationship Id="rId18" Type="http://schemas.openxmlformats.org/officeDocument/2006/relationships/customXml" Target="../ink/ink143.xml"/><Relationship Id="rId26" Type="http://schemas.openxmlformats.org/officeDocument/2006/relationships/customXml" Target="../ink/ink147.xml"/><Relationship Id="rId3" Type="http://schemas.openxmlformats.org/officeDocument/2006/relationships/image" Target="../media/image113.png"/><Relationship Id="rId21" Type="http://schemas.openxmlformats.org/officeDocument/2006/relationships/image" Target="../media/image1011.png"/><Relationship Id="rId7" Type="http://schemas.openxmlformats.org/officeDocument/2006/relationships/image" Target="../media/image310.png"/><Relationship Id="rId12" Type="http://schemas.openxmlformats.org/officeDocument/2006/relationships/customXml" Target="../ink/ink140.xml"/><Relationship Id="rId17" Type="http://schemas.openxmlformats.org/officeDocument/2006/relationships/image" Target="../media/image810.png"/><Relationship Id="rId25" Type="http://schemas.openxmlformats.org/officeDocument/2006/relationships/image" Target="../media/image1310.png"/><Relationship Id="rId33" Type="http://schemas.openxmlformats.org/officeDocument/2006/relationships/image" Target="../media/image59.png"/><Relationship Id="rId2" Type="http://schemas.openxmlformats.org/officeDocument/2006/relationships/customXml" Target="../ink/ink135.xml"/><Relationship Id="rId16" Type="http://schemas.openxmlformats.org/officeDocument/2006/relationships/customXml" Target="../ink/ink142.xml"/><Relationship Id="rId20" Type="http://schemas.openxmlformats.org/officeDocument/2006/relationships/customXml" Target="../ink/ink144.xml"/><Relationship Id="rId29" Type="http://schemas.openxmlformats.org/officeDocument/2006/relationships/image" Target="../media/image1111.png"/><Relationship Id="rId1" Type="http://schemas.openxmlformats.org/officeDocument/2006/relationships/slideLayout" Target="../slideLayouts/slideLayout1.xml"/><Relationship Id="rId6" Type="http://schemas.openxmlformats.org/officeDocument/2006/relationships/customXml" Target="../ink/ink137.xml"/><Relationship Id="rId11" Type="http://schemas.openxmlformats.org/officeDocument/2006/relationships/image" Target="../media/image510.png"/><Relationship Id="rId24" Type="http://schemas.openxmlformats.org/officeDocument/2006/relationships/customXml" Target="../ink/ink146.xml"/><Relationship Id="rId32" Type="http://schemas.openxmlformats.org/officeDocument/2006/relationships/customXml" Target="../ink/ink150.xml"/><Relationship Id="rId5" Type="http://schemas.openxmlformats.org/officeDocument/2006/relationships/image" Target="../media/image210.png"/><Relationship Id="rId15" Type="http://schemas.openxmlformats.org/officeDocument/2006/relationships/image" Target="../media/image710.png"/><Relationship Id="rId23" Type="http://schemas.openxmlformats.org/officeDocument/2006/relationships/image" Target="../media/image1210.png"/><Relationship Id="rId28" Type="http://schemas.openxmlformats.org/officeDocument/2006/relationships/customXml" Target="../ink/ink148.xml"/><Relationship Id="rId10" Type="http://schemas.openxmlformats.org/officeDocument/2006/relationships/customXml" Target="../ink/ink139.xml"/><Relationship Id="rId19" Type="http://schemas.openxmlformats.org/officeDocument/2006/relationships/image" Target="../media/image910.png"/><Relationship Id="rId31" Type="http://schemas.openxmlformats.org/officeDocument/2006/relationships/image" Target="../media/image58.png"/><Relationship Id="rId4" Type="http://schemas.openxmlformats.org/officeDocument/2006/relationships/customXml" Target="../ink/ink136.xml"/><Relationship Id="rId9" Type="http://schemas.openxmlformats.org/officeDocument/2006/relationships/image" Target="../media/image410.png"/><Relationship Id="rId14" Type="http://schemas.openxmlformats.org/officeDocument/2006/relationships/customXml" Target="../ink/ink141.xml"/><Relationship Id="rId22" Type="http://schemas.openxmlformats.org/officeDocument/2006/relationships/customXml" Target="../ink/ink145.xml"/><Relationship Id="rId27" Type="http://schemas.openxmlformats.org/officeDocument/2006/relationships/image" Target="../media/image140.png"/><Relationship Id="rId30" Type="http://schemas.openxmlformats.org/officeDocument/2006/relationships/customXml" Target="../ink/ink1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5" name="Inkt 44">
                <a:extLst>
                  <a:ext uri="{FF2B5EF4-FFF2-40B4-BE49-F238E27FC236}">
                    <a16:creationId xmlns:a16="http://schemas.microsoft.com/office/drawing/2014/main" id="{3B78A250-D9DE-4A1E-A321-AD6B6B9B88BB}"/>
                  </a:ext>
                </a:extLst>
              </p14:cNvPr>
              <p14:cNvContentPartPr/>
              <p14:nvPr/>
            </p14:nvContentPartPr>
            <p14:xfrm>
              <a:off x="8507917" y="1571884"/>
              <a:ext cx="61344" cy="61344"/>
            </p14:xfrm>
          </p:contentPart>
        </mc:Choice>
        <mc:Fallback xmlns="">
          <p:pic>
            <p:nvPicPr>
              <p:cNvPr id="45" name="Inkt 44">
                <a:extLst>
                  <a:ext uri="{FF2B5EF4-FFF2-40B4-BE49-F238E27FC236}">
                    <a16:creationId xmlns:a16="http://schemas.microsoft.com/office/drawing/2014/main" id="{3B78A250-D9DE-4A1E-A321-AD6B6B9B88BB}"/>
                  </a:ext>
                </a:extLst>
              </p:cNvPr>
              <p:cNvPicPr/>
              <p:nvPr/>
            </p:nvPicPr>
            <p:blipFill>
              <a:blip r:embed="rId3"/>
              <a:stretch>
                <a:fillRect/>
              </a:stretch>
            </p:blipFill>
            <p:spPr>
              <a:xfrm>
                <a:off x="8485165" y="1548844"/>
                <a:ext cx="107136" cy="10713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6" name="Inkt 45">
                <a:extLst>
                  <a:ext uri="{FF2B5EF4-FFF2-40B4-BE49-F238E27FC236}">
                    <a16:creationId xmlns:a16="http://schemas.microsoft.com/office/drawing/2014/main" id="{9460ED75-AA2D-4810-BC6B-4134A7B50393}"/>
                  </a:ext>
                </a:extLst>
              </p14:cNvPr>
              <p14:cNvContentPartPr/>
              <p14:nvPr/>
            </p14:nvContentPartPr>
            <p14:xfrm>
              <a:off x="8525485" y="2338252"/>
              <a:ext cx="122112" cy="122112"/>
            </p14:xfrm>
          </p:contentPart>
        </mc:Choice>
        <mc:Fallback xmlns="">
          <p:pic>
            <p:nvPicPr>
              <p:cNvPr id="46" name="Inkt 45">
                <a:extLst>
                  <a:ext uri="{FF2B5EF4-FFF2-40B4-BE49-F238E27FC236}">
                    <a16:creationId xmlns:a16="http://schemas.microsoft.com/office/drawing/2014/main" id="{9460ED75-AA2D-4810-BC6B-4134A7B50393}"/>
                  </a:ext>
                </a:extLst>
              </p:cNvPr>
              <p:cNvPicPr/>
              <p:nvPr/>
            </p:nvPicPr>
            <p:blipFill>
              <a:blip r:embed="rId5"/>
              <a:stretch>
                <a:fillRect/>
              </a:stretch>
            </p:blipFill>
            <p:spPr>
              <a:xfrm>
                <a:off x="8502445" y="2315212"/>
                <a:ext cx="167904" cy="16790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5" name="Inkt 134">
                <a:extLst>
                  <a:ext uri="{FF2B5EF4-FFF2-40B4-BE49-F238E27FC236}">
                    <a16:creationId xmlns:a16="http://schemas.microsoft.com/office/drawing/2014/main" id="{8B30F62E-5581-4374-83CD-8FF404149D7E}"/>
                  </a:ext>
                </a:extLst>
              </p14:cNvPr>
              <p14:cNvContentPartPr/>
              <p14:nvPr/>
            </p14:nvContentPartPr>
            <p14:xfrm>
              <a:off x="3256813" y="3661900"/>
              <a:ext cx="514080" cy="496728"/>
            </p14:xfrm>
          </p:contentPart>
        </mc:Choice>
        <mc:Fallback xmlns="">
          <p:pic>
            <p:nvPicPr>
              <p:cNvPr id="135" name="Inkt 134">
                <a:extLst>
                  <a:ext uri="{FF2B5EF4-FFF2-40B4-BE49-F238E27FC236}">
                    <a16:creationId xmlns:a16="http://schemas.microsoft.com/office/drawing/2014/main" id="{8B30F62E-5581-4374-83CD-8FF404149D7E}"/>
                  </a:ext>
                </a:extLst>
              </p:cNvPr>
              <p:cNvPicPr/>
              <p:nvPr/>
            </p:nvPicPr>
            <p:blipFill>
              <a:blip r:embed="rId7"/>
              <a:stretch>
                <a:fillRect/>
              </a:stretch>
            </p:blipFill>
            <p:spPr>
              <a:xfrm>
                <a:off x="3228013" y="3633125"/>
                <a:ext cx="571320" cy="55391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9" name="Inkt 138">
                <a:extLst>
                  <a:ext uri="{FF2B5EF4-FFF2-40B4-BE49-F238E27FC236}">
                    <a16:creationId xmlns:a16="http://schemas.microsoft.com/office/drawing/2014/main" id="{4B2C9CEF-4C09-4D45-B4CD-27325804EDF0}"/>
                  </a:ext>
                </a:extLst>
              </p14:cNvPr>
              <p14:cNvContentPartPr/>
              <p14:nvPr/>
            </p14:nvContentPartPr>
            <p14:xfrm>
              <a:off x="4031821" y="3627052"/>
              <a:ext cx="35136" cy="435744"/>
            </p14:xfrm>
          </p:contentPart>
        </mc:Choice>
        <mc:Fallback xmlns="">
          <p:pic>
            <p:nvPicPr>
              <p:cNvPr id="139" name="Inkt 138">
                <a:extLst>
                  <a:ext uri="{FF2B5EF4-FFF2-40B4-BE49-F238E27FC236}">
                    <a16:creationId xmlns:a16="http://schemas.microsoft.com/office/drawing/2014/main" id="{4B2C9CEF-4C09-4D45-B4CD-27325804EDF0}"/>
                  </a:ext>
                </a:extLst>
              </p:cNvPr>
              <p:cNvPicPr/>
              <p:nvPr/>
            </p:nvPicPr>
            <p:blipFill>
              <a:blip r:embed="rId9"/>
              <a:stretch>
                <a:fillRect/>
              </a:stretch>
            </p:blipFill>
            <p:spPr>
              <a:xfrm>
                <a:off x="4003139" y="3598266"/>
                <a:ext cx="92142" cy="49295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0" name="Inkt 139">
                <a:extLst>
                  <a:ext uri="{FF2B5EF4-FFF2-40B4-BE49-F238E27FC236}">
                    <a16:creationId xmlns:a16="http://schemas.microsoft.com/office/drawing/2014/main" id="{513C82DA-2FFE-47B9-8ED6-2F7759CCE71F}"/>
                  </a:ext>
                </a:extLst>
              </p14:cNvPr>
              <p14:cNvContentPartPr/>
              <p14:nvPr/>
            </p14:nvContentPartPr>
            <p14:xfrm>
              <a:off x="4449709" y="3609772"/>
              <a:ext cx="435744" cy="522720"/>
            </p14:xfrm>
          </p:contentPart>
        </mc:Choice>
        <mc:Fallback xmlns="">
          <p:pic>
            <p:nvPicPr>
              <p:cNvPr id="140" name="Inkt 139">
                <a:extLst>
                  <a:ext uri="{FF2B5EF4-FFF2-40B4-BE49-F238E27FC236}">
                    <a16:creationId xmlns:a16="http://schemas.microsoft.com/office/drawing/2014/main" id="{513C82DA-2FFE-47B9-8ED6-2F7759CCE71F}"/>
                  </a:ext>
                </a:extLst>
              </p:cNvPr>
              <p:cNvPicPr/>
              <p:nvPr/>
            </p:nvPicPr>
            <p:blipFill>
              <a:blip r:embed="rId11"/>
              <a:stretch>
                <a:fillRect/>
              </a:stretch>
            </p:blipFill>
            <p:spPr>
              <a:xfrm>
                <a:off x="4421283" y="3580972"/>
                <a:ext cx="492956"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1" name="Inkt 140">
                <a:extLst>
                  <a:ext uri="{FF2B5EF4-FFF2-40B4-BE49-F238E27FC236}">
                    <a16:creationId xmlns:a16="http://schemas.microsoft.com/office/drawing/2014/main" id="{73FACDF7-3BAE-498D-833D-D8823E9EA56C}"/>
                  </a:ext>
                </a:extLst>
              </p14:cNvPr>
              <p14:cNvContentPartPr/>
              <p14:nvPr/>
            </p14:nvContentPartPr>
            <p14:xfrm>
              <a:off x="5129101" y="3644620"/>
              <a:ext cx="35136" cy="461952"/>
            </p14:xfrm>
          </p:contentPart>
        </mc:Choice>
        <mc:Fallback xmlns="">
          <p:pic>
            <p:nvPicPr>
              <p:cNvPr id="141" name="Inkt 140">
                <a:extLst>
                  <a:ext uri="{FF2B5EF4-FFF2-40B4-BE49-F238E27FC236}">
                    <a16:creationId xmlns:a16="http://schemas.microsoft.com/office/drawing/2014/main" id="{73FACDF7-3BAE-498D-833D-D8823E9EA56C}"/>
                  </a:ext>
                </a:extLst>
              </p:cNvPr>
              <p:cNvPicPr/>
              <p:nvPr/>
            </p:nvPicPr>
            <p:blipFill>
              <a:blip r:embed="rId13"/>
              <a:stretch>
                <a:fillRect/>
              </a:stretch>
            </p:blipFill>
            <p:spPr>
              <a:xfrm>
                <a:off x="5100419" y="3615838"/>
                <a:ext cx="92142" cy="51915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9" name="Inkt 148">
                <a:extLst>
                  <a:ext uri="{FF2B5EF4-FFF2-40B4-BE49-F238E27FC236}">
                    <a16:creationId xmlns:a16="http://schemas.microsoft.com/office/drawing/2014/main" id="{4F36EB7E-1236-4230-AD13-3ADAE6AB3F0A}"/>
                  </a:ext>
                </a:extLst>
              </p14:cNvPr>
              <p14:cNvContentPartPr/>
              <p14:nvPr/>
            </p14:nvContentPartPr>
            <p14:xfrm>
              <a:off x="5390317" y="3557356"/>
              <a:ext cx="984384" cy="540360"/>
            </p14:xfrm>
          </p:contentPart>
        </mc:Choice>
        <mc:Fallback xmlns="">
          <p:pic>
            <p:nvPicPr>
              <p:cNvPr id="149" name="Inkt 148">
                <a:extLst>
                  <a:ext uri="{FF2B5EF4-FFF2-40B4-BE49-F238E27FC236}">
                    <a16:creationId xmlns:a16="http://schemas.microsoft.com/office/drawing/2014/main" id="{4F36EB7E-1236-4230-AD13-3ADAE6AB3F0A}"/>
                  </a:ext>
                </a:extLst>
              </p:cNvPr>
              <p:cNvPicPr/>
              <p:nvPr/>
            </p:nvPicPr>
            <p:blipFill>
              <a:blip r:embed="rId15"/>
              <a:stretch>
                <a:fillRect/>
              </a:stretch>
            </p:blipFill>
            <p:spPr>
              <a:xfrm>
                <a:off x="5361513" y="3528556"/>
                <a:ext cx="1041632"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8" name="Inkt 157">
                <a:extLst>
                  <a:ext uri="{FF2B5EF4-FFF2-40B4-BE49-F238E27FC236}">
                    <a16:creationId xmlns:a16="http://schemas.microsoft.com/office/drawing/2014/main" id="{92AA2DCF-41B8-4B1A-8218-DD4F67BD5243}"/>
                  </a:ext>
                </a:extLst>
              </p14:cNvPr>
              <p14:cNvContentPartPr/>
              <p14:nvPr/>
            </p14:nvContentPartPr>
            <p14:xfrm>
              <a:off x="6731533" y="3470380"/>
              <a:ext cx="1001952" cy="548928"/>
            </p14:xfrm>
          </p:contentPart>
        </mc:Choice>
        <mc:Fallback xmlns="">
          <p:pic>
            <p:nvPicPr>
              <p:cNvPr id="158" name="Inkt 157">
                <a:extLst>
                  <a:ext uri="{FF2B5EF4-FFF2-40B4-BE49-F238E27FC236}">
                    <a16:creationId xmlns:a16="http://schemas.microsoft.com/office/drawing/2014/main" id="{92AA2DCF-41B8-4B1A-8218-DD4F67BD5243}"/>
                  </a:ext>
                </a:extLst>
              </p:cNvPr>
              <p:cNvPicPr/>
              <p:nvPr/>
            </p:nvPicPr>
            <p:blipFill>
              <a:blip r:embed="rId17"/>
              <a:stretch>
                <a:fillRect/>
              </a:stretch>
            </p:blipFill>
            <p:spPr>
              <a:xfrm>
                <a:off x="6702741" y="3441584"/>
                <a:ext cx="1059176" cy="60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5" name="Inkt 194">
                <a:extLst>
                  <a:ext uri="{FF2B5EF4-FFF2-40B4-BE49-F238E27FC236}">
                    <a16:creationId xmlns:a16="http://schemas.microsoft.com/office/drawing/2014/main" id="{0AB2C4B3-8F95-4B45-AE24-C04074537FDF}"/>
                  </a:ext>
                </a:extLst>
              </p14:cNvPr>
              <p14:cNvContentPartPr/>
              <p14:nvPr/>
            </p14:nvContentPartPr>
            <p14:xfrm>
              <a:off x="3291661" y="3653260"/>
              <a:ext cx="17568" cy="479232"/>
            </p14:xfrm>
          </p:contentPart>
        </mc:Choice>
        <mc:Fallback xmlns="">
          <p:pic>
            <p:nvPicPr>
              <p:cNvPr id="195" name="Inkt 194">
                <a:extLst>
                  <a:ext uri="{FF2B5EF4-FFF2-40B4-BE49-F238E27FC236}">
                    <a16:creationId xmlns:a16="http://schemas.microsoft.com/office/drawing/2014/main" id="{0AB2C4B3-8F95-4B45-AE24-C04074537FDF}"/>
                  </a:ext>
                </a:extLst>
              </p:cNvPr>
              <p:cNvPicPr/>
              <p:nvPr/>
            </p:nvPicPr>
            <p:blipFill>
              <a:blip r:embed="rId21"/>
              <a:stretch>
                <a:fillRect/>
              </a:stretch>
            </p:blipFill>
            <p:spPr>
              <a:xfrm>
                <a:off x="3263552" y="3595695"/>
                <a:ext cx="73434" cy="59400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6" name="Inkt 195">
                <a:extLst>
                  <a:ext uri="{FF2B5EF4-FFF2-40B4-BE49-F238E27FC236}">
                    <a16:creationId xmlns:a16="http://schemas.microsoft.com/office/drawing/2014/main" id="{8FF92662-B096-4CF0-ACF1-DB4C712BCC0D}"/>
                  </a:ext>
                </a:extLst>
              </p14:cNvPr>
              <p14:cNvContentPartPr/>
              <p14:nvPr/>
            </p14:nvContentPartPr>
            <p14:xfrm>
              <a:off x="3160909" y="3670540"/>
              <a:ext cx="557568" cy="592416"/>
            </p14:xfrm>
          </p:contentPart>
        </mc:Choice>
        <mc:Fallback xmlns="">
          <p:pic>
            <p:nvPicPr>
              <p:cNvPr id="196" name="Inkt 195">
                <a:extLst>
                  <a:ext uri="{FF2B5EF4-FFF2-40B4-BE49-F238E27FC236}">
                    <a16:creationId xmlns:a16="http://schemas.microsoft.com/office/drawing/2014/main" id="{8FF92662-B096-4CF0-ACF1-DB4C712BCC0D}"/>
                  </a:ext>
                </a:extLst>
              </p:cNvPr>
              <p:cNvPicPr/>
              <p:nvPr/>
            </p:nvPicPr>
            <p:blipFill>
              <a:blip r:embed="rId23"/>
              <a:stretch>
                <a:fillRect/>
              </a:stretch>
            </p:blipFill>
            <p:spPr>
              <a:xfrm>
                <a:off x="3132113" y="3613314"/>
                <a:ext cx="614801" cy="70722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7" name="Inkt 196">
                <a:extLst>
                  <a:ext uri="{FF2B5EF4-FFF2-40B4-BE49-F238E27FC236}">
                    <a16:creationId xmlns:a16="http://schemas.microsoft.com/office/drawing/2014/main" id="{A0783EAE-8E09-4A50-A1EB-75992D73E339}"/>
                  </a:ext>
                </a:extLst>
              </p14:cNvPr>
              <p14:cNvContentPartPr/>
              <p14:nvPr/>
            </p14:nvContentPartPr>
            <p14:xfrm>
              <a:off x="3988333" y="3540076"/>
              <a:ext cx="43776" cy="531648"/>
            </p14:xfrm>
          </p:contentPart>
        </mc:Choice>
        <mc:Fallback xmlns="">
          <p:pic>
            <p:nvPicPr>
              <p:cNvPr id="197" name="Inkt 196">
                <a:extLst>
                  <a:ext uri="{FF2B5EF4-FFF2-40B4-BE49-F238E27FC236}">
                    <a16:creationId xmlns:a16="http://schemas.microsoft.com/office/drawing/2014/main" id="{A0783EAE-8E09-4A50-A1EB-75992D73E339}"/>
                  </a:ext>
                </a:extLst>
              </p:cNvPr>
              <p:cNvPicPr/>
              <p:nvPr/>
            </p:nvPicPr>
            <p:blipFill>
              <a:blip r:embed="rId25"/>
              <a:stretch>
                <a:fillRect/>
              </a:stretch>
            </p:blipFill>
            <p:spPr>
              <a:xfrm>
                <a:off x="3959627" y="3482484"/>
                <a:ext cx="100828" cy="646472"/>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8" name="Inkt 197">
                <a:extLst>
                  <a:ext uri="{FF2B5EF4-FFF2-40B4-BE49-F238E27FC236}">
                    <a16:creationId xmlns:a16="http://schemas.microsoft.com/office/drawing/2014/main" id="{FA814994-6F21-40B5-BDF8-BF1E2D75EB7F}"/>
                  </a:ext>
                </a:extLst>
              </p14:cNvPr>
              <p14:cNvContentPartPr/>
              <p14:nvPr/>
            </p14:nvContentPartPr>
            <p14:xfrm>
              <a:off x="4423789" y="3548716"/>
              <a:ext cx="418176" cy="618624"/>
            </p14:xfrm>
          </p:contentPart>
        </mc:Choice>
        <mc:Fallback xmlns="">
          <p:pic>
            <p:nvPicPr>
              <p:cNvPr id="198" name="Inkt 197">
                <a:extLst>
                  <a:ext uri="{FF2B5EF4-FFF2-40B4-BE49-F238E27FC236}">
                    <a16:creationId xmlns:a16="http://schemas.microsoft.com/office/drawing/2014/main" id="{FA814994-6F21-40B5-BDF8-BF1E2D75EB7F}"/>
                  </a:ext>
                </a:extLst>
              </p:cNvPr>
              <p:cNvPicPr/>
              <p:nvPr/>
            </p:nvPicPr>
            <p:blipFill>
              <a:blip r:embed="rId27"/>
              <a:stretch>
                <a:fillRect/>
              </a:stretch>
            </p:blipFill>
            <p:spPr>
              <a:xfrm>
                <a:off x="4395024" y="3491136"/>
                <a:ext cx="475347" cy="73342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4" name="Inkt 203">
                <a:extLst>
                  <a:ext uri="{FF2B5EF4-FFF2-40B4-BE49-F238E27FC236}">
                    <a16:creationId xmlns:a16="http://schemas.microsoft.com/office/drawing/2014/main" id="{23FEEA33-D93B-4F6C-9C46-FE236D4197F8}"/>
                  </a:ext>
                </a:extLst>
              </p14:cNvPr>
              <p14:cNvContentPartPr/>
              <p14:nvPr/>
            </p14:nvContentPartPr>
            <p14:xfrm>
              <a:off x="5076685" y="3600844"/>
              <a:ext cx="26496" cy="531648"/>
            </p14:xfrm>
          </p:contentPart>
        </mc:Choice>
        <mc:Fallback xmlns="">
          <p:pic>
            <p:nvPicPr>
              <p:cNvPr id="204" name="Inkt 203">
                <a:extLst>
                  <a:ext uri="{FF2B5EF4-FFF2-40B4-BE49-F238E27FC236}">
                    <a16:creationId xmlns:a16="http://schemas.microsoft.com/office/drawing/2014/main" id="{23FEEA33-D93B-4F6C-9C46-FE236D4197F8}"/>
                  </a:ext>
                </a:extLst>
              </p:cNvPr>
              <p:cNvPicPr/>
              <p:nvPr/>
            </p:nvPicPr>
            <p:blipFill>
              <a:blip r:embed="rId29"/>
              <a:stretch>
                <a:fillRect/>
              </a:stretch>
            </p:blipFill>
            <p:spPr>
              <a:xfrm>
                <a:off x="5048399" y="3543612"/>
                <a:ext cx="83427" cy="64647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7" name="Inkt 206">
                <a:extLst>
                  <a:ext uri="{FF2B5EF4-FFF2-40B4-BE49-F238E27FC236}">
                    <a16:creationId xmlns:a16="http://schemas.microsoft.com/office/drawing/2014/main" id="{1C9049FB-8A85-4F36-B2BA-CAE2E473C443}"/>
                  </a:ext>
                </a:extLst>
              </p14:cNvPr>
              <p14:cNvContentPartPr/>
              <p14:nvPr/>
            </p14:nvContentPartPr>
            <p14:xfrm>
              <a:off x="5494861" y="3635692"/>
              <a:ext cx="17568" cy="435744"/>
            </p14:xfrm>
          </p:contentPart>
        </mc:Choice>
        <mc:Fallback xmlns="">
          <p:pic>
            <p:nvPicPr>
              <p:cNvPr id="207" name="Inkt 206">
                <a:extLst>
                  <a:ext uri="{FF2B5EF4-FFF2-40B4-BE49-F238E27FC236}">
                    <a16:creationId xmlns:a16="http://schemas.microsoft.com/office/drawing/2014/main" id="{1C9049FB-8A85-4F36-B2BA-CAE2E473C443}"/>
                  </a:ext>
                </a:extLst>
              </p:cNvPr>
              <p:cNvPicPr/>
              <p:nvPr/>
            </p:nvPicPr>
            <p:blipFill>
              <a:blip r:embed="rId31"/>
              <a:stretch>
                <a:fillRect/>
              </a:stretch>
            </p:blipFill>
            <p:spPr>
              <a:xfrm>
                <a:off x="5466752" y="3578480"/>
                <a:ext cx="73434" cy="55052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8" name="Inkt 207">
                <a:extLst>
                  <a:ext uri="{FF2B5EF4-FFF2-40B4-BE49-F238E27FC236}">
                    <a16:creationId xmlns:a16="http://schemas.microsoft.com/office/drawing/2014/main" id="{D8F6C471-9105-4E77-8699-398E2AACF2AB}"/>
                  </a:ext>
                </a:extLst>
              </p14:cNvPr>
              <p14:cNvContentPartPr/>
              <p14:nvPr/>
            </p14:nvContentPartPr>
            <p14:xfrm>
              <a:off x="5390317" y="3583564"/>
              <a:ext cx="418176" cy="43776"/>
            </p14:xfrm>
          </p:contentPart>
        </mc:Choice>
        <mc:Fallback xmlns="">
          <p:pic>
            <p:nvPicPr>
              <p:cNvPr id="208" name="Inkt 207">
                <a:extLst>
                  <a:ext uri="{FF2B5EF4-FFF2-40B4-BE49-F238E27FC236}">
                    <a16:creationId xmlns:a16="http://schemas.microsoft.com/office/drawing/2014/main" id="{D8F6C471-9105-4E77-8699-398E2AACF2AB}"/>
                  </a:ext>
                </a:extLst>
              </p:cNvPr>
              <p:cNvPicPr/>
              <p:nvPr/>
            </p:nvPicPr>
            <p:blipFill>
              <a:blip r:embed="rId33"/>
              <a:stretch>
                <a:fillRect/>
              </a:stretch>
            </p:blipFill>
            <p:spPr>
              <a:xfrm>
                <a:off x="5361552" y="3526153"/>
                <a:ext cx="475347" cy="15823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9" name="Inkt 208">
                <a:extLst>
                  <a:ext uri="{FF2B5EF4-FFF2-40B4-BE49-F238E27FC236}">
                    <a16:creationId xmlns:a16="http://schemas.microsoft.com/office/drawing/2014/main" id="{51ACB97E-DB27-45D3-82D3-27FD1BE58921}"/>
                  </a:ext>
                </a:extLst>
              </p14:cNvPr>
              <p14:cNvContentPartPr/>
              <p14:nvPr/>
            </p14:nvContentPartPr>
            <p14:xfrm>
              <a:off x="5982445" y="3540076"/>
              <a:ext cx="409536" cy="531648"/>
            </p14:xfrm>
          </p:contentPart>
        </mc:Choice>
        <mc:Fallback xmlns="">
          <p:pic>
            <p:nvPicPr>
              <p:cNvPr id="209" name="Inkt 208">
                <a:extLst>
                  <a:ext uri="{FF2B5EF4-FFF2-40B4-BE49-F238E27FC236}">
                    <a16:creationId xmlns:a16="http://schemas.microsoft.com/office/drawing/2014/main" id="{51ACB97E-DB27-45D3-82D3-27FD1BE58921}"/>
                  </a:ext>
                </a:extLst>
              </p:cNvPr>
              <p:cNvPicPr/>
              <p:nvPr/>
            </p:nvPicPr>
            <p:blipFill>
              <a:blip r:embed="rId35"/>
              <a:stretch>
                <a:fillRect/>
              </a:stretch>
            </p:blipFill>
            <p:spPr>
              <a:xfrm>
                <a:off x="5953655" y="3482484"/>
                <a:ext cx="466756" cy="64647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0" name="Inkt 209">
                <a:extLst>
                  <a:ext uri="{FF2B5EF4-FFF2-40B4-BE49-F238E27FC236}">
                    <a16:creationId xmlns:a16="http://schemas.microsoft.com/office/drawing/2014/main" id="{0889EC9C-5D44-4DAF-9047-39649BF3F06D}"/>
                  </a:ext>
                </a:extLst>
              </p14:cNvPr>
              <p14:cNvContentPartPr/>
              <p14:nvPr/>
            </p14:nvContentPartPr>
            <p14:xfrm>
              <a:off x="6139117" y="3818572"/>
              <a:ext cx="156960" cy="52416"/>
            </p14:xfrm>
          </p:contentPart>
        </mc:Choice>
        <mc:Fallback xmlns="">
          <p:pic>
            <p:nvPicPr>
              <p:cNvPr id="210" name="Inkt 209">
                <a:extLst>
                  <a:ext uri="{FF2B5EF4-FFF2-40B4-BE49-F238E27FC236}">
                    <a16:creationId xmlns:a16="http://schemas.microsoft.com/office/drawing/2014/main" id="{0889EC9C-5D44-4DAF-9047-39649BF3F06D}"/>
                  </a:ext>
                </a:extLst>
              </p:cNvPr>
              <p:cNvPicPr/>
              <p:nvPr/>
            </p:nvPicPr>
            <p:blipFill>
              <a:blip r:embed="rId37"/>
              <a:stretch>
                <a:fillRect/>
              </a:stretch>
            </p:blipFill>
            <p:spPr>
              <a:xfrm>
                <a:off x="6116365" y="3772780"/>
                <a:ext cx="202752" cy="14428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1" name="Inkt 210">
                <a:extLst>
                  <a:ext uri="{FF2B5EF4-FFF2-40B4-BE49-F238E27FC236}">
                    <a16:creationId xmlns:a16="http://schemas.microsoft.com/office/drawing/2014/main" id="{09AFF448-FCEF-4B5F-84BD-6BCDDC310DBB}"/>
                  </a:ext>
                </a:extLst>
              </p14:cNvPr>
              <p14:cNvContentPartPr/>
              <p14:nvPr/>
            </p14:nvContentPartPr>
            <p14:xfrm>
              <a:off x="6609421" y="3479020"/>
              <a:ext cx="461952" cy="635904"/>
            </p14:xfrm>
          </p:contentPart>
        </mc:Choice>
        <mc:Fallback xmlns="">
          <p:pic>
            <p:nvPicPr>
              <p:cNvPr id="211" name="Inkt 210">
                <a:extLst>
                  <a:ext uri="{FF2B5EF4-FFF2-40B4-BE49-F238E27FC236}">
                    <a16:creationId xmlns:a16="http://schemas.microsoft.com/office/drawing/2014/main" id="{09AFF448-FCEF-4B5F-84BD-6BCDDC310DBB}"/>
                  </a:ext>
                </a:extLst>
              </p:cNvPr>
              <p:cNvPicPr/>
              <p:nvPr/>
            </p:nvPicPr>
            <p:blipFill>
              <a:blip r:embed="rId39"/>
              <a:stretch>
                <a:fillRect/>
              </a:stretch>
            </p:blipFill>
            <p:spPr>
              <a:xfrm>
                <a:off x="6580999" y="3421472"/>
                <a:ext cx="519156" cy="750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2" name="Inkt 211">
                <a:extLst>
                  <a:ext uri="{FF2B5EF4-FFF2-40B4-BE49-F238E27FC236}">
                    <a16:creationId xmlns:a16="http://schemas.microsoft.com/office/drawing/2014/main" id="{571BDC05-E407-44CB-9BB8-01F8B791DEB0}"/>
                  </a:ext>
                </a:extLst>
              </p14:cNvPr>
              <p14:cNvContentPartPr/>
              <p14:nvPr/>
            </p14:nvContentPartPr>
            <p14:xfrm>
              <a:off x="7245325" y="3435532"/>
              <a:ext cx="409536" cy="575136"/>
            </p14:xfrm>
          </p:contentPart>
        </mc:Choice>
        <mc:Fallback xmlns="">
          <p:pic>
            <p:nvPicPr>
              <p:cNvPr id="212" name="Inkt 211">
                <a:extLst>
                  <a:ext uri="{FF2B5EF4-FFF2-40B4-BE49-F238E27FC236}">
                    <a16:creationId xmlns:a16="http://schemas.microsoft.com/office/drawing/2014/main" id="{571BDC05-E407-44CB-9BB8-01F8B791DEB0}"/>
                  </a:ext>
                </a:extLst>
              </p:cNvPr>
              <p:cNvPicPr/>
              <p:nvPr/>
            </p:nvPicPr>
            <p:blipFill>
              <a:blip r:embed="rId41"/>
              <a:stretch>
                <a:fillRect/>
              </a:stretch>
            </p:blipFill>
            <p:spPr>
              <a:xfrm>
                <a:off x="7216535" y="3377946"/>
                <a:ext cx="466756" cy="689947"/>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3" name="Inkt 212">
                <a:extLst>
                  <a:ext uri="{FF2B5EF4-FFF2-40B4-BE49-F238E27FC236}">
                    <a16:creationId xmlns:a16="http://schemas.microsoft.com/office/drawing/2014/main" id="{3DC5A54A-902B-4AB5-8BC7-5F60ADFEE972}"/>
                  </a:ext>
                </a:extLst>
              </p14:cNvPr>
              <p14:cNvContentPartPr/>
              <p14:nvPr/>
            </p14:nvContentPartPr>
            <p14:xfrm>
              <a:off x="7297453" y="3618412"/>
              <a:ext cx="339840" cy="35136"/>
            </p14:xfrm>
          </p:contentPart>
        </mc:Choice>
        <mc:Fallback xmlns="">
          <p:pic>
            <p:nvPicPr>
              <p:cNvPr id="213" name="Inkt 212">
                <a:extLst>
                  <a:ext uri="{FF2B5EF4-FFF2-40B4-BE49-F238E27FC236}">
                    <a16:creationId xmlns:a16="http://schemas.microsoft.com/office/drawing/2014/main" id="{3DC5A54A-902B-4AB5-8BC7-5F60ADFEE972}"/>
                  </a:ext>
                </a:extLst>
              </p:cNvPr>
              <p:cNvPicPr/>
              <p:nvPr/>
            </p:nvPicPr>
            <p:blipFill>
              <a:blip r:embed="rId43"/>
              <a:stretch>
                <a:fillRect/>
              </a:stretch>
            </p:blipFill>
            <p:spPr>
              <a:xfrm>
                <a:off x="7268653" y="3561047"/>
                <a:ext cx="397080" cy="149507"/>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4" name="Inkt 213">
                <a:extLst>
                  <a:ext uri="{FF2B5EF4-FFF2-40B4-BE49-F238E27FC236}">
                    <a16:creationId xmlns:a16="http://schemas.microsoft.com/office/drawing/2014/main" id="{7E48558B-FD75-4168-978E-ACDEB65C729E}"/>
                  </a:ext>
                </a:extLst>
              </p14:cNvPr>
              <p14:cNvContentPartPr/>
              <p14:nvPr/>
            </p14:nvContentPartPr>
            <p14:xfrm>
              <a:off x="7323661" y="3426892"/>
              <a:ext cx="252864" cy="43776"/>
            </p14:xfrm>
          </p:contentPart>
        </mc:Choice>
        <mc:Fallback xmlns="">
          <p:pic>
            <p:nvPicPr>
              <p:cNvPr id="214" name="Inkt 213">
                <a:extLst>
                  <a:ext uri="{FF2B5EF4-FFF2-40B4-BE49-F238E27FC236}">
                    <a16:creationId xmlns:a16="http://schemas.microsoft.com/office/drawing/2014/main" id="{7E48558B-FD75-4168-978E-ACDEB65C729E}"/>
                  </a:ext>
                </a:extLst>
              </p:cNvPr>
              <p:cNvPicPr/>
              <p:nvPr/>
            </p:nvPicPr>
            <p:blipFill>
              <a:blip r:embed="rId45"/>
              <a:stretch>
                <a:fillRect/>
              </a:stretch>
            </p:blipFill>
            <p:spPr>
              <a:xfrm>
                <a:off x="7294886" y="3369481"/>
                <a:ext cx="310055" cy="158239"/>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22" name="Inkt 221">
                <a:extLst>
                  <a:ext uri="{FF2B5EF4-FFF2-40B4-BE49-F238E27FC236}">
                    <a16:creationId xmlns:a16="http://schemas.microsoft.com/office/drawing/2014/main" id="{F69EC5F7-0965-4C17-9284-788F78153C81}"/>
                  </a:ext>
                </a:extLst>
              </p14:cNvPr>
              <p14:cNvContentPartPr/>
              <p14:nvPr/>
            </p14:nvContentPartPr>
            <p14:xfrm>
              <a:off x="8333677" y="3165388"/>
              <a:ext cx="1934136" cy="1977120"/>
            </p14:xfrm>
          </p:contentPart>
        </mc:Choice>
        <mc:Fallback xmlns="">
          <p:pic>
            <p:nvPicPr>
              <p:cNvPr id="222" name="Inkt 221">
                <a:extLst>
                  <a:ext uri="{FF2B5EF4-FFF2-40B4-BE49-F238E27FC236}">
                    <a16:creationId xmlns:a16="http://schemas.microsoft.com/office/drawing/2014/main" id="{F69EC5F7-0965-4C17-9284-788F78153C81}"/>
                  </a:ext>
                </a:extLst>
              </p:cNvPr>
              <p:cNvPicPr/>
              <p:nvPr/>
            </p:nvPicPr>
            <p:blipFill>
              <a:blip r:embed="rId47"/>
              <a:stretch>
                <a:fillRect/>
              </a:stretch>
            </p:blipFill>
            <p:spPr>
              <a:xfrm>
                <a:off x="8305234" y="3136948"/>
                <a:ext cx="1991382" cy="2034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27" name="Inkt 226">
                <a:extLst>
                  <a:ext uri="{FF2B5EF4-FFF2-40B4-BE49-F238E27FC236}">
                    <a16:creationId xmlns:a16="http://schemas.microsoft.com/office/drawing/2014/main" id="{B17A66E4-EE03-4840-A32D-B58049CE5B65}"/>
                  </a:ext>
                </a:extLst>
              </p14:cNvPr>
              <p14:cNvContentPartPr/>
              <p14:nvPr/>
            </p14:nvContentPartPr>
            <p14:xfrm>
              <a:off x="8447149" y="3148108"/>
              <a:ext cx="496800" cy="818784"/>
            </p14:xfrm>
          </p:contentPart>
        </mc:Choice>
        <mc:Fallback xmlns="">
          <p:pic>
            <p:nvPicPr>
              <p:cNvPr id="227" name="Inkt 226">
                <a:extLst>
                  <a:ext uri="{FF2B5EF4-FFF2-40B4-BE49-F238E27FC236}">
                    <a16:creationId xmlns:a16="http://schemas.microsoft.com/office/drawing/2014/main" id="{B17A66E4-EE03-4840-A32D-B58049CE5B65}"/>
                  </a:ext>
                </a:extLst>
              </p:cNvPr>
              <p:cNvPicPr/>
              <p:nvPr/>
            </p:nvPicPr>
            <p:blipFill>
              <a:blip r:embed="rId49"/>
              <a:stretch>
                <a:fillRect/>
              </a:stretch>
            </p:blipFill>
            <p:spPr>
              <a:xfrm>
                <a:off x="8418349" y="3090548"/>
                <a:ext cx="554040" cy="93354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28" name="Inkt 227">
                <a:extLst>
                  <a:ext uri="{FF2B5EF4-FFF2-40B4-BE49-F238E27FC236}">
                    <a16:creationId xmlns:a16="http://schemas.microsoft.com/office/drawing/2014/main" id="{0AF13FB3-C86E-47FD-91B1-CBD9BC7B8AE6}"/>
                  </a:ext>
                </a:extLst>
              </p14:cNvPr>
              <p14:cNvContentPartPr/>
              <p14:nvPr/>
            </p14:nvContentPartPr>
            <p14:xfrm>
              <a:off x="8281549" y="3592204"/>
              <a:ext cx="635904" cy="1428480"/>
            </p14:xfrm>
          </p:contentPart>
        </mc:Choice>
        <mc:Fallback xmlns="">
          <p:pic>
            <p:nvPicPr>
              <p:cNvPr id="228" name="Inkt 227">
                <a:extLst>
                  <a:ext uri="{FF2B5EF4-FFF2-40B4-BE49-F238E27FC236}">
                    <a16:creationId xmlns:a16="http://schemas.microsoft.com/office/drawing/2014/main" id="{0AF13FB3-C86E-47FD-91B1-CBD9BC7B8AE6}"/>
                  </a:ext>
                </a:extLst>
              </p:cNvPr>
              <p:cNvPicPr/>
              <p:nvPr/>
            </p:nvPicPr>
            <p:blipFill>
              <a:blip r:embed="rId51"/>
              <a:stretch>
                <a:fillRect/>
              </a:stretch>
            </p:blipFill>
            <p:spPr>
              <a:xfrm>
                <a:off x="8252775" y="3534604"/>
                <a:ext cx="693092" cy="1543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9" name="Inkt 228">
                <a:extLst>
                  <a:ext uri="{FF2B5EF4-FFF2-40B4-BE49-F238E27FC236}">
                    <a16:creationId xmlns:a16="http://schemas.microsoft.com/office/drawing/2014/main" id="{84207FC9-5B84-4C44-BB6E-5643E2AFA8D1}"/>
                  </a:ext>
                </a:extLst>
              </p14:cNvPr>
              <p14:cNvContentPartPr/>
              <p14:nvPr/>
            </p14:nvContentPartPr>
            <p14:xfrm>
              <a:off x="9004429" y="3540076"/>
              <a:ext cx="331200" cy="531648"/>
            </p14:xfrm>
          </p:contentPart>
        </mc:Choice>
        <mc:Fallback xmlns="">
          <p:pic>
            <p:nvPicPr>
              <p:cNvPr id="229" name="Inkt 228">
                <a:extLst>
                  <a:ext uri="{FF2B5EF4-FFF2-40B4-BE49-F238E27FC236}">
                    <a16:creationId xmlns:a16="http://schemas.microsoft.com/office/drawing/2014/main" id="{84207FC9-5B84-4C44-BB6E-5643E2AFA8D1}"/>
                  </a:ext>
                </a:extLst>
              </p:cNvPr>
              <p:cNvPicPr/>
              <p:nvPr/>
            </p:nvPicPr>
            <p:blipFill>
              <a:blip r:embed="rId53"/>
              <a:stretch>
                <a:fillRect/>
              </a:stretch>
            </p:blipFill>
            <p:spPr>
              <a:xfrm>
                <a:off x="8975629" y="3482484"/>
                <a:ext cx="388440" cy="64647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30" name="Inkt 229">
                <a:extLst>
                  <a:ext uri="{FF2B5EF4-FFF2-40B4-BE49-F238E27FC236}">
                    <a16:creationId xmlns:a16="http://schemas.microsoft.com/office/drawing/2014/main" id="{1421630A-ECAC-48BA-9A54-3C00CDEC9C1B}"/>
                  </a:ext>
                </a:extLst>
              </p14:cNvPr>
              <p14:cNvContentPartPr/>
              <p14:nvPr/>
            </p14:nvContentPartPr>
            <p14:xfrm>
              <a:off x="9439885" y="3487660"/>
              <a:ext cx="383328" cy="496800"/>
            </p14:xfrm>
          </p:contentPart>
        </mc:Choice>
        <mc:Fallback xmlns="">
          <p:pic>
            <p:nvPicPr>
              <p:cNvPr id="230" name="Inkt 229">
                <a:extLst>
                  <a:ext uri="{FF2B5EF4-FFF2-40B4-BE49-F238E27FC236}">
                    <a16:creationId xmlns:a16="http://schemas.microsoft.com/office/drawing/2014/main" id="{1421630A-ECAC-48BA-9A54-3C00CDEC9C1B}"/>
                  </a:ext>
                </a:extLst>
              </p:cNvPr>
              <p:cNvPicPr/>
              <p:nvPr/>
            </p:nvPicPr>
            <p:blipFill>
              <a:blip r:embed="rId55"/>
              <a:stretch>
                <a:fillRect/>
              </a:stretch>
            </p:blipFill>
            <p:spPr>
              <a:xfrm>
                <a:off x="9411117" y="3430420"/>
                <a:ext cx="440504"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31" name="Inkt 230">
                <a:extLst>
                  <a:ext uri="{FF2B5EF4-FFF2-40B4-BE49-F238E27FC236}">
                    <a16:creationId xmlns:a16="http://schemas.microsoft.com/office/drawing/2014/main" id="{053845B9-C4FC-472D-8E36-ED194B6E0F42}"/>
                  </a:ext>
                </a:extLst>
              </p14:cNvPr>
              <p14:cNvContentPartPr/>
              <p14:nvPr/>
            </p14:nvContentPartPr>
            <p14:xfrm>
              <a:off x="9814285" y="3261292"/>
              <a:ext cx="496800" cy="783936"/>
            </p14:xfrm>
          </p:contentPart>
        </mc:Choice>
        <mc:Fallback xmlns="">
          <p:pic>
            <p:nvPicPr>
              <p:cNvPr id="231" name="Inkt 230">
                <a:extLst>
                  <a:ext uri="{FF2B5EF4-FFF2-40B4-BE49-F238E27FC236}">
                    <a16:creationId xmlns:a16="http://schemas.microsoft.com/office/drawing/2014/main" id="{053845B9-C4FC-472D-8E36-ED194B6E0F42}"/>
                  </a:ext>
                </a:extLst>
              </p:cNvPr>
              <p:cNvPicPr/>
              <p:nvPr/>
            </p:nvPicPr>
            <p:blipFill>
              <a:blip r:embed="rId57"/>
              <a:stretch>
                <a:fillRect/>
              </a:stretch>
            </p:blipFill>
            <p:spPr>
              <a:xfrm>
                <a:off x="9785485" y="3203729"/>
                <a:ext cx="554040" cy="898702"/>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5" name="Inkt 254">
                <a:extLst>
                  <a:ext uri="{FF2B5EF4-FFF2-40B4-BE49-F238E27FC236}">
                    <a16:creationId xmlns:a16="http://schemas.microsoft.com/office/drawing/2014/main" id="{70F451A6-F4E0-423C-B472-F2A4B4769111}"/>
                  </a:ext>
                </a:extLst>
              </p14:cNvPr>
              <p14:cNvContentPartPr/>
              <p14:nvPr/>
            </p14:nvContentPartPr>
            <p14:xfrm>
              <a:off x="1384237" y="3313420"/>
              <a:ext cx="1202400" cy="897408"/>
            </p14:xfrm>
          </p:contentPart>
        </mc:Choice>
        <mc:Fallback xmlns="">
          <p:pic>
            <p:nvPicPr>
              <p:cNvPr id="255" name="Inkt 254">
                <a:extLst>
                  <a:ext uri="{FF2B5EF4-FFF2-40B4-BE49-F238E27FC236}">
                    <a16:creationId xmlns:a16="http://schemas.microsoft.com/office/drawing/2014/main" id="{70F451A6-F4E0-423C-B472-F2A4B4769111}"/>
                  </a:ext>
                </a:extLst>
              </p:cNvPr>
              <p:cNvPicPr/>
              <p:nvPr/>
            </p:nvPicPr>
            <p:blipFill>
              <a:blip r:embed="rId61"/>
              <a:stretch>
                <a:fillRect/>
              </a:stretch>
            </p:blipFill>
            <p:spPr>
              <a:xfrm>
                <a:off x="1355788" y="3284982"/>
                <a:ext cx="1259657" cy="954643"/>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5" name="Inkt 364">
                <a:extLst>
                  <a:ext uri="{FF2B5EF4-FFF2-40B4-BE49-F238E27FC236}">
                    <a16:creationId xmlns:a16="http://schemas.microsoft.com/office/drawing/2014/main" id="{AE2B7B6A-14B4-4922-96E4-5B754D98B679}"/>
                  </a:ext>
                </a:extLst>
              </p14:cNvPr>
              <p14:cNvContentPartPr/>
              <p14:nvPr/>
            </p14:nvContentPartPr>
            <p14:xfrm>
              <a:off x="5216077" y="2599468"/>
              <a:ext cx="288" cy="288"/>
            </p14:xfrm>
          </p:contentPart>
        </mc:Choice>
        <mc:Fallback xmlns="">
          <p:pic>
            <p:nvPicPr>
              <p:cNvPr id="365" name="Inkt 364">
                <a:extLst>
                  <a:ext uri="{FF2B5EF4-FFF2-40B4-BE49-F238E27FC236}">
                    <a16:creationId xmlns:a16="http://schemas.microsoft.com/office/drawing/2014/main" id="{AE2B7B6A-14B4-4922-96E4-5B754D98B679}"/>
                  </a:ext>
                </a:extLst>
              </p:cNvPr>
              <p:cNvPicPr/>
              <p:nvPr/>
            </p:nvPicPr>
            <p:blipFill>
              <a:blip r:embed="rId63"/>
              <a:stretch>
                <a:fillRect/>
              </a:stretch>
            </p:blipFill>
            <p:spPr>
              <a:xfrm>
                <a:off x="5176045" y="2559148"/>
                <a:ext cx="806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15" name="Inkt 414">
                <a:extLst>
                  <a:ext uri="{FF2B5EF4-FFF2-40B4-BE49-F238E27FC236}">
                    <a16:creationId xmlns:a16="http://schemas.microsoft.com/office/drawing/2014/main" id="{CDE35CA9-A112-4BE8-A742-CED501EF06D0}"/>
                  </a:ext>
                </a:extLst>
              </p14:cNvPr>
              <p14:cNvContentPartPr/>
              <p14:nvPr/>
            </p14:nvContentPartPr>
            <p14:xfrm>
              <a:off x="2653500" y="1444198"/>
              <a:ext cx="4313761" cy="1312734"/>
            </p14:xfrm>
          </p:contentPart>
        </mc:Choice>
        <mc:Fallback xmlns="">
          <p:pic>
            <p:nvPicPr>
              <p:cNvPr id="415" name="Inkt 414">
                <a:extLst>
                  <a:ext uri="{FF2B5EF4-FFF2-40B4-BE49-F238E27FC236}">
                    <a16:creationId xmlns:a16="http://schemas.microsoft.com/office/drawing/2014/main" id="{CDE35CA9-A112-4BE8-A742-CED501EF06D0}"/>
                  </a:ext>
                </a:extLst>
              </p:cNvPr>
              <p:cNvPicPr/>
              <p:nvPr/>
            </p:nvPicPr>
            <p:blipFill>
              <a:blip r:embed="rId65"/>
              <a:stretch>
                <a:fillRect/>
              </a:stretch>
            </p:blipFill>
            <p:spPr>
              <a:xfrm>
                <a:off x="2646660" y="1425836"/>
                <a:ext cx="4371004" cy="1381143"/>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7" name="Inkt 416">
                <a:extLst>
                  <a:ext uri="{FF2B5EF4-FFF2-40B4-BE49-F238E27FC236}">
                    <a16:creationId xmlns:a16="http://schemas.microsoft.com/office/drawing/2014/main" id="{7DA1BE93-D49C-4F19-94DB-C3938C59275A}"/>
                  </a:ext>
                </a:extLst>
              </p14:cNvPr>
              <p14:cNvContentPartPr/>
              <p14:nvPr/>
            </p14:nvContentPartPr>
            <p14:xfrm>
              <a:off x="7154652" y="1432492"/>
              <a:ext cx="796273" cy="1129434"/>
            </p14:xfrm>
          </p:contentPart>
        </mc:Choice>
        <mc:Fallback xmlns="">
          <p:pic>
            <p:nvPicPr>
              <p:cNvPr id="417" name="Inkt 416">
                <a:extLst>
                  <a:ext uri="{FF2B5EF4-FFF2-40B4-BE49-F238E27FC236}">
                    <a16:creationId xmlns:a16="http://schemas.microsoft.com/office/drawing/2014/main" id="{7DA1BE93-D49C-4F19-94DB-C3938C59275A}"/>
                  </a:ext>
                </a:extLst>
              </p:cNvPr>
              <p:cNvPicPr/>
              <p:nvPr/>
            </p:nvPicPr>
            <p:blipFill>
              <a:blip r:embed="rId67"/>
              <a:stretch>
                <a:fillRect/>
              </a:stretch>
            </p:blipFill>
            <p:spPr>
              <a:xfrm>
                <a:off x="7140259" y="1382087"/>
                <a:ext cx="843049" cy="1193881"/>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 name="Inkt 3">
                <a:extLst>
                  <a:ext uri="{FF2B5EF4-FFF2-40B4-BE49-F238E27FC236}">
                    <a16:creationId xmlns:a16="http://schemas.microsoft.com/office/drawing/2014/main" id="{905894B9-74CC-4942-AE97-40E59E5D85EE}"/>
                  </a:ext>
                </a:extLst>
              </p14:cNvPr>
              <p14:cNvContentPartPr/>
              <p14:nvPr/>
            </p14:nvContentPartPr>
            <p14:xfrm>
              <a:off x="9969145" y="1895465"/>
              <a:ext cx="1695168" cy="3279096"/>
            </p14:xfrm>
          </p:contentPart>
        </mc:Choice>
        <mc:Fallback xmlns="">
          <p:pic>
            <p:nvPicPr>
              <p:cNvPr id="4" name="Inkt 3">
                <a:extLst>
                  <a:ext uri="{FF2B5EF4-FFF2-40B4-BE49-F238E27FC236}">
                    <a16:creationId xmlns:a16="http://schemas.microsoft.com/office/drawing/2014/main" id="{905894B9-74CC-4942-AE97-40E59E5D85EE}"/>
                  </a:ext>
                </a:extLst>
              </p:cNvPr>
              <p:cNvPicPr/>
              <p:nvPr/>
            </p:nvPicPr>
            <p:blipFill>
              <a:blip r:embed="rId69"/>
              <a:stretch>
                <a:fillRect/>
              </a:stretch>
            </p:blipFill>
            <p:spPr>
              <a:xfrm>
                <a:off x="9940346" y="1867026"/>
                <a:ext cx="1752406" cy="3336333"/>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 name="Inkt 4">
                <a:extLst>
                  <a:ext uri="{FF2B5EF4-FFF2-40B4-BE49-F238E27FC236}">
                    <a16:creationId xmlns:a16="http://schemas.microsoft.com/office/drawing/2014/main" id="{0967E60E-51E2-4AE8-AA28-4413F22510E2}"/>
                  </a:ext>
                </a:extLst>
              </p14:cNvPr>
              <p14:cNvContentPartPr/>
              <p14:nvPr/>
            </p14:nvContentPartPr>
            <p14:xfrm>
              <a:off x="10292569" y="5408201"/>
              <a:ext cx="435168" cy="580032"/>
            </p14:xfrm>
          </p:contentPart>
        </mc:Choice>
        <mc:Fallback xmlns="">
          <p:pic>
            <p:nvPicPr>
              <p:cNvPr id="5" name="Inkt 4">
                <a:extLst>
                  <a:ext uri="{FF2B5EF4-FFF2-40B4-BE49-F238E27FC236}">
                    <a16:creationId xmlns:a16="http://schemas.microsoft.com/office/drawing/2014/main" id="{0967E60E-51E2-4AE8-AA28-4413F22510E2}"/>
                  </a:ext>
                </a:extLst>
              </p:cNvPr>
              <p:cNvPicPr/>
              <p:nvPr/>
            </p:nvPicPr>
            <p:blipFill>
              <a:blip r:embed="rId71"/>
              <a:stretch>
                <a:fillRect/>
              </a:stretch>
            </p:blipFill>
            <p:spPr>
              <a:xfrm>
                <a:off x="10263774" y="5379433"/>
                <a:ext cx="492399" cy="63720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 name="Inkt 8">
                <a:extLst>
                  <a:ext uri="{FF2B5EF4-FFF2-40B4-BE49-F238E27FC236}">
                    <a16:creationId xmlns:a16="http://schemas.microsoft.com/office/drawing/2014/main" id="{43686B65-0684-4200-9E46-A1EE0781C8D8}"/>
                  </a:ext>
                </a:extLst>
              </p14:cNvPr>
              <p14:cNvContentPartPr/>
              <p14:nvPr/>
            </p14:nvContentPartPr>
            <p14:xfrm>
              <a:off x="10381561" y="5452841"/>
              <a:ext cx="279072" cy="501984"/>
            </p14:xfrm>
          </p:contentPart>
        </mc:Choice>
        <mc:Fallback xmlns="">
          <p:pic>
            <p:nvPicPr>
              <p:cNvPr id="9" name="Inkt 8">
                <a:extLst>
                  <a:ext uri="{FF2B5EF4-FFF2-40B4-BE49-F238E27FC236}">
                    <a16:creationId xmlns:a16="http://schemas.microsoft.com/office/drawing/2014/main" id="{43686B65-0684-4200-9E46-A1EE0781C8D8}"/>
                  </a:ext>
                </a:extLst>
              </p:cNvPr>
              <p:cNvPicPr/>
              <p:nvPr/>
            </p:nvPicPr>
            <p:blipFill>
              <a:blip r:embed="rId73"/>
              <a:stretch>
                <a:fillRect/>
              </a:stretch>
            </p:blipFill>
            <p:spPr>
              <a:xfrm>
                <a:off x="10353150" y="5395307"/>
                <a:ext cx="336253" cy="616692"/>
              </a:xfrm>
              <a:prstGeom prst="rect">
                <a:avLst/>
              </a:prstGeom>
            </p:spPr>
          </p:pic>
        </mc:Fallback>
      </mc:AlternateContent>
    </p:spTree>
    <p:extLst>
      <p:ext uri="{BB962C8B-B14F-4D97-AF65-F5344CB8AC3E}">
        <p14:creationId xmlns:p14="http://schemas.microsoft.com/office/powerpoint/2010/main" val="525399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DDBF0AF9-DE3C-4546-BCF4-DD1D725D5A4A}"/>
                  </a:ext>
                </a:extLst>
              </p14:cNvPr>
              <p14:cNvContentPartPr/>
              <p14:nvPr/>
            </p14:nvContentPartPr>
            <p14:xfrm>
              <a:off x="4439832" y="2167963"/>
              <a:ext cx="3742848" cy="3742848"/>
            </p14:xfrm>
          </p:contentPart>
        </mc:Choice>
        <mc:Fallback xmlns="">
          <p:pic>
            <p:nvPicPr>
              <p:cNvPr id="10" name="Inkt 9">
                <a:extLst>
                  <a:ext uri="{FF2B5EF4-FFF2-40B4-BE49-F238E27FC236}">
                    <a16:creationId xmlns:a16="http://schemas.microsoft.com/office/drawing/2014/main" id="{DDBF0AF9-DE3C-4546-BCF4-DD1D725D5A4A}"/>
                  </a:ext>
                </a:extLst>
              </p:cNvPr>
              <p:cNvPicPr/>
              <p:nvPr/>
            </p:nvPicPr>
            <p:blipFill>
              <a:blip r:embed="rId3"/>
              <a:stretch>
                <a:fillRect/>
              </a:stretch>
            </p:blipFill>
            <p:spPr>
              <a:xfrm>
                <a:off x="4396993" y="2081925"/>
                <a:ext cx="3828886" cy="391528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t 10">
                <a:extLst>
                  <a:ext uri="{FF2B5EF4-FFF2-40B4-BE49-F238E27FC236}">
                    <a16:creationId xmlns:a16="http://schemas.microsoft.com/office/drawing/2014/main" id="{1AB16D86-7A10-4349-AE0B-15EF42E5F8F3}"/>
                  </a:ext>
                </a:extLst>
              </p14:cNvPr>
              <p14:cNvContentPartPr/>
              <p14:nvPr/>
            </p14:nvContentPartPr>
            <p14:xfrm>
              <a:off x="5627544" y="2978683"/>
              <a:ext cx="2404224" cy="2592576"/>
            </p14:xfrm>
          </p:contentPart>
        </mc:Choice>
        <mc:Fallback xmlns="">
          <p:pic>
            <p:nvPicPr>
              <p:cNvPr id="11" name="Inkt 10">
                <a:extLst>
                  <a:ext uri="{FF2B5EF4-FFF2-40B4-BE49-F238E27FC236}">
                    <a16:creationId xmlns:a16="http://schemas.microsoft.com/office/drawing/2014/main" id="{1AB16D86-7A10-4349-AE0B-15EF42E5F8F3}"/>
                  </a:ext>
                </a:extLst>
              </p:cNvPr>
              <p:cNvPicPr/>
              <p:nvPr/>
            </p:nvPicPr>
            <p:blipFill>
              <a:blip r:embed="rId5"/>
              <a:stretch>
                <a:fillRect/>
              </a:stretch>
            </p:blipFill>
            <p:spPr>
              <a:xfrm>
                <a:off x="5555910" y="2835051"/>
                <a:ext cx="2547851" cy="288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t 1">
                <a:extLst>
                  <a:ext uri="{FF2B5EF4-FFF2-40B4-BE49-F238E27FC236}">
                    <a16:creationId xmlns:a16="http://schemas.microsoft.com/office/drawing/2014/main" id="{053C60C2-6DD2-437B-AF61-2B844F26CB06}"/>
                  </a:ext>
                </a:extLst>
              </p14:cNvPr>
              <p14:cNvContentPartPr/>
              <p14:nvPr/>
            </p14:nvContentPartPr>
            <p14:xfrm>
              <a:off x="3732792" y="3525595"/>
              <a:ext cx="1876320" cy="1810368"/>
            </p14:xfrm>
          </p:contentPart>
        </mc:Choice>
        <mc:Fallback xmlns="">
          <p:pic>
            <p:nvPicPr>
              <p:cNvPr id="2" name="Inkt 1">
                <a:extLst>
                  <a:ext uri="{FF2B5EF4-FFF2-40B4-BE49-F238E27FC236}">
                    <a16:creationId xmlns:a16="http://schemas.microsoft.com/office/drawing/2014/main" id="{053C60C2-6DD2-437B-AF61-2B844F26CB06}"/>
                  </a:ext>
                </a:extLst>
              </p:cNvPr>
              <p:cNvPicPr/>
              <p:nvPr/>
            </p:nvPicPr>
            <p:blipFill>
              <a:blip r:embed="rId7"/>
              <a:stretch>
                <a:fillRect/>
              </a:stretch>
            </p:blipFill>
            <p:spPr>
              <a:xfrm>
                <a:off x="3661152" y="3381601"/>
                <a:ext cx="2019960" cy="209799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t 2">
                <a:extLst>
                  <a:ext uri="{FF2B5EF4-FFF2-40B4-BE49-F238E27FC236}">
                    <a16:creationId xmlns:a16="http://schemas.microsoft.com/office/drawing/2014/main" id="{4D08898E-C0C4-44DF-9650-5B7F78E9B5F9}"/>
                  </a:ext>
                </a:extLst>
              </p14:cNvPr>
              <p14:cNvContentPartPr/>
              <p14:nvPr/>
            </p14:nvContentPartPr>
            <p14:xfrm>
              <a:off x="5486136" y="4072219"/>
              <a:ext cx="443232" cy="245376"/>
            </p14:xfrm>
          </p:contentPart>
        </mc:Choice>
        <mc:Fallback xmlns="">
          <p:pic>
            <p:nvPicPr>
              <p:cNvPr id="3" name="Inkt 2">
                <a:extLst>
                  <a:ext uri="{FF2B5EF4-FFF2-40B4-BE49-F238E27FC236}">
                    <a16:creationId xmlns:a16="http://schemas.microsoft.com/office/drawing/2014/main" id="{4D08898E-C0C4-44DF-9650-5B7F78E9B5F9}"/>
                  </a:ext>
                </a:extLst>
              </p:cNvPr>
              <p:cNvPicPr/>
              <p:nvPr/>
            </p:nvPicPr>
            <p:blipFill>
              <a:blip r:embed="rId9"/>
              <a:stretch>
                <a:fillRect/>
              </a:stretch>
            </p:blipFill>
            <p:spPr>
              <a:xfrm>
                <a:off x="5472116" y="4043436"/>
                <a:ext cx="471630" cy="30258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t 3">
                <a:extLst>
                  <a:ext uri="{FF2B5EF4-FFF2-40B4-BE49-F238E27FC236}">
                    <a16:creationId xmlns:a16="http://schemas.microsoft.com/office/drawing/2014/main" id="{7F1167B5-7F6C-4EC2-A834-6B22FF94B057}"/>
                  </a:ext>
                </a:extLst>
              </p14:cNvPr>
              <p14:cNvContentPartPr/>
              <p14:nvPr/>
            </p14:nvContentPartPr>
            <p14:xfrm>
              <a:off x="4006392" y="2884507"/>
              <a:ext cx="1885536" cy="1178496"/>
            </p14:xfrm>
          </p:contentPart>
        </mc:Choice>
        <mc:Fallback xmlns="">
          <p:pic>
            <p:nvPicPr>
              <p:cNvPr id="4" name="Inkt 3">
                <a:extLst>
                  <a:ext uri="{FF2B5EF4-FFF2-40B4-BE49-F238E27FC236}">
                    <a16:creationId xmlns:a16="http://schemas.microsoft.com/office/drawing/2014/main" id="{7F1167B5-7F6C-4EC2-A834-6B22FF94B057}"/>
                  </a:ext>
                </a:extLst>
              </p:cNvPr>
              <p:cNvPicPr/>
              <p:nvPr/>
            </p:nvPicPr>
            <p:blipFill>
              <a:blip r:embed="rId11"/>
              <a:stretch>
                <a:fillRect/>
              </a:stretch>
            </p:blipFill>
            <p:spPr>
              <a:xfrm>
                <a:off x="3991996" y="2855719"/>
                <a:ext cx="1913968" cy="123571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t 4">
                <a:extLst>
                  <a:ext uri="{FF2B5EF4-FFF2-40B4-BE49-F238E27FC236}">
                    <a16:creationId xmlns:a16="http://schemas.microsoft.com/office/drawing/2014/main" id="{61114EC8-3F3C-4555-AD2D-A0C99BCD5087}"/>
                  </a:ext>
                </a:extLst>
              </p14:cNvPr>
              <p14:cNvContentPartPr/>
              <p14:nvPr/>
            </p14:nvContentPartPr>
            <p14:xfrm>
              <a:off x="4364376" y="2573467"/>
              <a:ext cx="1131552" cy="1141056"/>
            </p14:xfrm>
          </p:contentPart>
        </mc:Choice>
        <mc:Fallback xmlns="">
          <p:pic>
            <p:nvPicPr>
              <p:cNvPr id="5" name="Inkt 4">
                <a:extLst>
                  <a:ext uri="{FF2B5EF4-FFF2-40B4-BE49-F238E27FC236}">
                    <a16:creationId xmlns:a16="http://schemas.microsoft.com/office/drawing/2014/main" id="{61114EC8-3F3C-4555-AD2D-A0C99BCD5087}"/>
                  </a:ext>
                </a:extLst>
              </p:cNvPr>
              <p:cNvPicPr/>
              <p:nvPr/>
            </p:nvPicPr>
            <p:blipFill>
              <a:blip r:embed="rId13"/>
              <a:stretch>
                <a:fillRect/>
              </a:stretch>
            </p:blipFill>
            <p:spPr>
              <a:xfrm>
                <a:off x="4350340" y="2544671"/>
                <a:ext cx="1159985" cy="11982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t 5">
                <a:extLst>
                  <a:ext uri="{FF2B5EF4-FFF2-40B4-BE49-F238E27FC236}">
                    <a16:creationId xmlns:a16="http://schemas.microsoft.com/office/drawing/2014/main" id="{569B0C7D-EDC5-4EAF-B5E3-3E89D882868A}"/>
                  </a:ext>
                </a:extLst>
              </p14:cNvPr>
              <p14:cNvContentPartPr/>
              <p14:nvPr/>
            </p14:nvContentPartPr>
            <p14:xfrm>
              <a:off x="4307928" y="2705371"/>
              <a:ext cx="876960" cy="641376"/>
            </p14:xfrm>
          </p:contentPart>
        </mc:Choice>
        <mc:Fallback xmlns="">
          <p:pic>
            <p:nvPicPr>
              <p:cNvPr id="6" name="Inkt 5">
                <a:extLst>
                  <a:ext uri="{FF2B5EF4-FFF2-40B4-BE49-F238E27FC236}">
                    <a16:creationId xmlns:a16="http://schemas.microsoft.com/office/drawing/2014/main" id="{569B0C7D-EDC5-4EAF-B5E3-3E89D882868A}"/>
                  </a:ext>
                </a:extLst>
              </p:cNvPr>
              <p:cNvPicPr/>
              <p:nvPr/>
            </p:nvPicPr>
            <p:blipFill>
              <a:blip r:embed="rId15"/>
              <a:stretch>
                <a:fillRect/>
              </a:stretch>
            </p:blipFill>
            <p:spPr>
              <a:xfrm>
                <a:off x="4293528" y="2676577"/>
                <a:ext cx="905400"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t 6">
                <a:extLst>
                  <a:ext uri="{FF2B5EF4-FFF2-40B4-BE49-F238E27FC236}">
                    <a16:creationId xmlns:a16="http://schemas.microsoft.com/office/drawing/2014/main" id="{F8A398DA-F653-40AA-987E-A6009B878874}"/>
                  </a:ext>
                </a:extLst>
              </p14:cNvPr>
              <p14:cNvContentPartPr/>
              <p14:nvPr/>
            </p14:nvContentPartPr>
            <p14:xfrm>
              <a:off x="4618968" y="2563963"/>
              <a:ext cx="575424" cy="641376"/>
            </p14:xfrm>
          </p:contentPart>
        </mc:Choice>
        <mc:Fallback xmlns="">
          <p:pic>
            <p:nvPicPr>
              <p:cNvPr id="7" name="Inkt 6">
                <a:extLst>
                  <a:ext uri="{FF2B5EF4-FFF2-40B4-BE49-F238E27FC236}">
                    <a16:creationId xmlns:a16="http://schemas.microsoft.com/office/drawing/2014/main" id="{F8A398DA-F653-40AA-987E-A6009B878874}"/>
                  </a:ext>
                </a:extLst>
              </p:cNvPr>
              <p:cNvPicPr/>
              <p:nvPr/>
            </p:nvPicPr>
            <p:blipFill>
              <a:blip r:embed="rId17"/>
              <a:stretch>
                <a:fillRect/>
              </a:stretch>
            </p:blipFill>
            <p:spPr>
              <a:xfrm>
                <a:off x="4604573" y="2535169"/>
                <a:ext cx="603853"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t 11">
                <a:extLst>
                  <a:ext uri="{FF2B5EF4-FFF2-40B4-BE49-F238E27FC236}">
                    <a16:creationId xmlns:a16="http://schemas.microsoft.com/office/drawing/2014/main" id="{901A28E3-14D5-4AB0-8936-985328E0CB59}"/>
                  </a:ext>
                </a:extLst>
              </p14:cNvPr>
              <p14:cNvContentPartPr/>
              <p14:nvPr/>
            </p14:nvContentPartPr>
            <p14:xfrm>
              <a:off x="4732152" y="2139739"/>
              <a:ext cx="1188000" cy="1687680"/>
            </p14:xfrm>
          </p:contentPart>
        </mc:Choice>
        <mc:Fallback xmlns="">
          <p:pic>
            <p:nvPicPr>
              <p:cNvPr id="12" name="Inkt 11">
                <a:extLst>
                  <a:ext uri="{FF2B5EF4-FFF2-40B4-BE49-F238E27FC236}">
                    <a16:creationId xmlns:a16="http://schemas.microsoft.com/office/drawing/2014/main" id="{901A28E3-14D5-4AB0-8936-985328E0CB59}"/>
                  </a:ext>
                </a:extLst>
              </p:cNvPr>
              <p:cNvPicPr/>
              <p:nvPr/>
            </p:nvPicPr>
            <p:blipFill>
              <a:blip r:embed="rId19"/>
              <a:stretch>
                <a:fillRect/>
              </a:stretch>
            </p:blipFill>
            <p:spPr>
              <a:xfrm>
                <a:off x="4688952" y="2053339"/>
                <a:ext cx="1274040" cy="186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7" name="Inkt 266">
                <a:extLst>
                  <a:ext uri="{FF2B5EF4-FFF2-40B4-BE49-F238E27FC236}">
                    <a16:creationId xmlns:a16="http://schemas.microsoft.com/office/drawing/2014/main" id="{A5E0252D-ADC4-42B1-BEA0-7E8E94CF47E4}"/>
                  </a:ext>
                </a:extLst>
              </p14:cNvPr>
              <p14:cNvContentPartPr/>
              <p14:nvPr/>
            </p14:nvContentPartPr>
            <p14:xfrm>
              <a:off x="3610392" y="1998331"/>
              <a:ext cx="5185440" cy="4053960"/>
            </p14:xfrm>
          </p:contentPart>
        </mc:Choice>
        <mc:Fallback xmlns="">
          <p:pic>
            <p:nvPicPr>
              <p:cNvPr id="267" name="Inkt 266">
                <a:extLst>
                  <a:ext uri="{FF2B5EF4-FFF2-40B4-BE49-F238E27FC236}">
                    <a16:creationId xmlns:a16="http://schemas.microsoft.com/office/drawing/2014/main" id="{A5E0252D-ADC4-42B1-BEA0-7E8E94CF47E4}"/>
                  </a:ext>
                </a:extLst>
              </p:cNvPr>
              <p:cNvPicPr/>
              <p:nvPr/>
            </p:nvPicPr>
            <p:blipFill>
              <a:blip r:embed="rId47"/>
              <a:stretch>
                <a:fillRect/>
              </a:stretch>
            </p:blipFill>
            <p:spPr>
              <a:xfrm>
                <a:off x="3581592" y="1969531"/>
                <a:ext cx="5242680" cy="4111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t 25">
                <a:extLst>
                  <a:ext uri="{FF2B5EF4-FFF2-40B4-BE49-F238E27FC236}">
                    <a16:creationId xmlns:a16="http://schemas.microsoft.com/office/drawing/2014/main" id="{FF7A3F8C-38DC-4B30-AB78-909AE150F382}"/>
                  </a:ext>
                </a:extLst>
              </p14:cNvPr>
              <p14:cNvContentPartPr/>
              <p14:nvPr/>
            </p14:nvContentPartPr>
            <p14:xfrm>
              <a:off x="918744" y="553723"/>
              <a:ext cx="1460160" cy="762336"/>
            </p14:xfrm>
          </p:contentPart>
        </mc:Choice>
        <mc:Fallback xmlns="">
          <p:pic>
            <p:nvPicPr>
              <p:cNvPr id="26" name="Inkt 25">
                <a:extLst>
                  <a:ext uri="{FF2B5EF4-FFF2-40B4-BE49-F238E27FC236}">
                    <a16:creationId xmlns:a16="http://schemas.microsoft.com/office/drawing/2014/main" id="{FF7A3F8C-38DC-4B30-AB78-909AE150F382}"/>
                  </a:ext>
                </a:extLst>
              </p:cNvPr>
              <p:cNvPicPr/>
              <p:nvPr/>
            </p:nvPicPr>
            <p:blipFill>
              <a:blip r:embed="rId49"/>
              <a:stretch>
                <a:fillRect/>
              </a:stretch>
            </p:blipFill>
            <p:spPr>
              <a:xfrm>
                <a:off x="890304" y="524928"/>
                <a:ext cx="1517400" cy="81956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t 26">
                <a:extLst>
                  <a:ext uri="{FF2B5EF4-FFF2-40B4-BE49-F238E27FC236}">
                    <a16:creationId xmlns:a16="http://schemas.microsoft.com/office/drawing/2014/main" id="{682552B8-2684-4E6E-B12A-666459FA2B62}"/>
                  </a:ext>
                </a:extLst>
              </p14:cNvPr>
              <p14:cNvContentPartPr/>
              <p14:nvPr/>
            </p14:nvContentPartPr>
            <p14:xfrm>
              <a:off x="2611320" y="457531"/>
              <a:ext cx="3016224" cy="706176"/>
            </p14:xfrm>
          </p:contentPart>
        </mc:Choice>
        <mc:Fallback xmlns="">
          <p:pic>
            <p:nvPicPr>
              <p:cNvPr id="27" name="Inkt 26">
                <a:extLst>
                  <a:ext uri="{FF2B5EF4-FFF2-40B4-BE49-F238E27FC236}">
                    <a16:creationId xmlns:a16="http://schemas.microsoft.com/office/drawing/2014/main" id="{682552B8-2684-4E6E-B12A-666459FA2B62}"/>
                  </a:ext>
                </a:extLst>
              </p:cNvPr>
              <p:cNvPicPr/>
              <p:nvPr/>
            </p:nvPicPr>
            <p:blipFill>
              <a:blip r:embed="rId51"/>
              <a:stretch>
                <a:fillRect/>
              </a:stretch>
            </p:blipFill>
            <p:spPr>
              <a:xfrm>
                <a:off x="2582522" y="428737"/>
                <a:ext cx="3073460" cy="76340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t 27">
                <a:extLst>
                  <a:ext uri="{FF2B5EF4-FFF2-40B4-BE49-F238E27FC236}">
                    <a16:creationId xmlns:a16="http://schemas.microsoft.com/office/drawing/2014/main" id="{ADB65703-F845-4835-9F4C-39FB5F743114}"/>
                  </a:ext>
                </a:extLst>
              </p14:cNvPr>
              <p14:cNvContentPartPr/>
              <p14:nvPr/>
            </p14:nvContentPartPr>
            <p14:xfrm>
              <a:off x="5811576" y="489499"/>
              <a:ext cx="1444608" cy="650016"/>
            </p14:xfrm>
          </p:contentPart>
        </mc:Choice>
        <mc:Fallback xmlns="">
          <p:pic>
            <p:nvPicPr>
              <p:cNvPr id="28" name="Inkt 27">
                <a:extLst>
                  <a:ext uri="{FF2B5EF4-FFF2-40B4-BE49-F238E27FC236}">
                    <a16:creationId xmlns:a16="http://schemas.microsoft.com/office/drawing/2014/main" id="{ADB65703-F845-4835-9F4C-39FB5F743114}"/>
                  </a:ext>
                </a:extLst>
              </p:cNvPr>
              <p:cNvPicPr/>
              <p:nvPr/>
            </p:nvPicPr>
            <p:blipFill>
              <a:blip r:embed="rId53"/>
              <a:stretch>
                <a:fillRect/>
              </a:stretch>
            </p:blipFill>
            <p:spPr>
              <a:xfrm>
                <a:off x="5783130" y="461065"/>
                <a:ext cx="1501859" cy="707243"/>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 name="Inkt 28">
                <a:extLst>
                  <a:ext uri="{FF2B5EF4-FFF2-40B4-BE49-F238E27FC236}">
                    <a16:creationId xmlns:a16="http://schemas.microsoft.com/office/drawing/2014/main" id="{5C3E661F-7257-4EA2-A406-C71A8C998952}"/>
                  </a:ext>
                </a:extLst>
              </p14:cNvPr>
              <p14:cNvContentPartPr/>
              <p14:nvPr/>
            </p14:nvContentPartPr>
            <p14:xfrm>
              <a:off x="825547" y="420271"/>
              <a:ext cx="6430637" cy="918900"/>
            </p14:xfrm>
          </p:contentPart>
        </mc:Choice>
        <mc:Fallback xmlns="">
          <p:pic>
            <p:nvPicPr>
              <p:cNvPr id="29" name="Inkt 28">
                <a:extLst>
                  <a:ext uri="{FF2B5EF4-FFF2-40B4-BE49-F238E27FC236}">
                    <a16:creationId xmlns:a16="http://schemas.microsoft.com/office/drawing/2014/main" id="{5C3E661F-7257-4EA2-A406-C71A8C998952}"/>
                  </a:ext>
                </a:extLst>
              </p:cNvPr>
              <p:cNvPicPr/>
              <p:nvPr/>
            </p:nvPicPr>
            <p:blipFill>
              <a:blip r:embed="rId55"/>
              <a:stretch>
                <a:fillRect/>
              </a:stretch>
            </p:blipFill>
            <p:spPr>
              <a:xfrm>
                <a:off x="796747" y="391825"/>
                <a:ext cx="6487877" cy="97615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4" name="Inkt 23">
                <a:extLst>
                  <a:ext uri="{FF2B5EF4-FFF2-40B4-BE49-F238E27FC236}">
                    <a16:creationId xmlns:a16="http://schemas.microsoft.com/office/drawing/2014/main" id="{86AEB039-88E4-43AF-BBB1-4D1E1E74F8E1}"/>
                  </a:ext>
                </a:extLst>
              </p14:cNvPr>
              <p14:cNvContentPartPr/>
              <p14:nvPr/>
            </p14:nvContentPartPr>
            <p14:xfrm>
              <a:off x="7415452" y="604987"/>
              <a:ext cx="350064" cy="338400"/>
            </p14:xfrm>
          </p:contentPart>
        </mc:Choice>
        <mc:Fallback xmlns="">
          <p:pic>
            <p:nvPicPr>
              <p:cNvPr id="24" name="Inkt 23">
                <a:extLst>
                  <a:ext uri="{FF2B5EF4-FFF2-40B4-BE49-F238E27FC236}">
                    <a16:creationId xmlns:a16="http://schemas.microsoft.com/office/drawing/2014/main" id="{86AEB039-88E4-43AF-BBB1-4D1E1E74F8E1}"/>
                  </a:ext>
                </a:extLst>
              </p:cNvPr>
              <p:cNvPicPr/>
              <p:nvPr/>
            </p:nvPicPr>
            <p:blipFill>
              <a:blip r:embed="rId57"/>
              <a:stretch>
                <a:fillRect/>
              </a:stretch>
            </p:blipFill>
            <p:spPr>
              <a:xfrm>
                <a:off x="7401406" y="590587"/>
                <a:ext cx="378516"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 name="Inkt 24">
                <a:extLst>
                  <a:ext uri="{FF2B5EF4-FFF2-40B4-BE49-F238E27FC236}">
                    <a16:creationId xmlns:a16="http://schemas.microsoft.com/office/drawing/2014/main" id="{F0A9804A-4A11-4CDE-9B93-9C35263136E6}"/>
                  </a:ext>
                </a:extLst>
              </p14:cNvPr>
              <p14:cNvContentPartPr/>
              <p14:nvPr/>
            </p14:nvContentPartPr>
            <p14:xfrm>
              <a:off x="7939612" y="570139"/>
              <a:ext cx="3046536" cy="920736"/>
            </p14:xfrm>
          </p:contentPart>
        </mc:Choice>
        <mc:Fallback xmlns="">
          <p:pic>
            <p:nvPicPr>
              <p:cNvPr id="25" name="Inkt 24">
                <a:extLst>
                  <a:ext uri="{FF2B5EF4-FFF2-40B4-BE49-F238E27FC236}">
                    <a16:creationId xmlns:a16="http://schemas.microsoft.com/office/drawing/2014/main" id="{F0A9804A-4A11-4CDE-9B93-9C35263136E6}"/>
                  </a:ext>
                </a:extLst>
              </p:cNvPr>
              <p:cNvPicPr/>
              <p:nvPr/>
            </p:nvPicPr>
            <p:blipFill>
              <a:blip r:embed="rId59"/>
              <a:stretch>
                <a:fillRect/>
              </a:stretch>
            </p:blipFill>
            <p:spPr>
              <a:xfrm>
                <a:off x="7925573" y="555741"/>
                <a:ext cx="3074975" cy="949172"/>
              </a:xfrm>
              <a:prstGeom prst="rect">
                <a:avLst/>
              </a:prstGeom>
            </p:spPr>
          </p:pic>
        </mc:Fallback>
      </mc:AlternateContent>
    </p:spTree>
    <p:extLst>
      <p:ext uri="{BB962C8B-B14F-4D97-AF65-F5344CB8AC3E}">
        <p14:creationId xmlns:p14="http://schemas.microsoft.com/office/powerpoint/2010/main" val="62528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DDBF0AF9-DE3C-4546-BCF4-DD1D725D5A4A}"/>
                  </a:ext>
                </a:extLst>
              </p14:cNvPr>
              <p14:cNvContentPartPr/>
              <p14:nvPr/>
            </p14:nvContentPartPr>
            <p14:xfrm>
              <a:off x="4439832" y="2167963"/>
              <a:ext cx="3742848" cy="3742848"/>
            </p14:xfrm>
          </p:contentPart>
        </mc:Choice>
        <mc:Fallback xmlns="">
          <p:pic>
            <p:nvPicPr>
              <p:cNvPr id="10" name="Inkt 9">
                <a:extLst>
                  <a:ext uri="{FF2B5EF4-FFF2-40B4-BE49-F238E27FC236}">
                    <a16:creationId xmlns:a16="http://schemas.microsoft.com/office/drawing/2014/main" id="{DDBF0AF9-DE3C-4546-BCF4-DD1D725D5A4A}"/>
                  </a:ext>
                </a:extLst>
              </p:cNvPr>
              <p:cNvPicPr/>
              <p:nvPr/>
            </p:nvPicPr>
            <p:blipFill>
              <a:blip r:embed="rId3"/>
              <a:stretch>
                <a:fillRect/>
              </a:stretch>
            </p:blipFill>
            <p:spPr>
              <a:xfrm>
                <a:off x="4396993" y="2081925"/>
                <a:ext cx="3828886" cy="391528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t 10">
                <a:extLst>
                  <a:ext uri="{FF2B5EF4-FFF2-40B4-BE49-F238E27FC236}">
                    <a16:creationId xmlns:a16="http://schemas.microsoft.com/office/drawing/2014/main" id="{1AB16D86-7A10-4349-AE0B-15EF42E5F8F3}"/>
                  </a:ext>
                </a:extLst>
              </p14:cNvPr>
              <p14:cNvContentPartPr/>
              <p14:nvPr/>
            </p14:nvContentPartPr>
            <p14:xfrm>
              <a:off x="5627544" y="2978683"/>
              <a:ext cx="2404224" cy="2592576"/>
            </p14:xfrm>
          </p:contentPart>
        </mc:Choice>
        <mc:Fallback xmlns="">
          <p:pic>
            <p:nvPicPr>
              <p:cNvPr id="11" name="Inkt 10">
                <a:extLst>
                  <a:ext uri="{FF2B5EF4-FFF2-40B4-BE49-F238E27FC236}">
                    <a16:creationId xmlns:a16="http://schemas.microsoft.com/office/drawing/2014/main" id="{1AB16D86-7A10-4349-AE0B-15EF42E5F8F3}"/>
                  </a:ext>
                </a:extLst>
              </p:cNvPr>
              <p:cNvPicPr/>
              <p:nvPr/>
            </p:nvPicPr>
            <p:blipFill>
              <a:blip r:embed="rId5"/>
              <a:stretch>
                <a:fillRect/>
              </a:stretch>
            </p:blipFill>
            <p:spPr>
              <a:xfrm>
                <a:off x="5555910" y="2835051"/>
                <a:ext cx="2547851" cy="288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t 1">
                <a:extLst>
                  <a:ext uri="{FF2B5EF4-FFF2-40B4-BE49-F238E27FC236}">
                    <a16:creationId xmlns:a16="http://schemas.microsoft.com/office/drawing/2014/main" id="{053C60C2-6DD2-437B-AF61-2B844F26CB06}"/>
                  </a:ext>
                </a:extLst>
              </p14:cNvPr>
              <p14:cNvContentPartPr/>
              <p14:nvPr/>
            </p14:nvContentPartPr>
            <p14:xfrm>
              <a:off x="3732792" y="3525595"/>
              <a:ext cx="1876320" cy="1810368"/>
            </p14:xfrm>
          </p:contentPart>
        </mc:Choice>
        <mc:Fallback xmlns="">
          <p:pic>
            <p:nvPicPr>
              <p:cNvPr id="2" name="Inkt 1">
                <a:extLst>
                  <a:ext uri="{FF2B5EF4-FFF2-40B4-BE49-F238E27FC236}">
                    <a16:creationId xmlns:a16="http://schemas.microsoft.com/office/drawing/2014/main" id="{053C60C2-6DD2-437B-AF61-2B844F26CB06}"/>
                  </a:ext>
                </a:extLst>
              </p:cNvPr>
              <p:cNvPicPr/>
              <p:nvPr/>
            </p:nvPicPr>
            <p:blipFill>
              <a:blip r:embed="rId7"/>
              <a:stretch>
                <a:fillRect/>
              </a:stretch>
            </p:blipFill>
            <p:spPr>
              <a:xfrm>
                <a:off x="3661152" y="3381601"/>
                <a:ext cx="2019960" cy="209799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t 2">
                <a:extLst>
                  <a:ext uri="{FF2B5EF4-FFF2-40B4-BE49-F238E27FC236}">
                    <a16:creationId xmlns:a16="http://schemas.microsoft.com/office/drawing/2014/main" id="{4D08898E-C0C4-44DF-9650-5B7F78E9B5F9}"/>
                  </a:ext>
                </a:extLst>
              </p14:cNvPr>
              <p14:cNvContentPartPr/>
              <p14:nvPr/>
            </p14:nvContentPartPr>
            <p14:xfrm>
              <a:off x="5486136" y="4072219"/>
              <a:ext cx="443232" cy="245376"/>
            </p14:xfrm>
          </p:contentPart>
        </mc:Choice>
        <mc:Fallback xmlns="">
          <p:pic>
            <p:nvPicPr>
              <p:cNvPr id="3" name="Inkt 2">
                <a:extLst>
                  <a:ext uri="{FF2B5EF4-FFF2-40B4-BE49-F238E27FC236}">
                    <a16:creationId xmlns:a16="http://schemas.microsoft.com/office/drawing/2014/main" id="{4D08898E-C0C4-44DF-9650-5B7F78E9B5F9}"/>
                  </a:ext>
                </a:extLst>
              </p:cNvPr>
              <p:cNvPicPr/>
              <p:nvPr/>
            </p:nvPicPr>
            <p:blipFill>
              <a:blip r:embed="rId9"/>
              <a:stretch>
                <a:fillRect/>
              </a:stretch>
            </p:blipFill>
            <p:spPr>
              <a:xfrm>
                <a:off x="5472116" y="4043436"/>
                <a:ext cx="471630" cy="30258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t 3">
                <a:extLst>
                  <a:ext uri="{FF2B5EF4-FFF2-40B4-BE49-F238E27FC236}">
                    <a16:creationId xmlns:a16="http://schemas.microsoft.com/office/drawing/2014/main" id="{7F1167B5-7F6C-4EC2-A834-6B22FF94B057}"/>
                  </a:ext>
                </a:extLst>
              </p14:cNvPr>
              <p14:cNvContentPartPr/>
              <p14:nvPr/>
            </p14:nvContentPartPr>
            <p14:xfrm>
              <a:off x="4006392" y="2884507"/>
              <a:ext cx="1885536" cy="1178496"/>
            </p14:xfrm>
          </p:contentPart>
        </mc:Choice>
        <mc:Fallback xmlns="">
          <p:pic>
            <p:nvPicPr>
              <p:cNvPr id="4" name="Inkt 3">
                <a:extLst>
                  <a:ext uri="{FF2B5EF4-FFF2-40B4-BE49-F238E27FC236}">
                    <a16:creationId xmlns:a16="http://schemas.microsoft.com/office/drawing/2014/main" id="{7F1167B5-7F6C-4EC2-A834-6B22FF94B057}"/>
                  </a:ext>
                </a:extLst>
              </p:cNvPr>
              <p:cNvPicPr/>
              <p:nvPr/>
            </p:nvPicPr>
            <p:blipFill>
              <a:blip r:embed="rId11"/>
              <a:stretch>
                <a:fillRect/>
              </a:stretch>
            </p:blipFill>
            <p:spPr>
              <a:xfrm>
                <a:off x="3991996" y="2855719"/>
                <a:ext cx="1913968" cy="123571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t 4">
                <a:extLst>
                  <a:ext uri="{FF2B5EF4-FFF2-40B4-BE49-F238E27FC236}">
                    <a16:creationId xmlns:a16="http://schemas.microsoft.com/office/drawing/2014/main" id="{61114EC8-3F3C-4555-AD2D-A0C99BCD5087}"/>
                  </a:ext>
                </a:extLst>
              </p14:cNvPr>
              <p14:cNvContentPartPr/>
              <p14:nvPr/>
            </p14:nvContentPartPr>
            <p14:xfrm>
              <a:off x="4364376" y="2573467"/>
              <a:ext cx="1131552" cy="1141056"/>
            </p14:xfrm>
          </p:contentPart>
        </mc:Choice>
        <mc:Fallback xmlns="">
          <p:pic>
            <p:nvPicPr>
              <p:cNvPr id="5" name="Inkt 4">
                <a:extLst>
                  <a:ext uri="{FF2B5EF4-FFF2-40B4-BE49-F238E27FC236}">
                    <a16:creationId xmlns:a16="http://schemas.microsoft.com/office/drawing/2014/main" id="{61114EC8-3F3C-4555-AD2D-A0C99BCD5087}"/>
                  </a:ext>
                </a:extLst>
              </p:cNvPr>
              <p:cNvPicPr/>
              <p:nvPr/>
            </p:nvPicPr>
            <p:blipFill>
              <a:blip r:embed="rId13"/>
              <a:stretch>
                <a:fillRect/>
              </a:stretch>
            </p:blipFill>
            <p:spPr>
              <a:xfrm>
                <a:off x="4350340" y="2544671"/>
                <a:ext cx="1159985" cy="11982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t 5">
                <a:extLst>
                  <a:ext uri="{FF2B5EF4-FFF2-40B4-BE49-F238E27FC236}">
                    <a16:creationId xmlns:a16="http://schemas.microsoft.com/office/drawing/2014/main" id="{569B0C7D-EDC5-4EAF-B5E3-3E89D882868A}"/>
                  </a:ext>
                </a:extLst>
              </p14:cNvPr>
              <p14:cNvContentPartPr/>
              <p14:nvPr/>
            </p14:nvContentPartPr>
            <p14:xfrm>
              <a:off x="4307928" y="2705371"/>
              <a:ext cx="876960" cy="641376"/>
            </p14:xfrm>
          </p:contentPart>
        </mc:Choice>
        <mc:Fallback xmlns="">
          <p:pic>
            <p:nvPicPr>
              <p:cNvPr id="6" name="Inkt 5">
                <a:extLst>
                  <a:ext uri="{FF2B5EF4-FFF2-40B4-BE49-F238E27FC236}">
                    <a16:creationId xmlns:a16="http://schemas.microsoft.com/office/drawing/2014/main" id="{569B0C7D-EDC5-4EAF-B5E3-3E89D882868A}"/>
                  </a:ext>
                </a:extLst>
              </p:cNvPr>
              <p:cNvPicPr/>
              <p:nvPr/>
            </p:nvPicPr>
            <p:blipFill>
              <a:blip r:embed="rId15"/>
              <a:stretch>
                <a:fillRect/>
              </a:stretch>
            </p:blipFill>
            <p:spPr>
              <a:xfrm>
                <a:off x="4293528" y="2676577"/>
                <a:ext cx="905400"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t 6">
                <a:extLst>
                  <a:ext uri="{FF2B5EF4-FFF2-40B4-BE49-F238E27FC236}">
                    <a16:creationId xmlns:a16="http://schemas.microsoft.com/office/drawing/2014/main" id="{F8A398DA-F653-40AA-987E-A6009B878874}"/>
                  </a:ext>
                </a:extLst>
              </p14:cNvPr>
              <p14:cNvContentPartPr/>
              <p14:nvPr/>
            </p14:nvContentPartPr>
            <p14:xfrm>
              <a:off x="4618968" y="2563963"/>
              <a:ext cx="575424" cy="641376"/>
            </p14:xfrm>
          </p:contentPart>
        </mc:Choice>
        <mc:Fallback xmlns="">
          <p:pic>
            <p:nvPicPr>
              <p:cNvPr id="7" name="Inkt 6">
                <a:extLst>
                  <a:ext uri="{FF2B5EF4-FFF2-40B4-BE49-F238E27FC236}">
                    <a16:creationId xmlns:a16="http://schemas.microsoft.com/office/drawing/2014/main" id="{F8A398DA-F653-40AA-987E-A6009B878874}"/>
                  </a:ext>
                </a:extLst>
              </p:cNvPr>
              <p:cNvPicPr/>
              <p:nvPr/>
            </p:nvPicPr>
            <p:blipFill>
              <a:blip r:embed="rId17"/>
              <a:stretch>
                <a:fillRect/>
              </a:stretch>
            </p:blipFill>
            <p:spPr>
              <a:xfrm>
                <a:off x="4604573" y="2535169"/>
                <a:ext cx="603853"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t 11">
                <a:extLst>
                  <a:ext uri="{FF2B5EF4-FFF2-40B4-BE49-F238E27FC236}">
                    <a16:creationId xmlns:a16="http://schemas.microsoft.com/office/drawing/2014/main" id="{901A28E3-14D5-4AB0-8936-985328E0CB59}"/>
                  </a:ext>
                </a:extLst>
              </p14:cNvPr>
              <p14:cNvContentPartPr/>
              <p14:nvPr/>
            </p14:nvContentPartPr>
            <p14:xfrm>
              <a:off x="4732152" y="2139739"/>
              <a:ext cx="1188000" cy="1687680"/>
            </p14:xfrm>
          </p:contentPart>
        </mc:Choice>
        <mc:Fallback xmlns="">
          <p:pic>
            <p:nvPicPr>
              <p:cNvPr id="12" name="Inkt 11">
                <a:extLst>
                  <a:ext uri="{FF2B5EF4-FFF2-40B4-BE49-F238E27FC236}">
                    <a16:creationId xmlns:a16="http://schemas.microsoft.com/office/drawing/2014/main" id="{901A28E3-14D5-4AB0-8936-985328E0CB59}"/>
                  </a:ext>
                </a:extLst>
              </p:cNvPr>
              <p:cNvPicPr/>
              <p:nvPr/>
            </p:nvPicPr>
            <p:blipFill>
              <a:blip r:embed="rId19"/>
              <a:stretch>
                <a:fillRect/>
              </a:stretch>
            </p:blipFill>
            <p:spPr>
              <a:xfrm>
                <a:off x="4688952" y="2053339"/>
                <a:ext cx="1274040" cy="186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7" name="Inkt 266">
                <a:extLst>
                  <a:ext uri="{FF2B5EF4-FFF2-40B4-BE49-F238E27FC236}">
                    <a16:creationId xmlns:a16="http://schemas.microsoft.com/office/drawing/2014/main" id="{A5E0252D-ADC4-42B1-BEA0-7E8E94CF47E4}"/>
                  </a:ext>
                </a:extLst>
              </p14:cNvPr>
              <p14:cNvContentPartPr/>
              <p14:nvPr/>
            </p14:nvContentPartPr>
            <p14:xfrm>
              <a:off x="3610392" y="1998331"/>
              <a:ext cx="5185440" cy="4053960"/>
            </p14:xfrm>
          </p:contentPart>
        </mc:Choice>
        <mc:Fallback xmlns="">
          <p:pic>
            <p:nvPicPr>
              <p:cNvPr id="267" name="Inkt 266">
                <a:extLst>
                  <a:ext uri="{FF2B5EF4-FFF2-40B4-BE49-F238E27FC236}">
                    <a16:creationId xmlns:a16="http://schemas.microsoft.com/office/drawing/2014/main" id="{A5E0252D-ADC4-42B1-BEA0-7E8E94CF47E4}"/>
                  </a:ext>
                </a:extLst>
              </p:cNvPr>
              <p:cNvPicPr/>
              <p:nvPr/>
            </p:nvPicPr>
            <p:blipFill>
              <a:blip r:embed="rId47"/>
              <a:stretch>
                <a:fillRect/>
              </a:stretch>
            </p:blipFill>
            <p:spPr>
              <a:xfrm>
                <a:off x="3581592" y="1969531"/>
                <a:ext cx="5242680" cy="4111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t 25">
                <a:extLst>
                  <a:ext uri="{FF2B5EF4-FFF2-40B4-BE49-F238E27FC236}">
                    <a16:creationId xmlns:a16="http://schemas.microsoft.com/office/drawing/2014/main" id="{FF7A3F8C-38DC-4B30-AB78-909AE150F382}"/>
                  </a:ext>
                </a:extLst>
              </p14:cNvPr>
              <p14:cNvContentPartPr/>
              <p14:nvPr/>
            </p14:nvContentPartPr>
            <p14:xfrm>
              <a:off x="918744" y="553723"/>
              <a:ext cx="1460160" cy="762336"/>
            </p14:xfrm>
          </p:contentPart>
        </mc:Choice>
        <mc:Fallback xmlns="">
          <p:pic>
            <p:nvPicPr>
              <p:cNvPr id="26" name="Inkt 25">
                <a:extLst>
                  <a:ext uri="{FF2B5EF4-FFF2-40B4-BE49-F238E27FC236}">
                    <a16:creationId xmlns:a16="http://schemas.microsoft.com/office/drawing/2014/main" id="{FF7A3F8C-38DC-4B30-AB78-909AE150F382}"/>
                  </a:ext>
                </a:extLst>
              </p:cNvPr>
              <p:cNvPicPr/>
              <p:nvPr/>
            </p:nvPicPr>
            <p:blipFill>
              <a:blip r:embed="rId49"/>
              <a:stretch>
                <a:fillRect/>
              </a:stretch>
            </p:blipFill>
            <p:spPr>
              <a:xfrm>
                <a:off x="890304" y="524928"/>
                <a:ext cx="1517400" cy="81956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t 26">
                <a:extLst>
                  <a:ext uri="{FF2B5EF4-FFF2-40B4-BE49-F238E27FC236}">
                    <a16:creationId xmlns:a16="http://schemas.microsoft.com/office/drawing/2014/main" id="{682552B8-2684-4E6E-B12A-666459FA2B62}"/>
                  </a:ext>
                </a:extLst>
              </p14:cNvPr>
              <p14:cNvContentPartPr/>
              <p14:nvPr/>
            </p14:nvContentPartPr>
            <p14:xfrm>
              <a:off x="2611320" y="457531"/>
              <a:ext cx="3016224" cy="706176"/>
            </p14:xfrm>
          </p:contentPart>
        </mc:Choice>
        <mc:Fallback xmlns="">
          <p:pic>
            <p:nvPicPr>
              <p:cNvPr id="27" name="Inkt 26">
                <a:extLst>
                  <a:ext uri="{FF2B5EF4-FFF2-40B4-BE49-F238E27FC236}">
                    <a16:creationId xmlns:a16="http://schemas.microsoft.com/office/drawing/2014/main" id="{682552B8-2684-4E6E-B12A-666459FA2B62}"/>
                  </a:ext>
                </a:extLst>
              </p:cNvPr>
              <p:cNvPicPr/>
              <p:nvPr/>
            </p:nvPicPr>
            <p:blipFill>
              <a:blip r:embed="rId51"/>
              <a:stretch>
                <a:fillRect/>
              </a:stretch>
            </p:blipFill>
            <p:spPr>
              <a:xfrm>
                <a:off x="2582522" y="428737"/>
                <a:ext cx="3073460" cy="76340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t 27">
                <a:extLst>
                  <a:ext uri="{FF2B5EF4-FFF2-40B4-BE49-F238E27FC236}">
                    <a16:creationId xmlns:a16="http://schemas.microsoft.com/office/drawing/2014/main" id="{ADB65703-F845-4835-9F4C-39FB5F743114}"/>
                  </a:ext>
                </a:extLst>
              </p14:cNvPr>
              <p14:cNvContentPartPr/>
              <p14:nvPr/>
            </p14:nvContentPartPr>
            <p14:xfrm>
              <a:off x="5811576" y="489499"/>
              <a:ext cx="1444608" cy="650016"/>
            </p14:xfrm>
          </p:contentPart>
        </mc:Choice>
        <mc:Fallback xmlns="">
          <p:pic>
            <p:nvPicPr>
              <p:cNvPr id="28" name="Inkt 27">
                <a:extLst>
                  <a:ext uri="{FF2B5EF4-FFF2-40B4-BE49-F238E27FC236}">
                    <a16:creationId xmlns:a16="http://schemas.microsoft.com/office/drawing/2014/main" id="{ADB65703-F845-4835-9F4C-39FB5F743114}"/>
                  </a:ext>
                </a:extLst>
              </p:cNvPr>
              <p:cNvPicPr/>
              <p:nvPr/>
            </p:nvPicPr>
            <p:blipFill>
              <a:blip r:embed="rId53"/>
              <a:stretch>
                <a:fillRect/>
              </a:stretch>
            </p:blipFill>
            <p:spPr>
              <a:xfrm>
                <a:off x="5783130" y="461065"/>
                <a:ext cx="1501859" cy="707243"/>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 name="Inkt 28">
                <a:extLst>
                  <a:ext uri="{FF2B5EF4-FFF2-40B4-BE49-F238E27FC236}">
                    <a16:creationId xmlns:a16="http://schemas.microsoft.com/office/drawing/2014/main" id="{5C3E661F-7257-4EA2-A406-C71A8C998952}"/>
                  </a:ext>
                </a:extLst>
              </p14:cNvPr>
              <p14:cNvContentPartPr/>
              <p14:nvPr/>
            </p14:nvContentPartPr>
            <p14:xfrm>
              <a:off x="825547" y="420271"/>
              <a:ext cx="6430637" cy="918900"/>
            </p14:xfrm>
          </p:contentPart>
        </mc:Choice>
        <mc:Fallback xmlns="">
          <p:pic>
            <p:nvPicPr>
              <p:cNvPr id="29" name="Inkt 28">
                <a:extLst>
                  <a:ext uri="{FF2B5EF4-FFF2-40B4-BE49-F238E27FC236}">
                    <a16:creationId xmlns:a16="http://schemas.microsoft.com/office/drawing/2014/main" id="{5C3E661F-7257-4EA2-A406-C71A8C998952}"/>
                  </a:ext>
                </a:extLst>
              </p:cNvPr>
              <p:cNvPicPr/>
              <p:nvPr/>
            </p:nvPicPr>
            <p:blipFill>
              <a:blip r:embed="rId55"/>
              <a:stretch>
                <a:fillRect/>
              </a:stretch>
            </p:blipFill>
            <p:spPr>
              <a:xfrm>
                <a:off x="796747" y="391825"/>
                <a:ext cx="6487877" cy="97615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4" name="Inkt 313">
                <a:extLst>
                  <a:ext uri="{FF2B5EF4-FFF2-40B4-BE49-F238E27FC236}">
                    <a16:creationId xmlns:a16="http://schemas.microsoft.com/office/drawing/2014/main" id="{88888CDB-B20A-4038-BC95-507202291041}"/>
                  </a:ext>
                </a:extLst>
              </p14:cNvPr>
              <p14:cNvContentPartPr/>
              <p14:nvPr/>
            </p14:nvContentPartPr>
            <p14:xfrm>
              <a:off x="3262056" y="3914395"/>
              <a:ext cx="1922112" cy="865152"/>
            </p14:xfrm>
          </p:contentPart>
        </mc:Choice>
        <mc:Fallback xmlns="">
          <p:pic>
            <p:nvPicPr>
              <p:cNvPr id="314" name="Inkt 313">
                <a:extLst>
                  <a:ext uri="{FF2B5EF4-FFF2-40B4-BE49-F238E27FC236}">
                    <a16:creationId xmlns:a16="http://schemas.microsoft.com/office/drawing/2014/main" id="{88888CDB-B20A-4038-BC95-507202291041}"/>
                  </a:ext>
                </a:extLst>
              </p:cNvPr>
              <p:cNvPicPr/>
              <p:nvPr/>
            </p:nvPicPr>
            <p:blipFill>
              <a:blip r:embed="rId57"/>
              <a:stretch>
                <a:fillRect/>
              </a:stretch>
            </p:blipFill>
            <p:spPr>
              <a:xfrm>
                <a:off x="3247655" y="3900012"/>
                <a:ext cx="1950553" cy="89355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6" name="Inkt 255">
                <a:extLst>
                  <a:ext uri="{FF2B5EF4-FFF2-40B4-BE49-F238E27FC236}">
                    <a16:creationId xmlns:a16="http://schemas.microsoft.com/office/drawing/2014/main" id="{C87E372F-9115-4F4B-913C-269FC4F17388}"/>
                  </a:ext>
                </a:extLst>
              </p14:cNvPr>
              <p14:cNvContentPartPr/>
              <p14:nvPr/>
            </p14:nvContentPartPr>
            <p14:xfrm>
              <a:off x="3670440" y="2610979"/>
              <a:ext cx="288" cy="288"/>
            </p14:xfrm>
          </p:contentPart>
        </mc:Choice>
        <mc:Fallback xmlns="">
          <p:pic>
            <p:nvPicPr>
              <p:cNvPr id="256" name="Inkt 255">
                <a:extLst>
                  <a:ext uri="{FF2B5EF4-FFF2-40B4-BE49-F238E27FC236}">
                    <a16:creationId xmlns:a16="http://schemas.microsoft.com/office/drawing/2014/main" id="{C87E372F-9115-4F4B-913C-269FC4F17388}"/>
                  </a:ext>
                </a:extLst>
              </p:cNvPr>
              <p:cNvPicPr/>
              <p:nvPr/>
            </p:nvPicPr>
            <p:blipFill>
              <a:blip r:embed="rId59"/>
              <a:stretch>
                <a:fillRect/>
              </a:stretch>
            </p:blipFill>
            <p:spPr>
              <a:xfrm>
                <a:off x="3664680" y="2605507"/>
                <a:ext cx="115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5" name="Inkt 264">
                <a:extLst>
                  <a:ext uri="{FF2B5EF4-FFF2-40B4-BE49-F238E27FC236}">
                    <a16:creationId xmlns:a16="http://schemas.microsoft.com/office/drawing/2014/main" id="{821FA37B-DBAA-4174-9DCE-CB5A39DAFE08}"/>
                  </a:ext>
                </a:extLst>
              </p14:cNvPr>
              <p14:cNvContentPartPr/>
              <p14:nvPr/>
            </p14:nvContentPartPr>
            <p14:xfrm>
              <a:off x="3145704" y="2659363"/>
              <a:ext cx="702432" cy="412632"/>
            </p14:xfrm>
          </p:contentPart>
        </mc:Choice>
        <mc:Fallback xmlns="">
          <p:pic>
            <p:nvPicPr>
              <p:cNvPr id="265" name="Inkt 264">
                <a:extLst>
                  <a:ext uri="{FF2B5EF4-FFF2-40B4-BE49-F238E27FC236}">
                    <a16:creationId xmlns:a16="http://schemas.microsoft.com/office/drawing/2014/main" id="{821FA37B-DBAA-4174-9DCE-CB5A39DAFE08}"/>
                  </a:ext>
                </a:extLst>
              </p:cNvPr>
              <p:cNvPicPr/>
              <p:nvPr/>
            </p:nvPicPr>
            <p:blipFill>
              <a:blip r:embed="rId61"/>
              <a:stretch>
                <a:fillRect/>
              </a:stretch>
            </p:blipFill>
            <p:spPr>
              <a:xfrm>
                <a:off x="3138503" y="2652162"/>
                <a:ext cx="716473" cy="42667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7" name="Inkt 276">
                <a:extLst>
                  <a:ext uri="{FF2B5EF4-FFF2-40B4-BE49-F238E27FC236}">
                    <a16:creationId xmlns:a16="http://schemas.microsoft.com/office/drawing/2014/main" id="{0077DBC0-0B78-4EA1-BB3B-4DD580BFF723}"/>
                  </a:ext>
                </a:extLst>
              </p14:cNvPr>
              <p14:cNvContentPartPr/>
              <p14:nvPr/>
            </p14:nvContentPartPr>
            <p14:xfrm>
              <a:off x="3802704" y="2138883"/>
              <a:ext cx="599400" cy="296712"/>
            </p14:xfrm>
          </p:contentPart>
        </mc:Choice>
        <mc:Fallback xmlns="">
          <p:pic>
            <p:nvPicPr>
              <p:cNvPr id="277" name="Inkt 276">
                <a:extLst>
                  <a:ext uri="{FF2B5EF4-FFF2-40B4-BE49-F238E27FC236}">
                    <a16:creationId xmlns:a16="http://schemas.microsoft.com/office/drawing/2014/main" id="{0077DBC0-0B78-4EA1-BB3B-4DD580BFF723}"/>
                  </a:ext>
                </a:extLst>
              </p:cNvPr>
              <p:cNvPicPr/>
              <p:nvPr/>
            </p:nvPicPr>
            <p:blipFill>
              <a:blip r:embed="rId63"/>
              <a:stretch>
                <a:fillRect/>
              </a:stretch>
            </p:blipFill>
            <p:spPr>
              <a:xfrm>
                <a:off x="3795864" y="2132050"/>
                <a:ext cx="613440" cy="310738"/>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3" name="Inkt 282">
                <a:extLst>
                  <a:ext uri="{FF2B5EF4-FFF2-40B4-BE49-F238E27FC236}">
                    <a16:creationId xmlns:a16="http://schemas.microsoft.com/office/drawing/2014/main" id="{C7A03AE9-37DF-4B83-83A7-9E467EDDAFD9}"/>
                  </a:ext>
                </a:extLst>
              </p14:cNvPr>
              <p14:cNvContentPartPr/>
              <p14:nvPr/>
            </p14:nvContentPartPr>
            <p14:xfrm>
              <a:off x="4732152" y="1735171"/>
              <a:ext cx="592992" cy="267840"/>
            </p14:xfrm>
          </p:contentPart>
        </mc:Choice>
        <mc:Fallback xmlns="">
          <p:pic>
            <p:nvPicPr>
              <p:cNvPr id="283" name="Inkt 282">
                <a:extLst>
                  <a:ext uri="{FF2B5EF4-FFF2-40B4-BE49-F238E27FC236}">
                    <a16:creationId xmlns:a16="http://schemas.microsoft.com/office/drawing/2014/main" id="{C7A03AE9-37DF-4B83-83A7-9E467EDDAFD9}"/>
                  </a:ext>
                </a:extLst>
              </p:cNvPr>
              <p:cNvPicPr/>
              <p:nvPr/>
            </p:nvPicPr>
            <p:blipFill>
              <a:blip r:embed="rId65"/>
              <a:stretch>
                <a:fillRect/>
              </a:stretch>
            </p:blipFill>
            <p:spPr>
              <a:xfrm>
                <a:off x="4725315" y="1727971"/>
                <a:ext cx="607025"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6" name="Inkt 285">
                <a:extLst>
                  <a:ext uri="{FF2B5EF4-FFF2-40B4-BE49-F238E27FC236}">
                    <a16:creationId xmlns:a16="http://schemas.microsoft.com/office/drawing/2014/main" id="{A0A08AF7-6A60-4E53-B355-3AC97FCD6B6B}"/>
                  </a:ext>
                </a:extLst>
              </p14:cNvPr>
              <p14:cNvContentPartPr/>
              <p14:nvPr/>
            </p14:nvContentPartPr>
            <p14:xfrm>
              <a:off x="5137944" y="1689955"/>
              <a:ext cx="3456" cy="3456"/>
            </p14:xfrm>
          </p:contentPart>
        </mc:Choice>
        <mc:Fallback xmlns="">
          <p:pic>
            <p:nvPicPr>
              <p:cNvPr id="286" name="Inkt 285">
                <a:extLst>
                  <a:ext uri="{FF2B5EF4-FFF2-40B4-BE49-F238E27FC236}">
                    <a16:creationId xmlns:a16="http://schemas.microsoft.com/office/drawing/2014/main" id="{A0A08AF7-6A60-4E53-B355-3AC97FCD6B6B}"/>
                  </a:ext>
                </a:extLst>
              </p:cNvPr>
              <p:cNvPicPr/>
              <p:nvPr/>
            </p:nvPicPr>
            <p:blipFill>
              <a:blip r:embed="rId59"/>
              <a:stretch>
                <a:fillRect/>
              </a:stretch>
            </p:blipFill>
            <p:spPr>
              <a:xfrm>
                <a:off x="5131660" y="1683986"/>
                <a:ext cx="15709" cy="15709"/>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4" name="Inkt 63">
                <a:extLst>
                  <a:ext uri="{FF2B5EF4-FFF2-40B4-BE49-F238E27FC236}">
                    <a16:creationId xmlns:a16="http://schemas.microsoft.com/office/drawing/2014/main" id="{D01D1860-F331-4E80-85D1-3B4B6A817F5D}"/>
                  </a:ext>
                </a:extLst>
              </p14:cNvPr>
              <p14:cNvContentPartPr/>
              <p14:nvPr/>
            </p14:nvContentPartPr>
            <p14:xfrm>
              <a:off x="7415452" y="604987"/>
              <a:ext cx="350064" cy="338400"/>
            </p14:xfrm>
          </p:contentPart>
        </mc:Choice>
        <mc:Fallback xmlns="">
          <p:pic>
            <p:nvPicPr>
              <p:cNvPr id="64" name="Inkt 63">
                <a:extLst>
                  <a:ext uri="{FF2B5EF4-FFF2-40B4-BE49-F238E27FC236}">
                    <a16:creationId xmlns:a16="http://schemas.microsoft.com/office/drawing/2014/main" id="{D01D1860-F331-4E80-85D1-3B4B6A817F5D}"/>
                  </a:ext>
                </a:extLst>
              </p:cNvPr>
              <p:cNvPicPr/>
              <p:nvPr/>
            </p:nvPicPr>
            <p:blipFill>
              <a:blip r:embed="rId68"/>
              <a:stretch>
                <a:fillRect/>
              </a:stretch>
            </p:blipFill>
            <p:spPr>
              <a:xfrm>
                <a:off x="7401406" y="590587"/>
                <a:ext cx="378516"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5" name="Inkt 64">
                <a:extLst>
                  <a:ext uri="{FF2B5EF4-FFF2-40B4-BE49-F238E27FC236}">
                    <a16:creationId xmlns:a16="http://schemas.microsoft.com/office/drawing/2014/main" id="{3EB9B85E-D069-4B74-B346-9434E4BB0147}"/>
                  </a:ext>
                </a:extLst>
              </p14:cNvPr>
              <p14:cNvContentPartPr/>
              <p14:nvPr/>
            </p14:nvContentPartPr>
            <p14:xfrm>
              <a:off x="7939612" y="570139"/>
              <a:ext cx="3046536" cy="920736"/>
            </p14:xfrm>
          </p:contentPart>
        </mc:Choice>
        <mc:Fallback xmlns="">
          <p:pic>
            <p:nvPicPr>
              <p:cNvPr id="65" name="Inkt 64">
                <a:extLst>
                  <a:ext uri="{FF2B5EF4-FFF2-40B4-BE49-F238E27FC236}">
                    <a16:creationId xmlns:a16="http://schemas.microsoft.com/office/drawing/2014/main" id="{3EB9B85E-D069-4B74-B346-9434E4BB0147}"/>
                  </a:ext>
                </a:extLst>
              </p:cNvPr>
              <p:cNvPicPr/>
              <p:nvPr/>
            </p:nvPicPr>
            <p:blipFill>
              <a:blip r:embed="rId70"/>
              <a:stretch>
                <a:fillRect/>
              </a:stretch>
            </p:blipFill>
            <p:spPr>
              <a:xfrm>
                <a:off x="7925573" y="555741"/>
                <a:ext cx="3074975" cy="949172"/>
              </a:xfrm>
              <a:prstGeom prst="rect">
                <a:avLst/>
              </a:prstGeom>
            </p:spPr>
          </p:pic>
        </mc:Fallback>
      </mc:AlternateContent>
    </p:spTree>
    <p:extLst>
      <p:ext uri="{BB962C8B-B14F-4D97-AF65-F5344CB8AC3E}">
        <p14:creationId xmlns:p14="http://schemas.microsoft.com/office/powerpoint/2010/main" val="315103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DDBF0AF9-DE3C-4546-BCF4-DD1D725D5A4A}"/>
                  </a:ext>
                </a:extLst>
              </p14:cNvPr>
              <p14:cNvContentPartPr/>
              <p14:nvPr/>
            </p14:nvContentPartPr>
            <p14:xfrm>
              <a:off x="4439832" y="2167963"/>
              <a:ext cx="3742848" cy="3742848"/>
            </p14:xfrm>
          </p:contentPart>
        </mc:Choice>
        <mc:Fallback xmlns="">
          <p:pic>
            <p:nvPicPr>
              <p:cNvPr id="10" name="Inkt 9">
                <a:extLst>
                  <a:ext uri="{FF2B5EF4-FFF2-40B4-BE49-F238E27FC236}">
                    <a16:creationId xmlns:a16="http://schemas.microsoft.com/office/drawing/2014/main" id="{DDBF0AF9-DE3C-4546-BCF4-DD1D725D5A4A}"/>
                  </a:ext>
                </a:extLst>
              </p:cNvPr>
              <p:cNvPicPr/>
              <p:nvPr/>
            </p:nvPicPr>
            <p:blipFill>
              <a:blip r:embed="rId3"/>
              <a:stretch>
                <a:fillRect/>
              </a:stretch>
            </p:blipFill>
            <p:spPr>
              <a:xfrm>
                <a:off x="4396993" y="2081925"/>
                <a:ext cx="3828886" cy="391528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t 10">
                <a:extLst>
                  <a:ext uri="{FF2B5EF4-FFF2-40B4-BE49-F238E27FC236}">
                    <a16:creationId xmlns:a16="http://schemas.microsoft.com/office/drawing/2014/main" id="{1AB16D86-7A10-4349-AE0B-15EF42E5F8F3}"/>
                  </a:ext>
                </a:extLst>
              </p14:cNvPr>
              <p14:cNvContentPartPr/>
              <p14:nvPr/>
            </p14:nvContentPartPr>
            <p14:xfrm>
              <a:off x="5627544" y="2978683"/>
              <a:ext cx="2404224" cy="2592576"/>
            </p14:xfrm>
          </p:contentPart>
        </mc:Choice>
        <mc:Fallback xmlns="">
          <p:pic>
            <p:nvPicPr>
              <p:cNvPr id="11" name="Inkt 10">
                <a:extLst>
                  <a:ext uri="{FF2B5EF4-FFF2-40B4-BE49-F238E27FC236}">
                    <a16:creationId xmlns:a16="http://schemas.microsoft.com/office/drawing/2014/main" id="{1AB16D86-7A10-4349-AE0B-15EF42E5F8F3}"/>
                  </a:ext>
                </a:extLst>
              </p:cNvPr>
              <p:cNvPicPr/>
              <p:nvPr/>
            </p:nvPicPr>
            <p:blipFill>
              <a:blip r:embed="rId5"/>
              <a:stretch>
                <a:fillRect/>
              </a:stretch>
            </p:blipFill>
            <p:spPr>
              <a:xfrm>
                <a:off x="5555910" y="2835051"/>
                <a:ext cx="2547851" cy="288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t 1">
                <a:extLst>
                  <a:ext uri="{FF2B5EF4-FFF2-40B4-BE49-F238E27FC236}">
                    <a16:creationId xmlns:a16="http://schemas.microsoft.com/office/drawing/2014/main" id="{053C60C2-6DD2-437B-AF61-2B844F26CB06}"/>
                  </a:ext>
                </a:extLst>
              </p14:cNvPr>
              <p14:cNvContentPartPr/>
              <p14:nvPr/>
            </p14:nvContentPartPr>
            <p14:xfrm>
              <a:off x="3732792" y="3525595"/>
              <a:ext cx="1876320" cy="1810368"/>
            </p14:xfrm>
          </p:contentPart>
        </mc:Choice>
        <mc:Fallback xmlns="">
          <p:pic>
            <p:nvPicPr>
              <p:cNvPr id="2" name="Inkt 1">
                <a:extLst>
                  <a:ext uri="{FF2B5EF4-FFF2-40B4-BE49-F238E27FC236}">
                    <a16:creationId xmlns:a16="http://schemas.microsoft.com/office/drawing/2014/main" id="{053C60C2-6DD2-437B-AF61-2B844F26CB06}"/>
                  </a:ext>
                </a:extLst>
              </p:cNvPr>
              <p:cNvPicPr/>
              <p:nvPr/>
            </p:nvPicPr>
            <p:blipFill>
              <a:blip r:embed="rId7"/>
              <a:stretch>
                <a:fillRect/>
              </a:stretch>
            </p:blipFill>
            <p:spPr>
              <a:xfrm>
                <a:off x="3661152" y="3381601"/>
                <a:ext cx="2019960" cy="209799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t 2">
                <a:extLst>
                  <a:ext uri="{FF2B5EF4-FFF2-40B4-BE49-F238E27FC236}">
                    <a16:creationId xmlns:a16="http://schemas.microsoft.com/office/drawing/2014/main" id="{4D08898E-C0C4-44DF-9650-5B7F78E9B5F9}"/>
                  </a:ext>
                </a:extLst>
              </p14:cNvPr>
              <p14:cNvContentPartPr/>
              <p14:nvPr/>
            </p14:nvContentPartPr>
            <p14:xfrm>
              <a:off x="5486136" y="4072219"/>
              <a:ext cx="443232" cy="245376"/>
            </p14:xfrm>
          </p:contentPart>
        </mc:Choice>
        <mc:Fallback xmlns="">
          <p:pic>
            <p:nvPicPr>
              <p:cNvPr id="3" name="Inkt 2">
                <a:extLst>
                  <a:ext uri="{FF2B5EF4-FFF2-40B4-BE49-F238E27FC236}">
                    <a16:creationId xmlns:a16="http://schemas.microsoft.com/office/drawing/2014/main" id="{4D08898E-C0C4-44DF-9650-5B7F78E9B5F9}"/>
                  </a:ext>
                </a:extLst>
              </p:cNvPr>
              <p:cNvPicPr/>
              <p:nvPr/>
            </p:nvPicPr>
            <p:blipFill>
              <a:blip r:embed="rId9"/>
              <a:stretch>
                <a:fillRect/>
              </a:stretch>
            </p:blipFill>
            <p:spPr>
              <a:xfrm>
                <a:off x="5472116" y="4043436"/>
                <a:ext cx="471630" cy="30258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t 3">
                <a:extLst>
                  <a:ext uri="{FF2B5EF4-FFF2-40B4-BE49-F238E27FC236}">
                    <a16:creationId xmlns:a16="http://schemas.microsoft.com/office/drawing/2014/main" id="{7F1167B5-7F6C-4EC2-A834-6B22FF94B057}"/>
                  </a:ext>
                </a:extLst>
              </p14:cNvPr>
              <p14:cNvContentPartPr/>
              <p14:nvPr/>
            </p14:nvContentPartPr>
            <p14:xfrm>
              <a:off x="4006392" y="2884507"/>
              <a:ext cx="1885536" cy="1178496"/>
            </p14:xfrm>
          </p:contentPart>
        </mc:Choice>
        <mc:Fallback xmlns="">
          <p:pic>
            <p:nvPicPr>
              <p:cNvPr id="4" name="Inkt 3">
                <a:extLst>
                  <a:ext uri="{FF2B5EF4-FFF2-40B4-BE49-F238E27FC236}">
                    <a16:creationId xmlns:a16="http://schemas.microsoft.com/office/drawing/2014/main" id="{7F1167B5-7F6C-4EC2-A834-6B22FF94B057}"/>
                  </a:ext>
                </a:extLst>
              </p:cNvPr>
              <p:cNvPicPr/>
              <p:nvPr/>
            </p:nvPicPr>
            <p:blipFill>
              <a:blip r:embed="rId11"/>
              <a:stretch>
                <a:fillRect/>
              </a:stretch>
            </p:blipFill>
            <p:spPr>
              <a:xfrm>
                <a:off x="3991996" y="2855719"/>
                <a:ext cx="1913968" cy="123571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t 4">
                <a:extLst>
                  <a:ext uri="{FF2B5EF4-FFF2-40B4-BE49-F238E27FC236}">
                    <a16:creationId xmlns:a16="http://schemas.microsoft.com/office/drawing/2014/main" id="{61114EC8-3F3C-4555-AD2D-A0C99BCD5087}"/>
                  </a:ext>
                </a:extLst>
              </p14:cNvPr>
              <p14:cNvContentPartPr/>
              <p14:nvPr/>
            </p14:nvContentPartPr>
            <p14:xfrm>
              <a:off x="4364376" y="2573467"/>
              <a:ext cx="1131552" cy="1141056"/>
            </p14:xfrm>
          </p:contentPart>
        </mc:Choice>
        <mc:Fallback xmlns="">
          <p:pic>
            <p:nvPicPr>
              <p:cNvPr id="5" name="Inkt 4">
                <a:extLst>
                  <a:ext uri="{FF2B5EF4-FFF2-40B4-BE49-F238E27FC236}">
                    <a16:creationId xmlns:a16="http://schemas.microsoft.com/office/drawing/2014/main" id="{61114EC8-3F3C-4555-AD2D-A0C99BCD5087}"/>
                  </a:ext>
                </a:extLst>
              </p:cNvPr>
              <p:cNvPicPr/>
              <p:nvPr/>
            </p:nvPicPr>
            <p:blipFill>
              <a:blip r:embed="rId13"/>
              <a:stretch>
                <a:fillRect/>
              </a:stretch>
            </p:blipFill>
            <p:spPr>
              <a:xfrm>
                <a:off x="4350340" y="2544671"/>
                <a:ext cx="1159985" cy="11982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t 5">
                <a:extLst>
                  <a:ext uri="{FF2B5EF4-FFF2-40B4-BE49-F238E27FC236}">
                    <a16:creationId xmlns:a16="http://schemas.microsoft.com/office/drawing/2014/main" id="{569B0C7D-EDC5-4EAF-B5E3-3E89D882868A}"/>
                  </a:ext>
                </a:extLst>
              </p14:cNvPr>
              <p14:cNvContentPartPr/>
              <p14:nvPr/>
            </p14:nvContentPartPr>
            <p14:xfrm>
              <a:off x="4307928" y="2705371"/>
              <a:ext cx="876960" cy="641376"/>
            </p14:xfrm>
          </p:contentPart>
        </mc:Choice>
        <mc:Fallback xmlns="">
          <p:pic>
            <p:nvPicPr>
              <p:cNvPr id="6" name="Inkt 5">
                <a:extLst>
                  <a:ext uri="{FF2B5EF4-FFF2-40B4-BE49-F238E27FC236}">
                    <a16:creationId xmlns:a16="http://schemas.microsoft.com/office/drawing/2014/main" id="{569B0C7D-EDC5-4EAF-B5E3-3E89D882868A}"/>
                  </a:ext>
                </a:extLst>
              </p:cNvPr>
              <p:cNvPicPr/>
              <p:nvPr/>
            </p:nvPicPr>
            <p:blipFill>
              <a:blip r:embed="rId15"/>
              <a:stretch>
                <a:fillRect/>
              </a:stretch>
            </p:blipFill>
            <p:spPr>
              <a:xfrm>
                <a:off x="4293528" y="2676577"/>
                <a:ext cx="905400"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t 6">
                <a:extLst>
                  <a:ext uri="{FF2B5EF4-FFF2-40B4-BE49-F238E27FC236}">
                    <a16:creationId xmlns:a16="http://schemas.microsoft.com/office/drawing/2014/main" id="{F8A398DA-F653-40AA-987E-A6009B878874}"/>
                  </a:ext>
                </a:extLst>
              </p14:cNvPr>
              <p14:cNvContentPartPr/>
              <p14:nvPr/>
            </p14:nvContentPartPr>
            <p14:xfrm>
              <a:off x="4618968" y="2563963"/>
              <a:ext cx="575424" cy="641376"/>
            </p14:xfrm>
          </p:contentPart>
        </mc:Choice>
        <mc:Fallback xmlns="">
          <p:pic>
            <p:nvPicPr>
              <p:cNvPr id="7" name="Inkt 6">
                <a:extLst>
                  <a:ext uri="{FF2B5EF4-FFF2-40B4-BE49-F238E27FC236}">
                    <a16:creationId xmlns:a16="http://schemas.microsoft.com/office/drawing/2014/main" id="{F8A398DA-F653-40AA-987E-A6009B878874}"/>
                  </a:ext>
                </a:extLst>
              </p:cNvPr>
              <p:cNvPicPr/>
              <p:nvPr/>
            </p:nvPicPr>
            <p:blipFill>
              <a:blip r:embed="rId17"/>
              <a:stretch>
                <a:fillRect/>
              </a:stretch>
            </p:blipFill>
            <p:spPr>
              <a:xfrm>
                <a:off x="4604573" y="2535169"/>
                <a:ext cx="603853"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t 11">
                <a:extLst>
                  <a:ext uri="{FF2B5EF4-FFF2-40B4-BE49-F238E27FC236}">
                    <a16:creationId xmlns:a16="http://schemas.microsoft.com/office/drawing/2014/main" id="{901A28E3-14D5-4AB0-8936-985328E0CB59}"/>
                  </a:ext>
                </a:extLst>
              </p14:cNvPr>
              <p14:cNvContentPartPr/>
              <p14:nvPr/>
            </p14:nvContentPartPr>
            <p14:xfrm>
              <a:off x="4732152" y="2139739"/>
              <a:ext cx="1188000" cy="1687680"/>
            </p14:xfrm>
          </p:contentPart>
        </mc:Choice>
        <mc:Fallback xmlns="">
          <p:pic>
            <p:nvPicPr>
              <p:cNvPr id="12" name="Inkt 11">
                <a:extLst>
                  <a:ext uri="{FF2B5EF4-FFF2-40B4-BE49-F238E27FC236}">
                    <a16:creationId xmlns:a16="http://schemas.microsoft.com/office/drawing/2014/main" id="{901A28E3-14D5-4AB0-8936-985328E0CB59}"/>
                  </a:ext>
                </a:extLst>
              </p:cNvPr>
              <p:cNvPicPr/>
              <p:nvPr/>
            </p:nvPicPr>
            <p:blipFill>
              <a:blip r:embed="rId19"/>
              <a:stretch>
                <a:fillRect/>
              </a:stretch>
            </p:blipFill>
            <p:spPr>
              <a:xfrm>
                <a:off x="4688952" y="2053339"/>
                <a:ext cx="1274040" cy="186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7" name="Inkt 266">
                <a:extLst>
                  <a:ext uri="{FF2B5EF4-FFF2-40B4-BE49-F238E27FC236}">
                    <a16:creationId xmlns:a16="http://schemas.microsoft.com/office/drawing/2014/main" id="{A5E0252D-ADC4-42B1-BEA0-7E8E94CF47E4}"/>
                  </a:ext>
                </a:extLst>
              </p14:cNvPr>
              <p14:cNvContentPartPr/>
              <p14:nvPr/>
            </p14:nvContentPartPr>
            <p14:xfrm>
              <a:off x="3610392" y="1998331"/>
              <a:ext cx="5185440" cy="4053960"/>
            </p14:xfrm>
          </p:contentPart>
        </mc:Choice>
        <mc:Fallback xmlns="">
          <p:pic>
            <p:nvPicPr>
              <p:cNvPr id="267" name="Inkt 266">
                <a:extLst>
                  <a:ext uri="{FF2B5EF4-FFF2-40B4-BE49-F238E27FC236}">
                    <a16:creationId xmlns:a16="http://schemas.microsoft.com/office/drawing/2014/main" id="{A5E0252D-ADC4-42B1-BEA0-7E8E94CF47E4}"/>
                  </a:ext>
                </a:extLst>
              </p:cNvPr>
              <p:cNvPicPr/>
              <p:nvPr/>
            </p:nvPicPr>
            <p:blipFill>
              <a:blip r:embed="rId47"/>
              <a:stretch>
                <a:fillRect/>
              </a:stretch>
            </p:blipFill>
            <p:spPr>
              <a:xfrm>
                <a:off x="3581592" y="1969531"/>
                <a:ext cx="5242680" cy="4111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t 25">
                <a:extLst>
                  <a:ext uri="{FF2B5EF4-FFF2-40B4-BE49-F238E27FC236}">
                    <a16:creationId xmlns:a16="http://schemas.microsoft.com/office/drawing/2014/main" id="{FF7A3F8C-38DC-4B30-AB78-909AE150F382}"/>
                  </a:ext>
                </a:extLst>
              </p14:cNvPr>
              <p14:cNvContentPartPr/>
              <p14:nvPr/>
            </p14:nvContentPartPr>
            <p14:xfrm>
              <a:off x="918744" y="553723"/>
              <a:ext cx="1460160" cy="762336"/>
            </p14:xfrm>
          </p:contentPart>
        </mc:Choice>
        <mc:Fallback xmlns="">
          <p:pic>
            <p:nvPicPr>
              <p:cNvPr id="26" name="Inkt 25">
                <a:extLst>
                  <a:ext uri="{FF2B5EF4-FFF2-40B4-BE49-F238E27FC236}">
                    <a16:creationId xmlns:a16="http://schemas.microsoft.com/office/drawing/2014/main" id="{FF7A3F8C-38DC-4B30-AB78-909AE150F382}"/>
                  </a:ext>
                </a:extLst>
              </p:cNvPr>
              <p:cNvPicPr/>
              <p:nvPr/>
            </p:nvPicPr>
            <p:blipFill>
              <a:blip r:embed="rId49"/>
              <a:stretch>
                <a:fillRect/>
              </a:stretch>
            </p:blipFill>
            <p:spPr>
              <a:xfrm>
                <a:off x="890304" y="524928"/>
                <a:ext cx="1517400" cy="81956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t 26">
                <a:extLst>
                  <a:ext uri="{FF2B5EF4-FFF2-40B4-BE49-F238E27FC236}">
                    <a16:creationId xmlns:a16="http://schemas.microsoft.com/office/drawing/2014/main" id="{682552B8-2684-4E6E-B12A-666459FA2B62}"/>
                  </a:ext>
                </a:extLst>
              </p14:cNvPr>
              <p14:cNvContentPartPr/>
              <p14:nvPr/>
            </p14:nvContentPartPr>
            <p14:xfrm>
              <a:off x="2611320" y="457531"/>
              <a:ext cx="3016224" cy="706176"/>
            </p14:xfrm>
          </p:contentPart>
        </mc:Choice>
        <mc:Fallback xmlns="">
          <p:pic>
            <p:nvPicPr>
              <p:cNvPr id="27" name="Inkt 26">
                <a:extLst>
                  <a:ext uri="{FF2B5EF4-FFF2-40B4-BE49-F238E27FC236}">
                    <a16:creationId xmlns:a16="http://schemas.microsoft.com/office/drawing/2014/main" id="{682552B8-2684-4E6E-B12A-666459FA2B62}"/>
                  </a:ext>
                </a:extLst>
              </p:cNvPr>
              <p:cNvPicPr/>
              <p:nvPr/>
            </p:nvPicPr>
            <p:blipFill>
              <a:blip r:embed="rId51"/>
              <a:stretch>
                <a:fillRect/>
              </a:stretch>
            </p:blipFill>
            <p:spPr>
              <a:xfrm>
                <a:off x="2582522" y="428737"/>
                <a:ext cx="3073460" cy="76340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t 27">
                <a:extLst>
                  <a:ext uri="{FF2B5EF4-FFF2-40B4-BE49-F238E27FC236}">
                    <a16:creationId xmlns:a16="http://schemas.microsoft.com/office/drawing/2014/main" id="{ADB65703-F845-4835-9F4C-39FB5F743114}"/>
                  </a:ext>
                </a:extLst>
              </p14:cNvPr>
              <p14:cNvContentPartPr/>
              <p14:nvPr/>
            </p14:nvContentPartPr>
            <p14:xfrm>
              <a:off x="5811576" y="489499"/>
              <a:ext cx="1444608" cy="650016"/>
            </p14:xfrm>
          </p:contentPart>
        </mc:Choice>
        <mc:Fallback xmlns="">
          <p:pic>
            <p:nvPicPr>
              <p:cNvPr id="28" name="Inkt 27">
                <a:extLst>
                  <a:ext uri="{FF2B5EF4-FFF2-40B4-BE49-F238E27FC236}">
                    <a16:creationId xmlns:a16="http://schemas.microsoft.com/office/drawing/2014/main" id="{ADB65703-F845-4835-9F4C-39FB5F743114}"/>
                  </a:ext>
                </a:extLst>
              </p:cNvPr>
              <p:cNvPicPr/>
              <p:nvPr/>
            </p:nvPicPr>
            <p:blipFill>
              <a:blip r:embed="rId53"/>
              <a:stretch>
                <a:fillRect/>
              </a:stretch>
            </p:blipFill>
            <p:spPr>
              <a:xfrm>
                <a:off x="5783130" y="461065"/>
                <a:ext cx="1501859" cy="707243"/>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 name="Inkt 28">
                <a:extLst>
                  <a:ext uri="{FF2B5EF4-FFF2-40B4-BE49-F238E27FC236}">
                    <a16:creationId xmlns:a16="http://schemas.microsoft.com/office/drawing/2014/main" id="{5C3E661F-7257-4EA2-A406-C71A8C998952}"/>
                  </a:ext>
                </a:extLst>
              </p14:cNvPr>
              <p14:cNvContentPartPr/>
              <p14:nvPr/>
            </p14:nvContentPartPr>
            <p14:xfrm>
              <a:off x="825547" y="420271"/>
              <a:ext cx="6430637" cy="918900"/>
            </p14:xfrm>
          </p:contentPart>
        </mc:Choice>
        <mc:Fallback xmlns="">
          <p:pic>
            <p:nvPicPr>
              <p:cNvPr id="29" name="Inkt 28">
                <a:extLst>
                  <a:ext uri="{FF2B5EF4-FFF2-40B4-BE49-F238E27FC236}">
                    <a16:creationId xmlns:a16="http://schemas.microsoft.com/office/drawing/2014/main" id="{5C3E661F-7257-4EA2-A406-C71A8C998952}"/>
                  </a:ext>
                </a:extLst>
              </p:cNvPr>
              <p:cNvPicPr/>
              <p:nvPr/>
            </p:nvPicPr>
            <p:blipFill>
              <a:blip r:embed="rId55"/>
              <a:stretch>
                <a:fillRect/>
              </a:stretch>
            </p:blipFill>
            <p:spPr>
              <a:xfrm>
                <a:off x="796747" y="391825"/>
                <a:ext cx="6487877" cy="97615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4" name="Inkt 313">
                <a:extLst>
                  <a:ext uri="{FF2B5EF4-FFF2-40B4-BE49-F238E27FC236}">
                    <a16:creationId xmlns:a16="http://schemas.microsoft.com/office/drawing/2014/main" id="{88888CDB-B20A-4038-BC95-507202291041}"/>
                  </a:ext>
                </a:extLst>
              </p14:cNvPr>
              <p14:cNvContentPartPr/>
              <p14:nvPr/>
            </p14:nvContentPartPr>
            <p14:xfrm>
              <a:off x="3262056" y="3914395"/>
              <a:ext cx="1922112" cy="865152"/>
            </p14:xfrm>
          </p:contentPart>
        </mc:Choice>
        <mc:Fallback xmlns="">
          <p:pic>
            <p:nvPicPr>
              <p:cNvPr id="314" name="Inkt 313">
                <a:extLst>
                  <a:ext uri="{FF2B5EF4-FFF2-40B4-BE49-F238E27FC236}">
                    <a16:creationId xmlns:a16="http://schemas.microsoft.com/office/drawing/2014/main" id="{88888CDB-B20A-4038-BC95-507202291041}"/>
                  </a:ext>
                </a:extLst>
              </p:cNvPr>
              <p:cNvPicPr/>
              <p:nvPr/>
            </p:nvPicPr>
            <p:blipFill>
              <a:blip r:embed="rId57"/>
              <a:stretch>
                <a:fillRect/>
              </a:stretch>
            </p:blipFill>
            <p:spPr>
              <a:xfrm>
                <a:off x="3247655" y="3900012"/>
                <a:ext cx="1950553" cy="89355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6" name="Inkt 255">
                <a:extLst>
                  <a:ext uri="{FF2B5EF4-FFF2-40B4-BE49-F238E27FC236}">
                    <a16:creationId xmlns:a16="http://schemas.microsoft.com/office/drawing/2014/main" id="{C87E372F-9115-4F4B-913C-269FC4F17388}"/>
                  </a:ext>
                </a:extLst>
              </p14:cNvPr>
              <p14:cNvContentPartPr/>
              <p14:nvPr/>
            </p14:nvContentPartPr>
            <p14:xfrm>
              <a:off x="3670440" y="2610979"/>
              <a:ext cx="288" cy="288"/>
            </p14:xfrm>
          </p:contentPart>
        </mc:Choice>
        <mc:Fallback xmlns="">
          <p:pic>
            <p:nvPicPr>
              <p:cNvPr id="256" name="Inkt 255">
                <a:extLst>
                  <a:ext uri="{FF2B5EF4-FFF2-40B4-BE49-F238E27FC236}">
                    <a16:creationId xmlns:a16="http://schemas.microsoft.com/office/drawing/2014/main" id="{C87E372F-9115-4F4B-913C-269FC4F17388}"/>
                  </a:ext>
                </a:extLst>
              </p:cNvPr>
              <p:cNvPicPr/>
              <p:nvPr/>
            </p:nvPicPr>
            <p:blipFill>
              <a:blip r:embed="rId59"/>
              <a:stretch>
                <a:fillRect/>
              </a:stretch>
            </p:blipFill>
            <p:spPr>
              <a:xfrm>
                <a:off x="3664680" y="2605507"/>
                <a:ext cx="115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5" name="Inkt 264">
                <a:extLst>
                  <a:ext uri="{FF2B5EF4-FFF2-40B4-BE49-F238E27FC236}">
                    <a16:creationId xmlns:a16="http://schemas.microsoft.com/office/drawing/2014/main" id="{821FA37B-DBAA-4174-9DCE-CB5A39DAFE08}"/>
                  </a:ext>
                </a:extLst>
              </p14:cNvPr>
              <p14:cNvContentPartPr/>
              <p14:nvPr/>
            </p14:nvContentPartPr>
            <p14:xfrm>
              <a:off x="3145704" y="2659363"/>
              <a:ext cx="702432" cy="412632"/>
            </p14:xfrm>
          </p:contentPart>
        </mc:Choice>
        <mc:Fallback xmlns="">
          <p:pic>
            <p:nvPicPr>
              <p:cNvPr id="265" name="Inkt 264">
                <a:extLst>
                  <a:ext uri="{FF2B5EF4-FFF2-40B4-BE49-F238E27FC236}">
                    <a16:creationId xmlns:a16="http://schemas.microsoft.com/office/drawing/2014/main" id="{821FA37B-DBAA-4174-9DCE-CB5A39DAFE08}"/>
                  </a:ext>
                </a:extLst>
              </p:cNvPr>
              <p:cNvPicPr/>
              <p:nvPr/>
            </p:nvPicPr>
            <p:blipFill>
              <a:blip r:embed="rId61"/>
              <a:stretch>
                <a:fillRect/>
              </a:stretch>
            </p:blipFill>
            <p:spPr>
              <a:xfrm>
                <a:off x="3138503" y="2652162"/>
                <a:ext cx="716473" cy="42667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7" name="Inkt 276">
                <a:extLst>
                  <a:ext uri="{FF2B5EF4-FFF2-40B4-BE49-F238E27FC236}">
                    <a16:creationId xmlns:a16="http://schemas.microsoft.com/office/drawing/2014/main" id="{0077DBC0-0B78-4EA1-BB3B-4DD580BFF723}"/>
                  </a:ext>
                </a:extLst>
              </p14:cNvPr>
              <p14:cNvContentPartPr/>
              <p14:nvPr/>
            </p14:nvContentPartPr>
            <p14:xfrm>
              <a:off x="3802704" y="2138883"/>
              <a:ext cx="599400" cy="296712"/>
            </p14:xfrm>
          </p:contentPart>
        </mc:Choice>
        <mc:Fallback xmlns="">
          <p:pic>
            <p:nvPicPr>
              <p:cNvPr id="277" name="Inkt 276">
                <a:extLst>
                  <a:ext uri="{FF2B5EF4-FFF2-40B4-BE49-F238E27FC236}">
                    <a16:creationId xmlns:a16="http://schemas.microsoft.com/office/drawing/2014/main" id="{0077DBC0-0B78-4EA1-BB3B-4DD580BFF723}"/>
                  </a:ext>
                </a:extLst>
              </p:cNvPr>
              <p:cNvPicPr/>
              <p:nvPr/>
            </p:nvPicPr>
            <p:blipFill>
              <a:blip r:embed="rId63"/>
              <a:stretch>
                <a:fillRect/>
              </a:stretch>
            </p:blipFill>
            <p:spPr>
              <a:xfrm>
                <a:off x="3795864" y="2132050"/>
                <a:ext cx="613440" cy="310738"/>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3" name="Inkt 282">
                <a:extLst>
                  <a:ext uri="{FF2B5EF4-FFF2-40B4-BE49-F238E27FC236}">
                    <a16:creationId xmlns:a16="http://schemas.microsoft.com/office/drawing/2014/main" id="{C7A03AE9-37DF-4B83-83A7-9E467EDDAFD9}"/>
                  </a:ext>
                </a:extLst>
              </p14:cNvPr>
              <p14:cNvContentPartPr/>
              <p14:nvPr/>
            </p14:nvContentPartPr>
            <p14:xfrm>
              <a:off x="4732152" y="1735171"/>
              <a:ext cx="592992" cy="267840"/>
            </p14:xfrm>
          </p:contentPart>
        </mc:Choice>
        <mc:Fallback xmlns="">
          <p:pic>
            <p:nvPicPr>
              <p:cNvPr id="283" name="Inkt 282">
                <a:extLst>
                  <a:ext uri="{FF2B5EF4-FFF2-40B4-BE49-F238E27FC236}">
                    <a16:creationId xmlns:a16="http://schemas.microsoft.com/office/drawing/2014/main" id="{C7A03AE9-37DF-4B83-83A7-9E467EDDAFD9}"/>
                  </a:ext>
                </a:extLst>
              </p:cNvPr>
              <p:cNvPicPr/>
              <p:nvPr/>
            </p:nvPicPr>
            <p:blipFill>
              <a:blip r:embed="rId65"/>
              <a:stretch>
                <a:fillRect/>
              </a:stretch>
            </p:blipFill>
            <p:spPr>
              <a:xfrm>
                <a:off x="4725315" y="1727971"/>
                <a:ext cx="607025"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6" name="Inkt 285">
                <a:extLst>
                  <a:ext uri="{FF2B5EF4-FFF2-40B4-BE49-F238E27FC236}">
                    <a16:creationId xmlns:a16="http://schemas.microsoft.com/office/drawing/2014/main" id="{A0A08AF7-6A60-4E53-B355-3AC97FCD6B6B}"/>
                  </a:ext>
                </a:extLst>
              </p14:cNvPr>
              <p14:cNvContentPartPr/>
              <p14:nvPr/>
            </p14:nvContentPartPr>
            <p14:xfrm>
              <a:off x="5137944" y="1689955"/>
              <a:ext cx="3456" cy="3456"/>
            </p14:xfrm>
          </p:contentPart>
        </mc:Choice>
        <mc:Fallback xmlns="">
          <p:pic>
            <p:nvPicPr>
              <p:cNvPr id="286" name="Inkt 285">
                <a:extLst>
                  <a:ext uri="{FF2B5EF4-FFF2-40B4-BE49-F238E27FC236}">
                    <a16:creationId xmlns:a16="http://schemas.microsoft.com/office/drawing/2014/main" id="{A0A08AF7-6A60-4E53-B355-3AC97FCD6B6B}"/>
                  </a:ext>
                </a:extLst>
              </p:cNvPr>
              <p:cNvPicPr/>
              <p:nvPr/>
            </p:nvPicPr>
            <p:blipFill>
              <a:blip r:embed="rId59"/>
              <a:stretch>
                <a:fillRect/>
              </a:stretch>
            </p:blipFill>
            <p:spPr>
              <a:xfrm>
                <a:off x="5131660" y="1683986"/>
                <a:ext cx="15709" cy="15709"/>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2" name="Inkt 21">
                <a:extLst>
                  <a:ext uri="{FF2B5EF4-FFF2-40B4-BE49-F238E27FC236}">
                    <a16:creationId xmlns:a16="http://schemas.microsoft.com/office/drawing/2014/main" id="{8C6C93F3-2AF9-4C2C-BF75-8C0DB57B194D}"/>
                  </a:ext>
                </a:extLst>
              </p14:cNvPr>
              <p14:cNvContentPartPr/>
              <p14:nvPr/>
            </p14:nvContentPartPr>
            <p14:xfrm>
              <a:off x="7349811" y="4224531"/>
              <a:ext cx="274176" cy="398016"/>
            </p14:xfrm>
          </p:contentPart>
        </mc:Choice>
        <mc:Fallback xmlns="">
          <p:pic>
            <p:nvPicPr>
              <p:cNvPr id="22" name="Inkt 21">
                <a:extLst>
                  <a:ext uri="{FF2B5EF4-FFF2-40B4-BE49-F238E27FC236}">
                    <a16:creationId xmlns:a16="http://schemas.microsoft.com/office/drawing/2014/main" id="{8C6C93F3-2AF9-4C2C-BF75-8C0DB57B194D}"/>
                  </a:ext>
                </a:extLst>
              </p:cNvPr>
              <p:cNvPicPr/>
              <p:nvPr/>
            </p:nvPicPr>
            <p:blipFill>
              <a:blip r:embed="rId68"/>
              <a:stretch>
                <a:fillRect/>
              </a:stretch>
            </p:blipFill>
            <p:spPr>
              <a:xfrm>
                <a:off x="7321064" y="4195715"/>
                <a:ext cx="331311" cy="455287"/>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 name="Inkt 22">
                <a:extLst>
                  <a:ext uri="{FF2B5EF4-FFF2-40B4-BE49-F238E27FC236}">
                    <a16:creationId xmlns:a16="http://schemas.microsoft.com/office/drawing/2014/main" id="{5AB829B6-A39F-4C9D-8E44-4AAC60567C07}"/>
                  </a:ext>
                </a:extLst>
              </p14:cNvPr>
              <p14:cNvContentPartPr/>
              <p14:nvPr/>
            </p14:nvContentPartPr>
            <p14:xfrm>
              <a:off x="7812627" y="4062675"/>
              <a:ext cx="58176" cy="359136"/>
            </p14:xfrm>
          </p:contentPart>
        </mc:Choice>
        <mc:Fallback xmlns="">
          <p:pic>
            <p:nvPicPr>
              <p:cNvPr id="23" name="Inkt 22">
                <a:extLst>
                  <a:ext uri="{FF2B5EF4-FFF2-40B4-BE49-F238E27FC236}">
                    <a16:creationId xmlns:a16="http://schemas.microsoft.com/office/drawing/2014/main" id="{5AB829B6-A39F-4C9D-8E44-4AAC60567C07}"/>
                  </a:ext>
                </a:extLst>
              </p:cNvPr>
              <p:cNvPicPr/>
              <p:nvPr/>
            </p:nvPicPr>
            <p:blipFill>
              <a:blip r:embed="rId70"/>
              <a:stretch>
                <a:fillRect/>
              </a:stretch>
            </p:blipFill>
            <p:spPr>
              <a:xfrm>
                <a:off x="7783898" y="4033887"/>
                <a:ext cx="115275" cy="416353"/>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4" name="Inkt 23">
                <a:extLst>
                  <a:ext uri="{FF2B5EF4-FFF2-40B4-BE49-F238E27FC236}">
                    <a16:creationId xmlns:a16="http://schemas.microsoft.com/office/drawing/2014/main" id="{923196F4-18FA-4ED3-8860-5A674FE60C16}"/>
                  </a:ext>
                </a:extLst>
              </p14:cNvPr>
              <p14:cNvContentPartPr/>
              <p14:nvPr/>
            </p14:nvContentPartPr>
            <p14:xfrm>
              <a:off x="7639251" y="4124307"/>
              <a:ext cx="38880" cy="31104"/>
            </p14:xfrm>
          </p:contentPart>
        </mc:Choice>
        <mc:Fallback xmlns="">
          <p:pic>
            <p:nvPicPr>
              <p:cNvPr id="24" name="Inkt 23">
                <a:extLst>
                  <a:ext uri="{FF2B5EF4-FFF2-40B4-BE49-F238E27FC236}">
                    <a16:creationId xmlns:a16="http://schemas.microsoft.com/office/drawing/2014/main" id="{923196F4-18FA-4ED3-8860-5A674FE60C16}"/>
                  </a:ext>
                </a:extLst>
              </p:cNvPr>
              <p:cNvPicPr/>
              <p:nvPr/>
            </p:nvPicPr>
            <p:blipFill>
              <a:blip r:embed="rId72"/>
              <a:stretch>
                <a:fillRect/>
              </a:stretch>
            </p:blipFill>
            <p:spPr>
              <a:xfrm>
                <a:off x="7616211" y="4101478"/>
                <a:ext cx="84672" cy="76476"/>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5" name="Inkt 24">
                <a:extLst>
                  <a:ext uri="{FF2B5EF4-FFF2-40B4-BE49-F238E27FC236}">
                    <a16:creationId xmlns:a16="http://schemas.microsoft.com/office/drawing/2014/main" id="{9B88440C-2A31-40A5-BB36-454C2EAF94DD}"/>
                  </a:ext>
                </a:extLst>
              </p14:cNvPr>
              <p14:cNvContentPartPr/>
              <p14:nvPr/>
            </p14:nvContentPartPr>
            <p14:xfrm>
              <a:off x="7966995" y="4224531"/>
              <a:ext cx="58176" cy="50400"/>
            </p14:xfrm>
          </p:contentPart>
        </mc:Choice>
        <mc:Fallback xmlns="">
          <p:pic>
            <p:nvPicPr>
              <p:cNvPr id="25" name="Inkt 24">
                <a:extLst>
                  <a:ext uri="{FF2B5EF4-FFF2-40B4-BE49-F238E27FC236}">
                    <a16:creationId xmlns:a16="http://schemas.microsoft.com/office/drawing/2014/main" id="{9B88440C-2A31-40A5-BB36-454C2EAF94DD}"/>
                  </a:ext>
                </a:extLst>
              </p:cNvPr>
              <p:cNvPicPr/>
              <p:nvPr/>
            </p:nvPicPr>
            <p:blipFill>
              <a:blip r:embed="rId74"/>
              <a:stretch>
                <a:fillRect/>
              </a:stretch>
            </p:blipFill>
            <p:spPr>
              <a:xfrm>
                <a:off x="7943955" y="4201491"/>
                <a:ext cx="103968" cy="96192"/>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 name="Inkt 29">
                <a:extLst>
                  <a:ext uri="{FF2B5EF4-FFF2-40B4-BE49-F238E27FC236}">
                    <a16:creationId xmlns:a16="http://schemas.microsoft.com/office/drawing/2014/main" id="{7126820E-25E3-4C52-9FC5-B29492AFDE96}"/>
                  </a:ext>
                </a:extLst>
              </p14:cNvPr>
              <p14:cNvContentPartPr/>
              <p14:nvPr/>
            </p14:nvContentPartPr>
            <p14:xfrm>
              <a:off x="6979443" y="4371123"/>
              <a:ext cx="278208" cy="487829"/>
            </p14:xfrm>
          </p:contentPart>
        </mc:Choice>
        <mc:Fallback xmlns="">
          <p:pic>
            <p:nvPicPr>
              <p:cNvPr id="30" name="Inkt 29">
                <a:extLst>
                  <a:ext uri="{FF2B5EF4-FFF2-40B4-BE49-F238E27FC236}">
                    <a16:creationId xmlns:a16="http://schemas.microsoft.com/office/drawing/2014/main" id="{7126820E-25E3-4C52-9FC5-B29492AFDE96}"/>
                  </a:ext>
                </a:extLst>
              </p:cNvPr>
              <p:cNvPicPr/>
              <p:nvPr/>
            </p:nvPicPr>
            <p:blipFill>
              <a:blip r:embed="rId76"/>
              <a:stretch>
                <a:fillRect/>
              </a:stretch>
            </p:blipFill>
            <p:spPr>
              <a:xfrm>
                <a:off x="6950650" y="4342321"/>
                <a:ext cx="335433" cy="545072"/>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1" name="Inkt 30">
                <a:extLst>
                  <a:ext uri="{FF2B5EF4-FFF2-40B4-BE49-F238E27FC236}">
                    <a16:creationId xmlns:a16="http://schemas.microsoft.com/office/drawing/2014/main" id="{8C4D4155-1C30-44A1-9B09-99D614168F40}"/>
                  </a:ext>
                </a:extLst>
              </p14:cNvPr>
              <p14:cNvContentPartPr/>
              <p14:nvPr/>
            </p14:nvContentPartPr>
            <p14:xfrm>
              <a:off x="7415452" y="604987"/>
              <a:ext cx="350064" cy="338400"/>
            </p14:xfrm>
          </p:contentPart>
        </mc:Choice>
        <mc:Fallback xmlns="">
          <p:pic>
            <p:nvPicPr>
              <p:cNvPr id="31" name="Inkt 30">
                <a:extLst>
                  <a:ext uri="{FF2B5EF4-FFF2-40B4-BE49-F238E27FC236}">
                    <a16:creationId xmlns:a16="http://schemas.microsoft.com/office/drawing/2014/main" id="{8C4D4155-1C30-44A1-9B09-99D614168F40}"/>
                  </a:ext>
                </a:extLst>
              </p:cNvPr>
              <p:cNvPicPr/>
              <p:nvPr/>
            </p:nvPicPr>
            <p:blipFill>
              <a:blip r:embed="rId78"/>
              <a:stretch>
                <a:fillRect/>
              </a:stretch>
            </p:blipFill>
            <p:spPr>
              <a:xfrm>
                <a:off x="7401406" y="590587"/>
                <a:ext cx="378516"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2" name="Inkt 31">
                <a:extLst>
                  <a:ext uri="{FF2B5EF4-FFF2-40B4-BE49-F238E27FC236}">
                    <a16:creationId xmlns:a16="http://schemas.microsoft.com/office/drawing/2014/main" id="{DB3F5235-EDC7-4D9A-AF02-5E9EC2E23D02}"/>
                  </a:ext>
                </a:extLst>
              </p14:cNvPr>
              <p14:cNvContentPartPr/>
              <p14:nvPr/>
            </p14:nvContentPartPr>
            <p14:xfrm>
              <a:off x="7939612" y="570139"/>
              <a:ext cx="3046536" cy="920736"/>
            </p14:xfrm>
          </p:contentPart>
        </mc:Choice>
        <mc:Fallback xmlns="">
          <p:pic>
            <p:nvPicPr>
              <p:cNvPr id="32" name="Inkt 31">
                <a:extLst>
                  <a:ext uri="{FF2B5EF4-FFF2-40B4-BE49-F238E27FC236}">
                    <a16:creationId xmlns:a16="http://schemas.microsoft.com/office/drawing/2014/main" id="{DB3F5235-EDC7-4D9A-AF02-5E9EC2E23D02}"/>
                  </a:ext>
                </a:extLst>
              </p:cNvPr>
              <p:cNvPicPr/>
              <p:nvPr/>
            </p:nvPicPr>
            <p:blipFill>
              <a:blip r:embed="rId80"/>
              <a:stretch>
                <a:fillRect/>
              </a:stretch>
            </p:blipFill>
            <p:spPr>
              <a:xfrm>
                <a:off x="7925573" y="555741"/>
                <a:ext cx="3074975" cy="949172"/>
              </a:xfrm>
              <a:prstGeom prst="rect">
                <a:avLst/>
              </a:prstGeom>
            </p:spPr>
          </p:pic>
        </mc:Fallback>
      </mc:AlternateContent>
    </p:spTree>
    <p:extLst>
      <p:ext uri="{BB962C8B-B14F-4D97-AF65-F5344CB8AC3E}">
        <p14:creationId xmlns:p14="http://schemas.microsoft.com/office/powerpoint/2010/main" val="288926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DDBF0AF9-DE3C-4546-BCF4-DD1D725D5A4A}"/>
                  </a:ext>
                </a:extLst>
              </p14:cNvPr>
              <p14:cNvContentPartPr/>
              <p14:nvPr/>
            </p14:nvContentPartPr>
            <p14:xfrm>
              <a:off x="4439832" y="2167963"/>
              <a:ext cx="3742848" cy="3742848"/>
            </p14:xfrm>
          </p:contentPart>
        </mc:Choice>
        <mc:Fallback xmlns="">
          <p:pic>
            <p:nvPicPr>
              <p:cNvPr id="10" name="Inkt 9">
                <a:extLst>
                  <a:ext uri="{FF2B5EF4-FFF2-40B4-BE49-F238E27FC236}">
                    <a16:creationId xmlns:a16="http://schemas.microsoft.com/office/drawing/2014/main" id="{DDBF0AF9-DE3C-4546-BCF4-DD1D725D5A4A}"/>
                  </a:ext>
                </a:extLst>
              </p:cNvPr>
              <p:cNvPicPr/>
              <p:nvPr/>
            </p:nvPicPr>
            <p:blipFill>
              <a:blip r:embed="rId3"/>
              <a:stretch>
                <a:fillRect/>
              </a:stretch>
            </p:blipFill>
            <p:spPr>
              <a:xfrm>
                <a:off x="4396993" y="2081925"/>
                <a:ext cx="3828886" cy="391528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t 10">
                <a:extLst>
                  <a:ext uri="{FF2B5EF4-FFF2-40B4-BE49-F238E27FC236}">
                    <a16:creationId xmlns:a16="http://schemas.microsoft.com/office/drawing/2014/main" id="{1AB16D86-7A10-4349-AE0B-15EF42E5F8F3}"/>
                  </a:ext>
                </a:extLst>
              </p14:cNvPr>
              <p14:cNvContentPartPr/>
              <p14:nvPr/>
            </p14:nvContentPartPr>
            <p14:xfrm>
              <a:off x="5627544" y="2978683"/>
              <a:ext cx="2404224" cy="2592576"/>
            </p14:xfrm>
          </p:contentPart>
        </mc:Choice>
        <mc:Fallback xmlns="">
          <p:pic>
            <p:nvPicPr>
              <p:cNvPr id="11" name="Inkt 10">
                <a:extLst>
                  <a:ext uri="{FF2B5EF4-FFF2-40B4-BE49-F238E27FC236}">
                    <a16:creationId xmlns:a16="http://schemas.microsoft.com/office/drawing/2014/main" id="{1AB16D86-7A10-4349-AE0B-15EF42E5F8F3}"/>
                  </a:ext>
                </a:extLst>
              </p:cNvPr>
              <p:cNvPicPr/>
              <p:nvPr/>
            </p:nvPicPr>
            <p:blipFill>
              <a:blip r:embed="rId5"/>
              <a:stretch>
                <a:fillRect/>
              </a:stretch>
            </p:blipFill>
            <p:spPr>
              <a:xfrm>
                <a:off x="5555910" y="2835051"/>
                <a:ext cx="2547851" cy="288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t 1">
                <a:extLst>
                  <a:ext uri="{FF2B5EF4-FFF2-40B4-BE49-F238E27FC236}">
                    <a16:creationId xmlns:a16="http://schemas.microsoft.com/office/drawing/2014/main" id="{053C60C2-6DD2-437B-AF61-2B844F26CB06}"/>
                  </a:ext>
                </a:extLst>
              </p14:cNvPr>
              <p14:cNvContentPartPr/>
              <p14:nvPr/>
            </p14:nvContentPartPr>
            <p14:xfrm>
              <a:off x="3732792" y="3525595"/>
              <a:ext cx="1876320" cy="1810368"/>
            </p14:xfrm>
          </p:contentPart>
        </mc:Choice>
        <mc:Fallback xmlns="">
          <p:pic>
            <p:nvPicPr>
              <p:cNvPr id="2" name="Inkt 1">
                <a:extLst>
                  <a:ext uri="{FF2B5EF4-FFF2-40B4-BE49-F238E27FC236}">
                    <a16:creationId xmlns:a16="http://schemas.microsoft.com/office/drawing/2014/main" id="{053C60C2-6DD2-437B-AF61-2B844F26CB06}"/>
                  </a:ext>
                </a:extLst>
              </p:cNvPr>
              <p:cNvPicPr/>
              <p:nvPr/>
            </p:nvPicPr>
            <p:blipFill>
              <a:blip r:embed="rId7"/>
              <a:stretch>
                <a:fillRect/>
              </a:stretch>
            </p:blipFill>
            <p:spPr>
              <a:xfrm>
                <a:off x="3661152" y="3381601"/>
                <a:ext cx="2019960" cy="209799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t 2">
                <a:extLst>
                  <a:ext uri="{FF2B5EF4-FFF2-40B4-BE49-F238E27FC236}">
                    <a16:creationId xmlns:a16="http://schemas.microsoft.com/office/drawing/2014/main" id="{4D08898E-C0C4-44DF-9650-5B7F78E9B5F9}"/>
                  </a:ext>
                </a:extLst>
              </p14:cNvPr>
              <p14:cNvContentPartPr/>
              <p14:nvPr/>
            </p14:nvContentPartPr>
            <p14:xfrm>
              <a:off x="5486136" y="4072219"/>
              <a:ext cx="443232" cy="245376"/>
            </p14:xfrm>
          </p:contentPart>
        </mc:Choice>
        <mc:Fallback xmlns="">
          <p:pic>
            <p:nvPicPr>
              <p:cNvPr id="3" name="Inkt 2">
                <a:extLst>
                  <a:ext uri="{FF2B5EF4-FFF2-40B4-BE49-F238E27FC236}">
                    <a16:creationId xmlns:a16="http://schemas.microsoft.com/office/drawing/2014/main" id="{4D08898E-C0C4-44DF-9650-5B7F78E9B5F9}"/>
                  </a:ext>
                </a:extLst>
              </p:cNvPr>
              <p:cNvPicPr/>
              <p:nvPr/>
            </p:nvPicPr>
            <p:blipFill>
              <a:blip r:embed="rId9"/>
              <a:stretch>
                <a:fillRect/>
              </a:stretch>
            </p:blipFill>
            <p:spPr>
              <a:xfrm>
                <a:off x="5472116" y="4043436"/>
                <a:ext cx="471630" cy="30258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t 3">
                <a:extLst>
                  <a:ext uri="{FF2B5EF4-FFF2-40B4-BE49-F238E27FC236}">
                    <a16:creationId xmlns:a16="http://schemas.microsoft.com/office/drawing/2014/main" id="{7F1167B5-7F6C-4EC2-A834-6B22FF94B057}"/>
                  </a:ext>
                </a:extLst>
              </p14:cNvPr>
              <p14:cNvContentPartPr/>
              <p14:nvPr/>
            </p14:nvContentPartPr>
            <p14:xfrm>
              <a:off x="4006392" y="2884507"/>
              <a:ext cx="1885536" cy="1178496"/>
            </p14:xfrm>
          </p:contentPart>
        </mc:Choice>
        <mc:Fallback xmlns="">
          <p:pic>
            <p:nvPicPr>
              <p:cNvPr id="4" name="Inkt 3">
                <a:extLst>
                  <a:ext uri="{FF2B5EF4-FFF2-40B4-BE49-F238E27FC236}">
                    <a16:creationId xmlns:a16="http://schemas.microsoft.com/office/drawing/2014/main" id="{7F1167B5-7F6C-4EC2-A834-6B22FF94B057}"/>
                  </a:ext>
                </a:extLst>
              </p:cNvPr>
              <p:cNvPicPr/>
              <p:nvPr/>
            </p:nvPicPr>
            <p:blipFill>
              <a:blip r:embed="rId11"/>
              <a:stretch>
                <a:fillRect/>
              </a:stretch>
            </p:blipFill>
            <p:spPr>
              <a:xfrm>
                <a:off x="3991996" y="2855719"/>
                <a:ext cx="1913968" cy="123571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t 4">
                <a:extLst>
                  <a:ext uri="{FF2B5EF4-FFF2-40B4-BE49-F238E27FC236}">
                    <a16:creationId xmlns:a16="http://schemas.microsoft.com/office/drawing/2014/main" id="{61114EC8-3F3C-4555-AD2D-A0C99BCD5087}"/>
                  </a:ext>
                </a:extLst>
              </p14:cNvPr>
              <p14:cNvContentPartPr/>
              <p14:nvPr/>
            </p14:nvContentPartPr>
            <p14:xfrm>
              <a:off x="4364376" y="2573467"/>
              <a:ext cx="1131552" cy="1141056"/>
            </p14:xfrm>
          </p:contentPart>
        </mc:Choice>
        <mc:Fallback xmlns="">
          <p:pic>
            <p:nvPicPr>
              <p:cNvPr id="5" name="Inkt 4">
                <a:extLst>
                  <a:ext uri="{FF2B5EF4-FFF2-40B4-BE49-F238E27FC236}">
                    <a16:creationId xmlns:a16="http://schemas.microsoft.com/office/drawing/2014/main" id="{61114EC8-3F3C-4555-AD2D-A0C99BCD5087}"/>
                  </a:ext>
                </a:extLst>
              </p:cNvPr>
              <p:cNvPicPr/>
              <p:nvPr/>
            </p:nvPicPr>
            <p:blipFill>
              <a:blip r:embed="rId13"/>
              <a:stretch>
                <a:fillRect/>
              </a:stretch>
            </p:blipFill>
            <p:spPr>
              <a:xfrm>
                <a:off x="4350340" y="2544671"/>
                <a:ext cx="1159985" cy="11982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t 5">
                <a:extLst>
                  <a:ext uri="{FF2B5EF4-FFF2-40B4-BE49-F238E27FC236}">
                    <a16:creationId xmlns:a16="http://schemas.microsoft.com/office/drawing/2014/main" id="{569B0C7D-EDC5-4EAF-B5E3-3E89D882868A}"/>
                  </a:ext>
                </a:extLst>
              </p14:cNvPr>
              <p14:cNvContentPartPr/>
              <p14:nvPr/>
            </p14:nvContentPartPr>
            <p14:xfrm>
              <a:off x="4307928" y="2705371"/>
              <a:ext cx="876960" cy="641376"/>
            </p14:xfrm>
          </p:contentPart>
        </mc:Choice>
        <mc:Fallback xmlns="">
          <p:pic>
            <p:nvPicPr>
              <p:cNvPr id="6" name="Inkt 5">
                <a:extLst>
                  <a:ext uri="{FF2B5EF4-FFF2-40B4-BE49-F238E27FC236}">
                    <a16:creationId xmlns:a16="http://schemas.microsoft.com/office/drawing/2014/main" id="{569B0C7D-EDC5-4EAF-B5E3-3E89D882868A}"/>
                  </a:ext>
                </a:extLst>
              </p:cNvPr>
              <p:cNvPicPr/>
              <p:nvPr/>
            </p:nvPicPr>
            <p:blipFill>
              <a:blip r:embed="rId15"/>
              <a:stretch>
                <a:fillRect/>
              </a:stretch>
            </p:blipFill>
            <p:spPr>
              <a:xfrm>
                <a:off x="4293528" y="2676577"/>
                <a:ext cx="905400"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t 6">
                <a:extLst>
                  <a:ext uri="{FF2B5EF4-FFF2-40B4-BE49-F238E27FC236}">
                    <a16:creationId xmlns:a16="http://schemas.microsoft.com/office/drawing/2014/main" id="{F8A398DA-F653-40AA-987E-A6009B878874}"/>
                  </a:ext>
                </a:extLst>
              </p14:cNvPr>
              <p14:cNvContentPartPr/>
              <p14:nvPr/>
            </p14:nvContentPartPr>
            <p14:xfrm>
              <a:off x="4618968" y="2563963"/>
              <a:ext cx="575424" cy="641376"/>
            </p14:xfrm>
          </p:contentPart>
        </mc:Choice>
        <mc:Fallback xmlns="">
          <p:pic>
            <p:nvPicPr>
              <p:cNvPr id="7" name="Inkt 6">
                <a:extLst>
                  <a:ext uri="{FF2B5EF4-FFF2-40B4-BE49-F238E27FC236}">
                    <a16:creationId xmlns:a16="http://schemas.microsoft.com/office/drawing/2014/main" id="{F8A398DA-F653-40AA-987E-A6009B878874}"/>
                  </a:ext>
                </a:extLst>
              </p:cNvPr>
              <p:cNvPicPr/>
              <p:nvPr/>
            </p:nvPicPr>
            <p:blipFill>
              <a:blip r:embed="rId17"/>
              <a:stretch>
                <a:fillRect/>
              </a:stretch>
            </p:blipFill>
            <p:spPr>
              <a:xfrm>
                <a:off x="4604573" y="2535169"/>
                <a:ext cx="603853"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t 11">
                <a:extLst>
                  <a:ext uri="{FF2B5EF4-FFF2-40B4-BE49-F238E27FC236}">
                    <a16:creationId xmlns:a16="http://schemas.microsoft.com/office/drawing/2014/main" id="{901A28E3-14D5-4AB0-8936-985328E0CB59}"/>
                  </a:ext>
                </a:extLst>
              </p14:cNvPr>
              <p14:cNvContentPartPr/>
              <p14:nvPr/>
            </p14:nvContentPartPr>
            <p14:xfrm>
              <a:off x="4732152" y="2139739"/>
              <a:ext cx="1188000" cy="1687680"/>
            </p14:xfrm>
          </p:contentPart>
        </mc:Choice>
        <mc:Fallback xmlns="">
          <p:pic>
            <p:nvPicPr>
              <p:cNvPr id="12" name="Inkt 11">
                <a:extLst>
                  <a:ext uri="{FF2B5EF4-FFF2-40B4-BE49-F238E27FC236}">
                    <a16:creationId xmlns:a16="http://schemas.microsoft.com/office/drawing/2014/main" id="{901A28E3-14D5-4AB0-8936-985328E0CB59}"/>
                  </a:ext>
                </a:extLst>
              </p:cNvPr>
              <p:cNvPicPr/>
              <p:nvPr/>
            </p:nvPicPr>
            <p:blipFill>
              <a:blip r:embed="rId19"/>
              <a:stretch>
                <a:fillRect/>
              </a:stretch>
            </p:blipFill>
            <p:spPr>
              <a:xfrm>
                <a:off x="4688952" y="2053339"/>
                <a:ext cx="1274040" cy="186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7" name="Inkt 266">
                <a:extLst>
                  <a:ext uri="{FF2B5EF4-FFF2-40B4-BE49-F238E27FC236}">
                    <a16:creationId xmlns:a16="http://schemas.microsoft.com/office/drawing/2014/main" id="{A5E0252D-ADC4-42B1-BEA0-7E8E94CF47E4}"/>
                  </a:ext>
                </a:extLst>
              </p14:cNvPr>
              <p14:cNvContentPartPr/>
              <p14:nvPr/>
            </p14:nvContentPartPr>
            <p14:xfrm>
              <a:off x="3610392" y="1998331"/>
              <a:ext cx="5185440" cy="4053960"/>
            </p14:xfrm>
          </p:contentPart>
        </mc:Choice>
        <mc:Fallback xmlns="">
          <p:pic>
            <p:nvPicPr>
              <p:cNvPr id="267" name="Inkt 266">
                <a:extLst>
                  <a:ext uri="{FF2B5EF4-FFF2-40B4-BE49-F238E27FC236}">
                    <a16:creationId xmlns:a16="http://schemas.microsoft.com/office/drawing/2014/main" id="{A5E0252D-ADC4-42B1-BEA0-7E8E94CF47E4}"/>
                  </a:ext>
                </a:extLst>
              </p:cNvPr>
              <p:cNvPicPr/>
              <p:nvPr/>
            </p:nvPicPr>
            <p:blipFill>
              <a:blip r:embed="rId47"/>
              <a:stretch>
                <a:fillRect/>
              </a:stretch>
            </p:blipFill>
            <p:spPr>
              <a:xfrm>
                <a:off x="3581592" y="1969531"/>
                <a:ext cx="5242680" cy="4111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t 25">
                <a:extLst>
                  <a:ext uri="{FF2B5EF4-FFF2-40B4-BE49-F238E27FC236}">
                    <a16:creationId xmlns:a16="http://schemas.microsoft.com/office/drawing/2014/main" id="{FF7A3F8C-38DC-4B30-AB78-909AE150F382}"/>
                  </a:ext>
                </a:extLst>
              </p14:cNvPr>
              <p14:cNvContentPartPr/>
              <p14:nvPr/>
            </p14:nvContentPartPr>
            <p14:xfrm>
              <a:off x="918744" y="553723"/>
              <a:ext cx="1460160" cy="762336"/>
            </p14:xfrm>
          </p:contentPart>
        </mc:Choice>
        <mc:Fallback xmlns="">
          <p:pic>
            <p:nvPicPr>
              <p:cNvPr id="26" name="Inkt 25">
                <a:extLst>
                  <a:ext uri="{FF2B5EF4-FFF2-40B4-BE49-F238E27FC236}">
                    <a16:creationId xmlns:a16="http://schemas.microsoft.com/office/drawing/2014/main" id="{FF7A3F8C-38DC-4B30-AB78-909AE150F382}"/>
                  </a:ext>
                </a:extLst>
              </p:cNvPr>
              <p:cNvPicPr/>
              <p:nvPr/>
            </p:nvPicPr>
            <p:blipFill>
              <a:blip r:embed="rId49"/>
              <a:stretch>
                <a:fillRect/>
              </a:stretch>
            </p:blipFill>
            <p:spPr>
              <a:xfrm>
                <a:off x="890304" y="524928"/>
                <a:ext cx="1517400" cy="81956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t 26">
                <a:extLst>
                  <a:ext uri="{FF2B5EF4-FFF2-40B4-BE49-F238E27FC236}">
                    <a16:creationId xmlns:a16="http://schemas.microsoft.com/office/drawing/2014/main" id="{682552B8-2684-4E6E-B12A-666459FA2B62}"/>
                  </a:ext>
                </a:extLst>
              </p14:cNvPr>
              <p14:cNvContentPartPr/>
              <p14:nvPr/>
            </p14:nvContentPartPr>
            <p14:xfrm>
              <a:off x="2611320" y="457531"/>
              <a:ext cx="3016224" cy="706176"/>
            </p14:xfrm>
          </p:contentPart>
        </mc:Choice>
        <mc:Fallback xmlns="">
          <p:pic>
            <p:nvPicPr>
              <p:cNvPr id="27" name="Inkt 26">
                <a:extLst>
                  <a:ext uri="{FF2B5EF4-FFF2-40B4-BE49-F238E27FC236}">
                    <a16:creationId xmlns:a16="http://schemas.microsoft.com/office/drawing/2014/main" id="{682552B8-2684-4E6E-B12A-666459FA2B62}"/>
                  </a:ext>
                </a:extLst>
              </p:cNvPr>
              <p:cNvPicPr/>
              <p:nvPr/>
            </p:nvPicPr>
            <p:blipFill>
              <a:blip r:embed="rId51"/>
              <a:stretch>
                <a:fillRect/>
              </a:stretch>
            </p:blipFill>
            <p:spPr>
              <a:xfrm>
                <a:off x="2582522" y="428737"/>
                <a:ext cx="3073460" cy="76340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t 27">
                <a:extLst>
                  <a:ext uri="{FF2B5EF4-FFF2-40B4-BE49-F238E27FC236}">
                    <a16:creationId xmlns:a16="http://schemas.microsoft.com/office/drawing/2014/main" id="{ADB65703-F845-4835-9F4C-39FB5F743114}"/>
                  </a:ext>
                </a:extLst>
              </p14:cNvPr>
              <p14:cNvContentPartPr/>
              <p14:nvPr/>
            </p14:nvContentPartPr>
            <p14:xfrm>
              <a:off x="5811576" y="489499"/>
              <a:ext cx="1444608" cy="650016"/>
            </p14:xfrm>
          </p:contentPart>
        </mc:Choice>
        <mc:Fallback xmlns="">
          <p:pic>
            <p:nvPicPr>
              <p:cNvPr id="28" name="Inkt 27">
                <a:extLst>
                  <a:ext uri="{FF2B5EF4-FFF2-40B4-BE49-F238E27FC236}">
                    <a16:creationId xmlns:a16="http://schemas.microsoft.com/office/drawing/2014/main" id="{ADB65703-F845-4835-9F4C-39FB5F743114}"/>
                  </a:ext>
                </a:extLst>
              </p:cNvPr>
              <p:cNvPicPr/>
              <p:nvPr/>
            </p:nvPicPr>
            <p:blipFill>
              <a:blip r:embed="rId53"/>
              <a:stretch>
                <a:fillRect/>
              </a:stretch>
            </p:blipFill>
            <p:spPr>
              <a:xfrm>
                <a:off x="5783130" y="461065"/>
                <a:ext cx="1501859" cy="707243"/>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 name="Inkt 28">
                <a:extLst>
                  <a:ext uri="{FF2B5EF4-FFF2-40B4-BE49-F238E27FC236}">
                    <a16:creationId xmlns:a16="http://schemas.microsoft.com/office/drawing/2014/main" id="{5C3E661F-7257-4EA2-A406-C71A8C998952}"/>
                  </a:ext>
                </a:extLst>
              </p14:cNvPr>
              <p14:cNvContentPartPr/>
              <p14:nvPr/>
            </p14:nvContentPartPr>
            <p14:xfrm>
              <a:off x="825547" y="420271"/>
              <a:ext cx="6430637" cy="918900"/>
            </p14:xfrm>
          </p:contentPart>
        </mc:Choice>
        <mc:Fallback xmlns="">
          <p:pic>
            <p:nvPicPr>
              <p:cNvPr id="29" name="Inkt 28">
                <a:extLst>
                  <a:ext uri="{FF2B5EF4-FFF2-40B4-BE49-F238E27FC236}">
                    <a16:creationId xmlns:a16="http://schemas.microsoft.com/office/drawing/2014/main" id="{5C3E661F-7257-4EA2-A406-C71A8C998952}"/>
                  </a:ext>
                </a:extLst>
              </p:cNvPr>
              <p:cNvPicPr/>
              <p:nvPr/>
            </p:nvPicPr>
            <p:blipFill>
              <a:blip r:embed="rId55"/>
              <a:stretch>
                <a:fillRect/>
              </a:stretch>
            </p:blipFill>
            <p:spPr>
              <a:xfrm>
                <a:off x="796747" y="391825"/>
                <a:ext cx="6487877" cy="97615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4" name="Inkt 313">
                <a:extLst>
                  <a:ext uri="{FF2B5EF4-FFF2-40B4-BE49-F238E27FC236}">
                    <a16:creationId xmlns:a16="http://schemas.microsoft.com/office/drawing/2014/main" id="{88888CDB-B20A-4038-BC95-507202291041}"/>
                  </a:ext>
                </a:extLst>
              </p14:cNvPr>
              <p14:cNvContentPartPr/>
              <p14:nvPr/>
            </p14:nvContentPartPr>
            <p14:xfrm>
              <a:off x="3262056" y="3914395"/>
              <a:ext cx="1922112" cy="865152"/>
            </p14:xfrm>
          </p:contentPart>
        </mc:Choice>
        <mc:Fallback xmlns="">
          <p:pic>
            <p:nvPicPr>
              <p:cNvPr id="314" name="Inkt 313">
                <a:extLst>
                  <a:ext uri="{FF2B5EF4-FFF2-40B4-BE49-F238E27FC236}">
                    <a16:creationId xmlns:a16="http://schemas.microsoft.com/office/drawing/2014/main" id="{88888CDB-B20A-4038-BC95-507202291041}"/>
                  </a:ext>
                </a:extLst>
              </p:cNvPr>
              <p:cNvPicPr/>
              <p:nvPr/>
            </p:nvPicPr>
            <p:blipFill>
              <a:blip r:embed="rId57"/>
              <a:stretch>
                <a:fillRect/>
              </a:stretch>
            </p:blipFill>
            <p:spPr>
              <a:xfrm>
                <a:off x="3247655" y="3900012"/>
                <a:ext cx="1950553" cy="89355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6" name="Inkt 255">
                <a:extLst>
                  <a:ext uri="{FF2B5EF4-FFF2-40B4-BE49-F238E27FC236}">
                    <a16:creationId xmlns:a16="http://schemas.microsoft.com/office/drawing/2014/main" id="{C87E372F-9115-4F4B-913C-269FC4F17388}"/>
                  </a:ext>
                </a:extLst>
              </p14:cNvPr>
              <p14:cNvContentPartPr/>
              <p14:nvPr/>
            </p14:nvContentPartPr>
            <p14:xfrm>
              <a:off x="3670440" y="2610979"/>
              <a:ext cx="288" cy="288"/>
            </p14:xfrm>
          </p:contentPart>
        </mc:Choice>
        <mc:Fallback xmlns="">
          <p:pic>
            <p:nvPicPr>
              <p:cNvPr id="256" name="Inkt 255">
                <a:extLst>
                  <a:ext uri="{FF2B5EF4-FFF2-40B4-BE49-F238E27FC236}">
                    <a16:creationId xmlns:a16="http://schemas.microsoft.com/office/drawing/2014/main" id="{C87E372F-9115-4F4B-913C-269FC4F17388}"/>
                  </a:ext>
                </a:extLst>
              </p:cNvPr>
              <p:cNvPicPr/>
              <p:nvPr/>
            </p:nvPicPr>
            <p:blipFill>
              <a:blip r:embed="rId59"/>
              <a:stretch>
                <a:fillRect/>
              </a:stretch>
            </p:blipFill>
            <p:spPr>
              <a:xfrm>
                <a:off x="3664680" y="2605507"/>
                <a:ext cx="115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5" name="Inkt 264">
                <a:extLst>
                  <a:ext uri="{FF2B5EF4-FFF2-40B4-BE49-F238E27FC236}">
                    <a16:creationId xmlns:a16="http://schemas.microsoft.com/office/drawing/2014/main" id="{821FA37B-DBAA-4174-9DCE-CB5A39DAFE08}"/>
                  </a:ext>
                </a:extLst>
              </p14:cNvPr>
              <p14:cNvContentPartPr/>
              <p14:nvPr/>
            </p14:nvContentPartPr>
            <p14:xfrm>
              <a:off x="3145704" y="2659363"/>
              <a:ext cx="702432" cy="412632"/>
            </p14:xfrm>
          </p:contentPart>
        </mc:Choice>
        <mc:Fallback xmlns="">
          <p:pic>
            <p:nvPicPr>
              <p:cNvPr id="265" name="Inkt 264">
                <a:extLst>
                  <a:ext uri="{FF2B5EF4-FFF2-40B4-BE49-F238E27FC236}">
                    <a16:creationId xmlns:a16="http://schemas.microsoft.com/office/drawing/2014/main" id="{821FA37B-DBAA-4174-9DCE-CB5A39DAFE08}"/>
                  </a:ext>
                </a:extLst>
              </p:cNvPr>
              <p:cNvPicPr/>
              <p:nvPr/>
            </p:nvPicPr>
            <p:blipFill>
              <a:blip r:embed="rId61"/>
              <a:stretch>
                <a:fillRect/>
              </a:stretch>
            </p:blipFill>
            <p:spPr>
              <a:xfrm>
                <a:off x="3138503" y="2652162"/>
                <a:ext cx="716473" cy="42667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7" name="Inkt 276">
                <a:extLst>
                  <a:ext uri="{FF2B5EF4-FFF2-40B4-BE49-F238E27FC236}">
                    <a16:creationId xmlns:a16="http://schemas.microsoft.com/office/drawing/2014/main" id="{0077DBC0-0B78-4EA1-BB3B-4DD580BFF723}"/>
                  </a:ext>
                </a:extLst>
              </p14:cNvPr>
              <p14:cNvContentPartPr/>
              <p14:nvPr/>
            </p14:nvContentPartPr>
            <p14:xfrm>
              <a:off x="3802704" y="2138883"/>
              <a:ext cx="599400" cy="296712"/>
            </p14:xfrm>
          </p:contentPart>
        </mc:Choice>
        <mc:Fallback xmlns="">
          <p:pic>
            <p:nvPicPr>
              <p:cNvPr id="277" name="Inkt 276">
                <a:extLst>
                  <a:ext uri="{FF2B5EF4-FFF2-40B4-BE49-F238E27FC236}">
                    <a16:creationId xmlns:a16="http://schemas.microsoft.com/office/drawing/2014/main" id="{0077DBC0-0B78-4EA1-BB3B-4DD580BFF723}"/>
                  </a:ext>
                </a:extLst>
              </p:cNvPr>
              <p:cNvPicPr/>
              <p:nvPr/>
            </p:nvPicPr>
            <p:blipFill>
              <a:blip r:embed="rId63"/>
              <a:stretch>
                <a:fillRect/>
              </a:stretch>
            </p:blipFill>
            <p:spPr>
              <a:xfrm>
                <a:off x="3795864" y="2132050"/>
                <a:ext cx="613440" cy="310738"/>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3" name="Inkt 282">
                <a:extLst>
                  <a:ext uri="{FF2B5EF4-FFF2-40B4-BE49-F238E27FC236}">
                    <a16:creationId xmlns:a16="http://schemas.microsoft.com/office/drawing/2014/main" id="{C7A03AE9-37DF-4B83-83A7-9E467EDDAFD9}"/>
                  </a:ext>
                </a:extLst>
              </p14:cNvPr>
              <p14:cNvContentPartPr/>
              <p14:nvPr/>
            </p14:nvContentPartPr>
            <p14:xfrm>
              <a:off x="4732152" y="1735171"/>
              <a:ext cx="592992" cy="267840"/>
            </p14:xfrm>
          </p:contentPart>
        </mc:Choice>
        <mc:Fallback xmlns="">
          <p:pic>
            <p:nvPicPr>
              <p:cNvPr id="283" name="Inkt 282">
                <a:extLst>
                  <a:ext uri="{FF2B5EF4-FFF2-40B4-BE49-F238E27FC236}">
                    <a16:creationId xmlns:a16="http://schemas.microsoft.com/office/drawing/2014/main" id="{C7A03AE9-37DF-4B83-83A7-9E467EDDAFD9}"/>
                  </a:ext>
                </a:extLst>
              </p:cNvPr>
              <p:cNvPicPr/>
              <p:nvPr/>
            </p:nvPicPr>
            <p:blipFill>
              <a:blip r:embed="rId65"/>
              <a:stretch>
                <a:fillRect/>
              </a:stretch>
            </p:blipFill>
            <p:spPr>
              <a:xfrm>
                <a:off x="4725315" y="1727971"/>
                <a:ext cx="607025"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6" name="Inkt 285">
                <a:extLst>
                  <a:ext uri="{FF2B5EF4-FFF2-40B4-BE49-F238E27FC236}">
                    <a16:creationId xmlns:a16="http://schemas.microsoft.com/office/drawing/2014/main" id="{A0A08AF7-6A60-4E53-B355-3AC97FCD6B6B}"/>
                  </a:ext>
                </a:extLst>
              </p14:cNvPr>
              <p14:cNvContentPartPr/>
              <p14:nvPr/>
            </p14:nvContentPartPr>
            <p14:xfrm>
              <a:off x="5137944" y="1689955"/>
              <a:ext cx="3456" cy="3456"/>
            </p14:xfrm>
          </p:contentPart>
        </mc:Choice>
        <mc:Fallback xmlns="">
          <p:pic>
            <p:nvPicPr>
              <p:cNvPr id="286" name="Inkt 285">
                <a:extLst>
                  <a:ext uri="{FF2B5EF4-FFF2-40B4-BE49-F238E27FC236}">
                    <a16:creationId xmlns:a16="http://schemas.microsoft.com/office/drawing/2014/main" id="{A0A08AF7-6A60-4E53-B355-3AC97FCD6B6B}"/>
                  </a:ext>
                </a:extLst>
              </p:cNvPr>
              <p:cNvPicPr/>
              <p:nvPr/>
            </p:nvPicPr>
            <p:blipFill>
              <a:blip r:embed="rId59"/>
              <a:stretch>
                <a:fillRect/>
              </a:stretch>
            </p:blipFill>
            <p:spPr>
              <a:xfrm>
                <a:off x="5131660" y="1683986"/>
                <a:ext cx="15709" cy="15709"/>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2" name="Inkt 21">
                <a:extLst>
                  <a:ext uri="{FF2B5EF4-FFF2-40B4-BE49-F238E27FC236}">
                    <a16:creationId xmlns:a16="http://schemas.microsoft.com/office/drawing/2014/main" id="{8C6C93F3-2AF9-4C2C-BF75-8C0DB57B194D}"/>
                  </a:ext>
                </a:extLst>
              </p14:cNvPr>
              <p14:cNvContentPartPr/>
              <p14:nvPr/>
            </p14:nvContentPartPr>
            <p14:xfrm>
              <a:off x="7349811" y="4224531"/>
              <a:ext cx="274176" cy="398016"/>
            </p14:xfrm>
          </p:contentPart>
        </mc:Choice>
        <mc:Fallback xmlns="">
          <p:pic>
            <p:nvPicPr>
              <p:cNvPr id="22" name="Inkt 21">
                <a:extLst>
                  <a:ext uri="{FF2B5EF4-FFF2-40B4-BE49-F238E27FC236}">
                    <a16:creationId xmlns:a16="http://schemas.microsoft.com/office/drawing/2014/main" id="{8C6C93F3-2AF9-4C2C-BF75-8C0DB57B194D}"/>
                  </a:ext>
                </a:extLst>
              </p:cNvPr>
              <p:cNvPicPr/>
              <p:nvPr/>
            </p:nvPicPr>
            <p:blipFill>
              <a:blip r:embed="rId68"/>
              <a:stretch>
                <a:fillRect/>
              </a:stretch>
            </p:blipFill>
            <p:spPr>
              <a:xfrm>
                <a:off x="7321064" y="4195715"/>
                <a:ext cx="331311" cy="455287"/>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 name="Inkt 22">
                <a:extLst>
                  <a:ext uri="{FF2B5EF4-FFF2-40B4-BE49-F238E27FC236}">
                    <a16:creationId xmlns:a16="http://schemas.microsoft.com/office/drawing/2014/main" id="{5AB829B6-A39F-4C9D-8E44-4AAC60567C07}"/>
                  </a:ext>
                </a:extLst>
              </p14:cNvPr>
              <p14:cNvContentPartPr/>
              <p14:nvPr/>
            </p14:nvContentPartPr>
            <p14:xfrm>
              <a:off x="7812627" y="4062675"/>
              <a:ext cx="58176" cy="359136"/>
            </p14:xfrm>
          </p:contentPart>
        </mc:Choice>
        <mc:Fallback xmlns="">
          <p:pic>
            <p:nvPicPr>
              <p:cNvPr id="23" name="Inkt 22">
                <a:extLst>
                  <a:ext uri="{FF2B5EF4-FFF2-40B4-BE49-F238E27FC236}">
                    <a16:creationId xmlns:a16="http://schemas.microsoft.com/office/drawing/2014/main" id="{5AB829B6-A39F-4C9D-8E44-4AAC60567C07}"/>
                  </a:ext>
                </a:extLst>
              </p:cNvPr>
              <p:cNvPicPr/>
              <p:nvPr/>
            </p:nvPicPr>
            <p:blipFill>
              <a:blip r:embed="rId70"/>
              <a:stretch>
                <a:fillRect/>
              </a:stretch>
            </p:blipFill>
            <p:spPr>
              <a:xfrm>
                <a:off x="7783898" y="4033887"/>
                <a:ext cx="115275" cy="416353"/>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4" name="Inkt 23">
                <a:extLst>
                  <a:ext uri="{FF2B5EF4-FFF2-40B4-BE49-F238E27FC236}">
                    <a16:creationId xmlns:a16="http://schemas.microsoft.com/office/drawing/2014/main" id="{923196F4-18FA-4ED3-8860-5A674FE60C16}"/>
                  </a:ext>
                </a:extLst>
              </p14:cNvPr>
              <p14:cNvContentPartPr/>
              <p14:nvPr/>
            </p14:nvContentPartPr>
            <p14:xfrm>
              <a:off x="7639251" y="4124307"/>
              <a:ext cx="38880" cy="31104"/>
            </p14:xfrm>
          </p:contentPart>
        </mc:Choice>
        <mc:Fallback xmlns="">
          <p:pic>
            <p:nvPicPr>
              <p:cNvPr id="24" name="Inkt 23">
                <a:extLst>
                  <a:ext uri="{FF2B5EF4-FFF2-40B4-BE49-F238E27FC236}">
                    <a16:creationId xmlns:a16="http://schemas.microsoft.com/office/drawing/2014/main" id="{923196F4-18FA-4ED3-8860-5A674FE60C16}"/>
                  </a:ext>
                </a:extLst>
              </p:cNvPr>
              <p:cNvPicPr/>
              <p:nvPr/>
            </p:nvPicPr>
            <p:blipFill>
              <a:blip r:embed="rId72"/>
              <a:stretch>
                <a:fillRect/>
              </a:stretch>
            </p:blipFill>
            <p:spPr>
              <a:xfrm>
                <a:off x="7616211" y="4101478"/>
                <a:ext cx="84672" cy="76476"/>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5" name="Inkt 24">
                <a:extLst>
                  <a:ext uri="{FF2B5EF4-FFF2-40B4-BE49-F238E27FC236}">
                    <a16:creationId xmlns:a16="http://schemas.microsoft.com/office/drawing/2014/main" id="{9B88440C-2A31-40A5-BB36-454C2EAF94DD}"/>
                  </a:ext>
                </a:extLst>
              </p14:cNvPr>
              <p14:cNvContentPartPr/>
              <p14:nvPr/>
            </p14:nvContentPartPr>
            <p14:xfrm>
              <a:off x="7966995" y="4224531"/>
              <a:ext cx="58176" cy="50400"/>
            </p14:xfrm>
          </p:contentPart>
        </mc:Choice>
        <mc:Fallback xmlns="">
          <p:pic>
            <p:nvPicPr>
              <p:cNvPr id="25" name="Inkt 24">
                <a:extLst>
                  <a:ext uri="{FF2B5EF4-FFF2-40B4-BE49-F238E27FC236}">
                    <a16:creationId xmlns:a16="http://schemas.microsoft.com/office/drawing/2014/main" id="{9B88440C-2A31-40A5-BB36-454C2EAF94DD}"/>
                  </a:ext>
                </a:extLst>
              </p:cNvPr>
              <p:cNvPicPr/>
              <p:nvPr/>
            </p:nvPicPr>
            <p:blipFill>
              <a:blip r:embed="rId74"/>
              <a:stretch>
                <a:fillRect/>
              </a:stretch>
            </p:blipFill>
            <p:spPr>
              <a:xfrm>
                <a:off x="7943955" y="4201491"/>
                <a:ext cx="103968" cy="96192"/>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 name="Inkt 29">
                <a:extLst>
                  <a:ext uri="{FF2B5EF4-FFF2-40B4-BE49-F238E27FC236}">
                    <a16:creationId xmlns:a16="http://schemas.microsoft.com/office/drawing/2014/main" id="{7126820E-25E3-4C52-9FC5-B29492AFDE96}"/>
                  </a:ext>
                </a:extLst>
              </p14:cNvPr>
              <p14:cNvContentPartPr/>
              <p14:nvPr/>
            </p14:nvContentPartPr>
            <p14:xfrm>
              <a:off x="6979443" y="4371123"/>
              <a:ext cx="278208" cy="487829"/>
            </p14:xfrm>
          </p:contentPart>
        </mc:Choice>
        <mc:Fallback xmlns="">
          <p:pic>
            <p:nvPicPr>
              <p:cNvPr id="30" name="Inkt 29">
                <a:extLst>
                  <a:ext uri="{FF2B5EF4-FFF2-40B4-BE49-F238E27FC236}">
                    <a16:creationId xmlns:a16="http://schemas.microsoft.com/office/drawing/2014/main" id="{7126820E-25E3-4C52-9FC5-B29492AFDE96}"/>
                  </a:ext>
                </a:extLst>
              </p:cNvPr>
              <p:cNvPicPr/>
              <p:nvPr/>
            </p:nvPicPr>
            <p:blipFill>
              <a:blip r:embed="rId76"/>
              <a:stretch>
                <a:fillRect/>
              </a:stretch>
            </p:blipFill>
            <p:spPr>
              <a:xfrm>
                <a:off x="6950650" y="4342321"/>
                <a:ext cx="335433" cy="545072"/>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1" name="Inkt 30">
                <a:extLst>
                  <a:ext uri="{FF2B5EF4-FFF2-40B4-BE49-F238E27FC236}">
                    <a16:creationId xmlns:a16="http://schemas.microsoft.com/office/drawing/2014/main" id="{85D3A1D6-9D00-42E6-B687-E9E9E9FC3A43}"/>
                  </a:ext>
                </a:extLst>
              </p14:cNvPr>
              <p14:cNvContentPartPr/>
              <p14:nvPr/>
            </p14:nvContentPartPr>
            <p14:xfrm>
              <a:off x="8543365" y="2954715"/>
              <a:ext cx="1228680" cy="1126440"/>
            </p14:xfrm>
          </p:contentPart>
        </mc:Choice>
        <mc:Fallback xmlns="">
          <p:pic>
            <p:nvPicPr>
              <p:cNvPr id="31" name="Inkt 30">
                <a:extLst>
                  <a:ext uri="{FF2B5EF4-FFF2-40B4-BE49-F238E27FC236}">
                    <a16:creationId xmlns:a16="http://schemas.microsoft.com/office/drawing/2014/main" id="{85D3A1D6-9D00-42E6-B687-E9E9E9FC3A43}"/>
                  </a:ext>
                </a:extLst>
              </p:cNvPr>
              <p:cNvPicPr/>
              <p:nvPr/>
            </p:nvPicPr>
            <p:blipFill>
              <a:blip r:embed="rId78"/>
              <a:stretch>
                <a:fillRect/>
              </a:stretch>
            </p:blipFill>
            <p:spPr>
              <a:xfrm>
                <a:off x="8514573" y="2925915"/>
                <a:ext cx="1285903" cy="1183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2" name="Inkt 31">
                <a:extLst>
                  <a:ext uri="{FF2B5EF4-FFF2-40B4-BE49-F238E27FC236}">
                    <a16:creationId xmlns:a16="http://schemas.microsoft.com/office/drawing/2014/main" id="{6A2FFBB8-6C9F-4124-8FA5-8B6176C4532B}"/>
                  </a:ext>
                </a:extLst>
              </p14:cNvPr>
              <p14:cNvContentPartPr/>
              <p14:nvPr/>
            </p14:nvContentPartPr>
            <p14:xfrm>
              <a:off x="7415452" y="604987"/>
              <a:ext cx="350064" cy="338400"/>
            </p14:xfrm>
          </p:contentPart>
        </mc:Choice>
        <mc:Fallback xmlns="">
          <p:pic>
            <p:nvPicPr>
              <p:cNvPr id="32" name="Inkt 31">
                <a:extLst>
                  <a:ext uri="{FF2B5EF4-FFF2-40B4-BE49-F238E27FC236}">
                    <a16:creationId xmlns:a16="http://schemas.microsoft.com/office/drawing/2014/main" id="{6A2FFBB8-6C9F-4124-8FA5-8B6176C4532B}"/>
                  </a:ext>
                </a:extLst>
              </p:cNvPr>
              <p:cNvPicPr/>
              <p:nvPr/>
            </p:nvPicPr>
            <p:blipFill>
              <a:blip r:embed="rId80"/>
              <a:stretch>
                <a:fillRect/>
              </a:stretch>
            </p:blipFill>
            <p:spPr>
              <a:xfrm>
                <a:off x="7401406" y="590587"/>
                <a:ext cx="378516"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3" name="Inkt 32">
                <a:extLst>
                  <a:ext uri="{FF2B5EF4-FFF2-40B4-BE49-F238E27FC236}">
                    <a16:creationId xmlns:a16="http://schemas.microsoft.com/office/drawing/2014/main" id="{022D76FC-A277-4A34-9000-BC203AD54CBA}"/>
                  </a:ext>
                </a:extLst>
              </p14:cNvPr>
              <p14:cNvContentPartPr/>
              <p14:nvPr/>
            </p14:nvContentPartPr>
            <p14:xfrm>
              <a:off x="7939612" y="570139"/>
              <a:ext cx="3046536" cy="920736"/>
            </p14:xfrm>
          </p:contentPart>
        </mc:Choice>
        <mc:Fallback xmlns="">
          <p:pic>
            <p:nvPicPr>
              <p:cNvPr id="33" name="Inkt 32">
                <a:extLst>
                  <a:ext uri="{FF2B5EF4-FFF2-40B4-BE49-F238E27FC236}">
                    <a16:creationId xmlns:a16="http://schemas.microsoft.com/office/drawing/2014/main" id="{022D76FC-A277-4A34-9000-BC203AD54CBA}"/>
                  </a:ext>
                </a:extLst>
              </p:cNvPr>
              <p:cNvPicPr/>
              <p:nvPr/>
            </p:nvPicPr>
            <p:blipFill>
              <a:blip r:embed="rId82"/>
              <a:stretch>
                <a:fillRect/>
              </a:stretch>
            </p:blipFill>
            <p:spPr>
              <a:xfrm>
                <a:off x="7925573" y="555741"/>
                <a:ext cx="3074975" cy="949172"/>
              </a:xfrm>
              <a:prstGeom prst="rect">
                <a:avLst/>
              </a:prstGeom>
            </p:spPr>
          </p:pic>
        </mc:Fallback>
      </mc:AlternateContent>
    </p:spTree>
    <p:extLst>
      <p:ext uri="{BB962C8B-B14F-4D97-AF65-F5344CB8AC3E}">
        <p14:creationId xmlns:p14="http://schemas.microsoft.com/office/powerpoint/2010/main" val="91954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DDBF0AF9-DE3C-4546-BCF4-DD1D725D5A4A}"/>
                  </a:ext>
                </a:extLst>
              </p14:cNvPr>
              <p14:cNvContentPartPr/>
              <p14:nvPr/>
            </p14:nvContentPartPr>
            <p14:xfrm>
              <a:off x="4439832" y="2167963"/>
              <a:ext cx="3742848" cy="3742848"/>
            </p14:xfrm>
          </p:contentPart>
        </mc:Choice>
        <mc:Fallback xmlns="">
          <p:pic>
            <p:nvPicPr>
              <p:cNvPr id="10" name="Inkt 9">
                <a:extLst>
                  <a:ext uri="{FF2B5EF4-FFF2-40B4-BE49-F238E27FC236}">
                    <a16:creationId xmlns:a16="http://schemas.microsoft.com/office/drawing/2014/main" id="{DDBF0AF9-DE3C-4546-BCF4-DD1D725D5A4A}"/>
                  </a:ext>
                </a:extLst>
              </p:cNvPr>
              <p:cNvPicPr/>
              <p:nvPr/>
            </p:nvPicPr>
            <p:blipFill>
              <a:blip r:embed="rId3"/>
              <a:stretch>
                <a:fillRect/>
              </a:stretch>
            </p:blipFill>
            <p:spPr>
              <a:xfrm>
                <a:off x="4396993" y="2081925"/>
                <a:ext cx="3828886" cy="391528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t 10">
                <a:extLst>
                  <a:ext uri="{FF2B5EF4-FFF2-40B4-BE49-F238E27FC236}">
                    <a16:creationId xmlns:a16="http://schemas.microsoft.com/office/drawing/2014/main" id="{1AB16D86-7A10-4349-AE0B-15EF42E5F8F3}"/>
                  </a:ext>
                </a:extLst>
              </p14:cNvPr>
              <p14:cNvContentPartPr/>
              <p14:nvPr/>
            </p14:nvContentPartPr>
            <p14:xfrm>
              <a:off x="5627544" y="2978683"/>
              <a:ext cx="2404224" cy="2592576"/>
            </p14:xfrm>
          </p:contentPart>
        </mc:Choice>
        <mc:Fallback xmlns="">
          <p:pic>
            <p:nvPicPr>
              <p:cNvPr id="11" name="Inkt 10">
                <a:extLst>
                  <a:ext uri="{FF2B5EF4-FFF2-40B4-BE49-F238E27FC236}">
                    <a16:creationId xmlns:a16="http://schemas.microsoft.com/office/drawing/2014/main" id="{1AB16D86-7A10-4349-AE0B-15EF42E5F8F3}"/>
                  </a:ext>
                </a:extLst>
              </p:cNvPr>
              <p:cNvPicPr/>
              <p:nvPr/>
            </p:nvPicPr>
            <p:blipFill>
              <a:blip r:embed="rId5"/>
              <a:stretch>
                <a:fillRect/>
              </a:stretch>
            </p:blipFill>
            <p:spPr>
              <a:xfrm>
                <a:off x="5555910" y="2835051"/>
                <a:ext cx="2547851" cy="288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t 1">
                <a:extLst>
                  <a:ext uri="{FF2B5EF4-FFF2-40B4-BE49-F238E27FC236}">
                    <a16:creationId xmlns:a16="http://schemas.microsoft.com/office/drawing/2014/main" id="{053C60C2-6DD2-437B-AF61-2B844F26CB06}"/>
                  </a:ext>
                </a:extLst>
              </p14:cNvPr>
              <p14:cNvContentPartPr/>
              <p14:nvPr/>
            </p14:nvContentPartPr>
            <p14:xfrm>
              <a:off x="3732792" y="3525595"/>
              <a:ext cx="1876320" cy="1810368"/>
            </p14:xfrm>
          </p:contentPart>
        </mc:Choice>
        <mc:Fallback xmlns="">
          <p:pic>
            <p:nvPicPr>
              <p:cNvPr id="2" name="Inkt 1">
                <a:extLst>
                  <a:ext uri="{FF2B5EF4-FFF2-40B4-BE49-F238E27FC236}">
                    <a16:creationId xmlns:a16="http://schemas.microsoft.com/office/drawing/2014/main" id="{053C60C2-6DD2-437B-AF61-2B844F26CB06}"/>
                  </a:ext>
                </a:extLst>
              </p:cNvPr>
              <p:cNvPicPr/>
              <p:nvPr/>
            </p:nvPicPr>
            <p:blipFill>
              <a:blip r:embed="rId7"/>
              <a:stretch>
                <a:fillRect/>
              </a:stretch>
            </p:blipFill>
            <p:spPr>
              <a:xfrm>
                <a:off x="3661152" y="3381601"/>
                <a:ext cx="2019960" cy="209799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t 2">
                <a:extLst>
                  <a:ext uri="{FF2B5EF4-FFF2-40B4-BE49-F238E27FC236}">
                    <a16:creationId xmlns:a16="http://schemas.microsoft.com/office/drawing/2014/main" id="{4D08898E-C0C4-44DF-9650-5B7F78E9B5F9}"/>
                  </a:ext>
                </a:extLst>
              </p14:cNvPr>
              <p14:cNvContentPartPr/>
              <p14:nvPr/>
            </p14:nvContentPartPr>
            <p14:xfrm>
              <a:off x="5486136" y="4072219"/>
              <a:ext cx="443232" cy="245376"/>
            </p14:xfrm>
          </p:contentPart>
        </mc:Choice>
        <mc:Fallback xmlns="">
          <p:pic>
            <p:nvPicPr>
              <p:cNvPr id="3" name="Inkt 2">
                <a:extLst>
                  <a:ext uri="{FF2B5EF4-FFF2-40B4-BE49-F238E27FC236}">
                    <a16:creationId xmlns:a16="http://schemas.microsoft.com/office/drawing/2014/main" id="{4D08898E-C0C4-44DF-9650-5B7F78E9B5F9}"/>
                  </a:ext>
                </a:extLst>
              </p:cNvPr>
              <p:cNvPicPr/>
              <p:nvPr/>
            </p:nvPicPr>
            <p:blipFill>
              <a:blip r:embed="rId9"/>
              <a:stretch>
                <a:fillRect/>
              </a:stretch>
            </p:blipFill>
            <p:spPr>
              <a:xfrm>
                <a:off x="5472116" y="4043436"/>
                <a:ext cx="471630" cy="30258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t 3">
                <a:extLst>
                  <a:ext uri="{FF2B5EF4-FFF2-40B4-BE49-F238E27FC236}">
                    <a16:creationId xmlns:a16="http://schemas.microsoft.com/office/drawing/2014/main" id="{7F1167B5-7F6C-4EC2-A834-6B22FF94B057}"/>
                  </a:ext>
                </a:extLst>
              </p14:cNvPr>
              <p14:cNvContentPartPr/>
              <p14:nvPr/>
            </p14:nvContentPartPr>
            <p14:xfrm>
              <a:off x="4006392" y="2884507"/>
              <a:ext cx="1885536" cy="1178496"/>
            </p14:xfrm>
          </p:contentPart>
        </mc:Choice>
        <mc:Fallback xmlns="">
          <p:pic>
            <p:nvPicPr>
              <p:cNvPr id="4" name="Inkt 3">
                <a:extLst>
                  <a:ext uri="{FF2B5EF4-FFF2-40B4-BE49-F238E27FC236}">
                    <a16:creationId xmlns:a16="http://schemas.microsoft.com/office/drawing/2014/main" id="{7F1167B5-7F6C-4EC2-A834-6B22FF94B057}"/>
                  </a:ext>
                </a:extLst>
              </p:cNvPr>
              <p:cNvPicPr/>
              <p:nvPr/>
            </p:nvPicPr>
            <p:blipFill>
              <a:blip r:embed="rId11"/>
              <a:stretch>
                <a:fillRect/>
              </a:stretch>
            </p:blipFill>
            <p:spPr>
              <a:xfrm>
                <a:off x="3991996" y="2855719"/>
                <a:ext cx="1913968" cy="123571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t 4">
                <a:extLst>
                  <a:ext uri="{FF2B5EF4-FFF2-40B4-BE49-F238E27FC236}">
                    <a16:creationId xmlns:a16="http://schemas.microsoft.com/office/drawing/2014/main" id="{61114EC8-3F3C-4555-AD2D-A0C99BCD5087}"/>
                  </a:ext>
                </a:extLst>
              </p14:cNvPr>
              <p14:cNvContentPartPr/>
              <p14:nvPr/>
            </p14:nvContentPartPr>
            <p14:xfrm>
              <a:off x="4364376" y="2573467"/>
              <a:ext cx="1131552" cy="1141056"/>
            </p14:xfrm>
          </p:contentPart>
        </mc:Choice>
        <mc:Fallback xmlns="">
          <p:pic>
            <p:nvPicPr>
              <p:cNvPr id="5" name="Inkt 4">
                <a:extLst>
                  <a:ext uri="{FF2B5EF4-FFF2-40B4-BE49-F238E27FC236}">
                    <a16:creationId xmlns:a16="http://schemas.microsoft.com/office/drawing/2014/main" id="{61114EC8-3F3C-4555-AD2D-A0C99BCD5087}"/>
                  </a:ext>
                </a:extLst>
              </p:cNvPr>
              <p:cNvPicPr/>
              <p:nvPr/>
            </p:nvPicPr>
            <p:blipFill>
              <a:blip r:embed="rId13"/>
              <a:stretch>
                <a:fillRect/>
              </a:stretch>
            </p:blipFill>
            <p:spPr>
              <a:xfrm>
                <a:off x="4350340" y="2544671"/>
                <a:ext cx="1159985" cy="11982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t 5">
                <a:extLst>
                  <a:ext uri="{FF2B5EF4-FFF2-40B4-BE49-F238E27FC236}">
                    <a16:creationId xmlns:a16="http://schemas.microsoft.com/office/drawing/2014/main" id="{569B0C7D-EDC5-4EAF-B5E3-3E89D882868A}"/>
                  </a:ext>
                </a:extLst>
              </p14:cNvPr>
              <p14:cNvContentPartPr/>
              <p14:nvPr/>
            </p14:nvContentPartPr>
            <p14:xfrm>
              <a:off x="4307928" y="2705371"/>
              <a:ext cx="876960" cy="641376"/>
            </p14:xfrm>
          </p:contentPart>
        </mc:Choice>
        <mc:Fallback xmlns="">
          <p:pic>
            <p:nvPicPr>
              <p:cNvPr id="6" name="Inkt 5">
                <a:extLst>
                  <a:ext uri="{FF2B5EF4-FFF2-40B4-BE49-F238E27FC236}">
                    <a16:creationId xmlns:a16="http://schemas.microsoft.com/office/drawing/2014/main" id="{569B0C7D-EDC5-4EAF-B5E3-3E89D882868A}"/>
                  </a:ext>
                </a:extLst>
              </p:cNvPr>
              <p:cNvPicPr/>
              <p:nvPr/>
            </p:nvPicPr>
            <p:blipFill>
              <a:blip r:embed="rId15"/>
              <a:stretch>
                <a:fillRect/>
              </a:stretch>
            </p:blipFill>
            <p:spPr>
              <a:xfrm>
                <a:off x="4293528" y="2676577"/>
                <a:ext cx="905400"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t 6">
                <a:extLst>
                  <a:ext uri="{FF2B5EF4-FFF2-40B4-BE49-F238E27FC236}">
                    <a16:creationId xmlns:a16="http://schemas.microsoft.com/office/drawing/2014/main" id="{F8A398DA-F653-40AA-987E-A6009B878874}"/>
                  </a:ext>
                </a:extLst>
              </p14:cNvPr>
              <p14:cNvContentPartPr/>
              <p14:nvPr/>
            </p14:nvContentPartPr>
            <p14:xfrm>
              <a:off x="4618968" y="2563963"/>
              <a:ext cx="575424" cy="641376"/>
            </p14:xfrm>
          </p:contentPart>
        </mc:Choice>
        <mc:Fallback xmlns="">
          <p:pic>
            <p:nvPicPr>
              <p:cNvPr id="7" name="Inkt 6">
                <a:extLst>
                  <a:ext uri="{FF2B5EF4-FFF2-40B4-BE49-F238E27FC236}">
                    <a16:creationId xmlns:a16="http://schemas.microsoft.com/office/drawing/2014/main" id="{F8A398DA-F653-40AA-987E-A6009B878874}"/>
                  </a:ext>
                </a:extLst>
              </p:cNvPr>
              <p:cNvPicPr/>
              <p:nvPr/>
            </p:nvPicPr>
            <p:blipFill>
              <a:blip r:embed="rId17"/>
              <a:stretch>
                <a:fillRect/>
              </a:stretch>
            </p:blipFill>
            <p:spPr>
              <a:xfrm>
                <a:off x="4604573" y="2535169"/>
                <a:ext cx="603853"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t 11">
                <a:extLst>
                  <a:ext uri="{FF2B5EF4-FFF2-40B4-BE49-F238E27FC236}">
                    <a16:creationId xmlns:a16="http://schemas.microsoft.com/office/drawing/2014/main" id="{901A28E3-14D5-4AB0-8936-985328E0CB59}"/>
                  </a:ext>
                </a:extLst>
              </p14:cNvPr>
              <p14:cNvContentPartPr/>
              <p14:nvPr/>
            </p14:nvContentPartPr>
            <p14:xfrm>
              <a:off x="4732152" y="2139739"/>
              <a:ext cx="1188000" cy="1687680"/>
            </p14:xfrm>
          </p:contentPart>
        </mc:Choice>
        <mc:Fallback xmlns="">
          <p:pic>
            <p:nvPicPr>
              <p:cNvPr id="12" name="Inkt 11">
                <a:extLst>
                  <a:ext uri="{FF2B5EF4-FFF2-40B4-BE49-F238E27FC236}">
                    <a16:creationId xmlns:a16="http://schemas.microsoft.com/office/drawing/2014/main" id="{901A28E3-14D5-4AB0-8936-985328E0CB59}"/>
                  </a:ext>
                </a:extLst>
              </p:cNvPr>
              <p:cNvPicPr/>
              <p:nvPr/>
            </p:nvPicPr>
            <p:blipFill>
              <a:blip r:embed="rId19"/>
              <a:stretch>
                <a:fillRect/>
              </a:stretch>
            </p:blipFill>
            <p:spPr>
              <a:xfrm>
                <a:off x="4688952" y="2053339"/>
                <a:ext cx="1274040" cy="1860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7" name="Inkt 266">
                <a:extLst>
                  <a:ext uri="{FF2B5EF4-FFF2-40B4-BE49-F238E27FC236}">
                    <a16:creationId xmlns:a16="http://schemas.microsoft.com/office/drawing/2014/main" id="{A5E0252D-ADC4-42B1-BEA0-7E8E94CF47E4}"/>
                  </a:ext>
                </a:extLst>
              </p14:cNvPr>
              <p14:cNvContentPartPr/>
              <p14:nvPr/>
            </p14:nvContentPartPr>
            <p14:xfrm>
              <a:off x="3610392" y="1998331"/>
              <a:ext cx="5185440" cy="4053960"/>
            </p14:xfrm>
          </p:contentPart>
        </mc:Choice>
        <mc:Fallback xmlns="">
          <p:pic>
            <p:nvPicPr>
              <p:cNvPr id="267" name="Inkt 266">
                <a:extLst>
                  <a:ext uri="{FF2B5EF4-FFF2-40B4-BE49-F238E27FC236}">
                    <a16:creationId xmlns:a16="http://schemas.microsoft.com/office/drawing/2014/main" id="{A5E0252D-ADC4-42B1-BEA0-7E8E94CF47E4}"/>
                  </a:ext>
                </a:extLst>
              </p:cNvPr>
              <p:cNvPicPr/>
              <p:nvPr/>
            </p:nvPicPr>
            <p:blipFill>
              <a:blip r:embed="rId47"/>
              <a:stretch>
                <a:fillRect/>
              </a:stretch>
            </p:blipFill>
            <p:spPr>
              <a:xfrm>
                <a:off x="3581592" y="1969531"/>
                <a:ext cx="5242680" cy="4111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t 25">
                <a:extLst>
                  <a:ext uri="{FF2B5EF4-FFF2-40B4-BE49-F238E27FC236}">
                    <a16:creationId xmlns:a16="http://schemas.microsoft.com/office/drawing/2014/main" id="{FF7A3F8C-38DC-4B30-AB78-909AE150F382}"/>
                  </a:ext>
                </a:extLst>
              </p14:cNvPr>
              <p14:cNvContentPartPr/>
              <p14:nvPr/>
            </p14:nvContentPartPr>
            <p14:xfrm>
              <a:off x="918744" y="553723"/>
              <a:ext cx="1460160" cy="762336"/>
            </p14:xfrm>
          </p:contentPart>
        </mc:Choice>
        <mc:Fallback xmlns="">
          <p:pic>
            <p:nvPicPr>
              <p:cNvPr id="26" name="Inkt 25">
                <a:extLst>
                  <a:ext uri="{FF2B5EF4-FFF2-40B4-BE49-F238E27FC236}">
                    <a16:creationId xmlns:a16="http://schemas.microsoft.com/office/drawing/2014/main" id="{FF7A3F8C-38DC-4B30-AB78-909AE150F382}"/>
                  </a:ext>
                </a:extLst>
              </p:cNvPr>
              <p:cNvPicPr/>
              <p:nvPr/>
            </p:nvPicPr>
            <p:blipFill>
              <a:blip r:embed="rId49"/>
              <a:stretch>
                <a:fillRect/>
              </a:stretch>
            </p:blipFill>
            <p:spPr>
              <a:xfrm>
                <a:off x="890304" y="524928"/>
                <a:ext cx="1517400" cy="81956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t 26">
                <a:extLst>
                  <a:ext uri="{FF2B5EF4-FFF2-40B4-BE49-F238E27FC236}">
                    <a16:creationId xmlns:a16="http://schemas.microsoft.com/office/drawing/2014/main" id="{682552B8-2684-4E6E-B12A-666459FA2B62}"/>
                  </a:ext>
                </a:extLst>
              </p14:cNvPr>
              <p14:cNvContentPartPr/>
              <p14:nvPr/>
            </p14:nvContentPartPr>
            <p14:xfrm>
              <a:off x="2611320" y="457531"/>
              <a:ext cx="3016224" cy="706176"/>
            </p14:xfrm>
          </p:contentPart>
        </mc:Choice>
        <mc:Fallback xmlns="">
          <p:pic>
            <p:nvPicPr>
              <p:cNvPr id="27" name="Inkt 26">
                <a:extLst>
                  <a:ext uri="{FF2B5EF4-FFF2-40B4-BE49-F238E27FC236}">
                    <a16:creationId xmlns:a16="http://schemas.microsoft.com/office/drawing/2014/main" id="{682552B8-2684-4E6E-B12A-666459FA2B62}"/>
                  </a:ext>
                </a:extLst>
              </p:cNvPr>
              <p:cNvPicPr/>
              <p:nvPr/>
            </p:nvPicPr>
            <p:blipFill>
              <a:blip r:embed="rId51"/>
              <a:stretch>
                <a:fillRect/>
              </a:stretch>
            </p:blipFill>
            <p:spPr>
              <a:xfrm>
                <a:off x="2582522" y="428737"/>
                <a:ext cx="3073460" cy="76340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8" name="Inkt 27">
                <a:extLst>
                  <a:ext uri="{FF2B5EF4-FFF2-40B4-BE49-F238E27FC236}">
                    <a16:creationId xmlns:a16="http://schemas.microsoft.com/office/drawing/2014/main" id="{ADB65703-F845-4835-9F4C-39FB5F743114}"/>
                  </a:ext>
                </a:extLst>
              </p14:cNvPr>
              <p14:cNvContentPartPr/>
              <p14:nvPr/>
            </p14:nvContentPartPr>
            <p14:xfrm>
              <a:off x="5811576" y="489499"/>
              <a:ext cx="1444608" cy="650016"/>
            </p14:xfrm>
          </p:contentPart>
        </mc:Choice>
        <mc:Fallback xmlns="">
          <p:pic>
            <p:nvPicPr>
              <p:cNvPr id="28" name="Inkt 27">
                <a:extLst>
                  <a:ext uri="{FF2B5EF4-FFF2-40B4-BE49-F238E27FC236}">
                    <a16:creationId xmlns:a16="http://schemas.microsoft.com/office/drawing/2014/main" id="{ADB65703-F845-4835-9F4C-39FB5F743114}"/>
                  </a:ext>
                </a:extLst>
              </p:cNvPr>
              <p:cNvPicPr/>
              <p:nvPr/>
            </p:nvPicPr>
            <p:blipFill>
              <a:blip r:embed="rId53"/>
              <a:stretch>
                <a:fillRect/>
              </a:stretch>
            </p:blipFill>
            <p:spPr>
              <a:xfrm>
                <a:off x="5783130" y="461065"/>
                <a:ext cx="1501859" cy="707243"/>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9" name="Inkt 28">
                <a:extLst>
                  <a:ext uri="{FF2B5EF4-FFF2-40B4-BE49-F238E27FC236}">
                    <a16:creationId xmlns:a16="http://schemas.microsoft.com/office/drawing/2014/main" id="{5C3E661F-7257-4EA2-A406-C71A8C998952}"/>
                  </a:ext>
                </a:extLst>
              </p14:cNvPr>
              <p14:cNvContentPartPr/>
              <p14:nvPr/>
            </p14:nvContentPartPr>
            <p14:xfrm>
              <a:off x="825547" y="420271"/>
              <a:ext cx="6430637" cy="918900"/>
            </p14:xfrm>
          </p:contentPart>
        </mc:Choice>
        <mc:Fallback xmlns="">
          <p:pic>
            <p:nvPicPr>
              <p:cNvPr id="29" name="Inkt 28">
                <a:extLst>
                  <a:ext uri="{FF2B5EF4-FFF2-40B4-BE49-F238E27FC236}">
                    <a16:creationId xmlns:a16="http://schemas.microsoft.com/office/drawing/2014/main" id="{5C3E661F-7257-4EA2-A406-C71A8C998952}"/>
                  </a:ext>
                </a:extLst>
              </p:cNvPr>
              <p:cNvPicPr/>
              <p:nvPr/>
            </p:nvPicPr>
            <p:blipFill>
              <a:blip r:embed="rId55"/>
              <a:stretch>
                <a:fillRect/>
              </a:stretch>
            </p:blipFill>
            <p:spPr>
              <a:xfrm>
                <a:off x="796747" y="391825"/>
                <a:ext cx="6487877" cy="97615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4" name="Inkt 313">
                <a:extLst>
                  <a:ext uri="{FF2B5EF4-FFF2-40B4-BE49-F238E27FC236}">
                    <a16:creationId xmlns:a16="http://schemas.microsoft.com/office/drawing/2014/main" id="{88888CDB-B20A-4038-BC95-507202291041}"/>
                  </a:ext>
                </a:extLst>
              </p14:cNvPr>
              <p14:cNvContentPartPr/>
              <p14:nvPr/>
            </p14:nvContentPartPr>
            <p14:xfrm>
              <a:off x="3262056" y="3914395"/>
              <a:ext cx="1922112" cy="865152"/>
            </p14:xfrm>
          </p:contentPart>
        </mc:Choice>
        <mc:Fallback xmlns="">
          <p:pic>
            <p:nvPicPr>
              <p:cNvPr id="314" name="Inkt 313">
                <a:extLst>
                  <a:ext uri="{FF2B5EF4-FFF2-40B4-BE49-F238E27FC236}">
                    <a16:creationId xmlns:a16="http://schemas.microsoft.com/office/drawing/2014/main" id="{88888CDB-B20A-4038-BC95-507202291041}"/>
                  </a:ext>
                </a:extLst>
              </p:cNvPr>
              <p:cNvPicPr/>
              <p:nvPr/>
            </p:nvPicPr>
            <p:blipFill>
              <a:blip r:embed="rId57"/>
              <a:stretch>
                <a:fillRect/>
              </a:stretch>
            </p:blipFill>
            <p:spPr>
              <a:xfrm>
                <a:off x="3247655" y="3900012"/>
                <a:ext cx="1950553" cy="89355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6" name="Inkt 255">
                <a:extLst>
                  <a:ext uri="{FF2B5EF4-FFF2-40B4-BE49-F238E27FC236}">
                    <a16:creationId xmlns:a16="http://schemas.microsoft.com/office/drawing/2014/main" id="{C87E372F-9115-4F4B-913C-269FC4F17388}"/>
                  </a:ext>
                </a:extLst>
              </p14:cNvPr>
              <p14:cNvContentPartPr/>
              <p14:nvPr/>
            </p14:nvContentPartPr>
            <p14:xfrm>
              <a:off x="3670440" y="2610979"/>
              <a:ext cx="288" cy="288"/>
            </p14:xfrm>
          </p:contentPart>
        </mc:Choice>
        <mc:Fallback xmlns="">
          <p:pic>
            <p:nvPicPr>
              <p:cNvPr id="256" name="Inkt 255">
                <a:extLst>
                  <a:ext uri="{FF2B5EF4-FFF2-40B4-BE49-F238E27FC236}">
                    <a16:creationId xmlns:a16="http://schemas.microsoft.com/office/drawing/2014/main" id="{C87E372F-9115-4F4B-913C-269FC4F17388}"/>
                  </a:ext>
                </a:extLst>
              </p:cNvPr>
              <p:cNvPicPr/>
              <p:nvPr/>
            </p:nvPicPr>
            <p:blipFill>
              <a:blip r:embed="rId59"/>
              <a:stretch>
                <a:fillRect/>
              </a:stretch>
            </p:blipFill>
            <p:spPr>
              <a:xfrm>
                <a:off x="3664680" y="2605507"/>
                <a:ext cx="115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5" name="Inkt 264">
                <a:extLst>
                  <a:ext uri="{FF2B5EF4-FFF2-40B4-BE49-F238E27FC236}">
                    <a16:creationId xmlns:a16="http://schemas.microsoft.com/office/drawing/2014/main" id="{821FA37B-DBAA-4174-9DCE-CB5A39DAFE08}"/>
                  </a:ext>
                </a:extLst>
              </p14:cNvPr>
              <p14:cNvContentPartPr/>
              <p14:nvPr/>
            </p14:nvContentPartPr>
            <p14:xfrm>
              <a:off x="3145704" y="2659363"/>
              <a:ext cx="702432" cy="412632"/>
            </p14:xfrm>
          </p:contentPart>
        </mc:Choice>
        <mc:Fallback xmlns="">
          <p:pic>
            <p:nvPicPr>
              <p:cNvPr id="265" name="Inkt 264">
                <a:extLst>
                  <a:ext uri="{FF2B5EF4-FFF2-40B4-BE49-F238E27FC236}">
                    <a16:creationId xmlns:a16="http://schemas.microsoft.com/office/drawing/2014/main" id="{821FA37B-DBAA-4174-9DCE-CB5A39DAFE08}"/>
                  </a:ext>
                </a:extLst>
              </p:cNvPr>
              <p:cNvPicPr/>
              <p:nvPr/>
            </p:nvPicPr>
            <p:blipFill>
              <a:blip r:embed="rId61"/>
              <a:stretch>
                <a:fillRect/>
              </a:stretch>
            </p:blipFill>
            <p:spPr>
              <a:xfrm>
                <a:off x="3138503" y="2652162"/>
                <a:ext cx="716473" cy="42667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7" name="Inkt 276">
                <a:extLst>
                  <a:ext uri="{FF2B5EF4-FFF2-40B4-BE49-F238E27FC236}">
                    <a16:creationId xmlns:a16="http://schemas.microsoft.com/office/drawing/2014/main" id="{0077DBC0-0B78-4EA1-BB3B-4DD580BFF723}"/>
                  </a:ext>
                </a:extLst>
              </p14:cNvPr>
              <p14:cNvContentPartPr/>
              <p14:nvPr/>
            </p14:nvContentPartPr>
            <p14:xfrm>
              <a:off x="3802704" y="2138883"/>
              <a:ext cx="599400" cy="296712"/>
            </p14:xfrm>
          </p:contentPart>
        </mc:Choice>
        <mc:Fallback xmlns="">
          <p:pic>
            <p:nvPicPr>
              <p:cNvPr id="277" name="Inkt 276">
                <a:extLst>
                  <a:ext uri="{FF2B5EF4-FFF2-40B4-BE49-F238E27FC236}">
                    <a16:creationId xmlns:a16="http://schemas.microsoft.com/office/drawing/2014/main" id="{0077DBC0-0B78-4EA1-BB3B-4DD580BFF723}"/>
                  </a:ext>
                </a:extLst>
              </p:cNvPr>
              <p:cNvPicPr/>
              <p:nvPr/>
            </p:nvPicPr>
            <p:blipFill>
              <a:blip r:embed="rId63"/>
              <a:stretch>
                <a:fillRect/>
              </a:stretch>
            </p:blipFill>
            <p:spPr>
              <a:xfrm>
                <a:off x="3795864" y="2132050"/>
                <a:ext cx="613440" cy="310738"/>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3" name="Inkt 282">
                <a:extLst>
                  <a:ext uri="{FF2B5EF4-FFF2-40B4-BE49-F238E27FC236}">
                    <a16:creationId xmlns:a16="http://schemas.microsoft.com/office/drawing/2014/main" id="{C7A03AE9-37DF-4B83-83A7-9E467EDDAFD9}"/>
                  </a:ext>
                </a:extLst>
              </p14:cNvPr>
              <p14:cNvContentPartPr/>
              <p14:nvPr/>
            </p14:nvContentPartPr>
            <p14:xfrm>
              <a:off x="4732152" y="1735171"/>
              <a:ext cx="592992" cy="267840"/>
            </p14:xfrm>
          </p:contentPart>
        </mc:Choice>
        <mc:Fallback xmlns="">
          <p:pic>
            <p:nvPicPr>
              <p:cNvPr id="283" name="Inkt 282">
                <a:extLst>
                  <a:ext uri="{FF2B5EF4-FFF2-40B4-BE49-F238E27FC236}">
                    <a16:creationId xmlns:a16="http://schemas.microsoft.com/office/drawing/2014/main" id="{C7A03AE9-37DF-4B83-83A7-9E467EDDAFD9}"/>
                  </a:ext>
                </a:extLst>
              </p:cNvPr>
              <p:cNvPicPr/>
              <p:nvPr/>
            </p:nvPicPr>
            <p:blipFill>
              <a:blip r:embed="rId65"/>
              <a:stretch>
                <a:fillRect/>
              </a:stretch>
            </p:blipFill>
            <p:spPr>
              <a:xfrm>
                <a:off x="4725315" y="1727971"/>
                <a:ext cx="607025"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6" name="Inkt 285">
                <a:extLst>
                  <a:ext uri="{FF2B5EF4-FFF2-40B4-BE49-F238E27FC236}">
                    <a16:creationId xmlns:a16="http://schemas.microsoft.com/office/drawing/2014/main" id="{A0A08AF7-6A60-4E53-B355-3AC97FCD6B6B}"/>
                  </a:ext>
                </a:extLst>
              </p14:cNvPr>
              <p14:cNvContentPartPr/>
              <p14:nvPr/>
            </p14:nvContentPartPr>
            <p14:xfrm>
              <a:off x="5137944" y="1689955"/>
              <a:ext cx="3456" cy="3456"/>
            </p14:xfrm>
          </p:contentPart>
        </mc:Choice>
        <mc:Fallback xmlns="">
          <p:pic>
            <p:nvPicPr>
              <p:cNvPr id="286" name="Inkt 285">
                <a:extLst>
                  <a:ext uri="{FF2B5EF4-FFF2-40B4-BE49-F238E27FC236}">
                    <a16:creationId xmlns:a16="http://schemas.microsoft.com/office/drawing/2014/main" id="{A0A08AF7-6A60-4E53-B355-3AC97FCD6B6B}"/>
                  </a:ext>
                </a:extLst>
              </p:cNvPr>
              <p:cNvPicPr/>
              <p:nvPr/>
            </p:nvPicPr>
            <p:blipFill>
              <a:blip r:embed="rId59"/>
              <a:stretch>
                <a:fillRect/>
              </a:stretch>
            </p:blipFill>
            <p:spPr>
              <a:xfrm>
                <a:off x="5131660" y="1683986"/>
                <a:ext cx="15709" cy="15709"/>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2" name="Inkt 21">
                <a:extLst>
                  <a:ext uri="{FF2B5EF4-FFF2-40B4-BE49-F238E27FC236}">
                    <a16:creationId xmlns:a16="http://schemas.microsoft.com/office/drawing/2014/main" id="{8C6C93F3-2AF9-4C2C-BF75-8C0DB57B194D}"/>
                  </a:ext>
                </a:extLst>
              </p14:cNvPr>
              <p14:cNvContentPartPr/>
              <p14:nvPr/>
            </p14:nvContentPartPr>
            <p14:xfrm>
              <a:off x="7349811" y="4224531"/>
              <a:ext cx="274176" cy="398016"/>
            </p14:xfrm>
          </p:contentPart>
        </mc:Choice>
        <mc:Fallback xmlns="">
          <p:pic>
            <p:nvPicPr>
              <p:cNvPr id="22" name="Inkt 21">
                <a:extLst>
                  <a:ext uri="{FF2B5EF4-FFF2-40B4-BE49-F238E27FC236}">
                    <a16:creationId xmlns:a16="http://schemas.microsoft.com/office/drawing/2014/main" id="{8C6C93F3-2AF9-4C2C-BF75-8C0DB57B194D}"/>
                  </a:ext>
                </a:extLst>
              </p:cNvPr>
              <p:cNvPicPr/>
              <p:nvPr/>
            </p:nvPicPr>
            <p:blipFill>
              <a:blip r:embed="rId68"/>
              <a:stretch>
                <a:fillRect/>
              </a:stretch>
            </p:blipFill>
            <p:spPr>
              <a:xfrm>
                <a:off x="7321064" y="4195715"/>
                <a:ext cx="331311" cy="455287"/>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 name="Inkt 22">
                <a:extLst>
                  <a:ext uri="{FF2B5EF4-FFF2-40B4-BE49-F238E27FC236}">
                    <a16:creationId xmlns:a16="http://schemas.microsoft.com/office/drawing/2014/main" id="{5AB829B6-A39F-4C9D-8E44-4AAC60567C07}"/>
                  </a:ext>
                </a:extLst>
              </p14:cNvPr>
              <p14:cNvContentPartPr/>
              <p14:nvPr/>
            </p14:nvContentPartPr>
            <p14:xfrm>
              <a:off x="7812627" y="4062675"/>
              <a:ext cx="58176" cy="359136"/>
            </p14:xfrm>
          </p:contentPart>
        </mc:Choice>
        <mc:Fallback xmlns="">
          <p:pic>
            <p:nvPicPr>
              <p:cNvPr id="23" name="Inkt 22">
                <a:extLst>
                  <a:ext uri="{FF2B5EF4-FFF2-40B4-BE49-F238E27FC236}">
                    <a16:creationId xmlns:a16="http://schemas.microsoft.com/office/drawing/2014/main" id="{5AB829B6-A39F-4C9D-8E44-4AAC60567C07}"/>
                  </a:ext>
                </a:extLst>
              </p:cNvPr>
              <p:cNvPicPr/>
              <p:nvPr/>
            </p:nvPicPr>
            <p:blipFill>
              <a:blip r:embed="rId70"/>
              <a:stretch>
                <a:fillRect/>
              </a:stretch>
            </p:blipFill>
            <p:spPr>
              <a:xfrm>
                <a:off x="7783898" y="4033887"/>
                <a:ext cx="115275" cy="416353"/>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4" name="Inkt 23">
                <a:extLst>
                  <a:ext uri="{FF2B5EF4-FFF2-40B4-BE49-F238E27FC236}">
                    <a16:creationId xmlns:a16="http://schemas.microsoft.com/office/drawing/2014/main" id="{923196F4-18FA-4ED3-8860-5A674FE60C16}"/>
                  </a:ext>
                </a:extLst>
              </p14:cNvPr>
              <p14:cNvContentPartPr/>
              <p14:nvPr/>
            </p14:nvContentPartPr>
            <p14:xfrm>
              <a:off x="7639251" y="4124307"/>
              <a:ext cx="38880" cy="31104"/>
            </p14:xfrm>
          </p:contentPart>
        </mc:Choice>
        <mc:Fallback xmlns="">
          <p:pic>
            <p:nvPicPr>
              <p:cNvPr id="24" name="Inkt 23">
                <a:extLst>
                  <a:ext uri="{FF2B5EF4-FFF2-40B4-BE49-F238E27FC236}">
                    <a16:creationId xmlns:a16="http://schemas.microsoft.com/office/drawing/2014/main" id="{923196F4-18FA-4ED3-8860-5A674FE60C16}"/>
                  </a:ext>
                </a:extLst>
              </p:cNvPr>
              <p:cNvPicPr/>
              <p:nvPr/>
            </p:nvPicPr>
            <p:blipFill>
              <a:blip r:embed="rId72"/>
              <a:stretch>
                <a:fillRect/>
              </a:stretch>
            </p:blipFill>
            <p:spPr>
              <a:xfrm>
                <a:off x="7616211" y="4101478"/>
                <a:ext cx="84672" cy="76476"/>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5" name="Inkt 24">
                <a:extLst>
                  <a:ext uri="{FF2B5EF4-FFF2-40B4-BE49-F238E27FC236}">
                    <a16:creationId xmlns:a16="http://schemas.microsoft.com/office/drawing/2014/main" id="{9B88440C-2A31-40A5-BB36-454C2EAF94DD}"/>
                  </a:ext>
                </a:extLst>
              </p14:cNvPr>
              <p14:cNvContentPartPr/>
              <p14:nvPr/>
            </p14:nvContentPartPr>
            <p14:xfrm>
              <a:off x="7966995" y="4224531"/>
              <a:ext cx="58176" cy="50400"/>
            </p14:xfrm>
          </p:contentPart>
        </mc:Choice>
        <mc:Fallback xmlns="">
          <p:pic>
            <p:nvPicPr>
              <p:cNvPr id="25" name="Inkt 24">
                <a:extLst>
                  <a:ext uri="{FF2B5EF4-FFF2-40B4-BE49-F238E27FC236}">
                    <a16:creationId xmlns:a16="http://schemas.microsoft.com/office/drawing/2014/main" id="{9B88440C-2A31-40A5-BB36-454C2EAF94DD}"/>
                  </a:ext>
                </a:extLst>
              </p:cNvPr>
              <p:cNvPicPr/>
              <p:nvPr/>
            </p:nvPicPr>
            <p:blipFill>
              <a:blip r:embed="rId74"/>
              <a:stretch>
                <a:fillRect/>
              </a:stretch>
            </p:blipFill>
            <p:spPr>
              <a:xfrm>
                <a:off x="7943955" y="4201491"/>
                <a:ext cx="103968" cy="96192"/>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 name="Inkt 29">
                <a:extLst>
                  <a:ext uri="{FF2B5EF4-FFF2-40B4-BE49-F238E27FC236}">
                    <a16:creationId xmlns:a16="http://schemas.microsoft.com/office/drawing/2014/main" id="{7126820E-25E3-4C52-9FC5-B29492AFDE96}"/>
                  </a:ext>
                </a:extLst>
              </p14:cNvPr>
              <p14:cNvContentPartPr/>
              <p14:nvPr/>
            </p14:nvContentPartPr>
            <p14:xfrm>
              <a:off x="6979443" y="4371123"/>
              <a:ext cx="278208" cy="487829"/>
            </p14:xfrm>
          </p:contentPart>
        </mc:Choice>
        <mc:Fallback xmlns="">
          <p:pic>
            <p:nvPicPr>
              <p:cNvPr id="30" name="Inkt 29">
                <a:extLst>
                  <a:ext uri="{FF2B5EF4-FFF2-40B4-BE49-F238E27FC236}">
                    <a16:creationId xmlns:a16="http://schemas.microsoft.com/office/drawing/2014/main" id="{7126820E-25E3-4C52-9FC5-B29492AFDE96}"/>
                  </a:ext>
                </a:extLst>
              </p:cNvPr>
              <p:cNvPicPr/>
              <p:nvPr/>
            </p:nvPicPr>
            <p:blipFill>
              <a:blip r:embed="rId76"/>
              <a:stretch>
                <a:fillRect/>
              </a:stretch>
            </p:blipFill>
            <p:spPr>
              <a:xfrm>
                <a:off x="6950650" y="4342321"/>
                <a:ext cx="335433" cy="545072"/>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1" name="Inkt 30">
                <a:extLst>
                  <a:ext uri="{FF2B5EF4-FFF2-40B4-BE49-F238E27FC236}">
                    <a16:creationId xmlns:a16="http://schemas.microsoft.com/office/drawing/2014/main" id="{85D3A1D6-9D00-42E6-B687-E9E9E9FC3A43}"/>
                  </a:ext>
                </a:extLst>
              </p14:cNvPr>
              <p14:cNvContentPartPr/>
              <p14:nvPr/>
            </p14:nvContentPartPr>
            <p14:xfrm>
              <a:off x="8543365" y="2954715"/>
              <a:ext cx="1228680" cy="1126440"/>
            </p14:xfrm>
          </p:contentPart>
        </mc:Choice>
        <mc:Fallback xmlns="">
          <p:pic>
            <p:nvPicPr>
              <p:cNvPr id="31" name="Inkt 30">
                <a:extLst>
                  <a:ext uri="{FF2B5EF4-FFF2-40B4-BE49-F238E27FC236}">
                    <a16:creationId xmlns:a16="http://schemas.microsoft.com/office/drawing/2014/main" id="{85D3A1D6-9D00-42E6-B687-E9E9E9FC3A43}"/>
                  </a:ext>
                </a:extLst>
              </p:cNvPr>
              <p:cNvPicPr/>
              <p:nvPr/>
            </p:nvPicPr>
            <p:blipFill>
              <a:blip r:embed="rId78"/>
              <a:stretch>
                <a:fillRect/>
              </a:stretch>
            </p:blipFill>
            <p:spPr>
              <a:xfrm>
                <a:off x="8514573" y="2925915"/>
                <a:ext cx="1285903" cy="1183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2" name="Inkt 31">
                <a:extLst>
                  <a:ext uri="{FF2B5EF4-FFF2-40B4-BE49-F238E27FC236}">
                    <a16:creationId xmlns:a16="http://schemas.microsoft.com/office/drawing/2014/main" id="{6A2FFBB8-6C9F-4124-8FA5-8B6176C4532B}"/>
                  </a:ext>
                </a:extLst>
              </p14:cNvPr>
              <p14:cNvContentPartPr/>
              <p14:nvPr/>
            </p14:nvContentPartPr>
            <p14:xfrm>
              <a:off x="7415452" y="604987"/>
              <a:ext cx="350064" cy="338400"/>
            </p14:xfrm>
          </p:contentPart>
        </mc:Choice>
        <mc:Fallback xmlns="">
          <p:pic>
            <p:nvPicPr>
              <p:cNvPr id="32" name="Inkt 31">
                <a:extLst>
                  <a:ext uri="{FF2B5EF4-FFF2-40B4-BE49-F238E27FC236}">
                    <a16:creationId xmlns:a16="http://schemas.microsoft.com/office/drawing/2014/main" id="{6A2FFBB8-6C9F-4124-8FA5-8B6176C4532B}"/>
                  </a:ext>
                </a:extLst>
              </p:cNvPr>
              <p:cNvPicPr/>
              <p:nvPr/>
            </p:nvPicPr>
            <p:blipFill>
              <a:blip r:embed="rId80"/>
              <a:stretch>
                <a:fillRect/>
              </a:stretch>
            </p:blipFill>
            <p:spPr>
              <a:xfrm>
                <a:off x="7401406" y="590587"/>
                <a:ext cx="378516"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3" name="Inkt 32">
                <a:extLst>
                  <a:ext uri="{FF2B5EF4-FFF2-40B4-BE49-F238E27FC236}">
                    <a16:creationId xmlns:a16="http://schemas.microsoft.com/office/drawing/2014/main" id="{022D76FC-A277-4A34-9000-BC203AD54CBA}"/>
                  </a:ext>
                </a:extLst>
              </p14:cNvPr>
              <p14:cNvContentPartPr/>
              <p14:nvPr/>
            </p14:nvContentPartPr>
            <p14:xfrm>
              <a:off x="7939612" y="570139"/>
              <a:ext cx="3046536" cy="920736"/>
            </p14:xfrm>
          </p:contentPart>
        </mc:Choice>
        <mc:Fallback xmlns="">
          <p:pic>
            <p:nvPicPr>
              <p:cNvPr id="33" name="Inkt 32">
                <a:extLst>
                  <a:ext uri="{FF2B5EF4-FFF2-40B4-BE49-F238E27FC236}">
                    <a16:creationId xmlns:a16="http://schemas.microsoft.com/office/drawing/2014/main" id="{022D76FC-A277-4A34-9000-BC203AD54CBA}"/>
                  </a:ext>
                </a:extLst>
              </p:cNvPr>
              <p:cNvPicPr/>
              <p:nvPr/>
            </p:nvPicPr>
            <p:blipFill>
              <a:blip r:embed="rId82"/>
              <a:stretch>
                <a:fillRect/>
              </a:stretch>
            </p:blipFill>
            <p:spPr>
              <a:xfrm>
                <a:off x="7925573" y="555741"/>
                <a:ext cx="3074975" cy="949172"/>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61" name="Inkt 260">
                <a:extLst>
                  <a:ext uri="{FF2B5EF4-FFF2-40B4-BE49-F238E27FC236}">
                    <a16:creationId xmlns:a16="http://schemas.microsoft.com/office/drawing/2014/main" id="{D539A116-11FB-42A1-A0B0-2227D8E6BEA8}"/>
                  </a:ext>
                </a:extLst>
              </p14:cNvPr>
              <p14:cNvContentPartPr/>
              <p14:nvPr/>
            </p14:nvContentPartPr>
            <p14:xfrm>
              <a:off x="8773343" y="4498474"/>
              <a:ext cx="2226528" cy="1161792"/>
            </p14:xfrm>
          </p:contentPart>
        </mc:Choice>
        <mc:Fallback xmlns="">
          <p:pic>
            <p:nvPicPr>
              <p:cNvPr id="261" name="Inkt 260">
                <a:extLst>
                  <a:ext uri="{FF2B5EF4-FFF2-40B4-BE49-F238E27FC236}">
                    <a16:creationId xmlns:a16="http://schemas.microsoft.com/office/drawing/2014/main" id="{D539A116-11FB-42A1-A0B0-2227D8E6BEA8}"/>
                  </a:ext>
                </a:extLst>
              </p:cNvPr>
              <p:cNvPicPr/>
              <p:nvPr/>
            </p:nvPicPr>
            <p:blipFill>
              <a:blip r:embed="rId84"/>
              <a:stretch>
                <a:fillRect/>
              </a:stretch>
            </p:blipFill>
            <p:spPr>
              <a:xfrm>
                <a:off x="8759303" y="4484433"/>
                <a:ext cx="2254967" cy="1190234"/>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82" name="Inkt 281">
                <a:extLst>
                  <a:ext uri="{FF2B5EF4-FFF2-40B4-BE49-F238E27FC236}">
                    <a16:creationId xmlns:a16="http://schemas.microsoft.com/office/drawing/2014/main" id="{017EDB98-5E75-41C0-9DF8-45EAD07D5CD2}"/>
                  </a:ext>
                </a:extLst>
              </p14:cNvPr>
              <p14:cNvContentPartPr/>
              <p14:nvPr/>
            </p14:nvContentPartPr>
            <p14:xfrm>
              <a:off x="9017816" y="4508804"/>
              <a:ext cx="399744" cy="385632"/>
            </p14:xfrm>
          </p:contentPart>
        </mc:Choice>
        <mc:Fallback xmlns="">
          <p:pic>
            <p:nvPicPr>
              <p:cNvPr id="282" name="Inkt 281">
                <a:extLst>
                  <a:ext uri="{FF2B5EF4-FFF2-40B4-BE49-F238E27FC236}">
                    <a16:creationId xmlns:a16="http://schemas.microsoft.com/office/drawing/2014/main" id="{017EDB98-5E75-41C0-9DF8-45EAD07D5CD2}"/>
                  </a:ext>
                </a:extLst>
              </p:cNvPr>
              <p:cNvPicPr/>
              <p:nvPr/>
            </p:nvPicPr>
            <p:blipFill>
              <a:blip r:embed="rId86"/>
              <a:stretch>
                <a:fillRect/>
              </a:stretch>
            </p:blipFill>
            <p:spPr>
              <a:xfrm>
                <a:off x="8989032" y="4451247"/>
                <a:ext cx="456953" cy="500386"/>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84" name="Inkt 283">
                <a:extLst>
                  <a:ext uri="{FF2B5EF4-FFF2-40B4-BE49-F238E27FC236}">
                    <a16:creationId xmlns:a16="http://schemas.microsoft.com/office/drawing/2014/main" id="{7BEA77E2-7AAF-48D3-95DA-9668BE8A1EC1}"/>
                  </a:ext>
                </a:extLst>
              </p14:cNvPr>
              <p14:cNvContentPartPr/>
              <p14:nvPr/>
            </p14:nvContentPartPr>
            <p14:xfrm>
              <a:off x="9283928" y="4687364"/>
              <a:ext cx="150912" cy="157824"/>
            </p14:xfrm>
          </p:contentPart>
        </mc:Choice>
        <mc:Fallback xmlns="">
          <p:pic>
            <p:nvPicPr>
              <p:cNvPr id="284" name="Inkt 283">
                <a:extLst>
                  <a:ext uri="{FF2B5EF4-FFF2-40B4-BE49-F238E27FC236}">
                    <a16:creationId xmlns:a16="http://schemas.microsoft.com/office/drawing/2014/main" id="{7BEA77E2-7AAF-48D3-95DA-9668BE8A1EC1}"/>
                  </a:ext>
                </a:extLst>
              </p:cNvPr>
              <p:cNvPicPr/>
              <p:nvPr/>
            </p:nvPicPr>
            <p:blipFill>
              <a:blip r:embed="rId88"/>
              <a:stretch>
                <a:fillRect/>
              </a:stretch>
            </p:blipFill>
            <p:spPr>
              <a:xfrm>
                <a:off x="9261176" y="4641572"/>
                <a:ext cx="196704" cy="249696"/>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85" name="Inkt 284">
                <a:extLst>
                  <a:ext uri="{FF2B5EF4-FFF2-40B4-BE49-F238E27FC236}">
                    <a16:creationId xmlns:a16="http://schemas.microsoft.com/office/drawing/2014/main" id="{E9F20E3D-21BE-4574-AE7B-BAE123540D4E}"/>
                  </a:ext>
                </a:extLst>
              </p14:cNvPr>
              <p14:cNvContentPartPr/>
              <p14:nvPr/>
            </p14:nvContentPartPr>
            <p14:xfrm>
              <a:off x="8702456" y="4673540"/>
              <a:ext cx="2351232" cy="963648"/>
            </p14:xfrm>
          </p:contentPart>
        </mc:Choice>
        <mc:Fallback xmlns="">
          <p:pic>
            <p:nvPicPr>
              <p:cNvPr id="285" name="Inkt 284">
                <a:extLst>
                  <a:ext uri="{FF2B5EF4-FFF2-40B4-BE49-F238E27FC236}">
                    <a16:creationId xmlns:a16="http://schemas.microsoft.com/office/drawing/2014/main" id="{E9F20E3D-21BE-4574-AE7B-BAE123540D4E}"/>
                  </a:ext>
                </a:extLst>
              </p:cNvPr>
              <p:cNvPicPr/>
              <p:nvPr/>
            </p:nvPicPr>
            <p:blipFill>
              <a:blip r:embed="rId90"/>
              <a:stretch>
                <a:fillRect/>
              </a:stretch>
            </p:blipFill>
            <p:spPr>
              <a:xfrm>
                <a:off x="8673660" y="4615944"/>
                <a:ext cx="2408465" cy="1078479"/>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87" name="Inkt 286">
                <a:extLst>
                  <a:ext uri="{FF2B5EF4-FFF2-40B4-BE49-F238E27FC236}">
                    <a16:creationId xmlns:a16="http://schemas.microsoft.com/office/drawing/2014/main" id="{3EB0611A-7748-4C6D-B429-77568C81968C}"/>
                  </a:ext>
                </a:extLst>
              </p14:cNvPr>
              <p14:cNvContentPartPr/>
              <p14:nvPr/>
            </p14:nvContentPartPr>
            <p14:xfrm>
              <a:off x="9567896" y="4592900"/>
              <a:ext cx="105408" cy="199872"/>
            </p14:xfrm>
          </p:contentPart>
        </mc:Choice>
        <mc:Fallback xmlns="">
          <p:pic>
            <p:nvPicPr>
              <p:cNvPr id="287" name="Inkt 286">
                <a:extLst>
                  <a:ext uri="{FF2B5EF4-FFF2-40B4-BE49-F238E27FC236}">
                    <a16:creationId xmlns:a16="http://schemas.microsoft.com/office/drawing/2014/main" id="{3EB0611A-7748-4C6D-B429-77568C81968C}"/>
                  </a:ext>
                </a:extLst>
              </p:cNvPr>
              <p:cNvPicPr/>
              <p:nvPr/>
            </p:nvPicPr>
            <p:blipFill>
              <a:blip r:embed="rId92"/>
              <a:stretch>
                <a:fillRect/>
              </a:stretch>
            </p:blipFill>
            <p:spPr>
              <a:xfrm>
                <a:off x="9544856" y="4546820"/>
                <a:ext cx="151200" cy="291744"/>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4" name="Inkt 33">
                <a:extLst>
                  <a:ext uri="{FF2B5EF4-FFF2-40B4-BE49-F238E27FC236}">
                    <a16:creationId xmlns:a16="http://schemas.microsoft.com/office/drawing/2014/main" id="{38A004FB-346A-496A-8436-DDA271E03C85}"/>
                  </a:ext>
                </a:extLst>
              </p14:cNvPr>
              <p14:cNvContentPartPr/>
              <p14:nvPr/>
            </p14:nvContentPartPr>
            <p14:xfrm>
              <a:off x="9764024" y="4613924"/>
              <a:ext cx="105408" cy="140544"/>
            </p14:xfrm>
          </p:contentPart>
        </mc:Choice>
        <mc:Fallback xmlns="">
          <p:pic>
            <p:nvPicPr>
              <p:cNvPr id="34" name="Inkt 33">
                <a:extLst>
                  <a:ext uri="{FF2B5EF4-FFF2-40B4-BE49-F238E27FC236}">
                    <a16:creationId xmlns:a16="http://schemas.microsoft.com/office/drawing/2014/main" id="{38A004FB-346A-496A-8436-DDA271E03C85}"/>
                  </a:ext>
                </a:extLst>
              </p:cNvPr>
              <p:cNvPicPr/>
              <p:nvPr/>
            </p:nvPicPr>
            <p:blipFill>
              <a:blip r:embed="rId94"/>
              <a:stretch>
                <a:fillRect/>
              </a:stretch>
            </p:blipFill>
            <p:spPr>
              <a:xfrm>
                <a:off x="9740984" y="4567844"/>
                <a:ext cx="151200" cy="232416"/>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5" name="Inkt 34">
                <a:extLst>
                  <a:ext uri="{FF2B5EF4-FFF2-40B4-BE49-F238E27FC236}">
                    <a16:creationId xmlns:a16="http://schemas.microsoft.com/office/drawing/2014/main" id="{473F731D-D366-4495-9BCC-AF794A961D43}"/>
                  </a:ext>
                </a:extLst>
              </p14:cNvPr>
              <p14:cNvContentPartPr/>
              <p14:nvPr/>
            </p14:nvContentPartPr>
            <p14:xfrm>
              <a:off x="9967064" y="4613924"/>
              <a:ext cx="115776" cy="147456"/>
            </p14:xfrm>
          </p:contentPart>
        </mc:Choice>
        <mc:Fallback xmlns="">
          <p:pic>
            <p:nvPicPr>
              <p:cNvPr id="35" name="Inkt 34">
                <a:extLst>
                  <a:ext uri="{FF2B5EF4-FFF2-40B4-BE49-F238E27FC236}">
                    <a16:creationId xmlns:a16="http://schemas.microsoft.com/office/drawing/2014/main" id="{473F731D-D366-4495-9BCC-AF794A961D43}"/>
                  </a:ext>
                </a:extLst>
              </p:cNvPr>
              <p:cNvPicPr/>
              <p:nvPr/>
            </p:nvPicPr>
            <p:blipFill>
              <a:blip r:embed="rId96"/>
              <a:stretch>
                <a:fillRect/>
              </a:stretch>
            </p:blipFill>
            <p:spPr>
              <a:xfrm>
                <a:off x="9944312" y="4567844"/>
                <a:ext cx="161568" cy="239328"/>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6" name="Inkt 35">
                <a:extLst>
                  <a:ext uri="{FF2B5EF4-FFF2-40B4-BE49-F238E27FC236}">
                    <a16:creationId xmlns:a16="http://schemas.microsoft.com/office/drawing/2014/main" id="{7A9C19AE-D30D-4BAC-876B-D4CFFE12CD00}"/>
                  </a:ext>
                </a:extLst>
              </p14:cNvPr>
              <p14:cNvContentPartPr/>
              <p14:nvPr/>
            </p14:nvContentPartPr>
            <p14:xfrm>
              <a:off x="10128344" y="4498148"/>
              <a:ext cx="38880" cy="340128"/>
            </p14:xfrm>
          </p:contentPart>
        </mc:Choice>
        <mc:Fallback xmlns="">
          <p:pic>
            <p:nvPicPr>
              <p:cNvPr id="36" name="Inkt 35">
                <a:extLst>
                  <a:ext uri="{FF2B5EF4-FFF2-40B4-BE49-F238E27FC236}">
                    <a16:creationId xmlns:a16="http://schemas.microsoft.com/office/drawing/2014/main" id="{7A9C19AE-D30D-4BAC-876B-D4CFFE12CD00}"/>
                  </a:ext>
                </a:extLst>
              </p:cNvPr>
              <p:cNvPicPr/>
              <p:nvPr/>
            </p:nvPicPr>
            <p:blipFill>
              <a:blip r:embed="rId98"/>
              <a:stretch>
                <a:fillRect/>
              </a:stretch>
            </p:blipFill>
            <p:spPr>
              <a:xfrm>
                <a:off x="10099544" y="4440920"/>
                <a:ext cx="96120" cy="454944"/>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7" name="Inkt 36">
                <a:extLst>
                  <a:ext uri="{FF2B5EF4-FFF2-40B4-BE49-F238E27FC236}">
                    <a16:creationId xmlns:a16="http://schemas.microsoft.com/office/drawing/2014/main" id="{250DA360-7243-49E4-A4BB-C0460DD9B96D}"/>
                  </a:ext>
                </a:extLst>
              </p14:cNvPr>
              <p14:cNvContentPartPr/>
              <p14:nvPr/>
            </p14:nvContentPartPr>
            <p14:xfrm>
              <a:off x="9553784" y="4603268"/>
              <a:ext cx="73728" cy="241920"/>
            </p14:xfrm>
          </p:contentPart>
        </mc:Choice>
        <mc:Fallback xmlns="">
          <p:pic>
            <p:nvPicPr>
              <p:cNvPr id="37" name="Inkt 36">
                <a:extLst>
                  <a:ext uri="{FF2B5EF4-FFF2-40B4-BE49-F238E27FC236}">
                    <a16:creationId xmlns:a16="http://schemas.microsoft.com/office/drawing/2014/main" id="{250DA360-7243-49E4-A4BB-C0460DD9B96D}"/>
                  </a:ext>
                </a:extLst>
              </p:cNvPr>
              <p:cNvPicPr/>
              <p:nvPr/>
            </p:nvPicPr>
            <p:blipFill>
              <a:blip r:embed="rId100"/>
              <a:stretch>
                <a:fillRect/>
              </a:stretch>
            </p:blipFill>
            <p:spPr>
              <a:xfrm>
                <a:off x="9525152" y="4546028"/>
                <a:ext cx="130635" cy="356760"/>
              </a:xfrm>
              <a:prstGeom prst="rect">
                <a:avLst/>
              </a:prstGeom>
            </p:spPr>
          </p:pic>
        </mc:Fallback>
      </mc:AlternateContent>
    </p:spTree>
    <p:extLst>
      <p:ext uri="{BB962C8B-B14F-4D97-AF65-F5344CB8AC3E}">
        <p14:creationId xmlns:p14="http://schemas.microsoft.com/office/powerpoint/2010/main" val="1169082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CB32DD87-BBDD-44A2-8A72-0F2832CABE41}"/>
                  </a:ext>
                </a:extLst>
              </p14:cNvPr>
              <p14:cNvContentPartPr/>
              <p14:nvPr/>
            </p14:nvContentPartPr>
            <p14:xfrm>
              <a:off x="2531782" y="1586464"/>
              <a:ext cx="288" cy="4015296"/>
            </p14:xfrm>
          </p:contentPart>
        </mc:Choice>
        <mc:Fallback xmlns="">
          <p:pic>
            <p:nvPicPr>
              <p:cNvPr id="10" name="Inkt 9">
                <a:extLst>
                  <a:ext uri="{FF2B5EF4-FFF2-40B4-BE49-F238E27FC236}">
                    <a16:creationId xmlns:a16="http://schemas.microsoft.com/office/drawing/2014/main" id="{CB32DD87-BBDD-44A2-8A72-0F2832CABE41}"/>
                  </a:ext>
                </a:extLst>
              </p:cNvPr>
              <p:cNvPicPr/>
              <p:nvPr/>
            </p:nvPicPr>
            <p:blipFill>
              <a:blip r:embed="rId3"/>
              <a:stretch>
                <a:fillRect/>
              </a:stretch>
            </p:blipFill>
            <p:spPr>
              <a:xfrm>
                <a:off x="2520550" y="1572065"/>
                <a:ext cx="23040" cy="40437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4" name="Inkt 133">
                <a:extLst>
                  <a:ext uri="{FF2B5EF4-FFF2-40B4-BE49-F238E27FC236}">
                    <a16:creationId xmlns:a16="http://schemas.microsoft.com/office/drawing/2014/main" id="{CD010BA2-D86E-41B3-8E0F-E6A83D48EFBD}"/>
                  </a:ext>
                </a:extLst>
              </p14:cNvPr>
              <p14:cNvContentPartPr/>
              <p14:nvPr/>
            </p14:nvContentPartPr>
            <p14:xfrm>
              <a:off x="1471402" y="178537"/>
              <a:ext cx="2680704" cy="799200"/>
            </p14:xfrm>
          </p:contentPart>
        </mc:Choice>
        <mc:Fallback xmlns="">
          <p:pic>
            <p:nvPicPr>
              <p:cNvPr id="134" name="Inkt 133">
                <a:extLst>
                  <a:ext uri="{FF2B5EF4-FFF2-40B4-BE49-F238E27FC236}">
                    <a16:creationId xmlns:a16="http://schemas.microsoft.com/office/drawing/2014/main" id="{CD010BA2-D86E-41B3-8E0F-E6A83D48EFBD}"/>
                  </a:ext>
                </a:extLst>
              </p:cNvPr>
              <p:cNvPicPr/>
              <p:nvPr/>
            </p:nvPicPr>
            <p:blipFill>
              <a:blip r:embed="rId5"/>
              <a:stretch>
                <a:fillRect/>
              </a:stretch>
            </p:blipFill>
            <p:spPr>
              <a:xfrm>
                <a:off x="1442600" y="149737"/>
                <a:ext cx="2737947" cy="85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1" name="Inkt 140">
                <a:extLst>
                  <a:ext uri="{FF2B5EF4-FFF2-40B4-BE49-F238E27FC236}">
                    <a16:creationId xmlns:a16="http://schemas.microsoft.com/office/drawing/2014/main" id="{4DD519FE-B126-4103-B7BB-01FB7DD23F84}"/>
                  </a:ext>
                </a:extLst>
              </p14:cNvPr>
              <p14:cNvContentPartPr/>
              <p14:nvPr/>
            </p14:nvContentPartPr>
            <p14:xfrm>
              <a:off x="4477258" y="294025"/>
              <a:ext cx="568080" cy="588960"/>
            </p14:xfrm>
          </p:contentPart>
        </mc:Choice>
        <mc:Fallback xmlns="">
          <p:pic>
            <p:nvPicPr>
              <p:cNvPr id="141" name="Inkt 140">
                <a:extLst>
                  <a:ext uri="{FF2B5EF4-FFF2-40B4-BE49-F238E27FC236}">
                    <a16:creationId xmlns:a16="http://schemas.microsoft.com/office/drawing/2014/main" id="{4DD519FE-B126-4103-B7BB-01FB7DD23F84}"/>
                  </a:ext>
                </a:extLst>
              </p:cNvPr>
              <p:cNvPicPr/>
              <p:nvPr/>
            </p:nvPicPr>
            <p:blipFill>
              <a:blip r:embed="rId7"/>
              <a:stretch>
                <a:fillRect/>
              </a:stretch>
            </p:blipFill>
            <p:spPr>
              <a:xfrm>
                <a:off x="4448458" y="265585"/>
                <a:ext cx="62532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5" name="Inkt 154">
                <a:extLst>
                  <a:ext uri="{FF2B5EF4-FFF2-40B4-BE49-F238E27FC236}">
                    <a16:creationId xmlns:a16="http://schemas.microsoft.com/office/drawing/2014/main" id="{E8C5D41F-C772-4CF5-8AF2-6A23C615C838}"/>
                  </a:ext>
                </a:extLst>
              </p14:cNvPr>
              <p14:cNvContentPartPr/>
              <p14:nvPr/>
            </p14:nvContentPartPr>
            <p14:xfrm>
              <a:off x="5234122" y="220585"/>
              <a:ext cx="1293048" cy="662400"/>
            </p14:xfrm>
          </p:contentPart>
        </mc:Choice>
        <mc:Fallback xmlns="">
          <p:pic>
            <p:nvPicPr>
              <p:cNvPr id="155" name="Inkt 154">
                <a:extLst>
                  <a:ext uri="{FF2B5EF4-FFF2-40B4-BE49-F238E27FC236}">
                    <a16:creationId xmlns:a16="http://schemas.microsoft.com/office/drawing/2014/main" id="{E8C5D41F-C772-4CF5-8AF2-6A23C615C838}"/>
                  </a:ext>
                </a:extLst>
              </p:cNvPr>
              <p:cNvPicPr/>
              <p:nvPr/>
            </p:nvPicPr>
            <p:blipFill>
              <a:blip r:embed="rId9"/>
              <a:stretch>
                <a:fillRect/>
              </a:stretch>
            </p:blipFill>
            <p:spPr>
              <a:xfrm>
                <a:off x="5205332" y="191785"/>
                <a:ext cx="1350269" cy="71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7" name="Inkt 156">
                <a:extLst>
                  <a:ext uri="{FF2B5EF4-FFF2-40B4-BE49-F238E27FC236}">
                    <a16:creationId xmlns:a16="http://schemas.microsoft.com/office/drawing/2014/main" id="{DE14FDD4-D6ED-48BE-9DC9-CD489976F0A8}"/>
                  </a:ext>
                </a:extLst>
              </p14:cNvPr>
              <p14:cNvContentPartPr/>
              <p14:nvPr/>
            </p14:nvContentPartPr>
            <p14:xfrm>
              <a:off x="6768586" y="241609"/>
              <a:ext cx="288" cy="288"/>
            </p14:xfrm>
          </p:contentPart>
        </mc:Choice>
        <mc:Fallback xmlns="">
          <p:pic>
            <p:nvPicPr>
              <p:cNvPr id="157" name="Inkt 156">
                <a:extLst>
                  <a:ext uri="{FF2B5EF4-FFF2-40B4-BE49-F238E27FC236}">
                    <a16:creationId xmlns:a16="http://schemas.microsoft.com/office/drawing/2014/main" id="{DE14FDD4-D6ED-48BE-9DC9-CD489976F0A8}"/>
                  </a:ext>
                </a:extLst>
              </p:cNvPr>
              <p:cNvPicPr/>
              <p:nvPr/>
            </p:nvPicPr>
            <p:blipFill>
              <a:blip r:embed="rId11"/>
              <a:stretch>
                <a:fillRect/>
              </a:stretch>
            </p:blipFill>
            <p:spPr>
              <a:xfrm>
                <a:off x="6745546" y="218569"/>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9" name="Inkt 158">
                <a:extLst>
                  <a:ext uri="{FF2B5EF4-FFF2-40B4-BE49-F238E27FC236}">
                    <a16:creationId xmlns:a16="http://schemas.microsoft.com/office/drawing/2014/main" id="{5D3A65EB-BE26-41B2-B330-BF01577C7AFA}"/>
                  </a:ext>
                </a:extLst>
              </p14:cNvPr>
              <p14:cNvContentPartPr/>
              <p14:nvPr/>
            </p14:nvContentPartPr>
            <p14:xfrm>
              <a:off x="6694858" y="420169"/>
              <a:ext cx="462888" cy="442080"/>
            </p14:xfrm>
          </p:contentPart>
        </mc:Choice>
        <mc:Fallback xmlns="">
          <p:pic>
            <p:nvPicPr>
              <p:cNvPr id="159" name="Inkt 158">
                <a:extLst>
                  <a:ext uri="{FF2B5EF4-FFF2-40B4-BE49-F238E27FC236}">
                    <a16:creationId xmlns:a16="http://schemas.microsoft.com/office/drawing/2014/main" id="{5D3A65EB-BE26-41B2-B330-BF01577C7AFA}"/>
                  </a:ext>
                </a:extLst>
              </p:cNvPr>
              <p:cNvPicPr/>
              <p:nvPr/>
            </p:nvPicPr>
            <p:blipFill>
              <a:blip r:embed="rId13"/>
              <a:stretch>
                <a:fillRect/>
              </a:stretch>
            </p:blipFill>
            <p:spPr>
              <a:xfrm>
                <a:off x="6666422" y="391729"/>
                <a:ext cx="520119"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2" name="Inkt 181">
                <a:extLst>
                  <a:ext uri="{FF2B5EF4-FFF2-40B4-BE49-F238E27FC236}">
                    <a16:creationId xmlns:a16="http://schemas.microsoft.com/office/drawing/2014/main" id="{1AB2C053-1E5F-4184-A634-8961EE2D755C}"/>
                  </a:ext>
                </a:extLst>
              </p14:cNvPr>
              <p14:cNvContentPartPr/>
              <p14:nvPr/>
            </p14:nvContentPartPr>
            <p14:xfrm>
              <a:off x="7430698" y="167881"/>
              <a:ext cx="2848896" cy="1093680"/>
            </p14:xfrm>
          </p:contentPart>
        </mc:Choice>
        <mc:Fallback xmlns="">
          <p:pic>
            <p:nvPicPr>
              <p:cNvPr id="182" name="Inkt 181">
                <a:extLst>
                  <a:ext uri="{FF2B5EF4-FFF2-40B4-BE49-F238E27FC236}">
                    <a16:creationId xmlns:a16="http://schemas.microsoft.com/office/drawing/2014/main" id="{1AB2C053-1E5F-4184-A634-8961EE2D755C}"/>
                  </a:ext>
                </a:extLst>
              </p:cNvPr>
              <p:cNvPicPr/>
              <p:nvPr/>
            </p:nvPicPr>
            <p:blipFill>
              <a:blip r:embed="rId15"/>
              <a:stretch>
                <a:fillRect/>
              </a:stretch>
            </p:blipFill>
            <p:spPr>
              <a:xfrm>
                <a:off x="7401899" y="139450"/>
                <a:ext cx="2906133" cy="115090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6" name="Inkt 285">
                <a:extLst>
                  <a:ext uri="{FF2B5EF4-FFF2-40B4-BE49-F238E27FC236}">
                    <a16:creationId xmlns:a16="http://schemas.microsoft.com/office/drawing/2014/main" id="{7DB11133-FEE8-42DF-869F-4F5166537454}"/>
                  </a:ext>
                </a:extLst>
              </p14:cNvPr>
              <p14:cNvContentPartPr/>
              <p14:nvPr/>
            </p14:nvContentPartPr>
            <p14:xfrm>
              <a:off x="3048240" y="5725283"/>
              <a:ext cx="836496" cy="653472"/>
            </p14:xfrm>
          </p:contentPart>
        </mc:Choice>
        <mc:Fallback xmlns="">
          <p:pic>
            <p:nvPicPr>
              <p:cNvPr id="286" name="Inkt 285">
                <a:extLst>
                  <a:ext uri="{FF2B5EF4-FFF2-40B4-BE49-F238E27FC236}">
                    <a16:creationId xmlns:a16="http://schemas.microsoft.com/office/drawing/2014/main" id="{7DB11133-FEE8-42DF-869F-4F5166537454}"/>
                  </a:ext>
                </a:extLst>
              </p:cNvPr>
              <p:cNvPicPr/>
              <p:nvPr/>
            </p:nvPicPr>
            <p:blipFill>
              <a:blip r:embed="rId17"/>
              <a:stretch>
                <a:fillRect/>
              </a:stretch>
            </p:blipFill>
            <p:spPr>
              <a:xfrm>
                <a:off x="3041041" y="5718090"/>
                <a:ext cx="850534" cy="66749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5" name="Inkt 294">
                <a:extLst>
                  <a:ext uri="{FF2B5EF4-FFF2-40B4-BE49-F238E27FC236}">
                    <a16:creationId xmlns:a16="http://schemas.microsoft.com/office/drawing/2014/main" id="{1854BF53-1DEF-4E34-9682-6CB367110FB2}"/>
                  </a:ext>
                </a:extLst>
              </p14:cNvPr>
              <p14:cNvContentPartPr/>
              <p14:nvPr/>
            </p14:nvContentPartPr>
            <p14:xfrm>
              <a:off x="4692741" y="5700007"/>
              <a:ext cx="836640" cy="654120"/>
            </p14:xfrm>
          </p:contentPart>
        </mc:Choice>
        <mc:Fallback xmlns="">
          <p:pic>
            <p:nvPicPr>
              <p:cNvPr id="295" name="Inkt 294">
                <a:extLst>
                  <a:ext uri="{FF2B5EF4-FFF2-40B4-BE49-F238E27FC236}">
                    <a16:creationId xmlns:a16="http://schemas.microsoft.com/office/drawing/2014/main" id="{1854BF53-1DEF-4E34-9682-6CB367110FB2}"/>
                  </a:ext>
                </a:extLst>
              </p:cNvPr>
              <p:cNvPicPr/>
              <p:nvPr/>
            </p:nvPicPr>
            <p:blipFill>
              <a:blip r:embed="rId19"/>
              <a:stretch>
                <a:fillRect/>
              </a:stretch>
            </p:blipFill>
            <p:spPr>
              <a:xfrm>
                <a:off x="4685541" y="5692807"/>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9" name="Inkt 298">
                <a:extLst>
                  <a:ext uri="{FF2B5EF4-FFF2-40B4-BE49-F238E27FC236}">
                    <a16:creationId xmlns:a16="http://schemas.microsoft.com/office/drawing/2014/main" id="{287C68F4-B8BF-4BDE-80E0-100C24AF0432}"/>
                  </a:ext>
                </a:extLst>
              </p14:cNvPr>
              <p14:cNvContentPartPr/>
              <p14:nvPr/>
            </p14:nvContentPartPr>
            <p14:xfrm>
              <a:off x="6337386" y="5773447"/>
              <a:ext cx="836640" cy="654120"/>
            </p14:xfrm>
          </p:contentPart>
        </mc:Choice>
        <mc:Fallback xmlns="">
          <p:pic>
            <p:nvPicPr>
              <p:cNvPr id="299" name="Inkt 298">
                <a:extLst>
                  <a:ext uri="{FF2B5EF4-FFF2-40B4-BE49-F238E27FC236}">
                    <a16:creationId xmlns:a16="http://schemas.microsoft.com/office/drawing/2014/main" id="{287C68F4-B8BF-4BDE-80E0-100C24AF0432}"/>
                  </a:ext>
                </a:extLst>
              </p:cNvPr>
              <p:cNvPicPr/>
              <p:nvPr/>
            </p:nvPicPr>
            <p:blipFill>
              <a:blip r:embed="rId21"/>
              <a:stretch>
                <a:fillRect/>
              </a:stretch>
            </p:blipFill>
            <p:spPr>
              <a:xfrm>
                <a:off x="6330186" y="5766247"/>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3" name="Inkt 302">
                <a:extLst>
                  <a:ext uri="{FF2B5EF4-FFF2-40B4-BE49-F238E27FC236}">
                    <a16:creationId xmlns:a16="http://schemas.microsoft.com/office/drawing/2014/main" id="{D987837C-2AB5-430E-88AC-FEBA2C1D3149}"/>
                  </a:ext>
                </a:extLst>
              </p14:cNvPr>
              <p14:cNvContentPartPr/>
              <p14:nvPr/>
            </p14:nvContentPartPr>
            <p14:xfrm>
              <a:off x="8072359" y="5766640"/>
              <a:ext cx="836640" cy="654120"/>
            </p14:xfrm>
          </p:contentPart>
        </mc:Choice>
        <mc:Fallback xmlns="">
          <p:pic>
            <p:nvPicPr>
              <p:cNvPr id="303" name="Inkt 302">
                <a:extLst>
                  <a:ext uri="{FF2B5EF4-FFF2-40B4-BE49-F238E27FC236}">
                    <a16:creationId xmlns:a16="http://schemas.microsoft.com/office/drawing/2014/main" id="{D987837C-2AB5-430E-88AC-FEBA2C1D3149}"/>
                  </a:ext>
                </a:extLst>
              </p:cNvPr>
              <p:cNvPicPr/>
              <p:nvPr/>
            </p:nvPicPr>
            <p:blipFill>
              <a:blip r:embed="rId23"/>
              <a:stretch>
                <a:fillRect/>
              </a:stretch>
            </p:blipFill>
            <p:spPr>
              <a:xfrm>
                <a:off x="8065159" y="5759440"/>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5" name="Inkt 324">
                <a:extLst>
                  <a:ext uri="{FF2B5EF4-FFF2-40B4-BE49-F238E27FC236}">
                    <a16:creationId xmlns:a16="http://schemas.microsoft.com/office/drawing/2014/main" id="{5BA1B803-79A3-4C33-B3F2-74285DFB1E2B}"/>
                  </a:ext>
                </a:extLst>
              </p14:cNvPr>
              <p14:cNvContentPartPr/>
              <p14:nvPr/>
            </p14:nvContentPartPr>
            <p14:xfrm>
              <a:off x="2562598" y="5588631"/>
              <a:ext cx="8264520" cy="161280"/>
            </p14:xfrm>
          </p:contentPart>
        </mc:Choice>
        <mc:Fallback xmlns="">
          <p:pic>
            <p:nvPicPr>
              <p:cNvPr id="325" name="Inkt 324">
                <a:extLst>
                  <a:ext uri="{FF2B5EF4-FFF2-40B4-BE49-F238E27FC236}">
                    <a16:creationId xmlns:a16="http://schemas.microsoft.com/office/drawing/2014/main" id="{5BA1B803-79A3-4C33-B3F2-74285DFB1E2B}"/>
                  </a:ext>
                </a:extLst>
              </p:cNvPr>
              <p:cNvPicPr/>
              <p:nvPr/>
            </p:nvPicPr>
            <p:blipFill>
              <a:blip r:embed="rId25"/>
              <a:stretch>
                <a:fillRect/>
              </a:stretch>
            </p:blipFill>
            <p:spPr>
              <a:xfrm>
                <a:off x="2548198" y="5574231"/>
                <a:ext cx="82929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7" name="Inkt 336">
                <a:extLst>
                  <a:ext uri="{FF2B5EF4-FFF2-40B4-BE49-F238E27FC236}">
                    <a16:creationId xmlns:a16="http://schemas.microsoft.com/office/drawing/2014/main" id="{BF3DF398-DD32-4BCF-B9BD-399F839198A3}"/>
                  </a:ext>
                </a:extLst>
              </p14:cNvPr>
              <p14:cNvContentPartPr/>
              <p14:nvPr/>
            </p14:nvContentPartPr>
            <p14:xfrm>
              <a:off x="9893371" y="5736047"/>
              <a:ext cx="836640" cy="654120"/>
            </p14:xfrm>
          </p:contentPart>
        </mc:Choice>
        <mc:Fallback xmlns="">
          <p:pic>
            <p:nvPicPr>
              <p:cNvPr id="337" name="Inkt 336">
                <a:extLst>
                  <a:ext uri="{FF2B5EF4-FFF2-40B4-BE49-F238E27FC236}">
                    <a16:creationId xmlns:a16="http://schemas.microsoft.com/office/drawing/2014/main" id="{BF3DF398-DD32-4BCF-B9BD-399F839198A3}"/>
                  </a:ext>
                </a:extLst>
              </p:cNvPr>
              <p:cNvPicPr/>
              <p:nvPr/>
            </p:nvPicPr>
            <p:blipFill>
              <a:blip r:embed="rId27"/>
              <a:stretch>
                <a:fillRect/>
              </a:stretch>
            </p:blipFill>
            <p:spPr>
              <a:xfrm>
                <a:off x="9886171" y="5728847"/>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9" name="Inkt 368">
                <a:extLst>
                  <a:ext uri="{FF2B5EF4-FFF2-40B4-BE49-F238E27FC236}">
                    <a16:creationId xmlns:a16="http://schemas.microsoft.com/office/drawing/2014/main" id="{C163CBBF-76BD-4DF8-98E2-142A7F7C9D8A}"/>
                  </a:ext>
                </a:extLst>
              </p14:cNvPr>
              <p14:cNvContentPartPr/>
              <p14:nvPr/>
            </p14:nvContentPartPr>
            <p14:xfrm>
              <a:off x="5360276" y="6516117"/>
              <a:ext cx="43272" cy="107280"/>
            </p14:xfrm>
          </p:contentPart>
        </mc:Choice>
        <mc:Fallback xmlns="">
          <p:pic>
            <p:nvPicPr>
              <p:cNvPr id="369" name="Inkt 368">
                <a:extLst>
                  <a:ext uri="{FF2B5EF4-FFF2-40B4-BE49-F238E27FC236}">
                    <a16:creationId xmlns:a16="http://schemas.microsoft.com/office/drawing/2014/main" id="{C163CBBF-76BD-4DF8-98E2-142A7F7C9D8A}"/>
                  </a:ext>
                </a:extLst>
              </p:cNvPr>
              <p:cNvPicPr/>
              <p:nvPr/>
            </p:nvPicPr>
            <p:blipFill>
              <a:blip r:embed="rId29"/>
              <a:stretch>
                <a:fillRect/>
              </a:stretch>
            </p:blipFill>
            <p:spPr>
              <a:xfrm>
                <a:off x="5353425" y="650927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8" name="Inkt 397">
                <a:extLst>
                  <a:ext uri="{FF2B5EF4-FFF2-40B4-BE49-F238E27FC236}">
                    <a16:creationId xmlns:a16="http://schemas.microsoft.com/office/drawing/2014/main" id="{BA47BD76-207E-4B51-ABD0-053624B16619}"/>
                  </a:ext>
                </a:extLst>
              </p14:cNvPr>
              <p14:cNvContentPartPr/>
              <p14:nvPr/>
            </p14:nvContentPartPr>
            <p14:xfrm>
              <a:off x="5510036" y="6494805"/>
              <a:ext cx="64512" cy="162720"/>
            </p14:xfrm>
          </p:contentPart>
        </mc:Choice>
        <mc:Fallback xmlns="">
          <p:pic>
            <p:nvPicPr>
              <p:cNvPr id="398" name="Inkt 397">
                <a:extLst>
                  <a:ext uri="{FF2B5EF4-FFF2-40B4-BE49-F238E27FC236}">
                    <a16:creationId xmlns:a16="http://schemas.microsoft.com/office/drawing/2014/main" id="{BA47BD76-207E-4B51-ABD0-053624B16619}"/>
                  </a:ext>
                </a:extLst>
              </p:cNvPr>
              <p:cNvPicPr/>
              <p:nvPr/>
            </p:nvPicPr>
            <p:blipFill>
              <a:blip r:embed="rId31"/>
              <a:stretch>
                <a:fillRect/>
              </a:stretch>
            </p:blipFill>
            <p:spPr>
              <a:xfrm>
                <a:off x="5502868" y="648796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0" name="Inkt 399">
                <a:extLst>
                  <a:ext uri="{FF2B5EF4-FFF2-40B4-BE49-F238E27FC236}">
                    <a16:creationId xmlns:a16="http://schemas.microsoft.com/office/drawing/2014/main" id="{38279A16-D140-441A-9127-AD2E89529FE7}"/>
                  </a:ext>
                </a:extLst>
              </p14:cNvPr>
              <p14:cNvContentPartPr/>
              <p14:nvPr/>
            </p14:nvContentPartPr>
            <p14:xfrm>
              <a:off x="5625236" y="6473493"/>
              <a:ext cx="288" cy="17280"/>
            </p14:xfrm>
          </p:contentPart>
        </mc:Choice>
        <mc:Fallback xmlns="">
          <p:pic>
            <p:nvPicPr>
              <p:cNvPr id="400" name="Inkt 399">
                <a:extLst>
                  <a:ext uri="{FF2B5EF4-FFF2-40B4-BE49-F238E27FC236}">
                    <a16:creationId xmlns:a16="http://schemas.microsoft.com/office/drawing/2014/main" id="{38279A16-D140-441A-9127-AD2E89529FE7}"/>
                  </a:ext>
                </a:extLst>
              </p:cNvPr>
              <p:cNvPicPr/>
              <p:nvPr/>
            </p:nvPicPr>
            <p:blipFill>
              <a:blip r:embed="rId33"/>
              <a:stretch>
                <a:fillRect/>
              </a:stretch>
            </p:blipFill>
            <p:spPr>
              <a:xfrm>
                <a:off x="5619764" y="6468021"/>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2" name="Inkt 401">
                <a:extLst>
                  <a:ext uri="{FF2B5EF4-FFF2-40B4-BE49-F238E27FC236}">
                    <a16:creationId xmlns:a16="http://schemas.microsoft.com/office/drawing/2014/main" id="{0BB89CF0-62B3-4DFE-AB65-9F34C8E40962}"/>
                  </a:ext>
                </a:extLst>
              </p14:cNvPr>
              <p14:cNvContentPartPr/>
              <p14:nvPr/>
            </p14:nvContentPartPr>
            <p14:xfrm>
              <a:off x="5616884" y="6546069"/>
              <a:ext cx="103104" cy="86040"/>
            </p14:xfrm>
          </p:contentPart>
        </mc:Choice>
        <mc:Fallback xmlns="">
          <p:pic>
            <p:nvPicPr>
              <p:cNvPr id="402" name="Inkt 401">
                <a:extLst>
                  <a:ext uri="{FF2B5EF4-FFF2-40B4-BE49-F238E27FC236}">
                    <a16:creationId xmlns:a16="http://schemas.microsoft.com/office/drawing/2014/main" id="{0BB89CF0-62B3-4DFE-AB65-9F34C8E40962}"/>
                  </a:ext>
                </a:extLst>
              </p:cNvPr>
              <p:cNvPicPr/>
              <p:nvPr/>
            </p:nvPicPr>
            <p:blipFill>
              <a:blip r:embed="rId35"/>
              <a:stretch>
                <a:fillRect/>
              </a:stretch>
            </p:blipFill>
            <p:spPr>
              <a:xfrm>
                <a:off x="5609674" y="653922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3" name="Inkt 412">
                <a:extLst>
                  <a:ext uri="{FF2B5EF4-FFF2-40B4-BE49-F238E27FC236}">
                    <a16:creationId xmlns:a16="http://schemas.microsoft.com/office/drawing/2014/main" id="{113F14C7-4C61-4A99-804D-AEE7371812AA}"/>
                  </a:ext>
                </a:extLst>
              </p14:cNvPr>
              <p14:cNvContentPartPr/>
              <p14:nvPr/>
            </p14:nvContentPartPr>
            <p14:xfrm>
              <a:off x="5779028" y="6507765"/>
              <a:ext cx="479520" cy="269496"/>
            </p14:xfrm>
          </p:contentPart>
        </mc:Choice>
        <mc:Fallback xmlns="">
          <p:pic>
            <p:nvPicPr>
              <p:cNvPr id="413" name="Inkt 412">
                <a:extLst>
                  <a:ext uri="{FF2B5EF4-FFF2-40B4-BE49-F238E27FC236}">
                    <a16:creationId xmlns:a16="http://schemas.microsoft.com/office/drawing/2014/main" id="{113F14C7-4C61-4A99-804D-AEE7371812AA}"/>
                  </a:ext>
                </a:extLst>
              </p:cNvPr>
              <p:cNvPicPr/>
              <p:nvPr/>
            </p:nvPicPr>
            <p:blipFill>
              <a:blip r:embed="rId37"/>
              <a:stretch>
                <a:fillRect/>
              </a:stretch>
            </p:blipFill>
            <p:spPr>
              <a:xfrm>
                <a:off x="5772183" y="6500578"/>
                <a:ext cx="493571" cy="28351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0" name="Inkt 419">
                <a:extLst>
                  <a:ext uri="{FF2B5EF4-FFF2-40B4-BE49-F238E27FC236}">
                    <a16:creationId xmlns:a16="http://schemas.microsoft.com/office/drawing/2014/main" id="{6CF99897-EA26-4642-8FD9-091754D47573}"/>
                  </a:ext>
                </a:extLst>
              </p14:cNvPr>
              <p14:cNvContentPartPr/>
              <p14:nvPr/>
            </p14:nvContentPartPr>
            <p14:xfrm>
              <a:off x="5193812" y="6469173"/>
              <a:ext cx="128736" cy="227016"/>
            </p14:xfrm>
          </p:contentPart>
        </mc:Choice>
        <mc:Fallback xmlns="">
          <p:pic>
            <p:nvPicPr>
              <p:cNvPr id="420" name="Inkt 419">
                <a:extLst>
                  <a:ext uri="{FF2B5EF4-FFF2-40B4-BE49-F238E27FC236}">
                    <a16:creationId xmlns:a16="http://schemas.microsoft.com/office/drawing/2014/main" id="{6CF99897-EA26-4642-8FD9-091754D47573}"/>
                  </a:ext>
                </a:extLst>
              </p:cNvPr>
              <p:cNvPicPr/>
              <p:nvPr/>
            </p:nvPicPr>
            <p:blipFill>
              <a:blip r:embed="rId39"/>
              <a:stretch>
                <a:fillRect/>
              </a:stretch>
            </p:blipFill>
            <p:spPr>
              <a:xfrm>
                <a:off x="5186620" y="6462326"/>
                <a:ext cx="142760"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3" name="Inkt 422">
                <a:extLst>
                  <a:ext uri="{FF2B5EF4-FFF2-40B4-BE49-F238E27FC236}">
                    <a16:creationId xmlns:a16="http://schemas.microsoft.com/office/drawing/2014/main" id="{06800263-413C-46C5-AB5F-EEFA9CFD5B74}"/>
                  </a:ext>
                </a:extLst>
              </p14:cNvPr>
              <p14:cNvContentPartPr/>
              <p14:nvPr/>
            </p14:nvContentPartPr>
            <p14:xfrm>
              <a:off x="6334580" y="6635925"/>
              <a:ext cx="376416" cy="98496"/>
            </p14:xfrm>
          </p:contentPart>
        </mc:Choice>
        <mc:Fallback xmlns="">
          <p:pic>
            <p:nvPicPr>
              <p:cNvPr id="423" name="Inkt 422">
                <a:extLst>
                  <a:ext uri="{FF2B5EF4-FFF2-40B4-BE49-F238E27FC236}">
                    <a16:creationId xmlns:a16="http://schemas.microsoft.com/office/drawing/2014/main" id="{06800263-413C-46C5-AB5F-EEFA9CFD5B74}"/>
                  </a:ext>
                </a:extLst>
              </p:cNvPr>
              <p:cNvPicPr/>
              <p:nvPr/>
            </p:nvPicPr>
            <p:blipFill>
              <a:blip r:embed="rId41"/>
              <a:stretch>
                <a:fillRect/>
              </a:stretch>
            </p:blipFill>
            <p:spPr>
              <a:xfrm>
                <a:off x="6327743" y="6628736"/>
                <a:ext cx="390451" cy="112516"/>
              </a:xfrm>
              <a:prstGeom prst="rect">
                <a:avLst/>
              </a:prstGeom>
            </p:spPr>
          </p:pic>
        </mc:Fallback>
      </mc:AlternateContent>
    </p:spTree>
    <p:extLst>
      <p:ext uri="{BB962C8B-B14F-4D97-AF65-F5344CB8AC3E}">
        <p14:creationId xmlns:p14="http://schemas.microsoft.com/office/powerpoint/2010/main" val="327419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62" name="Inkt 361">
                <a:extLst>
                  <a:ext uri="{FF2B5EF4-FFF2-40B4-BE49-F238E27FC236}">
                    <a16:creationId xmlns:a16="http://schemas.microsoft.com/office/drawing/2014/main" id="{5D80FD01-7BEA-4B6F-BDED-B16FBA0194CE}"/>
                  </a:ext>
                </a:extLst>
              </p14:cNvPr>
              <p14:cNvContentPartPr/>
              <p14:nvPr/>
            </p14:nvContentPartPr>
            <p14:xfrm>
              <a:off x="2448519" y="1807248"/>
              <a:ext cx="8474415" cy="3845564"/>
            </p14:xfrm>
          </p:contentPart>
        </mc:Choice>
        <mc:Fallback xmlns="">
          <p:pic>
            <p:nvPicPr>
              <p:cNvPr id="362" name="Inkt 361">
                <a:extLst>
                  <a:ext uri="{FF2B5EF4-FFF2-40B4-BE49-F238E27FC236}">
                    <a16:creationId xmlns:a16="http://schemas.microsoft.com/office/drawing/2014/main" id="{5D80FD01-7BEA-4B6F-BDED-B16FBA0194CE}"/>
                  </a:ext>
                </a:extLst>
              </p:cNvPr>
              <p:cNvPicPr/>
              <p:nvPr/>
            </p:nvPicPr>
            <p:blipFill>
              <a:blip r:embed="rId3"/>
              <a:stretch>
                <a:fillRect/>
              </a:stretch>
            </p:blipFill>
            <p:spPr>
              <a:xfrm>
                <a:off x="2411799" y="1793208"/>
                <a:ext cx="8525175" cy="39053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4" name="Inkt 133">
                <a:extLst>
                  <a:ext uri="{FF2B5EF4-FFF2-40B4-BE49-F238E27FC236}">
                    <a16:creationId xmlns:a16="http://schemas.microsoft.com/office/drawing/2014/main" id="{CD010BA2-D86E-41B3-8E0F-E6A83D48EFBD}"/>
                  </a:ext>
                </a:extLst>
              </p14:cNvPr>
              <p14:cNvContentPartPr/>
              <p14:nvPr/>
            </p14:nvContentPartPr>
            <p14:xfrm>
              <a:off x="1471402" y="178537"/>
              <a:ext cx="2680704" cy="799200"/>
            </p14:xfrm>
          </p:contentPart>
        </mc:Choice>
        <mc:Fallback xmlns="">
          <p:pic>
            <p:nvPicPr>
              <p:cNvPr id="134" name="Inkt 133">
                <a:extLst>
                  <a:ext uri="{FF2B5EF4-FFF2-40B4-BE49-F238E27FC236}">
                    <a16:creationId xmlns:a16="http://schemas.microsoft.com/office/drawing/2014/main" id="{CD010BA2-D86E-41B3-8E0F-E6A83D48EFBD}"/>
                  </a:ext>
                </a:extLst>
              </p:cNvPr>
              <p:cNvPicPr/>
              <p:nvPr/>
            </p:nvPicPr>
            <p:blipFill>
              <a:blip r:embed="rId5"/>
              <a:stretch>
                <a:fillRect/>
              </a:stretch>
            </p:blipFill>
            <p:spPr>
              <a:xfrm>
                <a:off x="1442600" y="149737"/>
                <a:ext cx="2737947" cy="85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1" name="Inkt 140">
                <a:extLst>
                  <a:ext uri="{FF2B5EF4-FFF2-40B4-BE49-F238E27FC236}">
                    <a16:creationId xmlns:a16="http://schemas.microsoft.com/office/drawing/2014/main" id="{4DD519FE-B126-4103-B7BB-01FB7DD23F84}"/>
                  </a:ext>
                </a:extLst>
              </p14:cNvPr>
              <p14:cNvContentPartPr/>
              <p14:nvPr/>
            </p14:nvContentPartPr>
            <p14:xfrm>
              <a:off x="4477258" y="294025"/>
              <a:ext cx="568080" cy="588960"/>
            </p14:xfrm>
          </p:contentPart>
        </mc:Choice>
        <mc:Fallback xmlns="">
          <p:pic>
            <p:nvPicPr>
              <p:cNvPr id="141" name="Inkt 140">
                <a:extLst>
                  <a:ext uri="{FF2B5EF4-FFF2-40B4-BE49-F238E27FC236}">
                    <a16:creationId xmlns:a16="http://schemas.microsoft.com/office/drawing/2014/main" id="{4DD519FE-B126-4103-B7BB-01FB7DD23F84}"/>
                  </a:ext>
                </a:extLst>
              </p:cNvPr>
              <p:cNvPicPr/>
              <p:nvPr/>
            </p:nvPicPr>
            <p:blipFill>
              <a:blip r:embed="rId7"/>
              <a:stretch>
                <a:fillRect/>
              </a:stretch>
            </p:blipFill>
            <p:spPr>
              <a:xfrm>
                <a:off x="4448458" y="265585"/>
                <a:ext cx="62532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5" name="Inkt 154">
                <a:extLst>
                  <a:ext uri="{FF2B5EF4-FFF2-40B4-BE49-F238E27FC236}">
                    <a16:creationId xmlns:a16="http://schemas.microsoft.com/office/drawing/2014/main" id="{E8C5D41F-C772-4CF5-8AF2-6A23C615C838}"/>
                  </a:ext>
                </a:extLst>
              </p14:cNvPr>
              <p14:cNvContentPartPr/>
              <p14:nvPr/>
            </p14:nvContentPartPr>
            <p14:xfrm>
              <a:off x="5234122" y="220585"/>
              <a:ext cx="1293048" cy="662400"/>
            </p14:xfrm>
          </p:contentPart>
        </mc:Choice>
        <mc:Fallback xmlns="">
          <p:pic>
            <p:nvPicPr>
              <p:cNvPr id="155" name="Inkt 154">
                <a:extLst>
                  <a:ext uri="{FF2B5EF4-FFF2-40B4-BE49-F238E27FC236}">
                    <a16:creationId xmlns:a16="http://schemas.microsoft.com/office/drawing/2014/main" id="{E8C5D41F-C772-4CF5-8AF2-6A23C615C838}"/>
                  </a:ext>
                </a:extLst>
              </p:cNvPr>
              <p:cNvPicPr/>
              <p:nvPr/>
            </p:nvPicPr>
            <p:blipFill>
              <a:blip r:embed="rId9"/>
              <a:stretch>
                <a:fillRect/>
              </a:stretch>
            </p:blipFill>
            <p:spPr>
              <a:xfrm>
                <a:off x="5205332" y="191785"/>
                <a:ext cx="1350269" cy="71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7" name="Inkt 156">
                <a:extLst>
                  <a:ext uri="{FF2B5EF4-FFF2-40B4-BE49-F238E27FC236}">
                    <a16:creationId xmlns:a16="http://schemas.microsoft.com/office/drawing/2014/main" id="{DE14FDD4-D6ED-48BE-9DC9-CD489976F0A8}"/>
                  </a:ext>
                </a:extLst>
              </p14:cNvPr>
              <p14:cNvContentPartPr/>
              <p14:nvPr/>
            </p14:nvContentPartPr>
            <p14:xfrm>
              <a:off x="6768586" y="241609"/>
              <a:ext cx="288" cy="288"/>
            </p14:xfrm>
          </p:contentPart>
        </mc:Choice>
        <mc:Fallback xmlns="">
          <p:pic>
            <p:nvPicPr>
              <p:cNvPr id="157" name="Inkt 156">
                <a:extLst>
                  <a:ext uri="{FF2B5EF4-FFF2-40B4-BE49-F238E27FC236}">
                    <a16:creationId xmlns:a16="http://schemas.microsoft.com/office/drawing/2014/main" id="{DE14FDD4-D6ED-48BE-9DC9-CD489976F0A8}"/>
                  </a:ext>
                </a:extLst>
              </p:cNvPr>
              <p:cNvPicPr/>
              <p:nvPr/>
            </p:nvPicPr>
            <p:blipFill>
              <a:blip r:embed="rId11"/>
              <a:stretch>
                <a:fillRect/>
              </a:stretch>
            </p:blipFill>
            <p:spPr>
              <a:xfrm>
                <a:off x="6745546" y="218569"/>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9" name="Inkt 158">
                <a:extLst>
                  <a:ext uri="{FF2B5EF4-FFF2-40B4-BE49-F238E27FC236}">
                    <a16:creationId xmlns:a16="http://schemas.microsoft.com/office/drawing/2014/main" id="{5D3A65EB-BE26-41B2-B330-BF01577C7AFA}"/>
                  </a:ext>
                </a:extLst>
              </p14:cNvPr>
              <p14:cNvContentPartPr/>
              <p14:nvPr/>
            </p14:nvContentPartPr>
            <p14:xfrm>
              <a:off x="6694858" y="420169"/>
              <a:ext cx="462888" cy="442080"/>
            </p14:xfrm>
          </p:contentPart>
        </mc:Choice>
        <mc:Fallback xmlns="">
          <p:pic>
            <p:nvPicPr>
              <p:cNvPr id="159" name="Inkt 158">
                <a:extLst>
                  <a:ext uri="{FF2B5EF4-FFF2-40B4-BE49-F238E27FC236}">
                    <a16:creationId xmlns:a16="http://schemas.microsoft.com/office/drawing/2014/main" id="{5D3A65EB-BE26-41B2-B330-BF01577C7AFA}"/>
                  </a:ext>
                </a:extLst>
              </p:cNvPr>
              <p:cNvPicPr/>
              <p:nvPr/>
            </p:nvPicPr>
            <p:blipFill>
              <a:blip r:embed="rId13"/>
              <a:stretch>
                <a:fillRect/>
              </a:stretch>
            </p:blipFill>
            <p:spPr>
              <a:xfrm>
                <a:off x="6666422" y="391729"/>
                <a:ext cx="520119"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2" name="Inkt 181">
                <a:extLst>
                  <a:ext uri="{FF2B5EF4-FFF2-40B4-BE49-F238E27FC236}">
                    <a16:creationId xmlns:a16="http://schemas.microsoft.com/office/drawing/2014/main" id="{1AB2C053-1E5F-4184-A634-8961EE2D755C}"/>
                  </a:ext>
                </a:extLst>
              </p14:cNvPr>
              <p14:cNvContentPartPr/>
              <p14:nvPr/>
            </p14:nvContentPartPr>
            <p14:xfrm>
              <a:off x="7430698" y="167881"/>
              <a:ext cx="2848896" cy="1093680"/>
            </p14:xfrm>
          </p:contentPart>
        </mc:Choice>
        <mc:Fallback xmlns="">
          <p:pic>
            <p:nvPicPr>
              <p:cNvPr id="182" name="Inkt 181">
                <a:extLst>
                  <a:ext uri="{FF2B5EF4-FFF2-40B4-BE49-F238E27FC236}">
                    <a16:creationId xmlns:a16="http://schemas.microsoft.com/office/drawing/2014/main" id="{1AB2C053-1E5F-4184-A634-8961EE2D755C}"/>
                  </a:ext>
                </a:extLst>
              </p:cNvPr>
              <p:cNvPicPr/>
              <p:nvPr/>
            </p:nvPicPr>
            <p:blipFill>
              <a:blip r:embed="rId15"/>
              <a:stretch>
                <a:fillRect/>
              </a:stretch>
            </p:blipFill>
            <p:spPr>
              <a:xfrm>
                <a:off x="7401899" y="139450"/>
                <a:ext cx="2906133" cy="115090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9" name="Inkt 368">
                <a:extLst>
                  <a:ext uri="{FF2B5EF4-FFF2-40B4-BE49-F238E27FC236}">
                    <a16:creationId xmlns:a16="http://schemas.microsoft.com/office/drawing/2014/main" id="{C163CBBF-76BD-4DF8-98E2-142A7F7C9D8A}"/>
                  </a:ext>
                </a:extLst>
              </p14:cNvPr>
              <p14:cNvContentPartPr/>
              <p14:nvPr/>
            </p14:nvContentPartPr>
            <p14:xfrm>
              <a:off x="5360276" y="6516117"/>
              <a:ext cx="43272" cy="107280"/>
            </p14:xfrm>
          </p:contentPart>
        </mc:Choice>
        <mc:Fallback xmlns="">
          <p:pic>
            <p:nvPicPr>
              <p:cNvPr id="369" name="Inkt 368">
                <a:extLst>
                  <a:ext uri="{FF2B5EF4-FFF2-40B4-BE49-F238E27FC236}">
                    <a16:creationId xmlns:a16="http://schemas.microsoft.com/office/drawing/2014/main" id="{C163CBBF-76BD-4DF8-98E2-142A7F7C9D8A}"/>
                  </a:ext>
                </a:extLst>
              </p:cNvPr>
              <p:cNvPicPr/>
              <p:nvPr/>
            </p:nvPicPr>
            <p:blipFill>
              <a:blip r:embed="rId17"/>
              <a:stretch>
                <a:fillRect/>
              </a:stretch>
            </p:blipFill>
            <p:spPr>
              <a:xfrm>
                <a:off x="5353425" y="650927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8" name="Inkt 397">
                <a:extLst>
                  <a:ext uri="{FF2B5EF4-FFF2-40B4-BE49-F238E27FC236}">
                    <a16:creationId xmlns:a16="http://schemas.microsoft.com/office/drawing/2014/main" id="{BA47BD76-207E-4B51-ABD0-053624B16619}"/>
                  </a:ext>
                </a:extLst>
              </p14:cNvPr>
              <p14:cNvContentPartPr/>
              <p14:nvPr/>
            </p14:nvContentPartPr>
            <p14:xfrm>
              <a:off x="5510036" y="6494805"/>
              <a:ext cx="64512" cy="162720"/>
            </p14:xfrm>
          </p:contentPart>
        </mc:Choice>
        <mc:Fallback xmlns="">
          <p:pic>
            <p:nvPicPr>
              <p:cNvPr id="398" name="Inkt 397">
                <a:extLst>
                  <a:ext uri="{FF2B5EF4-FFF2-40B4-BE49-F238E27FC236}">
                    <a16:creationId xmlns:a16="http://schemas.microsoft.com/office/drawing/2014/main" id="{BA47BD76-207E-4B51-ABD0-053624B16619}"/>
                  </a:ext>
                </a:extLst>
              </p:cNvPr>
              <p:cNvPicPr/>
              <p:nvPr/>
            </p:nvPicPr>
            <p:blipFill>
              <a:blip r:embed="rId19"/>
              <a:stretch>
                <a:fillRect/>
              </a:stretch>
            </p:blipFill>
            <p:spPr>
              <a:xfrm>
                <a:off x="5502868" y="648796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0" name="Inkt 399">
                <a:extLst>
                  <a:ext uri="{FF2B5EF4-FFF2-40B4-BE49-F238E27FC236}">
                    <a16:creationId xmlns:a16="http://schemas.microsoft.com/office/drawing/2014/main" id="{38279A16-D140-441A-9127-AD2E89529FE7}"/>
                  </a:ext>
                </a:extLst>
              </p14:cNvPr>
              <p14:cNvContentPartPr/>
              <p14:nvPr/>
            </p14:nvContentPartPr>
            <p14:xfrm>
              <a:off x="5625236" y="6473493"/>
              <a:ext cx="288" cy="17280"/>
            </p14:xfrm>
          </p:contentPart>
        </mc:Choice>
        <mc:Fallback xmlns="">
          <p:pic>
            <p:nvPicPr>
              <p:cNvPr id="400" name="Inkt 399">
                <a:extLst>
                  <a:ext uri="{FF2B5EF4-FFF2-40B4-BE49-F238E27FC236}">
                    <a16:creationId xmlns:a16="http://schemas.microsoft.com/office/drawing/2014/main" id="{38279A16-D140-441A-9127-AD2E89529FE7}"/>
                  </a:ext>
                </a:extLst>
              </p:cNvPr>
              <p:cNvPicPr/>
              <p:nvPr/>
            </p:nvPicPr>
            <p:blipFill>
              <a:blip r:embed="rId21"/>
              <a:stretch>
                <a:fillRect/>
              </a:stretch>
            </p:blipFill>
            <p:spPr>
              <a:xfrm>
                <a:off x="5619764" y="6468021"/>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2" name="Inkt 401">
                <a:extLst>
                  <a:ext uri="{FF2B5EF4-FFF2-40B4-BE49-F238E27FC236}">
                    <a16:creationId xmlns:a16="http://schemas.microsoft.com/office/drawing/2014/main" id="{0BB89CF0-62B3-4DFE-AB65-9F34C8E40962}"/>
                  </a:ext>
                </a:extLst>
              </p14:cNvPr>
              <p14:cNvContentPartPr/>
              <p14:nvPr/>
            </p14:nvContentPartPr>
            <p14:xfrm>
              <a:off x="5616884" y="6546069"/>
              <a:ext cx="103104" cy="86040"/>
            </p14:xfrm>
          </p:contentPart>
        </mc:Choice>
        <mc:Fallback xmlns="">
          <p:pic>
            <p:nvPicPr>
              <p:cNvPr id="402" name="Inkt 401">
                <a:extLst>
                  <a:ext uri="{FF2B5EF4-FFF2-40B4-BE49-F238E27FC236}">
                    <a16:creationId xmlns:a16="http://schemas.microsoft.com/office/drawing/2014/main" id="{0BB89CF0-62B3-4DFE-AB65-9F34C8E40962}"/>
                  </a:ext>
                </a:extLst>
              </p:cNvPr>
              <p:cNvPicPr/>
              <p:nvPr/>
            </p:nvPicPr>
            <p:blipFill>
              <a:blip r:embed="rId23"/>
              <a:stretch>
                <a:fillRect/>
              </a:stretch>
            </p:blipFill>
            <p:spPr>
              <a:xfrm>
                <a:off x="5609674" y="653922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3" name="Inkt 412">
                <a:extLst>
                  <a:ext uri="{FF2B5EF4-FFF2-40B4-BE49-F238E27FC236}">
                    <a16:creationId xmlns:a16="http://schemas.microsoft.com/office/drawing/2014/main" id="{113F14C7-4C61-4A99-804D-AEE7371812AA}"/>
                  </a:ext>
                </a:extLst>
              </p14:cNvPr>
              <p14:cNvContentPartPr/>
              <p14:nvPr/>
            </p14:nvContentPartPr>
            <p14:xfrm>
              <a:off x="5779028" y="6507765"/>
              <a:ext cx="479520" cy="269496"/>
            </p14:xfrm>
          </p:contentPart>
        </mc:Choice>
        <mc:Fallback xmlns="">
          <p:pic>
            <p:nvPicPr>
              <p:cNvPr id="413" name="Inkt 412">
                <a:extLst>
                  <a:ext uri="{FF2B5EF4-FFF2-40B4-BE49-F238E27FC236}">
                    <a16:creationId xmlns:a16="http://schemas.microsoft.com/office/drawing/2014/main" id="{113F14C7-4C61-4A99-804D-AEE7371812AA}"/>
                  </a:ext>
                </a:extLst>
              </p:cNvPr>
              <p:cNvPicPr/>
              <p:nvPr/>
            </p:nvPicPr>
            <p:blipFill>
              <a:blip r:embed="rId25"/>
              <a:stretch>
                <a:fillRect/>
              </a:stretch>
            </p:blipFill>
            <p:spPr>
              <a:xfrm>
                <a:off x="5772183" y="6500578"/>
                <a:ext cx="493571" cy="28351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0" name="Inkt 419">
                <a:extLst>
                  <a:ext uri="{FF2B5EF4-FFF2-40B4-BE49-F238E27FC236}">
                    <a16:creationId xmlns:a16="http://schemas.microsoft.com/office/drawing/2014/main" id="{6CF99897-EA26-4642-8FD9-091754D47573}"/>
                  </a:ext>
                </a:extLst>
              </p14:cNvPr>
              <p14:cNvContentPartPr/>
              <p14:nvPr/>
            </p14:nvContentPartPr>
            <p14:xfrm>
              <a:off x="5193812" y="6469173"/>
              <a:ext cx="128736" cy="227016"/>
            </p14:xfrm>
          </p:contentPart>
        </mc:Choice>
        <mc:Fallback xmlns="">
          <p:pic>
            <p:nvPicPr>
              <p:cNvPr id="420" name="Inkt 419">
                <a:extLst>
                  <a:ext uri="{FF2B5EF4-FFF2-40B4-BE49-F238E27FC236}">
                    <a16:creationId xmlns:a16="http://schemas.microsoft.com/office/drawing/2014/main" id="{6CF99897-EA26-4642-8FD9-091754D47573}"/>
                  </a:ext>
                </a:extLst>
              </p:cNvPr>
              <p:cNvPicPr/>
              <p:nvPr/>
            </p:nvPicPr>
            <p:blipFill>
              <a:blip r:embed="rId27"/>
              <a:stretch>
                <a:fillRect/>
              </a:stretch>
            </p:blipFill>
            <p:spPr>
              <a:xfrm>
                <a:off x="5186620" y="6462326"/>
                <a:ext cx="142760"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3" name="Inkt 422">
                <a:extLst>
                  <a:ext uri="{FF2B5EF4-FFF2-40B4-BE49-F238E27FC236}">
                    <a16:creationId xmlns:a16="http://schemas.microsoft.com/office/drawing/2014/main" id="{06800263-413C-46C5-AB5F-EEFA9CFD5B74}"/>
                  </a:ext>
                </a:extLst>
              </p14:cNvPr>
              <p14:cNvContentPartPr/>
              <p14:nvPr/>
            </p14:nvContentPartPr>
            <p14:xfrm>
              <a:off x="6334580" y="6635925"/>
              <a:ext cx="376416" cy="98496"/>
            </p14:xfrm>
          </p:contentPart>
        </mc:Choice>
        <mc:Fallback xmlns="">
          <p:pic>
            <p:nvPicPr>
              <p:cNvPr id="423" name="Inkt 422">
                <a:extLst>
                  <a:ext uri="{FF2B5EF4-FFF2-40B4-BE49-F238E27FC236}">
                    <a16:creationId xmlns:a16="http://schemas.microsoft.com/office/drawing/2014/main" id="{06800263-413C-46C5-AB5F-EEFA9CFD5B74}"/>
                  </a:ext>
                </a:extLst>
              </p:cNvPr>
              <p:cNvPicPr/>
              <p:nvPr/>
            </p:nvPicPr>
            <p:blipFill>
              <a:blip r:embed="rId29"/>
              <a:stretch>
                <a:fillRect/>
              </a:stretch>
            </p:blipFill>
            <p:spPr>
              <a:xfrm>
                <a:off x="6327743" y="6628736"/>
                <a:ext cx="390451" cy="11251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 name="Inkt 4">
                <a:extLst>
                  <a:ext uri="{FF2B5EF4-FFF2-40B4-BE49-F238E27FC236}">
                    <a16:creationId xmlns:a16="http://schemas.microsoft.com/office/drawing/2014/main" id="{F16931AB-DCA4-41DC-8C9E-783E03FCB88C}"/>
                  </a:ext>
                </a:extLst>
              </p14:cNvPr>
              <p14:cNvContentPartPr/>
              <p14:nvPr/>
            </p14:nvContentPartPr>
            <p14:xfrm>
              <a:off x="2407116" y="1586464"/>
              <a:ext cx="8420040" cy="4841280"/>
            </p14:xfrm>
          </p:contentPart>
        </mc:Choice>
        <mc:Fallback xmlns="">
          <p:pic>
            <p:nvPicPr>
              <p:cNvPr id="5" name="Inkt 4">
                <a:extLst>
                  <a:ext uri="{FF2B5EF4-FFF2-40B4-BE49-F238E27FC236}">
                    <a16:creationId xmlns:a16="http://schemas.microsoft.com/office/drawing/2014/main" id="{F16931AB-DCA4-41DC-8C9E-783E03FCB88C}"/>
                  </a:ext>
                </a:extLst>
              </p:cNvPr>
              <p:cNvPicPr/>
              <p:nvPr/>
            </p:nvPicPr>
            <p:blipFill>
              <a:blip r:embed="rId31"/>
              <a:stretch>
                <a:fillRect/>
              </a:stretch>
            </p:blipFill>
            <p:spPr>
              <a:xfrm>
                <a:off x="2393076" y="1572065"/>
                <a:ext cx="8448442" cy="486234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Inkt 45">
                <a:extLst>
                  <a:ext uri="{FF2B5EF4-FFF2-40B4-BE49-F238E27FC236}">
                    <a16:creationId xmlns:a16="http://schemas.microsoft.com/office/drawing/2014/main" id="{23EE62B9-43C3-48D5-B5AF-6931F64E388E}"/>
                  </a:ext>
                </a:extLst>
              </p14:cNvPr>
              <p14:cNvContentPartPr/>
              <p14:nvPr/>
            </p14:nvContentPartPr>
            <p14:xfrm>
              <a:off x="2407116" y="3614001"/>
              <a:ext cx="121536" cy="288"/>
            </p14:xfrm>
          </p:contentPart>
        </mc:Choice>
        <mc:Fallback xmlns="">
          <p:pic>
            <p:nvPicPr>
              <p:cNvPr id="46" name="Inkt 45">
                <a:extLst>
                  <a:ext uri="{FF2B5EF4-FFF2-40B4-BE49-F238E27FC236}">
                    <a16:creationId xmlns:a16="http://schemas.microsoft.com/office/drawing/2014/main" id="{23EE62B9-43C3-48D5-B5AF-6931F64E388E}"/>
                  </a:ext>
                </a:extLst>
              </p:cNvPr>
              <p:cNvPicPr/>
              <p:nvPr/>
            </p:nvPicPr>
            <p:blipFill>
              <a:blip r:embed="rId33"/>
              <a:stretch>
                <a:fillRect/>
              </a:stretch>
            </p:blipFill>
            <p:spPr>
              <a:xfrm>
                <a:off x="2393093" y="3602481"/>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Inkt 46">
                <a:extLst>
                  <a:ext uri="{FF2B5EF4-FFF2-40B4-BE49-F238E27FC236}">
                    <a16:creationId xmlns:a16="http://schemas.microsoft.com/office/drawing/2014/main" id="{5006478A-BF0D-4F92-A63D-C8E2E2ABF843}"/>
                  </a:ext>
                </a:extLst>
              </p14:cNvPr>
              <p14:cNvContentPartPr/>
              <p14:nvPr/>
            </p14:nvContentPartPr>
            <p14:xfrm>
              <a:off x="2407116" y="1586464"/>
              <a:ext cx="121536" cy="288"/>
            </p14:xfrm>
          </p:contentPart>
        </mc:Choice>
        <mc:Fallback xmlns="">
          <p:pic>
            <p:nvPicPr>
              <p:cNvPr id="47" name="Inkt 46">
                <a:extLst>
                  <a:ext uri="{FF2B5EF4-FFF2-40B4-BE49-F238E27FC236}">
                    <a16:creationId xmlns:a16="http://schemas.microsoft.com/office/drawing/2014/main" id="{5006478A-BF0D-4F92-A63D-C8E2E2ABF843}"/>
                  </a:ext>
                </a:extLst>
              </p:cNvPr>
              <p:cNvPicPr/>
              <p:nvPr/>
            </p:nvPicPr>
            <p:blipFill>
              <a:blip r:embed="rId33"/>
              <a:stretch>
                <a:fillRect/>
              </a:stretch>
            </p:blipFill>
            <p:spPr>
              <a:xfrm>
                <a:off x="2393093" y="157494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t 47">
                <a:extLst>
                  <a:ext uri="{FF2B5EF4-FFF2-40B4-BE49-F238E27FC236}">
                    <a16:creationId xmlns:a16="http://schemas.microsoft.com/office/drawing/2014/main" id="{EB5332EA-1FC7-4150-A909-ED72E923DFEE}"/>
                  </a:ext>
                </a:extLst>
              </p14:cNvPr>
              <p14:cNvContentPartPr/>
              <p14:nvPr/>
            </p14:nvContentPartPr>
            <p14:xfrm>
              <a:off x="2407116" y="4007015"/>
              <a:ext cx="121536" cy="288"/>
            </p14:xfrm>
          </p:contentPart>
        </mc:Choice>
        <mc:Fallback xmlns="">
          <p:pic>
            <p:nvPicPr>
              <p:cNvPr id="48" name="Inkt 47">
                <a:extLst>
                  <a:ext uri="{FF2B5EF4-FFF2-40B4-BE49-F238E27FC236}">
                    <a16:creationId xmlns:a16="http://schemas.microsoft.com/office/drawing/2014/main" id="{EB5332EA-1FC7-4150-A909-ED72E923DFEE}"/>
                  </a:ext>
                </a:extLst>
              </p:cNvPr>
              <p:cNvPicPr/>
              <p:nvPr/>
            </p:nvPicPr>
            <p:blipFill>
              <a:blip r:embed="rId33"/>
              <a:stretch>
                <a:fillRect/>
              </a:stretch>
            </p:blipFill>
            <p:spPr>
              <a:xfrm>
                <a:off x="2393093" y="3995495"/>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Inkt 51">
                <a:extLst>
                  <a:ext uri="{FF2B5EF4-FFF2-40B4-BE49-F238E27FC236}">
                    <a16:creationId xmlns:a16="http://schemas.microsoft.com/office/drawing/2014/main" id="{AB8B9452-105A-405F-82A8-A15E32DD5FB7}"/>
                  </a:ext>
                </a:extLst>
              </p14:cNvPr>
              <p14:cNvContentPartPr/>
              <p14:nvPr/>
            </p14:nvContentPartPr>
            <p14:xfrm>
              <a:off x="2407116" y="4399741"/>
              <a:ext cx="121536" cy="288"/>
            </p14:xfrm>
          </p:contentPart>
        </mc:Choice>
        <mc:Fallback xmlns="">
          <p:pic>
            <p:nvPicPr>
              <p:cNvPr id="52" name="Inkt 51">
                <a:extLst>
                  <a:ext uri="{FF2B5EF4-FFF2-40B4-BE49-F238E27FC236}">
                    <a16:creationId xmlns:a16="http://schemas.microsoft.com/office/drawing/2014/main" id="{AB8B9452-105A-405F-82A8-A15E32DD5FB7}"/>
                  </a:ext>
                </a:extLst>
              </p:cNvPr>
              <p:cNvPicPr/>
              <p:nvPr/>
            </p:nvPicPr>
            <p:blipFill>
              <a:blip r:embed="rId33"/>
              <a:stretch>
                <a:fillRect/>
              </a:stretch>
            </p:blipFill>
            <p:spPr>
              <a:xfrm>
                <a:off x="2393093" y="4388221"/>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3" name="Inkt 52">
                <a:extLst>
                  <a:ext uri="{FF2B5EF4-FFF2-40B4-BE49-F238E27FC236}">
                    <a16:creationId xmlns:a16="http://schemas.microsoft.com/office/drawing/2014/main" id="{632DB9AD-A84F-4C5C-98CE-391D9CD200EB}"/>
                  </a:ext>
                </a:extLst>
              </p14:cNvPr>
              <p14:cNvContentPartPr/>
              <p14:nvPr/>
            </p14:nvContentPartPr>
            <p14:xfrm>
              <a:off x="2407116" y="4792179"/>
              <a:ext cx="121536" cy="288"/>
            </p14:xfrm>
          </p:contentPart>
        </mc:Choice>
        <mc:Fallback xmlns="">
          <p:pic>
            <p:nvPicPr>
              <p:cNvPr id="53" name="Inkt 52">
                <a:extLst>
                  <a:ext uri="{FF2B5EF4-FFF2-40B4-BE49-F238E27FC236}">
                    <a16:creationId xmlns:a16="http://schemas.microsoft.com/office/drawing/2014/main" id="{632DB9AD-A84F-4C5C-98CE-391D9CD200EB}"/>
                  </a:ext>
                </a:extLst>
              </p:cNvPr>
              <p:cNvPicPr/>
              <p:nvPr/>
            </p:nvPicPr>
            <p:blipFill>
              <a:blip r:embed="rId33"/>
              <a:stretch>
                <a:fillRect/>
              </a:stretch>
            </p:blipFill>
            <p:spPr>
              <a:xfrm>
                <a:off x="2393093" y="4780659"/>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4" name="Inkt 53">
                <a:extLst>
                  <a:ext uri="{FF2B5EF4-FFF2-40B4-BE49-F238E27FC236}">
                    <a16:creationId xmlns:a16="http://schemas.microsoft.com/office/drawing/2014/main" id="{5C51F1C0-DB50-409B-91FE-CD49C978177D}"/>
                  </a:ext>
                </a:extLst>
              </p14:cNvPr>
              <p14:cNvContentPartPr/>
              <p14:nvPr/>
            </p14:nvContentPartPr>
            <p14:xfrm>
              <a:off x="2407116" y="5184329"/>
              <a:ext cx="121536" cy="288"/>
            </p14:xfrm>
          </p:contentPart>
        </mc:Choice>
        <mc:Fallback xmlns="">
          <p:pic>
            <p:nvPicPr>
              <p:cNvPr id="54" name="Inkt 53">
                <a:extLst>
                  <a:ext uri="{FF2B5EF4-FFF2-40B4-BE49-F238E27FC236}">
                    <a16:creationId xmlns:a16="http://schemas.microsoft.com/office/drawing/2014/main" id="{5C51F1C0-DB50-409B-91FE-CD49C978177D}"/>
                  </a:ext>
                </a:extLst>
              </p:cNvPr>
              <p:cNvPicPr/>
              <p:nvPr/>
            </p:nvPicPr>
            <p:blipFill>
              <a:blip r:embed="rId33"/>
              <a:stretch>
                <a:fillRect/>
              </a:stretch>
            </p:blipFill>
            <p:spPr>
              <a:xfrm>
                <a:off x="2393093" y="5172809"/>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t 54">
                <a:extLst>
                  <a:ext uri="{FF2B5EF4-FFF2-40B4-BE49-F238E27FC236}">
                    <a16:creationId xmlns:a16="http://schemas.microsoft.com/office/drawing/2014/main" id="{2C4BBACE-E3F3-4CE5-8673-FD050E4E584D}"/>
                  </a:ext>
                </a:extLst>
              </p14:cNvPr>
              <p14:cNvContentPartPr/>
              <p14:nvPr/>
            </p14:nvContentPartPr>
            <p14:xfrm>
              <a:off x="2407116" y="1586464"/>
              <a:ext cx="121536" cy="288"/>
            </p14:xfrm>
          </p:contentPart>
        </mc:Choice>
        <mc:Fallback xmlns="">
          <p:pic>
            <p:nvPicPr>
              <p:cNvPr id="55" name="Inkt 54">
                <a:extLst>
                  <a:ext uri="{FF2B5EF4-FFF2-40B4-BE49-F238E27FC236}">
                    <a16:creationId xmlns:a16="http://schemas.microsoft.com/office/drawing/2014/main" id="{2C4BBACE-E3F3-4CE5-8673-FD050E4E584D}"/>
                  </a:ext>
                </a:extLst>
              </p:cNvPr>
              <p:cNvPicPr/>
              <p:nvPr/>
            </p:nvPicPr>
            <p:blipFill>
              <a:blip r:embed="rId33"/>
              <a:stretch>
                <a:fillRect/>
              </a:stretch>
            </p:blipFill>
            <p:spPr>
              <a:xfrm>
                <a:off x="2393093" y="157494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t 55">
                <a:extLst>
                  <a:ext uri="{FF2B5EF4-FFF2-40B4-BE49-F238E27FC236}">
                    <a16:creationId xmlns:a16="http://schemas.microsoft.com/office/drawing/2014/main" id="{CB771FFC-1233-4604-8F07-9EF9D44F16DA}"/>
                  </a:ext>
                </a:extLst>
              </p14:cNvPr>
              <p14:cNvContentPartPr/>
              <p14:nvPr/>
            </p14:nvContentPartPr>
            <p14:xfrm>
              <a:off x="2407116" y="1979478"/>
              <a:ext cx="121536" cy="288"/>
            </p14:xfrm>
          </p:contentPart>
        </mc:Choice>
        <mc:Fallback xmlns="">
          <p:pic>
            <p:nvPicPr>
              <p:cNvPr id="56" name="Inkt 55">
                <a:extLst>
                  <a:ext uri="{FF2B5EF4-FFF2-40B4-BE49-F238E27FC236}">
                    <a16:creationId xmlns:a16="http://schemas.microsoft.com/office/drawing/2014/main" id="{CB771FFC-1233-4604-8F07-9EF9D44F16DA}"/>
                  </a:ext>
                </a:extLst>
              </p:cNvPr>
              <p:cNvPicPr/>
              <p:nvPr/>
            </p:nvPicPr>
            <p:blipFill>
              <a:blip r:embed="rId33"/>
              <a:stretch>
                <a:fillRect/>
              </a:stretch>
            </p:blipFill>
            <p:spPr>
              <a:xfrm>
                <a:off x="2393093" y="1967958"/>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7" name="Inkt 56">
                <a:extLst>
                  <a:ext uri="{FF2B5EF4-FFF2-40B4-BE49-F238E27FC236}">
                    <a16:creationId xmlns:a16="http://schemas.microsoft.com/office/drawing/2014/main" id="{8379F02E-F968-4889-B304-1F69E749D6CE}"/>
                  </a:ext>
                </a:extLst>
              </p14:cNvPr>
              <p14:cNvContentPartPr/>
              <p14:nvPr/>
            </p14:nvContentPartPr>
            <p14:xfrm>
              <a:off x="2407116" y="2372204"/>
              <a:ext cx="121536" cy="288"/>
            </p14:xfrm>
          </p:contentPart>
        </mc:Choice>
        <mc:Fallback xmlns="">
          <p:pic>
            <p:nvPicPr>
              <p:cNvPr id="57" name="Inkt 56">
                <a:extLst>
                  <a:ext uri="{FF2B5EF4-FFF2-40B4-BE49-F238E27FC236}">
                    <a16:creationId xmlns:a16="http://schemas.microsoft.com/office/drawing/2014/main" id="{8379F02E-F968-4889-B304-1F69E749D6CE}"/>
                  </a:ext>
                </a:extLst>
              </p:cNvPr>
              <p:cNvPicPr/>
              <p:nvPr/>
            </p:nvPicPr>
            <p:blipFill>
              <a:blip r:embed="rId33"/>
              <a:stretch>
                <a:fillRect/>
              </a:stretch>
            </p:blipFill>
            <p:spPr>
              <a:xfrm>
                <a:off x="2393093" y="236068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8" name="Inkt 57">
                <a:extLst>
                  <a:ext uri="{FF2B5EF4-FFF2-40B4-BE49-F238E27FC236}">
                    <a16:creationId xmlns:a16="http://schemas.microsoft.com/office/drawing/2014/main" id="{ED58A0CC-939F-411E-865E-3DBEE82F31AF}"/>
                  </a:ext>
                </a:extLst>
              </p14:cNvPr>
              <p14:cNvContentPartPr/>
              <p14:nvPr/>
            </p14:nvContentPartPr>
            <p14:xfrm>
              <a:off x="2407116" y="2764642"/>
              <a:ext cx="121536" cy="288"/>
            </p14:xfrm>
          </p:contentPart>
        </mc:Choice>
        <mc:Fallback xmlns="">
          <p:pic>
            <p:nvPicPr>
              <p:cNvPr id="58" name="Inkt 57">
                <a:extLst>
                  <a:ext uri="{FF2B5EF4-FFF2-40B4-BE49-F238E27FC236}">
                    <a16:creationId xmlns:a16="http://schemas.microsoft.com/office/drawing/2014/main" id="{ED58A0CC-939F-411E-865E-3DBEE82F31AF}"/>
                  </a:ext>
                </a:extLst>
              </p:cNvPr>
              <p:cNvPicPr/>
              <p:nvPr/>
            </p:nvPicPr>
            <p:blipFill>
              <a:blip r:embed="rId33"/>
              <a:stretch>
                <a:fillRect/>
              </a:stretch>
            </p:blipFill>
            <p:spPr>
              <a:xfrm>
                <a:off x="2393093" y="2753122"/>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9" name="Inkt 58">
                <a:extLst>
                  <a:ext uri="{FF2B5EF4-FFF2-40B4-BE49-F238E27FC236}">
                    <a16:creationId xmlns:a16="http://schemas.microsoft.com/office/drawing/2014/main" id="{6BB22410-A599-41BD-BEF6-F340D99C5E8A}"/>
                  </a:ext>
                </a:extLst>
              </p14:cNvPr>
              <p14:cNvContentPartPr/>
              <p14:nvPr/>
            </p14:nvContentPartPr>
            <p14:xfrm>
              <a:off x="2407116" y="3189033"/>
              <a:ext cx="121536" cy="288"/>
            </p14:xfrm>
          </p:contentPart>
        </mc:Choice>
        <mc:Fallback xmlns="">
          <p:pic>
            <p:nvPicPr>
              <p:cNvPr id="59" name="Inkt 58">
                <a:extLst>
                  <a:ext uri="{FF2B5EF4-FFF2-40B4-BE49-F238E27FC236}">
                    <a16:creationId xmlns:a16="http://schemas.microsoft.com/office/drawing/2014/main" id="{6BB22410-A599-41BD-BEF6-F340D99C5E8A}"/>
                  </a:ext>
                </a:extLst>
              </p:cNvPr>
              <p:cNvPicPr/>
              <p:nvPr/>
            </p:nvPicPr>
            <p:blipFill>
              <a:blip r:embed="rId33"/>
              <a:stretch>
                <a:fillRect/>
              </a:stretch>
            </p:blipFill>
            <p:spPr>
              <a:xfrm>
                <a:off x="2393093" y="3177513"/>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5" name="Inkt 134">
                <a:extLst>
                  <a:ext uri="{FF2B5EF4-FFF2-40B4-BE49-F238E27FC236}">
                    <a16:creationId xmlns:a16="http://schemas.microsoft.com/office/drawing/2014/main" id="{A9B8E6EA-17CF-45B3-9630-B705CE58263A}"/>
                  </a:ext>
                </a:extLst>
              </p14:cNvPr>
              <p14:cNvContentPartPr/>
              <p14:nvPr/>
            </p14:nvContentPartPr>
            <p14:xfrm>
              <a:off x="2172822" y="5120249"/>
              <a:ext cx="93600" cy="128160"/>
            </p14:xfrm>
          </p:contentPart>
        </mc:Choice>
        <mc:Fallback xmlns="">
          <p:pic>
            <p:nvPicPr>
              <p:cNvPr id="135" name="Inkt 134">
                <a:extLst>
                  <a:ext uri="{FF2B5EF4-FFF2-40B4-BE49-F238E27FC236}">
                    <a16:creationId xmlns:a16="http://schemas.microsoft.com/office/drawing/2014/main" id="{A9B8E6EA-17CF-45B3-9630-B705CE58263A}"/>
                  </a:ext>
                </a:extLst>
              </p:cNvPr>
              <p:cNvPicPr/>
              <p:nvPr/>
            </p:nvPicPr>
            <p:blipFill>
              <a:blip r:embed="rId45"/>
              <a:stretch>
                <a:fillRect/>
              </a:stretch>
            </p:blipFill>
            <p:spPr>
              <a:xfrm>
                <a:off x="2165622" y="5113049"/>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4" name="Inkt 83">
                <a:extLst>
                  <a:ext uri="{FF2B5EF4-FFF2-40B4-BE49-F238E27FC236}">
                    <a16:creationId xmlns:a16="http://schemas.microsoft.com/office/drawing/2014/main" id="{0B31D6A2-D5B4-410E-BD9A-062777AF3DCA}"/>
                  </a:ext>
                </a:extLst>
              </p14:cNvPr>
              <p14:cNvContentPartPr/>
              <p14:nvPr/>
            </p14:nvContentPartPr>
            <p14:xfrm>
              <a:off x="2172822" y="4728099"/>
              <a:ext cx="93600" cy="128160"/>
            </p14:xfrm>
          </p:contentPart>
        </mc:Choice>
        <mc:Fallback xmlns="">
          <p:pic>
            <p:nvPicPr>
              <p:cNvPr id="84" name="Inkt 83">
                <a:extLst>
                  <a:ext uri="{FF2B5EF4-FFF2-40B4-BE49-F238E27FC236}">
                    <a16:creationId xmlns:a16="http://schemas.microsoft.com/office/drawing/2014/main" id="{0B31D6A2-D5B4-410E-BD9A-062777AF3DCA}"/>
                  </a:ext>
                </a:extLst>
              </p:cNvPr>
              <p:cNvPicPr/>
              <p:nvPr/>
            </p:nvPicPr>
            <p:blipFill>
              <a:blip r:embed="rId45"/>
              <a:stretch>
                <a:fillRect/>
              </a:stretch>
            </p:blipFill>
            <p:spPr>
              <a:xfrm>
                <a:off x="2165622" y="4720899"/>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5" name="Inkt 84">
                <a:extLst>
                  <a:ext uri="{FF2B5EF4-FFF2-40B4-BE49-F238E27FC236}">
                    <a16:creationId xmlns:a16="http://schemas.microsoft.com/office/drawing/2014/main" id="{3C3CF376-E549-4511-A1EA-022EFDDF6C7C}"/>
                  </a:ext>
                </a:extLst>
              </p14:cNvPr>
              <p14:cNvContentPartPr/>
              <p14:nvPr/>
            </p14:nvContentPartPr>
            <p14:xfrm>
              <a:off x="2172822" y="4346895"/>
              <a:ext cx="93600" cy="128160"/>
            </p14:xfrm>
          </p:contentPart>
        </mc:Choice>
        <mc:Fallback xmlns="">
          <p:pic>
            <p:nvPicPr>
              <p:cNvPr id="85" name="Inkt 84">
                <a:extLst>
                  <a:ext uri="{FF2B5EF4-FFF2-40B4-BE49-F238E27FC236}">
                    <a16:creationId xmlns:a16="http://schemas.microsoft.com/office/drawing/2014/main" id="{3C3CF376-E549-4511-A1EA-022EFDDF6C7C}"/>
                  </a:ext>
                </a:extLst>
              </p:cNvPr>
              <p:cNvPicPr/>
              <p:nvPr/>
            </p:nvPicPr>
            <p:blipFill>
              <a:blip r:embed="rId45"/>
              <a:stretch>
                <a:fillRect/>
              </a:stretch>
            </p:blipFill>
            <p:spPr>
              <a:xfrm>
                <a:off x="2165622" y="4339695"/>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7" name="Inkt 86">
                <a:extLst>
                  <a:ext uri="{FF2B5EF4-FFF2-40B4-BE49-F238E27FC236}">
                    <a16:creationId xmlns:a16="http://schemas.microsoft.com/office/drawing/2014/main" id="{6609F582-EE4C-4AC3-A628-D53A7169A7ED}"/>
                  </a:ext>
                </a:extLst>
              </p14:cNvPr>
              <p14:cNvContentPartPr/>
              <p14:nvPr/>
            </p14:nvContentPartPr>
            <p14:xfrm>
              <a:off x="2172822" y="3554837"/>
              <a:ext cx="93600" cy="128160"/>
            </p14:xfrm>
          </p:contentPart>
        </mc:Choice>
        <mc:Fallback xmlns="">
          <p:pic>
            <p:nvPicPr>
              <p:cNvPr id="87" name="Inkt 86">
                <a:extLst>
                  <a:ext uri="{FF2B5EF4-FFF2-40B4-BE49-F238E27FC236}">
                    <a16:creationId xmlns:a16="http://schemas.microsoft.com/office/drawing/2014/main" id="{6609F582-EE4C-4AC3-A628-D53A7169A7ED}"/>
                  </a:ext>
                </a:extLst>
              </p:cNvPr>
              <p:cNvPicPr/>
              <p:nvPr/>
            </p:nvPicPr>
            <p:blipFill>
              <a:blip r:embed="rId45"/>
              <a:stretch>
                <a:fillRect/>
              </a:stretch>
            </p:blipFill>
            <p:spPr>
              <a:xfrm>
                <a:off x="2165622" y="3547637"/>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8" name="Inkt 87">
                <a:extLst>
                  <a:ext uri="{FF2B5EF4-FFF2-40B4-BE49-F238E27FC236}">
                    <a16:creationId xmlns:a16="http://schemas.microsoft.com/office/drawing/2014/main" id="{430742A3-715D-41FC-B9B9-26B88A2E66C3}"/>
                  </a:ext>
                </a:extLst>
              </p14:cNvPr>
              <p14:cNvContentPartPr/>
              <p14:nvPr/>
            </p14:nvContentPartPr>
            <p14:xfrm>
              <a:off x="2172822" y="3124953"/>
              <a:ext cx="93600" cy="128160"/>
            </p14:xfrm>
          </p:contentPart>
        </mc:Choice>
        <mc:Fallback xmlns="">
          <p:pic>
            <p:nvPicPr>
              <p:cNvPr id="88" name="Inkt 87">
                <a:extLst>
                  <a:ext uri="{FF2B5EF4-FFF2-40B4-BE49-F238E27FC236}">
                    <a16:creationId xmlns:a16="http://schemas.microsoft.com/office/drawing/2014/main" id="{430742A3-715D-41FC-B9B9-26B88A2E66C3}"/>
                  </a:ext>
                </a:extLst>
              </p:cNvPr>
              <p:cNvPicPr/>
              <p:nvPr/>
            </p:nvPicPr>
            <p:blipFill>
              <a:blip r:embed="rId45"/>
              <a:stretch>
                <a:fillRect/>
              </a:stretch>
            </p:blipFill>
            <p:spPr>
              <a:xfrm>
                <a:off x="2165622" y="3117753"/>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9" name="Inkt 88">
                <a:extLst>
                  <a:ext uri="{FF2B5EF4-FFF2-40B4-BE49-F238E27FC236}">
                    <a16:creationId xmlns:a16="http://schemas.microsoft.com/office/drawing/2014/main" id="{BE1BEADF-E8C4-4620-937D-76DEB93C247E}"/>
                  </a:ext>
                </a:extLst>
              </p14:cNvPr>
              <p14:cNvContentPartPr/>
              <p14:nvPr/>
            </p14:nvContentPartPr>
            <p14:xfrm>
              <a:off x="2172822" y="2700562"/>
              <a:ext cx="93600" cy="128160"/>
            </p14:xfrm>
          </p:contentPart>
        </mc:Choice>
        <mc:Fallback xmlns="">
          <p:pic>
            <p:nvPicPr>
              <p:cNvPr id="89" name="Inkt 88">
                <a:extLst>
                  <a:ext uri="{FF2B5EF4-FFF2-40B4-BE49-F238E27FC236}">
                    <a16:creationId xmlns:a16="http://schemas.microsoft.com/office/drawing/2014/main" id="{BE1BEADF-E8C4-4620-937D-76DEB93C247E}"/>
                  </a:ext>
                </a:extLst>
              </p:cNvPr>
              <p:cNvPicPr/>
              <p:nvPr/>
            </p:nvPicPr>
            <p:blipFill>
              <a:blip r:embed="rId45"/>
              <a:stretch>
                <a:fillRect/>
              </a:stretch>
            </p:blipFill>
            <p:spPr>
              <a:xfrm>
                <a:off x="2165622" y="2693362"/>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0" name="Inkt 89">
                <a:extLst>
                  <a:ext uri="{FF2B5EF4-FFF2-40B4-BE49-F238E27FC236}">
                    <a16:creationId xmlns:a16="http://schemas.microsoft.com/office/drawing/2014/main" id="{51664924-F125-45C8-BFC2-E8D0C7B96BBA}"/>
                  </a:ext>
                </a:extLst>
              </p14:cNvPr>
              <p14:cNvContentPartPr/>
              <p14:nvPr/>
            </p14:nvContentPartPr>
            <p14:xfrm>
              <a:off x="2172822" y="2308124"/>
              <a:ext cx="93600" cy="128160"/>
            </p14:xfrm>
          </p:contentPart>
        </mc:Choice>
        <mc:Fallback xmlns="">
          <p:pic>
            <p:nvPicPr>
              <p:cNvPr id="90" name="Inkt 89">
                <a:extLst>
                  <a:ext uri="{FF2B5EF4-FFF2-40B4-BE49-F238E27FC236}">
                    <a16:creationId xmlns:a16="http://schemas.microsoft.com/office/drawing/2014/main" id="{51664924-F125-45C8-BFC2-E8D0C7B96BBA}"/>
                  </a:ext>
                </a:extLst>
              </p:cNvPr>
              <p:cNvPicPr/>
              <p:nvPr/>
            </p:nvPicPr>
            <p:blipFill>
              <a:blip r:embed="rId45"/>
              <a:stretch>
                <a:fillRect/>
              </a:stretch>
            </p:blipFill>
            <p:spPr>
              <a:xfrm>
                <a:off x="2165622" y="2300924"/>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1" name="Inkt 90">
                <a:extLst>
                  <a:ext uri="{FF2B5EF4-FFF2-40B4-BE49-F238E27FC236}">
                    <a16:creationId xmlns:a16="http://schemas.microsoft.com/office/drawing/2014/main" id="{F20AF39A-84A7-40F5-9595-C87FB90F1484}"/>
                  </a:ext>
                </a:extLst>
              </p14:cNvPr>
              <p14:cNvContentPartPr/>
              <p14:nvPr/>
            </p14:nvContentPartPr>
            <p14:xfrm>
              <a:off x="2172822" y="1915686"/>
              <a:ext cx="93600" cy="128160"/>
            </p14:xfrm>
          </p:contentPart>
        </mc:Choice>
        <mc:Fallback xmlns="">
          <p:pic>
            <p:nvPicPr>
              <p:cNvPr id="91" name="Inkt 90">
                <a:extLst>
                  <a:ext uri="{FF2B5EF4-FFF2-40B4-BE49-F238E27FC236}">
                    <a16:creationId xmlns:a16="http://schemas.microsoft.com/office/drawing/2014/main" id="{F20AF39A-84A7-40F5-9595-C87FB90F1484}"/>
                  </a:ext>
                </a:extLst>
              </p:cNvPr>
              <p:cNvPicPr/>
              <p:nvPr/>
            </p:nvPicPr>
            <p:blipFill>
              <a:blip r:embed="rId45"/>
              <a:stretch>
                <a:fillRect/>
              </a:stretch>
            </p:blipFill>
            <p:spPr>
              <a:xfrm>
                <a:off x="2165622" y="1908486"/>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2" name="Inkt 91">
                <a:extLst>
                  <a:ext uri="{FF2B5EF4-FFF2-40B4-BE49-F238E27FC236}">
                    <a16:creationId xmlns:a16="http://schemas.microsoft.com/office/drawing/2014/main" id="{C1EC9216-D07C-4646-A2C8-4D8EF8D53617}"/>
                  </a:ext>
                </a:extLst>
              </p14:cNvPr>
              <p14:cNvContentPartPr/>
              <p14:nvPr/>
            </p14:nvContentPartPr>
            <p14:xfrm>
              <a:off x="2172822" y="1523248"/>
              <a:ext cx="93600" cy="128160"/>
            </p14:xfrm>
          </p:contentPart>
        </mc:Choice>
        <mc:Fallback xmlns="">
          <p:pic>
            <p:nvPicPr>
              <p:cNvPr id="92" name="Inkt 91">
                <a:extLst>
                  <a:ext uri="{FF2B5EF4-FFF2-40B4-BE49-F238E27FC236}">
                    <a16:creationId xmlns:a16="http://schemas.microsoft.com/office/drawing/2014/main" id="{C1EC9216-D07C-4646-A2C8-4D8EF8D53617}"/>
                  </a:ext>
                </a:extLst>
              </p:cNvPr>
              <p:cNvPicPr/>
              <p:nvPr/>
            </p:nvPicPr>
            <p:blipFill>
              <a:blip r:embed="rId45"/>
              <a:stretch>
                <a:fillRect/>
              </a:stretch>
            </p:blipFill>
            <p:spPr>
              <a:xfrm>
                <a:off x="2165622" y="1516048"/>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0" name="Inkt 139">
                <a:extLst>
                  <a:ext uri="{FF2B5EF4-FFF2-40B4-BE49-F238E27FC236}">
                    <a16:creationId xmlns:a16="http://schemas.microsoft.com/office/drawing/2014/main" id="{90E47F5F-F6BD-4894-9298-18B42632713A}"/>
                  </a:ext>
                </a:extLst>
              </p14:cNvPr>
              <p14:cNvContentPartPr/>
              <p14:nvPr/>
            </p14:nvContentPartPr>
            <p14:xfrm>
              <a:off x="2181895" y="5531852"/>
              <a:ext cx="58464" cy="120960"/>
            </p14:xfrm>
          </p:contentPart>
        </mc:Choice>
        <mc:Fallback xmlns="">
          <p:pic>
            <p:nvPicPr>
              <p:cNvPr id="140" name="Inkt 139">
                <a:extLst>
                  <a:ext uri="{FF2B5EF4-FFF2-40B4-BE49-F238E27FC236}">
                    <a16:creationId xmlns:a16="http://schemas.microsoft.com/office/drawing/2014/main" id="{90E47F5F-F6BD-4894-9298-18B42632713A}"/>
                  </a:ext>
                </a:extLst>
              </p:cNvPr>
              <p:cNvPicPr/>
              <p:nvPr/>
            </p:nvPicPr>
            <p:blipFill>
              <a:blip r:embed="rId55"/>
              <a:stretch>
                <a:fillRect/>
              </a:stretch>
            </p:blipFill>
            <p:spPr>
              <a:xfrm>
                <a:off x="2175080" y="5525012"/>
                <a:ext cx="72452"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3" name="Inkt 142">
                <a:extLst>
                  <a:ext uri="{FF2B5EF4-FFF2-40B4-BE49-F238E27FC236}">
                    <a16:creationId xmlns:a16="http://schemas.microsoft.com/office/drawing/2014/main" id="{EAE09968-672E-4359-8A23-FC97BC61A9D4}"/>
                  </a:ext>
                </a:extLst>
              </p14:cNvPr>
              <p14:cNvContentPartPr/>
              <p14:nvPr/>
            </p14:nvContentPartPr>
            <p14:xfrm>
              <a:off x="2102983" y="5132972"/>
              <a:ext cx="4320" cy="112608"/>
            </p14:xfrm>
          </p:contentPart>
        </mc:Choice>
        <mc:Fallback xmlns="">
          <p:pic>
            <p:nvPicPr>
              <p:cNvPr id="143" name="Inkt 142">
                <a:extLst>
                  <a:ext uri="{FF2B5EF4-FFF2-40B4-BE49-F238E27FC236}">
                    <a16:creationId xmlns:a16="http://schemas.microsoft.com/office/drawing/2014/main" id="{EAE09968-672E-4359-8A23-FC97BC61A9D4}"/>
                  </a:ext>
                </a:extLst>
              </p:cNvPr>
              <p:cNvPicPr/>
              <p:nvPr/>
            </p:nvPicPr>
            <p:blipFill>
              <a:blip r:embed="rId57"/>
              <a:stretch>
                <a:fillRect/>
              </a:stretch>
            </p:blipFill>
            <p:spPr>
              <a:xfrm>
                <a:off x="2096337" y="5125777"/>
                <a:ext cx="17280"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4" name="Inkt 143">
                <a:extLst>
                  <a:ext uri="{FF2B5EF4-FFF2-40B4-BE49-F238E27FC236}">
                    <a16:creationId xmlns:a16="http://schemas.microsoft.com/office/drawing/2014/main" id="{5C8B48C4-D249-4215-BB34-EBD1B403B50B}"/>
                  </a:ext>
                </a:extLst>
              </p14:cNvPr>
              <p14:cNvContentPartPr/>
              <p14:nvPr/>
            </p14:nvContentPartPr>
            <p14:xfrm>
              <a:off x="2057191" y="4721420"/>
              <a:ext cx="70848" cy="129024"/>
            </p14:xfrm>
          </p:contentPart>
        </mc:Choice>
        <mc:Fallback xmlns="">
          <p:pic>
            <p:nvPicPr>
              <p:cNvPr id="144" name="Inkt 143">
                <a:extLst>
                  <a:ext uri="{FF2B5EF4-FFF2-40B4-BE49-F238E27FC236}">
                    <a16:creationId xmlns:a16="http://schemas.microsoft.com/office/drawing/2014/main" id="{5C8B48C4-D249-4215-BB34-EBD1B403B50B}"/>
                  </a:ext>
                </a:extLst>
              </p:cNvPr>
              <p:cNvPicPr/>
              <p:nvPr/>
            </p:nvPicPr>
            <p:blipFill>
              <a:blip r:embed="rId59"/>
              <a:stretch>
                <a:fillRect/>
              </a:stretch>
            </p:blipFill>
            <p:spPr>
              <a:xfrm>
                <a:off x="2050358" y="4714610"/>
                <a:ext cx="84874" cy="143002"/>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5" name="Inkt 144">
                <a:extLst>
                  <a:ext uri="{FF2B5EF4-FFF2-40B4-BE49-F238E27FC236}">
                    <a16:creationId xmlns:a16="http://schemas.microsoft.com/office/drawing/2014/main" id="{62FB898E-6D50-45E4-A762-5DF2803F822D}"/>
                  </a:ext>
                </a:extLst>
              </p14:cNvPr>
              <p14:cNvContentPartPr/>
              <p14:nvPr/>
            </p14:nvContentPartPr>
            <p14:xfrm>
              <a:off x="2040775" y="4355660"/>
              <a:ext cx="79200" cy="112608"/>
            </p14:xfrm>
          </p:contentPart>
        </mc:Choice>
        <mc:Fallback xmlns="">
          <p:pic>
            <p:nvPicPr>
              <p:cNvPr id="145" name="Inkt 144">
                <a:extLst>
                  <a:ext uri="{FF2B5EF4-FFF2-40B4-BE49-F238E27FC236}">
                    <a16:creationId xmlns:a16="http://schemas.microsoft.com/office/drawing/2014/main" id="{62FB898E-6D50-45E4-A762-5DF2803F822D}"/>
                  </a:ext>
                </a:extLst>
              </p:cNvPr>
              <p:cNvPicPr/>
              <p:nvPr/>
            </p:nvPicPr>
            <p:blipFill>
              <a:blip r:embed="rId61"/>
              <a:stretch>
                <a:fillRect/>
              </a:stretch>
            </p:blipFill>
            <p:spPr>
              <a:xfrm>
                <a:off x="2033575" y="4348824"/>
                <a:ext cx="93240"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8" name="Inkt 147">
                <a:extLst>
                  <a:ext uri="{FF2B5EF4-FFF2-40B4-BE49-F238E27FC236}">
                    <a16:creationId xmlns:a16="http://schemas.microsoft.com/office/drawing/2014/main" id="{E35CAA5D-4E05-45EB-8E5D-4DA6FBAA4F41}"/>
                  </a:ext>
                </a:extLst>
              </p14:cNvPr>
              <p14:cNvContentPartPr/>
              <p14:nvPr/>
            </p14:nvContentPartPr>
            <p14:xfrm>
              <a:off x="2036455" y="3942935"/>
              <a:ext cx="229967" cy="134949"/>
            </p14:xfrm>
          </p:contentPart>
        </mc:Choice>
        <mc:Fallback xmlns="">
          <p:pic>
            <p:nvPicPr>
              <p:cNvPr id="148" name="Inkt 147">
                <a:extLst>
                  <a:ext uri="{FF2B5EF4-FFF2-40B4-BE49-F238E27FC236}">
                    <a16:creationId xmlns:a16="http://schemas.microsoft.com/office/drawing/2014/main" id="{E35CAA5D-4E05-45EB-8E5D-4DA6FBAA4F41}"/>
                  </a:ext>
                </a:extLst>
              </p:cNvPr>
              <p:cNvPicPr/>
              <p:nvPr/>
            </p:nvPicPr>
            <p:blipFill>
              <a:blip r:embed="rId63"/>
              <a:stretch>
                <a:fillRect/>
              </a:stretch>
            </p:blipFill>
            <p:spPr>
              <a:xfrm>
                <a:off x="2029257" y="3935738"/>
                <a:ext cx="244003" cy="14898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9" name="Inkt 148">
                <a:extLst>
                  <a:ext uri="{FF2B5EF4-FFF2-40B4-BE49-F238E27FC236}">
                    <a16:creationId xmlns:a16="http://schemas.microsoft.com/office/drawing/2014/main" id="{69A42516-CDAC-4DD7-BA4F-0AB568D413D9}"/>
                  </a:ext>
                </a:extLst>
              </p14:cNvPr>
              <p14:cNvContentPartPr/>
              <p14:nvPr/>
            </p14:nvContentPartPr>
            <p14:xfrm>
              <a:off x="2028103" y="3553580"/>
              <a:ext cx="62496" cy="129024"/>
            </p14:xfrm>
          </p:contentPart>
        </mc:Choice>
        <mc:Fallback xmlns="">
          <p:pic>
            <p:nvPicPr>
              <p:cNvPr id="149" name="Inkt 148">
                <a:extLst>
                  <a:ext uri="{FF2B5EF4-FFF2-40B4-BE49-F238E27FC236}">
                    <a16:creationId xmlns:a16="http://schemas.microsoft.com/office/drawing/2014/main" id="{69A42516-CDAC-4DD7-BA4F-0AB568D413D9}"/>
                  </a:ext>
                </a:extLst>
              </p:cNvPr>
              <p:cNvPicPr/>
              <p:nvPr/>
            </p:nvPicPr>
            <p:blipFill>
              <a:blip r:embed="rId65"/>
              <a:stretch>
                <a:fillRect/>
              </a:stretch>
            </p:blipFill>
            <p:spPr>
              <a:xfrm>
                <a:off x="2021318" y="3546412"/>
                <a:ext cx="76424" cy="14300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 name="Inkt 1">
                <a:extLst>
                  <a:ext uri="{FF2B5EF4-FFF2-40B4-BE49-F238E27FC236}">
                    <a16:creationId xmlns:a16="http://schemas.microsoft.com/office/drawing/2014/main" id="{04ED9754-933C-4BDA-B4DA-0240CA56F68E}"/>
                  </a:ext>
                </a:extLst>
              </p14:cNvPr>
              <p14:cNvContentPartPr/>
              <p14:nvPr/>
            </p14:nvContentPartPr>
            <p14:xfrm>
              <a:off x="2061284" y="3550939"/>
              <a:ext cx="39744" cy="288"/>
            </p14:xfrm>
          </p:contentPart>
        </mc:Choice>
        <mc:Fallback xmlns="">
          <p:pic>
            <p:nvPicPr>
              <p:cNvPr id="2" name="Inkt 1">
                <a:extLst>
                  <a:ext uri="{FF2B5EF4-FFF2-40B4-BE49-F238E27FC236}">
                    <a16:creationId xmlns:a16="http://schemas.microsoft.com/office/drawing/2014/main" id="{04ED9754-933C-4BDA-B4DA-0240CA56F68E}"/>
                  </a:ext>
                </a:extLst>
              </p:cNvPr>
              <p:cNvPicPr/>
              <p:nvPr/>
            </p:nvPicPr>
            <p:blipFill>
              <a:blip r:embed="rId67"/>
              <a:stretch>
                <a:fillRect/>
              </a:stretch>
            </p:blipFill>
            <p:spPr>
              <a:xfrm>
                <a:off x="2055524" y="3545467"/>
                <a:ext cx="50976"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 name="Inkt 5">
                <a:extLst>
                  <a:ext uri="{FF2B5EF4-FFF2-40B4-BE49-F238E27FC236}">
                    <a16:creationId xmlns:a16="http://schemas.microsoft.com/office/drawing/2014/main" id="{ABFC0D30-1C85-4232-9C5D-9C29F6776C28}"/>
                  </a:ext>
                </a:extLst>
              </p14:cNvPr>
              <p14:cNvContentPartPr/>
              <p14:nvPr/>
            </p14:nvContentPartPr>
            <p14:xfrm>
              <a:off x="2021828" y="3121531"/>
              <a:ext cx="67392" cy="138240"/>
            </p14:xfrm>
          </p:contentPart>
        </mc:Choice>
        <mc:Fallback xmlns="">
          <p:pic>
            <p:nvPicPr>
              <p:cNvPr id="6" name="Inkt 5">
                <a:extLst>
                  <a:ext uri="{FF2B5EF4-FFF2-40B4-BE49-F238E27FC236}">
                    <a16:creationId xmlns:a16="http://schemas.microsoft.com/office/drawing/2014/main" id="{ABFC0D30-1C85-4232-9C5D-9C29F6776C28}"/>
                  </a:ext>
                </a:extLst>
              </p:cNvPr>
              <p:cNvPicPr/>
              <p:nvPr/>
            </p:nvPicPr>
            <p:blipFill>
              <a:blip r:embed="rId69"/>
              <a:stretch>
                <a:fillRect/>
              </a:stretch>
            </p:blipFill>
            <p:spPr>
              <a:xfrm>
                <a:off x="2014659" y="3114331"/>
                <a:ext cx="81372"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 name="Inkt 11">
                <a:extLst>
                  <a:ext uri="{FF2B5EF4-FFF2-40B4-BE49-F238E27FC236}">
                    <a16:creationId xmlns:a16="http://schemas.microsoft.com/office/drawing/2014/main" id="{23280B5E-7566-4780-85AF-3CFCFFB7CA06}"/>
                  </a:ext>
                </a:extLst>
              </p14:cNvPr>
              <p14:cNvContentPartPr/>
              <p14:nvPr/>
            </p14:nvContentPartPr>
            <p14:xfrm>
              <a:off x="2005988" y="2703643"/>
              <a:ext cx="102888" cy="130464"/>
            </p14:xfrm>
          </p:contentPart>
        </mc:Choice>
        <mc:Fallback xmlns="">
          <p:pic>
            <p:nvPicPr>
              <p:cNvPr id="12" name="Inkt 11">
                <a:extLst>
                  <a:ext uri="{FF2B5EF4-FFF2-40B4-BE49-F238E27FC236}">
                    <a16:creationId xmlns:a16="http://schemas.microsoft.com/office/drawing/2014/main" id="{23280B5E-7566-4780-85AF-3CFCFFB7CA06}"/>
                  </a:ext>
                </a:extLst>
              </p:cNvPr>
              <p:cNvPicPr/>
              <p:nvPr/>
            </p:nvPicPr>
            <p:blipFill>
              <a:blip r:embed="rId71"/>
              <a:stretch>
                <a:fillRect/>
              </a:stretch>
            </p:blipFill>
            <p:spPr>
              <a:xfrm>
                <a:off x="1998793" y="2696455"/>
                <a:ext cx="116918" cy="14448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4" name="Inkt 13">
                <a:extLst>
                  <a:ext uri="{FF2B5EF4-FFF2-40B4-BE49-F238E27FC236}">
                    <a16:creationId xmlns:a16="http://schemas.microsoft.com/office/drawing/2014/main" id="{93A65F6B-A3FB-40CF-A190-3CB8CA72C68E}"/>
                  </a:ext>
                </a:extLst>
              </p14:cNvPr>
              <p14:cNvContentPartPr/>
              <p14:nvPr/>
            </p14:nvContentPartPr>
            <p14:xfrm>
              <a:off x="2033636" y="2305627"/>
              <a:ext cx="79200" cy="142272"/>
            </p14:xfrm>
          </p:contentPart>
        </mc:Choice>
        <mc:Fallback xmlns="">
          <p:pic>
            <p:nvPicPr>
              <p:cNvPr id="14" name="Inkt 13">
                <a:extLst>
                  <a:ext uri="{FF2B5EF4-FFF2-40B4-BE49-F238E27FC236}">
                    <a16:creationId xmlns:a16="http://schemas.microsoft.com/office/drawing/2014/main" id="{93A65F6B-A3FB-40CF-A190-3CB8CA72C68E}"/>
                  </a:ext>
                </a:extLst>
              </p:cNvPr>
              <p:cNvPicPr/>
              <p:nvPr/>
            </p:nvPicPr>
            <p:blipFill>
              <a:blip r:embed="rId73"/>
              <a:stretch>
                <a:fillRect/>
              </a:stretch>
            </p:blipFill>
            <p:spPr>
              <a:xfrm>
                <a:off x="2026436" y="2298442"/>
                <a:ext cx="93240" cy="15628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8" name="Inkt 17">
                <a:extLst>
                  <a:ext uri="{FF2B5EF4-FFF2-40B4-BE49-F238E27FC236}">
                    <a16:creationId xmlns:a16="http://schemas.microsoft.com/office/drawing/2014/main" id="{0C643E1D-0E20-4EB1-8880-6A7798D4C474}"/>
                  </a:ext>
                </a:extLst>
              </p14:cNvPr>
              <p14:cNvContentPartPr/>
              <p14:nvPr/>
            </p14:nvContentPartPr>
            <p14:xfrm>
              <a:off x="2013668" y="1907203"/>
              <a:ext cx="73152" cy="157248"/>
            </p14:xfrm>
          </p:contentPart>
        </mc:Choice>
        <mc:Fallback xmlns="">
          <p:pic>
            <p:nvPicPr>
              <p:cNvPr id="18" name="Inkt 17">
                <a:extLst>
                  <a:ext uri="{FF2B5EF4-FFF2-40B4-BE49-F238E27FC236}">
                    <a16:creationId xmlns:a16="http://schemas.microsoft.com/office/drawing/2014/main" id="{0C643E1D-0E20-4EB1-8880-6A7798D4C474}"/>
                  </a:ext>
                </a:extLst>
              </p:cNvPr>
              <p:cNvPicPr/>
              <p:nvPr/>
            </p:nvPicPr>
            <p:blipFill>
              <a:blip r:embed="rId75"/>
              <a:stretch>
                <a:fillRect/>
              </a:stretch>
            </p:blipFill>
            <p:spPr>
              <a:xfrm>
                <a:off x="2006855" y="1900023"/>
                <a:ext cx="87137" cy="17125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9" name="Inkt 18">
                <a:extLst>
                  <a:ext uri="{FF2B5EF4-FFF2-40B4-BE49-F238E27FC236}">
                    <a16:creationId xmlns:a16="http://schemas.microsoft.com/office/drawing/2014/main" id="{307BAB83-7317-40BC-8356-6B0E1694CBF6}"/>
                  </a:ext>
                </a:extLst>
              </p14:cNvPr>
              <p14:cNvContentPartPr/>
              <p14:nvPr/>
            </p14:nvContentPartPr>
            <p14:xfrm>
              <a:off x="1996964" y="1536835"/>
              <a:ext cx="5760" cy="118080"/>
            </p14:xfrm>
          </p:contentPart>
        </mc:Choice>
        <mc:Fallback xmlns="">
          <p:pic>
            <p:nvPicPr>
              <p:cNvPr id="19" name="Inkt 18">
                <a:extLst>
                  <a:ext uri="{FF2B5EF4-FFF2-40B4-BE49-F238E27FC236}">
                    <a16:creationId xmlns:a16="http://schemas.microsoft.com/office/drawing/2014/main" id="{307BAB83-7317-40BC-8356-6B0E1694CBF6}"/>
                  </a:ext>
                </a:extLst>
              </p:cNvPr>
              <p:cNvPicPr/>
              <p:nvPr/>
            </p:nvPicPr>
            <p:blipFill>
              <a:blip r:embed="rId77"/>
              <a:stretch>
                <a:fillRect/>
              </a:stretch>
            </p:blipFill>
            <p:spPr>
              <a:xfrm>
                <a:off x="1990188" y="1529995"/>
                <a:ext cx="18974"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0" name="Inkt 19">
                <a:extLst>
                  <a:ext uri="{FF2B5EF4-FFF2-40B4-BE49-F238E27FC236}">
                    <a16:creationId xmlns:a16="http://schemas.microsoft.com/office/drawing/2014/main" id="{31A43312-6DDE-43EF-804F-5056239F1179}"/>
                  </a:ext>
                </a:extLst>
              </p14:cNvPr>
              <p14:cNvContentPartPr/>
              <p14:nvPr/>
            </p14:nvContentPartPr>
            <p14:xfrm>
              <a:off x="2041892" y="1559299"/>
              <a:ext cx="67680" cy="101376"/>
            </p14:xfrm>
          </p:contentPart>
        </mc:Choice>
        <mc:Fallback xmlns="">
          <p:pic>
            <p:nvPicPr>
              <p:cNvPr id="20" name="Inkt 19">
                <a:extLst>
                  <a:ext uri="{FF2B5EF4-FFF2-40B4-BE49-F238E27FC236}">
                    <a16:creationId xmlns:a16="http://schemas.microsoft.com/office/drawing/2014/main" id="{31A43312-6DDE-43EF-804F-5056239F1179}"/>
                  </a:ext>
                </a:extLst>
              </p:cNvPr>
              <p:cNvPicPr/>
              <p:nvPr/>
            </p:nvPicPr>
            <p:blipFill>
              <a:blip r:embed="rId79"/>
              <a:stretch>
                <a:fillRect/>
              </a:stretch>
            </p:blipFill>
            <p:spPr>
              <a:xfrm>
                <a:off x="2034692" y="1552469"/>
                <a:ext cx="81720" cy="115396"/>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4" name="Inkt 33">
                <a:extLst>
                  <a:ext uri="{FF2B5EF4-FFF2-40B4-BE49-F238E27FC236}">
                    <a16:creationId xmlns:a16="http://schemas.microsoft.com/office/drawing/2014/main" id="{DC448861-7462-4396-BBEC-BA8AAB251DE5}"/>
                  </a:ext>
                </a:extLst>
              </p14:cNvPr>
              <p14:cNvContentPartPr/>
              <p14:nvPr/>
            </p14:nvContentPartPr>
            <p14:xfrm>
              <a:off x="665351" y="3074702"/>
              <a:ext cx="211846" cy="192941"/>
            </p14:xfrm>
          </p:contentPart>
        </mc:Choice>
        <mc:Fallback xmlns="">
          <p:pic>
            <p:nvPicPr>
              <p:cNvPr id="34" name="Inkt 33">
                <a:extLst>
                  <a:ext uri="{FF2B5EF4-FFF2-40B4-BE49-F238E27FC236}">
                    <a16:creationId xmlns:a16="http://schemas.microsoft.com/office/drawing/2014/main" id="{DC448861-7462-4396-BBEC-BA8AAB251DE5}"/>
                  </a:ext>
                </a:extLst>
              </p:cNvPr>
              <p:cNvPicPr/>
              <p:nvPr/>
            </p:nvPicPr>
            <p:blipFill>
              <a:blip r:embed="rId81"/>
              <a:stretch>
                <a:fillRect/>
              </a:stretch>
            </p:blipFill>
            <p:spPr>
              <a:xfrm>
                <a:off x="658145" y="3067503"/>
                <a:ext cx="225897" cy="2069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8" name="Inkt 37">
                <a:extLst>
                  <a:ext uri="{FF2B5EF4-FFF2-40B4-BE49-F238E27FC236}">
                    <a16:creationId xmlns:a16="http://schemas.microsoft.com/office/drawing/2014/main" id="{A198509C-E093-4780-946E-603FC0646F47}"/>
                  </a:ext>
                </a:extLst>
              </p14:cNvPr>
              <p14:cNvContentPartPr/>
              <p14:nvPr/>
            </p14:nvContentPartPr>
            <p14:xfrm>
              <a:off x="918998" y="3154811"/>
              <a:ext cx="347366" cy="103485"/>
            </p14:xfrm>
          </p:contentPart>
        </mc:Choice>
        <mc:Fallback xmlns="">
          <p:pic>
            <p:nvPicPr>
              <p:cNvPr id="38" name="Inkt 37">
                <a:extLst>
                  <a:ext uri="{FF2B5EF4-FFF2-40B4-BE49-F238E27FC236}">
                    <a16:creationId xmlns:a16="http://schemas.microsoft.com/office/drawing/2014/main" id="{A198509C-E093-4780-946E-603FC0646F47}"/>
                  </a:ext>
                </a:extLst>
              </p:cNvPr>
              <p:cNvPicPr/>
              <p:nvPr/>
            </p:nvPicPr>
            <p:blipFill>
              <a:blip r:embed="rId83"/>
              <a:stretch>
                <a:fillRect/>
              </a:stretch>
            </p:blipFill>
            <p:spPr>
              <a:xfrm>
                <a:off x="911799" y="3147625"/>
                <a:ext cx="361405" cy="117499"/>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5" name="Inkt 94">
                <a:extLst>
                  <a:ext uri="{FF2B5EF4-FFF2-40B4-BE49-F238E27FC236}">
                    <a16:creationId xmlns:a16="http://schemas.microsoft.com/office/drawing/2014/main" id="{7B5C3690-18F5-4B48-B841-7A926B60EB71}"/>
                  </a:ext>
                </a:extLst>
              </p14:cNvPr>
              <p14:cNvContentPartPr/>
              <p14:nvPr/>
            </p14:nvContentPartPr>
            <p14:xfrm>
              <a:off x="918998" y="3372746"/>
              <a:ext cx="192240" cy="100440"/>
            </p14:xfrm>
          </p:contentPart>
        </mc:Choice>
        <mc:Fallback xmlns="">
          <p:pic>
            <p:nvPicPr>
              <p:cNvPr id="95" name="Inkt 94">
                <a:extLst>
                  <a:ext uri="{FF2B5EF4-FFF2-40B4-BE49-F238E27FC236}">
                    <a16:creationId xmlns:a16="http://schemas.microsoft.com/office/drawing/2014/main" id="{7B5C3690-18F5-4B48-B841-7A926B60EB71}"/>
                  </a:ext>
                </a:extLst>
              </p:cNvPr>
              <p:cNvPicPr/>
              <p:nvPr/>
            </p:nvPicPr>
            <p:blipFill>
              <a:blip r:embed="rId85"/>
              <a:stretch>
                <a:fillRect/>
              </a:stretch>
            </p:blipFill>
            <p:spPr>
              <a:xfrm>
                <a:off x="911798" y="3365546"/>
                <a:ext cx="2062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9" name="Inkt 128">
                <a:extLst>
                  <a:ext uri="{FF2B5EF4-FFF2-40B4-BE49-F238E27FC236}">
                    <a16:creationId xmlns:a16="http://schemas.microsoft.com/office/drawing/2014/main" id="{BF52C30D-1E64-4BE1-A5D8-7C8A2B85575A}"/>
                  </a:ext>
                </a:extLst>
              </p14:cNvPr>
              <p14:cNvContentPartPr/>
              <p14:nvPr/>
            </p14:nvContentPartPr>
            <p14:xfrm>
              <a:off x="742038" y="3320698"/>
              <a:ext cx="124200" cy="158400"/>
            </p14:xfrm>
          </p:contentPart>
        </mc:Choice>
        <mc:Fallback xmlns="">
          <p:pic>
            <p:nvPicPr>
              <p:cNvPr id="129" name="Inkt 128">
                <a:extLst>
                  <a:ext uri="{FF2B5EF4-FFF2-40B4-BE49-F238E27FC236}">
                    <a16:creationId xmlns:a16="http://schemas.microsoft.com/office/drawing/2014/main" id="{BF52C30D-1E64-4BE1-A5D8-7C8A2B85575A}"/>
                  </a:ext>
                </a:extLst>
              </p:cNvPr>
              <p:cNvPicPr/>
              <p:nvPr/>
            </p:nvPicPr>
            <p:blipFill>
              <a:blip r:embed="rId87"/>
              <a:stretch>
                <a:fillRect/>
              </a:stretch>
            </p:blipFill>
            <p:spPr>
              <a:xfrm>
                <a:off x="734838" y="3313498"/>
                <a:ext cx="1382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32" name="Inkt 131">
                <a:extLst>
                  <a:ext uri="{FF2B5EF4-FFF2-40B4-BE49-F238E27FC236}">
                    <a16:creationId xmlns:a16="http://schemas.microsoft.com/office/drawing/2014/main" id="{B3B3921B-6FF5-4865-86C3-A70D179B7A61}"/>
                  </a:ext>
                </a:extLst>
              </p14:cNvPr>
              <p14:cNvContentPartPr/>
              <p14:nvPr/>
            </p14:nvContentPartPr>
            <p14:xfrm>
              <a:off x="1663206" y="2986098"/>
              <a:ext cx="288" cy="254304"/>
            </p14:xfrm>
          </p:contentPart>
        </mc:Choice>
        <mc:Fallback xmlns="">
          <p:pic>
            <p:nvPicPr>
              <p:cNvPr id="132" name="Inkt 131">
                <a:extLst>
                  <a:ext uri="{FF2B5EF4-FFF2-40B4-BE49-F238E27FC236}">
                    <a16:creationId xmlns:a16="http://schemas.microsoft.com/office/drawing/2014/main" id="{B3B3921B-6FF5-4865-86C3-A70D179B7A61}"/>
                  </a:ext>
                </a:extLst>
              </p:cNvPr>
              <p:cNvPicPr/>
              <p:nvPr/>
            </p:nvPicPr>
            <p:blipFill>
              <a:blip r:embed="rId89"/>
              <a:stretch>
                <a:fillRect/>
              </a:stretch>
            </p:blipFill>
            <p:spPr>
              <a:xfrm>
                <a:off x="1657446" y="2978904"/>
                <a:ext cx="11520" cy="268332"/>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36" name="Inkt 135">
                <a:extLst>
                  <a:ext uri="{FF2B5EF4-FFF2-40B4-BE49-F238E27FC236}">
                    <a16:creationId xmlns:a16="http://schemas.microsoft.com/office/drawing/2014/main" id="{E4B45591-73B1-46FD-80C5-F99AD79C7EE0}"/>
                  </a:ext>
                </a:extLst>
              </p14:cNvPr>
              <p14:cNvContentPartPr/>
              <p14:nvPr/>
            </p14:nvContentPartPr>
            <p14:xfrm>
              <a:off x="1612518" y="2963058"/>
              <a:ext cx="124992" cy="55584"/>
            </p14:xfrm>
          </p:contentPart>
        </mc:Choice>
        <mc:Fallback xmlns="">
          <p:pic>
            <p:nvPicPr>
              <p:cNvPr id="136" name="Inkt 135">
                <a:extLst>
                  <a:ext uri="{FF2B5EF4-FFF2-40B4-BE49-F238E27FC236}">
                    <a16:creationId xmlns:a16="http://schemas.microsoft.com/office/drawing/2014/main" id="{E4B45591-73B1-46FD-80C5-F99AD79C7EE0}"/>
                  </a:ext>
                </a:extLst>
              </p:cNvPr>
              <p:cNvPicPr/>
              <p:nvPr/>
            </p:nvPicPr>
            <p:blipFill>
              <a:blip r:embed="rId91"/>
              <a:stretch>
                <a:fillRect/>
              </a:stretch>
            </p:blipFill>
            <p:spPr>
              <a:xfrm>
                <a:off x="1605335" y="2955932"/>
                <a:ext cx="13900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66" name="Inkt 365">
                <a:extLst>
                  <a:ext uri="{FF2B5EF4-FFF2-40B4-BE49-F238E27FC236}">
                    <a16:creationId xmlns:a16="http://schemas.microsoft.com/office/drawing/2014/main" id="{FB83F055-E478-4F89-B3F8-2F3DEC431195}"/>
                  </a:ext>
                </a:extLst>
              </p14:cNvPr>
              <p14:cNvContentPartPr/>
              <p14:nvPr/>
            </p14:nvContentPartPr>
            <p14:xfrm>
              <a:off x="2239841" y="5163050"/>
              <a:ext cx="39888" cy="67608"/>
            </p14:xfrm>
          </p:contentPart>
        </mc:Choice>
        <mc:Fallback xmlns="">
          <p:pic>
            <p:nvPicPr>
              <p:cNvPr id="366" name="Inkt 365">
                <a:extLst>
                  <a:ext uri="{FF2B5EF4-FFF2-40B4-BE49-F238E27FC236}">
                    <a16:creationId xmlns:a16="http://schemas.microsoft.com/office/drawing/2014/main" id="{FB83F055-E478-4F89-B3F8-2F3DEC431195}"/>
                  </a:ext>
                </a:extLst>
              </p:cNvPr>
              <p:cNvPicPr/>
              <p:nvPr/>
            </p:nvPicPr>
            <p:blipFill>
              <a:blip r:embed="rId93"/>
              <a:stretch>
                <a:fillRect/>
              </a:stretch>
            </p:blipFill>
            <p:spPr>
              <a:xfrm>
                <a:off x="2233013" y="5156181"/>
                <a:ext cx="53903" cy="81708"/>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6" name="Inkt 65">
                <a:extLst>
                  <a:ext uri="{FF2B5EF4-FFF2-40B4-BE49-F238E27FC236}">
                    <a16:creationId xmlns:a16="http://schemas.microsoft.com/office/drawing/2014/main" id="{E26C3BA2-9F3F-4292-94A0-50AF8DFB4F72}"/>
                  </a:ext>
                </a:extLst>
              </p14:cNvPr>
              <p14:cNvContentPartPr/>
              <p14:nvPr/>
            </p14:nvContentPartPr>
            <p14:xfrm>
              <a:off x="930632" y="3274026"/>
              <a:ext cx="633024" cy="393840"/>
            </p14:xfrm>
          </p:contentPart>
        </mc:Choice>
        <mc:Fallback xmlns="">
          <p:pic>
            <p:nvPicPr>
              <p:cNvPr id="66" name="Inkt 65">
                <a:extLst>
                  <a:ext uri="{FF2B5EF4-FFF2-40B4-BE49-F238E27FC236}">
                    <a16:creationId xmlns:a16="http://schemas.microsoft.com/office/drawing/2014/main" id="{E26C3BA2-9F3F-4292-94A0-50AF8DFB4F72}"/>
                  </a:ext>
                </a:extLst>
              </p:cNvPr>
              <p:cNvPicPr/>
              <p:nvPr/>
            </p:nvPicPr>
            <p:blipFill>
              <a:blip r:embed="rId95"/>
              <a:stretch>
                <a:fillRect/>
              </a:stretch>
            </p:blipFill>
            <p:spPr>
              <a:xfrm>
                <a:off x="923430" y="3266826"/>
                <a:ext cx="647067"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7" name="Inkt 66">
                <a:extLst>
                  <a:ext uri="{FF2B5EF4-FFF2-40B4-BE49-F238E27FC236}">
                    <a16:creationId xmlns:a16="http://schemas.microsoft.com/office/drawing/2014/main" id="{446E5270-EA20-4B1E-B8BB-C4ABD1439ED5}"/>
                  </a:ext>
                </a:extLst>
              </p14:cNvPr>
              <p14:cNvContentPartPr/>
              <p14:nvPr/>
            </p14:nvContentPartPr>
            <p14:xfrm>
              <a:off x="625928" y="3313194"/>
              <a:ext cx="82080" cy="351072"/>
            </p14:xfrm>
          </p:contentPart>
        </mc:Choice>
        <mc:Fallback xmlns="">
          <p:pic>
            <p:nvPicPr>
              <p:cNvPr id="67" name="Inkt 66">
                <a:extLst>
                  <a:ext uri="{FF2B5EF4-FFF2-40B4-BE49-F238E27FC236}">
                    <a16:creationId xmlns:a16="http://schemas.microsoft.com/office/drawing/2014/main" id="{446E5270-EA20-4B1E-B8BB-C4ABD1439ED5}"/>
                  </a:ext>
                </a:extLst>
              </p:cNvPr>
              <p:cNvPicPr/>
              <p:nvPr/>
            </p:nvPicPr>
            <p:blipFill>
              <a:blip r:embed="rId97"/>
              <a:stretch>
                <a:fillRect/>
              </a:stretch>
            </p:blipFill>
            <p:spPr>
              <a:xfrm>
                <a:off x="618759" y="3306360"/>
                <a:ext cx="96059" cy="365100"/>
              </a:xfrm>
              <a:prstGeom prst="rect">
                <a:avLst/>
              </a:prstGeom>
            </p:spPr>
          </p:pic>
        </mc:Fallback>
      </mc:AlternateContent>
    </p:spTree>
    <p:extLst>
      <p:ext uri="{BB962C8B-B14F-4D97-AF65-F5344CB8AC3E}">
        <p14:creationId xmlns:p14="http://schemas.microsoft.com/office/powerpoint/2010/main" val="990822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2" name="Inkt 31">
                <a:extLst>
                  <a:ext uri="{FF2B5EF4-FFF2-40B4-BE49-F238E27FC236}">
                    <a16:creationId xmlns:a16="http://schemas.microsoft.com/office/drawing/2014/main" id="{DBDDE4C1-6604-479D-BE3E-3D9990F419B9}"/>
                  </a:ext>
                </a:extLst>
              </p14:cNvPr>
              <p14:cNvContentPartPr/>
              <p14:nvPr/>
            </p14:nvContentPartPr>
            <p14:xfrm>
              <a:off x="2448519" y="1807248"/>
              <a:ext cx="8474415" cy="3845564"/>
            </p14:xfrm>
          </p:contentPart>
        </mc:Choice>
        <mc:Fallback xmlns="">
          <p:pic>
            <p:nvPicPr>
              <p:cNvPr id="32" name="Inkt 31">
                <a:extLst>
                  <a:ext uri="{FF2B5EF4-FFF2-40B4-BE49-F238E27FC236}">
                    <a16:creationId xmlns:a16="http://schemas.microsoft.com/office/drawing/2014/main" id="{DBDDE4C1-6604-479D-BE3E-3D9990F419B9}"/>
                  </a:ext>
                </a:extLst>
              </p:cNvPr>
              <p:cNvPicPr/>
              <p:nvPr/>
            </p:nvPicPr>
            <p:blipFill>
              <a:blip r:embed="rId3"/>
              <a:stretch>
                <a:fillRect/>
              </a:stretch>
            </p:blipFill>
            <p:spPr>
              <a:xfrm>
                <a:off x="2411799" y="1793208"/>
                <a:ext cx="8525175" cy="39053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4" name="Inkt 133">
                <a:extLst>
                  <a:ext uri="{FF2B5EF4-FFF2-40B4-BE49-F238E27FC236}">
                    <a16:creationId xmlns:a16="http://schemas.microsoft.com/office/drawing/2014/main" id="{CD010BA2-D86E-41B3-8E0F-E6A83D48EFBD}"/>
                  </a:ext>
                </a:extLst>
              </p14:cNvPr>
              <p14:cNvContentPartPr/>
              <p14:nvPr/>
            </p14:nvContentPartPr>
            <p14:xfrm>
              <a:off x="1471402" y="178537"/>
              <a:ext cx="2680704" cy="799200"/>
            </p14:xfrm>
          </p:contentPart>
        </mc:Choice>
        <mc:Fallback xmlns="">
          <p:pic>
            <p:nvPicPr>
              <p:cNvPr id="134" name="Inkt 133">
                <a:extLst>
                  <a:ext uri="{FF2B5EF4-FFF2-40B4-BE49-F238E27FC236}">
                    <a16:creationId xmlns:a16="http://schemas.microsoft.com/office/drawing/2014/main" id="{CD010BA2-D86E-41B3-8E0F-E6A83D48EFBD}"/>
                  </a:ext>
                </a:extLst>
              </p:cNvPr>
              <p:cNvPicPr/>
              <p:nvPr/>
            </p:nvPicPr>
            <p:blipFill>
              <a:blip r:embed="rId5"/>
              <a:stretch>
                <a:fillRect/>
              </a:stretch>
            </p:blipFill>
            <p:spPr>
              <a:xfrm>
                <a:off x="1442600" y="149737"/>
                <a:ext cx="2737947" cy="85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1" name="Inkt 140">
                <a:extLst>
                  <a:ext uri="{FF2B5EF4-FFF2-40B4-BE49-F238E27FC236}">
                    <a16:creationId xmlns:a16="http://schemas.microsoft.com/office/drawing/2014/main" id="{4DD519FE-B126-4103-B7BB-01FB7DD23F84}"/>
                  </a:ext>
                </a:extLst>
              </p14:cNvPr>
              <p14:cNvContentPartPr/>
              <p14:nvPr/>
            </p14:nvContentPartPr>
            <p14:xfrm>
              <a:off x="4477258" y="294025"/>
              <a:ext cx="568080" cy="588960"/>
            </p14:xfrm>
          </p:contentPart>
        </mc:Choice>
        <mc:Fallback xmlns="">
          <p:pic>
            <p:nvPicPr>
              <p:cNvPr id="141" name="Inkt 140">
                <a:extLst>
                  <a:ext uri="{FF2B5EF4-FFF2-40B4-BE49-F238E27FC236}">
                    <a16:creationId xmlns:a16="http://schemas.microsoft.com/office/drawing/2014/main" id="{4DD519FE-B126-4103-B7BB-01FB7DD23F84}"/>
                  </a:ext>
                </a:extLst>
              </p:cNvPr>
              <p:cNvPicPr/>
              <p:nvPr/>
            </p:nvPicPr>
            <p:blipFill>
              <a:blip r:embed="rId7"/>
              <a:stretch>
                <a:fillRect/>
              </a:stretch>
            </p:blipFill>
            <p:spPr>
              <a:xfrm>
                <a:off x="4448458" y="265585"/>
                <a:ext cx="62532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5" name="Inkt 154">
                <a:extLst>
                  <a:ext uri="{FF2B5EF4-FFF2-40B4-BE49-F238E27FC236}">
                    <a16:creationId xmlns:a16="http://schemas.microsoft.com/office/drawing/2014/main" id="{E8C5D41F-C772-4CF5-8AF2-6A23C615C838}"/>
                  </a:ext>
                </a:extLst>
              </p14:cNvPr>
              <p14:cNvContentPartPr/>
              <p14:nvPr/>
            </p14:nvContentPartPr>
            <p14:xfrm>
              <a:off x="5234122" y="220585"/>
              <a:ext cx="1293048" cy="662400"/>
            </p14:xfrm>
          </p:contentPart>
        </mc:Choice>
        <mc:Fallback xmlns="">
          <p:pic>
            <p:nvPicPr>
              <p:cNvPr id="155" name="Inkt 154">
                <a:extLst>
                  <a:ext uri="{FF2B5EF4-FFF2-40B4-BE49-F238E27FC236}">
                    <a16:creationId xmlns:a16="http://schemas.microsoft.com/office/drawing/2014/main" id="{E8C5D41F-C772-4CF5-8AF2-6A23C615C838}"/>
                  </a:ext>
                </a:extLst>
              </p:cNvPr>
              <p:cNvPicPr/>
              <p:nvPr/>
            </p:nvPicPr>
            <p:blipFill>
              <a:blip r:embed="rId9"/>
              <a:stretch>
                <a:fillRect/>
              </a:stretch>
            </p:blipFill>
            <p:spPr>
              <a:xfrm>
                <a:off x="5205332" y="191785"/>
                <a:ext cx="1350269" cy="71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7" name="Inkt 156">
                <a:extLst>
                  <a:ext uri="{FF2B5EF4-FFF2-40B4-BE49-F238E27FC236}">
                    <a16:creationId xmlns:a16="http://schemas.microsoft.com/office/drawing/2014/main" id="{DE14FDD4-D6ED-48BE-9DC9-CD489976F0A8}"/>
                  </a:ext>
                </a:extLst>
              </p14:cNvPr>
              <p14:cNvContentPartPr/>
              <p14:nvPr/>
            </p14:nvContentPartPr>
            <p14:xfrm>
              <a:off x="6768586" y="241609"/>
              <a:ext cx="288" cy="288"/>
            </p14:xfrm>
          </p:contentPart>
        </mc:Choice>
        <mc:Fallback xmlns="">
          <p:pic>
            <p:nvPicPr>
              <p:cNvPr id="157" name="Inkt 156">
                <a:extLst>
                  <a:ext uri="{FF2B5EF4-FFF2-40B4-BE49-F238E27FC236}">
                    <a16:creationId xmlns:a16="http://schemas.microsoft.com/office/drawing/2014/main" id="{DE14FDD4-D6ED-48BE-9DC9-CD489976F0A8}"/>
                  </a:ext>
                </a:extLst>
              </p:cNvPr>
              <p:cNvPicPr/>
              <p:nvPr/>
            </p:nvPicPr>
            <p:blipFill>
              <a:blip r:embed="rId11"/>
              <a:stretch>
                <a:fillRect/>
              </a:stretch>
            </p:blipFill>
            <p:spPr>
              <a:xfrm>
                <a:off x="6745546" y="218569"/>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9" name="Inkt 158">
                <a:extLst>
                  <a:ext uri="{FF2B5EF4-FFF2-40B4-BE49-F238E27FC236}">
                    <a16:creationId xmlns:a16="http://schemas.microsoft.com/office/drawing/2014/main" id="{5D3A65EB-BE26-41B2-B330-BF01577C7AFA}"/>
                  </a:ext>
                </a:extLst>
              </p14:cNvPr>
              <p14:cNvContentPartPr/>
              <p14:nvPr/>
            </p14:nvContentPartPr>
            <p14:xfrm>
              <a:off x="6694858" y="420169"/>
              <a:ext cx="462888" cy="442080"/>
            </p14:xfrm>
          </p:contentPart>
        </mc:Choice>
        <mc:Fallback xmlns="">
          <p:pic>
            <p:nvPicPr>
              <p:cNvPr id="159" name="Inkt 158">
                <a:extLst>
                  <a:ext uri="{FF2B5EF4-FFF2-40B4-BE49-F238E27FC236}">
                    <a16:creationId xmlns:a16="http://schemas.microsoft.com/office/drawing/2014/main" id="{5D3A65EB-BE26-41B2-B330-BF01577C7AFA}"/>
                  </a:ext>
                </a:extLst>
              </p:cNvPr>
              <p:cNvPicPr/>
              <p:nvPr/>
            </p:nvPicPr>
            <p:blipFill>
              <a:blip r:embed="rId13"/>
              <a:stretch>
                <a:fillRect/>
              </a:stretch>
            </p:blipFill>
            <p:spPr>
              <a:xfrm>
                <a:off x="6666422" y="391729"/>
                <a:ext cx="520119"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2" name="Inkt 181">
                <a:extLst>
                  <a:ext uri="{FF2B5EF4-FFF2-40B4-BE49-F238E27FC236}">
                    <a16:creationId xmlns:a16="http://schemas.microsoft.com/office/drawing/2014/main" id="{1AB2C053-1E5F-4184-A634-8961EE2D755C}"/>
                  </a:ext>
                </a:extLst>
              </p14:cNvPr>
              <p14:cNvContentPartPr/>
              <p14:nvPr/>
            </p14:nvContentPartPr>
            <p14:xfrm>
              <a:off x="7430698" y="167881"/>
              <a:ext cx="2848896" cy="1093680"/>
            </p14:xfrm>
          </p:contentPart>
        </mc:Choice>
        <mc:Fallback xmlns="">
          <p:pic>
            <p:nvPicPr>
              <p:cNvPr id="182" name="Inkt 181">
                <a:extLst>
                  <a:ext uri="{FF2B5EF4-FFF2-40B4-BE49-F238E27FC236}">
                    <a16:creationId xmlns:a16="http://schemas.microsoft.com/office/drawing/2014/main" id="{1AB2C053-1E5F-4184-A634-8961EE2D755C}"/>
                  </a:ext>
                </a:extLst>
              </p:cNvPr>
              <p:cNvPicPr/>
              <p:nvPr/>
            </p:nvPicPr>
            <p:blipFill>
              <a:blip r:embed="rId15"/>
              <a:stretch>
                <a:fillRect/>
              </a:stretch>
            </p:blipFill>
            <p:spPr>
              <a:xfrm>
                <a:off x="7401899" y="139450"/>
                <a:ext cx="2906133" cy="115090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9" name="Inkt 368">
                <a:extLst>
                  <a:ext uri="{FF2B5EF4-FFF2-40B4-BE49-F238E27FC236}">
                    <a16:creationId xmlns:a16="http://schemas.microsoft.com/office/drawing/2014/main" id="{C163CBBF-76BD-4DF8-98E2-142A7F7C9D8A}"/>
                  </a:ext>
                </a:extLst>
              </p14:cNvPr>
              <p14:cNvContentPartPr/>
              <p14:nvPr/>
            </p14:nvContentPartPr>
            <p14:xfrm>
              <a:off x="5360276" y="6516117"/>
              <a:ext cx="43272" cy="107280"/>
            </p14:xfrm>
          </p:contentPart>
        </mc:Choice>
        <mc:Fallback xmlns="">
          <p:pic>
            <p:nvPicPr>
              <p:cNvPr id="369" name="Inkt 368">
                <a:extLst>
                  <a:ext uri="{FF2B5EF4-FFF2-40B4-BE49-F238E27FC236}">
                    <a16:creationId xmlns:a16="http://schemas.microsoft.com/office/drawing/2014/main" id="{C163CBBF-76BD-4DF8-98E2-142A7F7C9D8A}"/>
                  </a:ext>
                </a:extLst>
              </p:cNvPr>
              <p:cNvPicPr/>
              <p:nvPr/>
            </p:nvPicPr>
            <p:blipFill>
              <a:blip r:embed="rId17"/>
              <a:stretch>
                <a:fillRect/>
              </a:stretch>
            </p:blipFill>
            <p:spPr>
              <a:xfrm>
                <a:off x="5353425" y="650927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8" name="Inkt 397">
                <a:extLst>
                  <a:ext uri="{FF2B5EF4-FFF2-40B4-BE49-F238E27FC236}">
                    <a16:creationId xmlns:a16="http://schemas.microsoft.com/office/drawing/2014/main" id="{BA47BD76-207E-4B51-ABD0-053624B16619}"/>
                  </a:ext>
                </a:extLst>
              </p14:cNvPr>
              <p14:cNvContentPartPr/>
              <p14:nvPr/>
            </p14:nvContentPartPr>
            <p14:xfrm>
              <a:off x="5510036" y="6494805"/>
              <a:ext cx="64512" cy="162720"/>
            </p14:xfrm>
          </p:contentPart>
        </mc:Choice>
        <mc:Fallback xmlns="">
          <p:pic>
            <p:nvPicPr>
              <p:cNvPr id="398" name="Inkt 397">
                <a:extLst>
                  <a:ext uri="{FF2B5EF4-FFF2-40B4-BE49-F238E27FC236}">
                    <a16:creationId xmlns:a16="http://schemas.microsoft.com/office/drawing/2014/main" id="{BA47BD76-207E-4B51-ABD0-053624B16619}"/>
                  </a:ext>
                </a:extLst>
              </p:cNvPr>
              <p:cNvPicPr/>
              <p:nvPr/>
            </p:nvPicPr>
            <p:blipFill>
              <a:blip r:embed="rId19"/>
              <a:stretch>
                <a:fillRect/>
              </a:stretch>
            </p:blipFill>
            <p:spPr>
              <a:xfrm>
                <a:off x="5502868" y="648796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0" name="Inkt 399">
                <a:extLst>
                  <a:ext uri="{FF2B5EF4-FFF2-40B4-BE49-F238E27FC236}">
                    <a16:creationId xmlns:a16="http://schemas.microsoft.com/office/drawing/2014/main" id="{38279A16-D140-441A-9127-AD2E89529FE7}"/>
                  </a:ext>
                </a:extLst>
              </p14:cNvPr>
              <p14:cNvContentPartPr/>
              <p14:nvPr/>
            </p14:nvContentPartPr>
            <p14:xfrm>
              <a:off x="5625236" y="6473493"/>
              <a:ext cx="288" cy="17280"/>
            </p14:xfrm>
          </p:contentPart>
        </mc:Choice>
        <mc:Fallback xmlns="">
          <p:pic>
            <p:nvPicPr>
              <p:cNvPr id="400" name="Inkt 399">
                <a:extLst>
                  <a:ext uri="{FF2B5EF4-FFF2-40B4-BE49-F238E27FC236}">
                    <a16:creationId xmlns:a16="http://schemas.microsoft.com/office/drawing/2014/main" id="{38279A16-D140-441A-9127-AD2E89529FE7}"/>
                  </a:ext>
                </a:extLst>
              </p:cNvPr>
              <p:cNvPicPr/>
              <p:nvPr/>
            </p:nvPicPr>
            <p:blipFill>
              <a:blip r:embed="rId21"/>
              <a:stretch>
                <a:fillRect/>
              </a:stretch>
            </p:blipFill>
            <p:spPr>
              <a:xfrm>
                <a:off x="5619764" y="6468021"/>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2" name="Inkt 401">
                <a:extLst>
                  <a:ext uri="{FF2B5EF4-FFF2-40B4-BE49-F238E27FC236}">
                    <a16:creationId xmlns:a16="http://schemas.microsoft.com/office/drawing/2014/main" id="{0BB89CF0-62B3-4DFE-AB65-9F34C8E40962}"/>
                  </a:ext>
                </a:extLst>
              </p14:cNvPr>
              <p14:cNvContentPartPr/>
              <p14:nvPr/>
            </p14:nvContentPartPr>
            <p14:xfrm>
              <a:off x="5616884" y="6546069"/>
              <a:ext cx="103104" cy="86040"/>
            </p14:xfrm>
          </p:contentPart>
        </mc:Choice>
        <mc:Fallback xmlns="">
          <p:pic>
            <p:nvPicPr>
              <p:cNvPr id="402" name="Inkt 401">
                <a:extLst>
                  <a:ext uri="{FF2B5EF4-FFF2-40B4-BE49-F238E27FC236}">
                    <a16:creationId xmlns:a16="http://schemas.microsoft.com/office/drawing/2014/main" id="{0BB89CF0-62B3-4DFE-AB65-9F34C8E40962}"/>
                  </a:ext>
                </a:extLst>
              </p:cNvPr>
              <p:cNvPicPr/>
              <p:nvPr/>
            </p:nvPicPr>
            <p:blipFill>
              <a:blip r:embed="rId23"/>
              <a:stretch>
                <a:fillRect/>
              </a:stretch>
            </p:blipFill>
            <p:spPr>
              <a:xfrm>
                <a:off x="5609674" y="653922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3" name="Inkt 412">
                <a:extLst>
                  <a:ext uri="{FF2B5EF4-FFF2-40B4-BE49-F238E27FC236}">
                    <a16:creationId xmlns:a16="http://schemas.microsoft.com/office/drawing/2014/main" id="{113F14C7-4C61-4A99-804D-AEE7371812AA}"/>
                  </a:ext>
                </a:extLst>
              </p14:cNvPr>
              <p14:cNvContentPartPr/>
              <p14:nvPr/>
            </p14:nvContentPartPr>
            <p14:xfrm>
              <a:off x="5779028" y="6507765"/>
              <a:ext cx="479520" cy="269496"/>
            </p14:xfrm>
          </p:contentPart>
        </mc:Choice>
        <mc:Fallback xmlns="">
          <p:pic>
            <p:nvPicPr>
              <p:cNvPr id="413" name="Inkt 412">
                <a:extLst>
                  <a:ext uri="{FF2B5EF4-FFF2-40B4-BE49-F238E27FC236}">
                    <a16:creationId xmlns:a16="http://schemas.microsoft.com/office/drawing/2014/main" id="{113F14C7-4C61-4A99-804D-AEE7371812AA}"/>
                  </a:ext>
                </a:extLst>
              </p:cNvPr>
              <p:cNvPicPr/>
              <p:nvPr/>
            </p:nvPicPr>
            <p:blipFill>
              <a:blip r:embed="rId25"/>
              <a:stretch>
                <a:fillRect/>
              </a:stretch>
            </p:blipFill>
            <p:spPr>
              <a:xfrm>
                <a:off x="5772183" y="6500578"/>
                <a:ext cx="493571" cy="28351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0" name="Inkt 419">
                <a:extLst>
                  <a:ext uri="{FF2B5EF4-FFF2-40B4-BE49-F238E27FC236}">
                    <a16:creationId xmlns:a16="http://schemas.microsoft.com/office/drawing/2014/main" id="{6CF99897-EA26-4642-8FD9-091754D47573}"/>
                  </a:ext>
                </a:extLst>
              </p14:cNvPr>
              <p14:cNvContentPartPr/>
              <p14:nvPr/>
            </p14:nvContentPartPr>
            <p14:xfrm>
              <a:off x="5193812" y="6469173"/>
              <a:ext cx="128736" cy="227016"/>
            </p14:xfrm>
          </p:contentPart>
        </mc:Choice>
        <mc:Fallback xmlns="">
          <p:pic>
            <p:nvPicPr>
              <p:cNvPr id="420" name="Inkt 419">
                <a:extLst>
                  <a:ext uri="{FF2B5EF4-FFF2-40B4-BE49-F238E27FC236}">
                    <a16:creationId xmlns:a16="http://schemas.microsoft.com/office/drawing/2014/main" id="{6CF99897-EA26-4642-8FD9-091754D47573}"/>
                  </a:ext>
                </a:extLst>
              </p:cNvPr>
              <p:cNvPicPr/>
              <p:nvPr/>
            </p:nvPicPr>
            <p:blipFill>
              <a:blip r:embed="rId27"/>
              <a:stretch>
                <a:fillRect/>
              </a:stretch>
            </p:blipFill>
            <p:spPr>
              <a:xfrm>
                <a:off x="5186620" y="6462326"/>
                <a:ext cx="142760"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3" name="Inkt 422">
                <a:extLst>
                  <a:ext uri="{FF2B5EF4-FFF2-40B4-BE49-F238E27FC236}">
                    <a16:creationId xmlns:a16="http://schemas.microsoft.com/office/drawing/2014/main" id="{06800263-413C-46C5-AB5F-EEFA9CFD5B74}"/>
                  </a:ext>
                </a:extLst>
              </p14:cNvPr>
              <p14:cNvContentPartPr/>
              <p14:nvPr/>
            </p14:nvContentPartPr>
            <p14:xfrm>
              <a:off x="6334580" y="6635925"/>
              <a:ext cx="376416" cy="98496"/>
            </p14:xfrm>
          </p:contentPart>
        </mc:Choice>
        <mc:Fallback xmlns="">
          <p:pic>
            <p:nvPicPr>
              <p:cNvPr id="423" name="Inkt 422">
                <a:extLst>
                  <a:ext uri="{FF2B5EF4-FFF2-40B4-BE49-F238E27FC236}">
                    <a16:creationId xmlns:a16="http://schemas.microsoft.com/office/drawing/2014/main" id="{06800263-413C-46C5-AB5F-EEFA9CFD5B74}"/>
                  </a:ext>
                </a:extLst>
              </p:cNvPr>
              <p:cNvPicPr/>
              <p:nvPr/>
            </p:nvPicPr>
            <p:blipFill>
              <a:blip r:embed="rId29"/>
              <a:stretch>
                <a:fillRect/>
              </a:stretch>
            </p:blipFill>
            <p:spPr>
              <a:xfrm>
                <a:off x="6327743" y="6628736"/>
                <a:ext cx="390451" cy="11251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 name="Inkt 4">
                <a:extLst>
                  <a:ext uri="{FF2B5EF4-FFF2-40B4-BE49-F238E27FC236}">
                    <a16:creationId xmlns:a16="http://schemas.microsoft.com/office/drawing/2014/main" id="{F16931AB-DCA4-41DC-8C9E-783E03FCB88C}"/>
                  </a:ext>
                </a:extLst>
              </p14:cNvPr>
              <p14:cNvContentPartPr/>
              <p14:nvPr/>
            </p14:nvContentPartPr>
            <p14:xfrm>
              <a:off x="2407116" y="1586464"/>
              <a:ext cx="8420040" cy="4841280"/>
            </p14:xfrm>
          </p:contentPart>
        </mc:Choice>
        <mc:Fallback xmlns="">
          <p:pic>
            <p:nvPicPr>
              <p:cNvPr id="5" name="Inkt 4">
                <a:extLst>
                  <a:ext uri="{FF2B5EF4-FFF2-40B4-BE49-F238E27FC236}">
                    <a16:creationId xmlns:a16="http://schemas.microsoft.com/office/drawing/2014/main" id="{F16931AB-DCA4-41DC-8C9E-783E03FCB88C}"/>
                  </a:ext>
                </a:extLst>
              </p:cNvPr>
              <p:cNvPicPr/>
              <p:nvPr/>
            </p:nvPicPr>
            <p:blipFill>
              <a:blip r:embed="rId31"/>
              <a:stretch>
                <a:fillRect/>
              </a:stretch>
            </p:blipFill>
            <p:spPr>
              <a:xfrm>
                <a:off x="2393076" y="1572065"/>
                <a:ext cx="8448442" cy="486234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Inkt 45">
                <a:extLst>
                  <a:ext uri="{FF2B5EF4-FFF2-40B4-BE49-F238E27FC236}">
                    <a16:creationId xmlns:a16="http://schemas.microsoft.com/office/drawing/2014/main" id="{23EE62B9-43C3-48D5-B5AF-6931F64E388E}"/>
                  </a:ext>
                </a:extLst>
              </p14:cNvPr>
              <p14:cNvContentPartPr/>
              <p14:nvPr/>
            </p14:nvContentPartPr>
            <p14:xfrm>
              <a:off x="2407116" y="3614001"/>
              <a:ext cx="121536" cy="288"/>
            </p14:xfrm>
          </p:contentPart>
        </mc:Choice>
        <mc:Fallback xmlns="">
          <p:pic>
            <p:nvPicPr>
              <p:cNvPr id="46" name="Inkt 45">
                <a:extLst>
                  <a:ext uri="{FF2B5EF4-FFF2-40B4-BE49-F238E27FC236}">
                    <a16:creationId xmlns:a16="http://schemas.microsoft.com/office/drawing/2014/main" id="{23EE62B9-43C3-48D5-B5AF-6931F64E388E}"/>
                  </a:ext>
                </a:extLst>
              </p:cNvPr>
              <p:cNvPicPr/>
              <p:nvPr/>
            </p:nvPicPr>
            <p:blipFill>
              <a:blip r:embed="rId33"/>
              <a:stretch>
                <a:fillRect/>
              </a:stretch>
            </p:blipFill>
            <p:spPr>
              <a:xfrm>
                <a:off x="2393093" y="3602481"/>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Inkt 46">
                <a:extLst>
                  <a:ext uri="{FF2B5EF4-FFF2-40B4-BE49-F238E27FC236}">
                    <a16:creationId xmlns:a16="http://schemas.microsoft.com/office/drawing/2014/main" id="{5006478A-BF0D-4F92-A63D-C8E2E2ABF843}"/>
                  </a:ext>
                </a:extLst>
              </p14:cNvPr>
              <p14:cNvContentPartPr/>
              <p14:nvPr/>
            </p14:nvContentPartPr>
            <p14:xfrm>
              <a:off x="2407116" y="1586464"/>
              <a:ext cx="121536" cy="288"/>
            </p14:xfrm>
          </p:contentPart>
        </mc:Choice>
        <mc:Fallback xmlns="">
          <p:pic>
            <p:nvPicPr>
              <p:cNvPr id="47" name="Inkt 46">
                <a:extLst>
                  <a:ext uri="{FF2B5EF4-FFF2-40B4-BE49-F238E27FC236}">
                    <a16:creationId xmlns:a16="http://schemas.microsoft.com/office/drawing/2014/main" id="{5006478A-BF0D-4F92-A63D-C8E2E2ABF843}"/>
                  </a:ext>
                </a:extLst>
              </p:cNvPr>
              <p:cNvPicPr/>
              <p:nvPr/>
            </p:nvPicPr>
            <p:blipFill>
              <a:blip r:embed="rId33"/>
              <a:stretch>
                <a:fillRect/>
              </a:stretch>
            </p:blipFill>
            <p:spPr>
              <a:xfrm>
                <a:off x="2393093" y="157494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t 47">
                <a:extLst>
                  <a:ext uri="{FF2B5EF4-FFF2-40B4-BE49-F238E27FC236}">
                    <a16:creationId xmlns:a16="http://schemas.microsoft.com/office/drawing/2014/main" id="{EB5332EA-1FC7-4150-A909-ED72E923DFEE}"/>
                  </a:ext>
                </a:extLst>
              </p14:cNvPr>
              <p14:cNvContentPartPr/>
              <p14:nvPr/>
            </p14:nvContentPartPr>
            <p14:xfrm>
              <a:off x="2407116" y="4007015"/>
              <a:ext cx="121536" cy="288"/>
            </p14:xfrm>
          </p:contentPart>
        </mc:Choice>
        <mc:Fallback xmlns="">
          <p:pic>
            <p:nvPicPr>
              <p:cNvPr id="48" name="Inkt 47">
                <a:extLst>
                  <a:ext uri="{FF2B5EF4-FFF2-40B4-BE49-F238E27FC236}">
                    <a16:creationId xmlns:a16="http://schemas.microsoft.com/office/drawing/2014/main" id="{EB5332EA-1FC7-4150-A909-ED72E923DFEE}"/>
                  </a:ext>
                </a:extLst>
              </p:cNvPr>
              <p:cNvPicPr/>
              <p:nvPr/>
            </p:nvPicPr>
            <p:blipFill>
              <a:blip r:embed="rId33"/>
              <a:stretch>
                <a:fillRect/>
              </a:stretch>
            </p:blipFill>
            <p:spPr>
              <a:xfrm>
                <a:off x="2393093" y="3995495"/>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Inkt 51">
                <a:extLst>
                  <a:ext uri="{FF2B5EF4-FFF2-40B4-BE49-F238E27FC236}">
                    <a16:creationId xmlns:a16="http://schemas.microsoft.com/office/drawing/2014/main" id="{AB8B9452-105A-405F-82A8-A15E32DD5FB7}"/>
                  </a:ext>
                </a:extLst>
              </p14:cNvPr>
              <p14:cNvContentPartPr/>
              <p14:nvPr/>
            </p14:nvContentPartPr>
            <p14:xfrm>
              <a:off x="2407116" y="4399741"/>
              <a:ext cx="121536" cy="288"/>
            </p14:xfrm>
          </p:contentPart>
        </mc:Choice>
        <mc:Fallback xmlns="">
          <p:pic>
            <p:nvPicPr>
              <p:cNvPr id="52" name="Inkt 51">
                <a:extLst>
                  <a:ext uri="{FF2B5EF4-FFF2-40B4-BE49-F238E27FC236}">
                    <a16:creationId xmlns:a16="http://schemas.microsoft.com/office/drawing/2014/main" id="{AB8B9452-105A-405F-82A8-A15E32DD5FB7}"/>
                  </a:ext>
                </a:extLst>
              </p:cNvPr>
              <p:cNvPicPr/>
              <p:nvPr/>
            </p:nvPicPr>
            <p:blipFill>
              <a:blip r:embed="rId33"/>
              <a:stretch>
                <a:fillRect/>
              </a:stretch>
            </p:blipFill>
            <p:spPr>
              <a:xfrm>
                <a:off x="2393093" y="4388221"/>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3" name="Inkt 52">
                <a:extLst>
                  <a:ext uri="{FF2B5EF4-FFF2-40B4-BE49-F238E27FC236}">
                    <a16:creationId xmlns:a16="http://schemas.microsoft.com/office/drawing/2014/main" id="{632DB9AD-A84F-4C5C-98CE-391D9CD200EB}"/>
                  </a:ext>
                </a:extLst>
              </p14:cNvPr>
              <p14:cNvContentPartPr/>
              <p14:nvPr/>
            </p14:nvContentPartPr>
            <p14:xfrm>
              <a:off x="2407116" y="4792179"/>
              <a:ext cx="121536" cy="288"/>
            </p14:xfrm>
          </p:contentPart>
        </mc:Choice>
        <mc:Fallback xmlns="">
          <p:pic>
            <p:nvPicPr>
              <p:cNvPr id="53" name="Inkt 52">
                <a:extLst>
                  <a:ext uri="{FF2B5EF4-FFF2-40B4-BE49-F238E27FC236}">
                    <a16:creationId xmlns:a16="http://schemas.microsoft.com/office/drawing/2014/main" id="{632DB9AD-A84F-4C5C-98CE-391D9CD200EB}"/>
                  </a:ext>
                </a:extLst>
              </p:cNvPr>
              <p:cNvPicPr/>
              <p:nvPr/>
            </p:nvPicPr>
            <p:blipFill>
              <a:blip r:embed="rId33"/>
              <a:stretch>
                <a:fillRect/>
              </a:stretch>
            </p:blipFill>
            <p:spPr>
              <a:xfrm>
                <a:off x="2393093" y="4780659"/>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4" name="Inkt 53">
                <a:extLst>
                  <a:ext uri="{FF2B5EF4-FFF2-40B4-BE49-F238E27FC236}">
                    <a16:creationId xmlns:a16="http://schemas.microsoft.com/office/drawing/2014/main" id="{5C51F1C0-DB50-409B-91FE-CD49C978177D}"/>
                  </a:ext>
                </a:extLst>
              </p14:cNvPr>
              <p14:cNvContentPartPr/>
              <p14:nvPr/>
            </p14:nvContentPartPr>
            <p14:xfrm>
              <a:off x="2407116" y="5184329"/>
              <a:ext cx="121536" cy="288"/>
            </p14:xfrm>
          </p:contentPart>
        </mc:Choice>
        <mc:Fallback xmlns="">
          <p:pic>
            <p:nvPicPr>
              <p:cNvPr id="54" name="Inkt 53">
                <a:extLst>
                  <a:ext uri="{FF2B5EF4-FFF2-40B4-BE49-F238E27FC236}">
                    <a16:creationId xmlns:a16="http://schemas.microsoft.com/office/drawing/2014/main" id="{5C51F1C0-DB50-409B-91FE-CD49C978177D}"/>
                  </a:ext>
                </a:extLst>
              </p:cNvPr>
              <p:cNvPicPr/>
              <p:nvPr/>
            </p:nvPicPr>
            <p:blipFill>
              <a:blip r:embed="rId33"/>
              <a:stretch>
                <a:fillRect/>
              </a:stretch>
            </p:blipFill>
            <p:spPr>
              <a:xfrm>
                <a:off x="2393093" y="5172809"/>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t 54">
                <a:extLst>
                  <a:ext uri="{FF2B5EF4-FFF2-40B4-BE49-F238E27FC236}">
                    <a16:creationId xmlns:a16="http://schemas.microsoft.com/office/drawing/2014/main" id="{2C4BBACE-E3F3-4CE5-8673-FD050E4E584D}"/>
                  </a:ext>
                </a:extLst>
              </p14:cNvPr>
              <p14:cNvContentPartPr/>
              <p14:nvPr/>
            </p14:nvContentPartPr>
            <p14:xfrm>
              <a:off x="2407116" y="1586464"/>
              <a:ext cx="121536" cy="288"/>
            </p14:xfrm>
          </p:contentPart>
        </mc:Choice>
        <mc:Fallback xmlns="">
          <p:pic>
            <p:nvPicPr>
              <p:cNvPr id="55" name="Inkt 54">
                <a:extLst>
                  <a:ext uri="{FF2B5EF4-FFF2-40B4-BE49-F238E27FC236}">
                    <a16:creationId xmlns:a16="http://schemas.microsoft.com/office/drawing/2014/main" id="{2C4BBACE-E3F3-4CE5-8673-FD050E4E584D}"/>
                  </a:ext>
                </a:extLst>
              </p:cNvPr>
              <p:cNvPicPr/>
              <p:nvPr/>
            </p:nvPicPr>
            <p:blipFill>
              <a:blip r:embed="rId33"/>
              <a:stretch>
                <a:fillRect/>
              </a:stretch>
            </p:blipFill>
            <p:spPr>
              <a:xfrm>
                <a:off x="2393093" y="157494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t 55">
                <a:extLst>
                  <a:ext uri="{FF2B5EF4-FFF2-40B4-BE49-F238E27FC236}">
                    <a16:creationId xmlns:a16="http://schemas.microsoft.com/office/drawing/2014/main" id="{CB771FFC-1233-4604-8F07-9EF9D44F16DA}"/>
                  </a:ext>
                </a:extLst>
              </p14:cNvPr>
              <p14:cNvContentPartPr/>
              <p14:nvPr/>
            </p14:nvContentPartPr>
            <p14:xfrm>
              <a:off x="2407116" y="1979478"/>
              <a:ext cx="121536" cy="288"/>
            </p14:xfrm>
          </p:contentPart>
        </mc:Choice>
        <mc:Fallback xmlns="">
          <p:pic>
            <p:nvPicPr>
              <p:cNvPr id="56" name="Inkt 55">
                <a:extLst>
                  <a:ext uri="{FF2B5EF4-FFF2-40B4-BE49-F238E27FC236}">
                    <a16:creationId xmlns:a16="http://schemas.microsoft.com/office/drawing/2014/main" id="{CB771FFC-1233-4604-8F07-9EF9D44F16DA}"/>
                  </a:ext>
                </a:extLst>
              </p:cNvPr>
              <p:cNvPicPr/>
              <p:nvPr/>
            </p:nvPicPr>
            <p:blipFill>
              <a:blip r:embed="rId33"/>
              <a:stretch>
                <a:fillRect/>
              </a:stretch>
            </p:blipFill>
            <p:spPr>
              <a:xfrm>
                <a:off x="2393093" y="1967958"/>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7" name="Inkt 56">
                <a:extLst>
                  <a:ext uri="{FF2B5EF4-FFF2-40B4-BE49-F238E27FC236}">
                    <a16:creationId xmlns:a16="http://schemas.microsoft.com/office/drawing/2014/main" id="{8379F02E-F968-4889-B304-1F69E749D6CE}"/>
                  </a:ext>
                </a:extLst>
              </p14:cNvPr>
              <p14:cNvContentPartPr/>
              <p14:nvPr/>
            </p14:nvContentPartPr>
            <p14:xfrm>
              <a:off x="2407116" y="2372204"/>
              <a:ext cx="121536" cy="288"/>
            </p14:xfrm>
          </p:contentPart>
        </mc:Choice>
        <mc:Fallback xmlns="">
          <p:pic>
            <p:nvPicPr>
              <p:cNvPr id="57" name="Inkt 56">
                <a:extLst>
                  <a:ext uri="{FF2B5EF4-FFF2-40B4-BE49-F238E27FC236}">
                    <a16:creationId xmlns:a16="http://schemas.microsoft.com/office/drawing/2014/main" id="{8379F02E-F968-4889-B304-1F69E749D6CE}"/>
                  </a:ext>
                </a:extLst>
              </p:cNvPr>
              <p:cNvPicPr/>
              <p:nvPr/>
            </p:nvPicPr>
            <p:blipFill>
              <a:blip r:embed="rId33"/>
              <a:stretch>
                <a:fillRect/>
              </a:stretch>
            </p:blipFill>
            <p:spPr>
              <a:xfrm>
                <a:off x="2393093" y="236068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8" name="Inkt 57">
                <a:extLst>
                  <a:ext uri="{FF2B5EF4-FFF2-40B4-BE49-F238E27FC236}">
                    <a16:creationId xmlns:a16="http://schemas.microsoft.com/office/drawing/2014/main" id="{ED58A0CC-939F-411E-865E-3DBEE82F31AF}"/>
                  </a:ext>
                </a:extLst>
              </p14:cNvPr>
              <p14:cNvContentPartPr/>
              <p14:nvPr/>
            </p14:nvContentPartPr>
            <p14:xfrm>
              <a:off x="2407116" y="2764642"/>
              <a:ext cx="121536" cy="288"/>
            </p14:xfrm>
          </p:contentPart>
        </mc:Choice>
        <mc:Fallback xmlns="">
          <p:pic>
            <p:nvPicPr>
              <p:cNvPr id="58" name="Inkt 57">
                <a:extLst>
                  <a:ext uri="{FF2B5EF4-FFF2-40B4-BE49-F238E27FC236}">
                    <a16:creationId xmlns:a16="http://schemas.microsoft.com/office/drawing/2014/main" id="{ED58A0CC-939F-411E-865E-3DBEE82F31AF}"/>
                  </a:ext>
                </a:extLst>
              </p:cNvPr>
              <p:cNvPicPr/>
              <p:nvPr/>
            </p:nvPicPr>
            <p:blipFill>
              <a:blip r:embed="rId33"/>
              <a:stretch>
                <a:fillRect/>
              </a:stretch>
            </p:blipFill>
            <p:spPr>
              <a:xfrm>
                <a:off x="2393093" y="2753122"/>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9" name="Inkt 58">
                <a:extLst>
                  <a:ext uri="{FF2B5EF4-FFF2-40B4-BE49-F238E27FC236}">
                    <a16:creationId xmlns:a16="http://schemas.microsoft.com/office/drawing/2014/main" id="{6BB22410-A599-41BD-BEF6-F340D99C5E8A}"/>
                  </a:ext>
                </a:extLst>
              </p14:cNvPr>
              <p14:cNvContentPartPr/>
              <p14:nvPr/>
            </p14:nvContentPartPr>
            <p14:xfrm>
              <a:off x="2407116" y="3189033"/>
              <a:ext cx="121536" cy="288"/>
            </p14:xfrm>
          </p:contentPart>
        </mc:Choice>
        <mc:Fallback xmlns="">
          <p:pic>
            <p:nvPicPr>
              <p:cNvPr id="59" name="Inkt 58">
                <a:extLst>
                  <a:ext uri="{FF2B5EF4-FFF2-40B4-BE49-F238E27FC236}">
                    <a16:creationId xmlns:a16="http://schemas.microsoft.com/office/drawing/2014/main" id="{6BB22410-A599-41BD-BEF6-F340D99C5E8A}"/>
                  </a:ext>
                </a:extLst>
              </p:cNvPr>
              <p:cNvPicPr/>
              <p:nvPr/>
            </p:nvPicPr>
            <p:blipFill>
              <a:blip r:embed="rId33"/>
              <a:stretch>
                <a:fillRect/>
              </a:stretch>
            </p:blipFill>
            <p:spPr>
              <a:xfrm>
                <a:off x="2393093" y="3177513"/>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5" name="Inkt 134">
                <a:extLst>
                  <a:ext uri="{FF2B5EF4-FFF2-40B4-BE49-F238E27FC236}">
                    <a16:creationId xmlns:a16="http://schemas.microsoft.com/office/drawing/2014/main" id="{A9B8E6EA-17CF-45B3-9630-B705CE58263A}"/>
                  </a:ext>
                </a:extLst>
              </p14:cNvPr>
              <p14:cNvContentPartPr/>
              <p14:nvPr/>
            </p14:nvContentPartPr>
            <p14:xfrm>
              <a:off x="2172822" y="5120249"/>
              <a:ext cx="93600" cy="128160"/>
            </p14:xfrm>
          </p:contentPart>
        </mc:Choice>
        <mc:Fallback xmlns="">
          <p:pic>
            <p:nvPicPr>
              <p:cNvPr id="135" name="Inkt 134">
                <a:extLst>
                  <a:ext uri="{FF2B5EF4-FFF2-40B4-BE49-F238E27FC236}">
                    <a16:creationId xmlns:a16="http://schemas.microsoft.com/office/drawing/2014/main" id="{A9B8E6EA-17CF-45B3-9630-B705CE58263A}"/>
                  </a:ext>
                </a:extLst>
              </p:cNvPr>
              <p:cNvPicPr/>
              <p:nvPr/>
            </p:nvPicPr>
            <p:blipFill>
              <a:blip r:embed="rId45"/>
              <a:stretch>
                <a:fillRect/>
              </a:stretch>
            </p:blipFill>
            <p:spPr>
              <a:xfrm>
                <a:off x="2165622" y="5113049"/>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4" name="Inkt 83">
                <a:extLst>
                  <a:ext uri="{FF2B5EF4-FFF2-40B4-BE49-F238E27FC236}">
                    <a16:creationId xmlns:a16="http://schemas.microsoft.com/office/drawing/2014/main" id="{0B31D6A2-D5B4-410E-BD9A-062777AF3DCA}"/>
                  </a:ext>
                </a:extLst>
              </p14:cNvPr>
              <p14:cNvContentPartPr/>
              <p14:nvPr/>
            </p14:nvContentPartPr>
            <p14:xfrm>
              <a:off x="2172822" y="4728099"/>
              <a:ext cx="93600" cy="128160"/>
            </p14:xfrm>
          </p:contentPart>
        </mc:Choice>
        <mc:Fallback xmlns="">
          <p:pic>
            <p:nvPicPr>
              <p:cNvPr id="84" name="Inkt 83">
                <a:extLst>
                  <a:ext uri="{FF2B5EF4-FFF2-40B4-BE49-F238E27FC236}">
                    <a16:creationId xmlns:a16="http://schemas.microsoft.com/office/drawing/2014/main" id="{0B31D6A2-D5B4-410E-BD9A-062777AF3DCA}"/>
                  </a:ext>
                </a:extLst>
              </p:cNvPr>
              <p:cNvPicPr/>
              <p:nvPr/>
            </p:nvPicPr>
            <p:blipFill>
              <a:blip r:embed="rId45"/>
              <a:stretch>
                <a:fillRect/>
              </a:stretch>
            </p:blipFill>
            <p:spPr>
              <a:xfrm>
                <a:off x="2165622" y="4720899"/>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5" name="Inkt 84">
                <a:extLst>
                  <a:ext uri="{FF2B5EF4-FFF2-40B4-BE49-F238E27FC236}">
                    <a16:creationId xmlns:a16="http://schemas.microsoft.com/office/drawing/2014/main" id="{3C3CF376-E549-4511-A1EA-022EFDDF6C7C}"/>
                  </a:ext>
                </a:extLst>
              </p14:cNvPr>
              <p14:cNvContentPartPr/>
              <p14:nvPr/>
            </p14:nvContentPartPr>
            <p14:xfrm>
              <a:off x="2172822" y="4346895"/>
              <a:ext cx="93600" cy="128160"/>
            </p14:xfrm>
          </p:contentPart>
        </mc:Choice>
        <mc:Fallback xmlns="">
          <p:pic>
            <p:nvPicPr>
              <p:cNvPr id="85" name="Inkt 84">
                <a:extLst>
                  <a:ext uri="{FF2B5EF4-FFF2-40B4-BE49-F238E27FC236}">
                    <a16:creationId xmlns:a16="http://schemas.microsoft.com/office/drawing/2014/main" id="{3C3CF376-E549-4511-A1EA-022EFDDF6C7C}"/>
                  </a:ext>
                </a:extLst>
              </p:cNvPr>
              <p:cNvPicPr/>
              <p:nvPr/>
            </p:nvPicPr>
            <p:blipFill>
              <a:blip r:embed="rId45"/>
              <a:stretch>
                <a:fillRect/>
              </a:stretch>
            </p:blipFill>
            <p:spPr>
              <a:xfrm>
                <a:off x="2165622" y="4339695"/>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7" name="Inkt 86">
                <a:extLst>
                  <a:ext uri="{FF2B5EF4-FFF2-40B4-BE49-F238E27FC236}">
                    <a16:creationId xmlns:a16="http://schemas.microsoft.com/office/drawing/2014/main" id="{6609F582-EE4C-4AC3-A628-D53A7169A7ED}"/>
                  </a:ext>
                </a:extLst>
              </p14:cNvPr>
              <p14:cNvContentPartPr/>
              <p14:nvPr/>
            </p14:nvContentPartPr>
            <p14:xfrm>
              <a:off x="2172822" y="3554837"/>
              <a:ext cx="93600" cy="128160"/>
            </p14:xfrm>
          </p:contentPart>
        </mc:Choice>
        <mc:Fallback xmlns="">
          <p:pic>
            <p:nvPicPr>
              <p:cNvPr id="87" name="Inkt 86">
                <a:extLst>
                  <a:ext uri="{FF2B5EF4-FFF2-40B4-BE49-F238E27FC236}">
                    <a16:creationId xmlns:a16="http://schemas.microsoft.com/office/drawing/2014/main" id="{6609F582-EE4C-4AC3-A628-D53A7169A7ED}"/>
                  </a:ext>
                </a:extLst>
              </p:cNvPr>
              <p:cNvPicPr/>
              <p:nvPr/>
            </p:nvPicPr>
            <p:blipFill>
              <a:blip r:embed="rId45"/>
              <a:stretch>
                <a:fillRect/>
              </a:stretch>
            </p:blipFill>
            <p:spPr>
              <a:xfrm>
                <a:off x="2165622" y="3547637"/>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8" name="Inkt 87">
                <a:extLst>
                  <a:ext uri="{FF2B5EF4-FFF2-40B4-BE49-F238E27FC236}">
                    <a16:creationId xmlns:a16="http://schemas.microsoft.com/office/drawing/2014/main" id="{430742A3-715D-41FC-B9B9-26B88A2E66C3}"/>
                  </a:ext>
                </a:extLst>
              </p14:cNvPr>
              <p14:cNvContentPartPr/>
              <p14:nvPr/>
            </p14:nvContentPartPr>
            <p14:xfrm>
              <a:off x="2172822" y="3124953"/>
              <a:ext cx="93600" cy="128160"/>
            </p14:xfrm>
          </p:contentPart>
        </mc:Choice>
        <mc:Fallback xmlns="">
          <p:pic>
            <p:nvPicPr>
              <p:cNvPr id="88" name="Inkt 87">
                <a:extLst>
                  <a:ext uri="{FF2B5EF4-FFF2-40B4-BE49-F238E27FC236}">
                    <a16:creationId xmlns:a16="http://schemas.microsoft.com/office/drawing/2014/main" id="{430742A3-715D-41FC-B9B9-26B88A2E66C3}"/>
                  </a:ext>
                </a:extLst>
              </p:cNvPr>
              <p:cNvPicPr/>
              <p:nvPr/>
            </p:nvPicPr>
            <p:blipFill>
              <a:blip r:embed="rId45"/>
              <a:stretch>
                <a:fillRect/>
              </a:stretch>
            </p:blipFill>
            <p:spPr>
              <a:xfrm>
                <a:off x="2165622" y="3117753"/>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9" name="Inkt 88">
                <a:extLst>
                  <a:ext uri="{FF2B5EF4-FFF2-40B4-BE49-F238E27FC236}">
                    <a16:creationId xmlns:a16="http://schemas.microsoft.com/office/drawing/2014/main" id="{BE1BEADF-E8C4-4620-937D-76DEB93C247E}"/>
                  </a:ext>
                </a:extLst>
              </p14:cNvPr>
              <p14:cNvContentPartPr/>
              <p14:nvPr/>
            </p14:nvContentPartPr>
            <p14:xfrm>
              <a:off x="2172822" y="2700562"/>
              <a:ext cx="93600" cy="128160"/>
            </p14:xfrm>
          </p:contentPart>
        </mc:Choice>
        <mc:Fallback xmlns="">
          <p:pic>
            <p:nvPicPr>
              <p:cNvPr id="89" name="Inkt 88">
                <a:extLst>
                  <a:ext uri="{FF2B5EF4-FFF2-40B4-BE49-F238E27FC236}">
                    <a16:creationId xmlns:a16="http://schemas.microsoft.com/office/drawing/2014/main" id="{BE1BEADF-E8C4-4620-937D-76DEB93C247E}"/>
                  </a:ext>
                </a:extLst>
              </p:cNvPr>
              <p:cNvPicPr/>
              <p:nvPr/>
            </p:nvPicPr>
            <p:blipFill>
              <a:blip r:embed="rId45"/>
              <a:stretch>
                <a:fillRect/>
              </a:stretch>
            </p:blipFill>
            <p:spPr>
              <a:xfrm>
                <a:off x="2165622" y="2693362"/>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0" name="Inkt 89">
                <a:extLst>
                  <a:ext uri="{FF2B5EF4-FFF2-40B4-BE49-F238E27FC236}">
                    <a16:creationId xmlns:a16="http://schemas.microsoft.com/office/drawing/2014/main" id="{51664924-F125-45C8-BFC2-E8D0C7B96BBA}"/>
                  </a:ext>
                </a:extLst>
              </p14:cNvPr>
              <p14:cNvContentPartPr/>
              <p14:nvPr/>
            </p14:nvContentPartPr>
            <p14:xfrm>
              <a:off x="2172822" y="2308124"/>
              <a:ext cx="93600" cy="128160"/>
            </p14:xfrm>
          </p:contentPart>
        </mc:Choice>
        <mc:Fallback xmlns="">
          <p:pic>
            <p:nvPicPr>
              <p:cNvPr id="90" name="Inkt 89">
                <a:extLst>
                  <a:ext uri="{FF2B5EF4-FFF2-40B4-BE49-F238E27FC236}">
                    <a16:creationId xmlns:a16="http://schemas.microsoft.com/office/drawing/2014/main" id="{51664924-F125-45C8-BFC2-E8D0C7B96BBA}"/>
                  </a:ext>
                </a:extLst>
              </p:cNvPr>
              <p:cNvPicPr/>
              <p:nvPr/>
            </p:nvPicPr>
            <p:blipFill>
              <a:blip r:embed="rId45"/>
              <a:stretch>
                <a:fillRect/>
              </a:stretch>
            </p:blipFill>
            <p:spPr>
              <a:xfrm>
                <a:off x="2165622" y="2300924"/>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1" name="Inkt 90">
                <a:extLst>
                  <a:ext uri="{FF2B5EF4-FFF2-40B4-BE49-F238E27FC236}">
                    <a16:creationId xmlns:a16="http://schemas.microsoft.com/office/drawing/2014/main" id="{F20AF39A-84A7-40F5-9595-C87FB90F1484}"/>
                  </a:ext>
                </a:extLst>
              </p14:cNvPr>
              <p14:cNvContentPartPr/>
              <p14:nvPr/>
            </p14:nvContentPartPr>
            <p14:xfrm>
              <a:off x="2172822" y="1915686"/>
              <a:ext cx="93600" cy="128160"/>
            </p14:xfrm>
          </p:contentPart>
        </mc:Choice>
        <mc:Fallback xmlns="">
          <p:pic>
            <p:nvPicPr>
              <p:cNvPr id="91" name="Inkt 90">
                <a:extLst>
                  <a:ext uri="{FF2B5EF4-FFF2-40B4-BE49-F238E27FC236}">
                    <a16:creationId xmlns:a16="http://schemas.microsoft.com/office/drawing/2014/main" id="{F20AF39A-84A7-40F5-9595-C87FB90F1484}"/>
                  </a:ext>
                </a:extLst>
              </p:cNvPr>
              <p:cNvPicPr/>
              <p:nvPr/>
            </p:nvPicPr>
            <p:blipFill>
              <a:blip r:embed="rId45"/>
              <a:stretch>
                <a:fillRect/>
              </a:stretch>
            </p:blipFill>
            <p:spPr>
              <a:xfrm>
                <a:off x="2165622" y="1908486"/>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2" name="Inkt 91">
                <a:extLst>
                  <a:ext uri="{FF2B5EF4-FFF2-40B4-BE49-F238E27FC236}">
                    <a16:creationId xmlns:a16="http://schemas.microsoft.com/office/drawing/2014/main" id="{C1EC9216-D07C-4646-A2C8-4D8EF8D53617}"/>
                  </a:ext>
                </a:extLst>
              </p14:cNvPr>
              <p14:cNvContentPartPr/>
              <p14:nvPr/>
            </p14:nvContentPartPr>
            <p14:xfrm>
              <a:off x="2172822" y="1523248"/>
              <a:ext cx="93600" cy="128160"/>
            </p14:xfrm>
          </p:contentPart>
        </mc:Choice>
        <mc:Fallback xmlns="">
          <p:pic>
            <p:nvPicPr>
              <p:cNvPr id="92" name="Inkt 91">
                <a:extLst>
                  <a:ext uri="{FF2B5EF4-FFF2-40B4-BE49-F238E27FC236}">
                    <a16:creationId xmlns:a16="http://schemas.microsoft.com/office/drawing/2014/main" id="{C1EC9216-D07C-4646-A2C8-4D8EF8D53617}"/>
                  </a:ext>
                </a:extLst>
              </p:cNvPr>
              <p:cNvPicPr/>
              <p:nvPr/>
            </p:nvPicPr>
            <p:blipFill>
              <a:blip r:embed="rId45"/>
              <a:stretch>
                <a:fillRect/>
              </a:stretch>
            </p:blipFill>
            <p:spPr>
              <a:xfrm>
                <a:off x="2165622" y="1516048"/>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0" name="Inkt 139">
                <a:extLst>
                  <a:ext uri="{FF2B5EF4-FFF2-40B4-BE49-F238E27FC236}">
                    <a16:creationId xmlns:a16="http://schemas.microsoft.com/office/drawing/2014/main" id="{90E47F5F-F6BD-4894-9298-18B42632713A}"/>
                  </a:ext>
                </a:extLst>
              </p14:cNvPr>
              <p14:cNvContentPartPr/>
              <p14:nvPr/>
            </p14:nvContentPartPr>
            <p14:xfrm>
              <a:off x="2181895" y="5531852"/>
              <a:ext cx="58464" cy="120960"/>
            </p14:xfrm>
          </p:contentPart>
        </mc:Choice>
        <mc:Fallback xmlns="">
          <p:pic>
            <p:nvPicPr>
              <p:cNvPr id="140" name="Inkt 139">
                <a:extLst>
                  <a:ext uri="{FF2B5EF4-FFF2-40B4-BE49-F238E27FC236}">
                    <a16:creationId xmlns:a16="http://schemas.microsoft.com/office/drawing/2014/main" id="{90E47F5F-F6BD-4894-9298-18B42632713A}"/>
                  </a:ext>
                </a:extLst>
              </p:cNvPr>
              <p:cNvPicPr/>
              <p:nvPr/>
            </p:nvPicPr>
            <p:blipFill>
              <a:blip r:embed="rId55"/>
              <a:stretch>
                <a:fillRect/>
              </a:stretch>
            </p:blipFill>
            <p:spPr>
              <a:xfrm>
                <a:off x="2175080" y="5525012"/>
                <a:ext cx="72452"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3" name="Inkt 142">
                <a:extLst>
                  <a:ext uri="{FF2B5EF4-FFF2-40B4-BE49-F238E27FC236}">
                    <a16:creationId xmlns:a16="http://schemas.microsoft.com/office/drawing/2014/main" id="{EAE09968-672E-4359-8A23-FC97BC61A9D4}"/>
                  </a:ext>
                </a:extLst>
              </p14:cNvPr>
              <p14:cNvContentPartPr/>
              <p14:nvPr/>
            </p14:nvContentPartPr>
            <p14:xfrm>
              <a:off x="2102983" y="5132972"/>
              <a:ext cx="4320" cy="112608"/>
            </p14:xfrm>
          </p:contentPart>
        </mc:Choice>
        <mc:Fallback xmlns="">
          <p:pic>
            <p:nvPicPr>
              <p:cNvPr id="143" name="Inkt 142">
                <a:extLst>
                  <a:ext uri="{FF2B5EF4-FFF2-40B4-BE49-F238E27FC236}">
                    <a16:creationId xmlns:a16="http://schemas.microsoft.com/office/drawing/2014/main" id="{EAE09968-672E-4359-8A23-FC97BC61A9D4}"/>
                  </a:ext>
                </a:extLst>
              </p:cNvPr>
              <p:cNvPicPr/>
              <p:nvPr/>
            </p:nvPicPr>
            <p:blipFill>
              <a:blip r:embed="rId57"/>
              <a:stretch>
                <a:fillRect/>
              </a:stretch>
            </p:blipFill>
            <p:spPr>
              <a:xfrm>
                <a:off x="2096337" y="5125777"/>
                <a:ext cx="17280"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4" name="Inkt 143">
                <a:extLst>
                  <a:ext uri="{FF2B5EF4-FFF2-40B4-BE49-F238E27FC236}">
                    <a16:creationId xmlns:a16="http://schemas.microsoft.com/office/drawing/2014/main" id="{5C8B48C4-D249-4215-BB34-EBD1B403B50B}"/>
                  </a:ext>
                </a:extLst>
              </p14:cNvPr>
              <p14:cNvContentPartPr/>
              <p14:nvPr/>
            </p14:nvContentPartPr>
            <p14:xfrm>
              <a:off x="2057191" y="4721420"/>
              <a:ext cx="70848" cy="129024"/>
            </p14:xfrm>
          </p:contentPart>
        </mc:Choice>
        <mc:Fallback xmlns="">
          <p:pic>
            <p:nvPicPr>
              <p:cNvPr id="144" name="Inkt 143">
                <a:extLst>
                  <a:ext uri="{FF2B5EF4-FFF2-40B4-BE49-F238E27FC236}">
                    <a16:creationId xmlns:a16="http://schemas.microsoft.com/office/drawing/2014/main" id="{5C8B48C4-D249-4215-BB34-EBD1B403B50B}"/>
                  </a:ext>
                </a:extLst>
              </p:cNvPr>
              <p:cNvPicPr/>
              <p:nvPr/>
            </p:nvPicPr>
            <p:blipFill>
              <a:blip r:embed="rId59"/>
              <a:stretch>
                <a:fillRect/>
              </a:stretch>
            </p:blipFill>
            <p:spPr>
              <a:xfrm>
                <a:off x="2050358" y="4714610"/>
                <a:ext cx="84874" cy="143002"/>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5" name="Inkt 144">
                <a:extLst>
                  <a:ext uri="{FF2B5EF4-FFF2-40B4-BE49-F238E27FC236}">
                    <a16:creationId xmlns:a16="http://schemas.microsoft.com/office/drawing/2014/main" id="{62FB898E-6D50-45E4-A762-5DF2803F822D}"/>
                  </a:ext>
                </a:extLst>
              </p14:cNvPr>
              <p14:cNvContentPartPr/>
              <p14:nvPr/>
            </p14:nvContentPartPr>
            <p14:xfrm>
              <a:off x="2040775" y="4355660"/>
              <a:ext cx="79200" cy="112608"/>
            </p14:xfrm>
          </p:contentPart>
        </mc:Choice>
        <mc:Fallback xmlns="">
          <p:pic>
            <p:nvPicPr>
              <p:cNvPr id="145" name="Inkt 144">
                <a:extLst>
                  <a:ext uri="{FF2B5EF4-FFF2-40B4-BE49-F238E27FC236}">
                    <a16:creationId xmlns:a16="http://schemas.microsoft.com/office/drawing/2014/main" id="{62FB898E-6D50-45E4-A762-5DF2803F822D}"/>
                  </a:ext>
                </a:extLst>
              </p:cNvPr>
              <p:cNvPicPr/>
              <p:nvPr/>
            </p:nvPicPr>
            <p:blipFill>
              <a:blip r:embed="rId61"/>
              <a:stretch>
                <a:fillRect/>
              </a:stretch>
            </p:blipFill>
            <p:spPr>
              <a:xfrm>
                <a:off x="2033575" y="4348824"/>
                <a:ext cx="93240"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8" name="Inkt 147">
                <a:extLst>
                  <a:ext uri="{FF2B5EF4-FFF2-40B4-BE49-F238E27FC236}">
                    <a16:creationId xmlns:a16="http://schemas.microsoft.com/office/drawing/2014/main" id="{E35CAA5D-4E05-45EB-8E5D-4DA6FBAA4F41}"/>
                  </a:ext>
                </a:extLst>
              </p14:cNvPr>
              <p14:cNvContentPartPr/>
              <p14:nvPr/>
            </p14:nvContentPartPr>
            <p14:xfrm>
              <a:off x="2036455" y="3942935"/>
              <a:ext cx="229967" cy="134949"/>
            </p14:xfrm>
          </p:contentPart>
        </mc:Choice>
        <mc:Fallback xmlns="">
          <p:pic>
            <p:nvPicPr>
              <p:cNvPr id="148" name="Inkt 147">
                <a:extLst>
                  <a:ext uri="{FF2B5EF4-FFF2-40B4-BE49-F238E27FC236}">
                    <a16:creationId xmlns:a16="http://schemas.microsoft.com/office/drawing/2014/main" id="{E35CAA5D-4E05-45EB-8E5D-4DA6FBAA4F41}"/>
                  </a:ext>
                </a:extLst>
              </p:cNvPr>
              <p:cNvPicPr/>
              <p:nvPr/>
            </p:nvPicPr>
            <p:blipFill>
              <a:blip r:embed="rId63"/>
              <a:stretch>
                <a:fillRect/>
              </a:stretch>
            </p:blipFill>
            <p:spPr>
              <a:xfrm>
                <a:off x="2029257" y="3935738"/>
                <a:ext cx="244003" cy="14898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9" name="Inkt 148">
                <a:extLst>
                  <a:ext uri="{FF2B5EF4-FFF2-40B4-BE49-F238E27FC236}">
                    <a16:creationId xmlns:a16="http://schemas.microsoft.com/office/drawing/2014/main" id="{69A42516-CDAC-4DD7-BA4F-0AB568D413D9}"/>
                  </a:ext>
                </a:extLst>
              </p14:cNvPr>
              <p14:cNvContentPartPr/>
              <p14:nvPr/>
            </p14:nvContentPartPr>
            <p14:xfrm>
              <a:off x="2028103" y="3553580"/>
              <a:ext cx="62496" cy="129024"/>
            </p14:xfrm>
          </p:contentPart>
        </mc:Choice>
        <mc:Fallback xmlns="">
          <p:pic>
            <p:nvPicPr>
              <p:cNvPr id="149" name="Inkt 148">
                <a:extLst>
                  <a:ext uri="{FF2B5EF4-FFF2-40B4-BE49-F238E27FC236}">
                    <a16:creationId xmlns:a16="http://schemas.microsoft.com/office/drawing/2014/main" id="{69A42516-CDAC-4DD7-BA4F-0AB568D413D9}"/>
                  </a:ext>
                </a:extLst>
              </p:cNvPr>
              <p:cNvPicPr/>
              <p:nvPr/>
            </p:nvPicPr>
            <p:blipFill>
              <a:blip r:embed="rId65"/>
              <a:stretch>
                <a:fillRect/>
              </a:stretch>
            </p:blipFill>
            <p:spPr>
              <a:xfrm>
                <a:off x="2021318" y="3546412"/>
                <a:ext cx="76424" cy="14300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 name="Inkt 1">
                <a:extLst>
                  <a:ext uri="{FF2B5EF4-FFF2-40B4-BE49-F238E27FC236}">
                    <a16:creationId xmlns:a16="http://schemas.microsoft.com/office/drawing/2014/main" id="{04ED9754-933C-4BDA-B4DA-0240CA56F68E}"/>
                  </a:ext>
                </a:extLst>
              </p14:cNvPr>
              <p14:cNvContentPartPr/>
              <p14:nvPr/>
            </p14:nvContentPartPr>
            <p14:xfrm>
              <a:off x="2061284" y="3550939"/>
              <a:ext cx="39744" cy="288"/>
            </p14:xfrm>
          </p:contentPart>
        </mc:Choice>
        <mc:Fallback xmlns="">
          <p:pic>
            <p:nvPicPr>
              <p:cNvPr id="2" name="Inkt 1">
                <a:extLst>
                  <a:ext uri="{FF2B5EF4-FFF2-40B4-BE49-F238E27FC236}">
                    <a16:creationId xmlns:a16="http://schemas.microsoft.com/office/drawing/2014/main" id="{04ED9754-933C-4BDA-B4DA-0240CA56F68E}"/>
                  </a:ext>
                </a:extLst>
              </p:cNvPr>
              <p:cNvPicPr/>
              <p:nvPr/>
            </p:nvPicPr>
            <p:blipFill>
              <a:blip r:embed="rId67"/>
              <a:stretch>
                <a:fillRect/>
              </a:stretch>
            </p:blipFill>
            <p:spPr>
              <a:xfrm>
                <a:off x="2055524" y="3545467"/>
                <a:ext cx="50976"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 name="Inkt 5">
                <a:extLst>
                  <a:ext uri="{FF2B5EF4-FFF2-40B4-BE49-F238E27FC236}">
                    <a16:creationId xmlns:a16="http://schemas.microsoft.com/office/drawing/2014/main" id="{ABFC0D30-1C85-4232-9C5D-9C29F6776C28}"/>
                  </a:ext>
                </a:extLst>
              </p14:cNvPr>
              <p14:cNvContentPartPr/>
              <p14:nvPr/>
            </p14:nvContentPartPr>
            <p14:xfrm>
              <a:off x="2021828" y="3121531"/>
              <a:ext cx="67392" cy="138240"/>
            </p14:xfrm>
          </p:contentPart>
        </mc:Choice>
        <mc:Fallback xmlns="">
          <p:pic>
            <p:nvPicPr>
              <p:cNvPr id="6" name="Inkt 5">
                <a:extLst>
                  <a:ext uri="{FF2B5EF4-FFF2-40B4-BE49-F238E27FC236}">
                    <a16:creationId xmlns:a16="http://schemas.microsoft.com/office/drawing/2014/main" id="{ABFC0D30-1C85-4232-9C5D-9C29F6776C28}"/>
                  </a:ext>
                </a:extLst>
              </p:cNvPr>
              <p:cNvPicPr/>
              <p:nvPr/>
            </p:nvPicPr>
            <p:blipFill>
              <a:blip r:embed="rId69"/>
              <a:stretch>
                <a:fillRect/>
              </a:stretch>
            </p:blipFill>
            <p:spPr>
              <a:xfrm>
                <a:off x="2014659" y="3114331"/>
                <a:ext cx="81372"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 name="Inkt 11">
                <a:extLst>
                  <a:ext uri="{FF2B5EF4-FFF2-40B4-BE49-F238E27FC236}">
                    <a16:creationId xmlns:a16="http://schemas.microsoft.com/office/drawing/2014/main" id="{23280B5E-7566-4780-85AF-3CFCFFB7CA06}"/>
                  </a:ext>
                </a:extLst>
              </p14:cNvPr>
              <p14:cNvContentPartPr/>
              <p14:nvPr/>
            </p14:nvContentPartPr>
            <p14:xfrm>
              <a:off x="2005988" y="2703643"/>
              <a:ext cx="102888" cy="130464"/>
            </p14:xfrm>
          </p:contentPart>
        </mc:Choice>
        <mc:Fallback xmlns="">
          <p:pic>
            <p:nvPicPr>
              <p:cNvPr id="12" name="Inkt 11">
                <a:extLst>
                  <a:ext uri="{FF2B5EF4-FFF2-40B4-BE49-F238E27FC236}">
                    <a16:creationId xmlns:a16="http://schemas.microsoft.com/office/drawing/2014/main" id="{23280B5E-7566-4780-85AF-3CFCFFB7CA06}"/>
                  </a:ext>
                </a:extLst>
              </p:cNvPr>
              <p:cNvPicPr/>
              <p:nvPr/>
            </p:nvPicPr>
            <p:blipFill>
              <a:blip r:embed="rId71"/>
              <a:stretch>
                <a:fillRect/>
              </a:stretch>
            </p:blipFill>
            <p:spPr>
              <a:xfrm>
                <a:off x="1998793" y="2696455"/>
                <a:ext cx="116918" cy="14448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4" name="Inkt 13">
                <a:extLst>
                  <a:ext uri="{FF2B5EF4-FFF2-40B4-BE49-F238E27FC236}">
                    <a16:creationId xmlns:a16="http://schemas.microsoft.com/office/drawing/2014/main" id="{93A65F6B-A3FB-40CF-A190-3CB8CA72C68E}"/>
                  </a:ext>
                </a:extLst>
              </p14:cNvPr>
              <p14:cNvContentPartPr/>
              <p14:nvPr/>
            </p14:nvContentPartPr>
            <p14:xfrm>
              <a:off x="2033636" y="2305627"/>
              <a:ext cx="79200" cy="142272"/>
            </p14:xfrm>
          </p:contentPart>
        </mc:Choice>
        <mc:Fallback xmlns="">
          <p:pic>
            <p:nvPicPr>
              <p:cNvPr id="14" name="Inkt 13">
                <a:extLst>
                  <a:ext uri="{FF2B5EF4-FFF2-40B4-BE49-F238E27FC236}">
                    <a16:creationId xmlns:a16="http://schemas.microsoft.com/office/drawing/2014/main" id="{93A65F6B-A3FB-40CF-A190-3CB8CA72C68E}"/>
                  </a:ext>
                </a:extLst>
              </p:cNvPr>
              <p:cNvPicPr/>
              <p:nvPr/>
            </p:nvPicPr>
            <p:blipFill>
              <a:blip r:embed="rId73"/>
              <a:stretch>
                <a:fillRect/>
              </a:stretch>
            </p:blipFill>
            <p:spPr>
              <a:xfrm>
                <a:off x="2026436" y="2298442"/>
                <a:ext cx="93240" cy="15628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8" name="Inkt 17">
                <a:extLst>
                  <a:ext uri="{FF2B5EF4-FFF2-40B4-BE49-F238E27FC236}">
                    <a16:creationId xmlns:a16="http://schemas.microsoft.com/office/drawing/2014/main" id="{0C643E1D-0E20-4EB1-8880-6A7798D4C474}"/>
                  </a:ext>
                </a:extLst>
              </p14:cNvPr>
              <p14:cNvContentPartPr/>
              <p14:nvPr/>
            </p14:nvContentPartPr>
            <p14:xfrm>
              <a:off x="2013668" y="1907203"/>
              <a:ext cx="73152" cy="157248"/>
            </p14:xfrm>
          </p:contentPart>
        </mc:Choice>
        <mc:Fallback xmlns="">
          <p:pic>
            <p:nvPicPr>
              <p:cNvPr id="18" name="Inkt 17">
                <a:extLst>
                  <a:ext uri="{FF2B5EF4-FFF2-40B4-BE49-F238E27FC236}">
                    <a16:creationId xmlns:a16="http://schemas.microsoft.com/office/drawing/2014/main" id="{0C643E1D-0E20-4EB1-8880-6A7798D4C474}"/>
                  </a:ext>
                </a:extLst>
              </p:cNvPr>
              <p:cNvPicPr/>
              <p:nvPr/>
            </p:nvPicPr>
            <p:blipFill>
              <a:blip r:embed="rId75"/>
              <a:stretch>
                <a:fillRect/>
              </a:stretch>
            </p:blipFill>
            <p:spPr>
              <a:xfrm>
                <a:off x="2006855" y="1900023"/>
                <a:ext cx="87137" cy="17125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9" name="Inkt 18">
                <a:extLst>
                  <a:ext uri="{FF2B5EF4-FFF2-40B4-BE49-F238E27FC236}">
                    <a16:creationId xmlns:a16="http://schemas.microsoft.com/office/drawing/2014/main" id="{307BAB83-7317-40BC-8356-6B0E1694CBF6}"/>
                  </a:ext>
                </a:extLst>
              </p14:cNvPr>
              <p14:cNvContentPartPr/>
              <p14:nvPr/>
            </p14:nvContentPartPr>
            <p14:xfrm>
              <a:off x="1996964" y="1536835"/>
              <a:ext cx="5760" cy="118080"/>
            </p14:xfrm>
          </p:contentPart>
        </mc:Choice>
        <mc:Fallback xmlns="">
          <p:pic>
            <p:nvPicPr>
              <p:cNvPr id="19" name="Inkt 18">
                <a:extLst>
                  <a:ext uri="{FF2B5EF4-FFF2-40B4-BE49-F238E27FC236}">
                    <a16:creationId xmlns:a16="http://schemas.microsoft.com/office/drawing/2014/main" id="{307BAB83-7317-40BC-8356-6B0E1694CBF6}"/>
                  </a:ext>
                </a:extLst>
              </p:cNvPr>
              <p:cNvPicPr/>
              <p:nvPr/>
            </p:nvPicPr>
            <p:blipFill>
              <a:blip r:embed="rId77"/>
              <a:stretch>
                <a:fillRect/>
              </a:stretch>
            </p:blipFill>
            <p:spPr>
              <a:xfrm>
                <a:off x="1990188" y="1529995"/>
                <a:ext cx="18974"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0" name="Inkt 19">
                <a:extLst>
                  <a:ext uri="{FF2B5EF4-FFF2-40B4-BE49-F238E27FC236}">
                    <a16:creationId xmlns:a16="http://schemas.microsoft.com/office/drawing/2014/main" id="{31A43312-6DDE-43EF-804F-5056239F1179}"/>
                  </a:ext>
                </a:extLst>
              </p14:cNvPr>
              <p14:cNvContentPartPr/>
              <p14:nvPr/>
            </p14:nvContentPartPr>
            <p14:xfrm>
              <a:off x="2041892" y="1559299"/>
              <a:ext cx="67680" cy="101376"/>
            </p14:xfrm>
          </p:contentPart>
        </mc:Choice>
        <mc:Fallback xmlns="">
          <p:pic>
            <p:nvPicPr>
              <p:cNvPr id="20" name="Inkt 19">
                <a:extLst>
                  <a:ext uri="{FF2B5EF4-FFF2-40B4-BE49-F238E27FC236}">
                    <a16:creationId xmlns:a16="http://schemas.microsoft.com/office/drawing/2014/main" id="{31A43312-6DDE-43EF-804F-5056239F1179}"/>
                  </a:ext>
                </a:extLst>
              </p:cNvPr>
              <p:cNvPicPr/>
              <p:nvPr/>
            </p:nvPicPr>
            <p:blipFill>
              <a:blip r:embed="rId79"/>
              <a:stretch>
                <a:fillRect/>
              </a:stretch>
            </p:blipFill>
            <p:spPr>
              <a:xfrm>
                <a:off x="2034692" y="1552469"/>
                <a:ext cx="81720" cy="115396"/>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66" name="Inkt 365">
                <a:extLst>
                  <a:ext uri="{FF2B5EF4-FFF2-40B4-BE49-F238E27FC236}">
                    <a16:creationId xmlns:a16="http://schemas.microsoft.com/office/drawing/2014/main" id="{FB83F055-E478-4F89-B3F8-2F3DEC431195}"/>
                  </a:ext>
                </a:extLst>
              </p14:cNvPr>
              <p14:cNvContentPartPr/>
              <p14:nvPr/>
            </p14:nvContentPartPr>
            <p14:xfrm>
              <a:off x="2239841" y="5163050"/>
              <a:ext cx="39888" cy="67608"/>
            </p14:xfrm>
          </p:contentPart>
        </mc:Choice>
        <mc:Fallback xmlns="">
          <p:pic>
            <p:nvPicPr>
              <p:cNvPr id="366" name="Inkt 365">
                <a:extLst>
                  <a:ext uri="{FF2B5EF4-FFF2-40B4-BE49-F238E27FC236}">
                    <a16:creationId xmlns:a16="http://schemas.microsoft.com/office/drawing/2014/main" id="{FB83F055-E478-4F89-B3F8-2F3DEC431195}"/>
                  </a:ext>
                </a:extLst>
              </p:cNvPr>
              <p:cNvPicPr/>
              <p:nvPr/>
            </p:nvPicPr>
            <p:blipFill>
              <a:blip r:embed="rId93"/>
              <a:stretch>
                <a:fillRect/>
              </a:stretch>
            </p:blipFill>
            <p:spPr>
              <a:xfrm>
                <a:off x="2233013" y="5156181"/>
                <a:ext cx="53903" cy="81708"/>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 name="Inkt 59">
                <a:extLst>
                  <a:ext uri="{FF2B5EF4-FFF2-40B4-BE49-F238E27FC236}">
                    <a16:creationId xmlns:a16="http://schemas.microsoft.com/office/drawing/2014/main" id="{8189E959-8E81-4582-BF1C-B9A17DC5E641}"/>
                  </a:ext>
                </a:extLst>
              </p14:cNvPr>
              <p14:cNvContentPartPr/>
              <p14:nvPr/>
            </p14:nvContentPartPr>
            <p14:xfrm>
              <a:off x="665351" y="3074702"/>
              <a:ext cx="211846" cy="192941"/>
            </p14:xfrm>
          </p:contentPart>
        </mc:Choice>
        <mc:Fallback xmlns="">
          <p:pic>
            <p:nvPicPr>
              <p:cNvPr id="60" name="Inkt 59">
                <a:extLst>
                  <a:ext uri="{FF2B5EF4-FFF2-40B4-BE49-F238E27FC236}">
                    <a16:creationId xmlns:a16="http://schemas.microsoft.com/office/drawing/2014/main" id="{8189E959-8E81-4582-BF1C-B9A17DC5E641}"/>
                  </a:ext>
                </a:extLst>
              </p:cNvPr>
              <p:cNvPicPr/>
              <p:nvPr/>
            </p:nvPicPr>
            <p:blipFill>
              <a:blip r:embed="rId95"/>
              <a:stretch>
                <a:fillRect/>
              </a:stretch>
            </p:blipFill>
            <p:spPr>
              <a:xfrm>
                <a:off x="658145" y="3067503"/>
                <a:ext cx="225897" cy="2069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1" name="Inkt 60">
                <a:extLst>
                  <a:ext uri="{FF2B5EF4-FFF2-40B4-BE49-F238E27FC236}">
                    <a16:creationId xmlns:a16="http://schemas.microsoft.com/office/drawing/2014/main" id="{A6CD280B-1465-4610-ADC6-BC50D92CE126}"/>
                  </a:ext>
                </a:extLst>
              </p14:cNvPr>
              <p14:cNvContentPartPr/>
              <p14:nvPr/>
            </p14:nvContentPartPr>
            <p14:xfrm>
              <a:off x="918998" y="3154811"/>
              <a:ext cx="347366" cy="103485"/>
            </p14:xfrm>
          </p:contentPart>
        </mc:Choice>
        <mc:Fallback xmlns="">
          <p:pic>
            <p:nvPicPr>
              <p:cNvPr id="61" name="Inkt 60">
                <a:extLst>
                  <a:ext uri="{FF2B5EF4-FFF2-40B4-BE49-F238E27FC236}">
                    <a16:creationId xmlns:a16="http://schemas.microsoft.com/office/drawing/2014/main" id="{A6CD280B-1465-4610-ADC6-BC50D92CE126}"/>
                  </a:ext>
                </a:extLst>
              </p:cNvPr>
              <p:cNvPicPr/>
              <p:nvPr/>
            </p:nvPicPr>
            <p:blipFill>
              <a:blip r:embed="rId97"/>
              <a:stretch>
                <a:fillRect/>
              </a:stretch>
            </p:blipFill>
            <p:spPr>
              <a:xfrm>
                <a:off x="911799" y="3147625"/>
                <a:ext cx="361405" cy="117499"/>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2" name="Inkt 61">
                <a:extLst>
                  <a:ext uri="{FF2B5EF4-FFF2-40B4-BE49-F238E27FC236}">
                    <a16:creationId xmlns:a16="http://schemas.microsoft.com/office/drawing/2014/main" id="{22681547-26E9-43F6-AB00-C9F2E301B413}"/>
                  </a:ext>
                </a:extLst>
              </p14:cNvPr>
              <p14:cNvContentPartPr/>
              <p14:nvPr/>
            </p14:nvContentPartPr>
            <p14:xfrm>
              <a:off x="918998" y="3372746"/>
              <a:ext cx="192240" cy="100440"/>
            </p14:xfrm>
          </p:contentPart>
        </mc:Choice>
        <mc:Fallback xmlns="">
          <p:pic>
            <p:nvPicPr>
              <p:cNvPr id="62" name="Inkt 61">
                <a:extLst>
                  <a:ext uri="{FF2B5EF4-FFF2-40B4-BE49-F238E27FC236}">
                    <a16:creationId xmlns:a16="http://schemas.microsoft.com/office/drawing/2014/main" id="{22681547-26E9-43F6-AB00-C9F2E301B413}"/>
                  </a:ext>
                </a:extLst>
              </p:cNvPr>
              <p:cNvPicPr/>
              <p:nvPr/>
            </p:nvPicPr>
            <p:blipFill>
              <a:blip r:embed="rId99"/>
              <a:stretch>
                <a:fillRect/>
              </a:stretch>
            </p:blipFill>
            <p:spPr>
              <a:xfrm>
                <a:off x="911798" y="3365546"/>
                <a:ext cx="2062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3" name="Inkt 62">
                <a:extLst>
                  <a:ext uri="{FF2B5EF4-FFF2-40B4-BE49-F238E27FC236}">
                    <a16:creationId xmlns:a16="http://schemas.microsoft.com/office/drawing/2014/main" id="{E23E9711-46A4-4EB4-8BE0-CA682F65865C}"/>
                  </a:ext>
                </a:extLst>
              </p14:cNvPr>
              <p14:cNvContentPartPr/>
              <p14:nvPr/>
            </p14:nvContentPartPr>
            <p14:xfrm>
              <a:off x="742038" y="3320698"/>
              <a:ext cx="124200" cy="158400"/>
            </p14:xfrm>
          </p:contentPart>
        </mc:Choice>
        <mc:Fallback xmlns="">
          <p:pic>
            <p:nvPicPr>
              <p:cNvPr id="63" name="Inkt 62">
                <a:extLst>
                  <a:ext uri="{FF2B5EF4-FFF2-40B4-BE49-F238E27FC236}">
                    <a16:creationId xmlns:a16="http://schemas.microsoft.com/office/drawing/2014/main" id="{E23E9711-46A4-4EB4-8BE0-CA682F65865C}"/>
                  </a:ext>
                </a:extLst>
              </p:cNvPr>
              <p:cNvPicPr/>
              <p:nvPr/>
            </p:nvPicPr>
            <p:blipFill>
              <a:blip r:embed="rId101"/>
              <a:stretch>
                <a:fillRect/>
              </a:stretch>
            </p:blipFill>
            <p:spPr>
              <a:xfrm>
                <a:off x="734838" y="3313498"/>
                <a:ext cx="1382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4" name="Inkt 63">
                <a:extLst>
                  <a:ext uri="{FF2B5EF4-FFF2-40B4-BE49-F238E27FC236}">
                    <a16:creationId xmlns:a16="http://schemas.microsoft.com/office/drawing/2014/main" id="{56AADAC7-0F1E-4ABC-BECE-10D7F5CB1773}"/>
                  </a:ext>
                </a:extLst>
              </p14:cNvPr>
              <p14:cNvContentPartPr/>
              <p14:nvPr/>
            </p14:nvContentPartPr>
            <p14:xfrm>
              <a:off x="1663206" y="2986098"/>
              <a:ext cx="288" cy="254304"/>
            </p14:xfrm>
          </p:contentPart>
        </mc:Choice>
        <mc:Fallback xmlns="">
          <p:pic>
            <p:nvPicPr>
              <p:cNvPr id="64" name="Inkt 63">
                <a:extLst>
                  <a:ext uri="{FF2B5EF4-FFF2-40B4-BE49-F238E27FC236}">
                    <a16:creationId xmlns:a16="http://schemas.microsoft.com/office/drawing/2014/main" id="{56AADAC7-0F1E-4ABC-BECE-10D7F5CB1773}"/>
                  </a:ext>
                </a:extLst>
              </p:cNvPr>
              <p:cNvPicPr/>
              <p:nvPr/>
            </p:nvPicPr>
            <p:blipFill>
              <a:blip r:embed="rId103"/>
              <a:stretch>
                <a:fillRect/>
              </a:stretch>
            </p:blipFill>
            <p:spPr>
              <a:xfrm>
                <a:off x="1657446" y="2978904"/>
                <a:ext cx="11520" cy="268332"/>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5" name="Inkt 64">
                <a:extLst>
                  <a:ext uri="{FF2B5EF4-FFF2-40B4-BE49-F238E27FC236}">
                    <a16:creationId xmlns:a16="http://schemas.microsoft.com/office/drawing/2014/main" id="{52F16423-3A94-4FC1-A10F-89E0F5191AE8}"/>
                  </a:ext>
                </a:extLst>
              </p14:cNvPr>
              <p14:cNvContentPartPr/>
              <p14:nvPr/>
            </p14:nvContentPartPr>
            <p14:xfrm>
              <a:off x="1612518" y="2963058"/>
              <a:ext cx="124992" cy="55584"/>
            </p14:xfrm>
          </p:contentPart>
        </mc:Choice>
        <mc:Fallback xmlns="">
          <p:pic>
            <p:nvPicPr>
              <p:cNvPr id="65" name="Inkt 64">
                <a:extLst>
                  <a:ext uri="{FF2B5EF4-FFF2-40B4-BE49-F238E27FC236}">
                    <a16:creationId xmlns:a16="http://schemas.microsoft.com/office/drawing/2014/main" id="{52F16423-3A94-4FC1-A10F-89E0F5191AE8}"/>
                  </a:ext>
                </a:extLst>
              </p:cNvPr>
              <p:cNvPicPr/>
              <p:nvPr/>
            </p:nvPicPr>
            <p:blipFill>
              <a:blip r:embed="rId105"/>
              <a:stretch>
                <a:fillRect/>
              </a:stretch>
            </p:blipFill>
            <p:spPr>
              <a:xfrm>
                <a:off x="1605355" y="2955932"/>
                <a:ext cx="1389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Inkt 65">
                <a:extLst>
                  <a:ext uri="{FF2B5EF4-FFF2-40B4-BE49-F238E27FC236}">
                    <a16:creationId xmlns:a16="http://schemas.microsoft.com/office/drawing/2014/main" id="{08A2B2CD-0367-4125-BC2A-C5CFEFF055D3}"/>
                  </a:ext>
                </a:extLst>
              </p14:cNvPr>
              <p14:cNvContentPartPr/>
              <p14:nvPr/>
            </p14:nvContentPartPr>
            <p14:xfrm>
              <a:off x="930632" y="3274026"/>
              <a:ext cx="633024" cy="393840"/>
            </p14:xfrm>
          </p:contentPart>
        </mc:Choice>
        <mc:Fallback xmlns="">
          <p:pic>
            <p:nvPicPr>
              <p:cNvPr id="66" name="Inkt 65">
                <a:extLst>
                  <a:ext uri="{FF2B5EF4-FFF2-40B4-BE49-F238E27FC236}">
                    <a16:creationId xmlns:a16="http://schemas.microsoft.com/office/drawing/2014/main" id="{08A2B2CD-0367-4125-BC2A-C5CFEFF055D3}"/>
                  </a:ext>
                </a:extLst>
              </p:cNvPr>
              <p:cNvPicPr/>
              <p:nvPr/>
            </p:nvPicPr>
            <p:blipFill>
              <a:blip r:embed="rId3"/>
              <a:stretch>
                <a:fillRect/>
              </a:stretch>
            </p:blipFill>
            <p:spPr>
              <a:xfrm>
                <a:off x="923430" y="3266826"/>
                <a:ext cx="647067"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7" name="Inkt 66">
                <a:extLst>
                  <a:ext uri="{FF2B5EF4-FFF2-40B4-BE49-F238E27FC236}">
                    <a16:creationId xmlns:a16="http://schemas.microsoft.com/office/drawing/2014/main" id="{F29A6FEE-908B-4403-B9CF-F88EFA21B04D}"/>
                  </a:ext>
                </a:extLst>
              </p14:cNvPr>
              <p14:cNvContentPartPr/>
              <p14:nvPr/>
            </p14:nvContentPartPr>
            <p14:xfrm>
              <a:off x="625928" y="3313194"/>
              <a:ext cx="82080" cy="351072"/>
            </p14:xfrm>
          </p:contentPart>
        </mc:Choice>
        <mc:Fallback xmlns="">
          <p:pic>
            <p:nvPicPr>
              <p:cNvPr id="67" name="Inkt 66">
                <a:extLst>
                  <a:ext uri="{FF2B5EF4-FFF2-40B4-BE49-F238E27FC236}">
                    <a16:creationId xmlns:a16="http://schemas.microsoft.com/office/drawing/2014/main" id="{F29A6FEE-908B-4403-B9CF-F88EFA21B04D}"/>
                  </a:ext>
                </a:extLst>
              </p:cNvPr>
              <p:cNvPicPr/>
              <p:nvPr/>
            </p:nvPicPr>
            <p:blipFill>
              <a:blip r:embed="rId108"/>
              <a:stretch>
                <a:fillRect/>
              </a:stretch>
            </p:blipFill>
            <p:spPr>
              <a:xfrm>
                <a:off x="618759" y="3306360"/>
                <a:ext cx="96059" cy="365100"/>
              </a:xfrm>
              <a:prstGeom prst="rect">
                <a:avLst/>
              </a:prstGeom>
            </p:spPr>
          </p:pic>
        </mc:Fallback>
      </mc:AlternateContent>
    </p:spTree>
    <p:extLst>
      <p:ext uri="{BB962C8B-B14F-4D97-AF65-F5344CB8AC3E}">
        <p14:creationId xmlns:p14="http://schemas.microsoft.com/office/powerpoint/2010/main" val="399920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59" name="Inkt 458">
                <a:extLst>
                  <a:ext uri="{FF2B5EF4-FFF2-40B4-BE49-F238E27FC236}">
                    <a16:creationId xmlns:a16="http://schemas.microsoft.com/office/drawing/2014/main" id="{418BDCE9-7717-4767-A3C1-73A8BCE96370}"/>
                  </a:ext>
                </a:extLst>
              </p14:cNvPr>
              <p14:cNvContentPartPr/>
              <p14:nvPr/>
            </p14:nvContentPartPr>
            <p14:xfrm>
              <a:off x="1996998" y="1536835"/>
              <a:ext cx="8925840" cy="4115880"/>
            </p14:xfrm>
          </p:contentPart>
        </mc:Choice>
        <mc:Fallback xmlns="">
          <p:pic>
            <p:nvPicPr>
              <p:cNvPr id="459" name="Inkt 458">
                <a:extLst>
                  <a:ext uri="{FF2B5EF4-FFF2-40B4-BE49-F238E27FC236}">
                    <a16:creationId xmlns:a16="http://schemas.microsoft.com/office/drawing/2014/main" id="{418BDCE9-7717-4767-A3C1-73A8BCE96370}"/>
                  </a:ext>
                </a:extLst>
              </p:cNvPr>
              <p:cNvPicPr/>
              <p:nvPr/>
            </p:nvPicPr>
            <p:blipFill>
              <a:blip r:embed="rId3"/>
              <a:stretch>
                <a:fillRect/>
              </a:stretch>
            </p:blipFill>
            <p:spPr>
              <a:xfrm>
                <a:off x="646998" y="1529995"/>
                <a:ext cx="10289880" cy="4168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4" name="Inkt 133">
                <a:extLst>
                  <a:ext uri="{FF2B5EF4-FFF2-40B4-BE49-F238E27FC236}">
                    <a16:creationId xmlns:a16="http://schemas.microsoft.com/office/drawing/2014/main" id="{CD010BA2-D86E-41B3-8E0F-E6A83D48EFBD}"/>
                  </a:ext>
                </a:extLst>
              </p14:cNvPr>
              <p14:cNvContentPartPr/>
              <p14:nvPr/>
            </p14:nvContentPartPr>
            <p14:xfrm>
              <a:off x="1471402" y="178537"/>
              <a:ext cx="2680704" cy="799200"/>
            </p14:xfrm>
          </p:contentPart>
        </mc:Choice>
        <mc:Fallback xmlns="">
          <p:pic>
            <p:nvPicPr>
              <p:cNvPr id="134" name="Inkt 133">
                <a:extLst>
                  <a:ext uri="{FF2B5EF4-FFF2-40B4-BE49-F238E27FC236}">
                    <a16:creationId xmlns:a16="http://schemas.microsoft.com/office/drawing/2014/main" id="{CD010BA2-D86E-41B3-8E0F-E6A83D48EFBD}"/>
                  </a:ext>
                </a:extLst>
              </p:cNvPr>
              <p:cNvPicPr/>
              <p:nvPr/>
            </p:nvPicPr>
            <p:blipFill>
              <a:blip r:embed="rId5"/>
              <a:stretch>
                <a:fillRect/>
              </a:stretch>
            </p:blipFill>
            <p:spPr>
              <a:xfrm>
                <a:off x="1442600" y="149737"/>
                <a:ext cx="2737947" cy="85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1" name="Inkt 140">
                <a:extLst>
                  <a:ext uri="{FF2B5EF4-FFF2-40B4-BE49-F238E27FC236}">
                    <a16:creationId xmlns:a16="http://schemas.microsoft.com/office/drawing/2014/main" id="{4DD519FE-B126-4103-B7BB-01FB7DD23F84}"/>
                  </a:ext>
                </a:extLst>
              </p14:cNvPr>
              <p14:cNvContentPartPr/>
              <p14:nvPr/>
            </p14:nvContentPartPr>
            <p14:xfrm>
              <a:off x="4477258" y="294025"/>
              <a:ext cx="568080" cy="588960"/>
            </p14:xfrm>
          </p:contentPart>
        </mc:Choice>
        <mc:Fallback xmlns="">
          <p:pic>
            <p:nvPicPr>
              <p:cNvPr id="141" name="Inkt 140">
                <a:extLst>
                  <a:ext uri="{FF2B5EF4-FFF2-40B4-BE49-F238E27FC236}">
                    <a16:creationId xmlns:a16="http://schemas.microsoft.com/office/drawing/2014/main" id="{4DD519FE-B126-4103-B7BB-01FB7DD23F84}"/>
                  </a:ext>
                </a:extLst>
              </p:cNvPr>
              <p:cNvPicPr/>
              <p:nvPr/>
            </p:nvPicPr>
            <p:blipFill>
              <a:blip r:embed="rId7"/>
              <a:stretch>
                <a:fillRect/>
              </a:stretch>
            </p:blipFill>
            <p:spPr>
              <a:xfrm>
                <a:off x="4448458" y="265585"/>
                <a:ext cx="62532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5" name="Inkt 154">
                <a:extLst>
                  <a:ext uri="{FF2B5EF4-FFF2-40B4-BE49-F238E27FC236}">
                    <a16:creationId xmlns:a16="http://schemas.microsoft.com/office/drawing/2014/main" id="{E8C5D41F-C772-4CF5-8AF2-6A23C615C838}"/>
                  </a:ext>
                </a:extLst>
              </p14:cNvPr>
              <p14:cNvContentPartPr/>
              <p14:nvPr/>
            </p14:nvContentPartPr>
            <p14:xfrm>
              <a:off x="5234122" y="220585"/>
              <a:ext cx="1293048" cy="662400"/>
            </p14:xfrm>
          </p:contentPart>
        </mc:Choice>
        <mc:Fallback xmlns="">
          <p:pic>
            <p:nvPicPr>
              <p:cNvPr id="155" name="Inkt 154">
                <a:extLst>
                  <a:ext uri="{FF2B5EF4-FFF2-40B4-BE49-F238E27FC236}">
                    <a16:creationId xmlns:a16="http://schemas.microsoft.com/office/drawing/2014/main" id="{E8C5D41F-C772-4CF5-8AF2-6A23C615C838}"/>
                  </a:ext>
                </a:extLst>
              </p:cNvPr>
              <p:cNvPicPr/>
              <p:nvPr/>
            </p:nvPicPr>
            <p:blipFill>
              <a:blip r:embed="rId9"/>
              <a:stretch>
                <a:fillRect/>
              </a:stretch>
            </p:blipFill>
            <p:spPr>
              <a:xfrm>
                <a:off x="5205332" y="191785"/>
                <a:ext cx="1350269" cy="71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7" name="Inkt 156">
                <a:extLst>
                  <a:ext uri="{FF2B5EF4-FFF2-40B4-BE49-F238E27FC236}">
                    <a16:creationId xmlns:a16="http://schemas.microsoft.com/office/drawing/2014/main" id="{DE14FDD4-D6ED-48BE-9DC9-CD489976F0A8}"/>
                  </a:ext>
                </a:extLst>
              </p14:cNvPr>
              <p14:cNvContentPartPr/>
              <p14:nvPr/>
            </p14:nvContentPartPr>
            <p14:xfrm>
              <a:off x="6768586" y="241609"/>
              <a:ext cx="288" cy="288"/>
            </p14:xfrm>
          </p:contentPart>
        </mc:Choice>
        <mc:Fallback xmlns="">
          <p:pic>
            <p:nvPicPr>
              <p:cNvPr id="157" name="Inkt 156">
                <a:extLst>
                  <a:ext uri="{FF2B5EF4-FFF2-40B4-BE49-F238E27FC236}">
                    <a16:creationId xmlns:a16="http://schemas.microsoft.com/office/drawing/2014/main" id="{DE14FDD4-D6ED-48BE-9DC9-CD489976F0A8}"/>
                  </a:ext>
                </a:extLst>
              </p:cNvPr>
              <p:cNvPicPr/>
              <p:nvPr/>
            </p:nvPicPr>
            <p:blipFill>
              <a:blip r:embed="rId11"/>
              <a:stretch>
                <a:fillRect/>
              </a:stretch>
            </p:blipFill>
            <p:spPr>
              <a:xfrm>
                <a:off x="6745546" y="218569"/>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9" name="Inkt 158">
                <a:extLst>
                  <a:ext uri="{FF2B5EF4-FFF2-40B4-BE49-F238E27FC236}">
                    <a16:creationId xmlns:a16="http://schemas.microsoft.com/office/drawing/2014/main" id="{5D3A65EB-BE26-41B2-B330-BF01577C7AFA}"/>
                  </a:ext>
                </a:extLst>
              </p14:cNvPr>
              <p14:cNvContentPartPr/>
              <p14:nvPr/>
            </p14:nvContentPartPr>
            <p14:xfrm>
              <a:off x="6694858" y="420169"/>
              <a:ext cx="462888" cy="442080"/>
            </p14:xfrm>
          </p:contentPart>
        </mc:Choice>
        <mc:Fallback xmlns="">
          <p:pic>
            <p:nvPicPr>
              <p:cNvPr id="159" name="Inkt 158">
                <a:extLst>
                  <a:ext uri="{FF2B5EF4-FFF2-40B4-BE49-F238E27FC236}">
                    <a16:creationId xmlns:a16="http://schemas.microsoft.com/office/drawing/2014/main" id="{5D3A65EB-BE26-41B2-B330-BF01577C7AFA}"/>
                  </a:ext>
                </a:extLst>
              </p:cNvPr>
              <p:cNvPicPr/>
              <p:nvPr/>
            </p:nvPicPr>
            <p:blipFill>
              <a:blip r:embed="rId13"/>
              <a:stretch>
                <a:fillRect/>
              </a:stretch>
            </p:blipFill>
            <p:spPr>
              <a:xfrm>
                <a:off x="6666422" y="391729"/>
                <a:ext cx="520119"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2" name="Inkt 181">
                <a:extLst>
                  <a:ext uri="{FF2B5EF4-FFF2-40B4-BE49-F238E27FC236}">
                    <a16:creationId xmlns:a16="http://schemas.microsoft.com/office/drawing/2014/main" id="{1AB2C053-1E5F-4184-A634-8961EE2D755C}"/>
                  </a:ext>
                </a:extLst>
              </p14:cNvPr>
              <p14:cNvContentPartPr/>
              <p14:nvPr/>
            </p14:nvContentPartPr>
            <p14:xfrm>
              <a:off x="7430698" y="167881"/>
              <a:ext cx="2848896" cy="1093680"/>
            </p14:xfrm>
          </p:contentPart>
        </mc:Choice>
        <mc:Fallback xmlns="">
          <p:pic>
            <p:nvPicPr>
              <p:cNvPr id="182" name="Inkt 181">
                <a:extLst>
                  <a:ext uri="{FF2B5EF4-FFF2-40B4-BE49-F238E27FC236}">
                    <a16:creationId xmlns:a16="http://schemas.microsoft.com/office/drawing/2014/main" id="{1AB2C053-1E5F-4184-A634-8961EE2D755C}"/>
                  </a:ext>
                </a:extLst>
              </p:cNvPr>
              <p:cNvPicPr/>
              <p:nvPr/>
            </p:nvPicPr>
            <p:blipFill>
              <a:blip r:embed="rId15"/>
              <a:stretch>
                <a:fillRect/>
              </a:stretch>
            </p:blipFill>
            <p:spPr>
              <a:xfrm>
                <a:off x="7401899" y="139450"/>
                <a:ext cx="2906133" cy="115090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9" name="Inkt 368">
                <a:extLst>
                  <a:ext uri="{FF2B5EF4-FFF2-40B4-BE49-F238E27FC236}">
                    <a16:creationId xmlns:a16="http://schemas.microsoft.com/office/drawing/2014/main" id="{C163CBBF-76BD-4DF8-98E2-142A7F7C9D8A}"/>
                  </a:ext>
                </a:extLst>
              </p14:cNvPr>
              <p14:cNvContentPartPr/>
              <p14:nvPr/>
            </p14:nvContentPartPr>
            <p14:xfrm>
              <a:off x="5360276" y="6516117"/>
              <a:ext cx="43272" cy="107280"/>
            </p14:xfrm>
          </p:contentPart>
        </mc:Choice>
        <mc:Fallback xmlns="">
          <p:pic>
            <p:nvPicPr>
              <p:cNvPr id="369" name="Inkt 368">
                <a:extLst>
                  <a:ext uri="{FF2B5EF4-FFF2-40B4-BE49-F238E27FC236}">
                    <a16:creationId xmlns:a16="http://schemas.microsoft.com/office/drawing/2014/main" id="{C163CBBF-76BD-4DF8-98E2-142A7F7C9D8A}"/>
                  </a:ext>
                </a:extLst>
              </p:cNvPr>
              <p:cNvPicPr/>
              <p:nvPr/>
            </p:nvPicPr>
            <p:blipFill>
              <a:blip r:embed="rId17"/>
              <a:stretch>
                <a:fillRect/>
              </a:stretch>
            </p:blipFill>
            <p:spPr>
              <a:xfrm>
                <a:off x="5353425" y="650927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8" name="Inkt 397">
                <a:extLst>
                  <a:ext uri="{FF2B5EF4-FFF2-40B4-BE49-F238E27FC236}">
                    <a16:creationId xmlns:a16="http://schemas.microsoft.com/office/drawing/2014/main" id="{BA47BD76-207E-4B51-ABD0-053624B16619}"/>
                  </a:ext>
                </a:extLst>
              </p14:cNvPr>
              <p14:cNvContentPartPr/>
              <p14:nvPr/>
            </p14:nvContentPartPr>
            <p14:xfrm>
              <a:off x="5510036" y="6494805"/>
              <a:ext cx="64512" cy="162720"/>
            </p14:xfrm>
          </p:contentPart>
        </mc:Choice>
        <mc:Fallback xmlns="">
          <p:pic>
            <p:nvPicPr>
              <p:cNvPr id="398" name="Inkt 397">
                <a:extLst>
                  <a:ext uri="{FF2B5EF4-FFF2-40B4-BE49-F238E27FC236}">
                    <a16:creationId xmlns:a16="http://schemas.microsoft.com/office/drawing/2014/main" id="{BA47BD76-207E-4B51-ABD0-053624B16619}"/>
                  </a:ext>
                </a:extLst>
              </p:cNvPr>
              <p:cNvPicPr/>
              <p:nvPr/>
            </p:nvPicPr>
            <p:blipFill>
              <a:blip r:embed="rId19"/>
              <a:stretch>
                <a:fillRect/>
              </a:stretch>
            </p:blipFill>
            <p:spPr>
              <a:xfrm>
                <a:off x="5502868" y="648796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0" name="Inkt 399">
                <a:extLst>
                  <a:ext uri="{FF2B5EF4-FFF2-40B4-BE49-F238E27FC236}">
                    <a16:creationId xmlns:a16="http://schemas.microsoft.com/office/drawing/2014/main" id="{38279A16-D140-441A-9127-AD2E89529FE7}"/>
                  </a:ext>
                </a:extLst>
              </p14:cNvPr>
              <p14:cNvContentPartPr/>
              <p14:nvPr/>
            </p14:nvContentPartPr>
            <p14:xfrm>
              <a:off x="5625236" y="6473493"/>
              <a:ext cx="288" cy="17280"/>
            </p14:xfrm>
          </p:contentPart>
        </mc:Choice>
        <mc:Fallback xmlns="">
          <p:pic>
            <p:nvPicPr>
              <p:cNvPr id="400" name="Inkt 399">
                <a:extLst>
                  <a:ext uri="{FF2B5EF4-FFF2-40B4-BE49-F238E27FC236}">
                    <a16:creationId xmlns:a16="http://schemas.microsoft.com/office/drawing/2014/main" id="{38279A16-D140-441A-9127-AD2E89529FE7}"/>
                  </a:ext>
                </a:extLst>
              </p:cNvPr>
              <p:cNvPicPr/>
              <p:nvPr/>
            </p:nvPicPr>
            <p:blipFill>
              <a:blip r:embed="rId21"/>
              <a:stretch>
                <a:fillRect/>
              </a:stretch>
            </p:blipFill>
            <p:spPr>
              <a:xfrm>
                <a:off x="5619764" y="6468021"/>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2" name="Inkt 401">
                <a:extLst>
                  <a:ext uri="{FF2B5EF4-FFF2-40B4-BE49-F238E27FC236}">
                    <a16:creationId xmlns:a16="http://schemas.microsoft.com/office/drawing/2014/main" id="{0BB89CF0-62B3-4DFE-AB65-9F34C8E40962}"/>
                  </a:ext>
                </a:extLst>
              </p14:cNvPr>
              <p14:cNvContentPartPr/>
              <p14:nvPr/>
            </p14:nvContentPartPr>
            <p14:xfrm>
              <a:off x="5616884" y="6546069"/>
              <a:ext cx="103104" cy="86040"/>
            </p14:xfrm>
          </p:contentPart>
        </mc:Choice>
        <mc:Fallback xmlns="">
          <p:pic>
            <p:nvPicPr>
              <p:cNvPr id="402" name="Inkt 401">
                <a:extLst>
                  <a:ext uri="{FF2B5EF4-FFF2-40B4-BE49-F238E27FC236}">
                    <a16:creationId xmlns:a16="http://schemas.microsoft.com/office/drawing/2014/main" id="{0BB89CF0-62B3-4DFE-AB65-9F34C8E40962}"/>
                  </a:ext>
                </a:extLst>
              </p:cNvPr>
              <p:cNvPicPr/>
              <p:nvPr/>
            </p:nvPicPr>
            <p:blipFill>
              <a:blip r:embed="rId23"/>
              <a:stretch>
                <a:fillRect/>
              </a:stretch>
            </p:blipFill>
            <p:spPr>
              <a:xfrm>
                <a:off x="5609674" y="653922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3" name="Inkt 412">
                <a:extLst>
                  <a:ext uri="{FF2B5EF4-FFF2-40B4-BE49-F238E27FC236}">
                    <a16:creationId xmlns:a16="http://schemas.microsoft.com/office/drawing/2014/main" id="{113F14C7-4C61-4A99-804D-AEE7371812AA}"/>
                  </a:ext>
                </a:extLst>
              </p14:cNvPr>
              <p14:cNvContentPartPr/>
              <p14:nvPr/>
            </p14:nvContentPartPr>
            <p14:xfrm>
              <a:off x="5779028" y="6507765"/>
              <a:ext cx="479520" cy="269496"/>
            </p14:xfrm>
          </p:contentPart>
        </mc:Choice>
        <mc:Fallback xmlns="">
          <p:pic>
            <p:nvPicPr>
              <p:cNvPr id="413" name="Inkt 412">
                <a:extLst>
                  <a:ext uri="{FF2B5EF4-FFF2-40B4-BE49-F238E27FC236}">
                    <a16:creationId xmlns:a16="http://schemas.microsoft.com/office/drawing/2014/main" id="{113F14C7-4C61-4A99-804D-AEE7371812AA}"/>
                  </a:ext>
                </a:extLst>
              </p:cNvPr>
              <p:cNvPicPr/>
              <p:nvPr/>
            </p:nvPicPr>
            <p:blipFill>
              <a:blip r:embed="rId25"/>
              <a:stretch>
                <a:fillRect/>
              </a:stretch>
            </p:blipFill>
            <p:spPr>
              <a:xfrm>
                <a:off x="5772183" y="6500578"/>
                <a:ext cx="493571" cy="28351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0" name="Inkt 419">
                <a:extLst>
                  <a:ext uri="{FF2B5EF4-FFF2-40B4-BE49-F238E27FC236}">
                    <a16:creationId xmlns:a16="http://schemas.microsoft.com/office/drawing/2014/main" id="{6CF99897-EA26-4642-8FD9-091754D47573}"/>
                  </a:ext>
                </a:extLst>
              </p14:cNvPr>
              <p14:cNvContentPartPr/>
              <p14:nvPr/>
            </p14:nvContentPartPr>
            <p14:xfrm>
              <a:off x="5193812" y="6469173"/>
              <a:ext cx="128736" cy="227016"/>
            </p14:xfrm>
          </p:contentPart>
        </mc:Choice>
        <mc:Fallback xmlns="">
          <p:pic>
            <p:nvPicPr>
              <p:cNvPr id="420" name="Inkt 419">
                <a:extLst>
                  <a:ext uri="{FF2B5EF4-FFF2-40B4-BE49-F238E27FC236}">
                    <a16:creationId xmlns:a16="http://schemas.microsoft.com/office/drawing/2014/main" id="{6CF99897-EA26-4642-8FD9-091754D47573}"/>
                  </a:ext>
                </a:extLst>
              </p:cNvPr>
              <p:cNvPicPr/>
              <p:nvPr/>
            </p:nvPicPr>
            <p:blipFill>
              <a:blip r:embed="rId27"/>
              <a:stretch>
                <a:fillRect/>
              </a:stretch>
            </p:blipFill>
            <p:spPr>
              <a:xfrm>
                <a:off x="5186620" y="6462326"/>
                <a:ext cx="142760"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3" name="Inkt 422">
                <a:extLst>
                  <a:ext uri="{FF2B5EF4-FFF2-40B4-BE49-F238E27FC236}">
                    <a16:creationId xmlns:a16="http://schemas.microsoft.com/office/drawing/2014/main" id="{06800263-413C-46C5-AB5F-EEFA9CFD5B74}"/>
                  </a:ext>
                </a:extLst>
              </p14:cNvPr>
              <p14:cNvContentPartPr/>
              <p14:nvPr/>
            </p14:nvContentPartPr>
            <p14:xfrm>
              <a:off x="6334580" y="6635925"/>
              <a:ext cx="376416" cy="98496"/>
            </p14:xfrm>
          </p:contentPart>
        </mc:Choice>
        <mc:Fallback xmlns="">
          <p:pic>
            <p:nvPicPr>
              <p:cNvPr id="423" name="Inkt 422">
                <a:extLst>
                  <a:ext uri="{FF2B5EF4-FFF2-40B4-BE49-F238E27FC236}">
                    <a16:creationId xmlns:a16="http://schemas.microsoft.com/office/drawing/2014/main" id="{06800263-413C-46C5-AB5F-EEFA9CFD5B74}"/>
                  </a:ext>
                </a:extLst>
              </p:cNvPr>
              <p:cNvPicPr/>
              <p:nvPr/>
            </p:nvPicPr>
            <p:blipFill>
              <a:blip r:embed="rId29"/>
              <a:stretch>
                <a:fillRect/>
              </a:stretch>
            </p:blipFill>
            <p:spPr>
              <a:xfrm>
                <a:off x="6327743" y="6628736"/>
                <a:ext cx="390451" cy="11251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 name="Inkt 4">
                <a:extLst>
                  <a:ext uri="{FF2B5EF4-FFF2-40B4-BE49-F238E27FC236}">
                    <a16:creationId xmlns:a16="http://schemas.microsoft.com/office/drawing/2014/main" id="{F16931AB-DCA4-41DC-8C9E-783E03FCB88C}"/>
                  </a:ext>
                </a:extLst>
              </p14:cNvPr>
              <p14:cNvContentPartPr/>
              <p14:nvPr/>
            </p14:nvContentPartPr>
            <p14:xfrm>
              <a:off x="2407116" y="1586464"/>
              <a:ext cx="8420040" cy="4841280"/>
            </p14:xfrm>
          </p:contentPart>
        </mc:Choice>
        <mc:Fallback xmlns="">
          <p:pic>
            <p:nvPicPr>
              <p:cNvPr id="5" name="Inkt 4">
                <a:extLst>
                  <a:ext uri="{FF2B5EF4-FFF2-40B4-BE49-F238E27FC236}">
                    <a16:creationId xmlns:a16="http://schemas.microsoft.com/office/drawing/2014/main" id="{F16931AB-DCA4-41DC-8C9E-783E03FCB88C}"/>
                  </a:ext>
                </a:extLst>
              </p:cNvPr>
              <p:cNvPicPr/>
              <p:nvPr/>
            </p:nvPicPr>
            <p:blipFill>
              <a:blip r:embed="rId31"/>
              <a:stretch>
                <a:fillRect/>
              </a:stretch>
            </p:blipFill>
            <p:spPr>
              <a:xfrm>
                <a:off x="2392716" y="1572064"/>
                <a:ext cx="8448480" cy="4862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Inkt 45">
                <a:extLst>
                  <a:ext uri="{FF2B5EF4-FFF2-40B4-BE49-F238E27FC236}">
                    <a16:creationId xmlns:a16="http://schemas.microsoft.com/office/drawing/2014/main" id="{23EE62B9-43C3-48D5-B5AF-6931F64E388E}"/>
                  </a:ext>
                </a:extLst>
              </p14:cNvPr>
              <p14:cNvContentPartPr/>
              <p14:nvPr/>
            </p14:nvContentPartPr>
            <p14:xfrm>
              <a:off x="2407116" y="3614001"/>
              <a:ext cx="121536" cy="288"/>
            </p14:xfrm>
          </p:contentPart>
        </mc:Choice>
        <mc:Fallback xmlns="">
          <p:pic>
            <p:nvPicPr>
              <p:cNvPr id="46" name="Inkt 45">
                <a:extLst>
                  <a:ext uri="{FF2B5EF4-FFF2-40B4-BE49-F238E27FC236}">
                    <a16:creationId xmlns:a16="http://schemas.microsoft.com/office/drawing/2014/main" id="{23EE62B9-43C3-48D5-B5AF-6931F64E388E}"/>
                  </a:ext>
                </a:extLst>
              </p:cNvPr>
              <p:cNvPicPr/>
              <p:nvPr/>
            </p:nvPicPr>
            <p:blipFill>
              <a:blip r:embed="rId33"/>
              <a:stretch>
                <a:fillRect/>
              </a:stretch>
            </p:blipFill>
            <p:spPr>
              <a:xfrm>
                <a:off x="2393093" y="3602481"/>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Inkt 46">
                <a:extLst>
                  <a:ext uri="{FF2B5EF4-FFF2-40B4-BE49-F238E27FC236}">
                    <a16:creationId xmlns:a16="http://schemas.microsoft.com/office/drawing/2014/main" id="{5006478A-BF0D-4F92-A63D-C8E2E2ABF843}"/>
                  </a:ext>
                </a:extLst>
              </p14:cNvPr>
              <p14:cNvContentPartPr/>
              <p14:nvPr/>
            </p14:nvContentPartPr>
            <p14:xfrm>
              <a:off x="2407116" y="1586464"/>
              <a:ext cx="121536" cy="288"/>
            </p14:xfrm>
          </p:contentPart>
        </mc:Choice>
        <mc:Fallback xmlns="">
          <p:pic>
            <p:nvPicPr>
              <p:cNvPr id="47" name="Inkt 46">
                <a:extLst>
                  <a:ext uri="{FF2B5EF4-FFF2-40B4-BE49-F238E27FC236}">
                    <a16:creationId xmlns:a16="http://schemas.microsoft.com/office/drawing/2014/main" id="{5006478A-BF0D-4F92-A63D-C8E2E2ABF843}"/>
                  </a:ext>
                </a:extLst>
              </p:cNvPr>
              <p:cNvPicPr/>
              <p:nvPr/>
            </p:nvPicPr>
            <p:blipFill>
              <a:blip r:embed="rId33"/>
              <a:stretch>
                <a:fillRect/>
              </a:stretch>
            </p:blipFill>
            <p:spPr>
              <a:xfrm>
                <a:off x="2393093" y="157494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t 47">
                <a:extLst>
                  <a:ext uri="{FF2B5EF4-FFF2-40B4-BE49-F238E27FC236}">
                    <a16:creationId xmlns:a16="http://schemas.microsoft.com/office/drawing/2014/main" id="{EB5332EA-1FC7-4150-A909-ED72E923DFEE}"/>
                  </a:ext>
                </a:extLst>
              </p14:cNvPr>
              <p14:cNvContentPartPr/>
              <p14:nvPr/>
            </p14:nvContentPartPr>
            <p14:xfrm>
              <a:off x="2407116" y="4007015"/>
              <a:ext cx="121536" cy="288"/>
            </p14:xfrm>
          </p:contentPart>
        </mc:Choice>
        <mc:Fallback xmlns="">
          <p:pic>
            <p:nvPicPr>
              <p:cNvPr id="48" name="Inkt 47">
                <a:extLst>
                  <a:ext uri="{FF2B5EF4-FFF2-40B4-BE49-F238E27FC236}">
                    <a16:creationId xmlns:a16="http://schemas.microsoft.com/office/drawing/2014/main" id="{EB5332EA-1FC7-4150-A909-ED72E923DFEE}"/>
                  </a:ext>
                </a:extLst>
              </p:cNvPr>
              <p:cNvPicPr/>
              <p:nvPr/>
            </p:nvPicPr>
            <p:blipFill>
              <a:blip r:embed="rId33"/>
              <a:stretch>
                <a:fillRect/>
              </a:stretch>
            </p:blipFill>
            <p:spPr>
              <a:xfrm>
                <a:off x="2393093" y="3995495"/>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Inkt 51">
                <a:extLst>
                  <a:ext uri="{FF2B5EF4-FFF2-40B4-BE49-F238E27FC236}">
                    <a16:creationId xmlns:a16="http://schemas.microsoft.com/office/drawing/2014/main" id="{AB8B9452-105A-405F-82A8-A15E32DD5FB7}"/>
                  </a:ext>
                </a:extLst>
              </p14:cNvPr>
              <p14:cNvContentPartPr/>
              <p14:nvPr/>
            </p14:nvContentPartPr>
            <p14:xfrm>
              <a:off x="2407116" y="4399741"/>
              <a:ext cx="121536" cy="288"/>
            </p14:xfrm>
          </p:contentPart>
        </mc:Choice>
        <mc:Fallback xmlns="">
          <p:pic>
            <p:nvPicPr>
              <p:cNvPr id="52" name="Inkt 51">
                <a:extLst>
                  <a:ext uri="{FF2B5EF4-FFF2-40B4-BE49-F238E27FC236}">
                    <a16:creationId xmlns:a16="http://schemas.microsoft.com/office/drawing/2014/main" id="{AB8B9452-105A-405F-82A8-A15E32DD5FB7}"/>
                  </a:ext>
                </a:extLst>
              </p:cNvPr>
              <p:cNvPicPr/>
              <p:nvPr/>
            </p:nvPicPr>
            <p:blipFill>
              <a:blip r:embed="rId33"/>
              <a:stretch>
                <a:fillRect/>
              </a:stretch>
            </p:blipFill>
            <p:spPr>
              <a:xfrm>
                <a:off x="2393093" y="4388221"/>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3" name="Inkt 52">
                <a:extLst>
                  <a:ext uri="{FF2B5EF4-FFF2-40B4-BE49-F238E27FC236}">
                    <a16:creationId xmlns:a16="http://schemas.microsoft.com/office/drawing/2014/main" id="{632DB9AD-A84F-4C5C-98CE-391D9CD200EB}"/>
                  </a:ext>
                </a:extLst>
              </p14:cNvPr>
              <p14:cNvContentPartPr/>
              <p14:nvPr/>
            </p14:nvContentPartPr>
            <p14:xfrm>
              <a:off x="2407116" y="4792179"/>
              <a:ext cx="121536" cy="288"/>
            </p14:xfrm>
          </p:contentPart>
        </mc:Choice>
        <mc:Fallback xmlns="">
          <p:pic>
            <p:nvPicPr>
              <p:cNvPr id="53" name="Inkt 52">
                <a:extLst>
                  <a:ext uri="{FF2B5EF4-FFF2-40B4-BE49-F238E27FC236}">
                    <a16:creationId xmlns:a16="http://schemas.microsoft.com/office/drawing/2014/main" id="{632DB9AD-A84F-4C5C-98CE-391D9CD200EB}"/>
                  </a:ext>
                </a:extLst>
              </p:cNvPr>
              <p:cNvPicPr/>
              <p:nvPr/>
            </p:nvPicPr>
            <p:blipFill>
              <a:blip r:embed="rId33"/>
              <a:stretch>
                <a:fillRect/>
              </a:stretch>
            </p:blipFill>
            <p:spPr>
              <a:xfrm>
                <a:off x="2393093" y="4780659"/>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4" name="Inkt 53">
                <a:extLst>
                  <a:ext uri="{FF2B5EF4-FFF2-40B4-BE49-F238E27FC236}">
                    <a16:creationId xmlns:a16="http://schemas.microsoft.com/office/drawing/2014/main" id="{5C51F1C0-DB50-409B-91FE-CD49C978177D}"/>
                  </a:ext>
                </a:extLst>
              </p14:cNvPr>
              <p14:cNvContentPartPr/>
              <p14:nvPr/>
            </p14:nvContentPartPr>
            <p14:xfrm>
              <a:off x="2407116" y="5184329"/>
              <a:ext cx="121536" cy="288"/>
            </p14:xfrm>
          </p:contentPart>
        </mc:Choice>
        <mc:Fallback xmlns="">
          <p:pic>
            <p:nvPicPr>
              <p:cNvPr id="54" name="Inkt 53">
                <a:extLst>
                  <a:ext uri="{FF2B5EF4-FFF2-40B4-BE49-F238E27FC236}">
                    <a16:creationId xmlns:a16="http://schemas.microsoft.com/office/drawing/2014/main" id="{5C51F1C0-DB50-409B-91FE-CD49C978177D}"/>
                  </a:ext>
                </a:extLst>
              </p:cNvPr>
              <p:cNvPicPr/>
              <p:nvPr/>
            </p:nvPicPr>
            <p:blipFill>
              <a:blip r:embed="rId33"/>
              <a:stretch>
                <a:fillRect/>
              </a:stretch>
            </p:blipFill>
            <p:spPr>
              <a:xfrm>
                <a:off x="2393093" y="5172809"/>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t 54">
                <a:extLst>
                  <a:ext uri="{FF2B5EF4-FFF2-40B4-BE49-F238E27FC236}">
                    <a16:creationId xmlns:a16="http://schemas.microsoft.com/office/drawing/2014/main" id="{2C4BBACE-E3F3-4CE5-8673-FD050E4E584D}"/>
                  </a:ext>
                </a:extLst>
              </p14:cNvPr>
              <p14:cNvContentPartPr/>
              <p14:nvPr/>
            </p14:nvContentPartPr>
            <p14:xfrm>
              <a:off x="2407116" y="1586464"/>
              <a:ext cx="121536" cy="288"/>
            </p14:xfrm>
          </p:contentPart>
        </mc:Choice>
        <mc:Fallback xmlns="">
          <p:pic>
            <p:nvPicPr>
              <p:cNvPr id="55" name="Inkt 54">
                <a:extLst>
                  <a:ext uri="{FF2B5EF4-FFF2-40B4-BE49-F238E27FC236}">
                    <a16:creationId xmlns:a16="http://schemas.microsoft.com/office/drawing/2014/main" id="{2C4BBACE-E3F3-4CE5-8673-FD050E4E584D}"/>
                  </a:ext>
                </a:extLst>
              </p:cNvPr>
              <p:cNvPicPr/>
              <p:nvPr/>
            </p:nvPicPr>
            <p:blipFill>
              <a:blip r:embed="rId33"/>
              <a:stretch>
                <a:fillRect/>
              </a:stretch>
            </p:blipFill>
            <p:spPr>
              <a:xfrm>
                <a:off x="2393093" y="157494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t 55">
                <a:extLst>
                  <a:ext uri="{FF2B5EF4-FFF2-40B4-BE49-F238E27FC236}">
                    <a16:creationId xmlns:a16="http://schemas.microsoft.com/office/drawing/2014/main" id="{CB771FFC-1233-4604-8F07-9EF9D44F16DA}"/>
                  </a:ext>
                </a:extLst>
              </p14:cNvPr>
              <p14:cNvContentPartPr/>
              <p14:nvPr/>
            </p14:nvContentPartPr>
            <p14:xfrm>
              <a:off x="2407116" y="1979478"/>
              <a:ext cx="121536" cy="288"/>
            </p14:xfrm>
          </p:contentPart>
        </mc:Choice>
        <mc:Fallback xmlns="">
          <p:pic>
            <p:nvPicPr>
              <p:cNvPr id="56" name="Inkt 55">
                <a:extLst>
                  <a:ext uri="{FF2B5EF4-FFF2-40B4-BE49-F238E27FC236}">
                    <a16:creationId xmlns:a16="http://schemas.microsoft.com/office/drawing/2014/main" id="{CB771FFC-1233-4604-8F07-9EF9D44F16DA}"/>
                  </a:ext>
                </a:extLst>
              </p:cNvPr>
              <p:cNvPicPr/>
              <p:nvPr/>
            </p:nvPicPr>
            <p:blipFill>
              <a:blip r:embed="rId33"/>
              <a:stretch>
                <a:fillRect/>
              </a:stretch>
            </p:blipFill>
            <p:spPr>
              <a:xfrm>
                <a:off x="2393093" y="1967958"/>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7" name="Inkt 56">
                <a:extLst>
                  <a:ext uri="{FF2B5EF4-FFF2-40B4-BE49-F238E27FC236}">
                    <a16:creationId xmlns:a16="http://schemas.microsoft.com/office/drawing/2014/main" id="{8379F02E-F968-4889-B304-1F69E749D6CE}"/>
                  </a:ext>
                </a:extLst>
              </p14:cNvPr>
              <p14:cNvContentPartPr/>
              <p14:nvPr/>
            </p14:nvContentPartPr>
            <p14:xfrm>
              <a:off x="2407116" y="2372204"/>
              <a:ext cx="121536" cy="288"/>
            </p14:xfrm>
          </p:contentPart>
        </mc:Choice>
        <mc:Fallback xmlns="">
          <p:pic>
            <p:nvPicPr>
              <p:cNvPr id="57" name="Inkt 56">
                <a:extLst>
                  <a:ext uri="{FF2B5EF4-FFF2-40B4-BE49-F238E27FC236}">
                    <a16:creationId xmlns:a16="http://schemas.microsoft.com/office/drawing/2014/main" id="{8379F02E-F968-4889-B304-1F69E749D6CE}"/>
                  </a:ext>
                </a:extLst>
              </p:cNvPr>
              <p:cNvPicPr/>
              <p:nvPr/>
            </p:nvPicPr>
            <p:blipFill>
              <a:blip r:embed="rId33"/>
              <a:stretch>
                <a:fillRect/>
              </a:stretch>
            </p:blipFill>
            <p:spPr>
              <a:xfrm>
                <a:off x="2393093" y="236068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8" name="Inkt 57">
                <a:extLst>
                  <a:ext uri="{FF2B5EF4-FFF2-40B4-BE49-F238E27FC236}">
                    <a16:creationId xmlns:a16="http://schemas.microsoft.com/office/drawing/2014/main" id="{ED58A0CC-939F-411E-865E-3DBEE82F31AF}"/>
                  </a:ext>
                </a:extLst>
              </p14:cNvPr>
              <p14:cNvContentPartPr/>
              <p14:nvPr/>
            </p14:nvContentPartPr>
            <p14:xfrm>
              <a:off x="2407116" y="2764642"/>
              <a:ext cx="121536" cy="288"/>
            </p14:xfrm>
          </p:contentPart>
        </mc:Choice>
        <mc:Fallback xmlns="">
          <p:pic>
            <p:nvPicPr>
              <p:cNvPr id="58" name="Inkt 57">
                <a:extLst>
                  <a:ext uri="{FF2B5EF4-FFF2-40B4-BE49-F238E27FC236}">
                    <a16:creationId xmlns:a16="http://schemas.microsoft.com/office/drawing/2014/main" id="{ED58A0CC-939F-411E-865E-3DBEE82F31AF}"/>
                  </a:ext>
                </a:extLst>
              </p:cNvPr>
              <p:cNvPicPr/>
              <p:nvPr/>
            </p:nvPicPr>
            <p:blipFill>
              <a:blip r:embed="rId33"/>
              <a:stretch>
                <a:fillRect/>
              </a:stretch>
            </p:blipFill>
            <p:spPr>
              <a:xfrm>
                <a:off x="2393093" y="2753122"/>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9" name="Inkt 58">
                <a:extLst>
                  <a:ext uri="{FF2B5EF4-FFF2-40B4-BE49-F238E27FC236}">
                    <a16:creationId xmlns:a16="http://schemas.microsoft.com/office/drawing/2014/main" id="{6BB22410-A599-41BD-BEF6-F340D99C5E8A}"/>
                  </a:ext>
                </a:extLst>
              </p14:cNvPr>
              <p14:cNvContentPartPr/>
              <p14:nvPr/>
            </p14:nvContentPartPr>
            <p14:xfrm>
              <a:off x="2407116" y="3189033"/>
              <a:ext cx="121536" cy="288"/>
            </p14:xfrm>
          </p:contentPart>
        </mc:Choice>
        <mc:Fallback xmlns="">
          <p:pic>
            <p:nvPicPr>
              <p:cNvPr id="59" name="Inkt 58">
                <a:extLst>
                  <a:ext uri="{FF2B5EF4-FFF2-40B4-BE49-F238E27FC236}">
                    <a16:creationId xmlns:a16="http://schemas.microsoft.com/office/drawing/2014/main" id="{6BB22410-A599-41BD-BEF6-F340D99C5E8A}"/>
                  </a:ext>
                </a:extLst>
              </p:cNvPr>
              <p:cNvPicPr/>
              <p:nvPr/>
            </p:nvPicPr>
            <p:blipFill>
              <a:blip r:embed="rId33"/>
              <a:stretch>
                <a:fillRect/>
              </a:stretch>
            </p:blipFill>
            <p:spPr>
              <a:xfrm>
                <a:off x="2393093" y="3177513"/>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5" name="Inkt 134">
                <a:extLst>
                  <a:ext uri="{FF2B5EF4-FFF2-40B4-BE49-F238E27FC236}">
                    <a16:creationId xmlns:a16="http://schemas.microsoft.com/office/drawing/2014/main" id="{A9B8E6EA-17CF-45B3-9630-B705CE58263A}"/>
                  </a:ext>
                </a:extLst>
              </p14:cNvPr>
              <p14:cNvContentPartPr/>
              <p14:nvPr/>
            </p14:nvContentPartPr>
            <p14:xfrm>
              <a:off x="2172822" y="5120249"/>
              <a:ext cx="93600" cy="128160"/>
            </p14:xfrm>
          </p:contentPart>
        </mc:Choice>
        <mc:Fallback xmlns="">
          <p:pic>
            <p:nvPicPr>
              <p:cNvPr id="135" name="Inkt 134">
                <a:extLst>
                  <a:ext uri="{FF2B5EF4-FFF2-40B4-BE49-F238E27FC236}">
                    <a16:creationId xmlns:a16="http://schemas.microsoft.com/office/drawing/2014/main" id="{A9B8E6EA-17CF-45B3-9630-B705CE58263A}"/>
                  </a:ext>
                </a:extLst>
              </p:cNvPr>
              <p:cNvPicPr/>
              <p:nvPr/>
            </p:nvPicPr>
            <p:blipFill>
              <a:blip r:embed="rId45"/>
              <a:stretch>
                <a:fillRect/>
              </a:stretch>
            </p:blipFill>
            <p:spPr>
              <a:xfrm>
                <a:off x="2165622" y="5113049"/>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4" name="Inkt 83">
                <a:extLst>
                  <a:ext uri="{FF2B5EF4-FFF2-40B4-BE49-F238E27FC236}">
                    <a16:creationId xmlns:a16="http://schemas.microsoft.com/office/drawing/2014/main" id="{0B31D6A2-D5B4-410E-BD9A-062777AF3DCA}"/>
                  </a:ext>
                </a:extLst>
              </p14:cNvPr>
              <p14:cNvContentPartPr/>
              <p14:nvPr/>
            </p14:nvContentPartPr>
            <p14:xfrm>
              <a:off x="2172822" y="4728099"/>
              <a:ext cx="93600" cy="128160"/>
            </p14:xfrm>
          </p:contentPart>
        </mc:Choice>
        <mc:Fallback xmlns="">
          <p:pic>
            <p:nvPicPr>
              <p:cNvPr id="84" name="Inkt 83">
                <a:extLst>
                  <a:ext uri="{FF2B5EF4-FFF2-40B4-BE49-F238E27FC236}">
                    <a16:creationId xmlns:a16="http://schemas.microsoft.com/office/drawing/2014/main" id="{0B31D6A2-D5B4-410E-BD9A-062777AF3DCA}"/>
                  </a:ext>
                </a:extLst>
              </p:cNvPr>
              <p:cNvPicPr/>
              <p:nvPr/>
            </p:nvPicPr>
            <p:blipFill>
              <a:blip r:embed="rId45"/>
              <a:stretch>
                <a:fillRect/>
              </a:stretch>
            </p:blipFill>
            <p:spPr>
              <a:xfrm>
                <a:off x="2165622" y="4720899"/>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5" name="Inkt 84">
                <a:extLst>
                  <a:ext uri="{FF2B5EF4-FFF2-40B4-BE49-F238E27FC236}">
                    <a16:creationId xmlns:a16="http://schemas.microsoft.com/office/drawing/2014/main" id="{3C3CF376-E549-4511-A1EA-022EFDDF6C7C}"/>
                  </a:ext>
                </a:extLst>
              </p14:cNvPr>
              <p14:cNvContentPartPr/>
              <p14:nvPr/>
            </p14:nvContentPartPr>
            <p14:xfrm>
              <a:off x="2172822" y="4346895"/>
              <a:ext cx="93600" cy="128160"/>
            </p14:xfrm>
          </p:contentPart>
        </mc:Choice>
        <mc:Fallback xmlns="">
          <p:pic>
            <p:nvPicPr>
              <p:cNvPr id="85" name="Inkt 84">
                <a:extLst>
                  <a:ext uri="{FF2B5EF4-FFF2-40B4-BE49-F238E27FC236}">
                    <a16:creationId xmlns:a16="http://schemas.microsoft.com/office/drawing/2014/main" id="{3C3CF376-E549-4511-A1EA-022EFDDF6C7C}"/>
                  </a:ext>
                </a:extLst>
              </p:cNvPr>
              <p:cNvPicPr/>
              <p:nvPr/>
            </p:nvPicPr>
            <p:blipFill>
              <a:blip r:embed="rId45"/>
              <a:stretch>
                <a:fillRect/>
              </a:stretch>
            </p:blipFill>
            <p:spPr>
              <a:xfrm>
                <a:off x="2165622" y="4339695"/>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7" name="Inkt 86">
                <a:extLst>
                  <a:ext uri="{FF2B5EF4-FFF2-40B4-BE49-F238E27FC236}">
                    <a16:creationId xmlns:a16="http://schemas.microsoft.com/office/drawing/2014/main" id="{6609F582-EE4C-4AC3-A628-D53A7169A7ED}"/>
                  </a:ext>
                </a:extLst>
              </p14:cNvPr>
              <p14:cNvContentPartPr/>
              <p14:nvPr/>
            </p14:nvContentPartPr>
            <p14:xfrm>
              <a:off x="2172822" y="3554837"/>
              <a:ext cx="93600" cy="128160"/>
            </p14:xfrm>
          </p:contentPart>
        </mc:Choice>
        <mc:Fallback xmlns="">
          <p:pic>
            <p:nvPicPr>
              <p:cNvPr id="87" name="Inkt 86">
                <a:extLst>
                  <a:ext uri="{FF2B5EF4-FFF2-40B4-BE49-F238E27FC236}">
                    <a16:creationId xmlns:a16="http://schemas.microsoft.com/office/drawing/2014/main" id="{6609F582-EE4C-4AC3-A628-D53A7169A7ED}"/>
                  </a:ext>
                </a:extLst>
              </p:cNvPr>
              <p:cNvPicPr/>
              <p:nvPr/>
            </p:nvPicPr>
            <p:blipFill>
              <a:blip r:embed="rId45"/>
              <a:stretch>
                <a:fillRect/>
              </a:stretch>
            </p:blipFill>
            <p:spPr>
              <a:xfrm>
                <a:off x="2165622" y="3547637"/>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8" name="Inkt 87">
                <a:extLst>
                  <a:ext uri="{FF2B5EF4-FFF2-40B4-BE49-F238E27FC236}">
                    <a16:creationId xmlns:a16="http://schemas.microsoft.com/office/drawing/2014/main" id="{430742A3-715D-41FC-B9B9-26B88A2E66C3}"/>
                  </a:ext>
                </a:extLst>
              </p14:cNvPr>
              <p14:cNvContentPartPr/>
              <p14:nvPr/>
            </p14:nvContentPartPr>
            <p14:xfrm>
              <a:off x="2172822" y="3124953"/>
              <a:ext cx="93600" cy="128160"/>
            </p14:xfrm>
          </p:contentPart>
        </mc:Choice>
        <mc:Fallback xmlns="">
          <p:pic>
            <p:nvPicPr>
              <p:cNvPr id="88" name="Inkt 87">
                <a:extLst>
                  <a:ext uri="{FF2B5EF4-FFF2-40B4-BE49-F238E27FC236}">
                    <a16:creationId xmlns:a16="http://schemas.microsoft.com/office/drawing/2014/main" id="{430742A3-715D-41FC-B9B9-26B88A2E66C3}"/>
                  </a:ext>
                </a:extLst>
              </p:cNvPr>
              <p:cNvPicPr/>
              <p:nvPr/>
            </p:nvPicPr>
            <p:blipFill>
              <a:blip r:embed="rId45"/>
              <a:stretch>
                <a:fillRect/>
              </a:stretch>
            </p:blipFill>
            <p:spPr>
              <a:xfrm>
                <a:off x="2165622" y="3117753"/>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9" name="Inkt 88">
                <a:extLst>
                  <a:ext uri="{FF2B5EF4-FFF2-40B4-BE49-F238E27FC236}">
                    <a16:creationId xmlns:a16="http://schemas.microsoft.com/office/drawing/2014/main" id="{BE1BEADF-E8C4-4620-937D-76DEB93C247E}"/>
                  </a:ext>
                </a:extLst>
              </p14:cNvPr>
              <p14:cNvContentPartPr/>
              <p14:nvPr/>
            </p14:nvContentPartPr>
            <p14:xfrm>
              <a:off x="2172822" y="2700562"/>
              <a:ext cx="93600" cy="128160"/>
            </p14:xfrm>
          </p:contentPart>
        </mc:Choice>
        <mc:Fallback xmlns="">
          <p:pic>
            <p:nvPicPr>
              <p:cNvPr id="89" name="Inkt 88">
                <a:extLst>
                  <a:ext uri="{FF2B5EF4-FFF2-40B4-BE49-F238E27FC236}">
                    <a16:creationId xmlns:a16="http://schemas.microsoft.com/office/drawing/2014/main" id="{BE1BEADF-E8C4-4620-937D-76DEB93C247E}"/>
                  </a:ext>
                </a:extLst>
              </p:cNvPr>
              <p:cNvPicPr/>
              <p:nvPr/>
            </p:nvPicPr>
            <p:blipFill>
              <a:blip r:embed="rId45"/>
              <a:stretch>
                <a:fillRect/>
              </a:stretch>
            </p:blipFill>
            <p:spPr>
              <a:xfrm>
                <a:off x="2165622" y="2693362"/>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0" name="Inkt 89">
                <a:extLst>
                  <a:ext uri="{FF2B5EF4-FFF2-40B4-BE49-F238E27FC236}">
                    <a16:creationId xmlns:a16="http://schemas.microsoft.com/office/drawing/2014/main" id="{51664924-F125-45C8-BFC2-E8D0C7B96BBA}"/>
                  </a:ext>
                </a:extLst>
              </p14:cNvPr>
              <p14:cNvContentPartPr/>
              <p14:nvPr/>
            </p14:nvContentPartPr>
            <p14:xfrm>
              <a:off x="2172822" y="2308124"/>
              <a:ext cx="93600" cy="128160"/>
            </p14:xfrm>
          </p:contentPart>
        </mc:Choice>
        <mc:Fallback xmlns="">
          <p:pic>
            <p:nvPicPr>
              <p:cNvPr id="90" name="Inkt 89">
                <a:extLst>
                  <a:ext uri="{FF2B5EF4-FFF2-40B4-BE49-F238E27FC236}">
                    <a16:creationId xmlns:a16="http://schemas.microsoft.com/office/drawing/2014/main" id="{51664924-F125-45C8-BFC2-E8D0C7B96BBA}"/>
                  </a:ext>
                </a:extLst>
              </p:cNvPr>
              <p:cNvPicPr/>
              <p:nvPr/>
            </p:nvPicPr>
            <p:blipFill>
              <a:blip r:embed="rId45"/>
              <a:stretch>
                <a:fillRect/>
              </a:stretch>
            </p:blipFill>
            <p:spPr>
              <a:xfrm>
                <a:off x="2165622" y="2300924"/>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1" name="Inkt 90">
                <a:extLst>
                  <a:ext uri="{FF2B5EF4-FFF2-40B4-BE49-F238E27FC236}">
                    <a16:creationId xmlns:a16="http://schemas.microsoft.com/office/drawing/2014/main" id="{F20AF39A-84A7-40F5-9595-C87FB90F1484}"/>
                  </a:ext>
                </a:extLst>
              </p14:cNvPr>
              <p14:cNvContentPartPr/>
              <p14:nvPr/>
            </p14:nvContentPartPr>
            <p14:xfrm>
              <a:off x="2172822" y="1915686"/>
              <a:ext cx="93600" cy="128160"/>
            </p14:xfrm>
          </p:contentPart>
        </mc:Choice>
        <mc:Fallback xmlns="">
          <p:pic>
            <p:nvPicPr>
              <p:cNvPr id="91" name="Inkt 90">
                <a:extLst>
                  <a:ext uri="{FF2B5EF4-FFF2-40B4-BE49-F238E27FC236}">
                    <a16:creationId xmlns:a16="http://schemas.microsoft.com/office/drawing/2014/main" id="{F20AF39A-84A7-40F5-9595-C87FB90F1484}"/>
                  </a:ext>
                </a:extLst>
              </p:cNvPr>
              <p:cNvPicPr/>
              <p:nvPr/>
            </p:nvPicPr>
            <p:blipFill>
              <a:blip r:embed="rId45"/>
              <a:stretch>
                <a:fillRect/>
              </a:stretch>
            </p:blipFill>
            <p:spPr>
              <a:xfrm>
                <a:off x="2165622" y="1908486"/>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2" name="Inkt 91">
                <a:extLst>
                  <a:ext uri="{FF2B5EF4-FFF2-40B4-BE49-F238E27FC236}">
                    <a16:creationId xmlns:a16="http://schemas.microsoft.com/office/drawing/2014/main" id="{C1EC9216-D07C-4646-A2C8-4D8EF8D53617}"/>
                  </a:ext>
                </a:extLst>
              </p14:cNvPr>
              <p14:cNvContentPartPr/>
              <p14:nvPr/>
            </p14:nvContentPartPr>
            <p14:xfrm>
              <a:off x="2172822" y="1523248"/>
              <a:ext cx="93600" cy="128160"/>
            </p14:xfrm>
          </p:contentPart>
        </mc:Choice>
        <mc:Fallback xmlns="">
          <p:pic>
            <p:nvPicPr>
              <p:cNvPr id="92" name="Inkt 91">
                <a:extLst>
                  <a:ext uri="{FF2B5EF4-FFF2-40B4-BE49-F238E27FC236}">
                    <a16:creationId xmlns:a16="http://schemas.microsoft.com/office/drawing/2014/main" id="{C1EC9216-D07C-4646-A2C8-4D8EF8D53617}"/>
                  </a:ext>
                </a:extLst>
              </p:cNvPr>
              <p:cNvPicPr/>
              <p:nvPr/>
            </p:nvPicPr>
            <p:blipFill>
              <a:blip r:embed="rId45"/>
              <a:stretch>
                <a:fillRect/>
              </a:stretch>
            </p:blipFill>
            <p:spPr>
              <a:xfrm>
                <a:off x="2165622" y="1516048"/>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0" name="Inkt 139">
                <a:extLst>
                  <a:ext uri="{FF2B5EF4-FFF2-40B4-BE49-F238E27FC236}">
                    <a16:creationId xmlns:a16="http://schemas.microsoft.com/office/drawing/2014/main" id="{90E47F5F-F6BD-4894-9298-18B42632713A}"/>
                  </a:ext>
                </a:extLst>
              </p14:cNvPr>
              <p14:cNvContentPartPr/>
              <p14:nvPr/>
            </p14:nvContentPartPr>
            <p14:xfrm>
              <a:off x="2181895" y="5531852"/>
              <a:ext cx="58464" cy="120960"/>
            </p14:xfrm>
          </p:contentPart>
        </mc:Choice>
        <mc:Fallback xmlns="">
          <p:pic>
            <p:nvPicPr>
              <p:cNvPr id="140" name="Inkt 139">
                <a:extLst>
                  <a:ext uri="{FF2B5EF4-FFF2-40B4-BE49-F238E27FC236}">
                    <a16:creationId xmlns:a16="http://schemas.microsoft.com/office/drawing/2014/main" id="{90E47F5F-F6BD-4894-9298-18B42632713A}"/>
                  </a:ext>
                </a:extLst>
              </p:cNvPr>
              <p:cNvPicPr/>
              <p:nvPr/>
            </p:nvPicPr>
            <p:blipFill>
              <a:blip r:embed="rId55"/>
              <a:stretch>
                <a:fillRect/>
              </a:stretch>
            </p:blipFill>
            <p:spPr>
              <a:xfrm>
                <a:off x="2175080" y="5525012"/>
                <a:ext cx="72452"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3" name="Inkt 142">
                <a:extLst>
                  <a:ext uri="{FF2B5EF4-FFF2-40B4-BE49-F238E27FC236}">
                    <a16:creationId xmlns:a16="http://schemas.microsoft.com/office/drawing/2014/main" id="{EAE09968-672E-4359-8A23-FC97BC61A9D4}"/>
                  </a:ext>
                </a:extLst>
              </p14:cNvPr>
              <p14:cNvContentPartPr/>
              <p14:nvPr/>
            </p14:nvContentPartPr>
            <p14:xfrm>
              <a:off x="2102983" y="5132972"/>
              <a:ext cx="4320" cy="112608"/>
            </p14:xfrm>
          </p:contentPart>
        </mc:Choice>
        <mc:Fallback xmlns="">
          <p:pic>
            <p:nvPicPr>
              <p:cNvPr id="143" name="Inkt 142">
                <a:extLst>
                  <a:ext uri="{FF2B5EF4-FFF2-40B4-BE49-F238E27FC236}">
                    <a16:creationId xmlns:a16="http://schemas.microsoft.com/office/drawing/2014/main" id="{EAE09968-672E-4359-8A23-FC97BC61A9D4}"/>
                  </a:ext>
                </a:extLst>
              </p:cNvPr>
              <p:cNvPicPr/>
              <p:nvPr/>
            </p:nvPicPr>
            <p:blipFill>
              <a:blip r:embed="rId57"/>
              <a:stretch>
                <a:fillRect/>
              </a:stretch>
            </p:blipFill>
            <p:spPr>
              <a:xfrm>
                <a:off x="2096337" y="5125777"/>
                <a:ext cx="17280"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4" name="Inkt 143">
                <a:extLst>
                  <a:ext uri="{FF2B5EF4-FFF2-40B4-BE49-F238E27FC236}">
                    <a16:creationId xmlns:a16="http://schemas.microsoft.com/office/drawing/2014/main" id="{5C8B48C4-D249-4215-BB34-EBD1B403B50B}"/>
                  </a:ext>
                </a:extLst>
              </p14:cNvPr>
              <p14:cNvContentPartPr/>
              <p14:nvPr/>
            </p14:nvContentPartPr>
            <p14:xfrm>
              <a:off x="2057191" y="4721420"/>
              <a:ext cx="70848" cy="129024"/>
            </p14:xfrm>
          </p:contentPart>
        </mc:Choice>
        <mc:Fallback xmlns="">
          <p:pic>
            <p:nvPicPr>
              <p:cNvPr id="144" name="Inkt 143">
                <a:extLst>
                  <a:ext uri="{FF2B5EF4-FFF2-40B4-BE49-F238E27FC236}">
                    <a16:creationId xmlns:a16="http://schemas.microsoft.com/office/drawing/2014/main" id="{5C8B48C4-D249-4215-BB34-EBD1B403B50B}"/>
                  </a:ext>
                </a:extLst>
              </p:cNvPr>
              <p:cNvPicPr/>
              <p:nvPr/>
            </p:nvPicPr>
            <p:blipFill>
              <a:blip r:embed="rId59"/>
              <a:stretch>
                <a:fillRect/>
              </a:stretch>
            </p:blipFill>
            <p:spPr>
              <a:xfrm>
                <a:off x="2050358" y="4714610"/>
                <a:ext cx="84874" cy="143002"/>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5" name="Inkt 144">
                <a:extLst>
                  <a:ext uri="{FF2B5EF4-FFF2-40B4-BE49-F238E27FC236}">
                    <a16:creationId xmlns:a16="http://schemas.microsoft.com/office/drawing/2014/main" id="{62FB898E-6D50-45E4-A762-5DF2803F822D}"/>
                  </a:ext>
                </a:extLst>
              </p14:cNvPr>
              <p14:cNvContentPartPr/>
              <p14:nvPr/>
            </p14:nvContentPartPr>
            <p14:xfrm>
              <a:off x="2040775" y="4355660"/>
              <a:ext cx="79200" cy="112608"/>
            </p14:xfrm>
          </p:contentPart>
        </mc:Choice>
        <mc:Fallback xmlns="">
          <p:pic>
            <p:nvPicPr>
              <p:cNvPr id="145" name="Inkt 144">
                <a:extLst>
                  <a:ext uri="{FF2B5EF4-FFF2-40B4-BE49-F238E27FC236}">
                    <a16:creationId xmlns:a16="http://schemas.microsoft.com/office/drawing/2014/main" id="{62FB898E-6D50-45E4-A762-5DF2803F822D}"/>
                  </a:ext>
                </a:extLst>
              </p:cNvPr>
              <p:cNvPicPr/>
              <p:nvPr/>
            </p:nvPicPr>
            <p:blipFill>
              <a:blip r:embed="rId61"/>
              <a:stretch>
                <a:fillRect/>
              </a:stretch>
            </p:blipFill>
            <p:spPr>
              <a:xfrm>
                <a:off x="2033575" y="4348824"/>
                <a:ext cx="93240"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8" name="Inkt 147">
                <a:extLst>
                  <a:ext uri="{FF2B5EF4-FFF2-40B4-BE49-F238E27FC236}">
                    <a16:creationId xmlns:a16="http://schemas.microsoft.com/office/drawing/2014/main" id="{E35CAA5D-4E05-45EB-8E5D-4DA6FBAA4F41}"/>
                  </a:ext>
                </a:extLst>
              </p14:cNvPr>
              <p14:cNvContentPartPr/>
              <p14:nvPr/>
            </p14:nvContentPartPr>
            <p14:xfrm>
              <a:off x="2036455" y="3942935"/>
              <a:ext cx="229967" cy="134949"/>
            </p14:xfrm>
          </p:contentPart>
        </mc:Choice>
        <mc:Fallback xmlns="">
          <p:pic>
            <p:nvPicPr>
              <p:cNvPr id="148" name="Inkt 147">
                <a:extLst>
                  <a:ext uri="{FF2B5EF4-FFF2-40B4-BE49-F238E27FC236}">
                    <a16:creationId xmlns:a16="http://schemas.microsoft.com/office/drawing/2014/main" id="{E35CAA5D-4E05-45EB-8E5D-4DA6FBAA4F41}"/>
                  </a:ext>
                </a:extLst>
              </p:cNvPr>
              <p:cNvPicPr/>
              <p:nvPr/>
            </p:nvPicPr>
            <p:blipFill>
              <a:blip r:embed="rId63"/>
              <a:stretch>
                <a:fillRect/>
              </a:stretch>
            </p:blipFill>
            <p:spPr>
              <a:xfrm>
                <a:off x="2029257" y="3935738"/>
                <a:ext cx="244003" cy="14898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9" name="Inkt 148">
                <a:extLst>
                  <a:ext uri="{FF2B5EF4-FFF2-40B4-BE49-F238E27FC236}">
                    <a16:creationId xmlns:a16="http://schemas.microsoft.com/office/drawing/2014/main" id="{69A42516-CDAC-4DD7-BA4F-0AB568D413D9}"/>
                  </a:ext>
                </a:extLst>
              </p14:cNvPr>
              <p14:cNvContentPartPr/>
              <p14:nvPr/>
            </p14:nvContentPartPr>
            <p14:xfrm>
              <a:off x="2028103" y="3553580"/>
              <a:ext cx="62496" cy="129024"/>
            </p14:xfrm>
          </p:contentPart>
        </mc:Choice>
        <mc:Fallback xmlns="">
          <p:pic>
            <p:nvPicPr>
              <p:cNvPr id="149" name="Inkt 148">
                <a:extLst>
                  <a:ext uri="{FF2B5EF4-FFF2-40B4-BE49-F238E27FC236}">
                    <a16:creationId xmlns:a16="http://schemas.microsoft.com/office/drawing/2014/main" id="{69A42516-CDAC-4DD7-BA4F-0AB568D413D9}"/>
                  </a:ext>
                </a:extLst>
              </p:cNvPr>
              <p:cNvPicPr/>
              <p:nvPr/>
            </p:nvPicPr>
            <p:blipFill>
              <a:blip r:embed="rId65"/>
              <a:stretch>
                <a:fillRect/>
              </a:stretch>
            </p:blipFill>
            <p:spPr>
              <a:xfrm>
                <a:off x="2021318" y="3546412"/>
                <a:ext cx="76424" cy="14300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83" name="Inkt 182">
                <a:extLst>
                  <a:ext uri="{FF2B5EF4-FFF2-40B4-BE49-F238E27FC236}">
                    <a16:creationId xmlns:a16="http://schemas.microsoft.com/office/drawing/2014/main" id="{A39F1F5B-41E2-4023-99DA-A593E44F271F}"/>
                  </a:ext>
                </a:extLst>
              </p14:cNvPr>
              <p14:cNvContentPartPr/>
              <p14:nvPr/>
            </p14:nvContentPartPr>
            <p14:xfrm>
              <a:off x="4711988" y="3682604"/>
              <a:ext cx="798048" cy="717408"/>
            </p14:xfrm>
          </p:contentPart>
        </mc:Choice>
        <mc:Fallback xmlns="">
          <p:pic>
            <p:nvPicPr>
              <p:cNvPr id="183" name="Inkt 182">
                <a:extLst>
                  <a:ext uri="{FF2B5EF4-FFF2-40B4-BE49-F238E27FC236}">
                    <a16:creationId xmlns:a16="http://schemas.microsoft.com/office/drawing/2014/main" id="{A39F1F5B-41E2-4023-99DA-A593E44F271F}"/>
                  </a:ext>
                </a:extLst>
              </p:cNvPr>
              <p:cNvPicPr/>
              <p:nvPr/>
            </p:nvPicPr>
            <p:blipFill>
              <a:blip r:embed="rId69"/>
              <a:stretch>
                <a:fillRect/>
              </a:stretch>
            </p:blipFill>
            <p:spPr>
              <a:xfrm>
                <a:off x="4669152" y="3596573"/>
                <a:ext cx="884080" cy="889831"/>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86" name="Inkt 185">
                <a:extLst>
                  <a:ext uri="{FF2B5EF4-FFF2-40B4-BE49-F238E27FC236}">
                    <a16:creationId xmlns:a16="http://schemas.microsoft.com/office/drawing/2014/main" id="{51BC00A9-325E-4646-BAF9-BE75198161B3}"/>
                  </a:ext>
                </a:extLst>
              </p14:cNvPr>
              <p14:cNvContentPartPr/>
              <p14:nvPr/>
            </p14:nvContentPartPr>
            <p14:xfrm>
              <a:off x="4290644" y="3718604"/>
              <a:ext cx="340992" cy="582912"/>
            </p14:xfrm>
          </p:contentPart>
        </mc:Choice>
        <mc:Fallback xmlns="">
          <p:pic>
            <p:nvPicPr>
              <p:cNvPr id="186" name="Inkt 185">
                <a:extLst>
                  <a:ext uri="{FF2B5EF4-FFF2-40B4-BE49-F238E27FC236}">
                    <a16:creationId xmlns:a16="http://schemas.microsoft.com/office/drawing/2014/main" id="{51BC00A9-325E-4646-BAF9-BE75198161B3}"/>
                  </a:ext>
                </a:extLst>
              </p:cNvPr>
              <p:cNvPicPr/>
              <p:nvPr/>
            </p:nvPicPr>
            <p:blipFill>
              <a:blip r:embed="rId71"/>
              <a:stretch>
                <a:fillRect/>
              </a:stretch>
            </p:blipFill>
            <p:spPr>
              <a:xfrm>
                <a:off x="4247840" y="3632193"/>
                <a:ext cx="426959" cy="755373"/>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87" name="Inkt 186">
                <a:extLst>
                  <a:ext uri="{FF2B5EF4-FFF2-40B4-BE49-F238E27FC236}">
                    <a16:creationId xmlns:a16="http://schemas.microsoft.com/office/drawing/2014/main" id="{AE2EE84D-0D01-4991-B415-0337447FD2B6}"/>
                  </a:ext>
                </a:extLst>
              </p14:cNvPr>
              <p14:cNvContentPartPr/>
              <p14:nvPr/>
            </p14:nvContentPartPr>
            <p14:xfrm>
              <a:off x="3699092" y="3557036"/>
              <a:ext cx="520128" cy="529344"/>
            </p14:xfrm>
          </p:contentPart>
        </mc:Choice>
        <mc:Fallback xmlns="">
          <p:pic>
            <p:nvPicPr>
              <p:cNvPr id="187" name="Inkt 186">
                <a:extLst>
                  <a:ext uri="{FF2B5EF4-FFF2-40B4-BE49-F238E27FC236}">
                    <a16:creationId xmlns:a16="http://schemas.microsoft.com/office/drawing/2014/main" id="{AE2EE84D-0D01-4991-B415-0337447FD2B6}"/>
                  </a:ext>
                </a:extLst>
              </p:cNvPr>
              <p:cNvPicPr/>
              <p:nvPr/>
            </p:nvPicPr>
            <p:blipFill>
              <a:blip r:embed="rId73"/>
              <a:stretch>
                <a:fillRect/>
              </a:stretch>
            </p:blipFill>
            <p:spPr>
              <a:xfrm>
                <a:off x="3655928" y="3471090"/>
                <a:ext cx="606097" cy="701597"/>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88" name="Inkt 187">
                <a:extLst>
                  <a:ext uri="{FF2B5EF4-FFF2-40B4-BE49-F238E27FC236}">
                    <a16:creationId xmlns:a16="http://schemas.microsoft.com/office/drawing/2014/main" id="{7F2BE59A-EB83-4E0E-9317-87427B81EE97}"/>
                  </a:ext>
                </a:extLst>
              </p14:cNvPr>
              <p14:cNvContentPartPr/>
              <p14:nvPr/>
            </p14:nvContentPartPr>
            <p14:xfrm>
              <a:off x="4711988" y="3431756"/>
              <a:ext cx="403776" cy="116928"/>
            </p14:xfrm>
          </p:contentPart>
        </mc:Choice>
        <mc:Fallback xmlns="">
          <p:pic>
            <p:nvPicPr>
              <p:cNvPr id="188" name="Inkt 187">
                <a:extLst>
                  <a:ext uri="{FF2B5EF4-FFF2-40B4-BE49-F238E27FC236}">
                    <a16:creationId xmlns:a16="http://schemas.microsoft.com/office/drawing/2014/main" id="{7F2BE59A-EB83-4E0E-9317-87427B81EE97}"/>
                  </a:ext>
                </a:extLst>
              </p:cNvPr>
              <p:cNvPicPr/>
              <p:nvPr/>
            </p:nvPicPr>
            <p:blipFill>
              <a:blip r:embed="rId75"/>
              <a:stretch>
                <a:fillRect/>
              </a:stretch>
            </p:blipFill>
            <p:spPr>
              <a:xfrm>
                <a:off x="4669201" y="3345674"/>
                <a:ext cx="489709" cy="288733"/>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91" name="Inkt 190">
                <a:extLst>
                  <a:ext uri="{FF2B5EF4-FFF2-40B4-BE49-F238E27FC236}">
                    <a16:creationId xmlns:a16="http://schemas.microsoft.com/office/drawing/2014/main" id="{6F2F0394-272D-4D85-A809-BDE0FC2E6359}"/>
                  </a:ext>
                </a:extLst>
              </p14:cNvPr>
              <p14:cNvContentPartPr/>
              <p14:nvPr/>
            </p14:nvContentPartPr>
            <p14:xfrm>
              <a:off x="5823668" y="3575180"/>
              <a:ext cx="457632" cy="591840"/>
            </p14:xfrm>
          </p:contentPart>
        </mc:Choice>
        <mc:Fallback xmlns="">
          <p:pic>
            <p:nvPicPr>
              <p:cNvPr id="191" name="Inkt 190">
                <a:extLst>
                  <a:ext uri="{FF2B5EF4-FFF2-40B4-BE49-F238E27FC236}">
                    <a16:creationId xmlns:a16="http://schemas.microsoft.com/office/drawing/2014/main" id="{6F2F0394-272D-4D85-A809-BDE0FC2E6359}"/>
                  </a:ext>
                </a:extLst>
              </p:cNvPr>
              <p:cNvPicPr/>
              <p:nvPr/>
            </p:nvPicPr>
            <p:blipFill>
              <a:blip r:embed="rId77"/>
              <a:stretch>
                <a:fillRect/>
              </a:stretch>
            </p:blipFill>
            <p:spPr>
              <a:xfrm>
                <a:off x="5780889" y="3488833"/>
                <a:ext cx="543550" cy="764175"/>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84" name="Inkt 383">
                <a:extLst>
                  <a:ext uri="{FF2B5EF4-FFF2-40B4-BE49-F238E27FC236}">
                    <a16:creationId xmlns:a16="http://schemas.microsoft.com/office/drawing/2014/main" id="{6A705E7A-43CE-466B-9D2D-8434C4755E30}"/>
                  </a:ext>
                </a:extLst>
              </p14:cNvPr>
              <p14:cNvContentPartPr/>
              <p14:nvPr/>
            </p14:nvContentPartPr>
            <p14:xfrm>
              <a:off x="6155444" y="3655820"/>
              <a:ext cx="98784" cy="439488"/>
            </p14:xfrm>
          </p:contentPart>
        </mc:Choice>
        <mc:Fallback xmlns="">
          <p:pic>
            <p:nvPicPr>
              <p:cNvPr id="384" name="Inkt 383">
                <a:extLst>
                  <a:ext uri="{FF2B5EF4-FFF2-40B4-BE49-F238E27FC236}">
                    <a16:creationId xmlns:a16="http://schemas.microsoft.com/office/drawing/2014/main" id="{6A705E7A-43CE-466B-9D2D-8434C4755E30}"/>
                  </a:ext>
                </a:extLst>
              </p:cNvPr>
              <p:cNvPicPr/>
              <p:nvPr/>
            </p:nvPicPr>
            <p:blipFill>
              <a:blip r:embed="rId79"/>
              <a:stretch>
                <a:fillRect/>
              </a:stretch>
            </p:blipFill>
            <p:spPr>
              <a:xfrm>
                <a:off x="6112338" y="3569363"/>
                <a:ext cx="184636" cy="612041"/>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85" name="Inkt 384">
                <a:extLst>
                  <a:ext uri="{FF2B5EF4-FFF2-40B4-BE49-F238E27FC236}">
                    <a16:creationId xmlns:a16="http://schemas.microsoft.com/office/drawing/2014/main" id="{E5F592EF-1760-4B12-9318-E999C017AD37}"/>
                  </a:ext>
                </a:extLst>
              </p14:cNvPr>
              <p14:cNvContentPartPr/>
              <p14:nvPr/>
            </p14:nvContentPartPr>
            <p14:xfrm>
              <a:off x="6128660" y="3790316"/>
              <a:ext cx="89856" cy="278208"/>
            </p14:xfrm>
          </p:contentPart>
        </mc:Choice>
        <mc:Fallback xmlns="">
          <p:pic>
            <p:nvPicPr>
              <p:cNvPr id="385" name="Inkt 384">
                <a:extLst>
                  <a:ext uri="{FF2B5EF4-FFF2-40B4-BE49-F238E27FC236}">
                    <a16:creationId xmlns:a16="http://schemas.microsoft.com/office/drawing/2014/main" id="{E5F592EF-1760-4B12-9318-E999C017AD37}"/>
                  </a:ext>
                </a:extLst>
              </p:cNvPr>
              <p:cNvPicPr/>
              <p:nvPr/>
            </p:nvPicPr>
            <p:blipFill>
              <a:blip r:embed="rId81"/>
              <a:stretch>
                <a:fillRect/>
              </a:stretch>
            </p:blipFill>
            <p:spPr>
              <a:xfrm>
                <a:off x="6094100" y="3721267"/>
                <a:ext cx="158688" cy="41601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86" name="Inkt 385">
                <a:extLst>
                  <a:ext uri="{FF2B5EF4-FFF2-40B4-BE49-F238E27FC236}">
                    <a16:creationId xmlns:a16="http://schemas.microsoft.com/office/drawing/2014/main" id="{37A7DB19-7396-406A-A0D7-96DF9CE16228}"/>
                  </a:ext>
                </a:extLst>
              </p14:cNvPr>
              <p14:cNvContentPartPr/>
              <p14:nvPr/>
            </p14:nvContentPartPr>
            <p14:xfrm>
              <a:off x="6253940" y="3862028"/>
              <a:ext cx="45216" cy="224352"/>
            </p14:xfrm>
          </p:contentPart>
        </mc:Choice>
        <mc:Fallback xmlns="">
          <p:pic>
            <p:nvPicPr>
              <p:cNvPr id="386" name="Inkt 385">
                <a:extLst>
                  <a:ext uri="{FF2B5EF4-FFF2-40B4-BE49-F238E27FC236}">
                    <a16:creationId xmlns:a16="http://schemas.microsoft.com/office/drawing/2014/main" id="{37A7DB19-7396-406A-A0D7-96DF9CE16228}"/>
                  </a:ext>
                </a:extLst>
              </p:cNvPr>
              <p:cNvPicPr/>
              <p:nvPr/>
            </p:nvPicPr>
            <p:blipFill>
              <a:blip r:embed="rId83"/>
              <a:stretch>
                <a:fillRect/>
              </a:stretch>
            </p:blipFill>
            <p:spPr>
              <a:xfrm>
                <a:off x="6219668" y="3792997"/>
                <a:ext cx="114048" cy="362127"/>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 name="Inkt 59">
                <a:extLst>
                  <a:ext uri="{FF2B5EF4-FFF2-40B4-BE49-F238E27FC236}">
                    <a16:creationId xmlns:a16="http://schemas.microsoft.com/office/drawing/2014/main" id="{2F7ADEAF-349C-4287-83BB-0EE03E361253}"/>
                  </a:ext>
                </a:extLst>
              </p14:cNvPr>
              <p14:cNvContentPartPr/>
              <p14:nvPr/>
            </p14:nvContentPartPr>
            <p14:xfrm>
              <a:off x="665351" y="3074702"/>
              <a:ext cx="211846" cy="192941"/>
            </p14:xfrm>
          </p:contentPart>
        </mc:Choice>
        <mc:Fallback xmlns="">
          <p:pic>
            <p:nvPicPr>
              <p:cNvPr id="60" name="Inkt 59">
                <a:extLst>
                  <a:ext uri="{FF2B5EF4-FFF2-40B4-BE49-F238E27FC236}">
                    <a16:creationId xmlns:a16="http://schemas.microsoft.com/office/drawing/2014/main" id="{2F7ADEAF-349C-4287-83BB-0EE03E361253}"/>
                  </a:ext>
                </a:extLst>
              </p:cNvPr>
              <p:cNvPicPr/>
              <p:nvPr/>
            </p:nvPicPr>
            <p:blipFill>
              <a:blip r:embed="rId85"/>
              <a:stretch>
                <a:fillRect/>
              </a:stretch>
            </p:blipFill>
            <p:spPr>
              <a:xfrm>
                <a:off x="658145" y="3067503"/>
                <a:ext cx="225897" cy="2069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Inkt 60">
                <a:extLst>
                  <a:ext uri="{FF2B5EF4-FFF2-40B4-BE49-F238E27FC236}">
                    <a16:creationId xmlns:a16="http://schemas.microsoft.com/office/drawing/2014/main" id="{3AEBE986-5245-40C4-8DF1-E3BAA8D3B693}"/>
                  </a:ext>
                </a:extLst>
              </p14:cNvPr>
              <p14:cNvContentPartPr/>
              <p14:nvPr/>
            </p14:nvContentPartPr>
            <p14:xfrm>
              <a:off x="918998" y="3154811"/>
              <a:ext cx="347366" cy="103485"/>
            </p14:xfrm>
          </p:contentPart>
        </mc:Choice>
        <mc:Fallback xmlns="">
          <p:pic>
            <p:nvPicPr>
              <p:cNvPr id="61" name="Inkt 60">
                <a:extLst>
                  <a:ext uri="{FF2B5EF4-FFF2-40B4-BE49-F238E27FC236}">
                    <a16:creationId xmlns:a16="http://schemas.microsoft.com/office/drawing/2014/main" id="{3AEBE986-5245-40C4-8DF1-E3BAA8D3B693}"/>
                  </a:ext>
                </a:extLst>
              </p:cNvPr>
              <p:cNvPicPr/>
              <p:nvPr/>
            </p:nvPicPr>
            <p:blipFill>
              <a:blip r:embed="rId87"/>
              <a:stretch>
                <a:fillRect/>
              </a:stretch>
            </p:blipFill>
            <p:spPr>
              <a:xfrm>
                <a:off x="911799" y="3147625"/>
                <a:ext cx="361405" cy="117499"/>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Inkt 61">
                <a:extLst>
                  <a:ext uri="{FF2B5EF4-FFF2-40B4-BE49-F238E27FC236}">
                    <a16:creationId xmlns:a16="http://schemas.microsoft.com/office/drawing/2014/main" id="{C913C2D5-5D47-47A5-AA0D-AAC87F762322}"/>
                  </a:ext>
                </a:extLst>
              </p14:cNvPr>
              <p14:cNvContentPartPr/>
              <p14:nvPr/>
            </p14:nvContentPartPr>
            <p14:xfrm>
              <a:off x="918998" y="3372746"/>
              <a:ext cx="192240" cy="100440"/>
            </p14:xfrm>
          </p:contentPart>
        </mc:Choice>
        <mc:Fallback xmlns="">
          <p:pic>
            <p:nvPicPr>
              <p:cNvPr id="62" name="Inkt 61">
                <a:extLst>
                  <a:ext uri="{FF2B5EF4-FFF2-40B4-BE49-F238E27FC236}">
                    <a16:creationId xmlns:a16="http://schemas.microsoft.com/office/drawing/2014/main" id="{C913C2D5-5D47-47A5-AA0D-AAC87F762322}"/>
                  </a:ext>
                </a:extLst>
              </p:cNvPr>
              <p:cNvPicPr/>
              <p:nvPr/>
            </p:nvPicPr>
            <p:blipFill>
              <a:blip r:embed="rId89"/>
              <a:stretch>
                <a:fillRect/>
              </a:stretch>
            </p:blipFill>
            <p:spPr>
              <a:xfrm>
                <a:off x="911798" y="3365546"/>
                <a:ext cx="2062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Inkt 62">
                <a:extLst>
                  <a:ext uri="{FF2B5EF4-FFF2-40B4-BE49-F238E27FC236}">
                    <a16:creationId xmlns:a16="http://schemas.microsoft.com/office/drawing/2014/main" id="{A17C7C93-6653-4BE3-A72F-74EA251F017B}"/>
                  </a:ext>
                </a:extLst>
              </p14:cNvPr>
              <p14:cNvContentPartPr/>
              <p14:nvPr/>
            </p14:nvContentPartPr>
            <p14:xfrm>
              <a:off x="742038" y="3320698"/>
              <a:ext cx="124200" cy="158400"/>
            </p14:xfrm>
          </p:contentPart>
        </mc:Choice>
        <mc:Fallback xmlns="">
          <p:pic>
            <p:nvPicPr>
              <p:cNvPr id="63" name="Inkt 62">
                <a:extLst>
                  <a:ext uri="{FF2B5EF4-FFF2-40B4-BE49-F238E27FC236}">
                    <a16:creationId xmlns:a16="http://schemas.microsoft.com/office/drawing/2014/main" id="{A17C7C93-6653-4BE3-A72F-74EA251F017B}"/>
                  </a:ext>
                </a:extLst>
              </p:cNvPr>
              <p:cNvPicPr/>
              <p:nvPr/>
            </p:nvPicPr>
            <p:blipFill>
              <a:blip r:embed="rId91"/>
              <a:stretch>
                <a:fillRect/>
              </a:stretch>
            </p:blipFill>
            <p:spPr>
              <a:xfrm>
                <a:off x="734838" y="3313498"/>
                <a:ext cx="1382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Inkt 63">
                <a:extLst>
                  <a:ext uri="{FF2B5EF4-FFF2-40B4-BE49-F238E27FC236}">
                    <a16:creationId xmlns:a16="http://schemas.microsoft.com/office/drawing/2014/main" id="{2C509DB4-45B4-42B3-B32A-3FC0C6343B47}"/>
                  </a:ext>
                </a:extLst>
              </p14:cNvPr>
              <p14:cNvContentPartPr/>
              <p14:nvPr/>
            </p14:nvContentPartPr>
            <p14:xfrm>
              <a:off x="1663206" y="2986098"/>
              <a:ext cx="288" cy="254304"/>
            </p14:xfrm>
          </p:contentPart>
        </mc:Choice>
        <mc:Fallback xmlns="">
          <p:pic>
            <p:nvPicPr>
              <p:cNvPr id="64" name="Inkt 63">
                <a:extLst>
                  <a:ext uri="{FF2B5EF4-FFF2-40B4-BE49-F238E27FC236}">
                    <a16:creationId xmlns:a16="http://schemas.microsoft.com/office/drawing/2014/main" id="{2C509DB4-45B4-42B3-B32A-3FC0C6343B47}"/>
                  </a:ext>
                </a:extLst>
              </p:cNvPr>
              <p:cNvPicPr/>
              <p:nvPr/>
            </p:nvPicPr>
            <p:blipFill>
              <a:blip r:embed="rId93"/>
              <a:stretch>
                <a:fillRect/>
              </a:stretch>
            </p:blipFill>
            <p:spPr>
              <a:xfrm>
                <a:off x="1657446" y="2978904"/>
                <a:ext cx="11520" cy="26833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t 64">
                <a:extLst>
                  <a:ext uri="{FF2B5EF4-FFF2-40B4-BE49-F238E27FC236}">
                    <a16:creationId xmlns:a16="http://schemas.microsoft.com/office/drawing/2014/main" id="{72CD6F95-F6E4-46B2-8C37-F760B47FFBE7}"/>
                  </a:ext>
                </a:extLst>
              </p14:cNvPr>
              <p14:cNvContentPartPr/>
              <p14:nvPr/>
            </p14:nvContentPartPr>
            <p14:xfrm>
              <a:off x="1612518" y="2963058"/>
              <a:ext cx="124992" cy="55584"/>
            </p14:xfrm>
          </p:contentPart>
        </mc:Choice>
        <mc:Fallback xmlns="">
          <p:pic>
            <p:nvPicPr>
              <p:cNvPr id="65" name="Inkt 64">
                <a:extLst>
                  <a:ext uri="{FF2B5EF4-FFF2-40B4-BE49-F238E27FC236}">
                    <a16:creationId xmlns:a16="http://schemas.microsoft.com/office/drawing/2014/main" id="{72CD6F95-F6E4-46B2-8C37-F760B47FFBE7}"/>
                  </a:ext>
                </a:extLst>
              </p:cNvPr>
              <p:cNvPicPr/>
              <p:nvPr/>
            </p:nvPicPr>
            <p:blipFill>
              <a:blip r:embed="rId31"/>
              <a:stretch>
                <a:fillRect/>
              </a:stretch>
            </p:blipFill>
            <p:spPr>
              <a:xfrm>
                <a:off x="1605355" y="2955932"/>
                <a:ext cx="1389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6" name="Inkt 65">
                <a:extLst>
                  <a:ext uri="{FF2B5EF4-FFF2-40B4-BE49-F238E27FC236}">
                    <a16:creationId xmlns:a16="http://schemas.microsoft.com/office/drawing/2014/main" id="{883200AD-5E5C-46E3-9317-15117BE71FB9}"/>
                  </a:ext>
                </a:extLst>
              </p14:cNvPr>
              <p14:cNvContentPartPr/>
              <p14:nvPr/>
            </p14:nvContentPartPr>
            <p14:xfrm>
              <a:off x="930632" y="3274026"/>
              <a:ext cx="633024" cy="393840"/>
            </p14:xfrm>
          </p:contentPart>
        </mc:Choice>
        <mc:Fallback xmlns="">
          <p:pic>
            <p:nvPicPr>
              <p:cNvPr id="66" name="Inkt 65">
                <a:extLst>
                  <a:ext uri="{FF2B5EF4-FFF2-40B4-BE49-F238E27FC236}">
                    <a16:creationId xmlns:a16="http://schemas.microsoft.com/office/drawing/2014/main" id="{883200AD-5E5C-46E3-9317-15117BE71FB9}"/>
                  </a:ext>
                </a:extLst>
              </p:cNvPr>
              <p:cNvPicPr/>
              <p:nvPr/>
            </p:nvPicPr>
            <p:blipFill>
              <a:blip r:embed="rId96"/>
              <a:stretch>
                <a:fillRect/>
              </a:stretch>
            </p:blipFill>
            <p:spPr>
              <a:xfrm>
                <a:off x="923430" y="3266826"/>
                <a:ext cx="647067"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7" name="Inkt 66">
                <a:extLst>
                  <a:ext uri="{FF2B5EF4-FFF2-40B4-BE49-F238E27FC236}">
                    <a16:creationId xmlns:a16="http://schemas.microsoft.com/office/drawing/2014/main" id="{1D738AC6-5CFA-494C-BDEF-8BE7E64A35D4}"/>
                  </a:ext>
                </a:extLst>
              </p14:cNvPr>
              <p14:cNvContentPartPr/>
              <p14:nvPr/>
            </p14:nvContentPartPr>
            <p14:xfrm>
              <a:off x="625928" y="3313194"/>
              <a:ext cx="82080" cy="351072"/>
            </p14:xfrm>
          </p:contentPart>
        </mc:Choice>
        <mc:Fallback xmlns="">
          <p:pic>
            <p:nvPicPr>
              <p:cNvPr id="67" name="Inkt 66">
                <a:extLst>
                  <a:ext uri="{FF2B5EF4-FFF2-40B4-BE49-F238E27FC236}">
                    <a16:creationId xmlns:a16="http://schemas.microsoft.com/office/drawing/2014/main" id="{1D738AC6-5CFA-494C-BDEF-8BE7E64A35D4}"/>
                  </a:ext>
                </a:extLst>
              </p:cNvPr>
              <p:cNvPicPr/>
              <p:nvPr/>
            </p:nvPicPr>
            <p:blipFill>
              <a:blip r:embed="rId3"/>
              <a:stretch>
                <a:fillRect/>
              </a:stretch>
            </p:blipFill>
            <p:spPr>
              <a:xfrm>
                <a:off x="618759" y="3306360"/>
                <a:ext cx="96059" cy="365100"/>
              </a:xfrm>
              <a:prstGeom prst="rect">
                <a:avLst/>
              </a:prstGeom>
            </p:spPr>
          </p:pic>
        </mc:Fallback>
      </mc:AlternateContent>
    </p:spTree>
    <p:extLst>
      <p:ext uri="{BB962C8B-B14F-4D97-AF65-F5344CB8AC3E}">
        <p14:creationId xmlns:p14="http://schemas.microsoft.com/office/powerpoint/2010/main" val="3228663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5" name="Inkt 44">
                <a:extLst>
                  <a:ext uri="{FF2B5EF4-FFF2-40B4-BE49-F238E27FC236}">
                    <a16:creationId xmlns:a16="http://schemas.microsoft.com/office/drawing/2014/main" id="{E768EB93-8DB8-4848-9831-84D89909059C}"/>
                  </a:ext>
                </a:extLst>
              </p14:cNvPr>
              <p14:cNvContentPartPr/>
              <p14:nvPr/>
            </p14:nvContentPartPr>
            <p14:xfrm>
              <a:off x="2005998" y="1807248"/>
              <a:ext cx="8916840" cy="3845520"/>
            </p14:xfrm>
          </p:contentPart>
        </mc:Choice>
        <mc:Fallback xmlns="">
          <p:pic>
            <p:nvPicPr>
              <p:cNvPr id="45" name="Inkt 44">
                <a:extLst>
                  <a:ext uri="{FF2B5EF4-FFF2-40B4-BE49-F238E27FC236}">
                    <a16:creationId xmlns:a16="http://schemas.microsoft.com/office/drawing/2014/main" id="{E768EB93-8DB8-4848-9831-84D89909059C}"/>
                  </a:ext>
                </a:extLst>
              </p:cNvPr>
              <p:cNvPicPr/>
              <p:nvPr/>
            </p:nvPicPr>
            <p:blipFill>
              <a:blip r:embed="rId3"/>
              <a:stretch>
                <a:fillRect/>
              </a:stretch>
            </p:blipFill>
            <p:spPr>
              <a:xfrm>
                <a:off x="646998" y="1793208"/>
                <a:ext cx="10289976" cy="39053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4" name="Inkt 133">
                <a:extLst>
                  <a:ext uri="{FF2B5EF4-FFF2-40B4-BE49-F238E27FC236}">
                    <a16:creationId xmlns:a16="http://schemas.microsoft.com/office/drawing/2014/main" id="{CD010BA2-D86E-41B3-8E0F-E6A83D48EFBD}"/>
                  </a:ext>
                </a:extLst>
              </p14:cNvPr>
              <p14:cNvContentPartPr/>
              <p14:nvPr/>
            </p14:nvContentPartPr>
            <p14:xfrm>
              <a:off x="1471402" y="178537"/>
              <a:ext cx="2680704" cy="799200"/>
            </p14:xfrm>
          </p:contentPart>
        </mc:Choice>
        <mc:Fallback xmlns="">
          <p:pic>
            <p:nvPicPr>
              <p:cNvPr id="134" name="Inkt 133">
                <a:extLst>
                  <a:ext uri="{FF2B5EF4-FFF2-40B4-BE49-F238E27FC236}">
                    <a16:creationId xmlns:a16="http://schemas.microsoft.com/office/drawing/2014/main" id="{CD010BA2-D86E-41B3-8E0F-E6A83D48EFBD}"/>
                  </a:ext>
                </a:extLst>
              </p:cNvPr>
              <p:cNvPicPr/>
              <p:nvPr/>
            </p:nvPicPr>
            <p:blipFill>
              <a:blip r:embed="rId5"/>
              <a:stretch>
                <a:fillRect/>
              </a:stretch>
            </p:blipFill>
            <p:spPr>
              <a:xfrm>
                <a:off x="1442600" y="149737"/>
                <a:ext cx="2737947" cy="85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1" name="Inkt 140">
                <a:extLst>
                  <a:ext uri="{FF2B5EF4-FFF2-40B4-BE49-F238E27FC236}">
                    <a16:creationId xmlns:a16="http://schemas.microsoft.com/office/drawing/2014/main" id="{4DD519FE-B126-4103-B7BB-01FB7DD23F84}"/>
                  </a:ext>
                </a:extLst>
              </p14:cNvPr>
              <p14:cNvContentPartPr/>
              <p14:nvPr/>
            </p14:nvContentPartPr>
            <p14:xfrm>
              <a:off x="4477258" y="294025"/>
              <a:ext cx="568080" cy="588960"/>
            </p14:xfrm>
          </p:contentPart>
        </mc:Choice>
        <mc:Fallback xmlns="">
          <p:pic>
            <p:nvPicPr>
              <p:cNvPr id="141" name="Inkt 140">
                <a:extLst>
                  <a:ext uri="{FF2B5EF4-FFF2-40B4-BE49-F238E27FC236}">
                    <a16:creationId xmlns:a16="http://schemas.microsoft.com/office/drawing/2014/main" id="{4DD519FE-B126-4103-B7BB-01FB7DD23F84}"/>
                  </a:ext>
                </a:extLst>
              </p:cNvPr>
              <p:cNvPicPr/>
              <p:nvPr/>
            </p:nvPicPr>
            <p:blipFill>
              <a:blip r:embed="rId7"/>
              <a:stretch>
                <a:fillRect/>
              </a:stretch>
            </p:blipFill>
            <p:spPr>
              <a:xfrm>
                <a:off x="4448458" y="265585"/>
                <a:ext cx="62532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5" name="Inkt 154">
                <a:extLst>
                  <a:ext uri="{FF2B5EF4-FFF2-40B4-BE49-F238E27FC236}">
                    <a16:creationId xmlns:a16="http://schemas.microsoft.com/office/drawing/2014/main" id="{E8C5D41F-C772-4CF5-8AF2-6A23C615C838}"/>
                  </a:ext>
                </a:extLst>
              </p14:cNvPr>
              <p14:cNvContentPartPr/>
              <p14:nvPr/>
            </p14:nvContentPartPr>
            <p14:xfrm>
              <a:off x="5234122" y="220585"/>
              <a:ext cx="1293048" cy="662400"/>
            </p14:xfrm>
          </p:contentPart>
        </mc:Choice>
        <mc:Fallback xmlns="">
          <p:pic>
            <p:nvPicPr>
              <p:cNvPr id="155" name="Inkt 154">
                <a:extLst>
                  <a:ext uri="{FF2B5EF4-FFF2-40B4-BE49-F238E27FC236}">
                    <a16:creationId xmlns:a16="http://schemas.microsoft.com/office/drawing/2014/main" id="{E8C5D41F-C772-4CF5-8AF2-6A23C615C838}"/>
                  </a:ext>
                </a:extLst>
              </p:cNvPr>
              <p:cNvPicPr/>
              <p:nvPr/>
            </p:nvPicPr>
            <p:blipFill>
              <a:blip r:embed="rId9"/>
              <a:stretch>
                <a:fillRect/>
              </a:stretch>
            </p:blipFill>
            <p:spPr>
              <a:xfrm>
                <a:off x="5205332" y="191785"/>
                <a:ext cx="1350269" cy="71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7" name="Inkt 156">
                <a:extLst>
                  <a:ext uri="{FF2B5EF4-FFF2-40B4-BE49-F238E27FC236}">
                    <a16:creationId xmlns:a16="http://schemas.microsoft.com/office/drawing/2014/main" id="{DE14FDD4-D6ED-48BE-9DC9-CD489976F0A8}"/>
                  </a:ext>
                </a:extLst>
              </p14:cNvPr>
              <p14:cNvContentPartPr/>
              <p14:nvPr/>
            </p14:nvContentPartPr>
            <p14:xfrm>
              <a:off x="6768586" y="241609"/>
              <a:ext cx="288" cy="288"/>
            </p14:xfrm>
          </p:contentPart>
        </mc:Choice>
        <mc:Fallback xmlns="">
          <p:pic>
            <p:nvPicPr>
              <p:cNvPr id="157" name="Inkt 156">
                <a:extLst>
                  <a:ext uri="{FF2B5EF4-FFF2-40B4-BE49-F238E27FC236}">
                    <a16:creationId xmlns:a16="http://schemas.microsoft.com/office/drawing/2014/main" id="{DE14FDD4-D6ED-48BE-9DC9-CD489976F0A8}"/>
                  </a:ext>
                </a:extLst>
              </p:cNvPr>
              <p:cNvPicPr/>
              <p:nvPr/>
            </p:nvPicPr>
            <p:blipFill>
              <a:blip r:embed="rId11"/>
              <a:stretch>
                <a:fillRect/>
              </a:stretch>
            </p:blipFill>
            <p:spPr>
              <a:xfrm>
                <a:off x="6745546" y="218569"/>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9" name="Inkt 158">
                <a:extLst>
                  <a:ext uri="{FF2B5EF4-FFF2-40B4-BE49-F238E27FC236}">
                    <a16:creationId xmlns:a16="http://schemas.microsoft.com/office/drawing/2014/main" id="{5D3A65EB-BE26-41B2-B330-BF01577C7AFA}"/>
                  </a:ext>
                </a:extLst>
              </p14:cNvPr>
              <p14:cNvContentPartPr/>
              <p14:nvPr/>
            </p14:nvContentPartPr>
            <p14:xfrm>
              <a:off x="6694858" y="420169"/>
              <a:ext cx="462888" cy="442080"/>
            </p14:xfrm>
          </p:contentPart>
        </mc:Choice>
        <mc:Fallback xmlns="">
          <p:pic>
            <p:nvPicPr>
              <p:cNvPr id="159" name="Inkt 158">
                <a:extLst>
                  <a:ext uri="{FF2B5EF4-FFF2-40B4-BE49-F238E27FC236}">
                    <a16:creationId xmlns:a16="http://schemas.microsoft.com/office/drawing/2014/main" id="{5D3A65EB-BE26-41B2-B330-BF01577C7AFA}"/>
                  </a:ext>
                </a:extLst>
              </p:cNvPr>
              <p:cNvPicPr/>
              <p:nvPr/>
            </p:nvPicPr>
            <p:blipFill>
              <a:blip r:embed="rId13"/>
              <a:stretch>
                <a:fillRect/>
              </a:stretch>
            </p:blipFill>
            <p:spPr>
              <a:xfrm>
                <a:off x="6666422" y="391729"/>
                <a:ext cx="520119"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2" name="Inkt 181">
                <a:extLst>
                  <a:ext uri="{FF2B5EF4-FFF2-40B4-BE49-F238E27FC236}">
                    <a16:creationId xmlns:a16="http://schemas.microsoft.com/office/drawing/2014/main" id="{1AB2C053-1E5F-4184-A634-8961EE2D755C}"/>
                  </a:ext>
                </a:extLst>
              </p14:cNvPr>
              <p14:cNvContentPartPr/>
              <p14:nvPr/>
            </p14:nvContentPartPr>
            <p14:xfrm>
              <a:off x="7430698" y="167881"/>
              <a:ext cx="2848896" cy="1093680"/>
            </p14:xfrm>
          </p:contentPart>
        </mc:Choice>
        <mc:Fallback xmlns="">
          <p:pic>
            <p:nvPicPr>
              <p:cNvPr id="182" name="Inkt 181">
                <a:extLst>
                  <a:ext uri="{FF2B5EF4-FFF2-40B4-BE49-F238E27FC236}">
                    <a16:creationId xmlns:a16="http://schemas.microsoft.com/office/drawing/2014/main" id="{1AB2C053-1E5F-4184-A634-8961EE2D755C}"/>
                  </a:ext>
                </a:extLst>
              </p:cNvPr>
              <p:cNvPicPr/>
              <p:nvPr/>
            </p:nvPicPr>
            <p:blipFill>
              <a:blip r:embed="rId15"/>
              <a:stretch>
                <a:fillRect/>
              </a:stretch>
            </p:blipFill>
            <p:spPr>
              <a:xfrm>
                <a:off x="7401899" y="139450"/>
                <a:ext cx="2906133" cy="115090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9" name="Inkt 368">
                <a:extLst>
                  <a:ext uri="{FF2B5EF4-FFF2-40B4-BE49-F238E27FC236}">
                    <a16:creationId xmlns:a16="http://schemas.microsoft.com/office/drawing/2014/main" id="{C163CBBF-76BD-4DF8-98E2-142A7F7C9D8A}"/>
                  </a:ext>
                </a:extLst>
              </p14:cNvPr>
              <p14:cNvContentPartPr/>
              <p14:nvPr/>
            </p14:nvContentPartPr>
            <p14:xfrm>
              <a:off x="5360276" y="6516117"/>
              <a:ext cx="43272" cy="107280"/>
            </p14:xfrm>
          </p:contentPart>
        </mc:Choice>
        <mc:Fallback xmlns="">
          <p:pic>
            <p:nvPicPr>
              <p:cNvPr id="369" name="Inkt 368">
                <a:extLst>
                  <a:ext uri="{FF2B5EF4-FFF2-40B4-BE49-F238E27FC236}">
                    <a16:creationId xmlns:a16="http://schemas.microsoft.com/office/drawing/2014/main" id="{C163CBBF-76BD-4DF8-98E2-142A7F7C9D8A}"/>
                  </a:ext>
                </a:extLst>
              </p:cNvPr>
              <p:cNvPicPr/>
              <p:nvPr/>
            </p:nvPicPr>
            <p:blipFill>
              <a:blip r:embed="rId17"/>
              <a:stretch>
                <a:fillRect/>
              </a:stretch>
            </p:blipFill>
            <p:spPr>
              <a:xfrm>
                <a:off x="5353425" y="650927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8" name="Inkt 397">
                <a:extLst>
                  <a:ext uri="{FF2B5EF4-FFF2-40B4-BE49-F238E27FC236}">
                    <a16:creationId xmlns:a16="http://schemas.microsoft.com/office/drawing/2014/main" id="{BA47BD76-207E-4B51-ABD0-053624B16619}"/>
                  </a:ext>
                </a:extLst>
              </p14:cNvPr>
              <p14:cNvContentPartPr/>
              <p14:nvPr/>
            </p14:nvContentPartPr>
            <p14:xfrm>
              <a:off x="5510036" y="6494805"/>
              <a:ext cx="64512" cy="162720"/>
            </p14:xfrm>
          </p:contentPart>
        </mc:Choice>
        <mc:Fallback xmlns="">
          <p:pic>
            <p:nvPicPr>
              <p:cNvPr id="398" name="Inkt 397">
                <a:extLst>
                  <a:ext uri="{FF2B5EF4-FFF2-40B4-BE49-F238E27FC236}">
                    <a16:creationId xmlns:a16="http://schemas.microsoft.com/office/drawing/2014/main" id="{BA47BD76-207E-4B51-ABD0-053624B16619}"/>
                  </a:ext>
                </a:extLst>
              </p:cNvPr>
              <p:cNvPicPr/>
              <p:nvPr/>
            </p:nvPicPr>
            <p:blipFill>
              <a:blip r:embed="rId19"/>
              <a:stretch>
                <a:fillRect/>
              </a:stretch>
            </p:blipFill>
            <p:spPr>
              <a:xfrm>
                <a:off x="5502868" y="648796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0" name="Inkt 399">
                <a:extLst>
                  <a:ext uri="{FF2B5EF4-FFF2-40B4-BE49-F238E27FC236}">
                    <a16:creationId xmlns:a16="http://schemas.microsoft.com/office/drawing/2014/main" id="{38279A16-D140-441A-9127-AD2E89529FE7}"/>
                  </a:ext>
                </a:extLst>
              </p14:cNvPr>
              <p14:cNvContentPartPr/>
              <p14:nvPr/>
            </p14:nvContentPartPr>
            <p14:xfrm>
              <a:off x="5625236" y="6473493"/>
              <a:ext cx="288" cy="17280"/>
            </p14:xfrm>
          </p:contentPart>
        </mc:Choice>
        <mc:Fallback xmlns="">
          <p:pic>
            <p:nvPicPr>
              <p:cNvPr id="400" name="Inkt 399">
                <a:extLst>
                  <a:ext uri="{FF2B5EF4-FFF2-40B4-BE49-F238E27FC236}">
                    <a16:creationId xmlns:a16="http://schemas.microsoft.com/office/drawing/2014/main" id="{38279A16-D140-441A-9127-AD2E89529FE7}"/>
                  </a:ext>
                </a:extLst>
              </p:cNvPr>
              <p:cNvPicPr/>
              <p:nvPr/>
            </p:nvPicPr>
            <p:blipFill>
              <a:blip r:embed="rId21"/>
              <a:stretch>
                <a:fillRect/>
              </a:stretch>
            </p:blipFill>
            <p:spPr>
              <a:xfrm>
                <a:off x="5619764" y="6468021"/>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2" name="Inkt 401">
                <a:extLst>
                  <a:ext uri="{FF2B5EF4-FFF2-40B4-BE49-F238E27FC236}">
                    <a16:creationId xmlns:a16="http://schemas.microsoft.com/office/drawing/2014/main" id="{0BB89CF0-62B3-4DFE-AB65-9F34C8E40962}"/>
                  </a:ext>
                </a:extLst>
              </p14:cNvPr>
              <p14:cNvContentPartPr/>
              <p14:nvPr/>
            </p14:nvContentPartPr>
            <p14:xfrm>
              <a:off x="5616884" y="6546069"/>
              <a:ext cx="103104" cy="86040"/>
            </p14:xfrm>
          </p:contentPart>
        </mc:Choice>
        <mc:Fallback xmlns="">
          <p:pic>
            <p:nvPicPr>
              <p:cNvPr id="402" name="Inkt 401">
                <a:extLst>
                  <a:ext uri="{FF2B5EF4-FFF2-40B4-BE49-F238E27FC236}">
                    <a16:creationId xmlns:a16="http://schemas.microsoft.com/office/drawing/2014/main" id="{0BB89CF0-62B3-4DFE-AB65-9F34C8E40962}"/>
                  </a:ext>
                </a:extLst>
              </p:cNvPr>
              <p:cNvPicPr/>
              <p:nvPr/>
            </p:nvPicPr>
            <p:blipFill>
              <a:blip r:embed="rId23"/>
              <a:stretch>
                <a:fillRect/>
              </a:stretch>
            </p:blipFill>
            <p:spPr>
              <a:xfrm>
                <a:off x="5609674" y="653922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3" name="Inkt 412">
                <a:extLst>
                  <a:ext uri="{FF2B5EF4-FFF2-40B4-BE49-F238E27FC236}">
                    <a16:creationId xmlns:a16="http://schemas.microsoft.com/office/drawing/2014/main" id="{113F14C7-4C61-4A99-804D-AEE7371812AA}"/>
                  </a:ext>
                </a:extLst>
              </p14:cNvPr>
              <p14:cNvContentPartPr/>
              <p14:nvPr/>
            </p14:nvContentPartPr>
            <p14:xfrm>
              <a:off x="5779028" y="6507765"/>
              <a:ext cx="479520" cy="269496"/>
            </p14:xfrm>
          </p:contentPart>
        </mc:Choice>
        <mc:Fallback xmlns="">
          <p:pic>
            <p:nvPicPr>
              <p:cNvPr id="413" name="Inkt 412">
                <a:extLst>
                  <a:ext uri="{FF2B5EF4-FFF2-40B4-BE49-F238E27FC236}">
                    <a16:creationId xmlns:a16="http://schemas.microsoft.com/office/drawing/2014/main" id="{113F14C7-4C61-4A99-804D-AEE7371812AA}"/>
                  </a:ext>
                </a:extLst>
              </p:cNvPr>
              <p:cNvPicPr/>
              <p:nvPr/>
            </p:nvPicPr>
            <p:blipFill>
              <a:blip r:embed="rId25"/>
              <a:stretch>
                <a:fillRect/>
              </a:stretch>
            </p:blipFill>
            <p:spPr>
              <a:xfrm>
                <a:off x="5772183" y="6500578"/>
                <a:ext cx="493571" cy="28351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0" name="Inkt 419">
                <a:extLst>
                  <a:ext uri="{FF2B5EF4-FFF2-40B4-BE49-F238E27FC236}">
                    <a16:creationId xmlns:a16="http://schemas.microsoft.com/office/drawing/2014/main" id="{6CF99897-EA26-4642-8FD9-091754D47573}"/>
                  </a:ext>
                </a:extLst>
              </p14:cNvPr>
              <p14:cNvContentPartPr/>
              <p14:nvPr/>
            </p14:nvContentPartPr>
            <p14:xfrm>
              <a:off x="5193812" y="6469173"/>
              <a:ext cx="128736" cy="227016"/>
            </p14:xfrm>
          </p:contentPart>
        </mc:Choice>
        <mc:Fallback xmlns="">
          <p:pic>
            <p:nvPicPr>
              <p:cNvPr id="420" name="Inkt 419">
                <a:extLst>
                  <a:ext uri="{FF2B5EF4-FFF2-40B4-BE49-F238E27FC236}">
                    <a16:creationId xmlns:a16="http://schemas.microsoft.com/office/drawing/2014/main" id="{6CF99897-EA26-4642-8FD9-091754D47573}"/>
                  </a:ext>
                </a:extLst>
              </p:cNvPr>
              <p:cNvPicPr/>
              <p:nvPr/>
            </p:nvPicPr>
            <p:blipFill>
              <a:blip r:embed="rId27"/>
              <a:stretch>
                <a:fillRect/>
              </a:stretch>
            </p:blipFill>
            <p:spPr>
              <a:xfrm>
                <a:off x="5186620" y="6462326"/>
                <a:ext cx="142760"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3" name="Inkt 422">
                <a:extLst>
                  <a:ext uri="{FF2B5EF4-FFF2-40B4-BE49-F238E27FC236}">
                    <a16:creationId xmlns:a16="http://schemas.microsoft.com/office/drawing/2014/main" id="{06800263-413C-46C5-AB5F-EEFA9CFD5B74}"/>
                  </a:ext>
                </a:extLst>
              </p14:cNvPr>
              <p14:cNvContentPartPr/>
              <p14:nvPr/>
            </p14:nvContentPartPr>
            <p14:xfrm>
              <a:off x="6334580" y="6635925"/>
              <a:ext cx="376416" cy="98496"/>
            </p14:xfrm>
          </p:contentPart>
        </mc:Choice>
        <mc:Fallback xmlns="">
          <p:pic>
            <p:nvPicPr>
              <p:cNvPr id="423" name="Inkt 422">
                <a:extLst>
                  <a:ext uri="{FF2B5EF4-FFF2-40B4-BE49-F238E27FC236}">
                    <a16:creationId xmlns:a16="http://schemas.microsoft.com/office/drawing/2014/main" id="{06800263-413C-46C5-AB5F-EEFA9CFD5B74}"/>
                  </a:ext>
                </a:extLst>
              </p:cNvPr>
              <p:cNvPicPr/>
              <p:nvPr/>
            </p:nvPicPr>
            <p:blipFill>
              <a:blip r:embed="rId29"/>
              <a:stretch>
                <a:fillRect/>
              </a:stretch>
            </p:blipFill>
            <p:spPr>
              <a:xfrm>
                <a:off x="6327743" y="6628736"/>
                <a:ext cx="390451" cy="112516"/>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 name="Inkt 4">
                <a:extLst>
                  <a:ext uri="{FF2B5EF4-FFF2-40B4-BE49-F238E27FC236}">
                    <a16:creationId xmlns:a16="http://schemas.microsoft.com/office/drawing/2014/main" id="{F16931AB-DCA4-41DC-8C9E-783E03FCB88C}"/>
                  </a:ext>
                </a:extLst>
              </p14:cNvPr>
              <p14:cNvContentPartPr/>
              <p14:nvPr/>
            </p14:nvContentPartPr>
            <p14:xfrm>
              <a:off x="2407116" y="1586464"/>
              <a:ext cx="8420040" cy="4841280"/>
            </p14:xfrm>
          </p:contentPart>
        </mc:Choice>
        <mc:Fallback xmlns="">
          <p:pic>
            <p:nvPicPr>
              <p:cNvPr id="5" name="Inkt 4">
                <a:extLst>
                  <a:ext uri="{FF2B5EF4-FFF2-40B4-BE49-F238E27FC236}">
                    <a16:creationId xmlns:a16="http://schemas.microsoft.com/office/drawing/2014/main" id="{F16931AB-DCA4-41DC-8C9E-783E03FCB88C}"/>
                  </a:ext>
                </a:extLst>
              </p:cNvPr>
              <p:cNvPicPr/>
              <p:nvPr/>
            </p:nvPicPr>
            <p:blipFill>
              <a:blip r:embed="rId31"/>
              <a:stretch>
                <a:fillRect/>
              </a:stretch>
            </p:blipFill>
            <p:spPr>
              <a:xfrm>
                <a:off x="2393076" y="1572065"/>
                <a:ext cx="8448442" cy="486234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Inkt 45">
                <a:extLst>
                  <a:ext uri="{FF2B5EF4-FFF2-40B4-BE49-F238E27FC236}">
                    <a16:creationId xmlns:a16="http://schemas.microsoft.com/office/drawing/2014/main" id="{23EE62B9-43C3-48D5-B5AF-6931F64E388E}"/>
                  </a:ext>
                </a:extLst>
              </p14:cNvPr>
              <p14:cNvContentPartPr/>
              <p14:nvPr/>
            </p14:nvContentPartPr>
            <p14:xfrm>
              <a:off x="2407116" y="3614001"/>
              <a:ext cx="121536" cy="288"/>
            </p14:xfrm>
          </p:contentPart>
        </mc:Choice>
        <mc:Fallback xmlns="">
          <p:pic>
            <p:nvPicPr>
              <p:cNvPr id="46" name="Inkt 45">
                <a:extLst>
                  <a:ext uri="{FF2B5EF4-FFF2-40B4-BE49-F238E27FC236}">
                    <a16:creationId xmlns:a16="http://schemas.microsoft.com/office/drawing/2014/main" id="{23EE62B9-43C3-48D5-B5AF-6931F64E388E}"/>
                  </a:ext>
                </a:extLst>
              </p:cNvPr>
              <p:cNvPicPr/>
              <p:nvPr/>
            </p:nvPicPr>
            <p:blipFill>
              <a:blip r:embed="rId33"/>
              <a:stretch>
                <a:fillRect/>
              </a:stretch>
            </p:blipFill>
            <p:spPr>
              <a:xfrm>
                <a:off x="2393093" y="3602481"/>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 name="Inkt 46">
                <a:extLst>
                  <a:ext uri="{FF2B5EF4-FFF2-40B4-BE49-F238E27FC236}">
                    <a16:creationId xmlns:a16="http://schemas.microsoft.com/office/drawing/2014/main" id="{5006478A-BF0D-4F92-A63D-C8E2E2ABF843}"/>
                  </a:ext>
                </a:extLst>
              </p14:cNvPr>
              <p14:cNvContentPartPr/>
              <p14:nvPr/>
            </p14:nvContentPartPr>
            <p14:xfrm>
              <a:off x="2407116" y="1586464"/>
              <a:ext cx="121536" cy="288"/>
            </p14:xfrm>
          </p:contentPart>
        </mc:Choice>
        <mc:Fallback xmlns="">
          <p:pic>
            <p:nvPicPr>
              <p:cNvPr id="47" name="Inkt 46">
                <a:extLst>
                  <a:ext uri="{FF2B5EF4-FFF2-40B4-BE49-F238E27FC236}">
                    <a16:creationId xmlns:a16="http://schemas.microsoft.com/office/drawing/2014/main" id="{5006478A-BF0D-4F92-A63D-C8E2E2ABF843}"/>
                  </a:ext>
                </a:extLst>
              </p:cNvPr>
              <p:cNvPicPr/>
              <p:nvPr/>
            </p:nvPicPr>
            <p:blipFill>
              <a:blip r:embed="rId33"/>
              <a:stretch>
                <a:fillRect/>
              </a:stretch>
            </p:blipFill>
            <p:spPr>
              <a:xfrm>
                <a:off x="2393093" y="157494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t 47">
                <a:extLst>
                  <a:ext uri="{FF2B5EF4-FFF2-40B4-BE49-F238E27FC236}">
                    <a16:creationId xmlns:a16="http://schemas.microsoft.com/office/drawing/2014/main" id="{EB5332EA-1FC7-4150-A909-ED72E923DFEE}"/>
                  </a:ext>
                </a:extLst>
              </p14:cNvPr>
              <p14:cNvContentPartPr/>
              <p14:nvPr/>
            </p14:nvContentPartPr>
            <p14:xfrm>
              <a:off x="2407116" y="4007015"/>
              <a:ext cx="121536" cy="288"/>
            </p14:xfrm>
          </p:contentPart>
        </mc:Choice>
        <mc:Fallback xmlns="">
          <p:pic>
            <p:nvPicPr>
              <p:cNvPr id="48" name="Inkt 47">
                <a:extLst>
                  <a:ext uri="{FF2B5EF4-FFF2-40B4-BE49-F238E27FC236}">
                    <a16:creationId xmlns:a16="http://schemas.microsoft.com/office/drawing/2014/main" id="{EB5332EA-1FC7-4150-A909-ED72E923DFEE}"/>
                  </a:ext>
                </a:extLst>
              </p:cNvPr>
              <p:cNvPicPr/>
              <p:nvPr/>
            </p:nvPicPr>
            <p:blipFill>
              <a:blip r:embed="rId33"/>
              <a:stretch>
                <a:fillRect/>
              </a:stretch>
            </p:blipFill>
            <p:spPr>
              <a:xfrm>
                <a:off x="2393093" y="3995495"/>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Inkt 51">
                <a:extLst>
                  <a:ext uri="{FF2B5EF4-FFF2-40B4-BE49-F238E27FC236}">
                    <a16:creationId xmlns:a16="http://schemas.microsoft.com/office/drawing/2014/main" id="{AB8B9452-105A-405F-82A8-A15E32DD5FB7}"/>
                  </a:ext>
                </a:extLst>
              </p14:cNvPr>
              <p14:cNvContentPartPr/>
              <p14:nvPr/>
            </p14:nvContentPartPr>
            <p14:xfrm>
              <a:off x="2407116" y="4399741"/>
              <a:ext cx="121536" cy="288"/>
            </p14:xfrm>
          </p:contentPart>
        </mc:Choice>
        <mc:Fallback xmlns="">
          <p:pic>
            <p:nvPicPr>
              <p:cNvPr id="52" name="Inkt 51">
                <a:extLst>
                  <a:ext uri="{FF2B5EF4-FFF2-40B4-BE49-F238E27FC236}">
                    <a16:creationId xmlns:a16="http://schemas.microsoft.com/office/drawing/2014/main" id="{AB8B9452-105A-405F-82A8-A15E32DD5FB7}"/>
                  </a:ext>
                </a:extLst>
              </p:cNvPr>
              <p:cNvPicPr/>
              <p:nvPr/>
            </p:nvPicPr>
            <p:blipFill>
              <a:blip r:embed="rId33"/>
              <a:stretch>
                <a:fillRect/>
              </a:stretch>
            </p:blipFill>
            <p:spPr>
              <a:xfrm>
                <a:off x="2393093" y="4388221"/>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3" name="Inkt 52">
                <a:extLst>
                  <a:ext uri="{FF2B5EF4-FFF2-40B4-BE49-F238E27FC236}">
                    <a16:creationId xmlns:a16="http://schemas.microsoft.com/office/drawing/2014/main" id="{632DB9AD-A84F-4C5C-98CE-391D9CD200EB}"/>
                  </a:ext>
                </a:extLst>
              </p14:cNvPr>
              <p14:cNvContentPartPr/>
              <p14:nvPr/>
            </p14:nvContentPartPr>
            <p14:xfrm>
              <a:off x="2407116" y="4792179"/>
              <a:ext cx="121536" cy="288"/>
            </p14:xfrm>
          </p:contentPart>
        </mc:Choice>
        <mc:Fallback xmlns="">
          <p:pic>
            <p:nvPicPr>
              <p:cNvPr id="53" name="Inkt 52">
                <a:extLst>
                  <a:ext uri="{FF2B5EF4-FFF2-40B4-BE49-F238E27FC236}">
                    <a16:creationId xmlns:a16="http://schemas.microsoft.com/office/drawing/2014/main" id="{632DB9AD-A84F-4C5C-98CE-391D9CD200EB}"/>
                  </a:ext>
                </a:extLst>
              </p:cNvPr>
              <p:cNvPicPr/>
              <p:nvPr/>
            </p:nvPicPr>
            <p:blipFill>
              <a:blip r:embed="rId33"/>
              <a:stretch>
                <a:fillRect/>
              </a:stretch>
            </p:blipFill>
            <p:spPr>
              <a:xfrm>
                <a:off x="2393093" y="4780659"/>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4" name="Inkt 53">
                <a:extLst>
                  <a:ext uri="{FF2B5EF4-FFF2-40B4-BE49-F238E27FC236}">
                    <a16:creationId xmlns:a16="http://schemas.microsoft.com/office/drawing/2014/main" id="{5C51F1C0-DB50-409B-91FE-CD49C978177D}"/>
                  </a:ext>
                </a:extLst>
              </p14:cNvPr>
              <p14:cNvContentPartPr/>
              <p14:nvPr/>
            </p14:nvContentPartPr>
            <p14:xfrm>
              <a:off x="2407116" y="5184329"/>
              <a:ext cx="121536" cy="288"/>
            </p14:xfrm>
          </p:contentPart>
        </mc:Choice>
        <mc:Fallback xmlns="">
          <p:pic>
            <p:nvPicPr>
              <p:cNvPr id="54" name="Inkt 53">
                <a:extLst>
                  <a:ext uri="{FF2B5EF4-FFF2-40B4-BE49-F238E27FC236}">
                    <a16:creationId xmlns:a16="http://schemas.microsoft.com/office/drawing/2014/main" id="{5C51F1C0-DB50-409B-91FE-CD49C978177D}"/>
                  </a:ext>
                </a:extLst>
              </p:cNvPr>
              <p:cNvPicPr/>
              <p:nvPr/>
            </p:nvPicPr>
            <p:blipFill>
              <a:blip r:embed="rId33"/>
              <a:stretch>
                <a:fillRect/>
              </a:stretch>
            </p:blipFill>
            <p:spPr>
              <a:xfrm>
                <a:off x="2393093" y="5172809"/>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t 54">
                <a:extLst>
                  <a:ext uri="{FF2B5EF4-FFF2-40B4-BE49-F238E27FC236}">
                    <a16:creationId xmlns:a16="http://schemas.microsoft.com/office/drawing/2014/main" id="{2C4BBACE-E3F3-4CE5-8673-FD050E4E584D}"/>
                  </a:ext>
                </a:extLst>
              </p14:cNvPr>
              <p14:cNvContentPartPr/>
              <p14:nvPr/>
            </p14:nvContentPartPr>
            <p14:xfrm>
              <a:off x="2407116" y="1586464"/>
              <a:ext cx="121536" cy="288"/>
            </p14:xfrm>
          </p:contentPart>
        </mc:Choice>
        <mc:Fallback xmlns="">
          <p:pic>
            <p:nvPicPr>
              <p:cNvPr id="55" name="Inkt 54">
                <a:extLst>
                  <a:ext uri="{FF2B5EF4-FFF2-40B4-BE49-F238E27FC236}">
                    <a16:creationId xmlns:a16="http://schemas.microsoft.com/office/drawing/2014/main" id="{2C4BBACE-E3F3-4CE5-8673-FD050E4E584D}"/>
                  </a:ext>
                </a:extLst>
              </p:cNvPr>
              <p:cNvPicPr/>
              <p:nvPr/>
            </p:nvPicPr>
            <p:blipFill>
              <a:blip r:embed="rId33"/>
              <a:stretch>
                <a:fillRect/>
              </a:stretch>
            </p:blipFill>
            <p:spPr>
              <a:xfrm>
                <a:off x="2393093" y="157494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6" name="Inkt 55">
                <a:extLst>
                  <a:ext uri="{FF2B5EF4-FFF2-40B4-BE49-F238E27FC236}">
                    <a16:creationId xmlns:a16="http://schemas.microsoft.com/office/drawing/2014/main" id="{CB771FFC-1233-4604-8F07-9EF9D44F16DA}"/>
                  </a:ext>
                </a:extLst>
              </p14:cNvPr>
              <p14:cNvContentPartPr/>
              <p14:nvPr/>
            </p14:nvContentPartPr>
            <p14:xfrm>
              <a:off x="2407116" y="1979478"/>
              <a:ext cx="121536" cy="288"/>
            </p14:xfrm>
          </p:contentPart>
        </mc:Choice>
        <mc:Fallback xmlns="">
          <p:pic>
            <p:nvPicPr>
              <p:cNvPr id="56" name="Inkt 55">
                <a:extLst>
                  <a:ext uri="{FF2B5EF4-FFF2-40B4-BE49-F238E27FC236}">
                    <a16:creationId xmlns:a16="http://schemas.microsoft.com/office/drawing/2014/main" id="{CB771FFC-1233-4604-8F07-9EF9D44F16DA}"/>
                  </a:ext>
                </a:extLst>
              </p:cNvPr>
              <p:cNvPicPr/>
              <p:nvPr/>
            </p:nvPicPr>
            <p:blipFill>
              <a:blip r:embed="rId33"/>
              <a:stretch>
                <a:fillRect/>
              </a:stretch>
            </p:blipFill>
            <p:spPr>
              <a:xfrm>
                <a:off x="2393093" y="1967958"/>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7" name="Inkt 56">
                <a:extLst>
                  <a:ext uri="{FF2B5EF4-FFF2-40B4-BE49-F238E27FC236}">
                    <a16:creationId xmlns:a16="http://schemas.microsoft.com/office/drawing/2014/main" id="{8379F02E-F968-4889-B304-1F69E749D6CE}"/>
                  </a:ext>
                </a:extLst>
              </p14:cNvPr>
              <p14:cNvContentPartPr/>
              <p14:nvPr/>
            </p14:nvContentPartPr>
            <p14:xfrm>
              <a:off x="2407116" y="2372204"/>
              <a:ext cx="121536" cy="288"/>
            </p14:xfrm>
          </p:contentPart>
        </mc:Choice>
        <mc:Fallback xmlns="">
          <p:pic>
            <p:nvPicPr>
              <p:cNvPr id="57" name="Inkt 56">
                <a:extLst>
                  <a:ext uri="{FF2B5EF4-FFF2-40B4-BE49-F238E27FC236}">
                    <a16:creationId xmlns:a16="http://schemas.microsoft.com/office/drawing/2014/main" id="{8379F02E-F968-4889-B304-1F69E749D6CE}"/>
                  </a:ext>
                </a:extLst>
              </p:cNvPr>
              <p:cNvPicPr/>
              <p:nvPr/>
            </p:nvPicPr>
            <p:blipFill>
              <a:blip r:embed="rId33"/>
              <a:stretch>
                <a:fillRect/>
              </a:stretch>
            </p:blipFill>
            <p:spPr>
              <a:xfrm>
                <a:off x="2393093" y="2360684"/>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8" name="Inkt 57">
                <a:extLst>
                  <a:ext uri="{FF2B5EF4-FFF2-40B4-BE49-F238E27FC236}">
                    <a16:creationId xmlns:a16="http://schemas.microsoft.com/office/drawing/2014/main" id="{ED58A0CC-939F-411E-865E-3DBEE82F31AF}"/>
                  </a:ext>
                </a:extLst>
              </p14:cNvPr>
              <p14:cNvContentPartPr/>
              <p14:nvPr/>
            </p14:nvContentPartPr>
            <p14:xfrm>
              <a:off x="2407116" y="2764642"/>
              <a:ext cx="121536" cy="288"/>
            </p14:xfrm>
          </p:contentPart>
        </mc:Choice>
        <mc:Fallback xmlns="">
          <p:pic>
            <p:nvPicPr>
              <p:cNvPr id="58" name="Inkt 57">
                <a:extLst>
                  <a:ext uri="{FF2B5EF4-FFF2-40B4-BE49-F238E27FC236}">
                    <a16:creationId xmlns:a16="http://schemas.microsoft.com/office/drawing/2014/main" id="{ED58A0CC-939F-411E-865E-3DBEE82F31AF}"/>
                  </a:ext>
                </a:extLst>
              </p:cNvPr>
              <p:cNvPicPr/>
              <p:nvPr/>
            </p:nvPicPr>
            <p:blipFill>
              <a:blip r:embed="rId33"/>
              <a:stretch>
                <a:fillRect/>
              </a:stretch>
            </p:blipFill>
            <p:spPr>
              <a:xfrm>
                <a:off x="2393093" y="2753122"/>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9" name="Inkt 58">
                <a:extLst>
                  <a:ext uri="{FF2B5EF4-FFF2-40B4-BE49-F238E27FC236}">
                    <a16:creationId xmlns:a16="http://schemas.microsoft.com/office/drawing/2014/main" id="{6BB22410-A599-41BD-BEF6-F340D99C5E8A}"/>
                  </a:ext>
                </a:extLst>
              </p14:cNvPr>
              <p14:cNvContentPartPr/>
              <p14:nvPr/>
            </p14:nvContentPartPr>
            <p14:xfrm>
              <a:off x="2407116" y="3189033"/>
              <a:ext cx="121536" cy="288"/>
            </p14:xfrm>
          </p:contentPart>
        </mc:Choice>
        <mc:Fallback xmlns="">
          <p:pic>
            <p:nvPicPr>
              <p:cNvPr id="59" name="Inkt 58">
                <a:extLst>
                  <a:ext uri="{FF2B5EF4-FFF2-40B4-BE49-F238E27FC236}">
                    <a16:creationId xmlns:a16="http://schemas.microsoft.com/office/drawing/2014/main" id="{6BB22410-A599-41BD-BEF6-F340D99C5E8A}"/>
                  </a:ext>
                </a:extLst>
              </p:cNvPr>
              <p:cNvPicPr/>
              <p:nvPr/>
            </p:nvPicPr>
            <p:blipFill>
              <a:blip r:embed="rId33"/>
              <a:stretch>
                <a:fillRect/>
              </a:stretch>
            </p:blipFill>
            <p:spPr>
              <a:xfrm>
                <a:off x="2393093" y="3177513"/>
                <a:ext cx="149942"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5" name="Inkt 134">
                <a:extLst>
                  <a:ext uri="{FF2B5EF4-FFF2-40B4-BE49-F238E27FC236}">
                    <a16:creationId xmlns:a16="http://schemas.microsoft.com/office/drawing/2014/main" id="{A9B8E6EA-17CF-45B3-9630-B705CE58263A}"/>
                  </a:ext>
                </a:extLst>
              </p14:cNvPr>
              <p14:cNvContentPartPr/>
              <p14:nvPr/>
            </p14:nvContentPartPr>
            <p14:xfrm>
              <a:off x="2172822" y="5120249"/>
              <a:ext cx="93600" cy="128160"/>
            </p14:xfrm>
          </p:contentPart>
        </mc:Choice>
        <mc:Fallback xmlns="">
          <p:pic>
            <p:nvPicPr>
              <p:cNvPr id="135" name="Inkt 134">
                <a:extLst>
                  <a:ext uri="{FF2B5EF4-FFF2-40B4-BE49-F238E27FC236}">
                    <a16:creationId xmlns:a16="http://schemas.microsoft.com/office/drawing/2014/main" id="{A9B8E6EA-17CF-45B3-9630-B705CE58263A}"/>
                  </a:ext>
                </a:extLst>
              </p:cNvPr>
              <p:cNvPicPr/>
              <p:nvPr/>
            </p:nvPicPr>
            <p:blipFill>
              <a:blip r:embed="rId45"/>
              <a:stretch>
                <a:fillRect/>
              </a:stretch>
            </p:blipFill>
            <p:spPr>
              <a:xfrm>
                <a:off x="2165622" y="5113049"/>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4" name="Inkt 83">
                <a:extLst>
                  <a:ext uri="{FF2B5EF4-FFF2-40B4-BE49-F238E27FC236}">
                    <a16:creationId xmlns:a16="http://schemas.microsoft.com/office/drawing/2014/main" id="{0B31D6A2-D5B4-410E-BD9A-062777AF3DCA}"/>
                  </a:ext>
                </a:extLst>
              </p14:cNvPr>
              <p14:cNvContentPartPr/>
              <p14:nvPr/>
            </p14:nvContentPartPr>
            <p14:xfrm>
              <a:off x="2172822" y="4728099"/>
              <a:ext cx="93600" cy="128160"/>
            </p14:xfrm>
          </p:contentPart>
        </mc:Choice>
        <mc:Fallback xmlns="">
          <p:pic>
            <p:nvPicPr>
              <p:cNvPr id="84" name="Inkt 83">
                <a:extLst>
                  <a:ext uri="{FF2B5EF4-FFF2-40B4-BE49-F238E27FC236}">
                    <a16:creationId xmlns:a16="http://schemas.microsoft.com/office/drawing/2014/main" id="{0B31D6A2-D5B4-410E-BD9A-062777AF3DCA}"/>
                  </a:ext>
                </a:extLst>
              </p:cNvPr>
              <p:cNvPicPr/>
              <p:nvPr/>
            </p:nvPicPr>
            <p:blipFill>
              <a:blip r:embed="rId45"/>
              <a:stretch>
                <a:fillRect/>
              </a:stretch>
            </p:blipFill>
            <p:spPr>
              <a:xfrm>
                <a:off x="2165622" y="4720899"/>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5" name="Inkt 84">
                <a:extLst>
                  <a:ext uri="{FF2B5EF4-FFF2-40B4-BE49-F238E27FC236}">
                    <a16:creationId xmlns:a16="http://schemas.microsoft.com/office/drawing/2014/main" id="{3C3CF376-E549-4511-A1EA-022EFDDF6C7C}"/>
                  </a:ext>
                </a:extLst>
              </p14:cNvPr>
              <p14:cNvContentPartPr/>
              <p14:nvPr/>
            </p14:nvContentPartPr>
            <p14:xfrm>
              <a:off x="2172822" y="4346895"/>
              <a:ext cx="93600" cy="128160"/>
            </p14:xfrm>
          </p:contentPart>
        </mc:Choice>
        <mc:Fallback xmlns="">
          <p:pic>
            <p:nvPicPr>
              <p:cNvPr id="85" name="Inkt 84">
                <a:extLst>
                  <a:ext uri="{FF2B5EF4-FFF2-40B4-BE49-F238E27FC236}">
                    <a16:creationId xmlns:a16="http://schemas.microsoft.com/office/drawing/2014/main" id="{3C3CF376-E549-4511-A1EA-022EFDDF6C7C}"/>
                  </a:ext>
                </a:extLst>
              </p:cNvPr>
              <p:cNvPicPr/>
              <p:nvPr/>
            </p:nvPicPr>
            <p:blipFill>
              <a:blip r:embed="rId45"/>
              <a:stretch>
                <a:fillRect/>
              </a:stretch>
            </p:blipFill>
            <p:spPr>
              <a:xfrm>
                <a:off x="2165622" y="4339695"/>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7" name="Inkt 86">
                <a:extLst>
                  <a:ext uri="{FF2B5EF4-FFF2-40B4-BE49-F238E27FC236}">
                    <a16:creationId xmlns:a16="http://schemas.microsoft.com/office/drawing/2014/main" id="{6609F582-EE4C-4AC3-A628-D53A7169A7ED}"/>
                  </a:ext>
                </a:extLst>
              </p14:cNvPr>
              <p14:cNvContentPartPr/>
              <p14:nvPr/>
            </p14:nvContentPartPr>
            <p14:xfrm>
              <a:off x="2172822" y="3554837"/>
              <a:ext cx="93600" cy="128160"/>
            </p14:xfrm>
          </p:contentPart>
        </mc:Choice>
        <mc:Fallback xmlns="">
          <p:pic>
            <p:nvPicPr>
              <p:cNvPr id="87" name="Inkt 86">
                <a:extLst>
                  <a:ext uri="{FF2B5EF4-FFF2-40B4-BE49-F238E27FC236}">
                    <a16:creationId xmlns:a16="http://schemas.microsoft.com/office/drawing/2014/main" id="{6609F582-EE4C-4AC3-A628-D53A7169A7ED}"/>
                  </a:ext>
                </a:extLst>
              </p:cNvPr>
              <p:cNvPicPr/>
              <p:nvPr/>
            </p:nvPicPr>
            <p:blipFill>
              <a:blip r:embed="rId45"/>
              <a:stretch>
                <a:fillRect/>
              </a:stretch>
            </p:blipFill>
            <p:spPr>
              <a:xfrm>
                <a:off x="2165622" y="3547637"/>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8" name="Inkt 87">
                <a:extLst>
                  <a:ext uri="{FF2B5EF4-FFF2-40B4-BE49-F238E27FC236}">
                    <a16:creationId xmlns:a16="http://schemas.microsoft.com/office/drawing/2014/main" id="{430742A3-715D-41FC-B9B9-26B88A2E66C3}"/>
                  </a:ext>
                </a:extLst>
              </p14:cNvPr>
              <p14:cNvContentPartPr/>
              <p14:nvPr/>
            </p14:nvContentPartPr>
            <p14:xfrm>
              <a:off x="2172822" y="3124953"/>
              <a:ext cx="93600" cy="128160"/>
            </p14:xfrm>
          </p:contentPart>
        </mc:Choice>
        <mc:Fallback xmlns="">
          <p:pic>
            <p:nvPicPr>
              <p:cNvPr id="88" name="Inkt 87">
                <a:extLst>
                  <a:ext uri="{FF2B5EF4-FFF2-40B4-BE49-F238E27FC236}">
                    <a16:creationId xmlns:a16="http://schemas.microsoft.com/office/drawing/2014/main" id="{430742A3-715D-41FC-B9B9-26B88A2E66C3}"/>
                  </a:ext>
                </a:extLst>
              </p:cNvPr>
              <p:cNvPicPr/>
              <p:nvPr/>
            </p:nvPicPr>
            <p:blipFill>
              <a:blip r:embed="rId45"/>
              <a:stretch>
                <a:fillRect/>
              </a:stretch>
            </p:blipFill>
            <p:spPr>
              <a:xfrm>
                <a:off x="2165622" y="3117753"/>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9" name="Inkt 88">
                <a:extLst>
                  <a:ext uri="{FF2B5EF4-FFF2-40B4-BE49-F238E27FC236}">
                    <a16:creationId xmlns:a16="http://schemas.microsoft.com/office/drawing/2014/main" id="{BE1BEADF-E8C4-4620-937D-76DEB93C247E}"/>
                  </a:ext>
                </a:extLst>
              </p14:cNvPr>
              <p14:cNvContentPartPr/>
              <p14:nvPr/>
            </p14:nvContentPartPr>
            <p14:xfrm>
              <a:off x="2172822" y="2700562"/>
              <a:ext cx="93600" cy="128160"/>
            </p14:xfrm>
          </p:contentPart>
        </mc:Choice>
        <mc:Fallback xmlns="">
          <p:pic>
            <p:nvPicPr>
              <p:cNvPr id="89" name="Inkt 88">
                <a:extLst>
                  <a:ext uri="{FF2B5EF4-FFF2-40B4-BE49-F238E27FC236}">
                    <a16:creationId xmlns:a16="http://schemas.microsoft.com/office/drawing/2014/main" id="{BE1BEADF-E8C4-4620-937D-76DEB93C247E}"/>
                  </a:ext>
                </a:extLst>
              </p:cNvPr>
              <p:cNvPicPr/>
              <p:nvPr/>
            </p:nvPicPr>
            <p:blipFill>
              <a:blip r:embed="rId45"/>
              <a:stretch>
                <a:fillRect/>
              </a:stretch>
            </p:blipFill>
            <p:spPr>
              <a:xfrm>
                <a:off x="2165622" y="2693362"/>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0" name="Inkt 89">
                <a:extLst>
                  <a:ext uri="{FF2B5EF4-FFF2-40B4-BE49-F238E27FC236}">
                    <a16:creationId xmlns:a16="http://schemas.microsoft.com/office/drawing/2014/main" id="{51664924-F125-45C8-BFC2-E8D0C7B96BBA}"/>
                  </a:ext>
                </a:extLst>
              </p14:cNvPr>
              <p14:cNvContentPartPr/>
              <p14:nvPr/>
            </p14:nvContentPartPr>
            <p14:xfrm>
              <a:off x="2172822" y="2308124"/>
              <a:ext cx="93600" cy="128160"/>
            </p14:xfrm>
          </p:contentPart>
        </mc:Choice>
        <mc:Fallback xmlns="">
          <p:pic>
            <p:nvPicPr>
              <p:cNvPr id="90" name="Inkt 89">
                <a:extLst>
                  <a:ext uri="{FF2B5EF4-FFF2-40B4-BE49-F238E27FC236}">
                    <a16:creationId xmlns:a16="http://schemas.microsoft.com/office/drawing/2014/main" id="{51664924-F125-45C8-BFC2-E8D0C7B96BBA}"/>
                  </a:ext>
                </a:extLst>
              </p:cNvPr>
              <p:cNvPicPr/>
              <p:nvPr/>
            </p:nvPicPr>
            <p:blipFill>
              <a:blip r:embed="rId45"/>
              <a:stretch>
                <a:fillRect/>
              </a:stretch>
            </p:blipFill>
            <p:spPr>
              <a:xfrm>
                <a:off x="2165622" y="2300924"/>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1" name="Inkt 90">
                <a:extLst>
                  <a:ext uri="{FF2B5EF4-FFF2-40B4-BE49-F238E27FC236}">
                    <a16:creationId xmlns:a16="http://schemas.microsoft.com/office/drawing/2014/main" id="{F20AF39A-84A7-40F5-9595-C87FB90F1484}"/>
                  </a:ext>
                </a:extLst>
              </p14:cNvPr>
              <p14:cNvContentPartPr/>
              <p14:nvPr/>
            </p14:nvContentPartPr>
            <p14:xfrm>
              <a:off x="2172822" y="1915686"/>
              <a:ext cx="93600" cy="128160"/>
            </p14:xfrm>
          </p:contentPart>
        </mc:Choice>
        <mc:Fallback xmlns="">
          <p:pic>
            <p:nvPicPr>
              <p:cNvPr id="91" name="Inkt 90">
                <a:extLst>
                  <a:ext uri="{FF2B5EF4-FFF2-40B4-BE49-F238E27FC236}">
                    <a16:creationId xmlns:a16="http://schemas.microsoft.com/office/drawing/2014/main" id="{F20AF39A-84A7-40F5-9595-C87FB90F1484}"/>
                  </a:ext>
                </a:extLst>
              </p:cNvPr>
              <p:cNvPicPr/>
              <p:nvPr/>
            </p:nvPicPr>
            <p:blipFill>
              <a:blip r:embed="rId45"/>
              <a:stretch>
                <a:fillRect/>
              </a:stretch>
            </p:blipFill>
            <p:spPr>
              <a:xfrm>
                <a:off x="2165622" y="1908486"/>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2" name="Inkt 91">
                <a:extLst>
                  <a:ext uri="{FF2B5EF4-FFF2-40B4-BE49-F238E27FC236}">
                    <a16:creationId xmlns:a16="http://schemas.microsoft.com/office/drawing/2014/main" id="{C1EC9216-D07C-4646-A2C8-4D8EF8D53617}"/>
                  </a:ext>
                </a:extLst>
              </p14:cNvPr>
              <p14:cNvContentPartPr/>
              <p14:nvPr/>
            </p14:nvContentPartPr>
            <p14:xfrm>
              <a:off x="2172822" y="1523248"/>
              <a:ext cx="93600" cy="128160"/>
            </p14:xfrm>
          </p:contentPart>
        </mc:Choice>
        <mc:Fallback xmlns="">
          <p:pic>
            <p:nvPicPr>
              <p:cNvPr id="92" name="Inkt 91">
                <a:extLst>
                  <a:ext uri="{FF2B5EF4-FFF2-40B4-BE49-F238E27FC236}">
                    <a16:creationId xmlns:a16="http://schemas.microsoft.com/office/drawing/2014/main" id="{C1EC9216-D07C-4646-A2C8-4D8EF8D53617}"/>
                  </a:ext>
                </a:extLst>
              </p:cNvPr>
              <p:cNvPicPr/>
              <p:nvPr/>
            </p:nvPicPr>
            <p:blipFill>
              <a:blip r:embed="rId45"/>
              <a:stretch>
                <a:fillRect/>
              </a:stretch>
            </p:blipFill>
            <p:spPr>
              <a:xfrm>
                <a:off x="2165622" y="1516048"/>
                <a:ext cx="1076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0" name="Inkt 139">
                <a:extLst>
                  <a:ext uri="{FF2B5EF4-FFF2-40B4-BE49-F238E27FC236}">
                    <a16:creationId xmlns:a16="http://schemas.microsoft.com/office/drawing/2014/main" id="{90E47F5F-F6BD-4894-9298-18B42632713A}"/>
                  </a:ext>
                </a:extLst>
              </p14:cNvPr>
              <p14:cNvContentPartPr/>
              <p14:nvPr/>
            </p14:nvContentPartPr>
            <p14:xfrm>
              <a:off x="2181895" y="5531852"/>
              <a:ext cx="58464" cy="120960"/>
            </p14:xfrm>
          </p:contentPart>
        </mc:Choice>
        <mc:Fallback xmlns="">
          <p:pic>
            <p:nvPicPr>
              <p:cNvPr id="140" name="Inkt 139">
                <a:extLst>
                  <a:ext uri="{FF2B5EF4-FFF2-40B4-BE49-F238E27FC236}">
                    <a16:creationId xmlns:a16="http://schemas.microsoft.com/office/drawing/2014/main" id="{90E47F5F-F6BD-4894-9298-18B42632713A}"/>
                  </a:ext>
                </a:extLst>
              </p:cNvPr>
              <p:cNvPicPr/>
              <p:nvPr/>
            </p:nvPicPr>
            <p:blipFill>
              <a:blip r:embed="rId55"/>
              <a:stretch>
                <a:fillRect/>
              </a:stretch>
            </p:blipFill>
            <p:spPr>
              <a:xfrm>
                <a:off x="2175080" y="5525012"/>
                <a:ext cx="72452"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3" name="Inkt 142">
                <a:extLst>
                  <a:ext uri="{FF2B5EF4-FFF2-40B4-BE49-F238E27FC236}">
                    <a16:creationId xmlns:a16="http://schemas.microsoft.com/office/drawing/2014/main" id="{EAE09968-672E-4359-8A23-FC97BC61A9D4}"/>
                  </a:ext>
                </a:extLst>
              </p14:cNvPr>
              <p14:cNvContentPartPr/>
              <p14:nvPr/>
            </p14:nvContentPartPr>
            <p14:xfrm>
              <a:off x="2102983" y="5132972"/>
              <a:ext cx="4320" cy="112608"/>
            </p14:xfrm>
          </p:contentPart>
        </mc:Choice>
        <mc:Fallback xmlns="">
          <p:pic>
            <p:nvPicPr>
              <p:cNvPr id="143" name="Inkt 142">
                <a:extLst>
                  <a:ext uri="{FF2B5EF4-FFF2-40B4-BE49-F238E27FC236}">
                    <a16:creationId xmlns:a16="http://schemas.microsoft.com/office/drawing/2014/main" id="{EAE09968-672E-4359-8A23-FC97BC61A9D4}"/>
                  </a:ext>
                </a:extLst>
              </p:cNvPr>
              <p:cNvPicPr/>
              <p:nvPr/>
            </p:nvPicPr>
            <p:blipFill>
              <a:blip r:embed="rId57"/>
              <a:stretch>
                <a:fillRect/>
              </a:stretch>
            </p:blipFill>
            <p:spPr>
              <a:xfrm>
                <a:off x="2096337" y="5125777"/>
                <a:ext cx="17280"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4" name="Inkt 143">
                <a:extLst>
                  <a:ext uri="{FF2B5EF4-FFF2-40B4-BE49-F238E27FC236}">
                    <a16:creationId xmlns:a16="http://schemas.microsoft.com/office/drawing/2014/main" id="{5C8B48C4-D249-4215-BB34-EBD1B403B50B}"/>
                  </a:ext>
                </a:extLst>
              </p14:cNvPr>
              <p14:cNvContentPartPr/>
              <p14:nvPr/>
            </p14:nvContentPartPr>
            <p14:xfrm>
              <a:off x="2057191" y="4721420"/>
              <a:ext cx="70848" cy="129024"/>
            </p14:xfrm>
          </p:contentPart>
        </mc:Choice>
        <mc:Fallback xmlns="">
          <p:pic>
            <p:nvPicPr>
              <p:cNvPr id="144" name="Inkt 143">
                <a:extLst>
                  <a:ext uri="{FF2B5EF4-FFF2-40B4-BE49-F238E27FC236}">
                    <a16:creationId xmlns:a16="http://schemas.microsoft.com/office/drawing/2014/main" id="{5C8B48C4-D249-4215-BB34-EBD1B403B50B}"/>
                  </a:ext>
                </a:extLst>
              </p:cNvPr>
              <p:cNvPicPr/>
              <p:nvPr/>
            </p:nvPicPr>
            <p:blipFill>
              <a:blip r:embed="rId59"/>
              <a:stretch>
                <a:fillRect/>
              </a:stretch>
            </p:blipFill>
            <p:spPr>
              <a:xfrm>
                <a:off x="2050358" y="4714610"/>
                <a:ext cx="84874" cy="143002"/>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5" name="Inkt 144">
                <a:extLst>
                  <a:ext uri="{FF2B5EF4-FFF2-40B4-BE49-F238E27FC236}">
                    <a16:creationId xmlns:a16="http://schemas.microsoft.com/office/drawing/2014/main" id="{62FB898E-6D50-45E4-A762-5DF2803F822D}"/>
                  </a:ext>
                </a:extLst>
              </p14:cNvPr>
              <p14:cNvContentPartPr/>
              <p14:nvPr/>
            </p14:nvContentPartPr>
            <p14:xfrm>
              <a:off x="2040775" y="4355660"/>
              <a:ext cx="79200" cy="112608"/>
            </p14:xfrm>
          </p:contentPart>
        </mc:Choice>
        <mc:Fallback xmlns="">
          <p:pic>
            <p:nvPicPr>
              <p:cNvPr id="145" name="Inkt 144">
                <a:extLst>
                  <a:ext uri="{FF2B5EF4-FFF2-40B4-BE49-F238E27FC236}">
                    <a16:creationId xmlns:a16="http://schemas.microsoft.com/office/drawing/2014/main" id="{62FB898E-6D50-45E4-A762-5DF2803F822D}"/>
                  </a:ext>
                </a:extLst>
              </p:cNvPr>
              <p:cNvPicPr/>
              <p:nvPr/>
            </p:nvPicPr>
            <p:blipFill>
              <a:blip r:embed="rId61"/>
              <a:stretch>
                <a:fillRect/>
              </a:stretch>
            </p:blipFill>
            <p:spPr>
              <a:xfrm>
                <a:off x="2033575" y="4348824"/>
                <a:ext cx="93240"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8" name="Inkt 147">
                <a:extLst>
                  <a:ext uri="{FF2B5EF4-FFF2-40B4-BE49-F238E27FC236}">
                    <a16:creationId xmlns:a16="http://schemas.microsoft.com/office/drawing/2014/main" id="{E35CAA5D-4E05-45EB-8E5D-4DA6FBAA4F41}"/>
                  </a:ext>
                </a:extLst>
              </p14:cNvPr>
              <p14:cNvContentPartPr/>
              <p14:nvPr/>
            </p14:nvContentPartPr>
            <p14:xfrm>
              <a:off x="2036455" y="3942935"/>
              <a:ext cx="229967" cy="134949"/>
            </p14:xfrm>
          </p:contentPart>
        </mc:Choice>
        <mc:Fallback xmlns="">
          <p:pic>
            <p:nvPicPr>
              <p:cNvPr id="148" name="Inkt 147">
                <a:extLst>
                  <a:ext uri="{FF2B5EF4-FFF2-40B4-BE49-F238E27FC236}">
                    <a16:creationId xmlns:a16="http://schemas.microsoft.com/office/drawing/2014/main" id="{E35CAA5D-4E05-45EB-8E5D-4DA6FBAA4F41}"/>
                  </a:ext>
                </a:extLst>
              </p:cNvPr>
              <p:cNvPicPr/>
              <p:nvPr/>
            </p:nvPicPr>
            <p:blipFill>
              <a:blip r:embed="rId63"/>
              <a:stretch>
                <a:fillRect/>
              </a:stretch>
            </p:blipFill>
            <p:spPr>
              <a:xfrm>
                <a:off x="2029257" y="3935738"/>
                <a:ext cx="244003" cy="14898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9" name="Inkt 148">
                <a:extLst>
                  <a:ext uri="{FF2B5EF4-FFF2-40B4-BE49-F238E27FC236}">
                    <a16:creationId xmlns:a16="http://schemas.microsoft.com/office/drawing/2014/main" id="{69A42516-CDAC-4DD7-BA4F-0AB568D413D9}"/>
                  </a:ext>
                </a:extLst>
              </p14:cNvPr>
              <p14:cNvContentPartPr/>
              <p14:nvPr/>
            </p14:nvContentPartPr>
            <p14:xfrm>
              <a:off x="2028103" y="3553580"/>
              <a:ext cx="62496" cy="129024"/>
            </p14:xfrm>
          </p:contentPart>
        </mc:Choice>
        <mc:Fallback xmlns="">
          <p:pic>
            <p:nvPicPr>
              <p:cNvPr id="149" name="Inkt 148">
                <a:extLst>
                  <a:ext uri="{FF2B5EF4-FFF2-40B4-BE49-F238E27FC236}">
                    <a16:creationId xmlns:a16="http://schemas.microsoft.com/office/drawing/2014/main" id="{69A42516-CDAC-4DD7-BA4F-0AB568D413D9}"/>
                  </a:ext>
                </a:extLst>
              </p:cNvPr>
              <p:cNvPicPr/>
              <p:nvPr/>
            </p:nvPicPr>
            <p:blipFill>
              <a:blip r:embed="rId65"/>
              <a:stretch>
                <a:fillRect/>
              </a:stretch>
            </p:blipFill>
            <p:spPr>
              <a:xfrm>
                <a:off x="2021318" y="3546412"/>
                <a:ext cx="76424" cy="14300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9" name="Inkt 18">
                <a:extLst>
                  <a:ext uri="{FF2B5EF4-FFF2-40B4-BE49-F238E27FC236}">
                    <a16:creationId xmlns:a16="http://schemas.microsoft.com/office/drawing/2014/main" id="{307BAB83-7317-40BC-8356-6B0E1694CBF6}"/>
                  </a:ext>
                </a:extLst>
              </p14:cNvPr>
              <p14:cNvContentPartPr/>
              <p14:nvPr/>
            </p14:nvContentPartPr>
            <p14:xfrm>
              <a:off x="1996964" y="1536835"/>
              <a:ext cx="5760" cy="118080"/>
            </p14:xfrm>
          </p:contentPart>
        </mc:Choice>
        <mc:Fallback xmlns="">
          <p:pic>
            <p:nvPicPr>
              <p:cNvPr id="19" name="Inkt 18">
                <a:extLst>
                  <a:ext uri="{FF2B5EF4-FFF2-40B4-BE49-F238E27FC236}">
                    <a16:creationId xmlns:a16="http://schemas.microsoft.com/office/drawing/2014/main" id="{307BAB83-7317-40BC-8356-6B0E1694CBF6}"/>
                  </a:ext>
                </a:extLst>
              </p:cNvPr>
              <p:cNvPicPr/>
              <p:nvPr/>
            </p:nvPicPr>
            <p:blipFill>
              <a:blip r:embed="rId67"/>
              <a:stretch>
                <a:fillRect/>
              </a:stretch>
            </p:blipFill>
            <p:spPr>
              <a:xfrm>
                <a:off x="1990188" y="1529995"/>
                <a:ext cx="18974"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 name="Inkt 19">
                <a:extLst>
                  <a:ext uri="{FF2B5EF4-FFF2-40B4-BE49-F238E27FC236}">
                    <a16:creationId xmlns:a16="http://schemas.microsoft.com/office/drawing/2014/main" id="{31A43312-6DDE-43EF-804F-5056239F1179}"/>
                  </a:ext>
                </a:extLst>
              </p14:cNvPr>
              <p14:cNvContentPartPr/>
              <p14:nvPr/>
            </p14:nvContentPartPr>
            <p14:xfrm>
              <a:off x="2041892" y="1559299"/>
              <a:ext cx="67680" cy="101376"/>
            </p14:xfrm>
          </p:contentPart>
        </mc:Choice>
        <mc:Fallback xmlns="">
          <p:pic>
            <p:nvPicPr>
              <p:cNvPr id="20" name="Inkt 19">
                <a:extLst>
                  <a:ext uri="{FF2B5EF4-FFF2-40B4-BE49-F238E27FC236}">
                    <a16:creationId xmlns:a16="http://schemas.microsoft.com/office/drawing/2014/main" id="{31A43312-6DDE-43EF-804F-5056239F1179}"/>
                  </a:ext>
                </a:extLst>
              </p:cNvPr>
              <p:cNvPicPr/>
              <p:nvPr/>
            </p:nvPicPr>
            <p:blipFill>
              <a:blip r:embed="rId69"/>
              <a:stretch>
                <a:fillRect/>
              </a:stretch>
            </p:blipFill>
            <p:spPr>
              <a:xfrm>
                <a:off x="2034692" y="1552469"/>
                <a:ext cx="81720" cy="115396"/>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t 48">
                <a:extLst>
                  <a:ext uri="{FF2B5EF4-FFF2-40B4-BE49-F238E27FC236}">
                    <a16:creationId xmlns:a16="http://schemas.microsoft.com/office/drawing/2014/main" id="{4C9850B9-CB86-4E6A-8A5D-CB5FFAF12199}"/>
                  </a:ext>
                </a:extLst>
              </p14:cNvPr>
              <p14:cNvContentPartPr/>
              <p14:nvPr/>
            </p14:nvContentPartPr>
            <p14:xfrm>
              <a:off x="665351" y="3074702"/>
              <a:ext cx="211846" cy="192941"/>
            </p14:xfrm>
          </p:contentPart>
        </mc:Choice>
        <mc:Fallback xmlns="">
          <p:pic>
            <p:nvPicPr>
              <p:cNvPr id="49" name="Inkt 48">
                <a:extLst>
                  <a:ext uri="{FF2B5EF4-FFF2-40B4-BE49-F238E27FC236}">
                    <a16:creationId xmlns:a16="http://schemas.microsoft.com/office/drawing/2014/main" id="{4C9850B9-CB86-4E6A-8A5D-CB5FFAF12199}"/>
                  </a:ext>
                </a:extLst>
              </p:cNvPr>
              <p:cNvPicPr/>
              <p:nvPr/>
            </p:nvPicPr>
            <p:blipFill>
              <a:blip r:embed="rId71"/>
              <a:stretch>
                <a:fillRect/>
              </a:stretch>
            </p:blipFill>
            <p:spPr>
              <a:xfrm>
                <a:off x="658145" y="3067503"/>
                <a:ext cx="225897" cy="2069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t 49">
                <a:extLst>
                  <a:ext uri="{FF2B5EF4-FFF2-40B4-BE49-F238E27FC236}">
                    <a16:creationId xmlns:a16="http://schemas.microsoft.com/office/drawing/2014/main" id="{525AB833-86FF-4123-8BC4-E437AD2A14F9}"/>
                  </a:ext>
                </a:extLst>
              </p14:cNvPr>
              <p14:cNvContentPartPr/>
              <p14:nvPr/>
            </p14:nvContentPartPr>
            <p14:xfrm>
              <a:off x="918998" y="3154811"/>
              <a:ext cx="347366" cy="103485"/>
            </p14:xfrm>
          </p:contentPart>
        </mc:Choice>
        <mc:Fallback xmlns="">
          <p:pic>
            <p:nvPicPr>
              <p:cNvPr id="50" name="Inkt 49">
                <a:extLst>
                  <a:ext uri="{FF2B5EF4-FFF2-40B4-BE49-F238E27FC236}">
                    <a16:creationId xmlns:a16="http://schemas.microsoft.com/office/drawing/2014/main" id="{525AB833-86FF-4123-8BC4-E437AD2A14F9}"/>
                  </a:ext>
                </a:extLst>
              </p:cNvPr>
              <p:cNvPicPr/>
              <p:nvPr/>
            </p:nvPicPr>
            <p:blipFill>
              <a:blip r:embed="rId73"/>
              <a:stretch>
                <a:fillRect/>
              </a:stretch>
            </p:blipFill>
            <p:spPr>
              <a:xfrm>
                <a:off x="911799" y="3147625"/>
                <a:ext cx="361405" cy="117499"/>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t 50">
                <a:extLst>
                  <a:ext uri="{FF2B5EF4-FFF2-40B4-BE49-F238E27FC236}">
                    <a16:creationId xmlns:a16="http://schemas.microsoft.com/office/drawing/2014/main" id="{A8F7B27D-45EF-44FD-BEF2-EDFA36091A6A}"/>
                  </a:ext>
                </a:extLst>
              </p14:cNvPr>
              <p14:cNvContentPartPr/>
              <p14:nvPr/>
            </p14:nvContentPartPr>
            <p14:xfrm>
              <a:off x="918998" y="3372746"/>
              <a:ext cx="192240" cy="100440"/>
            </p14:xfrm>
          </p:contentPart>
        </mc:Choice>
        <mc:Fallback xmlns="">
          <p:pic>
            <p:nvPicPr>
              <p:cNvPr id="51" name="Inkt 50">
                <a:extLst>
                  <a:ext uri="{FF2B5EF4-FFF2-40B4-BE49-F238E27FC236}">
                    <a16:creationId xmlns:a16="http://schemas.microsoft.com/office/drawing/2014/main" id="{A8F7B27D-45EF-44FD-BEF2-EDFA36091A6A}"/>
                  </a:ext>
                </a:extLst>
              </p:cNvPr>
              <p:cNvPicPr/>
              <p:nvPr/>
            </p:nvPicPr>
            <p:blipFill>
              <a:blip r:embed="rId75"/>
              <a:stretch>
                <a:fillRect/>
              </a:stretch>
            </p:blipFill>
            <p:spPr>
              <a:xfrm>
                <a:off x="911798" y="3365546"/>
                <a:ext cx="2062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 name="Inkt 59">
                <a:extLst>
                  <a:ext uri="{FF2B5EF4-FFF2-40B4-BE49-F238E27FC236}">
                    <a16:creationId xmlns:a16="http://schemas.microsoft.com/office/drawing/2014/main" id="{22C5DC45-C9EC-4B6D-9E31-1DFEBC058587}"/>
                  </a:ext>
                </a:extLst>
              </p14:cNvPr>
              <p14:cNvContentPartPr/>
              <p14:nvPr/>
            </p14:nvContentPartPr>
            <p14:xfrm>
              <a:off x="742038" y="3320698"/>
              <a:ext cx="124200" cy="158400"/>
            </p14:xfrm>
          </p:contentPart>
        </mc:Choice>
        <mc:Fallback xmlns="">
          <p:pic>
            <p:nvPicPr>
              <p:cNvPr id="60" name="Inkt 59">
                <a:extLst>
                  <a:ext uri="{FF2B5EF4-FFF2-40B4-BE49-F238E27FC236}">
                    <a16:creationId xmlns:a16="http://schemas.microsoft.com/office/drawing/2014/main" id="{22C5DC45-C9EC-4B6D-9E31-1DFEBC058587}"/>
                  </a:ext>
                </a:extLst>
              </p:cNvPr>
              <p:cNvPicPr/>
              <p:nvPr/>
            </p:nvPicPr>
            <p:blipFill>
              <a:blip r:embed="rId77"/>
              <a:stretch>
                <a:fillRect/>
              </a:stretch>
            </p:blipFill>
            <p:spPr>
              <a:xfrm>
                <a:off x="734838" y="3313498"/>
                <a:ext cx="1382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Inkt 60">
                <a:extLst>
                  <a:ext uri="{FF2B5EF4-FFF2-40B4-BE49-F238E27FC236}">
                    <a16:creationId xmlns:a16="http://schemas.microsoft.com/office/drawing/2014/main" id="{27DDF3D6-C67D-4BE9-8789-5C096924638C}"/>
                  </a:ext>
                </a:extLst>
              </p14:cNvPr>
              <p14:cNvContentPartPr/>
              <p14:nvPr/>
            </p14:nvContentPartPr>
            <p14:xfrm>
              <a:off x="1663206" y="2986098"/>
              <a:ext cx="288" cy="254304"/>
            </p14:xfrm>
          </p:contentPart>
        </mc:Choice>
        <mc:Fallback xmlns="">
          <p:pic>
            <p:nvPicPr>
              <p:cNvPr id="61" name="Inkt 60">
                <a:extLst>
                  <a:ext uri="{FF2B5EF4-FFF2-40B4-BE49-F238E27FC236}">
                    <a16:creationId xmlns:a16="http://schemas.microsoft.com/office/drawing/2014/main" id="{27DDF3D6-C67D-4BE9-8789-5C096924638C}"/>
                  </a:ext>
                </a:extLst>
              </p:cNvPr>
              <p:cNvPicPr/>
              <p:nvPr/>
            </p:nvPicPr>
            <p:blipFill>
              <a:blip r:embed="rId79"/>
              <a:stretch>
                <a:fillRect/>
              </a:stretch>
            </p:blipFill>
            <p:spPr>
              <a:xfrm>
                <a:off x="1657446" y="2978904"/>
                <a:ext cx="11520" cy="268332"/>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t 61">
                <a:extLst>
                  <a:ext uri="{FF2B5EF4-FFF2-40B4-BE49-F238E27FC236}">
                    <a16:creationId xmlns:a16="http://schemas.microsoft.com/office/drawing/2014/main" id="{C39761DA-604B-4066-8B5A-E311827FE21D}"/>
                  </a:ext>
                </a:extLst>
              </p14:cNvPr>
              <p14:cNvContentPartPr/>
              <p14:nvPr/>
            </p14:nvContentPartPr>
            <p14:xfrm>
              <a:off x="1612518" y="2963058"/>
              <a:ext cx="124992" cy="55584"/>
            </p14:xfrm>
          </p:contentPart>
        </mc:Choice>
        <mc:Fallback xmlns="">
          <p:pic>
            <p:nvPicPr>
              <p:cNvPr id="62" name="Inkt 61">
                <a:extLst>
                  <a:ext uri="{FF2B5EF4-FFF2-40B4-BE49-F238E27FC236}">
                    <a16:creationId xmlns:a16="http://schemas.microsoft.com/office/drawing/2014/main" id="{C39761DA-604B-4066-8B5A-E311827FE21D}"/>
                  </a:ext>
                </a:extLst>
              </p:cNvPr>
              <p:cNvPicPr/>
              <p:nvPr/>
            </p:nvPicPr>
            <p:blipFill>
              <a:blip r:embed="rId81"/>
              <a:stretch>
                <a:fillRect/>
              </a:stretch>
            </p:blipFill>
            <p:spPr>
              <a:xfrm>
                <a:off x="1605355" y="2955932"/>
                <a:ext cx="13896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t 62">
                <a:extLst>
                  <a:ext uri="{FF2B5EF4-FFF2-40B4-BE49-F238E27FC236}">
                    <a16:creationId xmlns:a16="http://schemas.microsoft.com/office/drawing/2014/main" id="{671D097B-7133-4EFA-90B5-BEFBA90311D1}"/>
                  </a:ext>
                </a:extLst>
              </p14:cNvPr>
              <p14:cNvContentPartPr/>
              <p14:nvPr/>
            </p14:nvContentPartPr>
            <p14:xfrm>
              <a:off x="930632" y="3274026"/>
              <a:ext cx="633024" cy="393840"/>
            </p14:xfrm>
          </p:contentPart>
        </mc:Choice>
        <mc:Fallback xmlns="">
          <p:pic>
            <p:nvPicPr>
              <p:cNvPr id="63" name="Inkt 62">
                <a:extLst>
                  <a:ext uri="{FF2B5EF4-FFF2-40B4-BE49-F238E27FC236}">
                    <a16:creationId xmlns:a16="http://schemas.microsoft.com/office/drawing/2014/main" id="{671D097B-7133-4EFA-90B5-BEFBA90311D1}"/>
                  </a:ext>
                </a:extLst>
              </p:cNvPr>
              <p:cNvPicPr/>
              <p:nvPr/>
            </p:nvPicPr>
            <p:blipFill>
              <a:blip r:embed="rId83"/>
              <a:stretch>
                <a:fillRect/>
              </a:stretch>
            </p:blipFill>
            <p:spPr>
              <a:xfrm>
                <a:off x="923430" y="3266826"/>
                <a:ext cx="647067"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4" name="Inkt 63">
                <a:extLst>
                  <a:ext uri="{FF2B5EF4-FFF2-40B4-BE49-F238E27FC236}">
                    <a16:creationId xmlns:a16="http://schemas.microsoft.com/office/drawing/2014/main" id="{9FFAB510-F1B8-48CE-ADEB-DCFBABD6A292}"/>
                  </a:ext>
                </a:extLst>
              </p14:cNvPr>
              <p14:cNvContentPartPr/>
              <p14:nvPr/>
            </p14:nvContentPartPr>
            <p14:xfrm>
              <a:off x="625928" y="3313194"/>
              <a:ext cx="82080" cy="351072"/>
            </p14:xfrm>
          </p:contentPart>
        </mc:Choice>
        <mc:Fallback xmlns="">
          <p:pic>
            <p:nvPicPr>
              <p:cNvPr id="64" name="Inkt 63">
                <a:extLst>
                  <a:ext uri="{FF2B5EF4-FFF2-40B4-BE49-F238E27FC236}">
                    <a16:creationId xmlns:a16="http://schemas.microsoft.com/office/drawing/2014/main" id="{9FFAB510-F1B8-48CE-ADEB-DCFBABD6A292}"/>
                  </a:ext>
                </a:extLst>
              </p:cNvPr>
              <p:cNvPicPr/>
              <p:nvPr/>
            </p:nvPicPr>
            <p:blipFill>
              <a:blip r:embed="rId85"/>
              <a:stretch>
                <a:fillRect/>
              </a:stretch>
            </p:blipFill>
            <p:spPr>
              <a:xfrm>
                <a:off x="618759" y="3306360"/>
                <a:ext cx="96059" cy="365100"/>
              </a:xfrm>
              <a:prstGeom prst="rect">
                <a:avLst/>
              </a:prstGeom>
            </p:spPr>
          </p:pic>
        </mc:Fallback>
      </mc:AlternateContent>
    </p:spTree>
    <p:extLst>
      <p:ext uri="{BB962C8B-B14F-4D97-AF65-F5344CB8AC3E}">
        <p14:creationId xmlns:p14="http://schemas.microsoft.com/office/powerpoint/2010/main" val="277129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8" name="Inkt 27">
                <a:extLst>
                  <a:ext uri="{FF2B5EF4-FFF2-40B4-BE49-F238E27FC236}">
                    <a16:creationId xmlns:a16="http://schemas.microsoft.com/office/drawing/2014/main" id="{F813D405-9EA1-4331-AAE2-14E93F096044}"/>
                  </a:ext>
                </a:extLst>
              </p14:cNvPr>
              <p14:cNvContentPartPr/>
              <p14:nvPr/>
            </p14:nvContentPartPr>
            <p14:xfrm>
              <a:off x="1461896" y="3308400"/>
              <a:ext cx="1355328" cy="1164096"/>
            </p14:xfrm>
          </p:contentPart>
        </mc:Choice>
        <mc:Fallback xmlns="">
          <p:pic>
            <p:nvPicPr>
              <p:cNvPr id="28" name="Inkt 27">
                <a:extLst>
                  <a:ext uri="{FF2B5EF4-FFF2-40B4-BE49-F238E27FC236}">
                    <a16:creationId xmlns:a16="http://schemas.microsoft.com/office/drawing/2014/main" id="{F813D405-9EA1-4331-AAE2-14E93F096044}"/>
                  </a:ext>
                </a:extLst>
              </p:cNvPr>
              <p:cNvPicPr/>
              <p:nvPr/>
            </p:nvPicPr>
            <p:blipFill>
              <a:blip r:embed="rId3"/>
              <a:stretch>
                <a:fillRect/>
              </a:stretch>
            </p:blipFill>
            <p:spPr>
              <a:xfrm>
                <a:off x="1418698" y="3222011"/>
                <a:ext cx="1441363" cy="133651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t 28">
                <a:extLst>
                  <a:ext uri="{FF2B5EF4-FFF2-40B4-BE49-F238E27FC236}">
                    <a16:creationId xmlns:a16="http://schemas.microsoft.com/office/drawing/2014/main" id="{D643C50C-7A5E-4EB4-97CB-C01E13143055}"/>
                  </a:ext>
                </a:extLst>
              </p14:cNvPr>
              <p14:cNvContentPartPr/>
              <p14:nvPr/>
            </p14:nvContentPartPr>
            <p14:xfrm>
              <a:off x="1262312" y="3283344"/>
              <a:ext cx="1438272" cy="1363680"/>
            </p14:xfrm>
          </p:contentPart>
        </mc:Choice>
        <mc:Fallback xmlns="">
          <p:pic>
            <p:nvPicPr>
              <p:cNvPr id="29" name="Inkt 28">
                <a:extLst>
                  <a:ext uri="{FF2B5EF4-FFF2-40B4-BE49-F238E27FC236}">
                    <a16:creationId xmlns:a16="http://schemas.microsoft.com/office/drawing/2014/main" id="{D643C50C-7A5E-4EB4-97CB-C01E13143055}"/>
                  </a:ext>
                </a:extLst>
              </p:cNvPr>
              <p:cNvPicPr/>
              <p:nvPr/>
            </p:nvPicPr>
            <p:blipFill>
              <a:blip r:embed="rId5"/>
              <a:stretch>
                <a:fillRect/>
              </a:stretch>
            </p:blipFill>
            <p:spPr>
              <a:xfrm>
                <a:off x="1219491" y="3197304"/>
                <a:ext cx="1524273" cy="153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t 29">
                <a:extLst>
                  <a:ext uri="{FF2B5EF4-FFF2-40B4-BE49-F238E27FC236}">
                    <a16:creationId xmlns:a16="http://schemas.microsoft.com/office/drawing/2014/main" id="{3B279C46-6419-42A1-ACE4-6D43DE6A30E8}"/>
                  </a:ext>
                </a:extLst>
              </p14:cNvPr>
              <p14:cNvContentPartPr/>
              <p14:nvPr/>
            </p14:nvContentPartPr>
            <p14:xfrm>
              <a:off x="2143592" y="4164624"/>
              <a:ext cx="648576" cy="565632"/>
            </p14:xfrm>
          </p:contentPart>
        </mc:Choice>
        <mc:Fallback xmlns="">
          <p:pic>
            <p:nvPicPr>
              <p:cNvPr id="30" name="Inkt 29">
                <a:extLst>
                  <a:ext uri="{FF2B5EF4-FFF2-40B4-BE49-F238E27FC236}">
                    <a16:creationId xmlns:a16="http://schemas.microsoft.com/office/drawing/2014/main" id="{3B279C46-6419-42A1-ACE4-6D43DE6A30E8}"/>
                  </a:ext>
                </a:extLst>
              </p:cNvPr>
              <p:cNvPicPr/>
              <p:nvPr/>
            </p:nvPicPr>
            <p:blipFill>
              <a:blip r:embed="rId7"/>
              <a:stretch>
                <a:fillRect/>
              </a:stretch>
            </p:blipFill>
            <p:spPr>
              <a:xfrm>
                <a:off x="2100402" y="4078268"/>
                <a:ext cx="734597" cy="73798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2" name="Inkt 141">
                <a:extLst>
                  <a:ext uri="{FF2B5EF4-FFF2-40B4-BE49-F238E27FC236}">
                    <a16:creationId xmlns:a16="http://schemas.microsoft.com/office/drawing/2014/main" id="{A87F0A67-F014-472B-ABCE-BAFA87AE6A8C}"/>
                  </a:ext>
                </a:extLst>
              </p14:cNvPr>
              <p14:cNvContentPartPr/>
              <p14:nvPr/>
            </p14:nvContentPartPr>
            <p14:xfrm>
              <a:off x="1187432" y="2809584"/>
              <a:ext cx="2514888" cy="2818656"/>
            </p14:xfrm>
          </p:contentPart>
        </mc:Choice>
        <mc:Fallback xmlns="">
          <p:pic>
            <p:nvPicPr>
              <p:cNvPr id="142" name="Inkt 141">
                <a:extLst>
                  <a:ext uri="{FF2B5EF4-FFF2-40B4-BE49-F238E27FC236}">
                    <a16:creationId xmlns:a16="http://schemas.microsoft.com/office/drawing/2014/main" id="{A87F0A67-F014-472B-ABCE-BAFA87AE6A8C}"/>
                  </a:ext>
                </a:extLst>
              </p:cNvPr>
              <p:cNvPicPr/>
              <p:nvPr/>
            </p:nvPicPr>
            <p:blipFill>
              <a:blip r:embed="rId9"/>
              <a:stretch>
                <a:fillRect/>
              </a:stretch>
            </p:blipFill>
            <p:spPr>
              <a:xfrm>
                <a:off x="1158993" y="2780782"/>
                <a:ext cx="2572126" cy="28759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5" name="Inkt 154">
                <a:extLst>
                  <a:ext uri="{FF2B5EF4-FFF2-40B4-BE49-F238E27FC236}">
                    <a16:creationId xmlns:a16="http://schemas.microsoft.com/office/drawing/2014/main" id="{BD851278-F9C0-45AC-B724-3D1A5D236B11}"/>
                  </a:ext>
                </a:extLst>
              </p14:cNvPr>
              <p14:cNvContentPartPr/>
              <p14:nvPr/>
            </p14:nvContentPartPr>
            <p14:xfrm>
              <a:off x="5160696" y="805392"/>
              <a:ext cx="360" cy="360"/>
            </p14:xfrm>
          </p:contentPart>
        </mc:Choice>
        <mc:Fallback xmlns="">
          <p:pic>
            <p:nvPicPr>
              <p:cNvPr id="155" name="Inkt 154">
                <a:extLst>
                  <a:ext uri="{FF2B5EF4-FFF2-40B4-BE49-F238E27FC236}">
                    <a16:creationId xmlns:a16="http://schemas.microsoft.com/office/drawing/2014/main" id="{BD851278-F9C0-45AC-B724-3D1A5D236B11}"/>
                  </a:ext>
                </a:extLst>
              </p:cNvPr>
              <p:cNvPicPr/>
              <p:nvPr/>
            </p:nvPicPr>
            <p:blipFill>
              <a:blip r:embed="rId11"/>
              <a:stretch>
                <a:fillRect/>
              </a:stretch>
            </p:blipFill>
            <p:spPr>
              <a:xfrm>
                <a:off x="5132256" y="776592"/>
                <a:ext cx="576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6" name="Inkt 225">
                <a:extLst>
                  <a:ext uri="{FF2B5EF4-FFF2-40B4-BE49-F238E27FC236}">
                    <a16:creationId xmlns:a16="http://schemas.microsoft.com/office/drawing/2014/main" id="{43538087-916C-4D4E-91B0-40B2378500FF}"/>
                  </a:ext>
                </a:extLst>
              </p14:cNvPr>
              <p14:cNvContentPartPr/>
              <p14:nvPr/>
            </p14:nvContentPartPr>
            <p14:xfrm>
              <a:off x="2007922" y="905220"/>
              <a:ext cx="359136" cy="636768"/>
            </p14:xfrm>
          </p:contentPart>
        </mc:Choice>
        <mc:Fallback xmlns="">
          <p:pic>
            <p:nvPicPr>
              <p:cNvPr id="226" name="Inkt 225">
                <a:extLst>
                  <a:ext uri="{FF2B5EF4-FFF2-40B4-BE49-F238E27FC236}">
                    <a16:creationId xmlns:a16="http://schemas.microsoft.com/office/drawing/2014/main" id="{43538087-916C-4D4E-91B0-40B2378500FF}"/>
                  </a:ext>
                </a:extLst>
              </p:cNvPr>
              <p:cNvPicPr/>
              <p:nvPr/>
            </p:nvPicPr>
            <p:blipFill>
              <a:blip r:embed="rId13"/>
              <a:stretch>
                <a:fillRect/>
              </a:stretch>
            </p:blipFill>
            <p:spPr>
              <a:xfrm>
                <a:off x="1979134" y="876783"/>
                <a:ext cx="416353" cy="69400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7" name="Inkt 226">
                <a:extLst>
                  <a:ext uri="{FF2B5EF4-FFF2-40B4-BE49-F238E27FC236}">
                    <a16:creationId xmlns:a16="http://schemas.microsoft.com/office/drawing/2014/main" id="{F8C90AE3-5AF9-4486-B712-E66C531ECC87}"/>
                  </a:ext>
                </a:extLst>
              </p14:cNvPr>
              <p14:cNvContentPartPr/>
              <p14:nvPr/>
            </p14:nvContentPartPr>
            <p14:xfrm>
              <a:off x="2563762" y="887364"/>
              <a:ext cx="941976" cy="681408"/>
            </p14:xfrm>
          </p:contentPart>
        </mc:Choice>
        <mc:Fallback xmlns="">
          <p:pic>
            <p:nvPicPr>
              <p:cNvPr id="227" name="Inkt 226">
                <a:extLst>
                  <a:ext uri="{FF2B5EF4-FFF2-40B4-BE49-F238E27FC236}">
                    <a16:creationId xmlns:a16="http://schemas.microsoft.com/office/drawing/2014/main" id="{F8C90AE3-5AF9-4486-B712-E66C531ECC87}"/>
                  </a:ext>
                </a:extLst>
              </p:cNvPr>
              <p:cNvPicPr/>
              <p:nvPr/>
            </p:nvPicPr>
            <p:blipFill>
              <a:blip r:embed="rId15"/>
              <a:stretch>
                <a:fillRect/>
              </a:stretch>
            </p:blipFill>
            <p:spPr>
              <a:xfrm>
                <a:off x="2534966" y="858582"/>
                <a:ext cx="999207" cy="73861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8" name="Inkt 227">
                <a:extLst>
                  <a:ext uri="{FF2B5EF4-FFF2-40B4-BE49-F238E27FC236}">
                    <a16:creationId xmlns:a16="http://schemas.microsoft.com/office/drawing/2014/main" id="{F2076F7D-A0D9-46FF-9D2F-77303F66FF84}"/>
                  </a:ext>
                </a:extLst>
              </p14:cNvPr>
              <p14:cNvContentPartPr/>
              <p14:nvPr/>
            </p14:nvContentPartPr>
            <p14:xfrm>
              <a:off x="3720082" y="824580"/>
              <a:ext cx="906336" cy="645696"/>
            </p14:xfrm>
          </p:contentPart>
        </mc:Choice>
        <mc:Fallback xmlns="">
          <p:pic>
            <p:nvPicPr>
              <p:cNvPr id="228" name="Inkt 227">
                <a:extLst>
                  <a:ext uri="{FF2B5EF4-FFF2-40B4-BE49-F238E27FC236}">
                    <a16:creationId xmlns:a16="http://schemas.microsoft.com/office/drawing/2014/main" id="{F2076F7D-A0D9-46FF-9D2F-77303F66FF84}"/>
                  </a:ext>
                </a:extLst>
              </p:cNvPr>
              <p:cNvPicPr/>
              <p:nvPr/>
            </p:nvPicPr>
            <p:blipFill>
              <a:blip r:embed="rId17"/>
              <a:stretch>
                <a:fillRect/>
              </a:stretch>
            </p:blipFill>
            <p:spPr>
              <a:xfrm>
                <a:off x="3691635" y="796146"/>
                <a:ext cx="963590" cy="70292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9" name="Inkt 228">
                <a:extLst>
                  <a:ext uri="{FF2B5EF4-FFF2-40B4-BE49-F238E27FC236}">
                    <a16:creationId xmlns:a16="http://schemas.microsoft.com/office/drawing/2014/main" id="{0D6BCFF4-D1B7-46E7-8B18-EF9329339BCC}"/>
                  </a:ext>
                </a:extLst>
              </p14:cNvPr>
              <p14:cNvContentPartPr/>
              <p14:nvPr/>
            </p14:nvContentPartPr>
            <p14:xfrm>
              <a:off x="4840690" y="788868"/>
              <a:ext cx="260352" cy="672768"/>
            </p14:xfrm>
          </p:contentPart>
        </mc:Choice>
        <mc:Fallback xmlns="">
          <p:pic>
            <p:nvPicPr>
              <p:cNvPr id="229" name="Inkt 228">
                <a:extLst>
                  <a:ext uri="{FF2B5EF4-FFF2-40B4-BE49-F238E27FC236}">
                    <a16:creationId xmlns:a16="http://schemas.microsoft.com/office/drawing/2014/main" id="{0D6BCFF4-D1B7-46E7-8B18-EF9329339BCC}"/>
                  </a:ext>
                </a:extLst>
              </p:cNvPr>
              <p:cNvPicPr/>
              <p:nvPr/>
            </p:nvPicPr>
            <p:blipFill>
              <a:blip r:embed="rId19"/>
              <a:stretch>
                <a:fillRect/>
              </a:stretch>
            </p:blipFill>
            <p:spPr>
              <a:xfrm>
                <a:off x="4812281" y="760431"/>
                <a:ext cx="317529" cy="73000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0" name="Inkt 229">
                <a:extLst>
                  <a:ext uri="{FF2B5EF4-FFF2-40B4-BE49-F238E27FC236}">
                    <a16:creationId xmlns:a16="http://schemas.microsoft.com/office/drawing/2014/main" id="{4CB35E3F-67FB-4D50-B922-28EB3CA94812}"/>
                  </a:ext>
                </a:extLst>
              </p14:cNvPr>
              <p14:cNvContentPartPr/>
              <p14:nvPr/>
            </p14:nvContentPartPr>
            <p14:xfrm>
              <a:off x="5351890" y="860580"/>
              <a:ext cx="278208" cy="556128"/>
            </p14:xfrm>
          </p:contentPart>
        </mc:Choice>
        <mc:Fallback xmlns="">
          <p:pic>
            <p:nvPicPr>
              <p:cNvPr id="230" name="Inkt 229">
                <a:extLst>
                  <a:ext uri="{FF2B5EF4-FFF2-40B4-BE49-F238E27FC236}">
                    <a16:creationId xmlns:a16="http://schemas.microsoft.com/office/drawing/2014/main" id="{4CB35E3F-67FB-4D50-B922-28EB3CA94812}"/>
                  </a:ext>
                </a:extLst>
              </p:cNvPr>
              <p:cNvPicPr/>
              <p:nvPr/>
            </p:nvPicPr>
            <p:blipFill>
              <a:blip r:embed="rId21"/>
              <a:stretch>
                <a:fillRect/>
              </a:stretch>
            </p:blipFill>
            <p:spPr>
              <a:xfrm>
                <a:off x="5323097" y="831784"/>
                <a:ext cx="335433" cy="61336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1" name="Inkt 230">
                <a:extLst>
                  <a:ext uri="{FF2B5EF4-FFF2-40B4-BE49-F238E27FC236}">
                    <a16:creationId xmlns:a16="http://schemas.microsoft.com/office/drawing/2014/main" id="{3480AC1D-41AD-4AD0-9612-E5DC54774AED}"/>
                  </a:ext>
                </a:extLst>
              </p14:cNvPr>
              <p14:cNvContentPartPr/>
              <p14:nvPr/>
            </p14:nvContentPartPr>
            <p14:xfrm>
              <a:off x="5889586" y="735012"/>
              <a:ext cx="287136" cy="663552"/>
            </p14:xfrm>
          </p:contentPart>
        </mc:Choice>
        <mc:Fallback xmlns="">
          <p:pic>
            <p:nvPicPr>
              <p:cNvPr id="231" name="Inkt 230">
                <a:extLst>
                  <a:ext uri="{FF2B5EF4-FFF2-40B4-BE49-F238E27FC236}">
                    <a16:creationId xmlns:a16="http://schemas.microsoft.com/office/drawing/2014/main" id="{3480AC1D-41AD-4AD0-9612-E5DC54774AED}"/>
                  </a:ext>
                </a:extLst>
              </p:cNvPr>
              <p:cNvPicPr/>
              <p:nvPr/>
            </p:nvPicPr>
            <p:blipFill>
              <a:blip r:embed="rId23"/>
              <a:stretch>
                <a:fillRect/>
              </a:stretch>
            </p:blipFill>
            <p:spPr>
              <a:xfrm>
                <a:off x="5861196" y="706615"/>
                <a:ext cx="344276" cy="72070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2" name="Inkt 231">
                <a:extLst>
                  <a:ext uri="{FF2B5EF4-FFF2-40B4-BE49-F238E27FC236}">
                    <a16:creationId xmlns:a16="http://schemas.microsoft.com/office/drawing/2014/main" id="{58F889DA-2AE0-43AF-B45D-FB7929F6591B}"/>
                  </a:ext>
                </a:extLst>
              </p14:cNvPr>
              <p14:cNvContentPartPr/>
              <p14:nvPr/>
            </p14:nvContentPartPr>
            <p14:xfrm>
              <a:off x="6382642" y="726084"/>
              <a:ext cx="977544" cy="627840"/>
            </p14:xfrm>
          </p:contentPart>
        </mc:Choice>
        <mc:Fallback xmlns="">
          <p:pic>
            <p:nvPicPr>
              <p:cNvPr id="232" name="Inkt 231">
                <a:extLst>
                  <a:ext uri="{FF2B5EF4-FFF2-40B4-BE49-F238E27FC236}">
                    <a16:creationId xmlns:a16="http://schemas.microsoft.com/office/drawing/2014/main" id="{58F889DA-2AE0-43AF-B45D-FB7929F6591B}"/>
                  </a:ext>
                </a:extLst>
              </p:cNvPr>
              <p:cNvPicPr/>
              <p:nvPr/>
            </p:nvPicPr>
            <p:blipFill>
              <a:blip r:embed="rId25"/>
              <a:stretch>
                <a:fillRect/>
              </a:stretch>
            </p:blipFill>
            <p:spPr>
              <a:xfrm>
                <a:off x="6354198" y="697284"/>
                <a:ext cx="1034792"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3" name="Inkt 232">
                <a:extLst>
                  <a:ext uri="{FF2B5EF4-FFF2-40B4-BE49-F238E27FC236}">
                    <a16:creationId xmlns:a16="http://schemas.microsoft.com/office/drawing/2014/main" id="{4D8AA3C9-7EBC-4B02-885F-3A33CF9CC4E5}"/>
                  </a:ext>
                </a:extLst>
              </p14:cNvPr>
              <p14:cNvContentPartPr/>
              <p14:nvPr/>
            </p14:nvContentPartPr>
            <p14:xfrm>
              <a:off x="7574962" y="752868"/>
              <a:ext cx="376704" cy="565056"/>
            </p14:xfrm>
          </p:contentPart>
        </mc:Choice>
        <mc:Fallback xmlns="">
          <p:pic>
            <p:nvPicPr>
              <p:cNvPr id="233" name="Inkt 232">
                <a:extLst>
                  <a:ext uri="{FF2B5EF4-FFF2-40B4-BE49-F238E27FC236}">
                    <a16:creationId xmlns:a16="http://schemas.microsoft.com/office/drawing/2014/main" id="{4D8AA3C9-7EBC-4B02-885F-3A33CF9CC4E5}"/>
                  </a:ext>
                </a:extLst>
              </p:cNvPr>
              <p:cNvPicPr/>
              <p:nvPr/>
            </p:nvPicPr>
            <p:blipFill>
              <a:blip r:embed="rId27"/>
              <a:stretch>
                <a:fillRect/>
              </a:stretch>
            </p:blipFill>
            <p:spPr>
              <a:xfrm>
                <a:off x="7546511" y="724435"/>
                <a:ext cx="433966" cy="622281"/>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4" name="Inkt 233">
                <a:extLst>
                  <a:ext uri="{FF2B5EF4-FFF2-40B4-BE49-F238E27FC236}">
                    <a16:creationId xmlns:a16="http://schemas.microsoft.com/office/drawing/2014/main" id="{5364DEF0-5CEC-4F13-85BC-0AA6D2545207}"/>
                  </a:ext>
                </a:extLst>
              </p14:cNvPr>
              <p14:cNvContentPartPr/>
              <p14:nvPr/>
            </p14:nvContentPartPr>
            <p14:xfrm>
              <a:off x="8130802" y="699012"/>
              <a:ext cx="394920" cy="592128"/>
            </p14:xfrm>
          </p:contentPart>
        </mc:Choice>
        <mc:Fallback xmlns="">
          <p:pic>
            <p:nvPicPr>
              <p:cNvPr id="234" name="Inkt 233">
                <a:extLst>
                  <a:ext uri="{FF2B5EF4-FFF2-40B4-BE49-F238E27FC236}">
                    <a16:creationId xmlns:a16="http://schemas.microsoft.com/office/drawing/2014/main" id="{5364DEF0-5CEC-4F13-85BC-0AA6D2545207}"/>
                  </a:ext>
                </a:extLst>
              </p:cNvPr>
              <p:cNvPicPr/>
              <p:nvPr/>
            </p:nvPicPr>
            <p:blipFill>
              <a:blip r:embed="rId29"/>
              <a:stretch>
                <a:fillRect/>
              </a:stretch>
            </p:blipFill>
            <p:spPr>
              <a:xfrm>
                <a:off x="8102362" y="670575"/>
                <a:ext cx="452160" cy="64936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5" name="Inkt 234">
                <a:extLst>
                  <a:ext uri="{FF2B5EF4-FFF2-40B4-BE49-F238E27FC236}">
                    <a16:creationId xmlns:a16="http://schemas.microsoft.com/office/drawing/2014/main" id="{09F6A030-8416-433C-8E5C-B0C114F867F9}"/>
                  </a:ext>
                </a:extLst>
              </p14:cNvPr>
              <p14:cNvContentPartPr/>
              <p14:nvPr/>
            </p14:nvContentPartPr>
            <p14:xfrm>
              <a:off x="8740498" y="618372"/>
              <a:ext cx="825120" cy="708768"/>
            </p14:xfrm>
          </p:contentPart>
        </mc:Choice>
        <mc:Fallback xmlns="">
          <p:pic>
            <p:nvPicPr>
              <p:cNvPr id="235" name="Inkt 234">
                <a:extLst>
                  <a:ext uri="{FF2B5EF4-FFF2-40B4-BE49-F238E27FC236}">
                    <a16:creationId xmlns:a16="http://schemas.microsoft.com/office/drawing/2014/main" id="{09F6A030-8416-433C-8E5C-B0C114F867F9}"/>
                  </a:ext>
                </a:extLst>
              </p:cNvPr>
              <p:cNvPicPr/>
              <p:nvPr/>
            </p:nvPicPr>
            <p:blipFill>
              <a:blip r:embed="rId31"/>
              <a:stretch>
                <a:fillRect/>
              </a:stretch>
            </p:blipFill>
            <p:spPr>
              <a:xfrm>
                <a:off x="8711711" y="589920"/>
                <a:ext cx="882335" cy="766031"/>
              </a:xfrm>
              <a:prstGeom prst="rect">
                <a:avLst/>
              </a:prstGeom>
            </p:spPr>
          </p:pic>
        </mc:Fallback>
      </mc:AlternateContent>
    </p:spTree>
    <p:extLst>
      <p:ext uri="{BB962C8B-B14F-4D97-AF65-F5344CB8AC3E}">
        <p14:creationId xmlns:p14="http://schemas.microsoft.com/office/powerpoint/2010/main" val="382353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CB32DD87-BBDD-44A2-8A72-0F2832CABE41}"/>
                  </a:ext>
                </a:extLst>
              </p14:cNvPr>
              <p14:cNvContentPartPr/>
              <p14:nvPr/>
            </p14:nvContentPartPr>
            <p14:xfrm>
              <a:off x="2531782" y="1586464"/>
              <a:ext cx="288" cy="4015296"/>
            </p14:xfrm>
          </p:contentPart>
        </mc:Choice>
        <mc:Fallback xmlns="">
          <p:pic>
            <p:nvPicPr>
              <p:cNvPr id="10" name="Inkt 9">
                <a:extLst>
                  <a:ext uri="{FF2B5EF4-FFF2-40B4-BE49-F238E27FC236}">
                    <a16:creationId xmlns:a16="http://schemas.microsoft.com/office/drawing/2014/main" id="{CB32DD87-BBDD-44A2-8A72-0F2832CABE41}"/>
                  </a:ext>
                </a:extLst>
              </p:cNvPr>
              <p:cNvPicPr/>
              <p:nvPr/>
            </p:nvPicPr>
            <p:blipFill>
              <a:blip r:embed="rId3"/>
              <a:stretch>
                <a:fillRect/>
              </a:stretch>
            </p:blipFill>
            <p:spPr>
              <a:xfrm>
                <a:off x="2520550" y="1572065"/>
                <a:ext cx="23040" cy="40437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1" name="Inkt 140">
                <a:extLst>
                  <a:ext uri="{FF2B5EF4-FFF2-40B4-BE49-F238E27FC236}">
                    <a16:creationId xmlns:a16="http://schemas.microsoft.com/office/drawing/2014/main" id="{4DD519FE-B126-4103-B7BB-01FB7DD23F84}"/>
                  </a:ext>
                </a:extLst>
              </p14:cNvPr>
              <p14:cNvContentPartPr/>
              <p14:nvPr/>
            </p14:nvContentPartPr>
            <p14:xfrm>
              <a:off x="4016424" y="253466"/>
              <a:ext cx="568080" cy="588960"/>
            </p14:xfrm>
          </p:contentPart>
        </mc:Choice>
        <mc:Fallback xmlns="">
          <p:pic>
            <p:nvPicPr>
              <p:cNvPr id="141" name="Inkt 140">
                <a:extLst>
                  <a:ext uri="{FF2B5EF4-FFF2-40B4-BE49-F238E27FC236}">
                    <a16:creationId xmlns:a16="http://schemas.microsoft.com/office/drawing/2014/main" id="{4DD519FE-B126-4103-B7BB-01FB7DD23F84}"/>
                  </a:ext>
                </a:extLst>
              </p:cNvPr>
              <p:cNvPicPr/>
              <p:nvPr/>
            </p:nvPicPr>
            <p:blipFill>
              <a:blip r:embed="rId5"/>
              <a:stretch>
                <a:fillRect/>
              </a:stretch>
            </p:blipFill>
            <p:spPr>
              <a:xfrm>
                <a:off x="3987624" y="224666"/>
                <a:ext cx="62532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5" name="Inkt 154">
                <a:extLst>
                  <a:ext uri="{FF2B5EF4-FFF2-40B4-BE49-F238E27FC236}">
                    <a16:creationId xmlns:a16="http://schemas.microsoft.com/office/drawing/2014/main" id="{E8C5D41F-C772-4CF5-8AF2-6A23C615C838}"/>
                  </a:ext>
                </a:extLst>
              </p14:cNvPr>
              <p14:cNvContentPartPr/>
              <p14:nvPr/>
            </p14:nvContentPartPr>
            <p14:xfrm>
              <a:off x="4773288" y="180026"/>
              <a:ext cx="1293048" cy="662400"/>
            </p14:xfrm>
          </p:contentPart>
        </mc:Choice>
        <mc:Fallback xmlns="">
          <p:pic>
            <p:nvPicPr>
              <p:cNvPr id="155" name="Inkt 154">
                <a:extLst>
                  <a:ext uri="{FF2B5EF4-FFF2-40B4-BE49-F238E27FC236}">
                    <a16:creationId xmlns:a16="http://schemas.microsoft.com/office/drawing/2014/main" id="{E8C5D41F-C772-4CF5-8AF2-6A23C615C838}"/>
                  </a:ext>
                </a:extLst>
              </p:cNvPr>
              <p:cNvPicPr/>
              <p:nvPr/>
            </p:nvPicPr>
            <p:blipFill>
              <a:blip r:embed="rId7"/>
              <a:stretch>
                <a:fillRect/>
              </a:stretch>
            </p:blipFill>
            <p:spPr>
              <a:xfrm>
                <a:off x="4744498" y="151242"/>
                <a:ext cx="1350269" cy="71960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7" name="Inkt 156">
                <a:extLst>
                  <a:ext uri="{FF2B5EF4-FFF2-40B4-BE49-F238E27FC236}">
                    <a16:creationId xmlns:a16="http://schemas.microsoft.com/office/drawing/2014/main" id="{DE14FDD4-D6ED-48BE-9DC9-CD489976F0A8}"/>
                  </a:ext>
                </a:extLst>
              </p14:cNvPr>
              <p14:cNvContentPartPr/>
              <p14:nvPr/>
            </p14:nvContentPartPr>
            <p14:xfrm>
              <a:off x="6307752" y="201050"/>
              <a:ext cx="288" cy="288"/>
            </p14:xfrm>
          </p:contentPart>
        </mc:Choice>
        <mc:Fallback xmlns="">
          <p:pic>
            <p:nvPicPr>
              <p:cNvPr id="157" name="Inkt 156">
                <a:extLst>
                  <a:ext uri="{FF2B5EF4-FFF2-40B4-BE49-F238E27FC236}">
                    <a16:creationId xmlns:a16="http://schemas.microsoft.com/office/drawing/2014/main" id="{DE14FDD4-D6ED-48BE-9DC9-CD489976F0A8}"/>
                  </a:ext>
                </a:extLst>
              </p:cNvPr>
              <p:cNvPicPr/>
              <p:nvPr/>
            </p:nvPicPr>
            <p:blipFill>
              <a:blip r:embed="rId9"/>
              <a:stretch>
                <a:fillRect/>
              </a:stretch>
            </p:blipFill>
            <p:spPr>
              <a:xfrm>
                <a:off x="6284712" y="178010"/>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9" name="Inkt 158">
                <a:extLst>
                  <a:ext uri="{FF2B5EF4-FFF2-40B4-BE49-F238E27FC236}">
                    <a16:creationId xmlns:a16="http://schemas.microsoft.com/office/drawing/2014/main" id="{5D3A65EB-BE26-41B2-B330-BF01577C7AFA}"/>
                  </a:ext>
                </a:extLst>
              </p14:cNvPr>
              <p14:cNvContentPartPr/>
              <p14:nvPr/>
            </p14:nvContentPartPr>
            <p14:xfrm>
              <a:off x="6234024" y="379610"/>
              <a:ext cx="462888" cy="442080"/>
            </p14:xfrm>
          </p:contentPart>
        </mc:Choice>
        <mc:Fallback xmlns="">
          <p:pic>
            <p:nvPicPr>
              <p:cNvPr id="159" name="Inkt 158">
                <a:extLst>
                  <a:ext uri="{FF2B5EF4-FFF2-40B4-BE49-F238E27FC236}">
                    <a16:creationId xmlns:a16="http://schemas.microsoft.com/office/drawing/2014/main" id="{5D3A65EB-BE26-41B2-B330-BF01577C7AFA}"/>
                  </a:ext>
                </a:extLst>
              </p:cNvPr>
              <p:cNvPicPr/>
              <p:nvPr/>
            </p:nvPicPr>
            <p:blipFill>
              <a:blip r:embed="rId11"/>
              <a:stretch>
                <a:fillRect/>
              </a:stretch>
            </p:blipFill>
            <p:spPr>
              <a:xfrm>
                <a:off x="6205228" y="350810"/>
                <a:ext cx="520119"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2" name="Inkt 181">
                <a:extLst>
                  <a:ext uri="{FF2B5EF4-FFF2-40B4-BE49-F238E27FC236}">
                    <a16:creationId xmlns:a16="http://schemas.microsoft.com/office/drawing/2014/main" id="{1AB2C053-1E5F-4184-A634-8961EE2D755C}"/>
                  </a:ext>
                </a:extLst>
              </p14:cNvPr>
              <p14:cNvContentPartPr/>
              <p14:nvPr/>
            </p14:nvContentPartPr>
            <p14:xfrm>
              <a:off x="6969864" y="127322"/>
              <a:ext cx="2848896" cy="1093680"/>
            </p14:xfrm>
          </p:contentPart>
        </mc:Choice>
        <mc:Fallback xmlns="">
          <p:pic>
            <p:nvPicPr>
              <p:cNvPr id="182" name="Inkt 181">
                <a:extLst>
                  <a:ext uri="{FF2B5EF4-FFF2-40B4-BE49-F238E27FC236}">
                    <a16:creationId xmlns:a16="http://schemas.microsoft.com/office/drawing/2014/main" id="{1AB2C053-1E5F-4184-A634-8961EE2D755C}"/>
                  </a:ext>
                </a:extLst>
              </p:cNvPr>
              <p:cNvPicPr/>
              <p:nvPr/>
            </p:nvPicPr>
            <p:blipFill>
              <a:blip r:embed="rId13"/>
              <a:stretch>
                <a:fillRect/>
              </a:stretch>
            </p:blipFill>
            <p:spPr>
              <a:xfrm>
                <a:off x="6941065" y="98531"/>
                <a:ext cx="2906133" cy="115090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6" name="Inkt 285">
                <a:extLst>
                  <a:ext uri="{FF2B5EF4-FFF2-40B4-BE49-F238E27FC236}">
                    <a16:creationId xmlns:a16="http://schemas.microsoft.com/office/drawing/2014/main" id="{7DB11133-FEE8-42DF-869F-4F5166537454}"/>
                  </a:ext>
                </a:extLst>
              </p14:cNvPr>
              <p14:cNvContentPartPr/>
              <p14:nvPr/>
            </p14:nvContentPartPr>
            <p14:xfrm>
              <a:off x="3048240" y="5725283"/>
              <a:ext cx="836496" cy="653472"/>
            </p14:xfrm>
          </p:contentPart>
        </mc:Choice>
        <mc:Fallback xmlns="">
          <p:pic>
            <p:nvPicPr>
              <p:cNvPr id="286" name="Inkt 285">
                <a:extLst>
                  <a:ext uri="{FF2B5EF4-FFF2-40B4-BE49-F238E27FC236}">
                    <a16:creationId xmlns:a16="http://schemas.microsoft.com/office/drawing/2014/main" id="{7DB11133-FEE8-42DF-869F-4F5166537454}"/>
                  </a:ext>
                </a:extLst>
              </p:cNvPr>
              <p:cNvPicPr/>
              <p:nvPr/>
            </p:nvPicPr>
            <p:blipFill>
              <a:blip r:embed="rId17"/>
              <a:stretch>
                <a:fillRect/>
              </a:stretch>
            </p:blipFill>
            <p:spPr>
              <a:xfrm>
                <a:off x="3041041" y="5718090"/>
                <a:ext cx="850534" cy="66749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5" name="Inkt 294">
                <a:extLst>
                  <a:ext uri="{FF2B5EF4-FFF2-40B4-BE49-F238E27FC236}">
                    <a16:creationId xmlns:a16="http://schemas.microsoft.com/office/drawing/2014/main" id="{1854BF53-1DEF-4E34-9682-6CB367110FB2}"/>
                  </a:ext>
                </a:extLst>
              </p14:cNvPr>
              <p14:cNvContentPartPr/>
              <p14:nvPr/>
            </p14:nvContentPartPr>
            <p14:xfrm>
              <a:off x="4692741" y="5700007"/>
              <a:ext cx="836640" cy="654120"/>
            </p14:xfrm>
          </p:contentPart>
        </mc:Choice>
        <mc:Fallback xmlns="">
          <p:pic>
            <p:nvPicPr>
              <p:cNvPr id="295" name="Inkt 294">
                <a:extLst>
                  <a:ext uri="{FF2B5EF4-FFF2-40B4-BE49-F238E27FC236}">
                    <a16:creationId xmlns:a16="http://schemas.microsoft.com/office/drawing/2014/main" id="{1854BF53-1DEF-4E34-9682-6CB367110FB2}"/>
                  </a:ext>
                </a:extLst>
              </p:cNvPr>
              <p:cNvPicPr/>
              <p:nvPr/>
            </p:nvPicPr>
            <p:blipFill>
              <a:blip r:embed="rId19"/>
              <a:stretch>
                <a:fillRect/>
              </a:stretch>
            </p:blipFill>
            <p:spPr>
              <a:xfrm>
                <a:off x="4685541" y="5692807"/>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9" name="Inkt 298">
                <a:extLst>
                  <a:ext uri="{FF2B5EF4-FFF2-40B4-BE49-F238E27FC236}">
                    <a16:creationId xmlns:a16="http://schemas.microsoft.com/office/drawing/2014/main" id="{287C68F4-B8BF-4BDE-80E0-100C24AF0432}"/>
                  </a:ext>
                </a:extLst>
              </p14:cNvPr>
              <p14:cNvContentPartPr/>
              <p14:nvPr/>
            </p14:nvContentPartPr>
            <p14:xfrm>
              <a:off x="6337386" y="5773447"/>
              <a:ext cx="836640" cy="654120"/>
            </p14:xfrm>
          </p:contentPart>
        </mc:Choice>
        <mc:Fallback xmlns="">
          <p:pic>
            <p:nvPicPr>
              <p:cNvPr id="299" name="Inkt 298">
                <a:extLst>
                  <a:ext uri="{FF2B5EF4-FFF2-40B4-BE49-F238E27FC236}">
                    <a16:creationId xmlns:a16="http://schemas.microsoft.com/office/drawing/2014/main" id="{287C68F4-B8BF-4BDE-80E0-100C24AF0432}"/>
                  </a:ext>
                </a:extLst>
              </p:cNvPr>
              <p:cNvPicPr/>
              <p:nvPr/>
            </p:nvPicPr>
            <p:blipFill>
              <a:blip r:embed="rId21"/>
              <a:stretch>
                <a:fillRect/>
              </a:stretch>
            </p:blipFill>
            <p:spPr>
              <a:xfrm>
                <a:off x="6330186" y="5766247"/>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3" name="Inkt 302">
                <a:extLst>
                  <a:ext uri="{FF2B5EF4-FFF2-40B4-BE49-F238E27FC236}">
                    <a16:creationId xmlns:a16="http://schemas.microsoft.com/office/drawing/2014/main" id="{D987837C-2AB5-430E-88AC-FEBA2C1D3149}"/>
                  </a:ext>
                </a:extLst>
              </p14:cNvPr>
              <p14:cNvContentPartPr/>
              <p14:nvPr/>
            </p14:nvContentPartPr>
            <p14:xfrm>
              <a:off x="8072359" y="5766640"/>
              <a:ext cx="836640" cy="654120"/>
            </p14:xfrm>
          </p:contentPart>
        </mc:Choice>
        <mc:Fallback xmlns="">
          <p:pic>
            <p:nvPicPr>
              <p:cNvPr id="303" name="Inkt 302">
                <a:extLst>
                  <a:ext uri="{FF2B5EF4-FFF2-40B4-BE49-F238E27FC236}">
                    <a16:creationId xmlns:a16="http://schemas.microsoft.com/office/drawing/2014/main" id="{D987837C-2AB5-430E-88AC-FEBA2C1D3149}"/>
                  </a:ext>
                </a:extLst>
              </p:cNvPr>
              <p:cNvPicPr/>
              <p:nvPr/>
            </p:nvPicPr>
            <p:blipFill>
              <a:blip r:embed="rId23"/>
              <a:stretch>
                <a:fillRect/>
              </a:stretch>
            </p:blipFill>
            <p:spPr>
              <a:xfrm>
                <a:off x="8065159" y="5759440"/>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5" name="Inkt 324">
                <a:extLst>
                  <a:ext uri="{FF2B5EF4-FFF2-40B4-BE49-F238E27FC236}">
                    <a16:creationId xmlns:a16="http://schemas.microsoft.com/office/drawing/2014/main" id="{5BA1B803-79A3-4C33-B3F2-74285DFB1E2B}"/>
                  </a:ext>
                </a:extLst>
              </p14:cNvPr>
              <p14:cNvContentPartPr/>
              <p14:nvPr/>
            </p14:nvContentPartPr>
            <p14:xfrm>
              <a:off x="2562598" y="5588631"/>
              <a:ext cx="8264520" cy="161280"/>
            </p14:xfrm>
          </p:contentPart>
        </mc:Choice>
        <mc:Fallback xmlns="">
          <p:pic>
            <p:nvPicPr>
              <p:cNvPr id="325" name="Inkt 324">
                <a:extLst>
                  <a:ext uri="{FF2B5EF4-FFF2-40B4-BE49-F238E27FC236}">
                    <a16:creationId xmlns:a16="http://schemas.microsoft.com/office/drawing/2014/main" id="{5BA1B803-79A3-4C33-B3F2-74285DFB1E2B}"/>
                  </a:ext>
                </a:extLst>
              </p:cNvPr>
              <p:cNvPicPr/>
              <p:nvPr/>
            </p:nvPicPr>
            <p:blipFill>
              <a:blip r:embed="rId25"/>
              <a:stretch>
                <a:fillRect/>
              </a:stretch>
            </p:blipFill>
            <p:spPr>
              <a:xfrm>
                <a:off x="2548198" y="5574231"/>
                <a:ext cx="82929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7" name="Inkt 336">
                <a:extLst>
                  <a:ext uri="{FF2B5EF4-FFF2-40B4-BE49-F238E27FC236}">
                    <a16:creationId xmlns:a16="http://schemas.microsoft.com/office/drawing/2014/main" id="{BF3DF398-DD32-4BCF-B9BD-399F839198A3}"/>
                  </a:ext>
                </a:extLst>
              </p14:cNvPr>
              <p14:cNvContentPartPr/>
              <p14:nvPr/>
            </p14:nvContentPartPr>
            <p14:xfrm>
              <a:off x="9893371" y="5736047"/>
              <a:ext cx="836640" cy="654120"/>
            </p14:xfrm>
          </p:contentPart>
        </mc:Choice>
        <mc:Fallback xmlns="">
          <p:pic>
            <p:nvPicPr>
              <p:cNvPr id="337" name="Inkt 336">
                <a:extLst>
                  <a:ext uri="{FF2B5EF4-FFF2-40B4-BE49-F238E27FC236}">
                    <a16:creationId xmlns:a16="http://schemas.microsoft.com/office/drawing/2014/main" id="{BF3DF398-DD32-4BCF-B9BD-399F839198A3}"/>
                  </a:ext>
                </a:extLst>
              </p:cNvPr>
              <p:cNvPicPr/>
              <p:nvPr/>
            </p:nvPicPr>
            <p:blipFill>
              <a:blip r:embed="rId27"/>
              <a:stretch>
                <a:fillRect/>
              </a:stretch>
            </p:blipFill>
            <p:spPr>
              <a:xfrm>
                <a:off x="9886171" y="5728847"/>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9" name="Inkt 368">
                <a:extLst>
                  <a:ext uri="{FF2B5EF4-FFF2-40B4-BE49-F238E27FC236}">
                    <a16:creationId xmlns:a16="http://schemas.microsoft.com/office/drawing/2014/main" id="{C163CBBF-76BD-4DF8-98E2-142A7F7C9D8A}"/>
                  </a:ext>
                </a:extLst>
              </p14:cNvPr>
              <p14:cNvContentPartPr/>
              <p14:nvPr/>
            </p14:nvContentPartPr>
            <p14:xfrm>
              <a:off x="5360276" y="6516117"/>
              <a:ext cx="43272" cy="107280"/>
            </p14:xfrm>
          </p:contentPart>
        </mc:Choice>
        <mc:Fallback xmlns="">
          <p:pic>
            <p:nvPicPr>
              <p:cNvPr id="369" name="Inkt 368">
                <a:extLst>
                  <a:ext uri="{FF2B5EF4-FFF2-40B4-BE49-F238E27FC236}">
                    <a16:creationId xmlns:a16="http://schemas.microsoft.com/office/drawing/2014/main" id="{C163CBBF-76BD-4DF8-98E2-142A7F7C9D8A}"/>
                  </a:ext>
                </a:extLst>
              </p:cNvPr>
              <p:cNvPicPr/>
              <p:nvPr/>
            </p:nvPicPr>
            <p:blipFill>
              <a:blip r:embed="rId29"/>
              <a:stretch>
                <a:fillRect/>
              </a:stretch>
            </p:blipFill>
            <p:spPr>
              <a:xfrm>
                <a:off x="5353425" y="650927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8" name="Inkt 397">
                <a:extLst>
                  <a:ext uri="{FF2B5EF4-FFF2-40B4-BE49-F238E27FC236}">
                    <a16:creationId xmlns:a16="http://schemas.microsoft.com/office/drawing/2014/main" id="{BA47BD76-207E-4B51-ABD0-053624B16619}"/>
                  </a:ext>
                </a:extLst>
              </p14:cNvPr>
              <p14:cNvContentPartPr/>
              <p14:nvPr/>
            </p14:nvContentPartPr>
            <p14:xfrm>
              <a:off x="5510036" y="6494805"/>
              <a:ext cx="64512" cy="162720"/>
            </p14:xfrm>
          </p:contentPart>
        </mc:Choice>
        <mc:Fallback xmlns="">
          <p:pic>
            <p:nvPicPr>
              <p:cNvPr id="398" name="Inkt 397">
                <a:extLst>
                  <a:ext uri="{FF2B5EF4-FFF2-40B4-BE49-F238E27FC236}">
                    <a16:creationId xmlns:a16="http://schemas.microsoft.com/office/drawing/2014/main" id="{BA47BD76-207E-4B51-ABD0-053624B16619}"/>
                  </a:ext>
                </a:extLst>
              </p:cNvPr>
              <p:cNvPicPr/>
              <p:nvPr/>
            </p:nvPicPr>
            <p:blipFill>
              <a:blip r:embed="rId31"/>
              <a:stretch>
                <a:fillRect/>
              </a:stretch>
            </p:blipFill>
            <p:spPr>
              <a:xfrm>
                <a:off x="5502868" y="648796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0" name="Inkt 399">
                <a:extLst>
                  <a:ext uri="{FF2B5EF4-FFF2-40B4-BE49-F238E27FC236}">
                    <a16:creationId xmlns:a16="http://schemas.microsoft.com/office/drawing/2014/main" id="{38279A16-D140-441A-9127-AD2E89529FE7}"/>
                  </a:ext>
                </a:extLst>
              </p14:cNvPr>
              <p14:cNvContentPartPr/>
              <p14:nvPr/>
            </p14:nvContentPartPr>
            <p14:xfrm>
              <a:off x="5625236" y="6473493"/>
              <a:ext cx="288" cy="17280"/>
            </p14:xfrm>
          </p:contentPart>
        </mc:Choice>
        <mc:Fallback xmlns="">
          <p:pic>
            <p:nvPicPr>
              <p:cNvPr id="400" name="Inkt 399">
                <a:extLst>
                  <a:ext uri="{FF2B5EF4-FFF2-40B4-BE49-F238E27FC236}">
                    <a16:creationId xmlns:a16="http://schemas.microsoft.com/office/drawing/2014/main" id="{38279A16-D140-441A-9127-AD2E89529FE7}"/>
                  </a:ext>
                </a:extLst>
              </p:cNvPr>
              <p:cNvPicPr/>
              <p:nvPr/>
            </p:nvPicPr>
            <p:blipFill>
              <a:blip r:embed="rId33"/>
              <a:stretch>
                <a:fillRect/>
              </a:stretch>
            </p:blipFill>
            <p:spPr>
              <a:xfrm>
                <a:off x="5619764" y="6468021"/>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2" name="Inkt 401">
                <a:extLst>
                  <a:ext uri="{FF2B5EF4-FFF2-40B4-BE49-F238E27FC236}">
                    <a16:creationId xmlns:a16="http://schemas.microsoft.com/office/drawing/2014/main" id="{0BB89CF0-62B3-4DFE-AB65-9F34C8E40962}"/>
                  </a:ext>
                </a:extLst>
              </p14:cNvPr>
              <p14:cNvContentPartPr/>
              <p14:nvPr/>
            </p14:nvContentPartPr>
            <p14:xfrm>
              <a:off x="5616884" y="6546069"/>
              <a:ext cx="103104" cy="86040"/>
            </p14:xfrm>
          </p:contentPart>
        </mc:Choice>
        <mc:Fallback xmlns="">
          <p:pic>
            <p:nvPicPr>
              <p:cNvPr id="402" name="Inkt 401">
                <a:extLst>
                  <a:ext uri="{FF2B5EF4-FFF2-40B4-BE49-F238E27FC236}">
                    <a16:creationId xmlns:a16="http://schemas.microsoft.com/office/drawing/2014/main" id="{0BB89CF0-62B3-4DFE-AB65-9F34C8E40962}"/>
                  </a:ext>
                </a:extLst>
              </p:cNvPr>
              <p:cNvPicPr/>
              <p:nvPr/>
            </p:nvPicPr>
            <p:blipFill>
              <a:blip r:embed="rId35"/>
              <a:stretch>
                <a:fillRect/>
              </a:stretch>
            </p:blipFill>
            <p:spPr>
              <a:xfrm>
                <a:off x="5609674" y="653922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3" name="Inkt 412">
                <a:extLst>
                  <a:ext uri="{FF2B5EF4-FFF2-40B4-BE49-F238E27FC236}">
                    <a16:creationId xmlns:a16="http://schemas.microsoft.com/office/drawing/2014/main" id="{113F14C7-4C61-4A99-804D-AEE7371812AA}"/>
                  </a:ext>
                </a:extLst>
              </p14:cNvPr>
              <p14:cNvContentPartPr/>
              <p14:nvPr/>
            </p14:nvContentPartPr>
            <p14:xfrm>
              <a:off x="5779028" y="6507765"/>
              <a:ext cx="479520" cy="269496"/>
            </p14:xfrm>
          </p:contentPart>
        </mc:Choice>
        <mc:Fallback xmlns="">
          <p:pic>
            <p:nvPicPr>
              <p:cNvPr id="413" name="Inkt 412">
                <a:extLst>
                  <a:ext uri="{FF2B5EF4-FFF2-40B4-BE49-F238E27FC236}">
                    <a16:creationId xmlns:a16="http://schemas.microsoft.com/office/drawing/2014/main" id="{113F14C7-4C61-4A99-804D-AEE7371812AA}"/>
                  </a:ext>
                </a:extLst>
              </p:cNvPr>
              <p:cNvPicPr/>
              <p:nvPr/>
            </p:nvPicPr>
            <p:blipFill>
              <a:blip r:embed="rId37"/>
              <a:stretch>
                <a:fillRect/>
              </a:stretch>
            </p:blipFill>
            <p:spPr>
              <a:xfrm>
                <a:off x="5772183" y="6500578"/>
                <a:ext cx="493571" cy="28351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0" name="Inkt 419">
                <a:extLst>
                  <a:ext uri="{FF2B5EF4-FFF2-40B4-BE49-F238E27FC236}">
                    <a16:creationId xmlns:a16="http://schemas.microsoft.com/office/drawing/2014/main" id="{6CF99897-EA26-4642-8FD9-091754D47573}"/>
                  </a:ext>
                </a:extLst>
              </p14:cNvPr>
              <p14:cNvContentPartPr/>
              <p14:nvPr/>
            </p14:nvContentPartPr>
            <p14:xfrm>
              <a:off x="5193812" y="6469173"/>
              <a:ext cx="128736" cy="227016"/>
            </p14:xfrm>
          </p:contentPart>
        </mc:Choice>
        <mc:Fallback xmlns="">
          <p:pic>
            <p:nvPicPr>
              <p:cNvPr id="420" name="Inkt 419">
                <a:extLst>
                  <a:ext uri="{FF2B5EF4-FFF2-40B4-BE49-F238E27FC236}">
                    <a16:creationId xmlns:a16="http://schemas.microsoft.com/office/drawing/2014/main" id="{6CF99897-EA26-4642-8FD9-091754D47573}"/>
                  </a:ext>
                </a:extLst>
              </p:cNvPr>
              <p:cNvPicPr/>
              <p:nvPr/>
            </p:nvPicPr>
            <p:blipFill>
              <a:blip r:embed="rId39"/>
              <a:stretch>
                <a:fillRect/>
              </a:stretch>
            </p:blipFill>
            <p:spPr>
              <a:xfrm>
                <a:off x="5186620" y="6462326"/>
                <a:ext cx="142760"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3" name="Inkt 422">
                <a:extLst>
                  <a:ext uri="{FF2B5EF4-FFF2-40B4-BE49-F238E27FC236}">
                    <a16:creationId xmlns:a16="http://schemas.microsoft.com/office/drawing/2014/main" id="{06800263-413C-46C5-AB5F-EEFA9CFD5B74}"/>
                  </a:ext>
                </a:extLst>
              </p14:cNvPr>
              <p14:cNvContentPartPr/>
              <p14:nvPr/>
            </p14:nvContentPartPr>
            <p14:xfrm>
              <a:off x="6334580" y="6635925"/>
              <a:ext cx="376416" cy="98496"/>
            </p14:xfrm>
          </p:contentPart>
        </mc:Choice>
        <mc:Fallback xmlns="">
          <p:pic>
            <p:nvPicPr>
              <p:cNvPr id="423" name="Inkt 422">
                <a:extLst>
                  <a:ext uri="{FF2B5EF4-FFF2-40B4-BE49-F238E27FC236}">
                    <a16:creationId xmlns:a16="http://schemas.microsoft.com/office/drawing/2014/main" id="{06800263-413C-46C5-AB5F-EEFA9CFD5B74}"/>
                  </a:ext>
                </a:extLst>
              </p:cNvPr>
              <p:cNvPicPr/>
              <p:nvPr/>
            </p:nvPicPr>
            <p:blipFill>
              <a:blip r:embed="rId41"/>
              <a:stretch>
                <a:fillRect/>
              </a:stretch>
            </p:blipFill>
            <p:spPr>
              <a:xfrm>
                <a:off x="6327743" y="6628736"/>
                <a:ext cx="390451" cy="112516"/>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t 22">
                <a:extLst>
                  <a:ext uri="{FF2B5EF4-FFF2-40B4-BE49-F238E27FC236}">
                    <a16:creationId xmlns:a16="http://schemas.microsoft.com/office/drawing/2014/main" id="{C856F9FF-4462-4695-8E30-DA28D7B7DD2E}"/>
                  </a:ext>
                </a:extLst>
              </p14:cNvPr>
              <p14:cNvContentPartPr/>
              <p14:nvPr/>
            </p14:nvContentPartPr>
            <p14:xfrm>
              <a:off x="2353008" y="127322"/>
              <a:ext cx="1390464" cy="1344096"/>
            </p14:xfrm>
          </p:contentPart>
        </mc:Choice>
        <mc:Fallback xmlns="">
          <p:pic>
            <p:nvPicPr>
              <p:cNvPr id="23" name="Inkt 22">
                <a:extLst>
                  <a:ext uri="{FF2B5EF4-FFF2-40B4-BE49-F238E27FC236}">
                    <a16:creationId xmlns:a16="http://schemas.microsoft.com/office/drawing/2014/main" id="{C856F9FF-4462-4695-8E30-DA28D7B7DD2E}"/>
                  </a:ext>
                </a:extLst>
              </p:cNvPr>
              <p:cNvPicPr/>
              <p:nvPr/>
            </p:nvPicPr>
            <p:blipFill>
              <a:blip r:embed="rId43"/>
              <a:stretch>
                <a:fillRect/>
              </a:stretch>
            </p:blipFill>
            <p:spPr>
              <a:xfrm>
                <a:off x="2324565" y="98517"/>
                <a:ext cx="1447710" cy="140134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Inkt 23">
                <a:extLst>
                  <a:ext uri="{FF2B5EF4-FFF2-40B4-BE49-F238E27FC236}">
                    <a16:creationId xmlns:a16="http://schemas.microsoft.com/office/drawing/2014/main" id="{40A9BEF6-0987-4BAF-9CA2-A47ED37434D3}"/>
                  </a:ext>
                </a:extLst>
              </p14:cNvPr>
              <p14:cNvContentPartPr/>
              <p14:nvPr/>
            </p14:nvContentPartPr>
            <p14:xfrm>
              <a:off x="2410246" y="5585560"/>
              <a:ext cx="121536" cy="19008"/>
            </p14:xfrm>
          </p:contentPart>
        </mc:Choice>
        <mc:Fallback xmlns="">
          <p:pic>
            <p:nvPicPr>
              <p:cNvPr id="24" name="Inkt 23">
                <a:extLst>
                  <a:ext uri="{FF2B5EF4-FFF2-40B4-BE49-F238E27FC236}">
                    <a16:creationId xmlns:a16="http://schemas.microsoft.com/office/drawing/2014/main" id="{40A9BEF6-0987-4BAF-9CA2-A47ED37434D3}"/>
                  </a:ext>
                </a:extLst>
              </p:cNvPr>
              <p:cNvPicPr/>
              <p:nvPr/>
            </p:nvPicPr>
            <p:blipFill>
              <a:blip r:embed="rId45"/>
              <a:stretch>
                <a:fillRect/>
              </a:stretch>
            </p:blipFill>
            <p:spPr>
              <a:xfrm>
                <a:off x="2395863" y="5571480"/>
                <a:ext cx="149942"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t 25">
                <a:extLst>
                  <a:ext uri="{FF2B5EF4-FFF2-40B4-BE49-F238E27FC236}">
                    <a16:creationId xmlns:a16="http://schemas.microsoft.com/office/drawing/2014/main" id="{989A9F87-ECF6-45F9-8135-9D22699ADC88}"/>
                  </a:ext>
                </a:extLst>
              </p14:cNvPr>
              <p14:cNvContentPartPr/>
              <p14:nvPr/>
            </p14:nvContentPartPr>
            <p14:xfrm>
              <a:off x="2394845" y="2010274"/>
              <a:ext cx="121536" cy="19008"/>
            </p14:xfrm>
          </p:contentPart>
        </mc:Choice>
        <mc:Fallback xmlns="">
          <p:pic>
            <p:nvPicPr>
              <p:cNvPr id="26" name="Inkt 25">
                <a:extLst>
                  <a:ext uri="{FF2B5EF4-FFF2-40B4-BE49-F238E27FC236}">
                    <a16:creationId xmlns:a16="http://schemas.microsoft.com/office/drawing/2014/main" id="{989A9F87-ECF6-45F9-8135-9D22699ADC88}"/>
                  </a:ext>
                </a:extLst>
              </p:cNvPr>
              <p:cNvPicPr/>
              <p:nvPr/>
            </p:nvPicPr>
            <p:blipFill>
              <a:blip r:embed="rId47"/>
              <a:stretch>
                <a:fillRect/>
              </a:stretch>
            </p:blipFill>
            <p:spPr>
              <a:xfrm>
                <a:off x="2380462" y="1995928"/>
                <a:ext cx="149942" cy="47341"/>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t 27">
                <a:extLst>
                  <a:ext uri="{FF2B5EF4-FFF2-40B4-BE49-F238E27FC236}">
                    <a16:creationId xmlns:a16="http://schemas.microsoft.com/office/drawing/2014/main" id="{547110E3-F59E-4466-9487-3B75655D9D65}"/>
                  </a:ext>
                </a:extLst>
              </p14:cNvPr>
              <p14:cNvContentPartPr/>
              <p14:nvPr/>
            </p14:nvContentPartPr>
            <p14:xfrm>
              <a:off x="2410246" y="1583656"/>
              <a:ext cx="121536" cy="19008"/>
            </p14:xfrm>
          </p:contentPart>
        </mc:Choice>
        <mc:Fallback xmlns="">
          <p:pic>
            <p:nvPicPr>
              <p:cNvPr id="28" name="Inkt 27">
                <a:extLst>
                  <a:ext uri="{FF2B5EF4-FFF2-40B4-BE49-F238E27FC236}">
                    <a16:creationId xmlns:a16="http://schemas.microsoft.com/office/drawing/2014/main" id="{547110E3-F59E-4466-9487-3B75655D9D65}"/>
                  </a:ext>
                </a:extLst>
              </p:cNvPr>
              <p:cNvPicPr/>
              <p:nvPr/>
            </p:nvPicPr>
            <p:blipFill>
              <a:blip r:embed="rId47"/>
              <a:stretch>
                <a:fillRect/>
              </a:stretch>
            </p:blipFill>
            <p:spPr>
              <a:xfrm>
                <a:off x="2395863" y="1569310"/>
                <a:ext cx="149942" cy="4734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9" name="Inkt 28">
                <a:extLst>
                  <a:ext uri="{FF2B5EF4-FFF2-40B4-BE49-F238E27FC236}">
                    <a16:creationId xmlns:a16="http://schemas.microsoft.com/office/drawing/2014/main" id="{A500256C-2589-41A8-AFBA-B69327F45F91}"/>
                  </a:ext>
                </a:extLst>
              </p14:cNvPr>
              <p14:cNvContentPartPr/>
              <p14:nvPr/>
            </p14:nvContentPartPr>
            <p14:xfrm>
              <a:off x="2402546" y="2436904"/>
              <a:ext cx="121536" cy="19008"/>
            </p14:xfrm>
          </p:contentPart>
        </mc:Choice>
        <mc:Fallback xmlns="">
          <p:pic>
            <p:nvPicPr>
              <p:cNvPr id="29" name="Inkt 28">
                <a:extLst>
                  <a:ext uri="{FF2B5EF4-FFF2-40B4-BE49-F238E27FC236}">
                    <a16:creationId xmlns:a16="http://schemas.microsoft.com/office/drawing/2014/main" id="{A500256C-2589-41A8-AFBA-B69327F45F91}"/>
                  </a:ext>
                </a:extLst>
              </p:cNvPr>
              <p:cNvPicPr/>
              <p:nvPr/>
            </p:nvPicPr>
            <p:blipFill>
              <a:blip r:embed="rId47"/>
              <a:stretch>
                <a:fillRect/>
              </a:stretch>
            </p:blipFill>
            <p:spPr>
              <a:xfrm>
                <a:off x="2388205" y="2422558"/>
                <a:ext cx="149859" cy="47341"/>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t 29">
                <a:extLst>
                  <a:ext uri="{FF2B5EF4-FFF2-40B4-BE49-F238E27FC236}">
                    <a16:creationId xmlns:a16="http://schemas.microsoft.com/office/drawing/2014/main" id="{FB47AC01-FA43-4549-B55B-32DAA6DCB10E}"/>
                  </a:ext>
                </a:extLst>
              </p14:cNvPr>
              <p14:cNvContentPartPr/>
              <p14:nvPr/>
            </p14:nvContentPartPr>
            <p14:xfrm>
              <a:off x="2394845" y="2863867"/>
              <a:ext cx="121536" cy="19008"/>
            </p14:xfrm>
          </p:contentPart>
        </mc:Choice>
        <mc:Fallback xmlns="">
          <p:pic>
            <p:nvPicPr>
              <p:cNvPr id="30" name="Inkt 29">
                <a:extLst>
                  <a:ext uri="{FF2B5EF4-FFF2-40B4-BE49-F238E27FC236}">
                    <a16:creationId xmlns:a16="http://schemas.microsoft.com/office/drawing/2014/main" id="{FB47AC01-FA43-4549-B55B-32DAA6DCB10E}"/>
                  </a:ext>
                </a:extLst>
              </p:cNvPr>
              <p:cNvPicPr/>
              <p:nvPr/>
            </p:nvPicPr>
            <p:blipFill>
              <a:blip r:embed="rId47"/>
              <a:stretch>
                <a:fillRect/>
              </a:stretch>
            </p:blipFill>
            <p:spPr>
              <a:xfrm>
                <a:off x="2380462" y="2849521"/>
                <a:ext cx="149942" cy="47341"/>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t 30">
                <a:extLst>
                  <a:ext uri="{FF2B5EF4-FFF2-40B4-BE49-F238E27FC236}">
                    <a16:creationId xmlns:a16="http://schemas.microsoft.com/office/drawing/2014/main" id="{B514E204-4C6C-4D7D-AEBB-A8FD219213AF}"/>
                  </a:ext>
                </a:extLst>
              </p14:cNvPr>
              <p14:cNvContentPartPr/>
              <p14:nvPr/>
            </p14:nvContentPartPr>
            <p14:xfrm>
              <a:off x="2394845" y="3293265"/>
              <a:ext cx="121536" cy="19008"/>
            </p14:xfrm>
          </p:contentPart>
        </mc:Choice>
        <mc:Fallback xmlns="">
          <p:pic>
            <p:nvPicPr>
              <p:cNvPr id="31" name="Inkt 30">
                <a:extLst>
                  <a:ext uri="{FF2B5EF4-FFF2-40B4-BE49-F238E27FC236}">
                    <a16:creationId xmlns:a16="http://schemas.microsoft.com/office/drawing/2014/main" id="{B514E204-4C6C-4D7D-AEBB-A8FD219213AF}"/>
                  </a:ext>
                </a:extLst>
              </p:cNvPr>
              <p:cNvPicPr/>
              <p:nvPr/>
            </p:nvPicPr>
            <p:blipFill>
              <a:blip r:embed="rId45"/>
              <a:stretch>
                <a:fillRect/>
              </a:stretch>
            </p:blipFill>
            <p:spPr>
              <a:xfrm>
                <a:off x="2380822" y="3279537"/>
                <a:ext cx="149942"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t 32">
                <a:extLst>
                  <a:ext uri="{FF2B5EF4-FFF2-40B4-BE49-F238E27FC236}">
                    <a16:creationId xmlns:a16="http://schemas.microsoft.com/office/drawing/2014/main" id="{AFCD12E5-7C0C-477A-93F6-84FB557982BA}"/>
                  </a:ext>
                </a:extLst>
              </p14:cNvPr>
              <p14:cNvContentPartPr/>
              <p14:nvPr/>
            </p14:nvContentPartPr>
            <p14:xfrm>
              <a:off x="2402519" y="3747514"/>
              <a:ext cx="121536" cy="19008"/>
            </p14:xfrm>
          </p:contentPart>
        </mc:Choice>
        <mc:Fallback xmlns="">
          <p:pic>
            <p:nvPicPr>
              <p:cNvPr id="33" name="Inkt 32">
                <a:extLst>
                  <a:ext uri="{FF2B5EF4-FFF2-40B4-BE49-F238E27FC236}">
                    <a16:creationId xmlns:a16="http://schemas.microsoft.com/office/drawing/2014/main" id="{AFCD12E5-7C0C-477A-93F6-84FB557982BA}"/>
                  </a:ext>
                </a:extLst>
              </p:cNvPr>
              <p:cNvPicPr/>
              <p:nvPr/>
            </p:nvPicPr>
            <p:blipFill>
              <a:blip r:embed="rId45"/>
              <a:stretch>
                <a:fillRect/>
              </a:stretch>
            </p:blipFill>
            <p:spPr>
              <a:xfrm>
                <a:off x="2388178" y="3733434"/>
                <a:ext cx="149859"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t 33">
                <a:extLst>
                  <a:ext uri="{FF2B5EF4-FFF2-40B4-BE49-F238E27FC236}">
                    <a16:creationId xmlns:a16="http://schemas.microsoft.com/office/drawing/2014/main" id="{D47689CA-7D7B-45D3-BA7A-CC5E298AB6B0}"/>
                  </a:ext>
                </a:extLst>
              </p14:cNvPr>
              <p14:cNvContentPartPr/>
              <p14:nvPr/>
            </p14:nvContentPartPr>
            <p14:xfrm>
              <a:off x="2395492" y="4212288"/>
              <a:ext cx="121536" cy="19008"/>
            </p14:xfrm>
          </p:contentPart>
        </mc:Choice>
        <mc:Fallback xmlns="">
          <p:pic>
            <p:nvPicPr>
              <p:cNvPr id="34" name="Inkt 33">
                <a:extLst>
                  <a:ext uri="{FF2B5EF4-FFF2-40B4-BE49-F238E27FC236}">
                    <a16:creationId xmlns:a16="http://schemas.microsoft.com/office/drawing/2014/main" id="{D47689CA-7D7B-45D3-BA7A-CC5E298AB6B0}"/>
                  </a:ext>
                </a:extLst>
              </p:cNvPr>
              <p:cNvPicPr/>
              <p:nvPr/>
            </p:nvPicPr>
            <p:blipFill>
              <a:blip r:embed="rId45"/>
              <a:stretch>
                <a:fillRect/>
              </a:stretch>
            </p:blipFill>
            <p:spPr>
              <a:xfrm>
                <a:off x="2381109" y="4198208"/>
                <a:ext cx="149942"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t 34">
                <a:extLst>
                  <a:ext uri="{FF2B5EF4-FFF2-40B4-BE49-F238E27FC236}">
                    <a16:creationId xmlns:a16="http://schemas.microsoft.com/office/drawing/2014/main" id="{05DCBB30-438D-4438-8FB6-3EBC7C761BDF}"/>
                  </a:ext>
                </a:extLst>
              </p14:cNvPr>
              <p14:cNvContentPartPr/>
              <p14:nvPr/>
            </p14:nvContentPartPr>
            <p14:xfrm>
              <a:off x="2399259" y="4701913"/>
              <a:ext cx="121536" cy="19008"/>
            </p14:xfrm>
          </p:contentPart>
        </mc:Choice>
        <mc:Fallback xmlns="">
          <p:pic>
            <p:nvPicPr>
              <p:cNvPr id="35" name="Inkt 34">
                <a:extLst>
                  <a:ext uri="{FF2B5EF4-FFF2-40B4-BE49-F238E27FC236}">
                    <a16:creationId xmlns:a16="http://schemas.microsoft.com/office/drawing/2014/main" id="{05DCBB30-438D-4438-8FB6-3EBC7C761BDF}"/>
                  </a:ext>
                </a:extLst>
              </p:cNvPr>
              <p:cNvPicPr/>
              <p:nvPr/>
            </p:nvPicPr>
            <p:blipFill>
              <a:blip r:embed="rId45"/>
              <a:stretch>
                <a:fillRect/>
              </a:stretch>
            </p:blipFill>
            <p:spPr>
              <a:xfrm>
                <a:off x="2384918" y="4687833"/>
                <a:ext cx="149859"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Inkt 35">
                <a:extLst>
                  <a:ext uri="{FF2B5EF4-FFF2-40B4-BE49-F238E27FC236}">
                    <a16:creationId xmlns:a16="http://schemas.microsoft.com/office/drawing/2014/main" id="{C0A48DC1-4BDA-4890-A6AD-44F77704613E}"/>
                  </a:ext>
                </a:extLst>
              </p14:cNvPr>
              <p14:cNvContentPartPr/>
              <p14:nvPr/>
            </p14:nvContentPartPr>
            <p14:xfrm>
              <a:off x="2384447" y="5138221"/>
              <a:ext cx="121536" cy="19008"/>
            </p14:xfrm>
          </p:contentPart>
        </mc:Choice>
        <mc:Fallback xmlns="">
          <p:pic>
            <p:nvPicPr>
              <p:cNvPr id="36" name="Inkt 35">
                <a:extLst>
                  <a:ext uri="{FF2B5EF4-FFF2-40B4-BE49-F238E27FC236}">
                    <a16:creationId xmlns:a16="http://schemas.microsoft.com/office/drawing/2014/main" id="{C0A48DC1-4BDA-4890-A6AD-44F77704613E}"/>
                  </a:ext>
                </a:extLst>
              </p:cNvPr>
              <p:cNvPicPr/>
              <p:nvPr/>
            </p:nvPicPr>
            <p:blipFill>
              <a:blip r:embed="rId45"/>
              <a:stretch>
                <a:fillRect/>
              </a:stretch>
            </p:blipFill>
            <p:spPr>
              <a:xfrm>
                <a:off x="2370106" y="5124141"/>
                <a:ext cx="149859"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 name="Inkt 8">
                <a:extLst>
                  <a:ext uri="{FF2B5EF4-FFF2-40B4-BE49-F238E27FC236}">
                    <a16:creationId xmlns:a16="http://schemas.microsoft.com/office/drawing/2014/main" id="{EC01F1F1-F834-4A94-ACD8-FF2445420DEC}"/>
                  </a:ext>
                </a:extLst>
              </p14:cNvPr>
              <p14:cNvContentPartPr/>
              <p14:nvPr/>
            </p14:nvContentPartPr>
            <p14:xfrm>
              <a:off x="2202723" y="5083177"/>
              <a:ext cx="81288" cy="148104"/>
            </p14:xfrm>
          </p:contentPart>
        </mc:Choice>
        <mc:Fallback xmlns="">
          <p:pic>
            <p:nvPicPr>
              <p:cNvPr id="9" name="Inkt 8">
                <a:extLst>
                  <a:ext uri="{FF2B5EF4-FFF2-40B4-BE49-F238E27FC236}">
                    <a16:creationId xmlns:a16="http://schemas.microsoft.com/office/drawing/2014/main" id="{EC01F1F1-F834-4A94-ACD8-FF2445420DEC}"/>
                  </a:ext>
                </a:extLst>
              </p:cNvPr>
              <p:cNvPicPr/>
              <p:nvPr/>
            </p:nvPicPr>
            <p:blipFill>
              <a:blip r:embed="rId57"/>
              <a:stretch>
                <a:fillRect/>
              </a:stretch>
            </p:blipFill>
            <p:spPr>
              <a:xfrm>
                <a:off x="2195529" y="5075970"/>
                <a:ext cx="95316" cy="162158"/>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t 42">
                <a:extLst>
                  <a:ext uri="{FF2B5EF4-FFF2-40B4-BE49-F238E27FC236}">
                    <a16:creationId xmlns:a16="http://schemas.microsoft.com/office/drawing/2014/main" id="{98530227-4DD6-4B86-95A2-74868489B951}"/>
                  </a:ext>
                </a:extLst>
              </p14:cNvPr>
              <p14:cNvContentPartPr/>
              <p14:nvPr/>
            </p14:nvContentPartPr>
            <p14:xfrm>
              <a:off x="2202723" y="4646869"/>
              <a:ext cx="81288" cy="148104"/>
            </p14:xfrm>
          </p:contentPart>
        </mc:Choice>
        <mc:Fallback xmlns="">
          <p:pic>
            <p:nvPicPr>
              <p:cNvPr id="43" name="Inkt 42">
                <a:extLst>
                  <a:ext uri="{FF2B5EF4-FFF2-40B4-BE49-F238E27FC236}">
                    <a16:creationId xmlns:a16="http://schemas.microsoft.com/office/drawing/2014/main" id="{98530227-4DD6-4B86-95A2-74868489B951}"/>
                  </a:ext>
                </a:extLst>
              </p:cNvPr>
              <p:cNvPicPr/>
              <p:nvPr/>
            </p:nvPicPr>
            <p:blipFill>
              <a:blip r:embed="rId57"/>
              <a:stretch>
                <a:fillRect/>
              </a:stretch>
            </p:blipFill>
            <p:spPr>
              <a:xfrm>
                <a:off x="2195529" y="4639662"/>
                <a:ext cx="95316" cy="162158"/>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4" name="Inkt 43">
                <a:extLst>
                  <a:ext uri="{FF2B5EF4-FFF2-40B4-BE49-F238E27FC236}">
                    <a16:creationId xmlns:a16="http://schemas.microsoft.com/office/drawing/2014/main" id="{1B8C99E6-DB27-49D0-A562-675438218A26}"/>
                  </a:ext>
                </a:extLst>
              </p14:cNvPr>
              <p14:cNvContentPartPr/>
              <p14:nvPr/>
            </p14:nvContentPartPr>
            <p14:xfrm>
              <a:off x="2200408" y="4157244"/>
              <a:ext cx="81288" cy="148104"/>
            </p14:xfrm>
          </p:contentPart>
        </mc:Choice>
        <mc:Fallback xmlns="">
          <p:pic>
            <p:nvPicPr>
              <p:cNvPr id="44" name="Inkt 43">
                <a:extLst>
                  <a:ext uri="{FF2B5EF4-FFF2-40B4-BE49-F238E27FC236}">
                    <a16:creationId xmlns:a16="http://schemas.microsoft.com/office/drawing/2014/main" id="{1B8C99E6-DB27-49D0-A562-675438218A26}"/>
                  </a:ext>
                </a:extLst>
              </p:cNvPr>
              <p:cNvPicPr/>
              <p:nvPr/>
            </p:nvPicPr>
            <p:blipFill>
              <a:blip r:embed="rId57"/>
              <a:stretch>
                <a:fillRect/>
              </a:stretch>
            </p:blipFill>
            <p:spPr>
              <a:xfrm>
                <a:off x="2193214" y="4150037"/>
                <a:ext cx="95316" cy="162158"/>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t 44">
                <a:extLst>
                  <a:ext uri="{FF2B5EF4-FFF2-40B4-BE49-F238E27FC236}">
                    <a16:creationId xmlns:a16="http://schemas.microsoft.com/office/drawing/2014/main" id="{6CA510F2-FAE5-43D6-9808-EB90C55D34D6}"/>
                  </a:ext>
                </a:extLst>
              </p14:cNvPr>
              <p14:cNvContentPartPr/>
              <p14:nvPr/>
            </p14:nvContentPartPr>
            <p14:xfrm>
              <a:off x="2202723" y="3673462"/>
              <a:ext cx="81288" cy="148104"/>
            </p14:xfrm>
          </p:contentPart>
        </mc:Choice>
        <mc:Fallback xmlns="">
          <p:pic>
            <p:nvPicPr>
              <p:cNvPr id="45" name="Inkt 44">
                <a:extLst>
                  <a:ext uri="{FF2B5EF4-FFF2-40B4-BE49-F238E27FC236}">
                    <a16:creationId xmlns:a16="http://schemas.microsoft.com/office/drawing/2014/main" id="{6CA510F2-FAE5-43D6-9808-EB90C55D34D6}"/>
                  </a:ext>
                </a:extLst>
              </p:cNvPr>
              <p:cNvPicPr/>
              <p:nvPr/>
            </p:nvPicPr>
            <p:blipFill>
              <a:blip r:embed="rId61"/>
              <a:stretch>
                <a:fillRect/>
              </a:stretch>
            </p:blipFill>
            <p:spPr>
              <a:xfrm>
                <a:off x="2195529" y="3666237"/>
                <a:ext cx="95316"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t 45">
                <a:extLst>
                  <a:ext uri="{FF2B5EF4-FFF2-40B4-BE49-F238E27FC236}">
                    <a16:creationId xmlns:a16="http://schemas.microsoft.com/office/drawing/2014/main" id="{A2D0F641-3BC5-46D9-8746-241009911A10}"/>
                  </a:ext>
                </a:extLst>
              </p14:cNvPr>
              <p14:cNvContentPartPr/>
              <p14:nvPr/>
            </p14:nvContentPartPr>
            <p14:xfrm>
              <a:off x="2200408" y="3238221"/>
              <a:ext cx="81288" cy="148104"/>
            </p14:xfrm>
          </p:contentPart>
        </mc:Choice>
        <mc:Fallback xmlns="">
          <p:pic>
            <p:nvPicPr>
              <p:cNvPr id="46" name="Inkt 45">
                <a:extLst>
                  <a:ext uri="{FF2B5EF4-FFF2-40B4-BE49-F238E27FC236}">
                    <a16:creationId xmlns:a16="http://schemas.microsoft.com/office/drawing/2014/main" id="{A2D0F641-3BC5-46D9-8746-241009911A10}"/>
                  </a:ext>
                </a:extLst>
              </p:cNvPr>
              <p:cNvPicPr/>
              <p:nvPr/>
            </p:nvPicPr>
            <p:blipFill>
              <a:blip r:embed="rId61"/>
              <a:stretch>
                <a:fillRect/>
              </a:stretch>
            </p:blipFill>
            <p:spPr>
              <a:xfrm>
                <a:off x="2193214" y="3230996"/>
                <a:ext cx="95316"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7" name="Inkt 46">
                <a:extLst>
                  <a:ext uri="{FF2B5EF4-FFF2-40B4-BE49-F238E27FC236}">
                    <a16:creationId xmlns:a16="http://schemas.microsoft.com/office/drawing/2014/main" id="{89ED5C2E-38F7-404E-A468-5383B027414B}"/>
                  </a:ext>
                </a:extLst>
              </p14:cNvPr>
              <p14:cNvContentPartPr/>
              <p14:nvPr/>
            </p14:nvContentPartPr>
            <p14:xfrm>
              <a:off x="2206556" y="2798740"/>
              <a:ext cx="81288" cy="148104"/>
            </p14:xfrm>
          </p:contentPart>
        </mc:Choice>
        <mc:Fallback xmlns="">
          <p:pic>
            <p:nvPicPr>
              <p:cNvPr id="47" name="Inkt 46">
                <a:extLst>
                  <a:ext uri="{FF2B5EF4-FFF2-40B4-BE49-F238E27FC236}">
                    <a16:creationId xmlns:a16="http://schemas.microsoft.com/office/drawing/2014/main" id="{89ED5C2E-38F7-404E-A468-5383B027414B}"/>
                  </a:ext>
                </a:extLst>
              </p:cNvPr>
              <p:cNvPicPr/>
              <p:nvPr/>
            </p:nvPicPr>
            <p:blipFill>
              <a:blip r:embed="rId61"/>
              <a:stretch>
                <a:fillRect/>
              </a:stretch>
            </p:blipFill>
            <p:spPr>
              <a:xfrm>
                <a:off x="2199362" y="2791515"/>
                <a:ext cx="95316"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8" name="Inkt 47">
                <a:extLst>
                  <a:ext uri="{FF2B5EF4-FFF2-40B4-BE49-F238E27FC236}">
                    <a16:creationId xmlns:a16="http://schemas.microsoft.com/office/drawing/2014/main" id="{83DE9AFB-AAFD-40BB-A2A9-54283BC2C1C7}"/>
                  </a:ext>
                </a:extLst>
              </p14:cNvPr>
              <p14:cNvContentPartPr/>
              <p14:nvPr/>
            </p14:nvContentPartPr>
            <p14:xfrm>
              <a:off x="2199986" y="1520576"/>
              <a:ext cx="81288" cy="148104"/>
            </p14:xfrm>
          </p:contentPart>
        </mc:Choice>
        <mc:Fallback xmlns="">
          <p:pic>
            <p:nvPicPr>
              <p:cNvPr id="48" name="Inkt 47">
                <a:extLst>
                  <a:ext uri="{FF2B5EF4-FFF2-40B4-BE49-F238E27FC236}">
                    <a16:creationId xmlns:a16="http://schemas.microsoft.com/office/drawing/2014/main" id="{83DE9AFB-AAFD-40BB-A2A9-54283BC2C1C7}"/>
                  </a:ext>
                </a:extLst>
              </p:cNvPr>
              <p:cNvPicPr/>
              <p:nvPr/>
            </p:nvPicPr>
            <p:blipFill>
              <a:blip r:embed="rId65"/>
              <a:stretch>
                <a:fillRect/>
              </a:stretch>
            </p:blipFill>
            <p:spPr>
              <a:xfrm>
                <a:off x="2192760" y="1513369"/>
                <a:ext cx="95378" cy="162158"/>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t 48">
                <a:extLst>
                  <a:ext uri="{FF2B5EF4-FFF2-40B4-BE49-F238E27FC236}">
                    <a16:creationId xmlns:a16="http://schemas.microsoft.com/office/drawing/2014/main" id="{CD3DF982-B87D-4350-BAA1-48B43E7F6C92}"/>
                  </a:ext>
                </a:extLst>
              </p14:cNvPr>
              <p14:cNvContentPartPr/>
              <p14:nvPr/>
            </p14:nvContentPartPr>
            <p14:xfrm>
              <a:off x="2199986" y="1953769"/>
              <a:ext cx="81288" cy="148104"/>
            </p14:xfrm>
          </p:contentPart>
        </mc:Choice>
        <mc:Fallback xmlns="">
          <p:pic>
            <p:nvPicPr>
              <p:cNvPr id="49" name="Inkt 48">
                <a:extLst>
                  <a:ext uri="{FF2B5EF4-FFF2-40B4-BE49-F238E27FC236}">
                    <a16:creationId xmlns:a16="http://schemas.microsoft.com/office/drawing/2014/main" id="{CD3DF982-B87D-4350-BAA1-48B43E7F6C92}"/>
                  </a:ext>
                </a:extLst>
              </p:cNvPr>
              <p:cNvPicPr/>
              <p:nvPr/>
            </p:nvPicPr>
            <p:blipFill>
              <a:blip r:embed="rId67"/>
              <a:stretch>
                <a:fillRect/>
              </a:stretch>
            </p:blipFill>
            <p:spPr>
              <a:xfrm>
                <a:off x="2192760" y="1946544"/>
                <a:ext cx="95378"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t 49">
                <a:extLst>
                  <a:ext uri="{FF2B5EF4-FFF2-40B4-BE49-F238E27FC236}">
                    <a16:creationId xmlns:a16="http://schemas.microsoft.com/office/drawing/2014/main" id="{93F4725D-02E5-4B1D-A414-F1BC4D5569ED}"/>
                  </a:ext>
                </a:extLst>
              </p14:cNvPr>
              <p14:cNvContentPartPr/>
              <p14:nvPr/>
            </p14:nvContentPartPr>
            <p14:xfrm>
              <a:off x="2206556" y="2369342"/>
              <a:ext cx="81288" cy="148104"/>
            </p14:xfrm>
          </p:contentPart>
        </mc:Choice>
        <mc:Fallback xmlns="">
          <p:pic>
            <p:nvPicPr>
              <p:cNvPr id="50" name="Inkt 49">
                <a:extLst>
                  <a:ext uri="{FF2B5EF4-FFF2-40B4-BE49-F238E27FC236}">
                    <a16:creationId xmlns:a16="http://schemas.microsoft.com/office/drawing/2014/main" id="{93F4725D-02E5-4B1D-A414-F1BC4D5569ED}"/>
                  </a:ext>
                </a:extLst>
              </p:cNvPr>
              <p:cNvPicPr/>
              <p:nvPr/>
            </p:nvPicPr>
            <p:blipFill>
              <a:blip r:embed="rId61"/>
              <a:stretch>
                <a:fillRect/>
              </a:stretch>
            </p:blipFill>
            <p:spPr>
              <a:xfrm>
                <a:off x="2199362" y="2362117"/>
                <a:ext cx="95316"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 name="Inkt 10">
                <a:extLst>
                  <a:ext uri="{FF2B5EF4-FFF2-40B4-BE49-F238E27FC236}">
                    <a16:creationId xmlns:a16="http://schemas.microsoft.com/office/drawing/2014/main" id="{ECC1CC91-F758-44D3-B24B-AFF842570632}"/>
                  </a:ext>
                </a:extLst>
              </p14:cNvPr>
              <p14:cNvContentPartPr/>
              <p14:nvPr/>
            </p14:nvContentPartPr>
            <p14:xfrm>
              <a:off x="2033512" y="5090882"/>
              <a:ext cx="52704" cy="152640"/>
            </p14:xfrm>
          </p:contentPart>
        </mc:Choice>
        <mc:Fallback xmlns="">
          <p:pic>
            <p:nvPicPr>
              <p:cNvPr id="11" name="Inkt 10">
                <a:extLst>
                  <a:ext uri="{FF2B5EF4-FFF2-40B4-BE49-F238E27FC236}">
                    <a16:creationId xmlns:a16="http://schemas.microsoft.com/office/drawing/2014/main" id="{ECC1CC91-F758-44D3-B24B-AFF842570632}"/>
                  </a:ext>
                </a:extLst>
              </p:cNvPr>
              <p:cNvPicPr/>
              <p:nvPr/>
            </p:nvPicPr>
            <p:blipFill>
              <a:blip r:embed="rId70"/>
              <a:stretch>
                <a:fillRect/>
              </a:stretch>
            </p:blipFill>
            <p:spPr>
              <a:xfrm>
                <a:off x="2026341" y="5084042"/>
                <a:ext cx="66687"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2" name="Inkt 11">
                <a:extLst>
                  <a:ext uri="{FF2B5EF4-FFF2-40B4-BE49-F238E27FC236}">
                    <a16:creationId xmlns:a16="http://schemas.microsoft.com/office/drawing/2014/main" id="{80CEA9C5-5DE1-406F-9EB0-D02DC1231E21}"/>
                  </a:ext>
                </a:extLst>
              </p14:cNvPr>
              <p14:cNvContentPartPr/>
              <p14:nvPr/>
            </p14:nvContentPartPr>
            <p14:xfrm>
              <a:off x="2005000" y="4662338"/>
              <a:ext cx="109728" cy="148032"/>
            </p14:xfrm>
          </p:contentPart>
        </mc:Choice>
        <mc:Fallback xmlns="">
          <p:pic>
            <p:nvPicPr>
              <p:cNvPr id="12" name="Inkt 11">
                <a:extLst>
                  <a:ext uri="{FF2B5EF4-FFF2-40B4-BE49-F238E27FC236}">
                    <a16:creationId xmlns:a16="http://schemas.microsoft.com/office/drawing/2014/main" id="{80CEA9C5-5DE1-406F-9EB0-D02DC1231E21}"/>
                  </a:ext>
                </a:extLst>
              </p:cNvPr>
              <p:cNvPicPr/>
              <p:nvPr/>
            </p:nvPicPr>
            <p:blipFill>
              <a:blip r:embed="rId72"/>
              <a:stretch>
                <a:fillRect/>
              </a:stretch>
            </p:blipFill>
            <p:spPr>
              <a:xfrm>
                <a:off x="1997805" y="4655152"/>
                <a:ext cx="123759" cy="162045"/>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5" name="Inkt 14">
                <a:extLst>
                  <a:ext uri="{FF2B5EF4-FFF2-40B4-BE49-F238E27FC236}">
                    <a16:creationId xmlns:a16="http://schemas.microsoft.com/office/drawing/2014/main" id="{1F901753-8755-4CA3-8655-0B5F26551A9D}"/>
                  </a:ext>
                </a:extLst>
              </p14:cNvPr>
              <p14:cNvContentPartPr/>
              <p14:nvPr/>
            </p14:nvContentPartPr>
            <p14:xfrm>
              <a:off x="1996550" y="4167419"/>
              <a:ext cx="108864" cy="158112"/>
            </p14:xfrm>
          </p:contentPart>
        </mc:Choice>
        <mc:Fallback xmlns="">
          <p:pic>
            <p:nvPicPr>
              <p:cNvPr id="15" name="Inkt 14">
                <a:extLst>
                  <a:ext uri="{FF2B5EF4-FFF2-40B4-BE49-F238E27FC236}">
                    <a16:creationId xmlns:a16="http://schemas.microsoft.com/office/drawing/2014/main" id="{1F901753-8755-4CA3-8655-0B5F26551A9D}"/>
                  </a:ext>
                </a:extLst>
              </p:cNvPr>
              <p:cNvPicPr/>
              <p:nvPr/>
            </p:nvPicPr>
            <p:blipFill>
              <a:blip r:embed="rId74"/>
              <a:stretch>
                <a:fillRect/>
              </a:stretch>
            </p:blipFill>
            <p:spPr>
              <a:xfrm>
                <a:off x="1989364" y="4160232"/>
                <a:ext cx="122876" cy="172126"/>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6" name="Inkt 15">
                <a:extLst>
                  <a:ext uri="{FF2B5EF4-FFF2-40B4-BE49-F238E27FC236}">
                    <a16:creationId xmlns:a16="http://schemas.microsoft.com/office/drawing/2014/main" id="{C4F85228-2898-4B49-9A85-A52416E9ABF1}"/>
                  </a:ext>
                </a:extLst>
              </p14:cNvPr>
              <p14:cNvContentPartPr/>
              <p14:nvPr/>
            </p14:nvContentPartPr>
            <p14:xfrm>
              <a:off x="2007188" y="3665147"/>
              <a:ext cx="95688" cy="144864"/>
            </p14:xfrm>
          </p:contentPart>
        </mc:Choice>
        <mc:Fallback xmlns="">
          <p:pic>
            <p:nvPicPr>
              <p:cNvPr id="16" name="Inkt 15">
                <a:extLst>
                  <a:ext uri="{FF2B5EF4-FFF2-40B4-BE49-F238E27FC236}">
                    <a16:creationId xmlns:a16="http://schemas.microsoft.com/office/drawing/2014/main" id="{C4F85228-2898-4B49-9A85-A52416E9ABF1}"/>
                  </a:ext>
                </a:extLst>
              </p:cNvPr>
              <p:cNvPicPr/>
              <p:nvPr/>
            </p:nvPicPr>
            <p:blipFill>
              <a:blip r:embed="rId76"/>
              <a:stretch>
                <a:fillRect/>
              </a:stretch>
            </p:blipFill>
            <p:spPr>
              <a:xfrm>
                <a:off x="2000020" y="3658317"/>
                <a:ext cx="109665" cy="15888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0" name="Inkt 19">
                <a:extLst>
                  <a:ext uri="{FF2B5EF4-FFF2-40B4-BE49-F238E27FC236}">
                    <a16:creationId xmlns:a16="http://schemas.microsoft.com/office/drawing/2014/main" id="{522318D8-3CA7-4E14-8B30-F17ACB1F5335}"/>
                  </a:ext>
                </a:extLst>
              </p14:cNvPr>
              <p14:cNvContentPartPr/>
              <p14:nvPr/>
            </p14:nvContentPartPr>
            <p14:xfrm>
              <a:off x="2002886" y="3239771"/>
              <a:ext cx="95976" cy="144864"/>
            </p14:xfrm>
          </p:contentPart>
        </mc:Choice>
        <mc:Fallback xmlns="">
          <p:pic>
            <p:nvPicPr>
              <p:cNvPr id="20" name="Inkt 19">
                <a:extLst>
                  <a:ext uri="{FF2B5EF4-FFF2-40B4-BE49-F238E27FC236}">
                    <a16:creationId xmlns:a16="http://schemas.microsoft.com/office/drawing/2014/main" id="{522318D8-3CA7-4E14-8B30-F17ACB1F5335}"/>
                  </a:ext>
                </a:extLst>
              </p:cNvPr>
              <p:cNvPicPr/>
              <p:nvPr/>
            </p:nvPicPr>
            <p:blipFill>
              <a:blip r:embed="rId78"/>
              <a:stretch>
                <a:fillRect/>
              </a:stretch>
            </p:blipFill>
            <p:spPr>
              <a:xfrm>
                <a:off x="1996056" y="3232600"/>
                <a:ext cx="109995" cy="158848"/>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1" name="Inkt 20">
                <a:extLst>
                  <a:ext uri="{FF2B5EF4-FFF2-40B4-BE49-F238E27FC236}">
                    <a16:creationId xmlns:a16="http://schemas.microsoft.com/office/drawing/2014/main" id="{E8E6792A-8118-425B-A345-E5E3B72AA8A8}"/>
                  </a:ext>
                </a:extLst>
              </p14:cNvPr>
              <p14:cNvContentPartPr/>
              <p14:nvPr/>
            </p14:nvContentPartPr>
            <p14:xfrm>
              <a:off x="2017052" y="2800216"/>
              <a:ext cx="85824" cy="145152"/>
            </p14:xfrm>
          </p:contentPart>
        </mc:Choice>
        <mc:Fallback xmlns="">
          <p:pic>
            <p:nvPicPr>
              <p:cNvPr id="21" name="Inkt 20">
                <a:extLst>
                  <a:ext uri="{FF2B5EF4-FFF2-40B4-BE49-F238E27FC236}">
                    <a16:creationId xmlns:a16="http://schemas.microsoft.com/office/drawing/2014/main" id="{E8E6792A-8118-425B-A345-E5E3B72AA8A8}"/>
                  </a:ext>
                </a:extLst>
              </p:cNvPr>
              <p:cNvPicPr/>
              <p:nvPr/>
            </p:nvPicPr>
            <p:blipFill>
              <a:blip r:embed="rId80"/>
              <a:stretch>
                <a:fillRect/>
              </a:stretch>
            </p:blipFill>
            <p:spPr>
              <a:xfrm>
                <a:off x="2009900" y="2793030"/>
                <a:ext cx="99770" cy="159164"/>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60" name="Inkt 259">
                <a:extLst>
                  <a:ext uri="{FF2B5EF4-FFF2-40B4-BE49-F238E27FC236}">
                    <a16:creationId xmlns:a16="http://schemas.microsoft.com/office/drawing/2014/main" id="{8D3E3929-10B4-4512-A552-5FB1115F7F94}"/>
                  </a:ext>
                </a:extLst>
              </p14:cNvPr>
              <p14:cNvContentPartPr/>
              <p14:nvPr/>
            </p14:nvContentPartPr>
            <p14:xfrm>
              <a:off x="1989926" y="2367991"/>
              <a:ext cx="84168" cy="128448"/>
            </p14:xfrm>
          </p:contentPart>
        </mc:Choice>
        <mc:Fallback xmlns="">
          <p:pic>
            <p:nvPicPr>
              <p:cNvPr id="260" name="Inkt 259">
                <a:extLst>
                  <a:ext uri="{FF2B5EF4-FFF2-40B4-BE49-F238E27FC236}">
                    <a16:creationId xmlns:a16="http://schemas.microsoft.com/office/drawing/2014/main" id="{8D3E3929-10B4-4512-A552-5FB1115F7F94}"/>
                  </a:ext>
                </a:extLst>
              </p:cNvPr>
              <p:cNvPicPr/>
              <p:nvPr/>
            </p:nvPicPr>
            <p:blipFill>
              <a:blip r:embed="rId82"/>
              <a:stretch>
                <a:fillRect/>
              </a:stretch>
            </p:blipFill>
            <p:spPr>
              <a:xfrm>
                <a:off x="1982732" y="2361174"/>
                <a:ext cx="98196" cy="142441"/>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61" name="Inkt 260">
                <a:extLst>
                  <a:ext uri="{FF2B5EF4-FFF2-40B4-BE49-F238E27FC236}">
                    <a16:creationId xmlns:a16="http://schemas.microsoft.com/office/drawing/2014/main" id="{111ADC74-632C-46C5-837E-547EC4F18E11}"/>
                  </a:ext>
                </a:extLst>
              </p14:cNvPr>
              <p14:cNvContentPartPr/>
              <p14:nvPr/>
            </p14:nvContentPartPr>
            <p14:xfrm>
              <a:off x="2016134" y="1996471"/>
              <a:ext cx="79200" cy="128448"/>
            </p14:xfrm>
          </p:contentPart>
        </mc:Choice>
        <mc:Fallback xmlns="">
          <p:pic>
            <p:nvPicPr>
              <p:cNvPr id="261" name="Inkt 260">
                <a:extLst>
                  <a:ext uri="{FF2B5EF4-FFF2-40B4-BE49-F238E27FC236}">
                    <a16:creationId xmlns:a16="http://schemas.microsoft.com/office/drawing/2014/main" id="{111ADC74-632C-46C5-837E-547EC4F18E11}"/>
                  </a:ext>
                </a:extLst>
              </p:cNvPr>
              <p:cNvPicPr/>
              <p:nvPr/>
            </p:nvPicPr>
            <p:blipFill>
              <a:blip r:embed="rId84"/>
              <a:stretch>
                <a:fillRect/>
              </a:stretch>
            </p:blipFill>
            <p:spPr>
              <a:xfrm>
                <a:off x="2008934" y="1989295"/>
                <a:ext cx="93240" cy="142441"/>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62" name="Inkt 261">
                <a:extLst>
                  <a:ext uri="{FF2B5EF4-FFF2-40B4-BE49-F238E27FC236}">
                    <a16:creationId xmlns:a16="http://schemas.microsoft.com/office/drawing/2014/main" id="{C7E1ED4A-2016-4B6A-86B2-A020187F32D4}"/>
                  </a:ext>
                </a:extLst>
              </p14:cNvPr>
              <p14:cNvContentPartPr/>
              <p14:nvPr/>
            </p14:nvContentPartPr>
            <p14:xfrm>
              <a:off x="2012966" y="1535959"/>
              <a:ext cx="82656" cy="167904"/>
            </p14:xfrm>
          </p:contentPart>
        </mc:Choice>
        <mc:Fallback xmlns="">
          <p:pic>
            <p:nvPicPr>
              <p:cNvPr id="262" name="Inkt 261">
                <a:extLst>
                  <a:ext uri="{FF2B5EF4-FFF2-40B4-BE49-F238E27FC236}">
                    <a16:creationId xmlns:a16="http://schemas.microsoft.com/office/drawing/2014/main" id="{C7E1ED4A-2016-4B6A-86B2-A020187F32D4}"/>
                  </a:ext>
                </a:extLst>
              </p:cNvPr>
              <p:cNvPicPr/>
              <p:nvPr/>
            </p:nvPicPr>
            <p:blipFill>
              <a:blip r:embed="rId86"/>
              <a:stretch>
                <a:fillRect/>
              </a:stretch>
            </p:blipFill>
            <p:spPr>
              <a:xfrm>
                <a:off x="2005779" y="1528784"/>
                <a:ext cx="96672" cy="181896"/>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1" name="Inkt 60">
                <a:extLst>
                  <a:ext uri="{FF2B5EF4-FFF2-40B4-BE49-F238E27FC236}">
                    <a16:creationId xmlns:a16="http://schemas.microsoft.com/office/drawing/2014/main" id="{B82480DF-8D0F-48D1-88E3-2504210861D9}"/>
                  </a:ext>
                </a:extLst>
              </p14:cNvPr>
              <p14:cNvContentPartPr/>
              <p14:nvPr/>
            </p14:nvContentPartPr>
            <p14:xfrm>
              <a:off x="1376719" y="3065675"/>
              <a:ext cx="100800" cy="251424"/>
            </p14:xfrm>
          </p:contentPart>
        </mc:Choice>
        <mc:Fallback xmlns="">
          <p:pic>
            <p:nvPicPr>
              <p:cNvPr id="61" name="Inkt 60">
                <a:extLst>
                  <a:ext uri="{FF2B5EF4-FFF2-40B4-BE49-F238E27FC236}">
                    <a16:creationId xmlns:a16="http://schemas.microsoft.com/office/drawing/2014/main" id="{B82480DF-8D0F-48D1-88E3-2504210861D9}"/>
                  </a:ext>
                </a:extLst>
              </p:cNvPr>
              <p:cNvPicPr/>
              <p:nvPr/>
            </p:nvPicPr>
            <p:blipFill>
              <a:blip r:embed="rId88"/>
              <a:stretch>
                <a:fillRect/>
              </a:stretch>
            </p:blipFill>
            <p:spPr>
              <a:xfrm>
                <a:off x="1369879" y="3058831"/>
                <a:ext cx="114840" cy="26547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91" name="Inkt 290">
                <a:extLst>
                  <a:ext uri="{FF2B5EF4-FFF2-40B4-BE49-F238E27FC236}">
                    <a16:creationId xmlns:a16="http://schemas.microsoft.com/office/drawing/2014/main" id="{C5885104-1D1F-4EE9-ADAD-D08F8780DE2D}"/>
                  </a:ext>
                </a:extLst>
              </p14:cNvPr>
              <p14:cNvContentPartPr/>
              <p14:nvPr/>
            </p14:nvContentPartPr>
            <p14:xfrm>
              <a:off x="781711" y="3223499"/>
              <a:ext cx="541800" cy="459360"/>
            </p14:xfrm>
          </p:contentPart>
        </mc:Choice>
        <mc:Fallback xmlns="">
          <p:pic>
            <p:nvPicPr>
              <p:cNvPr id="291" name="Inkt 290">
                <a:extLst>
                  <a:ext uri="{FF2B5EF4-FFF2-40B4-BE49-F238E27FC236}">
                    <a16:creationId xmlns:a16="http://schemas.microsoft.com/office/drawing/2014/main" id="{C5885104-1D1F-4EE9-ADAD-D08F8780DE2D}"/>
                  </a:ext>
                </a:extLst>
              </p:cNvPr>
              <p:cNvPicPr/>
              <p:nvPr/>
            </p:nvPicPr>
            <p:blipFill>
              <a:blip r:embed="rId90"/>
              <a:stretch>
                <a:fillRect/>
              </a:stretch>
            </p:blipFill>
            <p:spPr>
              <a:xfrm>
                <a:off x="774511" y="3216659"/>
                <a:ext cx="5558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8" name="Inkt 147">
                <a:extLst>
                  <a:ext uri="{FF2B5EF4-FFF2-40B4-BE49-F238E27FC236}">
                    <a16:creationId xmlns:a16="http://schemas.microsoft.com/office/drawing/2014/main" id="{A466000D-1273-4A91-8E33-ED4B57B04D4F}"/>
                  </a:ext>
                </a:extLst>
              </p14:cNvPr>
              <p14:cNvContentPartPr/>
              <p14:nvPr/>
            </p14:nvContentPartPr>
            <p14:xfrm>
              <a:off x="3265481" y="1915776"/>
              <a:ext cx="7328520" cy="3675604"/>
            </p14:xfrm>
          </p:contentPart>
        </mc:Choice>
        <mc:Fallback xmlns="">
          <p:pic>
            <p:nvPicPr>
              <p:cNvPr id="148" name="Inkt 147">
                <a:extLst>
                  <a:ext uri="{FF2B5EF4-FFF2-40B4-BE49-F238E27FC236}">
                    <a16:creationId xmlns:a16="http://schemas.microsoft.com/office/drawing/2014/main" id="{A466000D-1273-4A91-8E33-ED4B57B04D4F}"/>
                  </a:ext>
                </a:extLst>
              </p:cNvPr>
              <p:cNvPicPr/>
              <p:nvPr/>
            </p:nvPicPr>
            <p:blipFill>
              <a:blip r:embed="rId92"/>
              <a:stretch>
                <a:fillRect/>
              </a:stretch>
            </p:blipFill>
            <p:spPr>
              <a:xfrm>
                <a:off x="3251441" y="1901376"/>
                <a:ext cx="7356960" cy="3704044"/>
              </a:xfrm>
              <a:prstGeom prst="rect">
                <a:avLst/>
              </a:prstGeom>
            </p:spPr>
          </p:pic>
        </mc:Fallback>
      </mc:AlternateContent>
    </p:spTree>
    <p:extLst>
      <p:ext uri="{BB962C8B-B14F-4D97-AF65-F5344CB8AC3E}">
        <p14:creationId xmlns:p14="http://schemas.microsoft.com/office/powerpoint/2010/main" val="1534780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CB32DD87-BBDD-44A2-8A72-0F2832CABE41}"/>
                  </a:ext>
                </a:extLst>
              </p14:cNvPr>
              <p14:cNvContentPartPr/>
              <p14:nvPr/>
            </p14:nvContentPartPr>
            <p14:xfrm>
              <a:off x="2531782" y="1586464"/>
              <a:ext cx="288" cy="4015296"/>
            </p14:xfrm>
          </p:contentPart>
        </mc:Choice>
        <mc:Fallback xmlns="">
          <p:pic>
            <p:nvPicPr>
              <p:cNvPr id="10" name="Inkt 9">
                <a:extLst>
                  <a:ext uri="{FF2B5EF4-FFF2-40B4-BE49-F238E27FC236}">
                    <a16:creationId xmlns:a16="http://schemas.microsoft.com/office/drawing/2014/main" id="{CB32DD87-BBDD-44A2-8A72-0F2832CABE41}"/>
                  </a:ext>
                </a:extLst>
              </p:cNvPr>
              <p:cNvPicPr/>
              <p:nvPr/>
            </p:nvPicPr>
            <p:blipFill>
              <a:blip r:embed="rId3"/>
              <a:stretch>
                <a:fillRect/>
              </a:stretch>
            </p:blipFill>
            <p:spPr>
              <a:xfrm>
                <a:off x="2520550" y="1572065"/>
                <a:ext cx="23040" cy="40437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1" name="Inkt 140">
                <a:extLst>
                  <a:ext uri="{FF2B5EF4-FFF2-40B4-BE49-F238E27FC236}">
                    <a16:creationId xmlns:a16="http://schemas.microsoft.com/office/drawing/2014/main" id="{4DD519FE-B126-4103-B7BB-01FB7DD23F84}"/>
                  </a:ext>
                </a:extLst>
              </p14:cNvPr>
              <p14:cNvContentPartPr/>
              <p14:nvPr/>
            </p14:nvContentPartPr>
            <p14:xfrm>
              <a:off x="4016424" y="253466"/>
              <a:ext cx="568080" cy="588960"/>
            </p14:xfrm>
          </p:contentPart>
        </mc:Choice>
        <mc:Fallback xmlns="">
          <p:pic>
            <p:nvPicPr>
              <p:cNvPr id="141" name="Inkt 140">
                <a:extLst>
                  <a:ext uri="{FF2B5EF4-FFF2-40B4-BE49-F238E27FC236}">
                    <a16:creationId xmlns:a16="http://schemas.microsoft.com/office/drawing/2014/main" id="{4DD519FE-B126-4103-B7BB-01FB7DD23F84}"/>
                  </a:ext>
                </a:extLst>
              </p:cNvPr>
              <p:cNvPicPr/>
              <p:nvPr/>
            </p:nvPicPr>
            <p:blipFill>
              <a:blip r:embed="rId5"/>
              <a:stretch>
                <a:fillRect/>
              </a:stretch>
            </p:blipFill>
            <p:spPr>
              <a:xfrm>
                <a:off x="3987624" y="224666"/>
                <a:ext cx="62532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5" name="Inkt 154">
                <a:extLst>
                  <a:ext uri="{FF2B5EF4-FFF2-40B4-BE49-F238E27FC236}">
                    <a16:creationId xmlns:a16="http://schemas.microsoft.com/office/drawing/2014/main" id="{E8C5D41F-C772-4CF5-8AF2-6A23C615C838}"/>
                  </a:ext>
                </a:extLst>
              </p14:cNvPr>
              <p14:cNvContentPartPr/>
              <p14:nvPr/>
            </p14:nvContentPartPr>
            <p14:xfrm>
              <a:off x="4773288" y="180026"/>
              <a:ext cx="1293048" cy="662400"/>
            </p14:xfrm>
          </p:contentPart>
        </mc:Choice>
        <mc:Fallback xmlns="">
          <p:pic>
            <p:nvPicPr>
              <p:cNvPr id="155" name="Inkt 154">
                <a:extLst>
                  <a:ext uri="{FF2B5EF4-FFF2-40B4-BE49-F238E27FC236}">
                    <a16:creationId xmlns:a16="http://schemas.microsoft.com/office/drawing/2014/main" id="{E8C5D41F-C772-4CF5-8AF2-6A23C615C838}"/>
                  </a:ext>
                </a:extLst>
              </p:cNvPr>
              <p:cNvPicPr/>
              <p:nvPr/>
            </p:nvPicPr>
            <p:blipFill>
              <a:blip r:embed="rId7"/>
              <a:stretch>
                <a:fillRect/>
              </a:stretch>
            </p:blipFill>
            <p:spPr>
              <a:xfrm>
                <a:off x="4744498" y="151242"/>
                <a:ext cx="1350269" cy="71960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7" name="Inkt 156">
                <a:extLst>
                  <a:ext uri="{FF2B5EF4-FFF2-40B4-BE49-F238E27FC236}">
                    <a16:creationId xmlns:a16="http://schemas.microsoft.com/office/drawing/2014/main" id="{DE14FDD4-D6ED-48BE-9DC9-CD489976F0A8}"/>
                  </a:ext>
                </a:extLst>
              </p14:cNvPr>
              <p14:cNvContentPartPr/>
              <p14:nvPr/>
            </p14:nvContentPartPr>
            <p14:xfrm>
              <a:off x="6307752" y="201050"/>
              <a:ext cx="288" cy="288"/>
            </p14:xfrm>
          </p:contentPart>
        </mc:Choice>
        <mc:Fallback xmlns="">
          <p:pic>
            <p:nvPicPr>
              <p:cNvPr id="157" name="Inkt 156">
                <a:extLst>
                  <a:ext uri="{FF2B5EF4-FFF2-40B4-BE49-F238E27FC236}">
                    <a16:creationId xmlns:a16="http://schemas.microsoft.com/office/drawing/2014/main" id="{DE14FDD4-D6ED-48BE-9DC9-CD489976F0A8}"/>
                  </a:ext>
                </a:extLst>
              </p:cNvPr>
              <p:cNvPicPr/>
              <p:nvPr/>
            </p:nvPicPr>
            <p:blipFill>
              <a:blip r:embed="rId9"/>
              <a:stretch>
                <a:fillRect/>
              </a:stretch>
            </p:blipFill>
            <p:spPr>
              <a:xfrm>
                <a:off x="6284712" y="178010"/>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9" name="Inkt 158">
                <a:extLst>
                  <a:ext uri="{FF2B5EF4-FFF2-40B4-BE49-F238E27FC236}">
                    <a16:creationId xmlns:a16="http://schemas.microsoft.com/office/drawing/2014/main" id="{5D3A65EB-BE26-41B2-B330-BF01577C7AFA}"/>
                  </a:ext>
                </a:extLst>
              </p14:cNvPr>
              <p14:cNvContentPartPr/>
              <p14:nvPr/>
            </p14:nvContentPartPr>
            <p14:xfrm>
              <a:off x="6234024" y="379610"/>
              <a:ext cx="462888" cy="442080"/>
            </p14:xfrm>
          </p:contentPart>
        </mc:Choice>
        <mc:Fallback xmlns="">
          <p:pic>
            <p:nvPicPr>
              <p:cNvPr id="159" name="Inkt 158">
                <a:extLst>
                  <a:ext uri="{FF2B5EF4-FFF2-40B4-BE49-F238E27FC236}">
                    <a16:creationId xmlns:a16="http://schemas.microsoft.com/office/drawing/2014/main" id="{5D3A65EB-BE26-41B2-B330-BF01577C7AFA}"/>
                  </a:ext>
                </a:extLst>
              </p:cNvPr>
              <p:cNvPicPr/>
              <p:nvPr/>
            </p:nvPicPr>
            <p:blipFill>
              <a:blip r:embed="rId11"/>
              <a:stretch>
                <a:fillRect/>
              </a:stretch>
            </p:blipFill>
            <p:spPr>
              <a:xfrm>
                <a:off x="6205228" y="350810"/>
                <a:ext cx="520119" cy="499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2" name="Inkt 181">
                <a:extLst>
                  <a:ext uri="{FF2B5EF4-FFF2-40B4-BE49-F238E27FC236}">
                    <a16:creationId xmlns:a16="http://schemas.microsoft.com/office/drawing/2014/main" id="{1AB2C053-1E5F-4184-A634-8961EE2D755C}"/>
                  </a:ext>
                </a:extLst>
              </p14:cNvPr>
              <p14:cNvContentPartPr/>
              <p14:nvPr/>
            </p14:nvContentPartPr>
            <p14:xfrm>
              <a:off x="6969864" y="127322"/>
              <a:ext cx="2848896" cy="1093680"/>
            </p14:xfrm>
          </p:contentPart>
        </mc:Choice>
        <mc:Fallback xmlns="">
          <p:pic>
            <p:nvPicPr>
              <p:cNvPr id="182" name="Inkt 181">
                <a:extLst>
                  <a:ext uri="{FF2B5EF4-FFF2-40B4-BE49-F238E27FC236}">
                    <a16:creationId xmlns:a16="http://schemas.microsoft.com/office/drawing/2014/main" id="{1AB2C053-1E5F-4184-A634-8961EE2D755C}"/>
                  </a:ext>
                </a:extLst>
              </p:cNvPr>
              <p:cNvPicPr/>
              <p:nvPr/>
            </p:nvPicPr>
            <p:blipFill>
              <a:blip r:embed="rId13"/>
              <a:stretch>
                <a:fillRect/>
              </a:stretch>
            </p:blipFill>
            <p:spPr>
              <a:xfrm>
                <a:off x="6941065" y="98531"/>
                <a:ext cx="2906133" cy="115090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6" name="Inkt 285">
                <a:extLst>
                  <a:ext uri="{FF2B5EF4-FFF2-40B4-BE49-F238E27FC236}">
                    <a16:creationId xmlns:a16="http://schemas.microsoft.com/office/drawing/2014/main" id="{7DB11133-FEE8-42DF-869F-4F5166537454}"/>
                  </a:ext>
                </a:extLst>
              </p14:cNvPr>
              <p14:cNvContentPartPr/>
              <p14:nvPr/>
            </p14:nvContentPartPr>
            <p14:xfrm>
              <a:off x="3048240" y="5725283"/>
              <a:ext cx="836496" cy="653472"/>
            </p14:xfrm>
          </p:contentPart>
        </mc:Choice>
        <mc:Fallback xmlns="">
          <p:pic>
            <p:nvPicPr>
              <p:cNvPr id="286" name="Inkt 285">
                <a:extLst>
                  <a:ext uri="{FF2B5EF4-FFF2-40B4-BE49-F238E27FC236}">
                    <a16:creationId xmlns:a16="http://schemas.microsoft.com/office/drawing/2014/main" id="{7DB11133-FEE8-42DF-869F-4F5166537454}"/>
                  </a:ext>
                </a:extLst>
              </p:cNvPr>
              <p:cNvPicPr/>
              <p:nvPr/>
            </p:nvPicPr>
            <p:blipFill>
              <a:blip r:embed="rId17"/>
              <a:stretch>
                <a:fillRect/>
              </a:stretch>
            </p:blipFill>
            <p:spPr>
              <a:xfrm>
                <a:off x="3041041" y="5718090"/>
                <a:ext cx="850534" cy="66749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5" name="Inkt 294">
                <a:extLst>
                  <a:ext uri="{FF2B5EF4-FFF2-40B4-BE49-F238E27FC236}">
                    <a16:creationId xmlns:a16="http://schemas.microsoft.com/office/drawing/2014/main" id="{1854BF53-1DEF-4E34-9682-6CB367110FB2}"/>
                  </a:ext>
                </a:extLst>
              </p14:cNvPr>
              <p14:cNvContentPartPr/>
              <p14:nvPr/>
            </p14:nvContentPartPr>
            <p14:xfrm>
              <a:off x="4692741" y="5700007"/>
              <a:ext cx="836640" cy="654120"/>
            </p14:xfrm>
          </p:contentPart>
        </mc:Choice>
        <mc:Fallback xmlns="">
          <p:pic>
            <p:nvPicPr>
              <p:cNvPr id="295" name="Inkt 294">
                <a:extLst>
                  <a:ext uri="{FF2B5EF4-FFF2-40B4-BE49-F238E27FC236}">
                    <a16:creationId xmlns:a16="http://schemas.microsoft.com/office/drawing/2014/main" id="{1854BF53-1DEF-4E34-9682-6CB367110FB2}"/>
                  </a:ext>
                </a:extLst>
              </p:cNvPr>
              <p:cNvPicPr/>
              <p:nvPr/>
            </p:nvPicPr>
            <p:blipFill>
              <a:blip r:embed="rId19"/>
              <a:stretch>
                <a:fillRect/>
              </a:stretch>
            </p:blipFill>
            <p:spPr>
              <a:xfrm>
                <a:off x="4685541" y="5692807"/>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9" name="Inkt 298">
                <a:extLst>
                  <a:ext uri="{FF2B5EF4-FFF2-40B4-BE49-F238E27FC236}">
                    <a16:creationId xmlns:a16="http://schemas.microsoft.com/office/drawing/2014/main" id="{287C68F4-B8BF-4BDE-80E0-100C24AF0432}"/>
                  </a:ext>
                </a:extLst>
              </p14:cNvPr>
              <p14:cNvContentPartPr/>
              <p14:nvPr/>
            </p14:nvContentPartPr>
            <p14:xfrm>
              <a:off x="6337386" y="5773447"/>
              <a:ext cx="836640" cy="654120"/>
            </p14:xfrm>
          </p:contentPart>
        </mc:Choice>
        <mc:Fallback xmlns="">
          <p:pic>
            <p:nvPicPr>
              <p:cNvPr id="299" name="Inkt 298">
                <a:extLst>
                  <a:ext uri="{FF2B5EF4-FFF2-40B4-BE49-F238E27FC236}">
                    <a16:creationId xmlns:a16="http://schemas.microsoft.com/office/drawing/2014/main" id="{287C68F4-B8BF-4BDE-80E0-100C24AF0432}"/>
                  </a:ext>
                </a:extLst>
              </p:cNvPr>
              <p:cNvPicPr/>
              <p:nvPr/>
            </p:nvPicPr>
            <p:blipFill>
              <a:blip r:embed="rId21"/>
              <a:stretch>
                <a:fillRect/>
              </a:stretch>
            </p:blipFill>
            <p:spPr>
              <a:xfrm>
                <a:off x="6330186" y="5766247"/>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3" name="Inkt 302">
                <a:extLst>
                  <a:ext uri="{FF2B5EF4-FFF2-40B4-BE49-F238E27FC236}">
                    <a16:creationId xmlns:a16="http://schemas.microsoft.com/office/drawing/2014/main" id="{D987837C-2AB5-430E-88AC-FEBA2C1D3149}"/>
                  </a:ext>
                </a:extLst>
              </p14:cNvPr>
              <p14:cNvContentPartPr/>
              <p14:nvPr/>
            </p14:nvContentPartPr>
            <p14:xfrm>
              <a:off x="8072359" y="5766640"/>
              <a:ext cx="836640" cy="654120"/>
            </p14:xfrm>
          </p:contentPart>
        </mc:Choice>
        <mc:Fallback xmlns="">
          <p:pic>
            <p:nvPicPr>
              <p:cNvPr id="303" name="Inkt 302">
                <a:extLst>
                  <a:ext uri="{FF2B5EF4-FFF2-40B4-BE49-F238E27FC236}">
                    <a16:creationId xmlns:a16="http://schemas.microsoft.com/office/drawing/2014/main" id="{D987837C-2AB5-430E-88AC-FEBA2C1D3149}"/>
                  </a:ext>
                </a:extLst>
              </p:cNvPr>
              <p:cNvPicPr/>
              <p:nvPr/>
            </p:nvPicPr>
            <p:blipFill>
              <a:blip r:embed="rId23"/>
              <a:stretch>
                <a:fillRect/>
              </a:stretch>
            </p:blipFill>
            <p:spPr>
              <a:xfrm>
                <a:off x="8065159" y="5759440"/>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5" name="Inkt 324">
                <a:extLst>
                  <a:ext uri="{FF2B5EF4-FFF2-40B4-BE49-F238E27FC236}">
                    <a16:creationId xmlns:a16="http://schemas.microsoft.com/office/drawing/2014/main" id="{5BA1B803-79A3-4C33-B3F2-74285DFB1E2B}"/>
                  </a:ext>
                </a:extLst>
              </p14:cNvPr>
              <p14:cNvContentPartPr/>
              <p14:nvPr/>
            </p14:nvContentPartPr>
            <p14:xfrm>
              <a:off x="2562598" y="5588631"/>
              <a:ext cx="8264520" cy="161280"/>
            </p14:xfrm>
          </p:contentPart>
        </mc:Choice>
        <mc:Fallback xmlns="">
          <p:pic>
            <p:nvPicPr>
              <p:cNvPr id="325" name="Inkt 324">
                <a:extLst>
                  <a:ext uri="{FF2B5EF4-FFF2-40B4-BE49-F238E27FC236}">
                    <a16:creationId xmlns:a16="http://schemas.microsoft.com/office/drawing/2014/main" id="{5BA1B803-79A3-4C33-B3F2-74285DFB1E2B}"/>
                  </a:ext>
                </a:extLst>
              </p:cNvPr>
              <p:cNvPicPr/>
              <p:nvPr/>
            </p:nvPicPr>
            <p:blipFill>
              <a:blip r:embed="rId25"/>
              <a:stretch>
                <a:fillRect/>
              </a:stretch>
            </p:blipFill>
            <p:spPr>
              <a:xfrm>
                <a:off x="2548198" y="5574231"/>
                <a:ext cx="82929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7" name="Inkt 336">
                <a:extLst>
                  <a:ext uri="{FF2B5EF4-FFF2-40B4-BE49-F238E27FC236}">
                    <a16:creationId xmlns:a16="http://schemas.microsoft.com/office/drawing/2014/main" id="{BF3DF398-DD32-4BCF-B9BD-399F839198A3}"/>
                  </a:ext>
                </a:extLst>
              </p14:cNvPr>
              <p14:cNvContentPartPr/>
              <p14:nvPr/>
            </p14:nvContentPartPr>
            <p14:xfrm>
              <a:off x="9893371" y="5736047"/>
              <a:ext cx="836640" cy="654120"/>
            </p14:xfrm>
          </p:contentPart>
        </mc:Choice>
        <mc:Fallback xmlns="">
          <p:pic>
            <p:nvPicPr>
              <p:cNvPr id="337" name="Inkt 336">
                <a:extLst>
                  <a:ext uri="{FF2B5EF4-FFF2-40B4-BE49-F238E27FC236}">
                    <a16:creationId xmlns:a16="http://schemas.microsoft.com/office/drawing/2014/main" id="{BF3DF398-DD32-4BCF-B9BD-399F839198A3}"/>
                  </a:ext>
                </a:extLst>
              </p:cNvPr>
              <p:cNvPicPr/>
              <p:nvPr/>
            </p:nvPicPr>
            <p:blipFill>
              <a:blip r:embed="rId27"/>
              <a:stretch>
                <a:fillRect/>
              </a:stretch>
            </p:blipFill>
            <p:spPr>
              <a:xfrm>
                <a:off x="9886171" y="5728847"/>
                <a:ext cx="850680" cy="668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9" name="Inkt 368">
                <a:extLst>
                  <a:ext uri="{FF2B5EF4-FFF2-40B4-BE49-F238E27FC236}">
                    <a16:creationId xmlns:a16="http://schemas.microsoft.com/office/drawing/2014/main" id="{C163CBBF-76BD-4DF8-98E2-142A7F7C9D8A}"/>
                  </a:ext>
                </a:extLst>
              </p14:cNvPr>
              <p14:cNvContentPartPr/>
              <p14:nvPr/>
            </p14:nvContentPartPr>
            <p14:xfrm>
              <a:off x="5360276" y="6516117"/>
              <a:ext cx="43272" cy="107280"/>
            </p14:xfrm>
          </p:contentPart>
        </mc:Choice>
        <mc:Fallback xmlns="">
          <p:pic>
            <p:nvPicPr>
              <p:cNvPr id="369" name="Inkt 368">
                <a:extLst>
                  <a:ext uri="{FF2B5EF4-FFF2-40B4-BE49-F238E27FC236}">
                    <a16:creationId xmlns:a16="http://schemas.microsoft.com/office/drawing/2014/main" id="{C163CBBF-76BD-4DF8-98E2-142A7F7C9D8A}"/>
                  </a:ext>
                </a:extLst>
              </p:cNvPr>
              <p:cNvPicPr/>
              <p:nvPr/>
            </p:nvPicPr>
            <p:blipFill>
              <a:blip r:embed="rId29"/>
              <a:stretch>
                <a:fillRect/>
              </a:stretch>
            </p:blipFill>
            <p:spPr>
              <a:xfrm>
                <a:off x="5353425" y="650927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8" name="Inkt 397">
                <a:extLst>
                  <a:ext uri="{FF2B5EF4-FFF2-40B4-BE49-F238E27FC236}">
                    <a16:creationId xmlns:a16="http://schemas.microsoft.com/office/drawing/2014/main" id="{BA47BD76-207E-4B51-ABD0-053624B16619}"/>
                  </a:ext>
                </a:extLst>
              </p14:cNvPr>
              <p14:cNvContentPartPr/>
              <p14:nvPr/>
            </p14:nvContentPartPr>
            <p14:xfrm>
              <a:off x="5510036" y="6494805"/>
              <a:ext cx="64512" cy="162720"/>
            </p14:xfrm>
          </p:contentPart>
        </mc:Choice>
        <mc:Fallback xmlns="">
          <p:pic>
            <p:nvPicPr>
              <p:cNvPr id="398" name="Inkt 397">
                <a:extLst>
                  <a:ext uri="{FF2B5EF4-FFF2-40B4-BE49-F238E27FC236}">
                    <a16:creationId xmlns:a16="http://schemas.microsoft.com/office/drawing/2014/main" id="{BA47BD76-207E-4B51-ABD0-053624B16619}"/>
                  </a:ext>
                </a:extLst>
              </p:cNvPr>
              <p:cNvPicPr/>
              <p:nvPr/>
            </p:nvPicPr>
            <p:blipFill>
              <a:blip r:embed="rId31"/>
              <a:stretch>
                <a:fillRect/>
              </a:stretch>
            </p:blipFill>
            <p:spPr>
              <a:xfrm>
                <a:off x="5502868" y="648796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0" name="Inkt 399">
                <a:extLst>
                  <a:ext uri="{FF2B5EF4-FFF2-40B4-BE49-F238E27FC236}">
                    <a16:creationId xmlns:a16="http://schemas.microsoft.com/office/drawing/2014/main" id="{38279A16-D140-441A-9127-AD2E89529FE7}"/>
                  </a:ext>
                </a:extLst>
              </p14:cNvPr>
              <p14:cNvContentPartPr/>
              <p14:nvPr/>
            </p14:nvContentPartPr>
            <p14:xfrm>
              <a:off x="5625236" y="6473493"/>
              <a:ext cx="288" cy="17280"/>
            </p14:xfrm>
          </p:contentPart>
        </mc:Choice>
        <mc:Fallback xmlns="">
          <p:pic>
            <p:nvPicPr>
              <p:cNvPr id="400" name="Inkt 399">
                <a:extLst>
                  <a:ext uri="{FF2B5EF4-FFF2-40B4-BE49-F238E27FC236}">
                    <a16:creationId xmlns:a16="http://schemas.microsoft.com/office/drawing/2014/main" id="{38279A16-D140-441A-9127-AD2E89529FE7}"/>
                  </a:ext>
                </a:extLst>
              </p:cNvPr>
              <p:cNvPicPr/>
              <p:nvPr/>
            </p:nvPicPr>
            <p:blipFill>
              <a:blip r:embed="rId33"/>
              <a:stretch>
                <a:fillRect/>
              </a:stretch>
            </p:blipFill>
            <p:spPr>
              <a:xfrm>
                <a:off x="5619764" y="6468021"/>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2" name="Inkt 401">
                <a:extLst>
                  <a:ext uri="{FF2B5EF4-FFF2-40B4-BE49-F238E27FC236}">
                    <a16:creationId xmlns:a16="http://schemas.microsoft.com/office/drawing/2014/main" id="{0BB89CF0-62B3-4DFE-AB65-9F34C8E40962}"/>
                  </a:ext>
                </a:extLst>
              </p14:cNvPr>
              <p14:cNvContentPartPr/>
              <p14:nvPr/>
            </p14:nvContentPartPr>
            <p14:xfrm>
              <a:off x="5616884" y="6546069"/>
              <a:ext cx="103104" cy="86040"/>
            </p14:xfrm>
          </p:contentPart>
        </mc:Choice>
        <mc:Fallback xmlns="">
          <p:pic>
            <p:nvPicPr>
              <p:cNvPr id="402" name="Inkt 401">
                <a:extLst>
                  <a:ext uri="{FF2B5EF4-FFF2-40B4-BE49-F238E27FC236}">
                    <a16:creationId xmlns:a16="http://schemas.microsoft.com/office/drawing/2014/main" id="{0BB89CF0-62B3-4DFE-AB65-9F34C8E40962}"/>
                  </a:ext>
                </a:extLst>
              </p:cNvPr>
              <p:cNvPicPr/>
              <p:nvPr/>
            </p:nvPicPr>
            <p:blipFill>
              <a:blip r:embed="rId35"/>
              <a:stretch>
                <a:fillRect/>
              </a:stretch>
            </p:blipFill>
            <p:spPr>
              <a:xfrm>
                <a:off x="5609674" y="653922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3" name="Inkt 412">
                <a:extLst>
                  <a:ext uri="{FF2B5EF4-FFF2-40B4-BE49-F238E27FC236}">
                    <a16:creationId xmlns:a16="http://schemas.microsoft.com/office/drawing/2014/main" id="{113F14C7-4C61-4A99-804D-AEE7371812AA}"/>
                  </a:ext>
                </a:extLst>
              </p14:cNvPr>
              <p14:cNvContentPartPr/>
              <p14:nvPr/>
            </p14:nvContentPartPr>
            <p14:xfrm>
              <a:off x="5779028" y="6507765"/>
              <a:ext cx="479520" cy="269496"/>
            </p14:xfrm>
          </p:contentPart>
        </mc:Choice>
        <mc:Fallback xmlns="">
          <p:pic>
            <p:nvPicPr>
              <p:cNvPr id="413" name="Inkt 412">
                <a:extLst>
                  <a:ext uri="{FF2B5EF4-FFF2-40B4-BE49-F238E27FC236}">
                    <a16:creationId xmlns:a16="http://schemas.microsoft.com/office/drawing/2014/main" id="{113F14C7-4C61-4A99-804D-AEE7371812AA}"/>
                  </a:ext>
                </a:extLst>
              </p:cNvPr>
              <p:cNvPicPr/>
              <p:nvPr/>
            </p:nvPicPr>
            <p:blipFill>
              <a:blip r:embed="rId37"/>
              <a:stretch>
                <a:fillRect/>
              </a:stretch>
            </p:blipFill>
            <p:spPr>
              <a:xfrm>
                <a:off x="5772183" y="6500578"/>
                <a:ext cx="493571" cy="28351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0" name="Inkt 419">
                <a:extLst>
                  <a:ext uri="{FF2B5EF4-FFF2-40B4-BE49-F238E27FC236}">
                    <a16:creationId xmlns:a16="http://schemas.microsoft.com/office/drawing/2014/main" id="{6CF99897-EA26-4642-8FD9-091754D47573}"/>
                  </a:ext>
                </a:extLst>
              </p14:cNvPr>
              <p14:cNvContentPartPr/>
              <p14:nvPr/>
            </p14:nvContentPartPr>
            <p14:xfrm>
              <a:off x="5193812" y="6469173"/>
              <a:ext cx="128736" cy="227016"/>
            </p14:xfrm>
          </p:contentPart>
        </mc:Choice>
        <mc:Fallback xmlns="">
          <p:pic>
            <p:nvPicPr>
              <p:cNvPr id="420" name="Inkt 419">
                <a:extLst>
                  <a:ext uri="{FF2B5EF4-FFF2-40B4-BE49-F238E27FC236}">
                    <a16:creationId xmlns:a16="http://schemas.microsoft.com/office/drawing/2014/main" id="{6CF99897-EA26-4642-8FD9-091754D47573}"/>
                  </a:ext>
                </a:extLst>
              </p:cNvPr>
              <p:cNvPicPr/>
              <p:nvPr/>
            </p:nvPicPr>
            <p:blipFill>
              <a:blip r:embed="rId39"/>
              <a:stretch>
                <a:fillRect/>
              </a:stretch>
            </p:blipFill>
            <p:spPr>
              <a:xfrm>
                <a:off x="5186620" y="6462326"/>
                <a:ext cx="142760"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3" name="Inkt 422">
                <a:extLst>
                  <a:ext uri="{FF2B5EF4-FFF2-40B4-BE49-F238E27FC236}">
                    <a16:creationId xmlns:a16="http://schemas.microsoft.com/office/drawing/2014/main" id="{06800263-413C-46C5-AB5F-EEFA9CFD5B74}"/>
                  </a:ext>
                </a:extLst>
              </p14:cNvPr>
              <p14:cNvContentPartPr/>
              <p14:nvPr/>
            </p14:nvContentPartPr>
            <p14:xfrm>
              <a:off x="6334580" y="6635925"/>
              <a:ext cx="376416" cy="98496"/>
            </p14:xfrm>
          </p:contentPart>
        </mc:Choice>
        <mc:Fallback xmlns="">
          <p:pic>
            <p:nvPicPr>
              <p:cNvPr id="423" name="Inkt 422">
                <a:extLst>
                  <a:ext uri="{FF2B5EF4-FFF2-40B4-BE49-F238E27FC236}">
                    <a16:creationId xmlns:a16="http://schemas.microsoft.com/office/drawing/2014/main" id="{06800263-413C-46C5-AB5F-EEFA9CFD5B74}"/>
                  </a:ext>
                </a:extLst>
              </p:cNvPr>
              <p:cNvPicPr/>
              <p:nvPr/>
            </p:nvPicPr>
            <p:blipFill>
              <a:blip r:embed="rId41"/>
              <a:stretch>
                <a:fillRect/>
              </a:stretch>
            </p:blipFill>
            <p:spPr>
              <a:xfrm>
                <a:off x="6327743" y="6628736"/>
                <a:ext cx="390451" cy="112516"/>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t 22">
                <a:extLst>
                  <a:ext uri="{FF2B5EF4-FFF2-40B4-BE49-F238E27FC236}">
                    <a16:creationId xmlns:a16="http://schemas.microsoft.com/office/drawing/2014/main" id="{C856F9FF-4462-4695-8E30-DA28D7B7DD2E}"/>
                  </a:ext>
                </a:extLst>
              </p14:cNvPr>
              <p14:cNvContentPartPr/>
              <p14:nvPr/>
            </p14:nvContentPartPr>
            <p14:xfrm>
              <a:off x="2353008" y="127322"/>
              <a:ext cx="1390464" cy="1344096"/>
            </p14:xfrm>
          </p:contentPart>
        </mc:Choice>
        <mc:Fallback xmlns="">
          <p:pic>
            <p:nvPicPr>
              <p:cNvPr id="23" name="Inkt 22">
                <a:extLst>
                  <a:ext uri="{FF2B5EF4-FFF2-40B4-BE49-F238E27FC236}">
                    <a16:creationId xmlns:a16="http://schemas.microsoft.com/office/drawing/2014/main" id="{C856F9FF-4462-4695-8E30-DA28D7B7DD2E}"/>
                  </a:ext>
                </a:extLst>
              </p:cNvPr>
              <p:cNvPicPr/>
              <p:nvPr/>
            </p:nvPicPr>
            <p:blipFill>
              <a:blip r:embed="rId43"/>
              <a:stretch>
                <a:fillRect/>
              </a:stretch>
            </p:blipFill>
            <p:spPr>
              <a:xfrm>
                <a:off x="2324565" y="98517"/>
                <a:ext cx="1447710" cy="140134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Inkt 23">
                <a:extLst>
                  <a:ext uri="{FF2B5EF4-FFF2-40B4-BE49-F238E27FC236}">
                    <a16:creationId xmlns:a16="http://schemas.microsoft.com/office/drawing/2014/main" id="{40A9BEF6-0987-4BAF-9CA2-A47ED37434D3}"/>
                  </a:ext>
                </a:extLst>
              </p14:cNvPr>
              <p14:cNvContentPartPr/>
              <p14:nvPr/>
            </p14:nvContentPartPr>
            <p14:xfrm>
              <a:off x="2410246" y="5585560"/>
              <a:ext cx="121536" cy="19008"/>
            </p14:xfrm>
          </p:contentPart>
        </mc:Choice>
        <mc:Fallback xmlns="">
          <p:pic>
            <p:nvPicPr>
              <p:cNvPr id="24" name="Inkt 23">
                <a:extLst>
                  <a:ext uri="{FF2B5EF4-FFF2-40B4-BE49-F238E27FC236}">
                    <a16:creationId xmlns:a16="http://schemas.microsoft.com/office/drawing/2014/main" id="{40A9BEF6-0987-4BAF-9CA2-A47ED37434D3}"/>
                  </a:ext>
                </a:extLst>
              </p:cNvPr>
              <p:cNvPicPr/>
              <p:nvPr/>
            </p:nvPicPr>
            <p:blipFill>
              <a:blip r:embed="rId45"/>
              <a:stretch>
                <a:fillRect/>
              </a:stretch>
            </p:blipFill>
            <p:spPr>
              <a:xfrm>
                <a:off x="2395863" y="5571480"/>
                <a:ext cx="149942"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t 25">
                <a:extLst>
                  <a:ext uri="{FF2B5EF4-FFF2-40B4-BE49-F238E27FC236}">
                    <a16:creationId xmlns:a16="http://schemas.microsoft.com/office/drawing/2014/main" id="{989A9F87-ECF6-45F9-8135-9D22699ADC88}"/>
                  </a:ext>
                </a:extLst>
              </p14:cNvPr>
              <p14:cNvContentPartPr/>
              <p14:nvPr/>
            </p14:nvContentPartPr>
            <p14:xfrm>
              <a:off x="2394845" y="2010274"/>
              <a:ext cx="121536" cy="19008"/>
            </p14:xfrm>
          </p:contentPart>
        </mc:Choice>
        <mc:Fallback xmlns="">
          <p:pic>
            <p:nvPicPr>
              <p:cNvPr id="26" name="Inkt 25">
                <a:extLst>
                  <a:ext uri="{FF2B5EF4-FFF2-40B4-BE49-F238E27FC236}">
                    <a16:creationId xmlns:a16="http://schemas.microsoft.com/office/drawing/2014/main" id="{989A9F87-ECF6-45F9-8135-9D22699ADC88}"/>
                  </a:ext>
                </a:extLst>
              </p:cNvPr>
              <p:cNvPicPr/>
              <p:nvPr/>
            </p:nvPicPr>
            <p:blipFill>
              <a:blip r:embed="rId47"/>
              <a:stretch>
                <a:fillRect/>
              </a:stretch>
            </p:blipFill>
            <p:spPr>
              <a:xfrm>
                <a:off x="2380462" y="1995928"/>
                <a:ext cx="149942" cy="47341"/>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t 27">
                <a:extLst>
                  <a:ext uri="{FF2B5EF4-FFF2-40B4-BE49-F238E27FC236}">
                    <a16:creationId xmlns:a16="http://schemas.microsoft.com/office/drawing/2014/main" id="{547110E3-F59E-4466-9487-3B75655D9D65}"/>
                  </a:ext>
                </a:extLst>
              </p14:cNvPr>
              <p14:cNvContentPartPr/>
              <p14:nvPr/>
            </p14:nvContentPartPr>
            <p14:xfrm>
              <a:off x="2410246" y="1583656"/>
              <a:ext cx="121536" cy="19008"/>
            </p14:xfrm>
          </p:contentPart>
        </mc:Choice>
        <mc:Fallback xmlns="">
          <p:pic>
            <p:nvPicPr>
              <p:cNvPr id="28" name="Inkt 27">
                <a:extLst>
                  <a:ext uri="{FF2B5EF4-FFF2-40B4-BE49-F238E27FC236}">
                    <a16:creationId xmlns:a16="http://schemas.microsoft.com/office/drawing/2014/main" id="{547110E3-F59E-4466-9487-3B75655D9D65}"/>
                  </a:ext>
                </a:extLst>
              </p:cNvPr>
              <p:cNvPicPr/>
              <p:nvPr/>
            </p:nvPicPr>
            <p:blipFill>
              <a:blip r:embed="rId47"/>
              <a:stretch>
                <a:fillRect/>
              </a:stretch>
            </p:blipFill>
            <p:spPr>
              <a:xfrm>
                <a:off x="2395863" y="1569310"/>
                <a:ext cx="149942" cy="4734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9" name="Inkt 28">
                <a:extLst>
                  <a:ext uri="{FF2B5EF4-FFF2-40B4-BE49-F238E27FC236}">
                    <a16:creationId xmlns:a16="http://schemas.microsoft.com/office/drawing/2014/main" id="{A500256C-2589-41A8-AFBA-B69327F45F91}"/>
                  </a:ext>
                </a:extLst>
              </p14:cNvPr>
              <p14:cNvContentPartPr/>
              <p14:nvPr/>
            </p14:nvContentPartPr>
            <p14:xfrm>
              <a:off x="2402546" y="2436904"/>
              <a:ext cx="121536" cy="19008"/>
            </p14:xfrm>
          </p:contentPart>
        </mc:Choice>
        <mc:Fallback xmlns="">
          <p:pic>
            <p:nvPicPr>
              <p:cNvPr id="29" name="Inkt 28">
                <a:extLst>
                  <a:ext uri="{FF2B5EF4-FFF2-40B4-BE49-F238E27FC236}">
                    <a16:creationId xmlns:a16="http://schemas.microsoft.com/office/drawing/2014/main" id="{A500256C-2589-41A8-AFBA-B69327F45F91}"/>
                  </a:ext>
                </a:extLst>
              </p:cNvPr>
              <p:cNvPicPr/>
              <p:nvPr/>
            </p:nvPicPr>
            <p:blipFill>
              <a:blip r:embed="rId47"/>
              <a:stretch>
                <a:fillRect/>
              </a:stretch>
            </p:blipFill>
            <p:spPr>
              <a:xfrm>
                <a:off x="2388205" y="2422558"/>
                <a:ext cx="149859" cy="47341"/>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t 29">
                <a:extLst>
                  <a:ext uri="{FF2B5EF4-FFF2-40B4-BE49-F238E27FC236}">
                    <a16:creationId xmlns:a16="http://schemas.microsoft.com/office/drawing/2014/main" id="{FB47AC01-FA43-4549-B55B-32DAA6DCB10E}"/>
                  </a:ext>
                </a:extLst>
              </p14:cNvPr>
              <p14:cNvContentPartPr/>
              <p14:nvPr/>
            </p14:nvContentPartPr>
            <p14:xfrm>
              <a:off x="2394845" y="2863867"/>
              <a:ext cx="121536" cy="19008"/>
            </p14:xfrm>
          </p:contentPart>
        </mc:Choice>
        <mc:Fallback xmlns="">
          <p:pic>
            <p:nvPicPr>
              <p:cNvPr id="30" name="Inkt 29">
                <a:extLst>
                  <a:ext uri="{FF2B5EF4-FFF2-40B4-BE49-F238E27FC236}">
                    <a16:creationId xmlns:a16="http://schemas.microsoft.com/office/drawing/2014/main" id="{FB47AC01-FA43-4549-B55B-32DAA6DCB10E}"/>
                  </a:ext>
                </a:extLst>
              </p:cNvPr>
              <p:cNvPicPr/>
              <p:nvPr/>
            </p:nvPicPr>
            <p:blipFill>
              <a:blip r:embed="rId47"/>
              <a:stretch>
                <a:fillRect/>
              </a:stretch>
            </p:blipFill>
            <p:spPr>
              <a:xfrm>
                <a:off x="2380462" y="2849521"/>
                <a:ext cx="149942" cy="47341"/>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t 30">
                <a:extLst>
                  <a:ext uri="{FF2B5EF4-FFF2-40B4-BE49-F238E27FC236}">
                    <a16:creationId xmlns:a16="http://schemas.microsoft.com/office/drawing/2014/main" id="{B514E204-4C6C-4D7D-AEBB-A8FD219213AF}"/>
                  </a:ext>
                </a:extLst>
              </p14:cNvPr>
              <p14:cNvContentPartPr/>
              <p14:nvPr/>
            </p14:nvContentPartPr>
            <p14:xfrm>
              <a:off x="2394845" y="3293265"/>
              <a:ext cx="121536" cy="19008"/>
            </p14:xfrm>
          </p:contentPart>
        </mc:Choice>
        <mc:Fallback xmlns="">
          <p:pic>
            <p:nvPicPr>
              <p:cNvPr id="31" name="Inkt 30">
                <a:extLst>
                  <a:ext uri="{FF2B5EF4-FFF2-40B4-BE49-F238E27FC236}">
                    <a16:creationId xmlns:a16="http://schemas.microsoft.com/office/drawing/2014/main" id="{B514E204-4C6C-4D7D-AEBB-A8FD219213AF}"/>
                  </a:ext>
                </a:extLst>
              </p:cNvPr>
              <p:cNvPicPr/>
              <p:nvPr/>
            </p:nvPicPr>
            <p:blipFill>
              <a:blip r:embed="rId45"/>
              <a:stretch>
                <a:fillRect/>
              </a:stretch>
            </p:blipFill>
            <p:spPr>
              <a:xfrm>
                <a:off x="2380822" y="3279537"/>
                <a:ext cx="149942"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t 32">
                <a:extLst>
                  <a:ext uri="{FF2B5EF4-FFF2-40B4-BE49-F238E27FC236}">
                    <a16:creationId xmlns:a16="http://schemas.microsoft.com/office/drawing/2014/main" id="{AFCD12E5-7C0C-477A-93F6-84FB557982BA}"/>
                  </a:ext>
                </a:extLst>
              </p14:cNvPr>
              <p14:cNvContentPartPr/>
              <p14:nvPr/>
            </p14:nvContentPartPr>
            <p14:xfrm>
              <a:off x="2402519" y="3747514"/>
              <a:ext cx="121536" cy="19008"/>
            </p14:xfrm>
          </p:contentPart>
        </mc:Choice>
        <mc:Fallback xmlns="">
          <p:pic>
            <p:nvPicPr>
              <p:cNvPr id="33" name="Inkt 32">
                <a:extLst>
                  <a:ext uri="{FF2B5EF4-FFF2-40B4-BE49-F238E27FC236}">
                    <a16:creationId xmlns:a16="http://schemas.microsoft.com/office/drawing/2014/main" id="{AFCD12E5-7C0C-477A-93F6-84FB557982BA}"/>
                  </a:ext>
                </a:extLst>
              </p:cNvPr>
              <p:cNvPicPr/>
              <p:nvPr/>
            </p:nvPicPr>
            <p:blipFill>
              <a:blip r:embed="rId45"/>
              <a:stretch>
                <a:fillRect/>
              </a:stretch>
            </p:blipFill>
            <p:spPr>
              <a:xfrm>
                <a:off x="2388178" y="3733434"/>
                <a:ext cx="149859"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t 33">
                <a:extLst>
                  <a:ext uri="{FF2B5EF4-FFF2-40B4-BE49-F238E27FC236}">
                    <a16:creationId xmlns:a16="http://schemas.microsoft.com/office/drawing/2014/main" id="{D47689CA-7D7B-45D3-BA7A-CC5E298AB6B0}"/>
                  </a:ext>
                </a:extLst>
              </p14:cNvPr>
              <p14:cNvContentPartPr/>
              <p14:nvPr/>
            </p14:nvContentPartPr>
            <p14:xfrm>
              <a:off x="2395492" y="4212288"/>
              <a:ext cx="121536" cy="19008"/>
            </p14:xfrm>
          </p:contentPart>
        </mc:Choice>
        <mc:Fallback xmlns="">
          <p:pic>
            <p:nvPicPr>
              <p:cNvPr id="34" name="Inkt 33">
                <a:extLst>
                  <a:ext uri="{FF2B5EF4-FFF2-40B4-BE49-F238E27FC236}">
                    <a16:creationId xmlns:a16="http://schemas.microsoft.com/office/drawing/2014/main" id="{D47689CA-7D7B-45D3-BA7A-CC5E298AB6B0}"/>
                  </a:ext>
                </a:extLst>
              </p:cNvPr>
              <p:cNvPicPr/>
              <p:nvPr/>
            </p:nvPicPr>
            <p:blipFill>
              <a:blip r:embed="rId45"/>
              <a:stretch>
                <a:fillRect/>
              </a:stretch>
            </p:blipFill>
            <p:spPr>
              <a:xfrm>
                <a:off x="2381109" y="4198208"/>
                <a:ext cx="149942"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t 34">
                <a:extLst>
                  <a:ext uri="{FF2B5EF4-FFF2-40B4-BE49-F238E27FC236}">
                    <a16:creationId xmlns:a16="http://schemas.microsoft.com/office/drawing/2014/main" id="{05DCBB30-438D-4438-8FB6-3EBC7C761BDF}"/>
                  </a:ext>
                </a:extLst>
              </p14:cNvPr>
              <p14:cNvContentPartPr/>
              <p14:nvPr/>
            </p14:nvContentPartPr>
            <p14:xfrm>
              <a:off x="2399259" y="4701913"/>
              <a:ext cx="121536" cy="19008"/>
            </p14:xfrm>
          </p:contentPart>
        </mc:Choice>
        <mc:Fallback xmlns="">
          <p:pic>
            <p:nvPicPr>
              <p:cNvPr id="35" name="Inkt 34">
                <a:extLst>
                  <a:ext uri="{FF2B5EF4-FFF2-40B4-BE49-F238E27FC236}">
                    <a16:creationId xmlns:a16="http://schemas.microsoft.com/office/drawing/2014/main" id="{05DCBB30-438D-4438-8FB6-3EBC7C761BDF}"/>
                  </a:ext>
                </a:extLst>
              </p:cNvPr>
              <p:cNvPicPr/>
              <p:nvPr/>
            </p:nvPicPr>
            <p:blipFill>
              <a:blip r:embed="rId45"/>
              <a:stretch>
                <a:fillRect/>
              </a:stretch>
            </p:blipFill>
            <p:spPr>
              <a:xfrm>
                <a:off x="2384918" y="4687833"/>
                <a:ext cx="149859"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Inkt 35">
                <a:extLst>
                  <a:ext uri="{FF2B5EF4-FFF2-40B4-BE49-F238E27FC236}">
                    <a16:creationId xmlns:a16="http://schemas.microsoft.com/office/drawing/2014/main" id="{C0A48DC1-4BDA-4890-A6AD-44F77704613E}"/>
                  </a:ext>
                </a:extLst>
              </p14:cNvPr>
              <p14:cNvContentPartPr/>
              <p14:nvPr/>
            </p14:nvContentPartPr>
            <p14:xfrm>
              <a:off x="2384447" y="5138221"/>
              <a:ext cx="121536" cy="19008"/>
            </p14:xfrm>
          </p:contentPart>
        </mc:Choice>
        <mc:Fallback xmlns="">
          <p:pic>
            <p:nvPicPr>
              <p:cNvPr id="36" name="Inkt 35">
                <a:extLst>
                  <a:ext uri="{FF2B5EF4-FFF2-40B4-BE49-F238E27FC236}">
                    <a16:creationId xmlns:a16="http://schemas.microsoft.com/office/drawing/2014/main" id="{C0A48DC1-4BDA-4890-A6AD-44F77704613E}"/>
                  </a:ext>
                </a:extLst>
              </p:cNvPr>
              <p:cNvPicPr/>
              <p:nvPr/>
            </p:nvPicPr>
            <p:blipFill>
              <a:blip r:embed="rId45"/>
              <a:stretch>
                <a:fillRect/>
              </a:stretch>
            </p:blipFill>
            <p:spPr>
              <a:xfrm>
                <a:off x="2370106" y="5124141"/>
                <a:ext cx="149859" cy="46816"/>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 name="Inkt 8">
                <a:extLst>
                  <a:ext uri="{FF2B5EF4-FFF2-40B4-BE49-F238E27FC236}">
                    <a16:creationId xmlns:a16="http://schemas.microsoft.com/office/drawing/2014/main" id="{EC01F1F1-F834-4A94-ACD8-FF2445420DEC}"/>
                  </a:ext>
                </a:extLst>
              </p14:cNvPr>
              <p14:cNvContentPartPr/>
              <p14:nvPr/>
            </p14:nvContentPartPr>
            <p14:xfrm>
              <a:off x="2202723" y="5083177"/>
              <a:ext cx="81288" cy="148104"/>
            </p14:xfrm>
          </p:contentPart>
        </mc:Choice>
        <mc:Fallback xmlns="">
          <p:pic>
            <p:nvPicPr>
              <p:cNvPr id="9" name="Inkt 8">
                <a:extLst>
                  <a:ext uri="{FF2B5EF4-FFF2-40B4-BE49-F238E27FC236}">
                    <a16:creationId xmlns:a16="http://schemas.microsoft.com/office/drawing/2014/main" id="{EC01F1F1-F834-4A94-ACD8-FF2445420DEC}"/>
                  </a:ext>
                </a:extLst>
              </p:cNvPr>
              <p:cNvPicPr/>
              <p:nvPr/>
            </p:nvPicPr>
            <p:blipFill>
              <a:blip r:embed="rId57"/>
              <a:stretch>
                <a:fillRect/>
              </a:stretch>
            </p:blipFill>
            <p:spPr>
              <a:xfrm>
                <a:off x="2195529" y="5075970"/>
                <a:ext cx="95316" cy="162158"/>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t 42">
                <a:extLst>
                  <a:ext uri="{FF2B5EF4-FFF2-40B4-BE49-F238E27FC236}">
                    <a16:creationId xmlns:a16="http://schemas.microsoft.com/office/drawing/2014/main" id="{98530227-4DD6-4B86-95A2-74868489B951}"/>
                  </a:ext>
                </a:extLst>
              </p14:cNvPr>
              <p14:cNvContentPartPr/>
              <p14:nvPr/>
            </p14:nvContentPartPr>
            <p14:xfrm>
              <a:off x="2202723" y="4646869"/>
              <a:ext cx="81288" cy="148104"/>
            </p14:xfrm>
          </p:contentPart>
        </mc:Choice>
        <mc:Fallback xmlns="">
          <p:pic>
            <p:nvPicPr>
              <p:cNvPr id="43" name="Inkt 42">
                <a:extLst>
                  <a:ext uri="{FF2B5EF4-FFF2-40B4-BE49-F238E27FC236}">
                    <a16:creationId xmlns:a16="http://schemas.microsoft.com/office/drawing/2014/main" id="{98530227-4DD6-4B86-95A2-74868489B951}"/>
                  </a:ext>
                </a:extLst>
              </p:cNvPr>
              <p:cNvPicPr/>
              <p:nvPr/>
            </p:nvPicPr>
            <p:blipFill>
              <a:blip r:embed="rId57"/>
              <a:stretch>
                <a:fillRect/>
              </a:stretch>
            </p:blipFill>
            <p:spPr>
              <a:xfrm>
                <a:off x="2195529" y="4639662"/>
                <a:ext cx="95316" cy="162158"/>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4" name="Inkt 43">
                <a:extLst>
                  <a:ext uri="{FF2B5EF4-FFF2-40B4-BE49-F238E27FC236}">
                    <a16:creationId xmlns:a16="http://schemas.microsoft.com/office/drawing/2014/main" id="{1B8C99E6-DB27-49D0-A562-675438218A26}"/>
                  </a:ext>
                </a:extLst>
              </p14:cNvPr>
              <p14:cNvContentPartPr/>
              <p14:nvPr/>
            </p14:nvContentPartPr>
            <p14:xfrm>
              <a:off x="2200408" y="4157244"/>
              <a:ext cx="81288" cy="148104"/>
            </p14:xfrm>
          </p:contentPart>
        </mc:Choice>
        <mc:Fallback xmlns="">
          <p:pic>
            <p:nvPicPr>
              <p:cNvPr id="44" name="Inkt 43">
                <a:extLst>
                  <a:ext uri="{FF2B5EF4-FFF2-40B4-BE49-F238E27FC236}">
                    <a16:creationId xmlns:a16="http://schemas.microsoft.com/office/drawing/2014/main" id="{1B8C99E6-DB27-49D0-A562-675438218A26}"/>
                  </a:ext>
                </a:extLst>
              </p:cNvPr>
              <p:cNvPicPr/>
              <p:nvPr/>
            </p:nvPicPr>
            <p:blipFill>
              <a:blip r:embed="rId57"/>
              <a:stretch>
                <a:fillRect/>
              </a:stretch>
            </p:blipFill>
            <p:spPr>
              <a:xfrm>
                <a:off x="2193214" y="4150037"/>
                <a:ext cx="95316" cy="162158"/>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5" name="Inkt 44">
                <a:extLst>
                  <a:ext uri="{FF2B5EF4-FFF2-40B4-BE49-F238E27FC236}">
                    <a16:creationId xmlns:a16="http://schemas.microsoft.com/office/drawing/2014/main" id="{6CA510F2-FAE5-43D6-9808-EB90C55D34D6}"/>
                  </a:ext>
                </a:extLst>
              </p14:cNvPr>
              <p14:cNvContentPartPr/>
              <p14:nvPr/>
            </p14:nvContentPartPr>
            <p14:xfrm>
              <a:off x="2202723" y="3673462"/>
              <a:ext cx="81288" cy="148104"/>
            </p14:xfrm>
          </p:contentPart>
        </mc:Choice>
        <mc:Fallback xmlns="">
          <p:pic>
            <p:nvPicPr>
              <p:cNvPr id="45" name="Inkt 44">
                <a:extLst>
                  <a:ext uri="{FF2B5EF4-FFF2-40B4-BE49-F238E27FC236}">
                    <a16:creationId xmlns:a16="http://schemas.microsoft.com/office/drawing/2014/main" id="{6CA510F2-FAE5-43D6-9808-EB90C55D34D6}"/>
                  </a:ext>
                </a:extLst>
              </p:cNvPr>
              <p:cNvPicPr/>
              <p:nvPr/>
            </p:nvPicPr>
            <p:blipFill>
              <a:blip r:embed="rId61"/>
              <a:stretch>
                <a:fillRect/>
              </a:stretch>
            </p:blipFill>
            <p:spPr>
              <a:xfrm>
                <a:off x="2195529" y="3666237"/>
                <a:ext cx="95316"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6" name="Inkt 45">
                <a:extLst>
                  <a:ext uri="{FF2B5EF4-FFF2-40B4-BE49-F238E27FC236}">
                    <a16:creationId xmlns:a16="http://schemas.microsoft.com/office/drawing/2014/main" id="{A2D0F641-3BC5-46D9-8746-241009911A10}"/>
                  </a:ext>
                </a:extLst>
              </p14:cNvPr>
              <p14:cNvContentPartPr/>
              <p14:nvPr/>
            </p14:nvContentPartPr>
            <p14:xfrm>
              <a:off x="2200408" y="3238221"/>
              <a:ext cx="81288" cy="148104"/>
            </p14:xfrm>
          </p:contentPart>
        </mc:Choice>
        <mc:Fallback xmlns="">
          <p:pic>
            <p:nvPicPr>
              <p:cNvPr id="46" name="Inkt 45">
                <a:extLst>
                  <a:ext uri="{FF2B5EF4-FFF2-40B4-BE49-F238E27FC236}">
                    <a16:creationId xmlns:a16="http://schemas.microsoft.com/office/drawing/2014/main" id="{A2D0F641-3BC5-46D9-8746-241009911A10}"/>
                  </a:ext>
                </a:extLst>
              </p:cNvPr>
              <p:cNvPicPr/>
              <p:nvPr/>
            </p:nvPicPr>
            <p:blipFill>
              <a:blip r:embed="rId61"/>
              <a:stretch>
                <a:fillRect/>
              </a:stretch>
            </p:blipFill>
            <p:spPr>
              <a:xfrm>
                <a:off x="2193214" y="3230996"/>
                <a:ext cx="95316"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7" name="Inkt 46">
                <a:extLst>
                  <a:ext uri="{FF2B5EF4-FFF2-40B4-BE49-F238E27FC236}">
                    <a16:creationId xmlns:a16="http://schemas.microsoft.com/office/drawing/2014/main" id="{89ED5C2E-38F7-404E-A468-5383B027414B}"/>
                  </a:ext>
                </a:extLst>
              </p14:cNvPr>
              <p14:cNvContentPartPr/>
              <p14:nvPr/>
            </p14:nvContentPartPr>
            <p14:xfrm>
              <a:off x="2206556" y="2798740"/>
              <a:ext cx="81288" cy="148104"/>
            </p14:xfrm>
          </p:contentPart>
        </mc:Choice>
        <mc:Fallback xmlns="">
          <p:pic>
            <p:nvPicPr>
              <p:cNvPr id="47" name="Inkt 46">
                <a:extLst>
                  <a:ext uri="{FF2B5EF4-FFF2-40B4-BE49-F238E27FC236}">
                    <a16:creationId xmlns:a16="http://schemas.microsoft.com/office/drawing/2014/main" id="{89ED5C2E-38F7-404E-A468-5383B027414B}"/>
                  </a:ext>
                </a:extLst>
              </p:cNvPr>
              <p:cNvPicPr/>
              <p:nvPr/>
            </p:nvPicPr>
            <p:blipFill>
              <a:blip r:embed="rId61"/>
              <a:stretch>
                <a:fillRect/>
              </a:stretch>
            </p:blipFill>
            <p:spPr>
              <a:xfrm>
                <a:off x="2199362" y="2791515"/>
                <a:ext cx="95316"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8" name="Inkt 47">
                <a:extLst>
                  <a:ext uri="{FF2B5EF4-FFF2-40B4-BE49-F238E27FC236}">
                    <a16:creationId xmlns:a16="http://schemas.microsoft.com/office/drawing/2014/main" id="{83DE9AFB-AAFD-40BB-A2A9-54283BC2C1C7}"/>
                  </a:ext>
                </a:extLst>
              </p14:cNvPr>
              <p14:cNvContentPartPr/>
              <p14:nvPr/>
            </p14:nvContentPartPr>
            <p14:xfrm>
              <a:off x="2199986" y="1520576"/>
              <a:ext cx="81288" cy="148104"/>
            </p14:xfrm>
          </p:contentPart>
        </mc:Choice>
        <mc:Fallback xmlns="">
          <p:pic>
            <p:nvPicPr>
              <p:cNvPr id="48" name="Inkt 47">
                <a:extLst>
                  <a:ext uri="{FF2B5EF4-FFF2-40B4-BE49-F238E27FC236}">
                    <a16:creationId xmlns:a16="http://schemas.microsoft.com/office/drawing/2014/main" id="{83DE9AFB-AAFD-40BB-A2A9-54283BC2C1C7}"/>
                  </a:ext>
                </a:extLst>
              </p:cNvPr>
              <p:cNvPicPr/>
              <p:nvPr/>
            </p:nvPicPr>
            <p:blipFill>
              <a:blip r:embed="rId65"/>
              <a:stretch>
                <a:fillRect/>
              </a:stretch>
            </p:blipFill>
            <p:spPr>
              <a:xfrm>
                <a:off x="2192760" y="1513369"/>
                <a:ext cx="95378" cy="162158"/>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t 48">
                <a:extLst>
                  <a:ext uri="{FF2B5EF4-FFF2-40B4-BE49-F238E27FC236}">
                    <a16:creationId xmlns:a16="http://schemas.microsoft.com/office/drawing/2014/main" id="{CD3DF982-B87D-4350-BAA1-48B43E7F6C92}"/>
                  </a:ext>
                </a:extLst>
              </p14:cNvPr>
              <p14:cNvContentPartPr/>
              <p14:nvPr/>
            </p14:nvContentPartPr>
            <p14:xfrm>
              <a:off x="2199986" y="1953769"/>
              <a:ext cx="81288" cy="148104"/>
            </p14:xfrm>
          </p:contentPart>
        </mc:Choice>
        <mc:Fallback xmlns="">
          <p:pic>
            <p:nvPicPr>
              <p:cNvPr id="49" name="Inkt 48">
                <a:extLst>
                  <a:ext uri="{FF2B5EF4-FFF2-40B4-BE49-F238E27FC236}">
                    <a16:creationId xmlns:a16="http://schemas.microsoft.com/office/drawing/2014/main" id="{CD3DF982-B87D-4350-BAA1-48B43E7F6C92}"/>
                  </a:ext>
                </a:extLst>
              </p:cNvPr>
              <p:cNvPicPr/>
              <p:nvPr/>
            </p:nvPicPr>
            <p:blipFill>
              <a:blip r:embed="rId67"/>
              <a:stretch>
                <a:fillRect/>
              </a:stretch>
            </p:blipFill>
            <p:spPr>
              <a:xfrm>
                <a:off x="2192760" y="1946544"/>
                <a:ext cx="95378"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t 49">
                <a:extLst>
                  <a:ext uri="{FF2B5EF4-FFF2-40B4-BE49-F238E27FC236}">
                    <a16:creationId xmlns:a16="http://schemas.microsoft.com/office/drawing/2014/main" id="{93F4725D-02E5-4B1D-A414-F1BC4D5569ED}"/>
                  </a:ext>
                </a:extLst>
              </p14:cNvPr>
              <p14:cNvContentPartPr/>
              <p14:nvPr/>
            </p14:nvContentPartPr>
            <p14:xfrm>
              <a:off x="2206556" y="2369342"/>
              <a:ext cx="81288" cy="148104"/>
            </p14:xfrm>
          </p:contentPart>
        </mc:Choice>
        <mc:Fallback xmlns="">
          <p:pic>
            <p:nvPicPr>
              <p:cNvPr id="50" name="Inkt 49">
                <a:extLst>
                  <a:ext uri="{FF2B5EF4-FFF2-40B4-BE49-F238E27FC236}">
                    <a16:creationId xmlns:a16="http://schemas.microsoft.com/office/drawing/2014/main" id="{93F4725D-02E5-4B1D-A414-F1BC4D5569ED}"/>
                  </a:ext>
                </a:extLst>
              </p:cNvPr>
              <p:cNvPicPr/>
              <p:nvPr/>
            </p:nvPicPr>
            <p:blipFill>
              <a:blip r:embed="rId61"/>
              <a:stretch>
                <a:fillRect/>
              </a:stretch>
            </p:blipFill>
            <p:spPr>
              <a:xfrm>
                <a:off x="2199362" y="2362117"/>
                <a:ext cx="95316" cy="162192"/>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 name="Inkt 10">
                <a:extLst>
                  <a:ext uri="{FF2B5EF4-FFF2-40B4-BE49-F238E27FC236}">
                    <a16:creationId xmlns:a16="http://schemas.microsoft.com/office/drawing/2014/main" id="{ECC1CC91-F758-44D3-B24B-AFF842570632}"/>
                  </a:ext>
                </a:extLst>
              </p14:cNvPr>
              <p14:cNvContentPartPr/>
              <p14:nvPr/>
            </p14:nvContentPartPr>
            <p14:xfrm>
              <a:off x="2033512" y="5090882"/>
              <a:ext cx="52704" cy="152640"/>
            </p14:xfrm>
          </p:contentPart>
        </mc:Choice>
        <mc:Fallback xmlns="">
          <p:pic>
            <p:nvPicPr>
              <p:cNvPr id="11" name="Inkt 10">
                <a:extLst>
                  <a:ext uri="{FF2B5EF4-FFF2-40B4-BE49-F238E27FC236}">
                    <a16:creationId xmlns:a16="http://schemas.microsoft.com/office/drawing/2014/main" id="{ECC1CC91-F758-44D3-B24B-AFF842570632}"/>
                  </a:ext>
                </a:extLst>
              </p:cNvPr>
              <p:cNvPicPr/>
              <p:nvPr/>
            </p:nvPicPr>
            <p:blipFill>
              <a:blip r:embed="rId70"/>
              <a:stretch>
                <a:fillRect/>
              </a:stretch>
            </p:blipFill>
            <p:spPr>
              <a:xfrm>
                <a:off x="2026341" y="5084042"/>
                <a:ext cx="66687"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2" name="Inkt 11">
                <a:extLst>
                  <a:ext uri="{FF2B5EF4-FFF2-40B4-BE49-F238E27FC236}">
                    <a16:creationId xmlns:a16="http://schemas.microsoft.com/office/drawing/2014/main" id="{80CEA9C5-5DE1-406F-9EB0-D02DC1231E21}"/>
                  </a:ext>
                </a:extLst>
              </p14:cNvPr>
              <p14:cNvContentPartPr/>
              <p14:nvPr/>
            </p14:nvContentPartPr>
            <p14:xfrm>
              <a:off x="2005000" y="4662338"/>
              <a:ext cx="109728" cy="148032"/>
            </p14:xfrm>
          </p:contentPart>
        </mc:Choice>
        <mc:Fallback xmlns="">
          <p:pic>
            <p:nvPicPr>
              <p:cNvPr id="12" name="Inkt 11">
                <a:extLst>
                  <a:ext uri="{FF2B5EF4-FFF2-40B4-BE49-F238E27FC236}">
                    <a16:creationId xmlns:a16="http://schemas.microsoft.com/office/drawing/2014/main" id="{80CEA9C5-5DE1-406F-9EB0-D02DC1231E21}"/>
                  </a:ext>
                </a:extLst>
              </p:cNvPr>
              <p:cNvPicPr/>
              <p:nvPr/>
            </p:nvPicPr>
            <p:blipFill>
              <a:blip r:embed="rId72"/>
              <a:stretch>
                <a:fillRect/>
              </a:stretch>
            </p:blipFill>
            <p:spPr>
              <a:xfrm>
                <a:off x="1997805" y="4655152"/>
                <a:ext cx="123759" cy="162045"/>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5" name="Inkt 14">
                <a:extLst>
                  <a:ext uri="{FF2B5EF4-FFF2-40B4-BE49-F238E27FC236}">
                    <a16:creationId xmlns:a16="http://schemas.microsoft.com/office/drawing/2014/main" id="{1F901753-8755-4CA3-8655-0B5F26551A9D}"/>
                  </a:ext>
                </a:extLst>
              </p14:cNvPr>
              <p14:cNvContentPartPr/>
              <p14:nvPr/>
            </p14:nvContentPartPr>
            <p14:xfrm>
              <a:off x="1996550" y="4167419"/>
              <a:ext cx="108864" cy="158112"/>
            </p14:xfrm>
          </p:contentPart>
        </mc:Choice>
        <mc:Fallback xmlns="">
          <p:pic>
            <p:nvPicPr>
              <p:cNvPr id="15" name="Inkt 14">
                <a:extLst>
                  <a:ext uri="{FF2B5EF4-FFF2-40B4-BE49-F238E27FC236}">
                    <a16:creationId xmlns:a16="http://schemas.microsoft.com/office/drawing/2014/main" id="{1F901753-8755-4CA3-8655-0B5F26551A9D}"/>
                  </a:ext>
                </a:extLst>
              </p:cNvPr>
              <p:cNvPicPr/>
              <p:nvPr/>
            </p:nvPicPr>
            <p:blipFill>
              <a:blip r:embed="rId74"/>
              <a:stretch>
                <a:fillRect/>
              </a:stretch>
            </p:blipFill>
            <p:spPr>
              <a:xfrm>
                <a:off x="1989364" y="4160232"/>
                <a:ext cx="122876" cy="172126"/>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6" name="Inkt 15">
                <a:extLst>
                  <a:ext uri="{FF2B5EF4-FFF2-40B4-BE49-F238E27FC236}">
                    <a16:creationId xmlns:a16="http://schemas.microsoft.com/office/drawing/2014/main" id="{C4F85228-2898-4B49-9A85-A52416E9ABF1}"/>
                  </a:ext>
                </a:extLst>
              </p14:cNvPr>
              <p14:cNvContentPartPr/>
              <p14:nvPr/>
            </p14:nvContentPartPr>
            <p14:xfrm>
              <a:off x="2007188" y="3665147"/>
              <a:ext cx="95688" cy="144864"/>
            </p14:xfrm>
          </p:contentPart>
        </mc:Choice>
        <mc:Fallback xmlns="">
          <p:pic>
            <p:nvPicPr>
              <p:cNvPr id="16" name="Inkt 15">
                <a:extLst>
                  <a:ext uri="{FF2B5EF4-FFF2-40B4-BE49-F238E27FC236}">
                    <a16:creationId xmlns:a16="http://schemas.microsoft.com/office/drawing/2014/main" id="{C4F85228-2898-4B49-9A85-A52416E9ABF1}"/>
                  </a:ext>
                </a:extLst>
              </p:cNvPr>
              <p:cNvPicPr/>
              <p:nvPr/>
            </p:nvPicPr>
            <p:blipFill>
              <a:blip r:embed="rId76"/>
              <a:stretch>
                <a:fillRect/>
              </a:stretch>
            </p:blipFill>
            <p:spPr>
              <a:xfrm>
                <a:off x="2000020" y="3658317"/>
                <a:ext cx="109665" cy="15888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0" name="Inkt 19">
                <a:extLst>
                  <a:ext uri="{FF2B5EF4-FFF2-40B4-BE49-F238E27FC236}">
                    <a16:creationId xmlns:a16="http://schemas.microsoft.com/office/drawing/2014/main" id="{522318D8-3CA7-4E14-8B30-F17ACB1F5335}"/>
                  </a:ext>
                </a:extLst>
              </p14:cNvPr>
              <p14:cNvContentPartPr/>
              <p14:nvPr/>
            </p14:nvContentPartPr>
            <p14:xfrm>
              <a:off x="2002886" y="3239771"/>
              <a:ext cx="95976" cy="144864"/>
            </p14:xfrm>
          </p:contentPart>
        </mc:Choice>
        <mc:Fallback xmlns="">
          <p:pic>
            <p:nvPicPr>
              <p:cNvPr id="20" name="Inkt 19">
                <a:extLst>
                  <a:ext uri="{FF2B5EF4-FFF2-40B4-BE49-F238E27FC236}">
                    <a16:creationId xmlns:a16="http://schemas.microsoft.com/office/drawing/2014/main" id="{522318D8-3CA7-4E14-8B30-F17ACB1F5335}"/>
                  </a:ext>
                </a:extLst>
              </p:cNvPr>
              <p:cNvPicPr/>
              <p:nvPr/>
            </p:nvPicPr>
            <p:blipFill>
              <a:blip r:embed="rId78"/>
              <a:stretch>
                <a:fillRect/>
              </a:stretch>
            </p:blipFill>
            <p:spPr>
              <a:xfrm>
                <a:off x="1996056" y="3232600"/>
                <a:ext cx="109995" cy="158848"/>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1" name="Inkt 20">
                <a:extLst>
                  <a:ext uri="{FF2B5EF4-FFF2-40B4-BE49-F238E27FC236}">
                    <a16:creationId xmlns:a16="http://schemas.microsoft.com/office/drawing/2014/main" id="{E8E6792A-8118-425B-A345-E5E3B72AA8A8}"/>
                  </a:ext>
                </a:extLst>
              </p14:cNvPr>
              <p14:cNvContentPartPr/>
              <p14:nvPr/>
            </p14:nvContentPartPr>
            <p14:xfrm>
              <a:off x="2017052" y="2800216"/>
              <a:ext cx="85824" cy="145152"/>
            </p14:xfrm>
          </p:contentPart>
        </mc:Choice>
        <mc:Fallback xmlns="">
          <p:pic>
            <p:nvPicPr>
              <p:cNvPr id="21" name="Inkt 20">
                <a:extLst>
                  <a:ext uri="{FF2B5EF4-FFF2-40B4-BE49-F238E27FC236}">
                    <a16:creationId xmlns:a16="http://schemas.microsoft.com/office/drawing/2014/main" id="{E8E6792A-8118-425B-A345-E5E3B72AA8A8}"/>
                  </a:ext>
                </a:extLst>
              </p:cNvPr>
              <p:cNvPicPr/>
              <p:nvPr/>
            </p:nvPicPr>
            <p:blipFill>
              <a:blip r:embed="rId80"/>
              <a:stretch>
                <a:fillRect/>
              </a:stretch>
            </p:blipFill>
            <p:spPr>
              <a:xfrm>
                <a:off x="2009900" y="2793030"/>
                <a:ext cx="99770" cy="159164"/>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60" name="Inkt 259">
                <a:extLst>
                  <a:ext uri="{FF2B5EF4-FFF2-40B4-BE49-F238E27FC236}">
                    <a16:creationId xmlns:a16="http://schemas.microsoft.com/office/drawing/2014/main" id="{8D3E3929-10B4-4512-A552-5FB1115F7F94}"/>
                  </a:ext>
                </a:extLst>
              </p14:cNvPr>
              <p14:cNvContentPartPr/>
              <p14:nvPr/>
            </p14:nvContentPartPr>
            <p14:xfrm>
              <a:off x="1989926" y="2367991"/>
              <a:ext cx="84168" cy="128448"/>
            </p14:xfrm>
          </p:contentPart>
        </mc:Choice>
        <mc:Fallback xmlns="">
          <p:pic>
            <p:nvPicPr>
              <p:cNvPr id="260" name="Inkt 259">
                <a:extLst>
                  <a:ext uri="{FF2B5EF4-FFF2-40B4-BE49-F238E27FC236}">
                    <a16:creationId xmlns:a16="http://schemas.microsoft.com/office/drawing/2014/main" id="{8D3E3929-10B4-4512-A552-5FB1115F7F94}"/>
                  </a:ext>
                </a:extLst>
              </p:cNvPr>
              <p:cNvPicPr/>
              <p:nvPr/>
            </p:nvPicPr>
            <p:blipFill>
              <a:blip r:embed="rId82"/>
              <a:stretch>
                <a:fillRect/>
              </a:stretch>
            </p:blipFill>
            <p:spPr>
              <a:xfrm>
                <a:off x="1982732" y="2361174"/>
                <a:ext cx="98196" cy="142441"/>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61" name="Inkt 260">
                <a:extLst>
                  <a:ext uri="{FF2B5EF4-FFF2-40B4-BE49-F238E27FC236}">
                    <a16:creationId xmlns:a16="http://schemas.microsoft.com/office/drawing/2014/main" id="{111ADC74-632C-46C5-837E-547EC4F18E11}"/>
                  </a:ext>
                </a:extLst>
              </p14:cNvPr>
              <p14:cNvContentPartPr/>
              <p14:nvPr/>
            </p14:nvContentPartPr>
            <p14:xfrm>
              <a:off x="2016134" y="1996471"/>
              <a:ext cx="79200" cy="128448"/>
            </p14:xfrm>
          </p:contentPart>
        </mc:Choice>
        <mc:Fallback xmlns="">
          <p:pic>
            <p:nvPicPr>
              <p:cNvPr id="261" name="Inkt 260">
                <a:extLst>
                  <a:ext uri="{FF2B5EF4-FFF2-40B4-BE49-F238E27FC236}">
                    <a16:creationId xmlns:a16="http://schemas.microsoft.com/office/drawing/2014/main" id="{111ADC74-632C-46C5-837E-547EC4F18E11}"/>
                  </a:ext>
                </a:extLst>
              </p:cNvPr>
              <p:cNvPicPr/>
              <p:nvPr/>
            </p:nvPicPr>
            <p:blipFill>
              <a:blip r:embed="rId84"/>
              <a:stretch>
                <a:fillRect/>
              </a:stretch>
            </p:blipFill>
            <p:spPr>
              <a:xfrm>
                <a:off x="2008934" y="1989295"/>
                <a:ext cx="93240" cy="142441"/>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62" name="Inkt 261">
                <a:extLst>
                  <a:ext uri="{FF2B5EF4-FFF2-40B4-BE49-F238E27FC236}">
                    <a16:creationId xmlns:a16="http://schemas.microsoft.com/office/drawing/2014/main" id="{C7E1ED4A-2016-4B6A-86B2-A020187F32D4}"/>
                  </a:ext>
                </a:extLst>
              </p14:cNvPr>
              <p14:cNvContentPartPr/>
              <p14:nvPr/>
            </p14:nvContentPartPr>
            <p14:xfrm>
              <a:off x="2012966" y="1535959"/>
              <a:ext cx="82656" cy="167904"/>
            </p14:xfrm>
          </p:contentPart>
        </mc:Choice>
        <mc:Fallback xmlns="">
          <p:pic>
            <p:nvPicPr>
              <p:cNvPr id="262" name="Inkt 261">
                <a:extLst>
                  <a:ext uri="{FF2B5EF4-FFF2-40B4-BE49-F238E27FC236}">
                    <a16:creationId xmlns:a16="http://schemas.microsoft.com/office/drawing/2014/main" id="{C7E1ED4A-2016-4B6A-86B2-A020187F32D4}"/>
                  </a:ext>
                </a:extLst>
              </p:cNvPr>
              <p:cNvPicPr/>
              <p:nvPr/>
            </p:nvPicPr>
            <p:blipFill>
              <a:blip r:embed="rId86"/>
              <a:stretch>
                <a:fillRect/>
              </a:stretch>
            </p:blipFill>
            <p:spPr>
              <a:xfrm>
                <a:off x="2005779" y="1528784"/>
                <a:ext cx="96672" cy="181896"/>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1" name="Inkt 60">
                <a:extLst>
                  <a:ext uri="{FF2B5EF4-FFF2-40B4-BE49-F238E27FC236}">
                    <a16:creationId xmlns:a16="http://schemas.microsoft.com/office/drawing/2014/main" id="{B82480DF-8D0F-48D1-88E3-2504210861D9}"/>
                  </a:ext>
                </a:extLst>
              </p14:cNvPr>
              <p14:cNvContentPartPr/>
              <p14:nvPr/>
            </p14:nvContentPartPr>
            <p14:xfrm>
              <a:off x="1376719" y="3065675"/>
              <a:ext cx="100800" cy="251424"/>
            </p14:xfrm>
          </p:contentPart>
        </mc:Choice>
        <mc:Fallback xmlns="">
          <p:pic>
            <p:nvPicPr>
              <p:cNvPr id="61" name="Inkt 60">
                <a:extLst>
                  <a:ext uri="{FF2B5EF4-FFF2-40B4-BE49-F238E27FC236}">
                    <a16:creationId xmlns:a16="http://schemas.microsoft.com/office/drawing/2014/main" id="{B82480DF-8D0F-48D1-88E3-2504210861D9}"/>
                  </a:ext>
                </a:extLst>
              </p:cNvPr>
              <p:cNvPicPr/>
              <p:nvPr/>
            </p:nvPicPr>
            <p:blipFill>
              <a:blip r:embed="rId88"/>
              <a:stretch>
                <a:fillRect/>
              </a:stretch>
            </p:blipFill>
            <p:spPr>
              <a:xfrm>
                <a:off x="1369879" y="3058831"/>
                <a:ext cx="114840" cy="26547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91" name="Inkt 290">
                <a:extLst>
                  <a:ext uri="{FF2B5EF4-FFF2-40B4-BE49-F238E27FC236}">
                    <a16:creationId xmlns:a16="http://schemas.microsoft.com/office/drawing/2014/main" id="{C5885104-1D1F-4EE9-ADAD-D08F8780DE2D}"/>
                  </a:ext>
                </a:extLst>
              </p14:cNvPr>
              <p14:cNvContentPartPr/>
              <p14:nvPr/>
            </p14:nvContentPartPr>
            <p14:xfrm>
              <a:off x="781711" y="3223499"/>
              <a:ext cx="541800" cy="459360"/>
            </p14:xfrm>
          </p:contentPart>
        </mc:Choice>
        <mc:Fallback xmlns="">
          <p:pic>
            <p:nvPicPr>
              <p:cNvPr id="291" name="Inkt 290">
                <a:extLst>
                  <a:ext uri="{FF2B5EF4-FFF2-40B4-BE49-F238E27FC236}">
                    <a16:creationId xmlns:a16="http://schemas.microsoft.com/office/drawing/2014/main" id="{C5885104-1D1F-4EE9-ADAD-D08F8780DE2D}"/>
                  </a:ext>
                </a:extLst>
              </p:cNvPr>
              <p:cNvPicPr/>
              <p:nvPr/>
            </p:nvPicPr>
            <p:blipFill>
              <a:blip r:embed="rId90"/>
              <a:stretch>
                <a:fillRect/>
              </a:stretch>
            </p:blipFill>
            <p:spPr>
              <a:xfrm>
                <a:off x="774511" y="3216659"/>
                <a:ext cx="5558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8" name="Inkt 147">
                <a:extLst>
                  <a:ext uri="{FF2B5EF4-FFF2-40B4-BE49-F238E27FC236}">
                    <a16:creationId xmlns:a16="http://schemas.microsoft.com/office/drawing/2014/main" id="{A466000D-1273-4A91-8E33-ED4B57B04D4F}"/>
                  </a:ext>
                </a:extLst>
              </p14:cNvPr>
              <p14:cNvContentPartPr/>
              <p14:nvPr/>
            </p14:nvContentPartPr>
            <p14:xfrm>
              <a:off x="3265481" y="1915776"/>
              <a:ext cx="7328520" cy="3675604"/>
            </p14:xfrm>
          </p:contentPart>
        </mc:Choice>
        <mc:Fallback xmlns="">
          <p:pic>
            <p:nvPicPr>
              <p:cNvPr id="148" name="Inkt 147">
                <a:extLst>
                  <a:ext uri="{FF2B5EF4-FFF2-40B4-BE49-F238E27FC236}">
                    <a16:creationId xmlns:a16="http://schemas.microsoft.com/office/drawing/2014/main" id="{A466000D-1273-4A91-8E33-ED4B57B04D4F}"/>
                  </a:ext>
                </a:extLst>
              </p:cNvPr>
              <p:cNvPicPr/>
              <p:nvPr/>
            </p:nvPicPr>
            <p:blipFill>
              <a:blip r:embed="rId92"/>
              <a:stretch>
                <a:fillRect/>
              </a:stretch>
            </p:blipFill>
            <p:spPr>
              <a:xfrm>
                <a:off x="3251441" y="1901376"/>
                <a:ext cx="7356960" cy="3704044"/>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3" name="Inkt 52">
                <a:extLst>
                  <a:ext uri="{FF2B5EF4-FFF2-40B4-BE49-F238E27FC236}">
                    <a16:creationId xmlns:a16="http://schemas.microsoft.com/office/drawing/2014/main" id="{25BE9610-F439-4D15-BFCE-19A57C8E5AC6}"/>
                  </a:ext>
                </a:extLst>
              </p14:cNvPr>
              <p14:cNvContentPartPr/>
              <p14:nvPr/>
            </p14:nvContentPartPr>
            <p14:xfrm>
              <a:off x="9751343" y="2183046"/>
              <a:ext cx="284055" cy="1524644"/>
            </p14:xfrm>
          </p:contentPart>
        </mc:Choice>
        <mc:Fallback xmlns="">
          <p:pic>
            <p:nvPicPr>
              <p:cNvPr id="53" name="Inkt 52">
                <a:extLst>
                  <a:ext uri="{FF2B5EF4-FFF2-40B4-BE49-F238E27FC236}">
                    <a16:creationId xmlns:a16="http://schemas.microsoft.com/office/drawing/2014/main" id="{25BE9610-F439-4D15-BFCE-19A57C8E5AC6}"/>
                  </a:ext>
                </a:extLst>
              </p:cNvPr>
              <p:cNvPicPr/>
              <p:nvPr/>
            </p:nvPicPr>
            <p:blipFill>
              <a:blip r:embed="rId94"/>
              <a:stretch>
                <a:fillRect/>
              </a:stretch>
            </p:blipFill>
            <p:spPr>
              <a:xfrm>
                <a:off x="9722505" y="2154245"/>
                <a:ext cx="341371" cy="1581886"/>
              </a:xfrm>
              <a:prstGeom prst="rect">
                <a:avLst/>
              </a:prstGeom>
            </p:spPr>
          </p:pic>
        </mc:Fallback>
      </mc:AlternateContent>
    </p:spTree>
    <p:extLst>
      <p:ext uri="{BB962C8B-B14F-4D97-AF65-F5344CB8AC3E}">
        <p14:creationId xmlns:p14="http://schemas.microsoft.com/office/powerpoint/2010/main" val="3117680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D2847B5-6F63-4F0C-A128-DC66765A8B7D}"/>
              </a:ext>
            </a:extLst>
          </p:cNvPr>
          <p:cNvPicPr>
            <a:picLocks noChangeAspect="1"/>
          </p:cNvPicPr>
          <p:nvPr/>
        </p:nvPicPr>
        <p:blipFill>
          <a:blip r:embed="rId2"/>
          <a:stretch>
            <a:fillRect/>
          </a:stretch>
        </p:blipFill>
        <p:spPr>
          <a:xfrm>
            <a:off x="5730862" y="2043909"/>
            <a:ext cx="6251786" cy="3516629"/>
          </a:xfrm>
          <a:prstGeom prst="rect">
            <a:avLst/>
          </a:prstGeom>
        </p:spPr>
      </p:pic>
      <p:pic>
        <p:nvPicPr>
          <p:cNvPr id="4" name="Afbeelding 3">
            <a:extLst>
              <a:ext uri="{FF2B5EF4-FFF2-40B4-BE49-F238E27FC236}">
                <a16:creationId xmlns:a16="http://schemas.microsoft.com/office/drawing/2014/main" id="{E85598D6-EFB1-4192-9276-6400BD46157C}"/>
              </a:ext>
            </a:extLst>
          </p:cNvPr>
          <p:cNvPicPr>
            <a:picLocks noChangeAspect="1"/>
          </p:cNvPicPr>
          <p:nvPr/>
        </p:nvPicPr>
        <p:blipFill rotWithShape="1">
          <a:blip r:embed="rId3"/>
          <a:srcRect r="6855"/>
          <a:stretch/>
        </p:blipFill>
        <p:spPr>
          <a:xfrm>
            <a:off x="106092" y="2043909"/>
            <a:ext cx="5823247" cy="351662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t 5">
                <a:extLst>
                  <a:ext uri="{FF2B5EF4-FFF2-40B4-BE49-F238E27FC236}">
                    <a16:creationId xmlns:a16="http://schemas.microsoft.com/office/drawing/2014/main" id="{599B3DFA-9038-4C54-93B4-E315D41DE656}"/>
                  </a:ext>
                </a:extLst>
              </p14:cNvPr>
              <p14:cNvContentPartPr/>
              <p14:nvPr/>
            </p14:nvContentPartPr>
            <p14:xfrm>
              <a:off x="5665051" y="5424276"/>
              <a:ext cx="965088" cy="146304"/>
            </p14:xfrm>
          </p:contentPart>
        </mc:Choice>
        <mc:Fallback xmlns="">
          <p:pic>
            <p:nvPicPr>
              <p:cNvPr id="6" name="Inkt 5">
                <a:extLst>
                  <a:ext uri="{FF2B5EF4-FFF2-40B4-BE49-F238E27FC236}">
                    <a16:creationId xmlns:a16="http://schemas.microsoft.com/office/drawing/2014/main" id="{599B3DFA-9038-4C54-93B4-E315D41DE656}"/>
                  </a:ext>
                </a:extLst>
              </p:cNvPr>
              <p:cNvPicPr/>
              <p:nvPr/>
            </p:nvPicPr>
            <p:blipFill>
              <a:blip r:embed="rId5"/>
              <a:stretch>
                <a:fillRect/>
              </a:stretch>
            </p:blipFill>
            <p:spPr>
              <a:xfrm>
                <a:off x="5614655" y="5374187"/>
                <a:ext cx="1065521" cy="24684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t 7">
                <a:extLst>
                  <a:ext uri="{FF2B5EF4-FFF2-40B4-BE49-F238E27FC236}">
                    <a16:creationId xmlns:a16="http://schemas.microsoft.com/office/drawing/2014/main" id="{84757275-40BD-4661-9B0B-A5990EA3C34A}"/>
                  </a:ext>
                </a:extLst>
              </p14:cNvPr>
              <p14:cNvContentPartPr/>
              <p14:nvPr/>
            </p14:nvContentPartPr>
            <p14:xfrm>
              <a:off x="948730" y="5369268"/>
              <a:ext cx="288" cy="288"/>
            </p14:xfrm>
          </p:contentPart>
        </mc:Choice>
        <mc:Fallback xmlns="">
          <p:pic>
            <p:nvPicPr>
              <p:cNvPr id="8" name="Inkt 7">
                <a:extLst>
                  <a:ext uri="{FF2B5EF4-FFF2-40B4-BE49-F238E27FC236}">
                    <a16:creationId xmlns:a16="http://schemas.microsoft.com/office/drawing/2014/main" id="{84757275-40BD-4661-9B0B-A5990EA3C34A}"/>
                  </a:ext>
                </a:extLst>
              </p:cNvPr>
              <p:cNvPicPr/>
              <p:nvPr/>
            </p:nvPicPr>
            <p:blipFill>
              <a:blip r:embed="rId7"/>
              <a:stretch>
                <a:fillRect/>
              </a:stretch>
            </p:blipFill>
            <p:spPr>
              <a:xfrm>
                <a:off x="908410" y="5328948"/>
                <a:ext cx="806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t 8">
                <a:extLst>
                  <a:ext uri="{FF2B5EF4-FFF2-40B4-BE49-F238E27FC236}">
                    <a16:creationId xmlns:a16="http://schemas.microsoft.com/office/drawing/2014/main" id="{AD11537F-EF95-4EAF-AD83-2D65C2D7F580}"/>
                  </a:ext>
                </a:extLst>
              </p14:cNvPr>
              <p14:cNvContentPartPr/>
              <p14:nvPr/>
            </p14:nvContentPartPr>
            <p14:xfrm>
              <a:off x="89626" y="5360052"/>
              <a:ext cx="927936" cy="355104"/>
            </p14:xfrm>
          </p:contentPart>
        </mc:Choice>
        <mc:Fallback xmlns="">
          <p:pic>
            <p:nvPicPr>
              <p:cNvPr id="9" name="Inkt 8">
                <a:extLst>
                  <a:ext uri="{FF2B5EF4-FFF2-40B4-BE49-F238E27FC236}">
                    <a16:creationId xmlns:a16="http://schemas.microsoft.com/office/drawing/2014/main" id="{AD11537F-EF95-4EAF-AD83-2D65C2D7F580}"/>
                  </a:ext>
                </a:extLst>
              </p:cNvPr>
              <p:cNvPicPr/>
              <p:nvPr/>
            </p:nvPicPr>
            <p:blipFill>
              <a:blip r:embed="rId9"/>
              <a:stretch>
                <a:fillRect/>
              </a:stretch>
            </p:blipFill>
            <p:spPr>
              <a:xfrm>
                <a:off x="39594" y="5309683"/>
                <a:ext cx="1028360" cy="45548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t 6">
                <a:extLst>
                  <a:ext uri="{FF2B5EF4-FFF2-40B4-BE49-F238E27FC236}">
                    <a16:creationId xmlns:a16="http://schemas.microsoft.com/office/drawing/2014/main" id="{D541FD23-C720-493F-88BA-78B1D120AD83}"/>
                  </a:ext>
                </a:extLst>
              </p14:cNvPr>
              <p14:cNvContentPartPr/>
              <p14:nvPr/>
            </p14:nvContentPartPr>
            <p14:xfrm>
              <a:off x="4964451" y="3109597"/>
              <a:ext cx="291240" cy="1048896"/>
            </p14:xfrm>
          </p:contentPart>
        </mc:Choice>
        <mc:Fallback xmlns="">
          <p:pic>
            <p:nvPicPr>
              <p:cNvPr id="7" name="Inkt 6">
                <a:extLst>
                  <a:ext uri="{FF2B5EF4-FFF2-40B4-BE49-F238E27FC236}">
                    <a16:creationId xmlns:a16="http://schemas.microsoft.com/office/drawing/2014/main" id="{D541FD23-C720-493F-88BA-78B1D120AD83}"/>
                  </a:ext>
                </a:extLst>
              </p:cNvPr>
              <p:cNvPicPr/>
              <p:nvPr/>
            </p:nvPicPr>
            <p:blipFill>
              <a:blip r:embed="rId11"/>
              <a:stretch>
                <a:fillRect/>
              </a:stretch>
            </p:blipFill>
            <p:spPr>
              <a:xfrm>
                <a:off x="4950411" y="3095554"/>
                <a:ext cx="319680" cy="107734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t 15">
                <a:extLst>
                  <a:ext uri="{FF2B5EF4-FFF2-40B4-BE49-F238E27FC236}">
                    <a16:creationId xmlns:a16="http://schemas.microsoft.com/office/drawing/2014/main" id="{1CF5A4CA-DC2A-4999-8808-6318D91A007F}"/>
                  </a:ext>
                </a:extLst>
              </p14:cNvPr>
              <p14:cNvContentPartPr/>
              <p14:nvPr/>
            </p14:nvContentPartPr>
            <p14:xfrm>
              <a:off x="10496458" y="3149081"/>
              <a:ext cx="291240" cy="1048896"/>
            </p14:xfrm>
          </p:contentPart>
        </mc:Choice>
        <mc:Fallback xmlns="">
          <p:pic>
            <p:nvPicPr>
              <p:cNvPr id="16" name="Inkt 15">
                <a:extLst>
                  <a:ext uri="{FF2B5EF4-FFF2-40B4-BE49-F238E27FC236}">
                    <a16:creationId xmlns:a16="http://schemas.microsoft.com/office/drawing/2014/main" id="{1CF5A4CA-DC2A-4999-8808-6318D91A007F}"/>
                  </a:ext>
                </a:extLst>
              </p:cNvPr>
              <p:cNvPicPr/>
              <p:nvPr/>
            </p:nvPicPr>
            <p:blipFill>
              <a:blip r:embed="rId11"/>
              <a:stretch>
                <a:fillRect/>
              </a:stretch>
            </p:blipFill>
            <p:spPr>
              <a:xfrm>
                <a:off x="10482418" y="3135038"/>
                <a:ext cx="319680" cy="1077342"/>
              </a:xfrm>
              <a:prstGeom prst="rect">
                <a:avLst/>
              </a:prstGeom>
            </p:spPr>
          </p:pic>
        </mc:Fallback>
      </mc:AlternateContent>
    </p:spTree>
    <p:extLst>
      <p:ext uri="{BB962C8B-B14F-4D97-AF65-F5344CB8AC3E}">
        <p14:creationId xmlns:p14="http://schemas.microsoft.com/office/powerpoint/2010/main" val="1628677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D2847B5-6F63-4F0C-A128-DC66765A8B7D}"/>
              </a:ext>
            </a:extLst>
          </p:cNvPr>
          <p:cNvPicPr>
            <a:picLocks noChangeAspect="1"/>
          </p:cNvPicPr>
          <p:nvPr/>
        </p:nvPicPr>
        <p:blipFill>
          <a:blip r:embed="rId2"/>
          <a:stretch>
            <a:fillRect/>
          </a:stretch>
        </p:blipFill>
        <p:spPr>
          <a:xfrm>
            <a:off x="5730862" y="2043909"/>
            <a:ext cx="6251786" cy="3516629"/>
          </a:xfrm>
          <a:prstGeom prst="rect">
            <a:avLst/>
          </a:prstGeom>
        </p:spPr>
      </p:pic>
      <p:pic>
        <p:nvPicPr>
          <p:cNvPr id="4" name="Afbeelding 3">
            <a:extLst>
              <a:ext uri="{FF2B5EF4-FFF2-40B4-BE49-F238E27FC236}">
                <a16:creationId xmlns:a16="http://schemas.microsoft.com/office/drawing/2014/main" id="{E85598D6-EFB1-4192-9276-6400BD46157C}"/>
              </a:ext>
            </a:extLst>
          </p:cNvPr>
          <p:cNvPicPr>
            <a:picLocks noChangeAspect="1"/>
          </p:cNvPicPr>
          <p:nvPr/>
        </p:nvPicPr>
        <p:blipFill rotWithShape="1">
          <a:blip r:embed="rId3"/>
          <a:srcRect r="6855"/>
          <a:stretch/>
        </p:blipFill>
        <p:spPr>
          <a:xfrm>
            <a:off x="106092" y="2043909"/>
            <a:ext cx="5823247" cy="351662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t 5">
                <a:extLst>
                  <a:ext uri="{FF2B5EF4-FFF2-40B4-BE49-F238E27FC236}">
                    <a16:creationId xmlns:a16="http://schemas.microsoft.com/office/drawing/2014/main" id="{599B3DFA-9038-4C54-93B4-E315D41DE656}"/>
                  </a:ext>
                </a:extLst>
              </p14:cNvPr>
              <p14:cNvContentPartPr/>
              <p14:nvPr/>
            </p14:nvContentPartPr>
            <p14:xfrm>
              <a:off x="5665051" y="5424276"/>
              <a:ext cx="965088" cy="146304"/>
            </p14:xfrm>
          </p:contentPart>
        </mc:Choice>
        <mc:Fallback xmlns="">
          <p:pic>
            <p:nvPicPr>
              <p:cNvPr id="6" name="Inkt 5">
                <a:extLst>
                  <a:ext uri="{FF2B5EF4-FFF2-40B4-BE49-F238E27FC236}">
                    <a16:creationId xmlns:a16="http://schemas.microsoft.com/office/drawing/2014/main" id="{599B3DFA-9038-4C54-93B4-E315D41DE656}"/>
                  </a:ext>
                </a:extLst>
              </p:cNvPr>
              <p:cNvPicPr/>
              <p:nvPr/>
            </p:nvPicPr>
            <p:blipFill>
              <a:blip r:embed="rId5"/>
              <a:stretch>
                <a:fillRect/>
              </a:stretch>
            </p:blipFill>
            <p:spPr>
              <a:xfrm>
                <a:off x="5614655" y="5374187"/>
                <a:ext cx="1065521" cy="24684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t 7">
                <a:extLst>
                  <a:ext uri="{FF2B5EF4-FFF2-40B4-BE49-F238E27FC236}">
                    <a16:creationId xmlns:a16="http://schemas.microsoft.com/office/drawing/2014/main" id="{84757275-40BD-4661-9B0B-A5990EA3C34A}"/>
                  </a:ext>
                </a:extLst>
              </p14:cNvPr>
              <p14:cNvContentPartPr/>
              <p14:nvPr/>
            </p14:nvContentPartPr>
            <p14:xfrm>
              <a:off x="948730" y="5369268"/>
              <a:ext cx="288" cy="288"/>
            </p14:xfrm>
          </p:contentPart>
        </mc:Choice>
        <mc:Fallback xmlns="">
          <p:pic>
            <p:nvPicPr>
              <p:cNvPr id="8" name="Inkt 7">
                <a:extLst>
                  <a:ext uri="{FF2B5EF4-FFF2-40B4-BE49-F238E27FC236}">
                    <a16:creationId xmlns:a16="http://schemas.microsoft.com/office/drawing/2014/main" id="{84757275-40BD-4661-9B0B-A5990EA3C34A}"/>
                  </a:ext>
                </a:extLst>
              </p:cNvPr>
              <p:cNvPicPr/>
              <p:nvPr/>
            </p:nvPicPr>
            <p:blipFill>
              <a:blip r:embed="rId7"/>
              <a:stretch>
                <a:fillRect/>
              </a:stretch>
            </p:blipFill>
            <p:spPr>
              <a:xfrm>
                <a:off x="908410" y="5328948"/>
                <a:ext cx="806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t 8">
                <a:extLst>
                  <a:ext uri="{FF2B5EF4-FFF2-40B4-BE49-F238E27FC236}">
                    <a16:creationId xmlns:a16="http://schemas.microsoft.com/office/drawing/2014/main" id="{AD11537F-EF95-4EAF-AD83-2D65C2D7F580}"/>
                  </a:ext>
                </a:extLst>
              </p14:cNvPr>
              <p14:cNvContentPartPr/>
              <p14:nvPr/>
            </p14:nvContentPartPr>
            <p14:xfrm>
              <a:off x="89626" y="5360052"/>
              <a:ext cx="927936" cy="355104"/>
            </p14:xfrm>
          </p:contentPart>
        </mc:Choice>
        <mc:Fallback xmlns="">
          <p:pic>
            <p:nvPicPr>
              <p:cNvPr id="9" name="Inkt 8">
                <a:extLst>
                  <a:ext uri="{FF2B5EF4-FFF2-40B4-BE49-F238E27FC236}">
                    <a16:creationId xmlns:a16="http://schemas.microsoft.com/office/drawing/2014/main" id="{AD11537F-EF95-4EAF-AD83-2D65C2D7F580}"/>
                  </a:ext>
                </a:extLst>
              </p:cNvPr>
              <p:cNvPicPr/>
              <p:nvPr/>
            </p:nvPicPr>
            <p:blipFill>
              <a:blip r:embed="rId9"/>
              <a:stretch>
                <a:fillRect/>
              </a:stretch>
            </p:blipFill>
            <p:spPr>
              <a:xfrm>
                <a:off x="39594" y="5309683"/>
                <a:ext cx="1028360" cy="45548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t 6">
                <a:extLst>
                  <a:ext uri="{FF2B5EF4-FFF2-40B4-BE49-F238E27FC236}">
                    <a16:creationId xmlns:a16="http://schemas.microsoft.com/office/drawing/2014/main" id="{D541FD23-C720-493F-88BA-78B1D120AD83}"/>
                  </a:ext>
                </a:extLst>
              </p14:cNvPr>
              <p14:cNvContentPartPr/>
              <p14:nvPr/>
            </p14:nvContentPartPr>
            <p14:xfrm>
              <a:off x="4964451" y="3109597"/>
              <a:ext cx="291240" cy="1048896"/>
            </p14:xfrm>
          </p:contentPart>
        </mc:Choice>
        <mc:Fallback xmlns="">
          <p:pic>
            <p:nvPicPr>
              <p:cNvPr id="7" name="Inkt 6">
                <a:extLst>
                  <a:ext uri="{FF2B5EF4-FFF2-40B4-BE49-F238E27FC236}">
                    <a16:creationId xmlns:a16="http://schemas.microsoft.com/office/drawing/2014/main" id="{D541FD23-C720-493F-88BA-78B1D120AD83}"/>
                  </a:ext>
                </a:extLst>
              </p:cNvPr>
              <p:cNvPicPr/>
              <p:nvPr/>
            </p:nvPicPr>
            <p:blipFill>
              <a:blip r:embed="rId11"/>
              <a:stretch>
                <a:fillRect/>
              </a:stretch>
            </p:blipFill>
            <p:spPr>
              <a:xfrm>
                <a:off x="4950411" y="3095554"/>
                <a:ext cx="319680" cy="107734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t 15">
                <a:extLst>
                  <a:ext uri="{FF2B5EF4-FFF2-40B4-BE49-F238E27FC236}">
                    <a16:creationId xmlns:a16="http://schemas.microsoft.com/office/drawing/2014/main" id="{1CF5A4CA-DC2A-4999-8808-6318D91A007F}"/>
                  </a:ext>
                </a:extLst>
              </p14:cNvPr>
              <p14:cNvContentPartPr/>
              <p14:nvPr/>
            </p14:nvContentPartPr>
            <p14:xfrm>
              <a:off x="10496458" y="3149081"/>
              <a:ext cx="291240" cy="1048896"/>
            </p14:xfrm>
          </p:contentPart>
        </mc:Choice>
        <mc:Fallback xmlns="">
          <p:pic>
            <p:nvPicPr>
              <p:cNvPr id="16" name="Inkt 15">
                <a:extLst>
                  <a:ext uri="{FF2B5EF4-FFF2-40B4-BE49-F238E27FC236}">
                    <a16:creationId xmlns:a16="http://schemas.microsoft.com/office/drawing/2014/main" id="{1CF5A4CA-DC2A-4999-8808-6318D91A007F}"/>
                  </a:ext>
                </a:extLst>
              </p:cNvPr>
              <p:cNvPicPr/>
              <p:nvPr/>
            </p:nvPicPr>
            <p:blipFill>
              <a:blip r:embed="rId11"/>
              <a:stretch>
                <a:fillRect/>
              </a:stretch>
            </p:blipFill>
            <p:spPr>
              <a:xfrm>
                <a:off x="10482418" y="3135038"/>
                <a:ext cx="319680" cy="107734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t 9">
                <a:extLst>
                  <a:ext uri="{FF2B5EF4-FFF2-40B4-BE49-F238E27FC236}">
                    <a16:creationId xmlns:a16="http://schemas.microsoft.com/office/drawing/2014/main" id="{1CBFF366-0617-4E38-BF44-ADA4E801817A}"/>
                  </a:ext>
                </a:extLst>
              </p14:cNvPr>
              <p14:cNvContentPartPr/>
              <p14:nvPr/>
            </p14:nvContentPartPr>
            <p14:xfrm>
              <a:off x="1255253" y="972181"/>
              <a:ext cx="2619504" cy="767808"/>
            </p14:xfrm>
          </p:contentPart>
        </mc:Choice>
        <mc:Fallback xmlns="">
          <p:pic>
            <p:nvPicPr>
              <p:cNvPr id="10" name="Inkt 9">
                <a:extLst>
                  <a:ext uri="{FF2B5EF4-FFF2-40B4-BE49-F238E27FC236}">
                    <a16:creationId xmlns:a16="http://schemas.microsoft.com/office/drawing/2014/main" id="{1CBFF366-0617-4E38-BF44-ADA4E801817A}"/>
                  </a:ext>
                </a:extLst>
              </p:cNvPr>
              <p:cNvPicPr/>
              <p:nvPr/>
            </p:nvPicPr>
            <p:blipFill>
              <a:blip r:embed="rId14"/>
              <a:stretch>
                <a:fillRect/>
              </a:stretch>
            </p:blipFill>
            <p:spPr>
              <a:xfrm>
                <a:off x="1226451" y="943744"/>
                <a:ext cx="2676747" cy="82504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t 10">
                <a:extLst>
                  <a:ext uri="{FF2B5EF4-FFF2-40B4-BE49-F238E27FC236}">
                    <a16:creationId xmlns:a16="http://schemas.microsoft.com/office/drawing/2014/main" id="{0772AA86-993F-4692-8085-3D5EEC01EE19}"/>
                  </a:ext>
                </a:extLst>
              </p14:cNvPr>
              <p14:cNvContentPartPr/>
              <p14:nvPr/>
            </p14:nvContentPartPr>
            <p14:xfrm>
              <a:off x="5989042" y="782670"/>
              <a:ext cx="4798656" cy="711648"/>
            </p14:xfrm>
          </p:contentPart>
        </mc:Choice>
        <mc:Fallback xmlns="">
          <p:pic>
            <p:nvPicPr>
              <p:cNvPr id="11" name="Inkt 10">
                <a:extLst>
                  <a:ext uri="{FF2B5EF4-FFF2-40B4-BE49-F238E27FC236}">
                    <a16:creationId xmlns:a16="http://schemas.microsoft.com/office/drawing/2014/main" id="{0772AA86-993F-4692-8085-3D5EEC01EE19}"/>
                  </a:ext>
                </a:extLst>
              </p:cNvPr>
              <p:cNvPicPr/>
              <p:nvPr/>
            </p:nvPicPr>
            <p:blipFill>
              <a:blip r:embed="rId16"/>
              <a:stretch>
                <a:fillRect/>
              </a:stretch>
            </p:blipFill>
            <p:spPr>
              <a:xfrm>
                <a:off x="5960601" y="753887"/>
                <a:ext cx="4855899" cy="76885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t 11">
                <a:extLst>
                  <a:ext uri="{FF2B5EF4-FFF2-40B4-BE49-F238E27FC236}">
                    <a16:creationId xmlns:a16="http://schemas.microsoft.com/office/drawing/2014/main" id="{2AADA330-111E-40F4-89B7-FB01CB544D4B}"/>
                  </a:ext>
                </a:extLst>
              </p14:cNvPr>
              <p14:cNvContentPartPr/>
              <p14:nvPr/>
            </p14:nvContentPartPr>
            <p14:xfrm>
              <a:off x="11023858" y="387534"/>
              <a:ext cx="45504" cy="519552"/>
            </p14:xfrm>
          </p:contentPart>
        </mc:Choice>
        <mc:Fallback xmlns="">
          <p:pic>
            <p:nvPicPr>
              <p:cNvPr id="12" name="Inkt 11">
                <a:extLst>
                  <a:ext uri="{FF2B5EF4-FFF2-40B4-BE49-F238E27FC236}">
                    <a16:creationId xmlns:a16="http://schemas.microsoft.com/office/drawing/2014/main" id="{2AADA330-111E-40F4-89B7-FB01CB544D4B}"/>
                  </a:ext>
                </a:extLst>
              </p:cNvPr>
              <p:cNvPicPr/>
              <p:nvPr/>
            </p:nvPicPr>
            <p:blipFill>
              <a:blip r:embed="rId18"/>
              <a:stretch>
                <a:fillRect/>
              </a:stretch>
            </p:blipFill>
            <p:spPr>
              <a:xfrm>
                <a:off x="10995773" y="358750"/>
                <a:ext cx="102029" cy="576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t 12">
                <a:extLst>
                  <a:ext uri="{FF2B5EF4-FFF2-40B4-BE49-F238E27FC236}">
                    <a16:creationId xmlns:a16="http://schemas.microsoft.com/office/drawing/2014/main" id="{66B5F3E6-A107-405B-A355-AB22CCB058A7}"/>
                  </a:ext>
                </a:extLst>
              </p14:cNvPr>
              <p14:cNvContentPartPr/>
              <p14:nvPr/>
            </p14:nvContentPartPr>
            <p14:xfrm>
              <a:off x="11080306" y="1233966"/>
              <a:ext cx="101952" cy="124416"/>
            </p14:xfrm>
          </p:contentPart>
        </mc:Choice>
        <mc:Fallback xmlns="">
          <p:pic>
            <p:nvPicPr>
              <p:cNvPr id="13" name="Inkt 12">
                <a:extLst>
                  <a:ext uri="{FF2B5EF4-FFF2-40B4-BE49-F238E27FC236}">
                    <a16:creationId xmlns:a16="http://schemas.microsoft.com/office/drawing/2014/main" id="{66B5F3E6-A107-405B-A355-AB22CCB058A7}"/>
                  </a:ext>
                </a:extLst>
              </p:cNvPr>
              <p:cNvPicPr/>
              <p:nvPr/>
            </p:nvPicPr>
            <p:blipFill>
              <a:blip r:embed="rId20"/>
              <a:stretch>
                <a:fillRect/>
              </a:stretch>
            </p:blipFill>
            <p:spPr>
              <a:xfrm>
                <a:off x="11057554" y="1211214"/>
                <a:ext cx="147744" cy="17020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t 21">
                <a:extLst>
                  <a:ext uri="{FF2B5EF4-FFF2-40B4-BE49-F238E27FC236}">
                    <a16:creationId xmlns:a16="http://schemas.microsoft.com/office/drawing/2014/main" id="{ED1CA05C-E81E-4FE5-B3C9-DC266389BB45}"/>
                  </a:ext>
                </a:extLst>
              </p14:cNvPr>
              <p14:cNvContentPartPr/>
              <p14:nvPr/>
            </p14:nvContentPartPr>
            <p14:xfrm>
              <a:off x="4302550" y="1042518"/>
              <a:ext cx="1026792" cy="382896"/>
            </p14:xfrm>
          </p:contentPart>
        </mc:Choice>
        <mc:Fallback xmlns="">
          <p:pic>
            <p:nvPicPr>
              <p:cNvPr id="22" name="Inkt 21">
                <a:extLst>
                  <a:ext uri="{FF2B5EF4-FFF2-40B4-BE49-F238E27FC236}">
                    <a16:creationId xmlns:a16="http://schemas.microsoft.com/office/drawing/2014/main" id="{ED1CA05C-E81E-4FE5-B3C9-DC266389BB45}"/>
                  </a:ext>
                </a:extLst>
              </p:cNvPr>
              <p:cNvPicPr/>
              <p:nvPr/>
            </p:nvPicPr>
            <p:blipFill>
              <a:blip r:embed="rId22"/>
              <a:stretch>
                <a:fillRect/>
              </a:stretch>
            </p:blipFill>
            <p:spPr>
              <a:xfrm>
                <a:off x="4274108" y="1013756"/>
                <a:ext cx="1084036" cy="440061"/>
              </a:xfrm>
              <a:prstGeom prst="rect">
                <a:avLst/>
              </a:prstGeom>
            </p:spPr>
          </p:pic>
        </mc:Fallback>
      </mc:AlternateContent>
    </p:spTree>
    <p:extLst>
      <p:ext uri="{BB962C8B-B14F-4D97-AF65-F5344CB8AC3E}">
        <p14:creationId xmlns:p14="http://schemas.microsoft.com/office/powerpoint/2010/main" val="2424113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D2847B5-6F63-4F0C-A128-DC66765A8B7D}"/>
              </a:ext>
            </a:extLst>
          </p:cNvPr>
          <p:cNvPicPr>
            <a:picLocks noChangeAspect="1"/>
          </p:cNvPicPr>
          <p:nvPr/>
        </p:nvPicPr>
        <p:blipFill>
          <a:blip r:embed="rId2"/>
          <a:stretch>
            <a:fillRect/>
          </a:stretch>
        </p:blipFill>
        <p:spPr>
          <a:xfrm>
            <a:off x="5730862" y="2043909"/>
            <a:ext cx="6251786" cy="3516629"/>
          </a:xfrm>
          <a:prstGeom prst="rect">
            <a:avLst/>
          </a:prstGeom>
        </p:spPr>
      </p:pic>
      <p:pic>
        <p:nvPicPr>
          <p:cNvPr id="4" name="Afbeelding 3">
            <a:extLst>
              <a:ext uri="{FF2B5EF4-FFF2-40B4-BE49-F238E27FC236}">
                <a16:creationId xmlns:a16="http://schemas.microsoft.com/office/drawing/2014/main" id="{E85598D6-EFB1-4192-9276-6400BD46157C}"/>
              </a:ext>
            </a:extLst>
          </p:cNvPr>
          <p:cNvPicPr>
            <a:picLocks noChangeAspect="1"/>
          </p:cNvPicPr>
          <p:nvPr/>
        </p:nvPicPr>
        <p:blipFill rotWithShape="1">
          <a:blip r:embed="rId3"/>
          <a:srcRect r="6855"/>
          <a:stretch/>
        </p:blipFill>
        <p:spPr>
          <a:xfrm>
            <a:off x="106092" y="2043909"/>
            <a:ext cx="5823247" cy="351662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t 5">
                <a:extLst>
                  <a:ext uri="{FF2B5EF4-FFF2-40B4-BE49-F238E27FC236}">
                    <a16:creationId xmlns:a16="http://schemas.microsoft.com/office/drawing/2014/main" id="{599B3DFA-9038-4C54-93B4-E315D41DE656}"/>
                  </a:ext>
                </a:extLst>
              </p14:cNvPr>
              <p14:cNvContentPartPr/>
              <p14:nvPr/>
            </p14:nvContentPartPr>
            <p14:xfrm>
              <a:off x="5665051" y="5424276"/>
              <a:ext cx="965088" cy="146304"/>
            </p14:xfrm>
          </p:contentPart>
        </mc:Choice>
        <mc:Fallback xmlns="">
          <p:pic>
            <p:nvPicPr>
              <p:cNvPr id="6" name="Inkt 5">
                <a:extLst>
                  <a:ext uri="{FF2B5EF4-FFF2-40B4-BE49-F238E27FC236}">
                    <a16:creationId xmlns:a16="http://schemas.microsoft.com/office/drawing/2014/main" id="{599B3DFA-9038-4C54-93B4-E315D41DE656}"/>
                  </a:ext>
                </a:extLst>
              </p:cNvPr>
              <p:cNvPicPr/>
              <p:nvPr/>
            </p:nvPicPr>
            <p:blipFill>
              <a:blip r:embed="rId5"/>
              <a:stretch>
                <a:fillRect/>
              </a:stretch>
            </p:blipFill>
            <p:spPr>
              <a:xfrm>
                <a:off x="5614655" y="5374187"/>
                <a:ext cx="1065521" cy="24684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t 7">
                <a:extLst>
                  <a:ext uri="{FF2B5EF4-FFF2-40B4-BE49-F238E27FC236}">
                    <a16:creationId xmlns:a16="http://schemas.microsoft.com/office/drawing/2014/main" id="{84757275-40BD-4661-9B0B-A5990EA3C34A}"/>
                  </a:ext>
                </a:extLst>
              </p14:cNvPr>
              <p14:cNvContentPartPr/>
              <p14:nvPr/>
            </p14:nvContentPartPr>
            <p14:xfrm>
              <a:off x="948730" y="5369268"/>
              <a:ext cx="288" cy="288"/>
            </p14:xfrm>
          </p:contentPart>
        </mc:Choice>
        <mc:Fallback xmlns="">
          <p:pic>
            <p:nvPicPr>
              <p:cNvPr id="8" name="Inkt 7">
                <a:extLst>
                  <a:ext uri="{FF2B5EF4-FFF2-40B4-BE49-F238E27FC236}">
                    <a16:creationId xmlns:a16="http://schemas.microsoft.com/office/drawing/2014/main" id="{84757275-40BD-4661-9B0B-A5990EA3C34A}"/>
                  </a:ext>
                </a:extLst>
              </p:cNvPr>
              <p:cNvPicPr/>
              <p:nvPr/>
            </p:nvPicPr>
            <p:blipFill>
              <a:blip r:embed="rId7"/>
              <a:stretch>
                <a:fillRect/>
              </a:stretch>
            </p:blipFill>
            <p:spPr>
              <a:xfrm>
                <a:off x="908410" y="5328948"/>
                <a:ext cx="806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t 8">
                <a:extLst>
                  <a:ext uri="{FF2B5EF4-FFF2-40B4-BE49-F238E27FC236}">
                    <a16:creationId xmlns:a16="http://schemas.microsoft.com/office/drawing/2014/main" id="{AD11537F-EF95-4EAF-AD83-2D65C2D7F580}"/>
                  </a:ext>
                </a:extLst>
              </p14:cNvPr>
              <p14:cNvContentPartPr/>
              <p14:nvPr/>
            </p14:nvContentPartPr>
            <p14:xfrm>
              <a:off x="89626" y="5360052"/>
              <a:ext cx="927936" cy="355104"/>
            </p14:xfrm>
          </p:contentPart>
        </mc:Choice>
        <mc:Fallback xmlns="">
          <p:pic>
            <p:nvPicPr>
              <p:cNvPr id="9" name="Inkt 8">
                <a:extLst>
                  <a:ext uri="{FF2B5EF4-FFF2-40B4-BE49-F238E27FC236}">
                    <a16:creationId xmlns:a16="http://schemas.microsoft.com/office/drawing/2014/main" id="{AD11537F-EF95-4EAF-AD83-2D65C2D7F580}"/>
                  </a:ext>
                </a:extLst>
              </p:cNvPr>
              <p:cNvPicPr/>
              <p:nvPr/>
            </p:nvPicPr>
            <p:blipFill>
              <a:blip r:embed="rId9"/>
              <a:stretch>
                <a:fillRect/>
              </a:stretch>
            </p:blipFill>
            <p:spPr>
              <a:xfrm>
                <a:off x="39594" y="5309683"/>
                <a:ext cx="1028360" cy="45548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t 6">
                <a:extLst>
                  <a:ext uri="{FF2B5EF4-FFF2-40B4-BE49-F238E27FC236}">
                    <a16:creationId xmlns:a16="http://schemas.microsoft.com/office/drawing/2014/main" id="{D541FD23-C720-493F-88BA-78B1D120AD83}"/>
                  </a:ext>
                </a:extLst>
              </p14:cNvPr>
              <p14:cNvContentPartPr/>
              <p14:nvPr/>
            </p14:nvContentPartPr>
            <p14:xfrm>
              <a:off x="4964451" y="3109597"/>
              <a:ext cx="291240" cy="1048896"/>
            </p14:xfrm>
          </p:contentPart>
        </mc:Choice>
        <mc:Fallback xmlns="">
          <p:pic>
            <p:nvPicPr>
              <p:cNvPr id="7" name="Inkt 6">
                <a:extLst>
                  <a:ext uri="{FF2B5EF4-FFF2-40B4-BE49-F238E27FC236}">
                    <a16:creationId xmlns:a16="http://schemas.microsoft.com/office/drawing/2014/main" id="{D541FD23-C720-493F-88BA-78B1D120AD83}"/>
                  </a:ext>
                </a:extLst>
              </p:cNvPr>
              <p:cNvPicPr/>
              <p:nvPr/>
            </p:nvPicPr>
            <p:blipFill>
              <a:blip r:embed="rId11"/>
              <a:stretch>
                <a:fillRect/>
              </a:stretch>
            </p:blipFill>
            <p:spPr>
              <a:xfrm>
                <a:off x="4950411" y="3095554"/>
                <a:ext cx="319680" cy="107734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t 15">
                <a:extLst>
                  <a:ext uri="{FF2B5EF4-FFF2-40B4-BE49-F238E27FC236}">
                    <a16:creationId xmlns:a16="http://schemas.microsoft.com/office/drawing/2014/main" id="{1CF5A4CA-DC2A-4999-8808-6318D91A007F}"/>
                  </a:ext>
                </a:extLst>
              </p14:cNvPr>
              <p14:cNvContentPartPr/>
              <p14:nvPr/>
            </p14:nvContentPartPr>
            <p14:xfrm>
              <a:off x="10496458" y="3149081"/>
              <a:ext cx="291240" cy="1048896"/>
            </p14:xfrm>
          </p:contentPart>
        </mc:Choice>
        <mc:Fallback xmlns="">
          <p:pic>
            <p:nvPicPr>
              <p:cNvPr id="16" name="Inkt 15">
                <a:extLst>
                  <a:ext uri="{FF2B5EF4-FFF2-40B4-BE49-F238E27FC236}">
                    <a16:creationId xmlns:a16="http://schemas.microsoft.com/office/drawing/2014/main" id="{1CF5A4CA-DC2A-4999-8808-6318D91A007F}"/>
                  </a:ext>
                </a:extLst>
              </p:cNvPr>
              <p:cNvPicPr/>
              <p:nvPr/>
            </p:nvPicPr>
            <p:blipFill>
              <a:blip r:embed="rId11"/>
              <a:stretch>
                <a:fillRect/>
              </a:stretch>
            </p:blipFill>
            <p:spPr>
              <a:xfrm>
                <a:off x="10482418" y="3135038"/>
                <a:ext cx="319680" cy="107734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t 9">
                <a:extLst>
                  <a:ext uri="{FF2B5EF4-FFF2-40B4-BE49-F238E27FC236}">
                    <a16:creationId xmlns:a16="http://schemas.microsoft.com/office/drawing/2014/main" id="{1CBFF366-0617-4E38-BF44-ADA4E801817A}"/>
                  </a:ext>
                </a:extLst>
              </p14:cNvPr>
              <p14:cNvContentPartPr/>
              <p14:nvPr/>
            </p14:nvContentPartPr>
            <p14:xfrm>
              <a:off x="1255253" y="972181"/>
              <a:ext cx="2619504" cy="767808"/>
            </p14:xfrm>
          </p:contentPart>
        </mc:Choice>
        <mc:Fallback xmlns="">
          <p:pic>
            <p:nvPicPr>
              <p:cNvPr id="10" name="Inkt 9">
                <a:extLst>
                  <a:ext uri="{FF2B5EF4-FFF2-40B4-BE49-F238E27FC236}">
                    <a16:creationId xmlns:a16="http://schemas.microsoft.com/office/drawing/2014/main" id="{1CBFF366-0617-4E38-BF44-ADA4E801817A}"/>
                  </a:ext>
                </a:extLst>
              </p:cNvPr>
              <p:cNvPicPr/>
              <p:nvPr/>
            </p:nvPicPr>
            <p:blipFill>
              <a:blip r:embed="rId14"/>
              <a:stretch>
                <a:fillRect/>
              </a:stretch>
            </p:blipFill>
            <p:spPr>
              <a:xfrm>
                <a:off x="1226451" y="943744"/>
                <a:ext cx="2676747" cy="82504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t 10">
                <a:extLst>
                  <a:ext uri="{FF2B5EF4-FFF2-40B4-BE49-F238E27FC236}">
                    <a16:creationId xmlns:a16="http://schemas.microsoft.com/office/drawing/2014/main" id="{0772AA86-993F-4692-8085-3D5EEC01EE19}"/>
                  </a:ext>
                </a:extLst>
              </p14:cNvPr>
              <p14:cNvContentPartPr/>
              <p14:nvPr/>
            </p14:nvContentPartPr>
            <p14:xfrm>
              <a:off x="5989042" y="782670"/>
              <a:ext cx="4798656" cy="711648"/>
            </p14:xfrm>
          </p:contentPart>
        </mc:Choice>
        <mc:Fallback xmlns="">
          <p:pic>
            <p:nvPicPr>
              <p:cNvPr id="11" name="Inkt 10">
                <a:extLst>
                  <a:ext uri="{FF2B5EF4-FFF2-40B4-BE49-F238E27FC236}">
                    <a16:creationId xmlns:a16="http://schemas.microsoft.com/office/drawing/2014/main" id="{0772AA86-993F-4692-8085-3D5EEC01EE19}"/>
                  </a:ext>
                </a:extLst>
              </p:cNvPr>
              <p:cNvPicPr/>
              <p:nvPr/>
            </p:nvPicPr>
            <p:blipFill>
              <a:blip r:embed="rId16"/>
              <a:stretch>
                <a:fillRect/>
              </a:stretch>
            </p:blipFill>
            <p:spPr>
              <a:xfrm>
                <a:off x="5960601" y="753887"/>
                <a:ext cx="4855899" cy="76885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t 11">
                <a:extLst>
                  <a:ext uri="{FF2B5EF4-FFF2-40B4-BE49-F238E27FC236}">
                    <a16:creationId xmlns:a16="http://schemas.microsoft.com/office/drawing/2014/main" id="{2AADA330-111E-40F4-89B7-FB01CB544D4B}"/>
                  </a:ext>
                </a:extLst>
              </p14:cNvPr>
              <p14:cNvContentPartPr/>
              <p14:nvPr/>
            </p14:nvContentPartPr>
            <p14:xfrm>
              <a:off x="11023858" y="387534"/>
              <a:ext cx="45504" cy="519552"/>
            </p14:xfrm>
          </p:contentPart>
        </mc:Choice>
        <mc:Fallback xmlns="">
          <p:pic>
            <p:nvPicPr>
              <p:cNvPr id="12" name="Inkt 11">
                <a:extLst>
                  <a:ext uri="{FF2B5EF4-FFF2-40B4-BE49-F238E27FC236}">
                    <a16:creationId xmlns:a16="http://schemas.microsoft.com/office/drawing/2014/main" id="{2AADA330-111E-40F4-89B7-FB01CB544D4B}"/>
                  </a:ext>
                </a:extLst>
              </p:cNvPr>
              <p:cNvPicPr/>
              <p:nvPr/>
            </p:nvPicPr>
            <p:blipFill>
              <a:blip r:embed="rId18"/>
              <a:stretch>
                <a:fillRect/>
              </a:stretch>
            </p:blipFill>
            <p:spPr>
              <a:xfrm>
                <a:off x="10995773" y="358750"/>
                <a:ext cx="102029" cy="576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t 12">
                <a:extLst>
                  <a:ext uri="{FF2B5EF4-FFF2-40B4-BE49-F238E27FC236}">
                    <a16:creationId xmlns:a16="http://schemas.microsoft.com/office/drawing/2014/main" id="{66B5F3E6-A107-405B-A355-AB22CCB058A7}"/>
                  </a:ext>
                </a:extLst>
              </p14:cNvPr>
              <p14:cNvContentPartPr/>
              <p14:nvPr/>
            </p14:nvContentPartPr>
            <p14:xfrm>
              <a:off x="11080306" y="1233966"/>
              <a:ext cx="101952" cy="124416"/>
            </p14:xfrm>
          </p:contentPart>
        </mc:Choice>
        <mc:Fallback xmlns="">
          <p:pic>
            <p:nvPicPr>
              <p:cNvPr id="13" name="Inkt 12">
                <a:extLst>
                  <a:ext uri="{FF2B5EF4-FFF2-40B4-BE49-F238E27FC236}">
                    <a16:creationId xmlns:a16="http://schemas.microsoft.com/office/drawing/2014/main" id="{66B5F3E6-A107-405B-A355-AB22CCB058A7}"/>
                  </a:ext>
                </a:extLst>
              </p:cNvPr>
              <p:cNvPicPr/>
              <p:nvPr/>
            </p:nvPicPr>
            <p:blipFill>
              <a:blip r:embed="rId20"/>
              <a:stretch>
                <a:fillRect/>
              </a:stretch>
            </p:blipFill>
            <p:spPr>
              <a:xfrm>
                <a:off x="11057554" y="1211214"/>
                <a:ext cx="147744" cy="17020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t 21">
                <a:extLst>
                  <a:ext uri="{FF2B5EF4-FFF2-40B4-BE49-F238E27FC236}">
                    <a16:creationId xmlns:a16="http://schemas.microsoft.com/office/drawing/2014/main" id="{ED1CA05C-E81E-4FE5-B3C9-DC266389BB45}"/>
                  </a:ext>
                </a:extLst>
              </p14:cNvPr>
              <p14:cNvContentPartPr/>
              <p14:nvPr/>
            </p14:nvContentPartPr>
            <p14:xfrm>
              <a:off x="4302550" y="1042518"/>
              <a:ext cx="1026792" cy="382896"/>
            </p14:xfrm>
          </p:contentPart>
        </mc:Choice>
        <mc:Fallback xmlns="">
          <p:pic>
            <p:nvPicPr>
              <p:cNvPr id="22" name="Inkt 21">
                <a:extLst>
                  <a:ext uri="{FF2B5EF4-FFF2-40B4-BE49-F238E27FC236}">
                    <a16:creationId xmlns:a16="http://schemas.microsoft.com/office/drawing/2014/main" id="{ED1CA05C-E81E-4FE5-B3C9-DC266389BB45}"/>
                  </a:ext>
                </a:extLst>
              </p:cNvPr>
              <p:cNvPicPr/>
              <p:nvPr/>
            </p:nvPicPr>
            <p:blipFill>
              <a:blip r:embed="rId22"/>
              <a:stretch>
                <a:fillRect/>
              </a:stretch>
            </p:blipFill>
            <p:spPr>
              <a:xfrm>
                <a:off x="4274108" y="1013756"/>
                <a:ext cx="1084036" cy="44006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 name="Inkt 1">
                <a:extLst>
                  <a:ext uri="{FF2B5EF4-FFF2-40B4-BE49-F238E27FC236}">
                    <a16:creationId xmlns:a16="http://schemas.microsoft.com/office/drawing/2014/main" id="{22D0EB6E-0208-4A30-984B-B0E55033B9CE}"/>
                  </a:ext>
                </a:extLst>
              </p14:cNvPr>
              <p14:cNvContentPartPr/>
              <p14:nvPr/>
            </p14:nvContentPartPr>
            <p14:xfrm>
              <a:off x="11305160" y="3115630"/>
              <a:ext cx="288" cy="69120"/>
            </p14:xfrm>
          </p:contentPart>
        </mc:Choice>
        <mc:Fallback xmlns="">
          <p:pic>
            <p:nvPicPr>
              <p:cNvPr id="2" name="Inkt 1">
                <a:extLst>
                  <a:ext uri="{FF2B5EF4-FFF2-40B4-BE49-F238E27FC236}">
                    <a16:creationId xmlns:a16="http://schemas.microsoft.com/office/drawing/2014/main" id="{22D0EB6E-0208-4A30-984B-B0E55033B9CE}"/>
                  </a:ext>
                </a:extLst>
              </p:cNvPr>
              <p:cNvPicPr/>
              <p:nvPr/>
            </p:nvPicPr>
            <p:blipFill>
              <a:blip r:embed="rId24"/>
              <a:stretch>
                <a:fillRect/>
              </a:stretch>
            </p:blipFill>
            <p:spPr>
              <a:xfrm>
                <a:off x="11293928" y="3104398"/>
                <a:ext cx="23040" cy="91872"/>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t 20">
                <a:extLst>
                  <a:ext uri="{FF2B5EF4-FFF2-40B4-BE49-F238E27FC236}">
                    <a16:creationId xmlns:a16="http://schemas.microsoft.com/office/drawing/2014/main" id="{576A0B63-C18B-4F2E-94D7-B1CB73FC9FB4}"/>
                  </a:ext>
                </a:extLst>
              </p14:cNvPr>
              <p14:cNvContentPartPr/>
              <p14:nvPr/>
            </p14:nvContentPartPr>
            <p14:xfrm>
              <a:off x="11308388" y="3328772"/>
              <a:ext cx="7488" cy="78912"/>
            </p14:xfrm>
          </p:contentPart>
        </mc:Choice>
        <mc:Fallback xmlns="">
          <p:pic>
            <p:nvPicPr>
              <p:cNvPr id="21" name="Inkt 20">
                <a:extLst>
                  <a:ext uri="{FF2B5EF4-FFF2-40B4-BE49-F238E27FC236}">
                    <a16:creationId xmlns:a16="http://schemas.microsoft.com/office/drawing/2014/main" id="{576A0B63-C18B-4F2E-94D7-B1CB73FC9FB4}"/>
                  </a:ext>
                </a:extLst>
              </p:cNvPr>
              <p:cNvPicPr/>
              <p:nvPr/>
            </p:nvPicPr>
            <p:blipFill>
              <a:blip r:embed="rId26"/>
              <a:stretch>
                <a:fillRect/>
              </a:stretch>
            </p:blipFill>
            <p:spPr>
              <a:xfrm>
                <a:off x="11297156" y="3317540"/>
                <a:ext cx="30240" cy="101664"/>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t 22">
                <a:extLst>
                  <a:ext uri="{FF2B5EF4-FFF2-40B4-BE49-F238E27FC236}">
                    <a16:creationId xmlns:a16="http://schemas.microsoft.com/office/drawing/2014/main" id="{E2F70F25-3E6A-4AFD-9AE0-9936C50A1278}"/>
                  </a:ext>
                </a:extLst>
              </p14:cNvPr>
              <p14:cNvContentPartPr/>
              <p14:nvPr/>
            </p14:nvContentPartPr>
            <p14:xfrm>
              <a:off x="11315588" y="3528932"/>
              <a:ext cx="7488" cy="71712"/>
            </p14:xfrm>
          </p:contentPart>
        </mc:Choice>
        <mc:Fallback xmlns="">
          <p:pic>
            <p:nvPicPr>
              <p:cNvPr id="23" name="Inkt 22">
                <a:extLst>
                  <a:ext uri="{FF2B5EF4-FFF2-40B4-BE49-F238E27FC236}">
                    <a16:creationId xmlns:a16="http://schemas.microsoft.com/office/drawing/2014/main" id="{E2F70F25-3E6A-4AFD-9AE0-9936C50A1278}"/>
                  </a:ext>
                </a:extLst>
              </p:cNvPr>
              <p:cNvPicPr/>
              <p:nvPr/>
            </p:nvPicPr>
            <p:blipFill>
              <a:blip r:embed="rId28"/>
              <a:stretch>
                <a:fillRect/>
              </a:stretch>
            </p:blipFill>
            <p:spPr>
              <a:xfrm>
                <a:off x="11304068" y="3517412"/>
                <a:ext cx="30240" cy="94464"/>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t 23">
                <a:extLst>
                  <a:ext uri="{FF2B5EF4-FFF2-40B4-BE49-F238E27FC236}">
                    <a16:creationId xmlns:a16="http://schemas.microsoft.com/office/drawing/2014/main" id="{025A31EE-4B40-4756-B875-156700178BC0}"/>
                  </a:ext>
                </a:extLst>
              </p14:cNvPr>
              <p14:cNvContentPartPr/>
              <p14:nvPr/>
            </p14:nvContentPartPr>
            <p14:xfrm>
              <a:off x="11344100" y="3736004"/>
              <a:ext cx="288" cy="78912"/>
            </p14:xfrm>
          </p:contentPart>
        </mc:Choice>
        <mc:Fallback xmlns="">
          <p:pic>
            <p:nvPicPr>
              <p:cNvPr id="24" name="Inkt 23">
                <a:extLst>
                  <a:ext uri="{FF2B5EF4-FFF2-40B4-BE49-F238E27FC236}">
                    <a16:creationId xmlns:a16="http://schemas.microsoft.com/office/drawing/2014/main" id="{025A31EE-4B40-4756-B875-156700178BC0}"/>
                  </a:ext>
                </a:extLst>
              </p:cNvPr>
              <p:cNvPicPr/>
              <p:nvPr/>
            </p:nvPicPr>
            <p:blipFill>
              <a:blip r:embed="rId30"/>
              <a:stretch>
                <a:fillRect/>
              </a:stretch>
            </p:blipFill>
            <p:spPr>
              <a:xfrm>
                <a:off x="11332868" y="3724772"/>
                <a:ext cx="23040" cy="101664"/>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0" name="Inkt 39">
                <a:extLst>
                  <a:ext uri="{FF2B5EF4-FFF2-40B4-BE49-F238E27FC236}">
                    <a16:creationId xmlns:a16="http://schemas.microsoft.com/office/drawing/2014/main" id="{6DCBF971-BDC8-45D0-91AE-27034D618D02}"/>
                  </a:ext>
                </a:extLst>
              </p14:cNvPr>
              <p14:cNvContentPartPr/>
              <p14:nvPr/>
            </p14:nvContentPartPr>
            <p14:xfrm>
              <a:off x="11308388" y="3928964"/>
              <a:ext cx="171720" cy="236088"/>
            </p14:xfrm>
          </p:contentPart>
        </mc:Choice>
        <mc:Fallback xmlns="">
          <p:pic>
            <p:nvPicPr>
              <p:cNvPr id="40" name="Inkt 39">
                <a:extLst>
                  <a:ext uri="{FF2B5EF4-FFF2-40B4-BE49-F238E27FC236}">
                    <a16:creationId xmlns:a16="http://schemas.microsoft.com/office/drawing/2014/main" id="{6DCBF971-BDC8-45D0-91AE-27034D618D02}"/>
                  </a:ext>
                </a:extLst>
              </p:cNvPr>
              <p:cNvPicPr/>
              <p:nvPr/>
            </p:nvPicPr>
            <p:blipFill>
              <a:blip r:embed="rId32"/>
              <a:stretch>
                <a:fillRect/>
              </a:stretch>
            </p:blipFill>
            <p:spPr>
              <a:xfrm>
                <a:off x="11293988" y="3914590"/>
                <a:ext cx="200160" cy="264476"/>
              </a:xfrm>
              <a:prstGeom prst="rect">
                <a:avLst/>
              </a:prstGeom>
            </p:spPr>
          </p:pic>
        </mc:Fallback>
      </mc:AlternateContent>
    </p:spTree>
    <p:extLst>
      <p:ext uri="{BB962C8B-B14F-4D97-AF65-F5344CB8AC3E}">
        <p14:creationId xmlns:p14="http://schemas.microsoft.com/office/powerpoint/2010/main" val="1558990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31" name="Inkt 1030">
                <a:extLst>
                  <a:ext uri="{FF2B5EF4-FFF2-40B4-BE49-F238E27FC236}">
                    <a16:creationId xmlns:a16="http://schemas.microsoft.com/office/drawing/2014/main" id="{2BA76E59-97BD-465A-8C02-533FDF943FF9}"/>
                  </a:ext>
                </a:extLst>
              </p14:cNvPr>
              <p14:cNvContentPartPr/>
              <p14:nvPr/>
            </p14:nvContentPartPr>
            <p14:xfrm>
              <a:off x="5589840" y="3792952"/>
              <a:ext cx="914688" cy="328896"/>
            </p14:xfrm>
          </p:contentPart>
        </mc:Choice>
        <mc:Fallback xmlns="">
          <p:pic>
            <p:nvPicPr>
              <p:cNvPr id="1031" name="Inkt 1030">
                <a:extLst>
                  <a:ext uri="{FF2B5EF4-FFF2-40B4-BE49-F238E27FC236}">
                    <a16:creationId xmlns:a16="http://schemas.microsoft.com/office/drawing/2014/main" id="{2BA76E59-97BD-465A-8C02-533FDF943FF9}"/>
                  </a:ext>
                </a:extLst>
              </p:cNvPr>
              <p:cNvPicPr/>
              <p:nvPr/>
            </p:nvPicPr>
            <p:blipFill>
              <a:blip r:embed="rId3"/>
              <a:stretch>
                <a:fillRect/>
              </a:stretch>
            </p:blipFill>
            <p:spPr>
              <a:xfrm>
                <a:off x="5547003" y="3706590"/>
                <a:ext cx="1000721" cy="50126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50" name="Inkt 1049">
                <a:extLst>
                  <a:ext uri="{FF2B5EF4-FFF2-40B4-BE49-F238E27FC236}">
                    <a16:creationId xmlns:a16="http://schemas.microsoft.com/office/drawing/2014/main" id="{938FC4ED-AD24-427F-9FE8-8E2F52EBAA88}"/>
                  </a:ext>
                </a:extLst>
              </p14:cNvPr>
              <p14:cNvContentPartPr/>
              <p14:nvPr/>
            </p14:nvContentPartPr>
            <p14:xfrm>
              <a:off x="4666512" y="4591864"/>
              <a:ext cx="2876544" cy="612864"/>
            </p14:xfrm>
          </p:contentPart>
        </mc:Choice>
        <mc:Fallback xmlns="">
          <p:pic>
            <p:nvPicPr>
              <p:cNvPr id="1050" name="Inkt 1049">
                <a:extLst>
                  <a:ext uri="{FF2B5EF4-FFF2-40B4-BE49-F238E27FC236}">
                    <a16:creationId xmlns:a16="http://schemas.microsoft.com/office/drawing/2014/main" id="{938FC4ED-AD24-427F-9FE8-8E2F52EBAA88}"/>
                  </a:ext>
                </a:extLst>
              </p:cNvPr>
              <p:cNvPicPr/>
              <p:nvPr/>
            </p:nvPicPr>
            <p:blipFill>
              <a:blip r:embed="rId5"/>
              <a:stretch>
                <a:fillRect/>
              </a:stretch>
            </p:blipFill>
            <p:spPr>
              <a:xfrm>
                <a:off x="4623321" y="4505494"/>
                <a:ext cx="2962567" cy="78524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51" name="Inkt 1050">
                <a:extLst>
                  <a:ext uri="{FF2B5EF4-FFF2-40B4-BE49-F238E27FC236}">
                    <a16:creationId xmlns:a16="http://schemas.microsoft.com/office/drawing/2014/main" id="{059B4628-71C3-40D8-8E18-9666DE96DF3D}"/>
                  </a:ext>
                </a:extLst>
              </p14:cNvPr>
              <p14:cNvContentPartPr/>
              <p14:nvPr/>
            </p14:nvContentPartPr>
            <p14:xfrm>
              <a:off x="4719792" y="4813912"/>
              <a:ext cx="1438560" cy="275616"/>
            </p14:xfrm>
          </p:contentPart>
        </mc:Choice>
        <mc:Fallback xmlns="">
          <p:pic>
            <p:nvPicPr>
              <p:cNvPr id="1051" name="Inkt 1050">
                <a:extLst>
                  <a:ext uri="{FF2B5EF4-FFF2-40B4-BE49-F238E27FC236}">
                    <a16:creationId xmlns:a16="http://schemas.microsoft.com/office/drawing/2014/main" id="{059B4628-71C3-40D8-8E18-9666DE96DF3D}"/>
                  </a:ext>
                </a:extLst>
              </p:cNvPr>
              <p:cNvPicPr/>
              <p:nvPr/>
            </p:nvPicPr>
            <p:blipFill>
              <a:blip r:embed="rId7"/>
              <a:stretch>
                <a:fillRect/>
              </a:stretch>
            </p:blipFill>
            <p:spPr>
              <a:xfrm>
                <a:off x="4676592" y="4727557"/>
                <a:ext cx="152460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52" name="Inkt 1051">
                <a:extLst>
                  <a:ext uri="{FF2B5EF4-FFF2-40B4-BE49-F238E27FC236}">
                    <a16:creationId xmlns:a16="http://schemas.microsoft.com/office/drawing/2014/main" id="{DD7A66D7-F3C9-4121-A643-0E11F97D4BA2}"/>
                  </a:ext>
                </a:extLst>
              </p14:cNvPr>
              <p14:cNvContentPartPr/>
              <p14:nvPr/>
            </p14:nvContentPartPr>
            <p14:xfrm>
              <a:off x="5003760" y="4671928"/>
              <a:ext cx="2486016" cy="559584"/>
            </p14:xfrm>
          </p:contentPart>
        </mc:Choice>
        <mc:Fallback xmlns="">
          <p:pic>
            <p:nvPicPr>
              <p:cNvPr id="1052" name="Inkt 1051">
                <a:extLst>
                  <a:ext uri="{FF2B5EF4-FFF2-40B4-BE49-F238E27FC236}">
                    <a16:creationId xmlns:a16="http://schemas.microsoft.com/office/drawing/2014/main" id="{DD7A66D7-F3C9-4121-A643-0E11F97D4BA2}"/>
                  </a:ext>
                </a:extLst>
              </p:cNvPr>
              <p:cNvPicPr/>
              <p:nvPr/>
            </p:nvPicPr>
            <p:blipFill>
              <a:blip r:embed="rId9"/>
              <a:stretch>
                <a:fillRect/>
              </a:stretch>
            </p:blipFill>
            <p:spPr>
              <a:xfrm>
                <a:off x="4960922" y="4585561"/>
                <a:ext cx="2572051" cy="73195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53" name="Inkt 1052">
                <a:extLst>
                  <a:ext uri="{FF2B5EF4-FFF2-40B4-BE49-F238E27FC236}">
                    <a16:creationId xmlns:a16="http://schemas.microsoft.com/office/drawing/2014/main" id="{09A50FC2-E0B8-4360-87B3-5552B281F14A}"/>
                  </a:ext>
                </a:extLst>
              </p14:cNvPr>
              <p14:cNvContentPartPr/>
              <p14:nvPr/>
            </p14:nvContentPartPr>
            <p14:xfrm>
              <a:off x="4835280" y="4973752"/>
              <a:ext cx="2681280" cy="275616"/>
            </p14:xfrm>
          </p:contentPart>
        </mc:Choice>
        <mc:Fallback xmlns="">
          <p:pic>
            <p:nvPicPr>
              <p:cNvPr id="1053" name="Inkt 1052">
                <a:extLst>
                  <a:ext uri="{FF2B5EF4-FFF2-40B4-BE49-F238E27FC236}">
                    <a16:creationId xmlns:a16="http://schemas.microsoft.com/office/drawing/2014/main" id="{09A50FC2-E0B8-4360-87B3-5552B281F14A}"/>
                  </a:ext>
                </a:extLst>
              </p:cNvPr>
              <p:cNvPicPr/>
              <p:nvPr/>
            </p:nvPicPr>
            <p:blipFill>
              <a:blip r:embed="rId11"/>
              <a:stretch>
                <a:fillRect/>
              </a:stretch>
            </p:blipFill>
            <p:spPr>
              <a:xfrm>
                <a:off x="4792080" y="4887397"/>
                <a:ext cx="276732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54" name="Inkt 1053">
                <a:extLst>
                  <a:ext uri="{FF2B5EF4-FFF2-40B4-BE49-F238E27FC236}">
                    <a16:creationId xmlns:a16="http://schemas.microsoft.com/office/drawing/2014/main" id="{A8EB3931-DA11-457B-B67B-E89C67D11874}"/>
                  </a:ext>
                </a:extLst>
              </p14:cNvPr>
              <p14:cNvContentPartPr/>
              <p14:nvPr/>
            </p14:nvContentPartPr>
            <p14:xfrm>
              <a:off x="4950480" y="5053528"/>
              <a:ext cx="2175264" cy="239904"/>
            </p14:xfrm>
          </p:contentPart>
        </mc:Choice>
        <mc:Fallback xmlns="">
          <p:pic>
            <p:nvPicPr>
              <p:cNvPr id="1054" name="Inkt 1053">
                <a:extLst>
                  <a:ext uri="{FF2B5EF4-FFF2-40B4-BE49-F238E27FC236}">
                    <a16:creationId xmlns:a16="http://schemas.microsoft.com/office/drawing/2014/main" id="{A8EB3931-DA11-457B-B67B-E89C67D11874}"/>
                  </a:ext>
                </a:extLst>
              </p:cNvPr>
              <p:cNvPicPr/>
              <p:nvPr/>
            </p:nvPicPr>
            <p:blipFill>
              <a:blip r:embed="rId13"/>
              <a:stretch>
                <a:fillRect/>
              </a:stretch>
            </p:blipFill>
            <p:spPr>
              <a:xfrm>
                <a:off x="4907644" y="4967565"/>
                <a:ext cx="2261295" cy="41218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55" name="Inkt 1054">
                <a:extLst>
                  <a:ext uri="{FF2B5EF4-FFF2-40B4-BE49-F238E27FC236}">
                    <a16:creationId xmlns:a16="http://schemas.microsoft.com/office/drawing/2014/main" id="{4E677220-5D7C-47B5-896D-8A4A23F3DDE3}"/>
                  </a:ext>
                </a:extLst>
              </p14:cNvPr>
              <p14:cNvContentPartPr/>
              <p14:nvPr/>
            </p14:nvContentPartPr>
            <p14:xfrm>
              <a:off x="4790928" y="5142232"/>
              <a:ext cx="1766880" cy="177984"/>
            </p14:xfrm>
          </p:contentPart>
        </mc:Choice>
        <mc:Fallback xmlns="">
          <p:pic>
            <p:nvPicPr>
              <p:cNvPr id="1055" name="Inkt 1054">
                <a:extLst>
                  <a:ext uri="{FF2B5EF4-FFF2-40B4-BE49-F238E27FC236}">
                    <a16:creationId xmlns:a16="http://schemas.microsoft.com/office/drawing/2014/main" id="{4E677220-5D7C-47B5-896D-8A4A23F3DDE3}"/>
                  </a:ext>
                </a:extLst>
              </p:cNvPr>
              <p:cNvPicPr/>
              <p:nvPr/>
            </p:nvPicPr>
            <p:blipFill>
              <a:blip r:embed="rId15"/>
              <a:stretch>
                <a:fillRect/>
              </a:stretch>
            </p:blipFill>
            <p:spPr>
              <a:xfrm>
                <a:off x="4747728" y="5056296"/>
                <a:ext cx="1852920" cy="35021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6" name="Inkt 1055">
                <a:extLst>
                  <a:ext uri="{FF2B5EF4-FFF2-40B4-BE49-F238E27FC236}">
                    <a16:creationId xmlns:a16="http://schemas.microsoft.com/office/drawing/2014/main" id="{C04B8F01-574E-4C53-9AC2-FB4E3A7FE195}"/>
                  </a:ext>
                </a:extLst>
              </p14:cNvPr>
              <p14:cNvContentPartPr/>
              <p14:nvPr/>
            </p14:nvContentPartPr>
            <p14:xfrm>
              <a:off x="4675440" y="5080312"/>
              <a:ext cx="470880" cy="160128"/>
            </p14:xfrm>
          </p:contentPart>
        </mc:Choice>
        <mc:Fallback xmlns="">
          <p:pic>
            <p:nvPicPr>
              <p:cNvPr id="1056" name="Inkt 1055">
                <a:extLst>
                  <a:ext uri="{FF2B5EF4-FFF2-40B4-BE49-F238E27FC236}">
                    <a16:creationId xmlns:a16="http://schemas.microsoft.com/office/drawing/2014/main" id="{C04B8F01-574E-4C53-9AC2-FB4E3A7FE195}"/>
                  </a:ext>
                </a:extLst>
              </p:cNvPr>
              <p:cNvPicPr/>
              <p:nvPr/>
            </p:nvPicPr>
            <p:blipFill>
              <a:blip r:embed="rId17"/>
              <a:stretch>
                <a:fillRect/>
              </a:stretch>
            </p:blipFill>
            <p:spPr>
              <a:xfrm>
                <a:off x="4632240" y="4993951"/>
                <a:ext cx="556920" cy="33249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7" name="Inkt 1056">
                <a:extLst>
                  <a:ext uri="{FF2B5EF4-FFF2-40B4-BE49-F238E27FC236}">
                    <a16:creationId xmlns:a16="http://schemas.microsoft.com/office/drawing/2014/main" id="{1E5C717D-5828-482A-A5C0-6C72DE054088}"/>
                  </a:ext>
                </a:extLst>
              </p14:cNvPr>
              <p14:cNvContentPartPr/>
              <p14:nvPr/>
            </p14:nvContentPartPr>
            <p14:xfrm>
              <a:off x="6060432" y="4929400"/>
              <a:ext cx="1411776" cy="293184"/>
            </p14:xfrm>
          </p:contentPart>
        </mc:Choice>
        <mc:Fallback xmlns="">
          <p:pic>
            <p:nvPicPr>
              <p:cNvPr id="1057" name="Inkt 1056">
                <a:extLst>
                  <a:ext uri="{FF2B5EF4-FFF2-40B4-BE49-F238E27FC236}">
                    <a16:creationId xmlns:a16="http://schemas.microsoft.com/office/drawing/2014/main" id="{1E5C717D-5828-482A-A5C0-6C72DE054088}"/>
                  </a:ext>
                </a:extLst>
              </p:cNvPr>
              <p:cNvPicPr/>
              <p:nvPr/>
            </p:nvPicPr>
            <p:blipFill>
              <a:blip r:embed="rId19"/>
              <a:stretch>
                <a:fillRect/>
              </a:stretch>
            </p:blipFill>
            <p:spPr>
              <a:xfrm>
                <a:off x="6017585" y="4843169"/>
                <a:ext cx="1497829" cy="46528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 name="Inkt 1">
                <a:extLst>
                  <a:ext uri="{FF2B5EF4-FFF2-40B4-BE49-F238E27FC236}">
                    <a16:creationId xmlns:a16="http://schemas.microsoft.com/office/drawing/2014/main" id="{9969A258-BE32-4C34-9DC7-48D50F117711}"/>
                  </a:ext>
                </a:extLst>
              </p14:cNvPr>
              <p14:cNvContentPartPr/>
              <p14:nvPr/>
            </p14:nvContentPartPr>
            <p14:xfrm>
              <a:off x="5257779" y="2753914"/>
              <a:ext cx="1720224" cy="1230336"/>
            </p14:xfrm>
          </p:contentPart>
        </mc:Choice>
        <mc:Fallback xmlns="">
          <p:pic>
            <p:nvPicPr>
              <p:cNvPr id="2" name="Inkt 1">
                <a:extLst>
                  <a:ext uri="{FF2B5EF4-FFF2-40B4-BE49-F238E27FC236}">
                    <a16:creationId xmlns:a16="http://schemas.microsoft.com/office/drawing/2014/main" id="{9969A258-BE32-4C34-9DC7-48D50F117711}"/>
                  </a:ext>
                </a:extLst>
              </p:cNvPr>
              <p:cNvPicPr/>
              <p:nvPr/>
            </p:nvPicPr>
            <p:blipFill>
              <a:blip r:embed="rId21"/>
              <a:stretch>
                <a:fillRect/>
              </a:stretch>
            </p:blipFill>
            <p:spPr>
              <a:xfrm>
                <a:off x="5185788" y="2609931"/>
                <a:ext cx="1863846" cy="151794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t 21">
                <a:extLst>
                  <a:ext uri="{FF2B5EF4-FFF2-40B4-BE49-F238E27FC236}">
                    <a16:creationId xmlns:a16="http://schemas.microsoft.com/office/drawing/2014/main" id="{B410CE02-0922-45E8-AFE5-68344B23A9D0}"/>
                  </a:ext>
                </a:extLst>
              </p14:cNvPr>
              <p14:cNvContentPartPr/>
              <p14:nvPr/>
            </p14:nvContentPartPr>
            <p14:xfrm>
              <a:off x="4321491" y="2144218"/>
              <a:ext cx="3287808" cy="2971497"/>
            </p14:xfrm>
          </p:contentPart>
        </mc:Choice>
        <mc:Fallback xmlns="">
          <p:pic>
            <p:nvPicPr>
              <p:cNvPr id="22" name="Inkt 21">
                <a:extLst>
                  <a:ext uri="{FF2B5EF4-FFF2-40B4-BE49-F238E27FC236}">
                    <a16:creationId xmlns:a16="http://schemas.microsoft.com/office/drawing/2014/main" id="{B410CE02-0922-45E8-AFE5-68344B23A9D0}"/>
                  </a:ext>
                </a:extLst>
              </p:cNvPr>
              <p:cNvPicPr/>
              <p:nvPr/>
            </p:nvPicPr>
            <p:blipFill>
              <a:blip r:embed="rId23"/>
              <a:stretch>
                <a:fillRect/>
              </a:stretch>
            </p:blipFill>
            <p:spPr>
              <a:xfrm>
                <a:off x="4292692" y="2115777"/>
                <a:ext cx="3345047" cy="3028738"/>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75" name="Inkt 1174">
                <a:extLst>
                  <a:ext uri="{FF2B5EF4-FFF2-40B4-BE49-F238E27FC236}">
                    <a16:creationId xmlns:a16="http://schemas.microsoft.com/office/drawing/2014/main" id="{9453BD9E-FA01-4BA8-9107-79886B81F0EE}"/>
                  </a:ext>
                </a:extLst>
              </p14:cNvPr>
              <p14:cNvContentPartPr/>
              <p14:nvPr/>
            </p14:nvContentPartPr>
            <p14:xfrm>
              <a:off x="5091672" y="1670365"/>
              <a:ext cx="1937520" cy="384840"/>
            </p14:xfrm>
          </p:contentPart>
        </mc:Choice>
        <mc:Fallback xmlns="">
          <p:pic>
            <p:nvPicPr>
              <p:cNvPr id="1175" name="Inkt 1174">
                <a:extLst>
                  <a:ext uri="{FF2B5EF4-FFF2-40B4-BE49-F238E27FC236}">
                    <a16:creationId xmlns:a16="http://schemas.microsoft.com/office/drawing/2014/main" id="{9453BD9E-FA01-4BA8-9107-79886B81F0EE}"/>
                  </a:ext>
                </a:extLst>
              </p:cNvPr>
              <p:cNvPicPr/>
              <p:nvPr/>
            </p:nvPicPr>
            <p:blipFill>
              <a:blip r:embed="rId25"/>
              <a:stretch>
                <a:fillRect/>
              </a:stretch>
            </p:blipFill>
            <p:spPr>
              <a:xfrm>
                <a:off x="5077272" y="1655965"/>
                <a:ext cx="1965960" cy="413280"/>
              </a:xfrm>
              <a:prstGeom prst="rect">
                <a:avLst/>
              </a:prstGeom>
            </p:spPr>
          </p:pic>
        </mc:Fallback>
      </mc:AlternateContent>
    </p:spTree>
    <p:extLst>
      <p:ext uri="{BB962C8B-B14F-4D97-AF65-F5344CB8AC3E}">
        <p14:creationId xmlns:p14="http://schemas.microsoft.com/office/powerpoint/2010/main" val="1048828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30" name="Inkt 1029">
                <a:extLst>
                  <a:ext uri="{FF2B5EF4-FFF2-40B4-BE49-F238E27FC236}">
                    <a16:creationId xmlns:a16="http://schemas.microsoft.com/office/drawing/2014/main" id="{0AE14BF8-750B-42DF-BD16-A3EFE4269C69}"/>
                  </a:ext>
                </a:extLst>
              </p14:cNvPr>
              <p14:cNvContentPartPr/>
              <p14:nvPr/>
            </p14:nvContentPartPr>
            <p14:xfrm>
              <a:off x="5234736" y="2709784"/>
              <a:ext cx="1722528" cy="1314144"/>
            </p14:xfrm>
          </p:contentPart>
        </mc:Choice>
        <mc:Fallback xmlns="">
          <p:pic>
            <p:nvPicPr>
              <p:cNvPr id="1030" name="Inkt 1029">
                <a:extLst>
                  <a:ext uri="{FF2B5EF4-FFF2-40B4-BE49-F238E27FC236}">
                    <a16:creationId xmlns:a16="http://schemas.microsoft.com/office/drawing/2014/main" id="{0AE14BF8-750B-42DF-BD16-A3EFE4269C69}"/>
                  </a:ext>
                </a:extLst>
              </p:cNvPr>
              <p:cNvPicPr/>
              <p:nvPr/>
            </p:nvPicPr>
            <p:blipFill>
              <a:blip r:embed="rId3"/>
              <a:stretch>
                <a:fillRect/>
              </a:stretch>
            </p:blipFill>
            <p:spPr>
              <a:xfrm>
                <a:off x="5191538" y="2623398"/>
                <a:ext cx="1808564" cy="148655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31" name="Inkt 1030">
                <a:extLst>
                  <a:ext uri="{FF2B5EF4-FFF2-40B4-BE49-F238E27FC236}">
                    <a16:creationId xmlns:a16="http://schemas.microsoft.com/office/drawing/2014/main" id="{2BA76E59-97BD-465A-8C02-533FDF943FF9}"/>
                  </a:ext>
                </a:extLst>
              </p14:cNvPr>
              <p14:cNvContentPartPr/>
              <p14:nvPr/>
            </p14:nvContentPartPr>
            <p14:xfrm>
              <a:off x="5589840" y="3792952"/>
              <a:ext cx="914688" cy="328896"/>
            </p14:xfrm>
          </p:contentPart>
        </mc:Choice>
        <mc:Fallback xmlns="">
          <p:pic>
            <p:nvPicPr>
              <p:cNvPr id="1031" name="Inkt 1030">
                <a:extLst>
                  <a:ext uri="{FF2B5EF4-FFF2-40B4-BE49-F238E27FC236}">
                    <a16:creationId xmlns:a16="http://schemas.microsoft.com/office/drawing/2014/main" id="{2BA76E59-97BD-465A-8C02-533FDF943FF9}"/>
                  </a:ext>
                </a:extLst>
              </p:cNvPr>
              <p:cNvPicPr/>
              <p:nvPr/>
            </p:nvPicPr>
            <p:blipFill>
              <a:blip r:embed="rId5"/>
              <a:stretch>
                <a:fillRect/>
              </a:stretch>
            </p:blipFill>
            <p:spPr>
              <a:xfrm>
                <a:off x="5547003" y="3706590"/>
                <a:ext cx="1000721" cy="50126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50" name="Inkt 1049">
                <a:extLst>
                  <a:ext uri="{FF2B5EF4-FFF2-40B4-BE49-F238E27FC236}">
                    <a16:creationId xmlns:a16="http://schemas.microsoft.com/office/drawing/2014/main" id="{938FC4ED-AD24-427F-9FE8-8E2F52EBAA88}"/>
                  </a:ext>
                </a:extLst>
              </p14:cNvPr>
              <p14:cNvContentPartPr/>
              <p14:nvPr/>
            </p14:nvContentPartPr>
            <p14:xfrm>
              <a:off x="4666512" y="4591864"/>
              <a:ext cx="2876544" cy="612864"/>
            </p14:xfrm>
          </p:contentPart>
        </mc:Choice>
        <mc:Fallback xmlns="">
          <p:pic>
            <p:nvPicPr>
              <p:cNvPr id="1050" name="Inkt 1049">
                <a:extLst>
                  <a:ext uri="{FF2B5EF4-FFF2-40B4-BE49-F238E27FC236}">
                    <a16:creationId xmlns:a16="http://schemas.microsoft.com/office/drawing/2014/main" id="{938FC4ED-AD24-427F-9FE8-8E2F52EBAA88}"/>
                  </a:ext>
                </a:extLst>
              </p:cNvPr>
              <p:cNvPicPr/>
              <p:nvPr/>
            </p:nvPicPr>
            <p:blipFill>
              <a:blip r:embed="rId7"/>
              <a:stretch>
                <a:fillRect/>
              </a:stretch>
            </p:blipFill>
            <p:spPr>
              <a:xfrm>
                <a:off x="4623321" y="4505494"/>
                <a:ext cx="2962567" cy="78524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51" name="Inkt 1050">
                <a:extLst>
                  <a:ext uri="{FF2B5EF4-FFF2-40B4-BE49-F238E27FC236}">
                    <a16:creationId xmlns:a16="http://schemas.microsoft.com/office/drawing/2014/main" id="{059B4628-71C3-40D8-8E18-9666DE96DF3D}"/>
                  </a:ext>
                </a:extLst>
              </p14:cNvPr>
              <p14:cNvContentPartPr/>
              <p14:nvPr/>
            </p14:nvContentPartPr>
            <p14:xfrm>
              <a:off x="4719792" y="4813912"/>
              <a:ext cx="1438560" cy="275616"/>
            </p14:xfrm>
          </p:contentPart>
        </mc:Choice>
        <mc:Fallback xmlns="">
          <p:pic>
            <p:nvPicPr>
              <p:cNvPr id="1051" name="Inkt 1050">
                <a:extLst>
                  <a:ext uri="{FF2B5EF4-FFF2-40B4-BE49-F238E27FC236}">
                    <a16:creationId xmlns:a16="http://schemas.microsoft.com/office/drawing/2014/main" id="{059B4628-71C3-40D8-8E18-9666DE96DF3D}"/>
                  </a:ext>
                </a:extLst>
              </p:cNvPr>
              <p:cNvPicPr/>
              <p:nvPr/>
            </p:nvPicPr>
            <p:blipFill>
              <a:blip r:embed="rId9"/>
              <a:stretch>
                <a:fillRect/>
              </a:stretch>
            </p:blipFill>
            <p:spPr>
              <a:xfrm>
                <a:off x="4676592" y="4727557"/>
                <a:ext cx="152460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52" name="Inkt 1051">
                <a:extLst>
                  <a:ext uri="{FF2B5EF4-FFF2-40B4-BE49-F238E27FC236}">
                    <a16:creationId xmlns:a16="http://schemas.microsoft.com/office/drawing/2014/main" id="{DD7A66D7-F3C9-4121-A643-0E11F97D4BA2}"/>
                  </a:ext>
                </a:extLst>
              </p14:cNvPr>
              <p14:cNvContentPartPr/>
              <p14:nvPr/>
            </p14:nvContentPartPr>
            <p14:xfrm>
              <a:off x="5003760" y="4671928"/>
              <a:ext cx="2486016" cy="559584"/>
            </p14:xfrm>
          </p:contentPart>
        </mc:Choice>
        <mc:Fallback xmlns="">
          <p:pic>
            <p:nvPicPr>
              <p:cNvPr id="1052" name="Inkt 1051">
                <a:extLst>
                  <a:ext uri="{FF2B5EF4-FFF2-40B4-BE49-F238E27FC236}">
                    <a16:creationId xmlns:a16="http://schemas.microsoft.com/office/drawing/2014/main" id="{DD7A66D7-F3C9-4121-A643-0E11F97D4BA2}"/>
                  </a:ext>
                </a:extLst>
              </p:cNvPr>
              <p:cNvPicPr/>
              <p:nvPr/>
            </p:nvPicPr>
            <p:blipFill>
              <a:blip r:embed="rId11"/>
              <a:stretch>
                <a:fillRect/>
              </a:stretch>
            </p:blipFill>
            <p:spPr>
              <a:xfrm>
                <a:off x="4960922" y="4585561"/>
                <a:ext cx="2572051" cy="73195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53" name="Inkt 1052">
                <a:extLst>
                  <a:ext uri="{FF2B5EF4-FFF2-40B4-BE49-F238E27FC236}">
                    <a16:creationId xmlns:a16="http://schemas.microsoft.com/office/drawing/2014/main" id="{09A50FC2-E0B8-4360-87B3-5552B281F14A}"/>
                  </a:ext>
                </a:extLst>
              </p14:cNvPr>
              <p14:cNvContentPartPr/>
              <p14:nvPr/>
            </p14:nvContentPartPr>
            <p14:xfrm>
              <a:off x="4835280" y="4973752"/>
              <a:ext cx="2681280" cy="275616"/>
            </p14:xfrm>
          </p:contentPart>
        </mc:Choice>
        <mc:Fallback xmlns="">
          <p:pic>
            <p:nvPicPr>
              <p:cNvPr id="1053" name="Inkt 1052">
                <a:extLst>
                  <a:ext uri="{FF2B5EF4-FFF2-40B4-BE49-F238E27FC236}">
                    <a16:creationId xmlns:a16="http://schemas.microsoft.com/office/drawing/2014/main" id="{09A50FC2-E0B8-4360-87B3-5552B281F14A}"/>
                  </a:ext>
                </a:extLst>
              </p:cNvPr>
              <p:cNvPicPr/>
              <p:nvPr/>
            </p:nvPicPr>
            <p:blipFill>
              <a:blip r:embed="rId13"/>
              <a:stretch>
                <a:fillRect/>
              </a:stretch>
            </p:blipFill>
            <p:spPr>
              <a:xfrm>
                <a:off x="4792080" y="4887397"/>
                <a:ext cx="276732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54" name="Inkt 1053">
                <a:extLst>
                  <a:ext uri="{FF2B5EF4-FFF2-40B4-BE49-F238E27FC236}">
                    <a16:creationId xmlns:a16="http://schemas.microsoft.com/office/drawing/2014/main" id="{A8EB3931-DA11-457B-B67B-E89C67D11874}"/>
                  </a:ext>
                </a:extLst>
              </p14:cNvPr>
              <p14:cNvContentPartPr/>
              <p14:nvPr/>
            </p14:nvContentPartPr>
            <p14:xfrm>
              <a:off x="4950480" y="5053528"/>
              <a:ext cx="2175264" cy="239904"/>
            </p14:xfrm>
          </p:contentPart>
        </mc:Choice>
        <mc:Fallback xmlns="">
          <p:pic>
            <p:nvPicPr>
              <p:cNvPr id="1054" name="Inkt 1053">
                <a:extLst>
                  <a:ext uri="{FF2B5EF4-FFF2-40B4-BE49-F238E27FC236}">
                    <a16:creationId xmlns:a16="http://schemas.microsoft.com/office/drawing/2014/main" id="{A8EB3931-DA11-457B-B67B-E89C67D11874}"/>
                  </a:ext>
                </a:extLst>
              </p:cNvPr>
              <p:cNvPicPr/>
              <p:nvPr/>
            </p:nvPicPr>
            <p:blipFill>
              <a:blip r:embed="rId15"/>
              <a:stretch>
                <a:fillRect/>
              </a:stretch>
            </p:blipFill>
            <p:spPr>
              <a:xfrm>
                <a:off x="4907644" y="4967565"/>
                <a:ext cx="2261295" cy="41218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5" name="Inkt 1054">
                <a:extLst>
                  <a:ext uri="{FF2B5EF4-FFF2-40B4-BE49-F238E27FC236}">
                    <a16:creationId xmlns:a16="http://schemas.microsoft.com/office/drawing/2014/main" id="{4E677220-5D7C-47B5-896D-8A4A23F3DDE3}"/>
                  </a:ext>
                </a:extLst>
              </p14:cNvPr>
              <p14:cNvContentPartPr/>
              <p14:nvPr/>
            </p14:nvContentPartPr>
            <p14:xfrm>
              <a:off x="4790928" y="5142232"/>
              <a:ext cx="1766880" cy="177984"/>
            </p14:xfrm>
          </p:contentPart>
        </mc:Choice>
        <mc:Fallback xmlns="">
          <p:pic>
            <p:nvPicPr>
              <p:cNvPr id="1055" name="Inkt 1054">
                <a:extLst>
                  <a:ext uri="{FF2B5EF4-FFF2-40B4-BE49-F238E27FC236}">
                    <a16:creationId xmlns:a16="http://schemas.microsoft.com/office/drawing/2014/main" id="{4E677220-5D7C-47B5-896D-8A4A23F3DDE3}"/>
                  </a:ext>
                </a:extLst>
              </p:cNvPr>
              <p:cNvPicPr/>
              <p:nvPr/>
            </p:nvPicPr>
            <p:blipFill>
              <a:blip r:embed="rId17"/>
              <a:stretch>
                <a:fillRect/>
              </a:stretch>
            </p:blipFill>
            <p:spPr>
              <a:xfrm>
                <a:off x="4747728" y="5056296"/>
                <a:ext cx="1852920" cy="35021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6" name="Inkt 1055">
                <a:extLst>
                  <a:ext uri="{FF2B5EF4-FFF2-40B4-BE49-F238E27FC236}">
                    <a16:creationId xmlns:a16="http://schemas.microsoft.com/office/drawing/2014/main" id="{C04B8F01-574E-4C53-9AC2-FB4E3A7FE195}"/>
                  </a:ext>
                </a:extLst>
              </p14:cNvPr>
              <p14:cNvContentPartPr/>
              <p14:nvPr/>
            </p14:nvContentPartPr>
            <p14:xfrm>
              <a:off x="4675440" y="5080312"/>
              <a:ext cx="470880" cy="160128"/>
            </p14:xfrm>
          </p:contentPart>
        </mc:Choice>
        <mc:Fallback xmlns="">
          <p:pic>
            <p:nvPicPr>
              <p:cNvPr id="1056" name="Inkt 1055">
                <a:extLst>
                  <a:ext uri="{FF2B5EF4-FFF2-40B4-BE49-F238E27FC236}">
                    <a16:creationId xmlns:a16="http://schemas.microsoft.com/office/drawing/2014/main" id="{C04B8F01-574E-4C53-9AC2-FB4E3A7FE195}"/>
                  </a:ext>
                </a:extLst>
              </p:cNvPr>
              <p:cNvPicPr/>
              <p:nvPr/>
            </p:nvPicPr>
            <p:blipFill>
              <a:blip r:embed="rId19"/>
              <a:stretch>
                <a:fillRect/>
              </a:stretch>
            </p:blipFill>
            <p:spPr>
              <a:xfrm>
                <a:off x="4632240" y="4993951"/>
                <a:ext cx="556920" cy="33249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7" name="Inkt 1056">
                <a:extLst>
                  <a:ext uri="{FF2B5EF4-FFF2-40B4-BE49-F238E27FC236}">
                    <a16:creationId xmlns:a16="http://schemas.microsoft.com/office/drawing/2014/main" id="{1E5C717D-5828-482A-A5C0-6C72DE054088}"/>
                  </a:ext>
                </a:extLst>
              </p14:cNvPr>
              <p14:cNvContentPartPr/>
              <p14:nvPr/>
            </p14:nvContentPartPr>
            <p14:xfrm>
              <a:off x="6060432" y="4929400"/>
              <a:ext cx="1411776" cy="293184"/>
            </p14:xfrm>
          </p:contentPart>
        </mc:Choice>
        <mc:Fallback xmlns="">
          <p:pic>
            <p:nvPicPr>
              <p:cNvPr id="1057" name="Inkt 1056">
                <a:extLst>
                  <a:ext uri="{FF2B5EF4-FFF2-40B4-BE49-F238E27FC236}">
                    <a16:creationId xmlns:a16="http://schemas.microsoft.com/office/drawing/2014/main" id="{1E5C717D-5828-482A-A5C0-6C72DE054088}"/>
                  </a:ext>
                </a:extLst>
              </p:cNvPr>
              <p:cNvPicPr/>
              <p:nvPr/>
            </p:nvPicPr>
            <p:blipFill>
              <a:blip r:embed="rId21"/>
              <a:stretch>
                <a:fillRect/>
              </a:stretch>
            </p:blipFill>
            <p:spPr>
              <a:xfrm>
                <a:off x="6017585" y="4843169"/>
                <a:ext cx="1497829" cy="46528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17" name="Inkt 1216">
                <a:extLst>
                  <a:ext uri="{FF2B5EF4-FFF2-40B4-BE49-F238E27FC236}">
                    <a16:creationId xmlns:a16="http://schemas.microsoft.com/office/drawing/2014/main" id="{EC418D31-B6B0-4E87-B9D7-73BEB665D2F6}"/>
                  </a:ext>
                </a:extLst>
              </p14:cNvPr>
              <p14:cNvContentPartPr/>
              <p14:nvPr/>
            </p14:nvContentPartPr>
            <p14:xfrm>
              <a:off x="3831926" y="2186035"/>
              <a:ext cx="4732560" cy="2930040"/>
            </p14:xfrm>
          </p:contentPart>
        </mc:Choice>
        <mc:Fallback xmlns="">
          <p:pic>
            <p:nvPicPr>
              <p:cNvPr id="1217" name="Inkt 1216">
                <a:extLst>
                  <a:ext uri="{FF2B5EF4-FFF2-40B4-BE49-F238E27FC236}">
                    <a16:creationId xmlns:a16="http://schemas.microsoft.com/office/drawing/2014/main" id="{EC418D31-B6B0-4E87-B9D7-73BEB665D2F6}"/>
                  </a:ext>
                </a:extLst>
              </p:cNvPr>
              <p:cNvPicPr/>
              <p:nvPr/>
            </p:nvPicPr>
            <p:blipFill>
              <a:blip r:embed="rId23"/>
              <a:stretch>
                <a:fillRect/>
              </a:stretch>
            </p:blipFill>
            <p:spPr>
              <a:xfrm>
                <a:off x="2966846" y="2157235"/>
                <a:ext cx="6320880" cy="2986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37" name="Inkt 1236">
                <a:extLst>
                  <a:ext uri="{FF2B5EF4-FFF2-40B4-BE49-F238E27FC236}">
                    <a16:creationId xmlns:a16="http://schemas.microsoft.com/office/drawing/2014/main" id="{222C07ED-CD5E-430B-B16F-8F0AC3C3DBD5}"/>
                  </a:ext>
                </a:extLst>
              </p14:cNvPr>
              <p14:cNvContentPartPr/>
              <p14:nvPr/>
            </p14:nvContentPartPr>
            <p14:xfrm>
              <a:off x="7921774" y="2940906"/>
              <a:ext cx="176256" cy="255168"/>
            </p14:xfrm>
          </p:contentPart>
        </mc:Choice>
        <mc:Fallback xmlns="">
          <p:pic>
            <p:nvPicPr>
              <p:cNvPr id="1237" name="Inkt 1236">
                <a:extLst>
                  <a:ext uri="{FF2B5EF4-FFF2-40B4-BE49-F238E27FC236}">
                    <a16:creationId xmlns:a16="http://schemas.microsoft.com/office/drawing/2014/main" id="{222C07ED-CD5E-430B-B16F-8F0AC3C3DBD5}"/>
                  </a:ext>
                </a:extLst>
              </p:cNvPr>
              <p:cNvPicPr/>
              <p:nvPr/>
            </p:nvPicPr>
            <p:blipFill>
              <a:blip r:embed="rId25"/>
              <a:stretch>
                <a:fillRect/>
              </a:stretch>
            </p:blipFill>
            <p:spPr>
              <a:xfrm>
                <a:off x="7907386" y="2926510"/>
                <a:ext cx="204673" cy="283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45" name="Inkt 1244">
                <a:extLst>
                  <a:ext uri="{FF2B5EF4-FFF2-40B4-BE49-F238E27FC236}">
                    <a16:creationId xmlns:a16="http://schemas.microsoft.com/office/drawing/2014/main" id="{B11D800D-6EE2-48BA-A63B-8265FB6EA3A3}"/>
                  </a:ext>
                </a:extLst>
              </p14:cNvPr>
              <p14:cNvContentPartPr/>
              <p14:nvPr/>
            </p14:nvContentPartPr>
            <p14:xfrm>
              <a:off x="8204355" y="2947938"/>
              <a:ext cx="120096" cy="233568"/>
            </p14:xfrm>
          </p:contentPart>
        </mc:Choice>
        <mc:Fallback xmlns="">
          <p:pic>
            <p:nvPicPr>
              <p:cNvPr id="1245" name="Inkt 1244">
                <a:extLst>
                  <a:ext uri="{FF2B5EF4-FFF2-40B4-BE49-F238E27FC236}">
                    <a16:creationId xmlns:a16="http://schemas.microsoft.com/office/drawing/2014/main" id="{B11D800D-6EE2-48BA-A63B-8265FB6EA3A3}"/>
                  </a:ext>
                </a:extLst>
              </p:cNvPr>
              <p:cNvPicPr/>
              <p:nvPr/>
            </p:nvPicPr>
            <p:blipFill>
              <a:blip r:embed="rId27"/>
              <a:stretch>
                <a:fillRect/>
              </a:stretch>
            </p:blipFill>
            <p:spPr>
              <a:xfrm>
                <a:off x="8189972" y="2933902"/>
                <a:ext cx="148502" cy="26199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24" name="Inkt 1023">
                <a:extLst>
                  <a:ext uri="{FF2B5EF4-FFF2-40B4-BE49-F238E27FC236}">
                    <a16:creationId xmlns:a16="http://schemas.microsoft.com/office/drawing/2014/main" id="{8836F8B7-CC93-4C52-9AA2-C3C45F777AA2}"/>
                  </a:ext>
                </a:extLst>
              </p14:cNvPr>
              <p14:cNvContentPartPr/>
              <p14:nvPr/>
            </p14:nvContentPartPr>
            <p14:xfrm>
              <a:off x="8431299" y="2960610"/>
              <a:ext cx="117072" cy="221400"/>
            </p14:xfrm>
          </p:contentPart>
        </mc:Choice>
        <mc:Fallback xmlns="">
          <p:pic>
            <p:nvPicPr>
              <p:cNvPr id="1024" name="Inkt 1023">
                <a:extLst>
                  <a:ext uri="{FF2B5EF4-FFF2-40B4-BE49-F238E27FC236}">
                    <a16:creationId xmlns:a16="http://schemas.microsoft.com/office/drawing/2014/main" id="{8836F8B7-CC93-4C52-9AA2-C3C45F777AA2}"/>
                  </a:ext>
                </a:extLst>
              </p:cNvPr>
              <p:cNvPicPr/>
              <p:nvPr/>
            </p:nvPicPr>
            <p:blipFill>
              <a:blip r:embed="rId29"/>
              <a:stretch>
                <a:fillRect/>
              </a:stretch>
            </p:blipFill>
            <p:spPr>
              <a:xfrm>
                <a:off x="8416890" y="2946210"/>
                <a:ext cx="14553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25" name="Inkt 1024">
                <a:extLst>
                  <a:ext uri="{FF2B5EF4-FFF2-40B4-BE49-F238E27FC236}">
                    <a16:creationId xmlns:a16="http://schemas.microsoft.com/office/drawing/2014/main" id="{F01ED035-E7FF-44F1-8B61-0D964D100904}"/>
                  </a:ext>
                </a:extLst>
              </p14:cNvPr>
              <p14:cNvContentPartPr/>
              <p14:nvPr/>
            </p14:nvContentPartPr>
            <p14:xfrm>
              <a:off x="8651907" y="2976450"/>
              <a:ext cx="288" cy="173664"/>
            </p14:xfrm>
          </p:contentPart>
        </mc:Choice>
        <mc:Fallback xmlns="">
          <p:pic>
            <p:nvPicPr>
              <p:cNvPr id="1025" name="Inkt 1024">
                <a:extLst>
                  <a:ext uri="{FF2B5EF4-FFF2-40B4-BE49-F238E27FC236}">
                    <a16:creationId xmlns:a16="http://schemas.microsoft.com/office/drawing/2014/main" id="{F01ED035-E7FF-44F1-8B61-0D964D100904}"/>
                  </a:ext>
                </a:extLst>
              </p:cNvPr>
              <p:cNvPicPr/>
              <p:nvPr/>
            </p:nvPicPr>
            <p:blipFill>
              <a:blip r:embed="rId31"/>
              <a:stretch>
                <a:fillRect/>
              </a:stretch>
            </p:blipFill>
            <p:spPr>
              <a:xfrm>
                <a:off x="8640675" y="2962068"/>
                <a:ext cx="23040" cy="20206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26" name="Inkt 1025">
                <a:extLst>
                  <a:ext uri="{FF2B5EF4-FFF2-40B4-BE49-F238E27FC236}">
                    <a16:creationId xmlns:a16="http://schemas.microsoft.com/office/drawing/2014/main" id="{32876039-A15C-4AC4-81CB-FB35FB33C730}"/>
                  </a:ext>
                </a:extLst>
              </p14:cNvPr>
              <p14:cNvContentPartPr/>
              <p14:nvPr/>
            </p14:nvContentPartPr>
            <p14:xfrm>
              <a:off x="8630019" y="2951106"/>
              <a:ext cx="164160" cy="205344"/>
            </p14:xfrm>
          </p:contentPart>
        </mc:Choice>
        <mc:Fallback xmlns="">
          <p:pic>
            <p:nvPicPr>
              <p:cNvPr id="1026" name="Inkt 1025">
                <a:extLst>
                  <a:ext uri="{FF2B5EF4-FFF2-40B4-BE49-F238E27FC236}">
                    <a16:creationId xmlns:a16="http://schemas.microsoft.com/office/drawing/2014/main" id="{32876039-A15C-4AC4-81CB-FB35FB33C730}"/>
                  </a:ext>
                </a:extLst>
              </p:cNvPr>
              <p:cNvPicPr/>
              <p:nvPr/>
            </p:nvPicPr>
            <p:blipFill>
              <a:blip r:embed="rId33"/>
              <a:stretch>
                <a:fillRect/>
              </a:stretch>
            </p:blipFill>
            <p:spPr>
              <a:xfrm>
                <a:off x="8615619" y="2937081"/>
                <a:ext cx="192600" cy="233754"/>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28" name="Inkt 1027">
                <a:extLst>
                  <a:ext uri="{FF2B5EF4-FFF2-40B4-BE49-F238E27FC236}">
                    <a16:creationId xmlns:a16="http://schemas.microsoft.com/office/drawing/2014/main" id="{83B9B5E3-8DDF-46C2-9EFD-A4077D5705D3}"/>
                  </a:ext>
                </a:extLst>
              </p14:cNvPr>
              <p14:cNvContentPartPr/>
              <p14:nvPr/>
            </p14:nvContentPartPr>
            <p14:xfrm>
              <a:off x="3341512" y="2888601"/>
              <a:ext cx="784370" cy="362212"/>
            </p14:xfrm>
          </p:contentPart>
        </mc:Choice>
        <mc:Fallback xmlns="">
          <p:pic>
            <p:nvPicPr>
              <p:cNvPr id="1028" name="Inkt 1027">
                <a:extLst>
                  <a:ext uri="{FF2B5EF4-FFF2-40B4-BE49-F238E27FC236}">
                    <a16:creationId xmlns:a16="http://schemas.microsoft.com/office/drawing/2014/main" id="{83B9B5E3-8DDF-46C2-9EFD-A4077D5705D3}"/>
                  </a:ext>
                </a:extLst>
              </p:cNvPr>
              <p:cNvPicPr/>
              <p:nvPr/>
            </p:nvPicPr>
            <p:blipFill>
              <a:blip r:embed="rId35"/>
              <a:stretch>
                <a:fillRect/>
              </a:stretch>
            </p:blipFill>
            <p:spPr>
              <a:xfrm>
                <a:off x="3327473" y="2874545"/>
                <a:ext cx="812807" cy="39068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29" name="Inkt 1028">
                <a:extLst>
                  <a:ext uri="{FF2B5EF4-FFF2-40B4-BE49-F238E27FC236}">
                    <a16:creationId xmlns:a16="http://schemas.microsoft.com/office/drawing/2014/main" id="{E4A36A56-3BF3-4027-AD85-BEFC2B8408BC}"/>
                  </a:ext>
                </a:extLst>
              </p14:cNvPr>
              <p14:cNvContentPartPr/>
              <p14:nvPr/>
            </p14:nvContentPartPr>
            <p14:xfrm>
              <a:off x="4212210" y="2863833"/>
              <a:ext cx="40608" cy="173952"/>
            </p14:xfrm>
          </p:contentPart>
        </mc:Choice>
        <mc:Fallback xmlns="">
          <p:pic>
            <p:nvPicPr>
              <p:cNvPr id="1029" name="Inkt 1028">
                <a:extLst>
                  <a:ext uri="{FF2B5EF4-FFF2-40B4-BE49-F238E27FC236}">
                    <a16:creationId xmlns:a16="http://schemas.microsoft.com/office/drawing/2014/main" id="{E4A36A56-3BF3-4027-AD85-BEFC2B8408BC}"/>
                  </a:ext>
                </a:extLst>
              </p:cNvPr>
              <p:cNvPicPr/>
              <p:nvPr/>
            </p:nvPicPr>
            <p:blipFill>
              <a:blip r:embed="rId37"/>
              <a:stretch>
                <a:fillRect/>
              </a:stretch>
            </p:blipFill>
            <p:spPr>
              <a:xfrm>
                <a:off x="4198195" y="2849816"/>
                <a:ext cx="68998" cy="20234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0" name="Inkt 1039">
                <a:extLst>
                  <a:ext uri="{FF2B5EF4-FFF2-40B4-BE49-F238E27FC236}">
                    <a16:creationId xmlns:a16="http://schemas.microsoft.com/office/drawing/2014/main" id="{C8B939BD-74B0-4F1E-9965-F51F78A29A9C}"/>
                  </a:ext>
                </a:extLst>
              </p14:cNvPr>
              <p14:cNvContentPartPr/>
              <p14:nvPr/>
            </p14:nvContentPartPr>
            <p14:xfrm>
              <a:off x="4314450" y="2811129"/>
              <a:ext cx="127656" cy="189504"/>
            </p14:xfrm>
          </p:contentPart>
        </mc:Choice>
        <mc:Fallback xmlns="">
          <p:pic>
            <p:nvPicPr>
              <p:cNvPr id="1040" name="Inkt 1039">
                <a:extLst>
                  <a:ext uri="{FF2B5EF4-FFF2-40B4-BE49-F238E27FC236}">
                    <a16:creationId xmlns:a16="http://schemas.microsoft.com/office/drawing/2014/main" id="{C8B939BD-74B0-4F1E-9965-F51F78A29A9C}"/>
                  </a:ext>
                </a:extLst>
              </p:cNvPr>
              <p:cNvPicPr/>
              <p:nvPr/>
            </p:nvPicPr>
            <p:blipFill>
              <a:blip r:embed="rId39"/>
              <a:stretch>
                <a:fillRect/>
              </a:stretch>
            </p:blipFill>
            <p:spPr>
              <a:xfrm>
                <a:off x="4300426" y="2797078"/>
                <a:ext cx="156064" cy="217966"/>
              </a:xfrm>
              <a:prstGeom prst="rect">
                <a:avLst/>
              </a:prstGeom>
            </p:spPr>
          </p:pic>
        </mc:Fallback>
      </mc:AlternateContent>
    </p:spTree>
    <p:extLst>
      <p:ext uri="{BB962C8B-B14F-4D97-AF65-F5344CB8AC3E}">
        <p14:creationId xmlns:p14="http://schemas.microsoft.com/office/powerpoint/2010/main" val="979675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30" name="Inkt 1029">
                <a:extLst>
                  <a:ext uri="{FF2B5EF4-FFF2-40B4-BE49-F238E27FC236}">
                    <a16:creationId xmlns:a16="http://schemas.microsoft.com/office/drawing/2014/main" id="{0AE14BF8-750B-42DF-BD16-A3EFE4269C69}"/>
                  </a:ext>
                </a:extLst>
              </p14:cNvPr>
              <p14:cNvContentPartPr/>
              <p14:nvPr/>
            </p14:nvContentPartPr>
            <p14:xfrm>
              <a:off x="5234736" y="2709784"/>
              <a:ext cx="1722528" cy="1314144"/>
            </p14:xfrm>
          </p:contentPart>
        </mc:Choice>
        <mc:Fallback xmlns="">
          <p:pic>
            <p:nvPicPr>
              <p:cNvPr id="1030" name="Inkt 1029">
                <a:extLst>
                  <a:ext uri="{FF2B5EF4-FFF2-40B4-BE49-F238E27FC236}">
                    <a16:creationId xmlns:a16="http://schemas.microsoft.com/office/drawing/2014/main" id="{0AE14BF8-750B-42DF-BD16-A3EFE4269C69}"/>
                  </a:ext>
                </a:extLst>
              </p:cNvPr>
              <p:cNvPicPr/>
              <p:nvPr/>
            </p:nvPicPr>
            <p:blipFill>
              <a:blip r:embed="rId3"/>
              <a:stretch>
                <a:fillRect/>
              </a:stretch>
            </p:blipFill>
            <p:spPr>
              <a:xfrm>
                <a:off x="5191538" y="2623398"/>
                <a:ext cx="1808564" cy="148655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31" name="Inkt 1030">
                <a:extLst>
                  <a:ext uri="{FF2B5EF4-FFF2-40B4-BE49-F238E27FC236}">
                    <a16:creationId xmlns:a16="http://schemas.microsoft.com/office/drawing/2014/main" id="{2BA76E59-97BD-465A-8C02-533FDF943FF9}"/>
                  </a:ext>
                </a:extLst>
              </p14:cNvPr>
              <p14:cNvContentPartPr/>
              <p14:nvPr/>
            </p14:nvContentPartPr>
            <p14:xfrm>
              <a:off x="5589840" y="3792952"/>
              <a:ext cx="914688" cy="328896"/>
            </p14:xfrm>
          </p:contentPart>
        </mc:Choice>
        <mc:Fallback xmlns="">
          <p:pic>
            <p:nvPicPr>
              <p:cNvPr id="1031" name="Inkt 1030">
                <a:extLst>
                  <a:ext uri="{FF2B5EF4-FFF2-40B4-BE49-F238E27FC236}">
                    <a16:creationId xmlns:a16="http://schemas.microsoft.com/office/drawing/2014/main" id="{2BA76E59-97BD-465A-8C02-533FDF943FF9}"/>
                  </a:ext>
                </a:extLst>
              </p:cNvPr>
              <p:cNvPicPr/>
              <p:nvPr/>
            </p:nvPicPr>
            <p:blipFill>
              <a:blip r:embed="rId5"/>
              <a:stretch>
                <a:fillRect/>
              </a:stretch>
            </p:blipFill>
            <p:spPr>
              <a:xfrm>
                <a:off x="5547003" y="3706590"/>
                <a:ext cx="1000721" cy="50126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50" name="Inkt 1049">
                <a:extLst>
                  <a:ext uri="{FF2B5EF4-FFF2-40B4-BE49-F238E27FC236}">
                    <a16:creationId xmlns:a16="http://schemas.microsoft.com/office/drawing/2014/main" id="{938FC4ED-AD24-427F-9FE8-8E2F52EBAA88}"/>
                  </a:ext>
                </a:extLst>
              </p14:cNvPr>
              <p14:cNvContentPartPr/>
              <p14:nvPr/>
            </p14:nvContentPartPr>
            <p14:xfrm>
              <a:off x="4666512" y="4591864"/>
              <a:ext cx="2876544" cy="612864"/>
            </p14:xfrm>
          </p:contentPart>
        </mc:Choice>
        <mc:Fallback xmlns="">
          <p:pic>
            <p:nvPicPr>
              <p:cNvPr id="1050" name="Inkt 1049">
                <a:extLst>
                  <a:ext uri="{FF2B5EF4-FFF2-40B4-BE49-F238E27FC236}">
                    <a16:creationId xmlns:a16="http://schemas.microsoft.com/office/drawing/2014/main" id="{938FC4ED-AD24-427F-9FE8-8E2F52EBAA88}"/>
                  </a:ext>
                </a:extLst>
              </p:cNvPr>
              <p:cNvPicPr/>
              <p:nvPr/>
            </p:nvPicPr>
            <p:blipFill>
              <a:blip r:embed="rId7"/>
              <a:stretch>
                <a:fillRect/>
              </a:stretch>
            </p:blipFill>
            <p:spPr>
              <a:xfrm>
                <a:off x="4623321" y="4505494"/>
                <a:ext cx="2962567" cy="78524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51" name="Inkt 1050">
                <a:extLst>
                  <a:ext uri="{FF2B5EF4-FFF2-40B4-BE49-F238E27FC236}">
                    <a16:creationId xmlns:a16="http://schemas.microsoft.com/office/drawing/2014/main" id="{059B4628-71C3-40D8-8E18-9666DE96DF3D}"/>
                  </a:ext>
                </a:extLst>
              </p14:cNvPr>
              <p14:cNvContentPartPr/>
              <p14:nvPr/>
            </p14:nvContentPartPr>
            <p14:xfrm>
              <a:off x="4719792" y="4813912"/>
              <a:ext cx="1438560" cy="275616"/>
            </p14:xfrm>
          </p:contentPart>
        </mc:Choice>
        <mc:Fallback xmlns="">
          <p:pic>
            <p:nvPicPr>
              <p:cNvPr id="1051" name="Inkt 1050">
                <a:extLst>
                  <a:ext uri="{FF2B5EF4-FFF2-40B4-BE49-F238E27FC236}">
                    <a16:creationId xmlns:a16="http://schemas.microsoft.com/office/drawing/2014/main" id="{059B4628-71C3-40D8-8E18-9666DE96DF3D}"/>
                  </a:ext>
                </a:extLst>
              </p:cNvPr>
              <p:cNvPicPr/>
              <p:nvPr/>
            </p:nvPicPr>
            <p:blipFill>
              <a:blip r:embed="rId9"/>
              <a:stretch>
                <a:fillRect/>
              </a:stretch>
            </p:blipFill>
            <p:spPr>
              <a:xfrm>
                <a:off x="4676592" y="4727557"/>
                <a:ext cx="152460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52" name="Inkt 1051">
                <a:extLst>
                  <a:ext uri="{FF2B5EF4-FFF2-40B4-BE49-F238E27FC236}">
                    <a16:creationId xmlns:a16="http://schemas.microsoft.com/office/drawing/2014/main" id="{DD7A66D7-F3C9-4121-A643-0E11F97D4BA2}"/>
                  </a:ext>
                </a:extLst>
              </p14:cNvPr>
              <p14:cNvContentPartPr/>
              <p14:nvPr/>
            </p14:nvContentPartPr>
            <p14:xfrm>
              <a:off x="5003760" y="4671928"/>
              <a:ext cx="2486016" cy="559584"/>
            </p14:xfrm>
          </p:contentPart>
        </mc:Choice>
        <mc:Fallback xmlns="">
          <p:pic>
            <p:nvPicPr>
              <p:cNvPr id="1052" name="Inkt 1051">
                <a:extLst>
                  <a:ext uri="{FF2B5EF4-FFF2-40B4-BE49-F238E27FC236}">
                    <a16:creationId xmlns:a16="http://schemas.microsoft.com/office/drawing/2014/main" id="{DD7A66D7-F3C9-4121-A643-0E11F97D4BA2}"/>
                  </a:ext>
                </a:extLst>
              </p:cNvPr>
              <p:cNvPicPr/>
              <p:nvPr/>
            </p:nvPicPr>
            <p:blipFill>
              <a:blip r:embed="rId11"/>
              <a:stretch>
                <a:fillRect/>
              </a:stretch>
            </p:blipFill>
            <p:spPr>
              <a:xfrm>
                <a:off x="4960922" y="4585561"/>
                <a:ext cx="2572051" cy="73195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53" name="Inkt 1052">
                <a:extLst>
                  <a:ext uri="{FF2B5EF4-FFF2-40B4-BE49-F238E27FC236}">
                    <a16:creationId xmlns:a16="http://schemas.microsoft.com/office/drawing/2014/main" id="{09A50FC2-E0B8-4360-87B3-5552B281F14A}"/>
                  </a:ext>
                </a:extLst>
              </p14:cNvPr>
              <p14:cNvContentPartPr/>
              <p14:nvPr/>
            </p14:nvContentPartPr>
            <p14:xfrm>
              <a:off x="4835280" y="4973752"/>
              <a:ext cx="2681280" cy="275616"/>
            </p14:xfrm>
          </p:contentPart>
        </mc:Choice>
        <mc:Fallback xmlns="">
          <p:pic>
            <p:nvPicPr>
              <p:cNvPr id="1053" name="Inkt 1052">
                <a:extLst>
                  <a:ext uri="{FF2B5EF4-FFF2-40B4-BE49-F238E27FC236}">
                    <a16:creationId xmlns:a16="http://schemas.microsoft.com/office/drawing/2014/main" id="{09A50FC2-E0B8-4360-87B3-5552B281F14A}"/>
                  </a:ext>
                </a:extLst>
              </p:cNvPr>
              <p:cNvPicPr/>
              <p:nvPr/>
            </p:nvPicPr>
            <p:blipFill>
              <a:blip r:embed="rId13"/>
              <a:stretch>
                <a:fillRect/>
              </a:stretch>
            </p:blipFill>
            <p:spPr>
              <a:xfrm>
                <a:off x="4792080" y="4887397"/>
                <a:ext cx="276732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54" name="Inkt 1053">
                <a:extLst>
                  <a:ext uri="{FF2B5EF4-FFF2-40B4-BE49-F238E27FC236}">
                    <a16:creationId xmlns:a16="http://schemas.microsoft.com/office/drawing/2014/main" id="{A8EB3931-DA11-457B-B67B-E89C67D11874}"/>
                  </a:ext>
                </a:extLst>
              </p14:cNvPr>
              <p14:cNvContentPartPr/>
              <p14:nvPr/>
            </p14:nvContentPartPr>
            <p14:xfrm>
              <a:off x="4950480" y="5053528"/>
              <a:ext cx="2175264" cy="239904"/>
            </p14:xfrm>
          </p:contentPart>
        </mc:Choice>
        <mc:Fallback xmlns="">
          <p:pic>
            <p:nvPicPr>
              <p:cNvPr id="1054" name="Inkt 1053">
                <a:extLst>
                  <a:ext uri="{FF2B5EF4-FFF2-40B4-BE49-F238E27FC236}">
                    <a16:creationId xmlns:a16="http://schemas.microsoft.com/office/drawing/2014/main" id="{A8EB3931-DA11-457B-B67B-E89C67D11874}"/>
                  </a:ext>
                </a:extLst>
              </p:cNvPr>
              <p:cNvPicPr/>
              <p:nvPr/>
            </p:nvPicPr>
            <p:blipFill>
              <a:blip r:embed="rId15"/>
              <a:stretch>
                <a:fillRect/>
              </a:stretch>
            </p:blipFill>
            <p:spPr>
              <a:xfrm>
                <a:off x="4907644" y="4967565"/>
                <a:ext cx="2261295" cy="41218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5" name="Inkt 1054">
                <a:extLst>
                  <a:ext uri="{FF2B5EF4-FFF2-40B4-BE49-F238E27FC236}">
                    <a16:creationId xmlns:a16="http://schemas.microsoft.com/office/drawing/2014/main" id="{4E677220-5D7C-47B5-896D-8A4A23F3DDE3}"/>
                  </a:ext>
                </a:extLst>
              </p14:cNvPr>
              <p14:cNvContentPartPr/>
              <p14:nvPr/>
            </p14:nvContentPartPr>
            <p14:xfrm>
              <a:off x="4790928" y="5142232"/>
              <a:ext cx="1766880" cy="177984"/>
            </p14:xfrm>
          </p:contentPart>
        </mc:Choice>
        <mc:Fallback xmlns="">
          <p:pic>
            <p:nvPicPr>
              <p:cNvPr id="1055" name="Inkt 1054">
                <a:extLst>
                  <a:ext uri="{FF2B5EF4-FFF2-40B4-BE49-F238E27FC236}">
                    <a16:creationId xmlns:a16="http://schemas.microsoft.com/office/drawing/2014/main" id="{4E677220-5D7C-47B5-896D-8A4A23F3DDE3}"/>
                  </a:ext>
                </a:extLst>
              </p:cNvPr>
              <p:cNvPicPr/>
              <p:nvPr/>
            </p:nvPicPr>
            <p:blipFill>
              <a:blip r:embed="rId17"/>
              <a:stretch>
                <a:fillRect/>
              </a:stretch>
            </p:blipFill>
            <p:spPr>
              <a:xfrm>
                <a:off x="4747728" y="5056296"/>
                <a:ext cx="1852920" cy="35021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6" name="Inkt 1055">
                <a:extLst>
                  <a:ext uri="{FF2B5EF4-FFF2-40B4-BE49-F238E27FC236}">
                    <a16:creationId xmlns:a16="http://schemas.microsoft.com/office/drawing/2014/main" id="{C04B8F01-574E-4C53-9AC2-FB4E3A7FE195}"/>
                  </a:ext>
                </a:extLst>
              </p14:cNvPr>
              <p14:cNvContentPartPr/>
              <p14:nvPr/>
            </p14:nvContentPartPr>
            <p14:xfrm>
              <a:off x="4675440" y="5080312"/>
              <a:ext cx="470880" cy="160128"/>
            </p14:xfrm>
          </p:contentPart>
        </mc:Choice>
        <mc:Fallback xmlns="">
          <p:pic>
            <p:nvPicPr>
              <p:cNvPr id="1056" name="Inkt 1055">
                <a:extLst>
                  <a:ext uri="{FF2B5EF4-FFF2-40B4-BE49-F238E27FC236}">
                    <a16:creationId xmlns:a16="http://schemas.microsoft.com/office/drawing/2014/main" id="{C04B8F01-574E-4C53-9AC2-FB4E3A7FE195}"/>
                  </a:ext>
                </a:extLst>
              </p:cNvPr>
              <p:cNvPicPr/>
              <p:nvPr/>
            </p:nvPicPr>
            <p:blipFill>
              <a:blip r:embed="rId19"/>
              <a:stretch>
                <a:fillRect/>
              </a:stretch>
            </p:blipFill>
            <p:spPr>
              <a:xfrm>
                <a:off x="4632240" y="4993951"/>
                <a:ext cx="556920" cy="33249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7" name="Inkt 1056">
                <a:extLst>
                  <a:ext uri="{FF2B5EF4-FFF2-40B4-BE49-F238E27FC236}">
                    <a16:creationId xmlns:a16="http://schemas.microsoft.com/office/drawing/2014/main" id="{1E5C717D-5828-482A-A5C0-6C72DE054088}"/>
                  </a:ext>
                </a:extLst>
              </p14:cNvPr>
              <p14:cNvContentPartPr/>
              <p14:nvPr/>
            </p14:nvContentPartPr>
            <p14:xfrm>
              <a:off x="6060432" y="4929400"/>
              <a:ext cx="1411776" cy="293184"/>
            </p14:xfrm>
          </p:contentPart>
        </mc:Choice>
        <mc:Fallback xmlns="">
          <p:pic>
            <p:nvPicPr>
              <p:cNvPr id="1057" name="Inkt 1056">
                <a:extLst>
                  <a:ext uri="{FF2B5EF4-FFF2-40B4-BE49-F238E27FC236}">
                    <a16:creationId xmlns:a16="http://schemas.microsoft.com/office/drawing/2014/main" id="{1E5C717D-5828-482A-A5C0-6C72DE054088}"/>
                  </a:ext>
                </a:extLst>
              </p:cNvPr>
              <p:cNvPicPr/>
              <p:nvPr/>
            </p:nvPicPr>
            <p:blipFill>
              <a:blip r:embed="rId21"/>
              <a:stretch>
                <a:fillRect/>
              </a:stretch>
            </p:blipFill>
            <p:spPr>
              <a:xfrm>
                <a:off x="6017585" y="4843169"/>
                <a:ext cx="1497829" cy="46528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17" name="Inkt 1216">
                <a:extLst>
                  <a:ext uri="{FF2B5EF4-FFF2-40B4-BE49-F238E27FC236}">
                    <a16:creationId xmlns:a16="http://schemas.microsoft.com/office/drawing/2014/main" id="{EC418D31-B6B0-4E87-B9D7-73BEB665D2F6}"/>
                  </a:ext>
                </a:extLst>
              </p14:cNvPr>
              <p14:cNvContentPartPr/>
              <p14:nvPr/>
            </p14:nvContentPartPr>
            <p14:xfrm>
              <a:off x="3831926" y="2186035"/>
              <a:ext cx="4732560" cy="2930040"/>
            </p14:xfrm>
          </p:contentPart>
        </mc:Choice>
        <mc:Fallback xmlns="">
          <p:pic>
            <p:nvPicPr>
              <p:cNvPr id="1217" name="Inkt 1216">
                <a:extLst>
                  <a:ext uri="{FF2B5EF4-FFF2-40B4-BE49-F238E27FC236}">
                    <a16:creationId xmlns:a16="http://schemas.microsoft.com/office/drawing/2014/main" id="{EC418D31-B6B0-4E87-B9D7-73BEB665D2F6}"/>
                  </a:ext>
                </a:extLst>
              </p:cNvPr>
              <p:cNvPicPr/>
              <p:nvPr/>
            </p:nvPicPr>
            <p:blipFill>
              <a:blip r:embed="rId23"/>
              <a:stretch>
                <a:fillRect/>
              </a:stretch>
            </p:blipFill>
            <p:spPr>
              <a:xfrm>
                <a:off x="2966846" y="2157235"/>
                <a:ext cx="6320880" cy="2986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37" name="Inkt 1236">
                <a:extLst>
                  <a:ext uri="{FF2B5EF4-FFF2-40B4-BE49-F238E27FC236}">
                    <a16:creationId xmlns:a16="http://schemas.microsoft.com/office/drawing/2014/main" id="{222C07ED-CD5E-430B-B16F-8F0AC3C3DBD5}"/>
                  </a:ext>
                </a:extLst>
              </p14:cNvPr>
              <p14:cNvContentPartPr/>
              <p14:nvPr/>
            </p14:nvContentPartPr>
            <p14:xfrm>
              <a:off x="7921774" y="2940906"/>
              <a:ext cx="176256" cy="255168"/>
            </p14:xfrm>
          </p:contentPart>
        </mc:Choice>
        <mc:Fallback xmlns="">
          <p:pic>
            <p:nvPicPr>
              <p:cNvPr id="1237" name="Inkt 1236">
                <a:extLst>
                  <a:ext uri="{FF2B5EF4-FFF2-40B4-BE49-F238E27FC236}">
                    <a16:creationId xmlns:a16="http://schemas.microsoft.com/office/drawing/2014/main" id="{222C07ED-CD5E-430B-B16F-8F0AC3C3DBD5}"/>
                  </a:ext>
                </a:extLst>
              </p:cNvPr>
              <p:cNvPicPr/>
              <p:nvPr/>
            </p:nvPicPr>
            <p:blipFill>
              <a:blip r:embed="rId25"/>
              <a:stretch>
                <a:fillRect/>
              </a:stretch>
            </p:blipFill>
            <p:spPr>
              <a:xfrm>
                <a:off x="7907386" y="2926510"/>
                <a:ext cx="204673" cy="283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45" name="Inkt 1244">
                <a:extLst>
                  <a:ext uri="{FF2B5EF4-FFF2-40B4-BE49-F238E27FC236}">
                    <a16:creationId xmlns:a16="http://schemas.microsoft.com/office/drawing/2014/main" id="{B11D800D-6EE2-48BA-A63B-8265FB6EA3A3}"/>
                  </a:ext>
                </a:extLst>
              </p14:cNvPr>
              <p14:cNvContentPartPr/>
              <p14:nvPr/>
            </p14:nvContentPartPr>
            <p14:xfrm>
              <a:off x="8204355" y="2947938"/>
              <a:ext cx="120096" cy="233568"/>
            </p14:xfrm>
          </p:contentPart>
        </mc:Choice>
        <mc:Fallback xmlns="">
          <p:pic>
            <p:nvPicPr>
              <p:cNvPr id="1245" name="Inkt 1244">
                <a:extLst>
                  <a:ext uri="{FF2B5EF4-FFF2-40B4-BE49-F238E27FC236}">
                    <a16:creationId xmlns:a16="http://schemas.microsoft.com/office/drawing/2014/main" id="{B11D800D-6EE2-48BA-A63B-8265FB6EA3A3}"/>
                  </a:ext>
                </a:extLst>
              </p:cNvPr>
              <p:cNvPicPr/>
              <p:nvPr/>
            </p:nvPicPr>
            <p:blipFill>
              <a:blip r:embed="rId27"/>
              <a:stretch>
                <a:fillRect/>
              </a:stretch>
            </p:blipFill>
            <p:spPr>
              <a:xfrm>
                <a:off x="8189972" y="2933902"/>
                <a:ext cx="148502" cy="26199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24" name="Inkt 1023">
                <a:extLst>
                  <a:ext uri="{FF2B5EF4-FFF2-40B4-BE49-F238E27FC236}">
                    <a16:creationId xmlns:a16="http://schemas.microsoft.com/office/drawing/2014/main" id="{8836F8B7-CC93-4C52-9AA2-C3C45F777AA2}"/>
                  </a:ext>
                </a:extLst>
              </p14:cNvPr>
              <p14:cNvContentPartPr/>
              <p14:nvPr/>
            </p14:nvContentPartPr>
            <p14:xfrm>
              <a:off x="8431299" y="2960610"/>
              <a:ext cx="117072" cy="221400"/>
            </p14:xfrm>
          </p:contentPart>
        </mc:Choice>
        <mc:Fallback xmlns="">
          <p:pic>
            <p:nvPicPr>
              <p:cNvPr id="1024" name="Inkt 1023">
                <a:extLst>
                  <a:ext uri="{FF2B5EF4-FFF2-40B4-BE49-F238E27FC236}">
                    <a16:creationId xmlns:a16="http://schemas.microsoft.com/office/drawing/2014/main" id="{8836F8B7-CC93-4C52-9AA2-C3C45F777AA2}"/>
                  </a:ext>
                </a:extLst>
              </p:cNvPr>
              <p:cNvPicPr/>
              <p:nvPr/>
            </p:nvPicPr>
            <p:blipFill>
              <a:blip r:embed="rId29"/>
              <a:stretch>
                <a:fillRect/>
              </a:stretch>
            </p:blipFill>
            <p:spPr>
              <a:xfrm>
                <a:off x="8416890" y="2946210"/>
                <a:ext cx="14553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25" name="Inkt 1024">
                <a:extLst>
                  <a:ext uri="{FF2B5EF4-FFF2-40B4-BE49-F238E27FC236}">
                    <a16:creationId xmlns:a16="http://schemas.microsoft.com/office/drawing/2014/main" id="{F01ED035-E7FF-44F1-8B61-0D964D100904}"/>
                  </a:ext>
                </a:extLst>
              </p14:cNvPr>
              <p14:cNvContentPartPr/>
              <p14:nvPr/>
            </p14:nvContentPartPr>
            <p14:xfrm>
              <a:off x="8651907" y="2976450"/>
              <a:ext cx="288" cy="173664"/>
            </p14:xfrm>
          </p:contentPart>
        </mc:Choice>
        <mc:Fallback xmlns="">
          <p:pic>
            <p:nvPicPr>
              <p:cNvPr id="1025" name="Inkt 1024">
                <a:extLst>
                  <a:ext uri="{FF2B5EF4-FFF2-40B4-BE49-F238E27FC236}">
                    <a16:creationId xmlns:a16="http://schemas.microsoft.com/office/drawing/2014/main" id="{F01ED035-E7FF-44F1-8B61-0D964D100904}"/>
                  </a:ext>
                </a:extLst>
              </p:cNvPr>
              <p:cNvPicPr/>
              <p:nvPr/>
            </p:nvPicPr>
            <p:blipFill>
              <a:blip r:embed="rId31"/>
              <a:stretch>
                <a:fillRect/>
              </a:stretch>
            </p:blipFill>
            <p:spPr>
              <a:xfrm>
                <a:off x="8640675" y="2962068"/>
                <a:ext cx="23040" cy="20206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26" name="Inkt 1025">
                <a:extLst>
                  <a:ext uri="{FF2B5EF4-FFF2-40B4-BE49-F238E27FC236}">
                    <a16:creationId xmlns:a16="http://schemas.microsoft.com/office/drawing/2014/main" id="{32876039-A15C-4AC4-81CB-FB35FB33C730}"/>
                  </a:ext>
                </a:extLst>
              </p14:cNvPr>
              <p14:cNvContentPartPr/>
              <p14:nvPr/>
            </p14:nvContentPartPr>
            <p14:xfrm>
              <a:off x="8630019" y="2951106"/>
              <a:ext cx="164160" cy="205344"/>
            </p14:xfrm>
          </p:contentPart>
        </mc:Choice>
        <mc:Fallback xmlns="">
          <p:pic>
            <p:nvPicPr>
              <p:cNvPr id="1026" name="Inkt 1025">
                <a:extLst>
                  <a:ext uri="{FF2B5EF4-FFF2-40B4-BE49-F238E27FC236}">
                    <a16:creationId xmlns:a16="http://schemas.microsoft.com/office/drawing/2014/main" id="{32876039-A15C-4AC4-81CB-FB35FB33C730}"/>
                  </a:ext>
                </a:extLst>
              </p:cNvPr>
              <p:cNvPicPr/>
              <p:nvPr/>
            </p:nvPicPr>
            <p:blipFill>
              <a:blip r:embed="rId33"/>
              <a:stretch>
                <a:fillRect/>
              </a:stretch>
            </p:blipFill>
            <p:spPr>
              <a:xfrm>
                <a:off x="8615619" y="2937081"/>
                <a:ext cx="192600" cy="233754"/>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28" name="Inkt 1027">
                <a:extLst>
                  <a:ext uri="{FF2B5EF4-FFF2-40B4-BE49-F238E27FC236}">
                    <a16:creationId xmlns:a16="http://schemas.microsoft.com/office/drawing/2014/main" id="{83B9B5E3-8DDF-46C2-9EFD-A4077D5705D3}"/>
                  </a:ext>
                </a:extLst>
              </p14:cNvPr>
              <p14:cNvContentPartPr/>
              <p14:nvPr/>
            </p14:nvContentPartPr>
            <p14:xfrm>
              <a:off x="3341512" y="2888601"/>
              <a:ext cx="784370" cy="362212"/>
            </p14:xfrm>
          </p:contentPart>
        </mc:Choice>
        <mc:Fallback xmlns="">
          <p:pic>
            <p:nvPicPr>
              <p:cNvPr id="1028" name="Inkt 1027">
                <a:extLst>
                  <a:ext uri="{FF2B5EF4-FFF2-40B4-BE49-F238E27FC236}">
                    <a16:creationId xmlns:a16="http://schemas.microsoft.com/office/drawing/2014/main" id="{83B9B5E3-8DDF-46C2-9EFD-A4077D5705D3}"/>
                  </a:ext>
                </a:extLst>
              </p:cNvPr>
              <p:cNvPicPr/>
              <p:nvPr/>
            </p:nvPicPr>
            <p:blipFill>
              <a:blip r:embed="rId35"/>
              <a:stretch>
                <a:fillRect/>
              </a:stretch>
            </p:blipFill>
            <p:spPr>
              <a:xfrm>
                <a:off x="3327473" y="2874545"/>
                <a:ext cx="812807" cy="39068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29" name="Inkt 1028">
                <a:extLst>
                  <a:ext uri="{FF2B5EF4-FFF2-40B4-BE49-F238E27FC236}">
                    <a16:creationId xmlns:a16="http://schemas.microsoft.com/office/drawing/2014/main" id="{E4A36A56-3BF3-4027-AD85-BEFC2B8408BC}"/>
                  </a:ext>
                </a:extLst>
              </p14:cNvPr>
              <p14:cNvContentPartPr/>
              <p14:nvPr/>
            </p14:nvContentPartPr>
            <p14:xfrm>
              <a:off x="4212210" y="2863833"/>
              <a:ext cx="40608" cy="173952"/>
            </p14:xfrm>
          </p:contentPart>
        </mc:Choice>
        <mc:Fallback xmlns="">
          <p:pic>
            <p:nvPicPr>
              <p:cNvPr id="1029" name="Inkt 1028">
                <a:extLst>
                  <a:ext uri="{FF2B5EF4-FFF2-40B4-BE49-F238E27FC236}">
                    <a16:creationId xmlns:a16="http://schemas.microsoft.com/office/drawing/2014/main" id="{E4A36A56-3BF3-4027-AD85-BEFC2B8408BC}"/>
                  </a:ext>
                </a:extLst>
              </p:cNvPr>
              <p:cNvPicPr/>
              <p:nvPr/>
            </p:nvPicPr>
            <p:blipFill>
              <a:blip r:embed="rId37"/>
              <a:stretch>
                <a:fillRect/>
              </a:stretch>
            </p:blipFill>
            <p:spPr>
              <a:xfrm>
                <a:off x="4198195" y="2849816"/>
                <a:ext cx="68998" cy="20234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0" name="Inkt 1039">
                <a:extLst>
                  <a:ext uri="{FF2B5EF4-FFF2-40B4-BE49-F238E27FC236}">
                    <a16:creationId xmlns:a16="http://schemas.microsoft.com/office/drawing/2014/main" id="{C8B939BD-74B0-4F1E-9965-F51F78A29A9C}"/>
                  </a:ext>
                </a:extLst>
              </p14:cNvPr>
              <p14:cNvContentPartPr/>
              <p14:nvPr/>
            </p14:nvContentPartPr>
            <p14:xfrm>
              <a:off x="4314450" y="2811129"/>
              <a:ext cx="127656" cy="189504"/>
            </p14:xfrm>
          </p:contentPart>
        </mc:Choice>
        <mc:Fallback xmlns="">
          <p:pic>
            <p:nvPicPr>
              <p:cNvPr id="1040" name="Inkt 1039">
                <a:extLst>
                  <a:ext uri="{FF2B5EF4-FFF2-40B4-BE49-F238E27FC236}">
                    <a16:creationId xmlns:a16="http://schemas.microsoft.com/office/drawing/2014/main" id="{C8B939BD-74B0-4F1E-9965-F51F78A29A9C}"/>
                  </a:ext>
                </a:extLst>
              </p:cNvPr>
              <p:cNvPicPr/>
              <p:nvPr/>
            </p:nvPicPr>
            <p:blipFill>
              <a:blip r:embed="rId39"/>
              <a:stretch>
                <a:fillRect/>
              </a:stretch>
            </p:blipFill>
            <p:spPr>
              <a:xfrm>
                <a:off x="4300426" y="2797078"/>
                <a:ext cx="156064" cy="21796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73" name="Inkt 1272">
                <a:extLst>
                  <a:ext uri="{FF2B5EF4-FFF2-40B4-BE49-F238E27FC236}">
                    <a16:creationId xmlns:a16="http://schemas.microsoft.com/office/drawing/2014/main" id="{239ABC6B-DEFC-4778-97EE-CFDD10CE444D}"/>
                  </a:ext>
                </a:extLst>
              </p14:cNvPr>
              <p14:cNvContentPartPr/>
              <p14:nvPr/>
            </p14:nvContentPartPr>
            <p14:xfrm>
              <a:off x="4364324" y="919762"/>
              <a:ext cx="2345400" cy="1503936"/>
            </p14:xfrm>
          </p:contentPart>
        </mc:Choice>
        <mc:Fallback xmlns="">
          <p:pic>
            <p:nvPicPr>
              <p:cNvPr id="1273" name="Inkt 1272">
                <a:extLst>
                  <a:ext uri="{FF2B5EF4-FFF2-40B4-BE49-F238E27FC236}">
                    <a16:creationId xmlns:a16="http://schemas.microsoft.com/office/drawing/2014/main" id="{239ABC6B-DEFC-4778-97EE-CFDD10CE444D}"/>
                  </a:ext>
                </a:extLst>
              </p:cNvPr>
              <p:cNvPicPr/>
              <p:nvPr/>
            </p:nvPicPr>
            <p:blipFill>
              <a:blip r:embed="rId41"/>
              <a:stretch>
                <a:fillRect/>
              </a:stretch>
            </p:blipFill>
            <p:spPr>
              <a:xfrm>
                <a:off x="4349924" y="905723"/>
                <a:ext cx="2373840" cy="1532373"/>
              </a:xfrm>
              <a:prstGeom prst="rect">
                <a:avLst/>
              </a:prstGeom>
            </p:spPr>
          </p:pic>
        </mc:Fallback>
      </mc:AlternateContent>
    </p:spTree>
    <p:extLst>
      <p:ext uri="{BB962C8B-B14F-4D97-AF65-F5344CB8AC3E}">
        <p14:creationId xmlns:p14="http://schemas.microsoft.com/office/powerpoint/2010/main" val="1871663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31" name="Inkt 1030">
                <a:extLst>
                  <a:ext uri="{FF2B5EF4-FFF2-40B4-BE49-F238E27FC236}">
                    <a16:creationId xmlns:a16="http://schemas.microsoft.com/office/drawing/2014/main" id="{2BA76E59-97BD-465A-8C02-533FDF943FF9}"/>
                  </a:ext>
                </a:extLst>
              </p14:cNvPr>
              <p14:cNvContentPartPr/>
              <p14:nvPr/>
            </p14:nvContentPartPr>
            <p14:xfrm>
              <a:off x="5589840" y="3792952"/>
              <a:ext cx="914688" cy="328896"/>
            </p14:xfrm>
          </p:contentPart>
        </mc:Choice>
        <mc:Fallback xmlns="">
          <p:pic>
            <p:nvPicPr>
              <p:cNvPr id="1031" name="Inkt 1030">
                <a:extLst>
                  <a:ext uri="{FF2B5EF4-FFF2-40B4-BE49-F238E27FC236}">
                    <a16:creationId xmlns:a16="http://schemas.microsoft.com/office/drawing/2014/main" id="{2BA76E59-97BD-465A-8C02-533FDF943FF9}"/>
                  </a:ext>
                </a:extLst>
              </p:cNvPr>
              <p:cNvPicPr/>
              <p:nvPr/>
            </p:nvPicPr>
            <p:blipFill>
              <a:blip r:embed="rId5"/>
              <a:stretch>
                <a:fillRect/>
              </a:stretch>
            </p:blipFill>
            <p:spPr>
              <a:xfrm>
                <a:off x="5547003" y="3706590"/>
                <a:ext cx="1000721" cy="50126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50" name="Inkt 1049">
                <a:extLst>
                  <a:ext uri="{FF2B5EF4-FFF2-40B4-BE49-F238E27FC236}">
                    <a16:creationId xmlns:a16="http://schemas.microsoft.com/office/drawing/2014/main" id="{938FC4ED-AD24-427F-9FE8-8E2F52EBAA88}"/>
                  </a:ext>
                </a:extLst>
              </p14:cNvPr>
              <p14:cNvContentPartPr/>
              <p14:nvPr/>
            </p14:nvContentPartPr>
            <p14:xfrm>
              <a:off x="4666512" y="4591864"/>
              <a:ext cx="2876544" cy="612864"/>
            </p14:xfrm>
          </p:contentPart>
        </mc:Choice>
        <mc:Fallback xmlns="">
          <p:pic>
            <p:nvPicPr>
              <p:cNvPr id="1050" name="Inkt 1049">
                <a:extLst>
                  <a:ext uri="{FF2B5EF4-FFF2-40B4-BE49-F238E27FC236}">
                    <a16:creationId xmlns:a16="http://schemas.microsoft.com/office/drawing/2014/main" id="{938FC4ED-AD24-427F-9FE8-8E2F52EBAA88}"/>
                  </a:ext>
                </a:extLst>
              </p:cNvPr>
              <p:cNvPicPr/>
              <p:nvPr/>
            </p:nvPicPr>
            <p:blipFill>
              <a:blip r:embed="rId7"/>
              <a:stretch>
                <a:fillRect/>
              </a:stretch>
            </p:blipFill>
            <p:spPr>
              <a:xfrm>
                <a:off x="4623321" y="4505494"/>
                <a:ext cx="2962567" cy="78524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51" name="Inkt 1050">
                <a:extLst>
                  <a:ext uri="{FF2B5EF4-FFF2-40B4-BE49-F238E27FC236}">
                    <a16:creationId xmlns:a16="http://schemas.microsoft.com/office/drawing/2014/main" id="{059B4628-71C3-40D8-8E18-9666DE96DF3D}"/>
                  </a:ext>
                </a:extLst>
              </p14:cNvPr>
              <p14:cNvContentPartPr/>
              <p14:nvPr/>
            </p14:nvContentPartPr>
            <p14:xfrm>
              <a:off x="4719792" y="4813912"/>
              <a:ext cx="1438560" cy="275616"/>
            </p14:xfrm>
          </p:contentPart>
        </mc:Choice>
        <mc:Fallback xmlns="">
          <p:pic>
            <p:nvPicPr>
              <p:cNvPr id="1051" name="Inkt 1050">
                <a:extLst>
                  <a:ext uri="{FF2B5EF4-FFF2-40B4-BE49-F238E27FC236}">
                    <a16:creationId xmlns:a16="http://schemas.microsoft.com/office/drawing/2014/main" id="{059B4628-71C3-40D8-8E18-9666DE96DF3D}"/>
                  </a:ext>
                </a:extLst>
              </p:cNvPr>
              <p:cNvPicPr/>
              <p:nvPr/>
            </p:nvPicPr>
            <p:blipFill>
              <a:blip r:embed="rId9"/>
              <a:stretch>
                <a:fillRect/>
              </a:stretch>
            </p:blipFill>
            <p:spPr>
              <a:xfrm>
                <a:off x="4676592" y="4727557"/>
                <a:ext cx="152460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52" name="Inkt 1051">
                <a:extLst>
                  <a:ext uri="{FF2B5EF4-FFF2-40B4-BE49-F238E27FC236}">
                    <a16:creationId xmlns:a16="http://schemas.microsoft.com/office/drawing/2014/main" id="{DD7A66D7-F3C9-4121-A643-0E11F97D4BA2}"/>
                  </a:ext>
                </a:extLst>
              </p14:cNvPr>
              <p14:cNvContentPartPr/>
              <p14:nvPr/>
            </p14:nvContentPartPr>
            <p14:xfrm>
              <a:off x="5003760" y="4671928"/>
              <a:ext cx="2486016" cy="559584"/>
            </p14:xfrm>
          </p:contentPart>
        </mc:Choice>
        <mc:Fallback xmlns="">
          <p:pic>
            <p:nvPicPr>
              <p:cNvPr id="1052" name="Inkt 1051">
                <a:extLst>
                  <a:ext uri="{FF2B5EF4-FFF2-40B4-BE49-F238E27FC236}">
                    <a16:creationId xmlns:a16="http://schemas.microsoft.com/office/drawing/2014/main" id="{DD7A66D7-F3C9-4121-A643-0E11F97D4BA2}"/>
                  </a:ext>
                </a:extLst>
              </p:cNvPr>
              <p:cNvPicPr/>
              <p:nvPr/>
            </p:nvPicPr>
            <p:blipFill>
              <a:blip r:embed="rId11"/>
              <a:stretch>
                <a:fillRect/>
              </a:stretch>
            </p:blipFill>
            <p:spPr>
              <a:xfrm>
                <a:off x="4960922" y="4585561"/>
                <a:ext cx="2572051" cy="73195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53" name="Inkt 1052">
                <a:extLst>
                  <a:ext uri="{FF2B5EF4-FFF2-40B4-BE49-F238E27FC236}">
                    <a16:creationId xmlns:a16="http://schemas.microsoft.com/office/drawing/2014/main" id="{09A50FC2-E0B8-4360-87B3-5552B281F14A}"/>
                  </a:ext>
                </a:extLst>
              </p14:cNvPr>
              <p14:cNvContentPartPr/>
              <p14:nvPr/>
            </p14:nvContentPartPr>
            <p14:xfrm>
              <a:off x="4835280" y="4973752"/>
              <a:ext cx="2681280" cy="275616"/>
            </p14:xfrm>
          </p:contentPart>
        </mc:Choice>
        <mc:Fallback xmlns="">
          <p:pic>
            <p:nvPicPr>
              <p:cNvPr id="1053" name="Inkt 1052">
                <a:extLst>
                  <a:ext uri="{FF2B5EF4-FFF2-40B4-BE49-F238E27FC236}">
                    <a16:creationId xmlns:a16="http://schemas.microsoft.com/office/drawing/2014/main" id="{09A50FC2-E0B8-4360-87B3-5552B281F14A}"/>
                  </a:ext>
                </a:extLst>
              </p:cNvPr>
              <p:cNvPicPr/>
              <p:nvPr/>
            </p:nvPicPr>
            <p:blipFill>
              <a:blip r:embed="rId13"/>
              <a:stretch>
                <a:fillRect/>
              </a:stretch>
            </p:blipFill>
            <p:spPr>
              <a:xfrm>
                <a:off x="4792080" y="4887397"/>
                <a:ext cx="276732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54" name="Inkt 1053">
                <a:extLst>
                  <a:ext uri="{FF2B5EF4-FFF2-40B4-BE49-F238E27FC236}">
                    <a16:creationId xmlns:a16="http://schemas.microsoft.com/office/drawing/2014/main" id="{A8EB3931-DA11-457B-B67B-E89C67D11874}"/>
                  </a:ext>
                </a:extLst>
              </p14:cNvPr>
              <p14:cNvContentPartPr/>
              <p14:nvPr/>
            </p14:nvContentPartPr>
            <p14:xfrm>
              <a:off x="4950480" y="5053528"/>
              <a:ext cx="2175264" cy="239904"/>
            </p14:xfrm>
          </p:contentPart>
        </mc:Choice>
        <mc:Fallback xmlns="">
          <p:pic>
            <p:nvPicPr>
              <p:cNvPr id="1054" name="Inkt 1053">
                <a:extLst>
                  <a:ext uri="{FF2B5EF4-FFF2-40B4-BE49-F238E27FC236}">
                    <a16:creationId xmlns:a16="http://schemas.microsoft.com/office/drawing/2014/main" id="{A8EB3931-DA11-457B-B67B-E89C67D11874}"/>
                  </a:ext>
                </a:extLst>
              </p:cNvPr>
              <p:cNvPicPr/>
              <p:nvPr/>
            </p:nvPicPr>
            <p:blipFill>
              <a:blip r:embed="rId15"/>
              <a:stretch>
                <a:fillRect/>
              </a:stretch>
            </p:blipFill>
            <p:spPr>
              <a:xfrm>
                <a:off x="4907644" y="4967565"/>
                <a:ext cx="2261295" cy="41218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5" name="Inkt 1054">
                <a:extLst>
                  <a:ext uri="{FF2B5EF4-FFF2-40B4-BE49-F238E27FC236}">
                    <a16:creationId xmlns:a16="http://schemas.microsoft.com/office/drawing/2014/main" id="{4E677220-5D7C-47B5-896D-8A4A23F3DDE3}"/>
                  </a:ext>
                </a:extLst>
              </p14:cNvPr>
              <p14:cNvContentPartPr/>
              <p14:nvPr/>
            </p14:nvContentPartPr>
            <p14:xfrm>
              <a:off x="4790928" y="5142232"/>
              <a:ext cx="1766880" cy="177984"/>
            </p14:xfrm>
          </p:contentPart>
        </mc:Choice>
        <mc:Fallback xmlns="">
          <p:pic>
            <p:nvPicPr>
              <p:cNvPr id="1055" name="Inkt 1054">
                <a:extLst>
                  <a:ext uri="{FF2B5EF4-FFF2-40B4-BE49-F238E27FC236}">
                    <a16:creationId xmlns:a16="http://schemas.microsoft.com/office/drawing/2014/main" id="{4E677220-5D7C-47B5-896D-8A4A23F3DDE3}"/>
                  </a:ext>
                </a:extLst>
              </p:cNvPr>
              <p:cNvPicPr/>
              <p:nvPr/>
            </p:nvPicPr>
            <p:blipFill>
              <a:blip r:embed="rId17"/>
              <a:stretch>
                <a:fillRect/>
              </a:stretch>
            </p:blipFill>
            <p:spPr>
              <a:xfrm>
                <a:off x="4747728" y="5056296"/>
                <a:ext cx="1852920" cy="35021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6" name="Inkt 1055">
                <a:extLst>
                  <a:ext uri="{FF2B5EF4-FFF2-40B4-BE49-F238E27FC236}">
                    <a16:creationId xmlns:a16="http://schemas.microsoft.com/office/drawing/2014/main" id="{C04B8F01-574E-4C53-9AC2-FB4E3A7FE195}"/>
                  </a:ext>
                </a:extLst>
              </p14:cNvPr>
              <p14:cNvContentPartPr/>
              <p14:nvPr/>
            </p14:nvContentPartPr>
            <p14:xfrm>
              <a:off x="4675440" y="5080312"/>
              <a:ext cx="470880" cy="160128"/>
            </p14:xfrm>
          </p:contentPart>
        </mc:Choice>
        <mc:Fallback xmlns="">
          <p:pic>
            <p:nvPicPr>
              <p:cNvPr id="1056" name="Inkt 1055">
                <a:extLst>
                  <a:ext uri="{FF2B5EF4-FFF2-40B4-BE49-F238E27FC236}">
                    <a16:creationId xmlns:a16="http://schemas.microsoft.com/office/drawing/2014/main" id="{C04B8F01-574E-4C53-9AC2-FB4E3A7FE195}"/>
                  </a:ext>
                </a:extLst>
              </p:cNvPr>
              <p:cNvPicPr/>
              <p:nvPr/>
            </p:nvPicPr>
            <p:blipFill>
              <a:blip r:embed="rId19"/>
              <a:stretch>
                <a:fillRect/>
              </a:stretch>
            </p:blipFill>
            <p:spPr>
              <a:xfrm>
                <a:off x="4632240" y="4993951"/>
                <a:ext cx="556920" cy="33249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7" name="Inkt 1056">
                <a:extLst>
                  <a:ext uri="{FF2B5EF4-FFF2-40B4-BE49-F238E27FC236}">
                    <a16:creationId xmlns:a16="http://schemas.microsoft.com/office/drawing/2014/main" id="{1E5C717D-5828-482A-A5C0-6C72DE054088}"/>
                  </a:ext>
                </a:extLst>
              </p14:cNvPr>
              <p14:cNvContentPartPr/>
              <p14:nvPr/>
            </p14:nvContentPartPr>
            <p14:xfrm>
              <a:off x="6060432" y="4929400"/>
              <a:ext cx="1411776" cy="293184"/>
            </p14:xfrm>
          </p:contentPart>
        </mc:Choice>
        <mc:Fallback xmlns="">
          <p:pic>
            <p:nvPicPr>
              <p:cNvPr id="1057" name="Inkt 1056">
                <a:extLst>
                  <a:ext uri="{FF2B5EF4-FFF2-40B4-BE49-F238E27FC236}">
                    <a16:creationId xmlns:a16="http://schemas.microsoft.com/office/drawing/2014/main" id="{1E5C717D-5828-482A-A5C0-6C72DE054088}"/>
                  </a:ext>
                </a:extLst>
              </p:cNvPr>
              <p:cNvPicPr/>
              <p:nvPr/>
            </p:nvPicPr>
            <p:blipFill>
              <a:blip r:embed="rId21"/>
              <a:stretch>
                <a:fillRect/>
              </a:stretch>
            </p:blipFill>
            <p:spPr>
              <a:xfrm>
                <a:off x="6017585" y="4843169"/>
                <a:ext cx="1497829" cy="46528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17" name="Inkt 1216">
                <a:extLst>
                  <a:ext uri="{FF2B5EF4-FFF2-40B4-BE49-F238E27FC236}">
                    <a16:creationId xmlns:a16="http://schemas.microsoft.com/office/drawing/2014/main" id="{EC418D31-B6B0-4E87-B9D7-73BEB665D2F6}"/>
                  </a:ext>
                </a:extLst>
              </p14:cNvPr>
              <p14:cNvContentPartPr/>
              <p14:nvPr/>
            </p14:nvContentPartPr>
            <p14:xfrm>
              <a:off x="3831926" y="2549995"/>
              <a:ext cx="3365280" cy="2566080"/>
            </p14:xfrm>
          </p:contentPart>
        </mc:Choice>
        <mc:Fallback xmlns="">
          <p:pic>
            <p:nvPicPr>
              <p:cNvPr id="1217" name="Inkt 1216">
                <a:extLst>
                  <a:ext uri="{FF2B5EF4-FFF2-40B4-BE49-F238E27FC236}">
                    <a16:creationId xmlns:a16="http://schemas.microsoft.com/office/drawing/2014/main" id="{EC418D31-B6B0-4E87-B9D7-73BEB665D2F6}"/>
                  </a:ext>
                </a:extLst>
              </p:cNvPr>
              <p:cNvPicPr/>
              <p:nvPr/>
            </p:nvPicPr>
            <p:blipFill>
              <a:blip r:embed="rId23"/>
              <a:stretch>
                <a:fillRect/>
              </a:stretch>
            </p:blipFill>
            <p:spPr>
              <a:xfrm>
                <a:off x="3803126" y="2521195"/>
                <a:ext cx="3422520" cy="2623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28" name="Inkt 1027">
                <a:extLst>
                  <a:ext uri="{FF2B5EF4-FFF2-40B4-BE49-F238E27FC236}">
                    <a16:creationId xmlns:a16="http://schemas.microsoft.com/office/drawing/2014/main" id="{83B9B5E3-8DDF-46C2-9EFD-A4077D5705D3}"/>
                  </a:ext>
                </a:extLst>
              </p14:cNvPr>
              <p14:cNvContentPartPr/>
              <p14:nvPr/>
            </p14:nvContentPartPr>
            <p14:xfrm>
              <a:off x="3341512" y="2888601"/>
              <a:ext cx="784370" cy="362212"/>
            </p14:xfrm>
          </p:contentPart>
        </mc:Choice>
        <mc:Fallback xmlns="">
          <p:pic>
            <p:nvPicPr>
              <p:cNvPr id="1028" name="Inkt 1027">
                <a:extLst>
                  <a:ext uri="{FF2B5EF4-FFF2-40B4-BE49-F238E27FC236}">
                    <a16:creationId xmlns:a16="http://schemas.microsoft.com/office/drawing/2014/main" id="{83B9B5E3-8DDF-46C2-9EFD-A4077D5705D3}"/>
                  </a:ext>
                </a:extLst>
              </p:cNvPr>
              <p:cNvPicPr/>
              <p:nvPr/>
            </p:nvPicPr>
            <p:blipFill>
              <a:blip r:embed="rId35"/>
              <a:stretch>
                <a:fillRect/>
              </a:stretch>
            </p:blipFill>
            <p:spPr>
              <a:xfrm>
                <a:off x="3327473" y="2874545"/>
                <a:ext cx="812807" cy="39068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29" name="Inkt 1028">
                <a:extLst>
                  <a:ext uri="{FF2B5EF4-FFF2-40B4-BE49-F238E27FC236}">
                    <a16:creationId xmlns:a16="http://schemas.microsoft.com/office/drawing/2014/main" id="{E4A36A56-3BF3-4027-AD85-BEFC2B8408BC}"/>
                  </a:ext>
                </a:extLst>
              </p14:cNvPr>
              <p14:cNvContentPartPr/>
              <p14:nvPr/>
            </p14:nvContentPartPr>
            <p14:xfrm>
              <a:off x="4212210" y="2863833"/>
              <a:ext cx="40608" cy="173952"/>
            </p14:xfrm>
          </p:contentPart>
        </mc:Choice>
        <mc:Fallback xmlns="">
          <p:pic>
            <p:nvPicPr>
              <p:cNvPr id="1029" name="Inkt 1028">
                <a:extLst>
                  <a:ext uri="{FF2B5EF4-FFF2-40B4-BE49-F238E27FC236}">
                    <a16:creationId xmlns:a16="http://schemas.microsoft.com/office/drawing/2014/main" id="{E4A36A56-3BF3-4027-AD85-BEFC2B8408BC}"/>
                  </a:ext>
                </a:extLst>
              </p:cNvPr>
              <p:cNvPicPr/>
              <p:nvPr/>
            </p:nvPicPr>
            <p:blipFill>
              <a:blip r:embed="rId37"/>
              <a:stretch>
                <a:fillRect/>
              </a:stretch>
            </p:blipFill>
            <p:spPr>
              <a:xfrm>
                <a:off x="4198195" y="2849816"/>
                <a:ext cx="68998" cy="20234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0" name="Inkt 1039">
                <a:extLst>
                  <a:ext uri="{FF2B5EF4-FFF2-40B4-BE49-F238E27FC236}">
                    <a16:creationId xmlns:a16="http://schemas.microsoft.com/office/drawing/2014/main" id="{C8B939BD-74B0-4F1E-9965-F51F78A29A9C}"/>
                  </a:ext>
                </a:extLst>
              </p14:cNvPr>
              <p14:cNvContentPartPr/>
              <p14:nvPr/>
            </p14:nvContentPartPr>
            <p14:xfrm>
              <a:off x="4314450" y="2811129"/>
              <a:ext cx="127656" cy="189504"/>
            </p14:xfrm>
          </p:contentPart>
        </mc:Choice>
        <mc:Fallback xmlns="">
          <p:pic>
            <p:nvPicPr>
              <p:cNvPr id="1040" name="Inkt 1039">
                <a:extLst>
                  <a:ext uri="{FF2B5EF4-FFF2-40B4-BE49-F238E27FC236}">
                    <a16:creationId xmlns:a16="http://schemas.microsoft.com/office/drawing/2014/main" id="{C8B939BD-74B0-4F1E-9965-F51F78A29A9C}"/>
                  </a:ext>
                </a:extLst>
              </p:cNvPr>
              <p:cNvPicPr/>
              <p:nvPr/>
            </p:nvPicPr>
            <p:blipFill>
              <a:blip r:embed="rId39"/>
              <a:stretch>
                <a:fillRect/>
              </a:stretch>
            </p:blipFill>
            <p:spPr>
              <a:xfrm>
                <a:off x="4300426" y="2797078"/>
                <a:ext cx="156064" cy="21796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73" name="Inkt 1272">
                <a:extLst>
                  <a:ext uri="{FF2B5EF4-FFF2-40B4-BE49-F238E27FC236}">
                    <a16:creationId xmlns:a16="http://schemas.microsoft.com/office/drawing/2014/main" id="{239ABC6B-DEFC-4778-97EE-CFDD10CE444D}"/>
                  </a:ext>
                </a:extLst>
              </p14:cNvPr>
              <p14:cNvContentPartPr/>
              <p14:nvPr/>
            </p14:nvContentPartPr>
            <p14:xfrm>
              <a:off x="6279884" y="1299562"/>
              <a:ext cx="360" cy="360"/>
            </p14:xfrm>
          </p:contentPart>
        </mc:Choice>
        <mc:Fallback xmlns="">
          <p:pic>
            <p:nvPicPr>
              <p:cNvPr id="1273" name="Inkt 1272">
                <a:extLst>
                  <a:ext uri="{FF2B5EF4-FFF2-40B4-BE49-F238E27FC236}">
                    <a16:creationId xmlns:a16="http://schemas.microsoft.com/office/drawing/2014/main" id="{239ABC6B-DEFC-4778-97EE-CFDD10CE444D}"/>
                  </a:ext>
                </a:extLst>
              </p:cNvPr>
              <p:cNvPicPr/>
              <p:nvPr/>
            </p:nvPicPr>
            <p:blipFill>
              <a:blip r:embed="rId41"/>
              <a:stretch>
                <a:fillRect/>
              </a:stretch>
            </p:blipFill>
            <p:spPr>
              <a:xfrm>
                <a:off x="4349924" y="905723"/>
                <a:ext cx="2373840" cy="153237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 name="Inkt 3">
                <a:extLst>
                  <a:ext uri="{FF2B5EF4-FFF2-40B4-BE49-F238E27FC236}">
                    <a16:creationId xmlns:a16="http://schemas.microsoft.com/office/drawing/2014/main" id="{62ECE60B-2236-4781-A337-F575CACE6DDC}"/>
                  </a:ext>
                </a:extLst>
              </p14:cNvPr>
              <p14:cNvContentPartPr/>
              <p14:nvPr/>
            </p14:nvContentPartPr>
            <p14:xfrm>
              <a:off x="5712617" y="3622574"/>
              <a:ext cx="96192" cy="174528"/>
            </p14:xfrm>
          </p:contentPart>
        </mc:Choice>
        <mc:Fallback xmlns="">
          <p:pic>
            <p:nvPicPr>
              <p:cNvPr id="4" name="Inkt 3">
                <a:extLst>
                  <a:ext uri="{FF2B5EF4-FFF2-40B4-BE49-F238E27FC236}">
                    <a16:creationId xmlns:a16="http://schemas.microsoft.com/office/drawing/2014/main" id="{62ECE60B-2236-4781-A337-F575CACE6DDC}"/>
                  </a:ext>
                </a:extLst>
              </p:cNvPr>
              <p:cNvPicPr/>
              <p:nvPr/>
            </p:nvPicPr>
            <p:blipFill>
              <a:blip r:embed="rId43"/>
              <a:stretch>
                <a:fillRect/>
              </a:stretch>
            </p:blipFill>
            <p:spPr>
              <a:xfrm>
                <a:off x="5689865" y="3599822"/>
                <a:ext cx="141984"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 name="Inkt 4">
                <a:extLst>
                  <a:ext uri="{FF2B5EF4-FFF2-40B4-BE49-F238E27FC236}">
                    <a16:creationId xmlns:a16="http://schemas.microsoft.com/office/drawing/2014/main" id="{2CFDD04A-072C-4435-9776-7FFC0A3AD0E4}"/>
                  </a:ext>
                </a:extLst>
              </p14:cNvPr>
              <p14:cNvContentPartPr/>
              <p14:nvPr/>
            </p14:nvContentPartPr>
            <p14:xfrm>
              <a:off x="5425193" y="2760590"/>
              <a:ext cx="244224" cy="191808"/>
            </p14:xfrm>
          </p:contentPart>
        </mc:Choice>
        <mc:Fallback xmlns="">
          <p:pic>
            <p:nvPicPr>
              <p:cNvPr id="5" name="Inkt 4">
                <a:extLst>
                  <a:ext uri="{FF2B5EF4-FFF2-40B4-BE49-F238E27FC236}">
                    <a16:creationId xmlns:a16="http://schemas.microsoft.com/office/drawing/2014/main" id="{2CFDD04A-072C-4435-9776-7FFC0A3AD0E4}"/>
                  </a:ext>
                </a:extLst>
              </p:cNvPr>
              <p:cNvPicPr/>
              <p:nvPr/>
            </p:nvPicPr>
            <p:blipFill>
              <a:blip r:embed="rId45"/>
              <a:stretch>
                <a:fillRect/>
              </a:stretch>
            </p:blipFill>
            <p:spPr>
              <a:xfrm>
                <a:off x="5396778" y="2731801"/>
                <a:ext cx="301413" cy="249027"/>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 name="Inkt 7">
                <a:extLst>
                  <a:ext uri="{FF2B5EF4-FFF2-40B4-BE49-F238E27FC236}">
                    <a16:creationId xmlns:a16="http://schemas.microsoft.com/office/drawing/2014/main" id="{9FD10693-99DF-4973-BBC0-14F1CB60EB29}"/>
                  </a:ext>
                </a:extLst>
              </p14:cNvPr>
              <p14:cNvContentPartPr/>
              <p14:nvPr/>
            </p14:nvContentPartPr>
            <p14:xfrm>
              <a:off x="7105961" y="3552878"/>
              <a:ext cx="303192" cy="697104"/>
            </p14:xfrm>
          </p:contentPart>
        </mc:Choice>
        <mc:Fallback xmlns="">
          <p:pic>
            <p:nvPicPr>
              <p:cNvPr id="8" name="Inkt 7">
                <a:extLst>
                  <a:ext uri="{FF2B5EF4-FFF2-40B4-BE49-F238E27FC236}">
                    <a16:creationId xmlns:a16="http://schemas.microsoft.com/office/drawing/2014/main" id="{9FD10693-99DF-4973-BBC0-14F1CB60EB29}"/>
                  </a:ext>
                </a:extLst>
              </p:cNvPr>
              <p:cNvPicPr/>
              <p:nvPr/>
            </p:nvPicPr>
            <p:blipFill>
              <a:blip r:embed="rId47"/>
              <a:stretch>
                <a:fillRect/>
              </a:stretch>
            </p:blipFill>
            <p:spPr>
              <a:xfrm>
                <a:off x="7077514" y="3524432"/>
                <a:ext cx="360446" cy="754356"/>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 name="Inkt 8">
                <a:extLst>
                  <a:ext uri="{FF2B5EF4-FFF2-40B4-BE49-F238E27FC236}">
                    <a16:creationId xmlns:a16="http://schemas.microsoft.com/office/drawing/2014/main" id="{ECD2785F-AC68-4CB1-A44C-448447FFF87B}"/>
                  </a:ext>
                </a:extLst>
              </p14:cNvPr>
              <p14:cNvContentPartPr/>
              <p14:nvPr/>
            </p14:nvContentPartPr>
            <p14:xfrm>
              <a:off x="5216393" y="2621198"/>
              <a:ext cx="1759392" cy="1454688"/>
            </p14:xfrm>
          </p:contentPart>
        </mc:Choice>
        <mc:Fallback xmlns="">
          <p:pic>
            <p:nvPicPr>
              <p:cNvPr id="9" name="Inkt 8">
                <a:extLst>
                  <a:ext uri="{FF2B5EF4-FFF2-40B4-BE49-F238E27FC236}">
                    <a16:creationId xmlns:a16="http://schemas.microsoft.com/office/drawing/2014/main" id="{ECD2785F-AC68-4CB1-A44C-448447FFF87B}"/>
                  </a:ext>
                </a:extLst>
              </p:cNvPr>
              <p:cNvPicPr/>
              <p:nvPr/>
            </p:nvPicPr>
            <p:blipFill>
              <a:blip r:embed="rId49"/>
              <a:stretch>
                <a:fillRect/>
              </a:stretch>
            </p:blipFill>
            <p:spPr>
              <a:xfrm>
                <a:off x="5187598" y="2563601"/>
                <a:ext cx="1816623" cy="1569522"/>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20" name="Inkt 1219">
                <a:extLst>
                  <a:ext uri="{FF2B5EF4-FFF2-40B4-BE49-F238E27FC236}">
                    <a16:creationId xmlns:a16="http://schemas.microsoft.com/office/drawing/2014/main" id="{0B609E21-AC12-48DB-8FAA-8864BBE6CD54}"/>
                  </a:ext>
                </a:extLst>
              </p14:cNvPr>
              <p14:cNvContentPartPr/>
              <p14:nvPr/>
            </p14:nvContentPartPr>
            <p14:xfrm>
              <a:off x="3056681" y="1367246"/>
              <a:ext cx="1167408" cy="540000"/>
            </p14:xfrm>
          </p:contentPart>
        </mc:Choice>
        <mc:Fallback xmlns="">
          <p:pic>
            <p:nvPicPr>
              <p:cNvPr id="1220" name="Inkt 1219">
                <a:extLst>
                  <a:ext uri="{FF2B5EF4-FFF2-40B4-BE49-F238E27FC236}">
                    <a16:creationId xmlns:a16="http://schemas.microsoft.com/office/drawing/2014/main" id="{0B609E21-AC12-48DB-8FAA-8864BBE6CD54}"/>
                  </a:ext>
                </a:extLst>
              </p:cNvPr>
              <p:cNvPicPr/>
              <p:nvPr/>
            </p:nvPicPr>
            <p:blipFill>
              <a:blip r:embed="rId51"/>
              <a:stretch>
                <a:fillRect/>
              </a:stretch>
            </p:blipFill>
            <p:spPr>
              <a:xfrm>
                <a:off x="3027883" y="1338484"/>
                <a:ext cx="1224644" cy="59716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23" name="Inkt 1222">
                <a:extLst>
                  <a:ext uri="{FF2B5EF4-FFF2-40B4-BE49-F238E27FC236}">
                    <a16:creationId xmlns:a16="http://schemas.microsoft.com/office/drawing/2014/main" id="{3F5DF99A-CD34-4251-ABEE-5DAB124876CF}"/>
                  </a:ext>
                </a:extLst>
              </p14:cNvPr>
              <p14:cNvContentPartPr/>
              <p14:nvPr/>
            </p14:nvContentPartPr>
            <p14:xfrm>
              <a:off x="4397609" y="1306190"/>
              <a:ext cx="226656" cy="427104"/>
            </p14:xfrm>
          </p:contentPart>
        </mc:Choice>
        <mc:Fallback xmlns="">
          <p:pic>
            <p:nvPicPr>
              <p:cNvPr id="1223" name="Inkt 1222">
                <a:extLst>
                  <a:ext uri="{FF2B5EF4-FFF2-40B4-BE49-F238E27FC236}">
                    <a16:creationId xmlns:a16="http://schemas.microsoft.com/office/drawing/2014/main" id="{3F5DF99A-CD34-4251-ABEE-5DAB124876CF}"/>
                  </a:ext>
                </a:extLst>
              </p:cNvPr>
              <p:cNvPicPr/>
              <p:nvPr/>
            </p:nvPicPr>
            <p:blipFill>
              <a:blip r:embed="rId53"/>
              <a:stretch>
                <a:fillRect/>
              </a:stretch>
            </p:blipFill>
            <p:spPr>
              <a:xfrm>
                <a:off x="4369187" y="1277405"/>
                <a:ext cx="283860" cy="484315"/>
              </a:xfrm>
              <a:prstGeom prst="rect">
                <a:avLst/>
              </a:prstGeom>
            </p:spPr>
          </p:pic>
        </mc:Fallback>
      </mc:AlternateContent>
    </p:spTree>
    <p:extLst>
      <p:ext uri="{BB962C8B-B14F-4D97-AF65-F5344CB8AC3E}">
        <p14:creationId xmlns:p14="http://schemas.microsoft.com/office/powerpoint/2010/main" val="305194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31" name="Inkt 1030">
                <a:extLst>
                  <a:ext uri="{FF2B5EF4-FFF2-40B4-BE49-F238E27FC236}">
                    <a16:creationId xmlns:a16="http://schemas.microsoft.com/office/drawing/2014/main" id="{2BA76E59-97BD-465A-8C02-533FDF943FF9}"/>
                  </a:ext>
                </a:extLst>
              </p14:cNvPr>
              <p14:cNvContentPartPr/>
              <p14:nvPr/>
            </p14:nvContentPartPr>
            <p14:xfrm>
              <a:off x="5589840" y="3792952"/>
              <a:ext cx="914688" cy="328896"/>
            </p14:xfrm>
          </p:contentPart>
        </mc:Choice>
        <mc:Fallback xmlns="">
          <p:pic>
            <p:nvPicPr>
              <p:cNvPr id="1031" name="Inkt 1030">
                <a:extLst>
                  <a:ext uri="{FF2B5EF4-FFF2-40B4-BE49-F238E27FC236}">
                    <a16:creationId xmlns:a16="http://schemas.microsoft.com/office/drawing/2014/main" id="{2BA76E59-97BD-465A-8C02-533FDF943FF9}"/>
                  </a:ext>
                </a:extLst>
              </p:cNvPr>
              <p:cNvPicPr/>
              <p:nvPr/>
            </p:nvPicPr>
            <p:blipFill>
              <a:blip r:embed="rId5"/>
              <a:stretch>
                <a:fillRect/>
              </a:stretch>
            </p:blipFill>
            <p:spPr>
              <a:xfrm>
                <a:off x="5547003" y="3706590"/>
                <a:ext cx="1000721" cy="50126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50" name="Inkt 1049">
                <a:extLst>
                  <a:ext uri="{FF2B5EF4-FFF2-40B4-BE49-F238E27FC236}">
                    <a16:creationId xmlns:a16="http://schemas.microsoft.com/office/drawing/2014/main" id="{938FC4ED-AD24-427F-9FE8-8E2F52EBAA88}"/>
                  </a:ext>
                </a:extLst>
              </p14:cNvPr>
              <p14:cNvContentPartPr/>
              <p14:nvPr/>
            </p14:nvContentPartPr>
            <p14:xfrm>
              <a:off x="4666512" y="4591864"/>
              <a:ext cx="2876544" cy="612864"/>
            </p14:xfrm>
          </p:contentPart>
        </mc:Choice>
        <mc:Fallback xmlns="">
          <p:pic>
            <p:nvPicPr>
              <p:cNvPr id="1050" name="Inkt 1049">
                <a:extLst>
                  <a:ext uri="{FF2B5EF4-FFF2-40B4-BE49-F238E27FC236}">
                    <a16:creationId xmlns:a16="http://schemas.microsoft.com/office/drawing/2014/main" id="{938FC4ED-AD24-427F-9FE8-8E2F52EBAA88}"/>
                  </a:ext>
                </a:extLst>
              </p:cNvPr>
              <p:cNvPicPr/>
              <p:nvPr/>
            </p:nvPicPr>
            <p:blipFill>
              <a:blip r:embed="rId7"/>
              <a:stretch>
                <a:fillRect/>
              </a:stretch>
            </p:blipFill>
            <p:spPr>
              <a:xfrm>
                <a:off x="4623321" y="4505494"/>
                <a:ext cx="2962567" cy="78524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51" name="Inkt 1050">
                <a:extLst>
                  <a:ext uri="{FF2B5EF4-FFF2-40B4-BE49-F238E27FC236}">
                    <a16:creationId xmlns:a16="http://schemas.microsoft.com/office/drawing/2014/main" id="{059B4628-71C3-40D8-8E18-9666DE96DF3D}"/>
                  </a:ext>
                </a:extLst>
              </p14:cNvPr>
              <p14:cNvContentPartPr/>
              <p14:nvPr/>
            </p14:nvContentPartPr>
            <p14:xfrm>
              <a:off x="4719792" y="4813912"/>
              <a:ext cx="1438560" cy="275616"/>
            </p14:xfrm>
          </p:contentPart>
        </mc:Choice>
        <mc:Fallback xmlns="">
          <p:pic>
            <p:nvPicPr>
              <p:cNvPr id="1051" name="Inkt 1050">
                <a:extLst>
                  <a:ext uri="{FF2B5EF4-FFF2-40B4-BE49-F238E27FC236}">
                    <a16:creationId xmlns:a16="http://schemas.microsoft.com/office/drawing/2014/main" id="{059B4628-71C3-40D8-8E18-9666DE96DF3D}"/>
                  </a:ext>
                </a:extLst>
              </p:cNvPr>
              <p:cNvPicPr/>
              <p:nvPr/>
            </p:nvPicPr>
            <p:blipFill>
              <a:blip r:embed="rId9"/>
              <a:stretch>
                <a:fillRect/>
              </a:stretch>
            </p:blipFill>
            <p:spPr>
              <a:xfrm>
                <a:off x="4676592" y="4727557"/>
                <a:ext cx="152460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52" name="Inkt 1051">
                <a:extLst>
                  <a:ext uri="{FF2B5EF4-FFF2-40B4-BE49-F238E27FC236}">
                    <a16:creationId xmlns:a16="http://schemas.microsoft.com/office/drawing/2014/main" id="{DD7A66D7-F3C9-4121-A643-0E11F97D4BA2}"/>
                  </a:ext>
                </a:extLst>
              </p14:cNvPr>
              <p14:cNvContentPartPr/>
              <p14:nvPr/>
            </p14:nvContentPartPr>
            <p14:xfrm>
              <a:off x="5003760" y="4671928"/>
              <a:ext cx="2486016" cy="559584"/>
            </p14:xfrm>
          </p:contentPart>
        </mc:Choice>
        <mc:Fallback xmlns="">
          <p:pic>
            <p:nvPicPr>
              <p:cNvPr id="1052" name="Inkt 1051">
                <a:extLst>
                  <a:ext uri="{FF2B5EF4-FFF2-40B4-BE49-F238E27FC236}">
                    <a16:creationId xmlns:a16="http://schemas.microsoft.com/office/drawing/2014/main" id="{DD7A66D7-F3C9-4121-A643-0E11F97D4BA2}"/>
                  </a:ext>
                </a:extLst>
              </p:cNvPr>
              <p:cNvPicPr/>
              <p:nvPr/>
            </p:nvPicPr>
            <p:blipFill>
              <a:blip r:embed="rId11"/>
              <a:stretch>
                <a:fillRect/>
              </a:stretch>
            </p:blipFill>
            <p:spPr>
              <a:xfrm>
                <a:off x="4960922" y="4585561"/>
                <a:ext cx="2572051" cy="731957"/>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53" name="Inkt 1052">
                <a:extLst>
                  <a:ext uri="{FF2B5EF4-FFF2-40B4-BE49-F238E27FC236}">
                    <a16:creationId xmlns:a16="http://schemas.microsoft.com/office/drawing/2014/main" id="{09A50FC2-E0B8-4360-87B3-5552B281F14A}"/>
                  </a:ext>
                </a:extLst>
              </p14:cNvPr>
              <p14:cNvContentPartPr/>
              <p14:nvPr/>
            </p14:nvContentPartPr>
            <p14:xfrm>
              <a:off x="4835280" y="4973752"/>
              <a:ext cx="2681280" cy="275616"/>
            </p14:xfrm>
          </p:contentPart>
        </mc:Choice>
        <mc:Fallback xmlns="">
          <p:pic>
            <p:nvPicPr>
              <p:cNvPr id="1053" name="Inkt 1052">
                <a:extLst>
                  <a:ext uri="{FF2B5EF4-FFF2-40B4-BE49-F238E27FC236}">
                    <a16:creationId xmlns:a16="http://schemas.microsoft.com/office/drawing/2014/main" id="{09A50FC2-E0B8-4360-87B3-5552B281F14A}"/>
                  </a:ext>
                </a:extLst>
              </p:cNvPr>
              <p:cNvPicPr/>
              <p:nvPr/>
            </p:nvPicPr>
            <p:blipFill>
              <a:blip r:embed="rId13"/>
              <a:stretch>
                <a:fillRect/>
              </a:stretch>
            </p:blipFill>
            <p:spPr>
              <a:xfrm>
                <a:off x="4792080" y="4887397"/>
                <a:ext cx="2767320" cy="44796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54" name="Inkt 1053">
                <a:extLst>
                  <a:ext uri="{FF2B5EF4-FFF2-40B4-BE49-F238E27FC236}">
                    <a16:creationId xmlns:a16="http://schemas.microsoft.com/office/drawing/2014/main" id="{A8EB3931-DA11-457B-B67B-E89C67D11874}"/>
                  </a:ext>
                </a:extLst>
              </p14:cNvPr>
              <p14:cNvContentPartPr/>
              <p14:nvPr/>
            </p14:nvContentPartPr>
            <p14:xfrm>
              <a:off x="4950480" y="5053528"/>
              <a:ext cx="2175264" cy="239904"/>
            </p14:xfrm>
          </p:contentPart>
        </mc:Choice>
        <mc:Fallback xmlns="">
          <p:pic>
            <p:nvPicPr>
              <p:cNvPr id="1054" name="Inkt 1053">
                <a:extLst>
                  <a:ext uri="{FF2B5EF4-FFF2-40B4-BE49-F238E27FC236}">
                    <a16:creationId xmlns:a16="http://schemas.microsoft.com/office/drawing/2014/main" id="{A8EB3931-DA11-457B-B67B-E89C67D11874}"/>
                  </a:ext>
                </a:extLst>
              </p:cNvPr>
              <p:cNvPicPr/>
              <p:nvPr/>
            </p:nvPicPr>
            <p:blipFill>
              <a:blip r:embed="rId15"/>
              <a:stretch>
                <a:fillRect/>
              </a:stretch>
            </p:blipFill>
            <p:spPr>
              <a:xfrm>
                <a:off x="4907644" y="4967565"/>
                <a:ext cx="2261295" cy="41218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55" name="Inkt 1054">
                <a:extLst>
                  <a:ext uri="{FF2B5EF4-FFF2-40B4-BE49-F238E27FC236}">
                    <a16:creationId xmlns:a16="http://schemas.microsoft.com/office/drawing/2014/main" id="{4E677220-5D7C-47B5-896D-8A4A23F3DDE3}"/>
                  </a:ext>
                </a:extLst>
              </p14:cNvPr>
              <p14:cNvContentPartPr/>
              <p14:nvPr/>
            </p14:nvContentPartPr>
            <p14:xfrm>
              <a:off x="4790928" y="5142232"/>
              <a:ext cx="1766880" cy="177984"/>
            </p14:xfrm>
          </p:contentPart>
        </mc:Choice>
        <mc:Fallback xmlns="">
          <p:pic>
            <p:nvPicPr>
              <p:cNvPr id="1055" name="Inkt 1054">
                <a:extLst>
                  <a:ext uri="{FF2B5EF4-FFF2-40B4-BE49-F238E27FC236}">
                    <a16:creationId xmlns:a16="http://schemas.microsoft.com/office/drawing/2014/main" id="{4E677220-5D7C-47B5-896D-8A4A23F3DDE3}"/>
                  </a:ext>
                </a:extLst>
              </p:cNvPr>
              <p:cNvPicPr/>
              <p:nvPr/>
            </p:nvPicPr>
            <p:blipFill>
              <a:blip r:embed="rId17"/>
              <a:stretch>
                <a:fillRect/>
              </a:stretch>
            </p:blipFill>
            <p:spPr>
              <a:xfrm>
                <a:off x="4747728" y="5056296"/>
                <a:ext cx="1852920" cy="35021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6" name="Inkt 1055">
                <a:extLst>
                  <a:ext uri="{FF2B5EF4-FFF2-40B4-BE49-F238E27FC236}">
                    <a16:creationId xmlns:a16="http://schemas.microsoft.com/office/drawing/2014/main" id="{C04B8F01-574E-4C53-9AC2-FB4E3A7FE195}"/>
                  </a:ext>
                </a:extLst>
              </p14:cNvPr>
              <p14:cNvContentPartPr/>
              <p14:nvPr/>
            </p14:nvContentPartPr>
            <p14:xfrm>
              <a:off x="4675440" y="5080312"/>
              <a:ext cx="470880" cy="160128"/>
            </p14:xfrm>
          </p:contentPart>
        </mc:Choice>
        <mc:Fallback xmlns="">
          <p:pic>
            <p:nvPicPr>
              <p:cNvPr id="1056" name="Inkt 1055">
                <a:extLst>
                  <a:ext uri="{FF2B5EF4-FFF2-40B4-BE49-F238E27FC236}">
                    <a16:creationId xmlns:a16="http://schemas.microsoft.com/office/drawing/2014/main" id="{C04B8F01-574E-4C53-9AC2-FB4E3A7FE195}"/>
                  </a:ext>
                </a:extLst>
              </p:cNvPr>
              <p:cNvPicPr/>
              <p:nvPr/>
            </p:nvPicPr>
            <p:blipFill>
              <a:blip r:embed="rId19"/>
              <a:stretch>
                <a:fillRect/>
              </a:stretch>
            </p:blipFill>
            <p:spPr>
              <a:xfrm>
                <a:off x="4632240" y="4993951"/>
                <a:ext cx="556920" cy="33249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7" name="Inkt 1056">
                <a:extLst>
                  <a:ext uri="{FF2B5EF4-FFF2-40B4-BE49-F238E27FC236}">
                    <a16:creationId xmlns:a16="http://schemas.microsoft.com/office/drawing/2014/main" id="{1E5C717D-5828-482A-A5C0-6C72DE054088}"/>
                  </a:ext>
                </a:extLst>
              </p14:cNvPr>
              <p14:cNvContentPartPr/>
              <p14:nvPr/>
            </p14:nvContentPartPr>
            <p14:xfrm>
              <a:off x="6060432" y="4929400"/>
              <a:ext cx="1411776" cy="293184"/>
            </p14:xfrm>
          </p:contentPart>
        </mc:Choice>
        <mc:Fallback xmlns="">
          <p:pic>
            <p:nvPicPr>
              <p:cNvPr id="1057" name="Inkt 1056">
                <a:extLst>
                  <a:ext uri="{FF2B5EF4-FFF2-40B4-BE49-F238E27FC236}">
                    <a16:creationId xmlns:a16="http://schemas.microsoft.com/office/drawing/2014/main" id="{1E5C717D-5828-482A-A5C0-6C72DE054088}"/>
                  </a:ext>
                </a:extLst>
              </p:cNvPr>
              <p:cNvPicPr/>
              <p:nvPr/>
            </p:nvPicPr>
            <p:blipFill>
              <a:blip r:embed="rId21"/>
              <a:stretch>
                <a:fillRect/>
              </a:stretch>
            </p:blipFill>
            <p:spPr>
              <a:xfrm>
                <a:off x="6017585" y="4843169"/>
                <a:ext cx="1497829" cy="46528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17" name="Inkt 1216">
                <a:extLst>
                  <a:ext uri="{FF2B5EF4-FFF2-40B4-BE49-F238E27FC236}">
                    <a16:creationId xmlns:a16="http://schemas.microsoft.com/office/drawing/2014/main" id="{EC418D31-B6B0-4E87-B9D7-73BEB665D2F6}"/>
                  </a:ext>
                </a:extLst>
              </p14:cNvPr>
              <p14:cNvContentPartPr/>
              <p14:nvPr/>
            </p14:nvContentPartPr>
            <p14:xfrm>
              <a:off x="3831926" y="2549995"/>
              <a:ext cx="3365280" cy="2566080"/>
            </p14:xfrm>
          </p:contentPart>
        </mc:Choice>
        <mc:Fallback xmlns="">
          <p:pic>
            <p:nvPicPr>
              <p:cNvPr id="1217" name="Inkt 1216">
                <a:extLst>
                  <a:ext uri="{FF2B5EF4-FFF2-40B4-BE49-F238E27FC236}">
                    <a16:creationId xmlns:a16="http://schemas.microsoft.com/office/drawing/2014/main" id="{EC418D31-B6B0-4E87-B9D7-73BEB665D2F6}"/>
                  </a:ext>
                </a:extLst>
              </p:cNvPr>
              <p:cNvPicPr/>
              <p:nvPr/>
            </p:nvPicPr>
            <p:blipFill>
              <a:blip r:embed="rId23"/>
              <a:stretch>
                <a:fillRect/>
              </a:stretch>
            </p:blipFill>
            <p:spPr>
              <a:xfrm>
                <a:off x="3803126" y="2521195"/>
                <a:ext cx="3422520" cy="2623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28" name="Inkt 1027">
                <a:extLst>
                  <a:ext uri="{FF2B5EF4-FFF2-40B4-BE49-F238E27FC236}">
                    <a16:creationId xmlns:a16="http://schemas.microsoft.com/office/drawing/2014/main" id="{83B9B5E3-8DDF-46C2-9EFD-A4077D5705D3}"/>
                  </a:ext>
                </a:extLst>
              </p14:cNvPr>
              <p14:cNvContentPartPr/>
              <p14:nvPr/>
            </p14:nvContentPartPr>
            <p14:xfrm>
              <a:off x="3341512" y="2888601"/>
              <a:ext cx="784370" cy="362212"/>
            </p14:xfrm>
          </p:contentPart>
        </mc:Choice>
        <mc:Fallback xmlns="">
          <p:pic>
            <p:nvPicPr>
              <p:cNvPr id="1028" name="Inkt 1027">
                <a:extLst>
                  <a:ext uri="{FF2B5EF4-FFF2-40B4-BE49-F238E27FC236}">
                    <a16:creationId xmlns:a16="http://schemas.microsoft.com/office/drawing/2014/main" id="{83B9B5E3-8DDF-46C2-9EFD-A4077D5705D3}"/>
                  </a:ext>
                </a:extLst>
              </p:cNvPr>
              <p:cNvPicPr/>
              <p:nvPr/>
            </p:nvPicPr>
            <p:blipFill>
              <a:blip r:embed="rId35"/>
              <a:stretch>
                <a:fillRect/>
              </a:stretch>
            </p:blipFill>
            <p:spPr>
              <a:xfrm>
                <a:off x="3327473" y="2874545"/>
                <a:ext cx="812807" cy="39068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29" name="Inkt 1028">
                <a:extLst>
                  <a:ext uri="{FF2B5EF4-FFF2-40B4-BE49-F238E27FC236}">
                    <a16:creationId xmlns:a16="http://schemas.microsoft.com/office/drawing/2014/main" id="{E4A36A56-3BF3-4027-AD85-BEFC2B8408BC}"/>
                  </a:ext>
                </a:extLst>
              </p14:cNvPr>
              <p14:cNvContentPartPr/>
              <p14:nvPr/>
            </p14:nvContentPartPr>
            <p14:xfrm>
              <a:off x="4212210" y="2863833"/>
              <a:ext cx="40608" cy="173952"/>
            </p14:xfrm>
          </p:contentPart>
        </mc:Choice>
        <mc:Fallback xmlns="">
          <p:pic>
            <p:nvPicPr>
              <p:cNvPr id="1029" name="Inkt 1028">
                <a:extLst>
                  <a:ext uri="{FF2B5EF4-FFF2-40B4-BE49-F238E27FC236}">
                    <a16:creationId xmlns:a16="http://schemas.microsoft.com/office/drawing/2014/main" id="{E4A36A56-3BF3-4027-AD85-BEFC2B8408BC}"/>
                  </a:ext>
                </a:extLst>
              </p:cNvPr>
              <p:cNvPicPr/>
              <p:nvPr/>
            </p:nvPicPr>
            <p:blipFill>
              <a:blip r:embed="rId37"/>
              <a:stretch>
                <a:fillRect/>
              </a:stretch>
            </p:blipFill>
            <p:spPr>
              <a:xfrm>
                <a:off x="4198195" y="2849816"/>
                <a:ext cx="68998" cy="20234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0" name="Inkt 1039">
                <a:extLst>
                  <a:ext uri="{FF2B5EF4-FFF2-40B4-BE49-F238E27FC236}">
                    <a16:creationId xmlns:a16="http://schemas.microsoft.com/office/drawing/2014/main" id="{C8B939BD-74B0-4F1E-9965-F51F78A29A9C}"/>
                  </a:ext>
                </a:extLst>
              </p14:cNvPr>
              <p14:cNvContentPartPr/>
              <p14:nvPr/>
            </p14:nvContentPartPr>
            <p14:xfrm>
              <a:off x="4314450" y="2811129"/>
              <a:ext cx="127656" cy="189504"/>
            </p14:xfrm>
          </p:contentPart>
        </mc:Choice>
        <mc:Fallback xmlns="">
          <p:pic>
            <p:nvPicPr>
              <p:cNvPr id="1040" name="Inkt 1039">
                <a:extLst>
                  <a:ext uri="{FF2B5EF4-FFF2-40B4-BE49-F238E27FC236}">
                    <a16:creationId xmlns:a16="http://schemas.microsoft.com/office/drawing/2014/main" id="{C8B939BD-74B0-4F1E-9965-F51F78A29A9C}"/>
                  </a:ext>
                </a:extLst>
              </p:cNvPr>
              <p:cNvPicPr/>
              <p:nvPr/>
            </p:nvPicPr>
            <p:blipFill>
              <a:blip r:embed="rId39"/>
              <a:stretch>
                <a:fillRect/>
              </a:stretch>
            </p:blipFill>
            <p:spPr>
              <a:xfrm>
                <a:off x="4300426" y="2797078"/>
                <a:ext cx="156064" cy="21796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73" name="Inkt 1272">
                <a:extLst>
                  <a:ext uri="{FF2B5EF4-FFF2-40B4-BE49-F238E27FC236}">
                    <a16:creationId xmlns:a16="http://schemas.microsoft.com/office/drawing/2014/main" id="{239ABC6B-DEFC-4778-97EE-CFDD10CE444D}"/>
                  </a:ext>
                </a:extLst>
              </p14:cNvPr>
              <p14:cNvContentPartPr/>
              <p14:nvPr/>
            </p14:nvContentPartPr>
            <p14:xfrm>
              <a:off x="6279884" y="1299562"/>
              <a:ext cx="360" cy="360"/>
            </p14:xfrm>
          </p:contentPart>
        </mc:Choice>
        <mc:Fallback xmlns="">
          <p:pic>
            <p:nvPicPr>
              <p:cNvPr id="1273" name="Inkt 1272">
                <a:extLst>
                  <a:ext uri="{FF2B5EF4-FFF2-40B4-BE49-F238E27FC236}">
                    <a16:creationId xmlns:a16="http://schemas.microsoft.com/office/drawing/2014/main" id="{239ABC6B-DEFC-4778-97EE-CFDD10CE444D}"/>
                  </a:ext>
                </a:extLst>
              </p:cNvPr>
              <p:cNvPicPr/>
              <p:nvPr/>
            </p:nvPicPr>
            <p:blipFill>
              <a:blip r:embed="rId41"/>
              <a:stretch>
                <a:fillRect/>
              </a:stretch>
            </p:blipFill>
            <p:spPr>
              <a:xfrm>
                <a:off x="4349924" y="905723"/>
                <a:ext cx="2373840" cy="153237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 name="Inkt 7">
                <a:extLst>
                  <a:ext uri="{FF2B5EF4-FFF2-40B4-BE49-F238E27FC236}">
                    <a16:creationId xmlns:a16="http://schemas.microsoft.com/office/drawing/2014/main" id="{9FD10693-99DF-4973-BBC0-14F1CB60EB29}"/>
                  </a:ext>
                </a:extLst>
              </p14:cNvPr>
              <p14:cNvContentPartPr/>
              <p14:nvPr/>
            </p14:nvContentPartPr>
            <p14:xfrm>
              <a:off x="7105961" y="3552878"/>
              <a:ext cx="303192" cy="697104"/>
            </p14:xfrm>
          </p:contentPart>
        </mc:Choice>
        <mc:Fallback xmlns="">
          <p:pic>
            <p:nvPicPr>
              <p:cNvPr id="8" name="Inkt 7">
                <a:extLst>
                  <a:ext uri="{FF2B5EF4-FFF2-40B4-BE49-F238E27FC236}">
                    <a16:creationId xmlns:a16="http://schemas.microsoft.com/office/drawing/2014/main" id="{9FD10693-99DF-4973-BBC0-14F1CB60EB29}"/>
                  </a:ext>
                </a:extLst>
              </p:cNvPr>
              <p:cNvPicPr/>
              <p:nvPr/>
            </p:nvPicPr>
            <p:blipFill>
              <a:blip r:embed="rId43"/>
              <a:stretch>
                <a:fillRect/>
              </a:stretch>
            </p:blipFill>
            <p:spPr>
              <a:xfrm>
                <a:off x="7077514" y="3524432"/>
                <a:ext cx="360446" cy="754356"/>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20" name="Inkt 1219">
                <a:extLst>
                  <a:ext uri="{FF2B5EF4-FFF2-40B4-BE49-F238E27FC236}">
                    <a16:creationId xmlns:a16="http://schemas.microsoft.com/office/drawing/2014/main" id="{0B609E21-AC12-48DB-8FAA-8864BBE6CD54}"/>
                  </a:ext>
                </a:extLst>
              </p14:cNvPr>
              <p14:cNvContentPartPr/>
              <p14:nvPr/>
            </p14:nvContentPartPr>
            <p14:xfrm>
              <a:off x="3056681" y="1367246"/>
              <a:ext cx="1167408" cy="540000"/>
            </p14:xfrm>
          </p:contentPart>
        </mc:Choice>
        <mc:Fallback xmlns="">
          <p:pic>
            <p:nvPicPr>
              <p:cNvPr id="1220" name="Inkt 1219">
                <a:extLst>
                  <a:ext uri="{FF2B5EF4-FFF2-40B4-BE49-F238E27FC236}">
                    <a16:creationId xmlns:a16="http://schemas.microsoft.com/office/drawing/2014/main" id="{0B609E21-AC12-48DB-8FAA-8864BBE6CD54}"/>
                  </a:ext>
                </a:extLst>
              </p:cNvPr>
              <p:cNvPicPr/>
              <p:nvPr/>
            </p:nvPicPr>
            <p:blipFill>
              <a:blip r:embed="rId45"/>
              <a:stretch>
                <a:fillRect/>
              </a:stretch>
            </p:blipFill>
            <p:spPr>
              <a:xfrm>
                <a:off x="3027883" y="1338484"/>
                <a:ext cx="1224644" cy="597164"/>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23" name="Inkt 1222">
                <a:extLst>
                  <a:ext uri="{FF2B5EF4-FFF2-40B4-BE49-F238E27FC236}">
                    <a16:creationId xmlns:a16="http://schemas.microsoft.com/office/drawing/2014/main" id="{3F5DF99A-CD34-4251-ABEE-5DAB124876CF}"/>
                  </a:ext>
                </a:extLst>
              </p14:cNvPr>
              <p14:cNvContentPartPr/>
              <p14:nvPr/>
            </p14:nvContentPartPr>
            <p14:xfrm>
              <a:off x="4397609" y="1306190"/>
              <a:ext cx="226656" cy="427104"/>
            </p14:xfrm>
          </p:contentPart>
        </mc:Choice>
        <mc:Fallback xmlns="">
          <p:pic>
            <p:nvPicPr>
              <p:cNvPr id="1223" name="Inkt 1222">
                <a:extLst>
                  <a:ext uri="{FF2B5EF4-FFF2-40B4-BE49-F238E27FC236}">
                    <a16:creationId xmlns:a16="http://schemas.microsoft.com/office/drawing/2014/main" id="{3F5DF99A-CD34-4251-ABEE-5DAB124876CF}"/>
                  </a:ext>
                </a:extLst>
              </p:cNvPr>
              <p:cNvPicPr/>
              <p:nvPr/>
            </p:nvPicPr>
            <p:blipFill>
              <a:blip r:embed="rId47"/>
              <a:stretch>
                <a:fillRect/>
              </a:stretch>
            </p:blipFill>
            <p:spPr>
              <a:xfrm>
                <a:off x="4369187" y="1277405"/>
                <a:ext cx="283860" cy="484315"/>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 name="Inkt 9">
                <a:extLst>
                  <a:ext uri="{FF2B5EF4-FFF2-40B4-BE49-F238E27FC236}">
                    <a16:creationId xmlns:a16="http://schemas.microsoft.com/office/drawing/2014/main" id="{F403B2AB-B64E-431E-807A-8F7E6F4B0EA2}"/>
                  </a:ext>
                </a:extLst>
              </p14:cNvPr>
              <p14:cNvContentPartPr/>
              <p14:nvPr/>
            </p14:nvContentPartPr>
            <p14:xfrm>
              <a:off x="5233673" y="914222"/>
              <a:ext cx="679680" cy="931968"/>
            </p14:xfrm>
          </p:contentPart>
        </mc:Choice>
        <mc:Fallback xmlns="">
          <p:pic>
            <p:nvPicPr>
              <p:cNvPr id="10" name="Inkt 9">
                <a:extLst>
                  <a:ext uri="{FF2B5EF4-FFF2-40B4-BE49-F238E27FC236}">
                    <a16:creationId xmlns:a16="http://schemas.microsoft.com/office/drawing/2014/main" id="{F403B2AB-B64E-431E-807A-8F7E6F4B0EA2}"/>
                  </a:ext>
                </a:extLst>
              </p:cNvPr>
              <p:cNvPicPr/>
              <p:nvPr/>
            </p:nvPicPr>
            <p:blipFill>
              <a:blip r:embed="rId49"/>
              <a:stretch>
                <a:fillRect/>
              </a:stretch>
            </p:blipFill>
            <p:spPr>
              <a:xfrm>
                <a:off x="5183273" y="863845"/>
                <a:ext cx="780120" cy="1032361"/>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6" name="Inkt 15">
                <a:extLst>
                  <a:ext uri="{FF2B5EF4-FFF2-40B4-BE49-F238E27FC236}">
                    <a16:creationId xmlns:a16="http://schemas.microsoft.com/office/drawing/2014/main" id="{1B9C286B-B715-4ACA-93A4-562AB5BFFDD1}"/>
                  </a:ext>
                </a:extLst>
              </p14:cNvPr>
              <p14:cNvContentPartPr/>
              <p14:nvPr/>
            </p14:nvContentPartPr>
            <p14:xfrm>
              <a:off x="6182921" y="957710"/>
              <a:ext cx="130752" cy="923616"/>
            </p14:xfrm>
          </p:contentPart>
        </mc:Choice>
        <mc:Fallback xmlns="">
          <p:pic>
            <p:nvPicPr>
              <p:cNvPr id="16" name="Inkt 15">
                <a:extLst>
                  <a:ext uri="{FF2B5EF4-FFF2-40B4-BE49-F238E27FC236}">
                    <a16:creationId xmlns:a16="http://schemas.microsoft.com/office/drawing/2014/main" id="{1B9C286B-B715-4ACA-93A4-562AB5BFFDD1}"/>
                  </a:ext>
                </a:extLst>
              </p:cNvPr>
              <p:cNvPicPr/>
              <p:nvPr/>
            </p:nvPicPr>
            <p:blipFill>
              <a:blip r:embed="rId51"/>
              <a:stretch>
                <a:fillRect/>
              </a:stretch>
            </p:blipFill>
            <p:spPr>
              <a:xfrm>
                <a:off x="6132991" y="907658"/>
                <a:ext cx="230971" cy="1024079"/>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t 30">
                <a:extLst>
                  <a:ext uri="{FF2B5EF4-FFF2-40B4-BE49-F238E27FC236}">
                    <a16:creationId xmlns:a16="http://schemas.microsoft.com/office/drawing/2014/main" id="{2D66C4FE-6D77-4CAC-9531-823BC5495896}"/>
                  </a:ext>
                </a:extLst>
              </p14:cNvPr>
              <p14:cNvContentPartPr/>
              <p14:nvPr/>
            </p14:nvContentPartPr>
            <p14:xfrm>
              <a:off x="5590793" y="3561806"/>
              <a:ext cx="453600" cy="279360"/>
            </p14:xfrm>
          </p:contentPart>
        </mc:Choice>
        <mc:Fallback xmlns="">
          <p:pic>
            <p:nvPicPr>
              <p:cNvPr id="31" name="Inkt 30">
                <a:extLst>
                  <a:ext uri="{FF2B5EF4-FFF2-40B4-BE49-F238E27FC236}">
                    <a16:creationId xmlns:a16="http://schemas.microsoft.com/office/drawing/2014/main" id="{2D66C4FE-6D77-4CAC-9531-823BC5495896}"/>
                  </a:ext>
                </a:extLst>
              </p:cNvPr>
              <p:cNvPicPr/>
              <p:nvPr/>
            </p:nvPicPr>
            <p:blipFill>
              <a:blip r:embed="rId53"/>
              <a:stretch>
                <a:fillRect/>
              </a:stretch>
            </p:blipFill>
            <p:spPr>
              <a:xfrm>
                <a:off x="5540393" y="3511406"/>
                <a:ext cx="55404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18" name="Inkt 1217">
                <a:extLst>
                  <a:ext uri="{FF2B5EF4-FFF2-40B4-BE49-F238E27FC236}">
                    <a16:creationId xmlns:a16="http://schemas.microsoft.com/office/drawing/2014/main" id="{3D7CC554-1550-4A9B-B296-D0B1DE93D90F}"/>
                  </a:ext>
                </a:extLst>
              </p14:cNvPr>
              <p14:cNvContentPartPr/>
              <p14:nvPr/>
            </p14:nvContentPartPr>
            <p14:xfrm>
              <a:off x="5416553" y="2882414"/>
              <a:ext cx="226656" cy="122112"/>
            </p14:xfrm>
          </p:contentPart>
        </mc:Choice>
        <mc:Fallback xmlns="">
          <p:pic>
            <p:nvPicPr>
              <p:cNvPr id="1218" name="Inkt 1217">
                <a:extLst>
                  <a:ext uri="{FF2B5EF4-FFF2-40B4-BE49-F238E27FC236}">
                    <a16:creationId xmlns:a16="http://schemas.microsoft.com/office/drawing/2014/main" id="{3D7CC554-1550-4A9B-B296-D0B1DE93D90F}"/>
                  </a:ext>
                </a:extLst>
              </p:cNvPr>
              <p:cNvPicPr/>
              <p:nvPr/>
            </p:nvPicPr>
            <p:blipFill>
              <a:blip r:embed="rId55"/>
              <a:stretch>
                <a:fillRect/>
              </a:stretch>
            </p:blipFill>
            <p:spPr>
              <a:xfrm>
                <a:off x="5393801" y="2859374"/>
                <a:ext cx="272448" cy="167904"/>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19" name="Inkt 1218">
                <a:extLst>
                  <a:ext uri="{FF2B5EF4-FFF2-40B4-BE49-F238E27FC236}">
                    <a16:creationId xmlns:a16="http://schemas.microsoft.com/office/drawing/2014/main" id="{F90B3C38-C5F3-457C-831C-90FB15FAFBF5}"/>
                  </a:ext>
                </a:extLst>
              </p14:cNvPr>
              <p14:cNvContentPartPr/>
              <p14:nvPr/>
            </p14:nvContentPartPr>
            <p14:xfrm>
              <a:off x="5268521" y="2725742"/>
              <a:ext cx="1193472" cy="1106208"/>
            </p14:xfrm>
          </p:contentPart>
        </mc:Choice>
        <mc:Fallback xmlns="">
          <p:pic>
            <p:nvPicPr>
              <p:cNvPr id="1219" name="Inkt 1218">
                <a:extLst>
                  <a:ext uri="{FF2B5EF4-FFF2-40B4-BE49-F238E27FC236}">
                    <a16:creationId xmlns:a16="http://schemas.microsoft.com/office/drawing/2014/main" id="{F90B3C38-C5F3-457C-831C-90FB15FAFBF5}"/>
                  </a:ext>
                </a:extLst>
              </p:cNvPr>
              <p:cNvPicPr/>
              <p:nvPr/>
            </p:nvPicPr>
            <p:blipFill>
              <a:blip r:embed="rId57"/>
              <a:stretch>
                <a:fillRect/>
              </a:stretch>
            </p:blipFill>
            <p:spPr>
              <a:xfrm>
                <a:off x="5239728" y="2668146"/>
                <a:ext cx="1250698" cy="1221041"/>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221" name="Inkt 1220">
                <a:extLst>
                  <a:ext uri="{FF2B5EF4-FFF2-40B4-BE49-F238E27FC236}">
                    <a16:creationId xmlns:a16="http://schemas.microsoft.com/office/drawing/2014/main" id="{E4E35C2F-F9B9-4DED-A660-69B459E8FBC7}"/>
                  </a:ext>
                </a:extLst>
              </p14:cNvPr>
              <p14:cNvContentPartPr/>
              <p14:nvPr/>
            </p14:nvContentPartPr>
            <p14:xfrm>
              <a:off x="5259881" y="2777870"/>
              <a:ext cx="1646208" cy="1184544"/>
            </p14:xfrm>
          </p:contentPart>
        </mc:Choice>
        <mc:Fallback xmlns="">
          <p:pic>
            <p:nvPicPr>
              <p:cNvPr id="1221" name="Inkt 1220">
                <a:extLst>
                  <a:ext uri="{FF2B5EF4-FFF2-40B4-BE49-F238E27FC236}">
                    <a16:creationId xmlns:a16="http://schemas.microsoft.com/office/drawing/2014/main" id="{E4E35C2F-F9B9-4DED-A660-69B459E8FBC7}"/>
                  </a:ext>
                </a:extLst>
              </p:cNvPr>
              <p:cNvPicPr/>
              <p:nvPr/>
            </p:nvPicPr>
            <p:blipFill>
              <a:blip r:embed="rId59"/>
              <a:stretch>
                <a:fillRect/>
              </a:stretch>
            </p:blipFill>
            <p:spPr>
              <a:xfrm>
                <a:off x="5187884" y="2633940"/>
                <a:ext cx="1789842" cy="147204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26" name="Inkt 1225">
                <a:extLst>
                  <a:ext uri="{FF2B5EF4-FFF2-40B4-BE49-F238E27FC236}">
                    <a16:creationId xmlns:a16="http://schemas.microsoft.com/office/drawing/2014/main" id="{A2E9CDF1-F7AC-49E1-80C2-F54F2E569052}"/>
                  </a:ext>
                </a:extLst>
              </p14:cNvPr>
              <p14:cNvContentPartPr/>
              <p14:nvPr/>
            </p14:nvContentPartPr>
            <p14:xfrm>
              <a:off x="6574889" y="783497"/>
              <a:ext cx="4755384" cy="2108160"/>
            </p14:xfrm>
          </p:contentPart>
        </mc:Choice>
        <mc:Fallback xmlns="">
          <p:pic>
            <p:nvPicPr>
              <p:cNvPr id="1226" name="Inkt 1225">
                <a:extLst>
                  <a:ext uri="{FF2B5EF4-FFF2-40B4-BE49-F238E27FC236}">
                    <a16:creationId xmlns:a16="http://schemas.microsoft.com/office/drawing/2014/main" id="{A2E9CDF1-F7AC-49E1-80C2-F54F2E569052}"/>
                  </a:ext>
                </a:extLst>
              </p:cNvPr>
              <p:cNvPicPr/>
              <p:nvPr/>
            </p:nvPicPr>
            <p:blipFill>
              <a:blip r:embed="rId61"/>
              <a:stretch>
                <a:fillRect/>
              </a:stretch>
            </p:blipFill>
            <p:spPr>
              <a:xfrm>
                <a:off x="6524487" y="755057"/>
                <a:ext cx="4834226" cy="2165400"/>
              </a:xfrm>
              <a:prstGeom prst="rect">
                <a:avLst/>
              </a:prstGeom>
            </p:spPr>
          </p:pic>
        </mc:Fallback>
      </mc:AlternateContent>
    </p:spTree>
    <p:extLst>
      <p:ext uri="{BB962C8B-B14F-4D97-AF65-F5344CB8AC3E}">
        <p14:creationId xmlns:p14="http://schemas.microsoft.com/office/powerpoint/2010/main" val="179579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8" name="Inkt 27">
                <a:extLst>
                  <a:ext uri="{FF2B5EF4-FFF2-40B4-BE49-F238E27FC236}">
                    <a16:creationId xmlns:a16="http://schemas.microsoft.com/office/drawing/2014/main" id="{F813D405-9EA1-4331-AAE2-14E93F096044}"/>
                  </a:ext>
                </a:extLst>
              </p14:cNvPr>
              <p14:cNvContentPartPr/>
              <p14:nvPr/>
            </p14:nvContentPartPr>
            <p14:xfrm>
              <a:off x="1461896" y="3308400"/>
              <a:ext cx="1355328" cy="1164096"/>
            </p14:xfrm>
          </p:contentPart>
        </mc:Choice>
        <mc:Fallback xmlns="">
          <p:pic>
            <p:nvPicPr>
              <p:cNvPr id="28" name="Inkt 27">
                <a:extLst>
                  <a:ext uri="{FF2B5EF4-FFF2-40B4-BE49-F238E27FC236}">
                    <a16:creationId xmlns:a16="http://schemas.microsoft.com/office/drawing/2014/main" id="{F813D405-9EA1-4331-AAE2-14E93F096044}"/>
                  </a:ext>
                </a:extLst>
              </p:cNvPr>
              <p:cNvPicPr/>
              <p:nvPr/>
            </p:nvPicPr>
            <p:blipFill>
              <a:blip r:embed="rId3"/>
              <a:stretch>
                <a:fillRect/>
              </a:stretch>
            </p:blipFill>
            <p:spPr>
              <a:xfrm>
                <a:off x="1418698" y="3222011"/>
                <a:ext cx="1441363" cy="133651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t 28">
                <a:extLst>
                  <a:ext uri="{FF2B5EF4-FFF2-40B4-BE49-F238E27FC236}">
                    <a16:creationId xmlns:a16="http://schemas.microsoft.com/office/drawing/2014/main" id="{D643C50C-7A5E-4EB4-97CB-C01E13143055}"/>
                  </a:ext>
                </a:extLst>
              </p14:cNvPr>
              <p14:cNvContentPartPr/>
              <p14:nvPr/>
            </p14:nvContentPartPr>
            <p14:xfrm>
              <a:off x="1262312" y="3283344"/>
              <a:ext cx="1438272" cy="1363680"/>
            </p14:xfrm>
          </p:contentPart>
        </mc:Choice>
        <mc:Fallback xmlns="">
          <p:pic>
            <p:nvPicPr>
              <p:cNvPr id="29" name="Inkt 28">
                <a:extLst>
                  <a:ext uri="{FF2B5EF4-FFF2-40B4-BE49-F238E27FC236}">
                    <a16:creationId xmlns:a16="http://schemas.microsoft.com/office/drawing/2014/main" id="{D643C50C-7A5E-4EB4-97CB-C01E13143055}"/>
                  </a:ext>
                </a:extLst>
              </p:cNvPr>
              <p:cNvPicPr/>
              <p:nvPr/>
            </p:nvPicPr>
            <p:blipFill>
              <a:blip r:embed="rId5"/>
              <a:stretch>
                <a:fillRect/>
              </a:stretch>
            </p:blipFill>
            <p:spPr>
              <a:xfrm>
                <a:off x="1219491" y="3197304"/>
                <a:ext cx="1524273" cy="153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t 29">
                <a:extLst>
                  <a:ext uri="{FF2B5EF4-FFF2-40B4-BE49-F238E27FC236}">
                    <a16:creationId xmlns:a16="http://schemas.microsoft.com/office/drawing/2014/main" id="{3B279C46-6419-42A1-ACE4-6D43DE6A30E8}"/>
                  </a:ext>
                </a:extLst>
              </p14:cNvPr>
              <p14:cNvContentPartPr/>
              <p14:nvPr/>
            </p14:nvContentPartPr>
            <p14:xfrm>
              <a:off x="2143592" y="4164624"/>
              <a:ext cx="648576" cy="565632"/>
            </p14:xfrm>
          </p:contentPart>
        </mc:Choice>
        <mc:Fallback xmlns="">
          <p:pic>
            <p:nvPicPr>
              <p:cNvPr id="30" name="Inkt 29">
                <a:extLst>
                  <a:ext uri="{FF2B5EF4-FFF2-40B4-BE49-F238E27FC236}">
                    <a16:creationId xmlns:a16="http://schemas.microsoft.com/office/drawing/2014/main" id="{3B279C46-6419-42A1-ACE4-6D43DE6A30E8}"/>
                  </a:ext>
                </a:extLst>
              </p:cNvPr>
              <p:cNvPicPr/>
              <p:nvPr/>
            </p:nvPicPr>
            <p:blipFill>
              <a:blip r:embed="rId7"/>
              <a:stretch>
                <a:fillRect/>
              </a:stretch>
            </p:blipFill>
            <p:spPr>
              <a:xfrm>
                <a:off x="2100402" y="4078268"/>
                <a:ext cx="734597" cy="73798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2" name="Inkt 141">
                <a:extLst>
                  <a:ext uri="{FF2B5EF4-FFF2-40B4-BE49-F238E27FC236}">
                    <a16:creationId xmlns:a16="http://schemas.microsoft.com/office/drawing/2014/main" id="{A87F0A67-F014-472B-ABCE-BAFA87AE6A8C}"/>
                  </a:ext>
                </a:extLst>
              </p14:cNvPr>
              <p14:cNvContentPartPr/>
              <p14:nvPr/>
            </p14:nvContentPartPr>
            <p14:xfrm>
              <a:off x="1187432" y="2809584"/>
              <a:ext cx="2514888" cy="2818656"/>
            </p14:xfrm>
          </p:contentPart>
        </mc:Choice>
        <mc:Fallback xmlns="">
          <p:pic>
            <p:nvPicPr>
              <p:cNvPr id="142" name="Inkt 141">
                <a:extLst>
                  <a:ext uri="{FF2B5EF4-FFF2-40B4-BE49-F238E27FC236}">
                    <a16:creationId xmlns:a16="http://schemas.microsoft.com/office/drawing/2014/main" id="{A87F0A67-F014-472B-ABCE-BAFA87AE6A8C}"/>
                  </a:ext>
                </a:extLst>
              </p:cNvPr>
              <p:cNvPicPr/>
              <p:nvPr/>
            </p:nvPicPr>
            <p:blipFill>
              <a:blip r:embed="rId9"/>
              <a:stretch>
                <a:fillRect/>
              </a:stretch>
            </p:blipFill>
            <p:spPr>
              <a:xfrm>
                <a:off x="1158993" y="2780782"/>
                <a:ext cx="2572126" cy="28759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t 11">
                <a:extLst>
                  <a:ext uri="{FF2B5EF4-FFF2-40B4-BE49-F238E27FC236}">
                    <a16:creationId xmlns:a16="http://schemas.microsoft.com/office/drawing/2014/main" id="{EC1EA47C-ED7C-45E6-9476-0086450F029A}"/>
                  </a:ext>
                </a:extLst>
              </p14:cNvPr>
              <p14:cNvContentPartPr/>
              <p14:nvPr/>
            </p14:nvContentPartPr>
            <p14:xfrm>
              <a:off x="9855216" y="3327840"/>
              <a:ext cx="1529856" cy="1613088"/>
            </p14:xfrm>
          </p:contentPart>
        </mc:Choice>
        <mc:Fallback xmlns="">
          <p:pic>
            <p:nvPicPr>
              <p:cNvPr id="12" name="Inkt 11">
                <a:extLst>
                  <a:ext uri="{FF2B5EF4-FFF2-40B4-BE49-F238E27FC236}">
                    <a16:creationId xmlns:a16="http://schemas.microsoft.com/office/drawing/2014/main" id="{EC1EA47C-ED7C-45E6-9476-0086450F029A}"/>
                  </a:ext>
                </a:extLst>
              </p:cNvPr>
              <p:cNvPicPr/>
              <p:nvPr/>
            </p:nvPicPr>
            <p:blipFill>
              <a:blip r:embed="rId11"/>
              <a:stretch>
                <a:fillRect/>
              </a:stretch>
            </p:blipFill>
            <p:spPr>
              <a:xfrm>
                <a:off x="9826419" y="3270243"/>
                <a:ext cx="1587091" cy="17279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t 12">
                <a:extLst>
                  <a:ext uri="{FF2B5EF4-FFF2-40B4-BE49-F238E27FC236}">
                    <a16:creationId xmlns:a16="http://schemas.microsoft.com/office/drawing/2014/main" id="{BF16EA86-64D7-4E69-82DC-BE3DE7A4F362}"/>
                  </a:ext>
                </a:extLst>
              </p14:cNvPr>
              <p14:cNvContentPartPr/>
              <p14:nvPr/>
            </p14:nvContentPartPr>
            <p14:xfrm>
              <a:off x="6704712" y="2089100"/>
              <a:ext cx="5187240" cy="3982320"/>
            </p14:xfrm>
          </p:contentPart>
        </mc:Choice>
        <mc:Fallback xmlns="">
          <p:pic>
            <p:nvPicPr>
              <p:cNvPr id="13" name="Inkt 12">
                <a:extLst>
                  <a:ext uri="{FF2B5EF4-FFF2-40B4-BE49-F238E27FC236}">
                    <a16:creationId xmlns:a16="http://schemas.microsoft.com/office/drawing/2014/main" id="{BF16EA86-64D7-4E69-82DC-BE3DE7A4F362}"/>
                  </a:ext>
                </a:extLst>
              </p:cNvPr>
              <p:cNvPicPr/>
              <p:nvPr/>
            </p:nvPicPr>
            <p:blipFill>
              <a:blip r:embed="rId13"/>
              <a:stretch>
                <a:fillRect/>
              </a:stretch>
            </p:blipFill>
            <p:spPr>
              <a:xfrm>
                <a:off x="6675912" y="2060300"/>
                <a:ext cx="5244480" cy="403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t 18">
                <a:extLst>
                  <a:ext uri="{FF2B5EF4-FFF2-40B4-BE49-F238E27FC236}">
                    <a16:creationId xmlns:a16="http://schemas.microsoft.com/office/drawing/2014/main" id="{78694F0E-9A8B-468B-B883-BA248075AB2F}"/>
                  </a:ext>
                </a:extLst>
              </p14:cNvPr>
              <p14:cNvContentPartPr/>
              <p14:nvPr/>
            </p14:nvContentPartPr>
            <p14:xfrm>
              <a:off x="5160696" y="805392"/>
              <a:ext cx="360" cy="360"/>
            </p14:xfrm>
          </p:contentPart>
        </mc:Choice>
        <mc:Fallback xmlns="">
          <p:pic>
            <p:nvPicPr>
              <p:cNvPr id="19" name="Inkt 18">
                <a:extLst>
                  <a:ext uri="{FF2B5EF4-FFF2-40B4-BE49-F238E27FC236}">
                    <a16:creationId xmlns:a16="http://schemas.microsoft.com/office/drawing/2014/main" id="{78694F0E-9A8B-468B-B883-BA248075AB2F}"/>
                  </a:ext>
                </a:extLst>
              </p:cNvPr>
              <p:cNvPicPr/>
              <p:nvPr/>
            </p:nvPicPr>
            <p:blipFill>
              <a:blip r:embed="rId15"/>
              <a:stretch>
                <a:fillRect/>
              </a:stretch>
            </p:blipFill>
            <p:spPr>
              <a:xfrm>
                <a:off x="5132256" y="776592"/>
                <a:ext cx="576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t 19">
                <a:extLst>
                  <a:ext uri="{FF2B5EF4-FFF2-40B4-BE49-F238E27FC236}">
                    <a16:creationId xmlns:a16="http://schemas.microsoft.com/office/drawing/2014/main" id="{638F477B-168D-4A52-9050-722A21F0254F}"/>
                  </a:ext>
                </a:extLst>
              </p14:cNvPr>
              <p14:cNvContentPartPr/>
              <p14:nvPr/>
            </p14:nvContentPartPr>
            <p14:xfrm>
              <a:off x="2007922" y="905220"/>
              <a:ext cx="359136" cy="636768"/>
            </p14:xfrm>
          </p:contentPart>
        </mc:Choice>
        <mc:Fallback xmlns="">
          <p:pic>
            <p:nvPicPr>
              <p:cNvPr id="20" name="Inkt 19">
                <a:extLst>
                  <a:ext uri="{FF2B5EF4-FFF2-40B4-BE49-F238E27FC236}">
                    <a16:creationId xmlns:a16="http://schemas.microsoft.com/office/drawing/2014/main" id="{638F477B-168D-4A52-9050-722A21F0254F}"/>
                  </a:ext>
                </a:extLst>
              </p:cNvPr>
              <p:cNvPicPr/>
              <p:nvPr/>
            </p:nvPicPr>
            <p:blipFill>
              <a:blip r:embed="rId17"/>
              <a:stretch>
                <a:fillRect/>
              </a:stretch>
            </p:blipFill>
            <p:spPr>
              <a:xfrm>
                <a:off x="1979134" y="876783"/>
                <a:ext cx="416353" cy="69400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t 20">
                <a:extLst>
                  <a:ext uri="{FF2B5EF4-FFF2-40B4-BE49-F238E27FC236}">
                    <a16:creationId xmlns:a16="http://schemas.microsoft.com/office/drawing/2014/main" id="{F6ACD41B-9F8B-4FB6-9E04-854C92B6EAAA}"/>
                  </a:ext>
                </a:extLst>
              </p14:cNvPr>
              <p14:cNvContentPartPr/>
              <p14:nvPr/>
            </p14:nvContentPartPr>
            <p14:xfrm>
              <a:off x="2563762" y="887364"/>
              <a:ext cx="941976" cy="681408"/>
            </p14:xfrm>
          </p:contentPart>
        </mc:Choice>
        <mc:Fallback xmlns="">
          <p:pic>
            <p:nvPicPr>
              <p:cNvPr id="21" name="Inkt 20">
                <a:extLst>
                  <a:ext uri="{FF2B5EF4-FFF2-40B4-BE49-F238E27FC236}">
                    <a16:creationId xmlns:a16="http://schemas.microsoft.com/office/drawing/2014/main" id="{F6ACD41B-9F8B-4FB6-9E04-854C92B6EAAA}"/>
                  </a:ext>
                </a:extLst>
              </p:cNvPr>
              <p:cNvPicPr/>
              <p:nvPr/>
            </p:nvPicPr>
            <p:blipFill>
              <a:blip r:embed="rId19"/>
              <a:stretch>
                <a:fillRect/>
              </a:stretch>
            </p:blipFill>
            <p:spPr>
              <a:xfrm>
                <a:off x="2534966" y="858582"/>
                <a:ext cx="999207" cy="73861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t 21">
                <a:extLst>
                  <a:ext uri="{FF2B5EF4-FFF2-40B4-BE49-F238E27FC236}">
                    <a16:creationId xmlns:a16="http://schemas.microsoft.com/office/drawing/2014/main" id="{C16FFEEE-9731-4C04-8133-CDA706CF9F72}"/>
                  </a:ext>
                </a:extLst>
              </p14:cNvPr>
              <p14:cNvContentPartPr/>
              <p14:nvPr/>
            </p14:nvContentPartPr>
            <p14:xfrm>
              <a:off x="3720082" y="824580"/>
              <a:ext cx="906336" cy="645696"/>
            </p14:xfrm>
          </p:contentPart>
        </mc:Choice>
        <mc:Fallback xmlns="">
          <p:pic>
            <p:nvPicPr>
              <p:cNvPr id="22" name="Inkt 21">
                <a:extLst>
                  <a:ext uri="{FF2B5EF4-FFF2-40B4-BE49-F238E27FC236}">
                    <a16:creationId xmlns:a16="http://schemas.microsoft.com/office/drawing/2014/main" id="{C16FFEEE-9731-4C04-8133-CDA706CF9F72}"/>
                  </a:ext>
                </a:extLst>
              </p:cNvPr>
              <p:cNvPicPr/>
              <p:nvPr/>
            </p:nvPicPr>
            <p:blipFill>
              <a:blip r:embed="rId21"/>
              <a:stretch>
                <a:fillRect/>
              </a:stretch>
            </p:blipFill>
            <p:spPr>
              <a:xfrm>
                <a:off x="3691635" y="796146"/>
                <a:ext cx="963590" cy="70292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t 22">
                <a:extLst>
                  <a:ext uri="{FF2B5EF4-FFF2-40B4-BE49-F238E27FC236}">
                    <a16:creationId xmlns:a16="http://schemas.microsoft.com/office/drawing/2014/main" id="{B67A5139-8594-4BF0-A3C7-44137B39DBE0}"/>
                  </a:ext>
                </a:extLst>
              </p14:cNvPr>
              <p14:cNvContentPartPr/>
              <p14:nvPr/>
            </p14:nvContentPartPr>
            <p14:xfrm>
              <a:off x="4840690" y="788868"/>
              <a:ext cx="260352" cy="672768"/>
            </p14:xfrm>
          </p:contentPart>
        </mc:Choice>
        <mc:Fallback xmlns="">
          <p:pic>
            <p:nvPicPr>
              <p:cNvPr id="23" name="Inkt 22">
                <a:extLst>
                  <a:ext uri="{FF2B5EF4-FFF2-40B4-BE49-F238E27FC236}">
                    <a16:creationId xmlns:a16="http://schemas.microsoft.com/office/drawing/2014/main" id="{B67A5139-8594-4BF0-A3C7-44137B39DBE0}"/>
                  </a:ext>
                </a:extLst>
              </p:cNvPr>
              <p:cNvPicPr/>
              <p:nvPr/>
            </p:nvPicPr>
            <p:blipFill>
              <a:blip r:embed="rId23"/>
              <a:stretch>
                <a:fillRect/>
              </a:stretch>
            </p:blipFill>
            <p:spPr>
              <a:xfrm>
                <a:off x="4812281" y="760431"/>
                <a:ext cx="317529" cy="73000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t 23">
                <a:extLst>
                  <a:ext uri="{FF2B5EF4-FFF2-40B4-BE49-F238E27FC236}">
                    <a16:creationId xmlns:a16="http://schemas.microsoft.com/office/drawing/2014/main" id="{BA401F35-161D-4A33-A009-5F2BA926AED4}"/>
                  </a:ext>
                </a:extLst>
              </p14:cNvPr>
              <p14:cNvContentPartPr/>
              <p14:nvPr/>
            </p14:nvContentPartPr>
            <p14:xfrm>
              <a:off x="5351890" y="860580"/>
              <a:ext cx="278208" cy="556128"/>
            </p14:xfrm>
          </p:contentPart>
        </mc:Choice>
        <mc:Fallback xmlns="">
          <p:pic>
            <p:nvPicPr>
              <p:cNvPr id="24" name="Inkt 23">
                <a:extLst>
                  <a:ext uri="{FF2B5EF4-FFF2-40B4-BE49-F238E27FC236}">
                    <a16:creationId xmlns:a16="http://schemas.microsoft.com/office/drawing/2014/main" id="{BA401F35-161D-4A33-A009-5F2BA926AED4}"/>
                  </a:ext>
                </a:extLst>
              </p:cNvPr>
              <p:cNvPicPr/>
              <p:nvPr/>
            </p:nvPicPr>
            <p:blipFill>
              <a:blip r:embed="rId11"/>
              <a:stretch>
                <a:fillRect/>
              </a:stretch>
            </p:blipFill>
            <p:spPr>
              <a:xfrm>
                <a:off x="5323097" y="831784"/>
                <a:ext cx="335433" cy="613361"/>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t 24">
                <a:extLst>
                  <a:ext uri="{FF2B5EF4-FFF2-40B4-BE49-F238E27FC236}">
                    <a16:creationId xmlns:a16="http://schemas.microsoft.com/office/drawing/2014/main" id="{0CC45F3A-79BE-4207-83BE-B67A17579FE4}"/>
                  </a:ext>
                </a:extLst>
              </p14:cNvPr>
              <p14:cNvContentPartPr/>
              <p14:nvPr/>
            </p14:nvContentPartPr>
            <p14:xfrm>
              <a:off x="5889586" y="735012"/>
              <a:ext cx="287136" cy="663552"/>
            </p14:xfrm>
          </p:contentPart>
        </mc:Choice>
        <mc:Fallback xmlns="">
          <p:pic>
            <p:nvPicPr>
              <p:cNvPr id="25" name="Inkt 24">
                <a:extLst>
                  <a:ext uri="{FF2B5EF4-FFF2-40B4-BE49-F238E27FC236}">
                    <a16:creationId xmlns:a16="http://schemas.microsoft.com/office/drawing/2014/main" id="{0CC45F3A-79BE-4207-83BE-B67A17579FE4}"/>
                  </a:ext>
                </a:extLst>
              </p:cNvPr>
              <p:cNvPicPr/>
              <p:nvPr/>
            </p:nvPicPr>
            <p:blipFill>
              <a:blip r:embed="rId26"/>
              <a:stretch>
                <a:fillRect/>
              </a:stretch>
            </p:blipFill>
            <p:spPr>
              <a:xfrm>
                <a:off x="5861196" y="706615"/>
                <a:ext cx="344276" cy="72070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t 25">
                <a:extLst>
                  <a:ext uri="{FF2B5EF4-FFF2-40B4-BE49-F238E27FC236}">
                    <a16:creationId xmlns:a16="http://schemas.microsoft.com/office/drawing/2014/main" id="{34E48B7F-8F5C-408F-8B88-028008148729}"/>
                  </a:ext>
                </a:extLst>
              </p14:cNvPr>
              <p14:cNvContentPartPr/>
              <p14:nvPr/>
            </p14:nvContentPartPr>
            <p14:xfrm>
              <a:off x="6382642" y="726084"/>
              <a:ext cx="977544" cy="627840"/>
            </p14:xfrm>
          </p:contentPart>
        </mc:Choice>
        <mc:Fallback xmlns="">
          <p:pic>
            <p:nvPicPr>
              <p:cNvPr id="26" name="Inkt 25">
                <a:extLst>
                  <a:ext uri="{FF2B5EF4-FFF2-40B4-BE49-F238E27FC236}">
                    <a16:creationId xmlns:a16="http://schemas.microsoft.com/office/drawing/2014/main" id="{34E48B7F-8F5C-408F-8B88-028008148729}"/>
                  </a:ext>
                </a:extLst>
              </p:cNvPr>
              <p:cNvPicPr/>
              <p:nvPr/>
            </p:nvPicPr>
            <p:blipFill>
              <a:blip r:embed="rId28"/>
              <a:stretch>
                <a:fillRect/>
              </a:stretch>
            </p:blipFill>
            <p:spPr>
              <a:xfrm>
                <a:off x="6354198" y="697284"/>
                <a:ext cx="1034792"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7" name="Inkt 26">
                <a:extLst>
                  <a:ext uri="{FF2B5EF4-FFF2-40B4-BE49-F238E27FC236}">
                    <a16:creationId xmlns:a16="http://schemas.microsoft.com/office/drawing/2014/main" id="{77FD2830-65C5-475B-B070-BF7F2B765BFA}"/>
                  </a:ext>
                </a:extLst>
              </p14:cNvPr>
              <p14:cNvContentPartPr/>
              <p14:nvPr/>
            </p14:nvContentPartPr>
            <p14:xfrm>
              <a:off x="7574962" y="752868"/>
              <a:ext cx="376704" cy="565056"/>
            </p14:xfrm>
          </p:contentPart>
        </mc:Choice>
        <mc:Fallback xmlns="">
          <p:pic>
            <p:nvPicPr>
              <p:cNvPr id="27" name="Inkt 26">
                <a:extLst>
                  <a:ext uri="{FF2B5EF4-FFF2-40B4-BE49-F238E27FC236}">
                    <a16:creationId xmlns:a16="http://schemas.microsoft.com/office/drawing/2014/main" id="{77FD2830-65C5-475B-B070-BF7F2B765BFA}"/>
                  </a:ext>
                </a:extLst>
              </p:cNvPr>
              <p:cNvPicPr/>
              <p:nvPr/>
            </p:nvPicPr>
            <p:blipFill>
              <a:blip r:embed="rId30"/>
              <a:stretch>
                <a:fillRect/>
              </a:stretch>
            </p:blipFill>
            <p:spPr>
              <a:xfrm>
                <a:off x="7546511" y="724435"/>
                <a:ext cx="433966" cy="62228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t 30">
                <a:extLst>
                  <a:ext uri="{FF2B5EF4-FFF2-40B4-BE49-F238E27FC236}">
                    <a16:creationId xmlns:a16="http://schemas.microsoft.com/office/drawing/2014/main" id="{ED593530-B34E-477D-964C-6ACD0E765CB1}"/>
                  </a:ext>
                </a:extLst>
              </p14:cNvPr>
              <p14:cNvContentPartPr/>
              <p14:nvPr/>
            </p14:nvContentPartPr>
            <p14:xfrm>
              <a:off x="8130802" y="699012"/>
              <a:ext cx="394920" cy="592128"/>
            </p14:xfrm>
          </p:contentPart>
        </mc:Choice>
        <mc:Fallback xmlns="">
          <p:pic>
            <p:nvPicPr>
              <p:cNvPr id="31" name="Inkt 30">
                <a:extLst>
                  <a:ext uri="{FF2B5EF4-FFF2-40B4-BE49-F238E27FC236}">
                    <a16:creationId xmlns:a16="http://schemas.microsoft.com/office/drawing/2014/main" id="{ED593530-B34E-477D-964C-6ACD0E765CB1}"/>
                  </a:ext>
                </a:extLst>
              </p:cNvPr>
              <p:cNvPicPr/>
              <p:nvPr/>
            </p:nvPicPr>
            <p:blipFill>
              <a:blip r:embed="rId32"/>
              <a:stretch>
                <a:fillRect/>
              </a:stretch>
            </p:blipFill>
            <p:spPr>
              <a:xfrm>
                <a:off x="8102362" y="670575"/>
                <a:ext cx="452160" cy="64936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Inkt 31">
                <a:extLst>
                  <a:ext uri="{FF2B5EF4-FFF2-40B4-BE49-F238E27FC236}">
                    <a16:creationId xmlns:a16="http://schemas.microsoft.com/office/drawing/2014/main" id="{605CE763-1976-489F-8EEC-0186E20F69F7}"/>
                  </a:ext>
                </a:extLst>
              </p14:cNvPr>
              <p14:cNvContentPartPr/>
              <p14:nvPr/>
            </p14:nvContentPartPr>
            <p14:xfrm>
              <a:off x="8740498" y="618372"/>
              <a:ext cx="825120" cy="708768"/>
            </p14:xfrm>
          </p:contentPart>
        </mc:Choice>
        <mc:Fallback xmlns="">
          <p:pic>
            <p:nvPicPr>
              <p:cNvPr id="32" name="Inkt 31">
                <a:extLst>
                  <a:ext uri="{FF2B5EF4-FFF2-40B4-BE49-F238E27FC236}">
                    <a16:creationId xmlns:a16="http://schemas.microsoft.com/office/drawing/2014/main" id="{605CE763-1976-489F-8EEC-0186E20F69F7}"/>
                  </a:ext>
                </a:extLst>
              </p:cNvPr>
              <p:cNvPicPr/>
              <p:nvPr/>
            </p:nvPicPr>
            <p:blipFill>
              <a:blip r:embed="rId34"/>
              <a:stretch>
                <a:fillRect/>
              </a:stretch>
            </p:blipFill>
            <p:spPr>
              <a:xfrm>
                <a:off x="8711711" y="589920"/>
                <a:ext cx="882335" cy="76603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30" name="Inkt 129">
                <a:extLst>
                  <a:ext uri="{FF2B5EF4-FFF2-40B4-BE49-F238E27FC236}">
                    <a16:creationId xmlns:a16="http://schemas.microsoft.com/office/drawing/2014/main" id="{CF05B566-6E98-42BE-A6A8-FFE8DCC1301C}"/>
                  </a:ext>
                </a:extLst>
              </p14:cNvPr>
              <p14:cNvContentPartPr/>
              <p14:nvPr/>
            </p14:nvContentPartPr>
            <p14:xfrm>
              <a:off x="6925231" y="3377947"/>
              <a:ext cx="2148120" cy="1051441"/>
            </p14:xfrm>
          </p:contentPart>
        </mc:Choice>
        <mc:Fallback xmlns="">
          <p:pic>
            <p:nvPicPr>
              <p:cNvPr id="130" name="Inkt 129">
                <a:extLst>
                  <a:ext uri="{FF2B5EF4-FFF2-40B4-BE49-F238E27FC236}">
                    <a16:creationId xmlns:a16="http://schemas.microsoft.com/office/drawing/2014/main" id="{CF05B566-6E98-42BE-A6A8-FFE8DCC1301C}"/>
                  </a:ext>
                </a:extLst>
              </p:cNvPr>
              <p:cNvPicPr/>
              <p:nvPr/>
            </p:nvPicPr>
            <p:blipFill>
              <a:blip r:embed="rId36"/>
              <a:stretch>
                <a:fillRect/>
              </a:stretch>
            </p:blipFill>
            <p:spPr>
              <a:xfrm>
                <a:off x="6910831" y="3363909"/>
                <a:ext cx="2176560" cy="1079878"/>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31" name="Inkt 130">
                <a:extLst>
                  <a:ext uri="{FF2B5EF4-FFF2-40B4-BE49-F238E27FC236}">
                    <a16:creationId xmlns:a16="http://schemas.microsoft.com/office/drawing/2014/main" id="{C5E10874-452F-4BF7-AB23-CF3A0687403B}"/>
                  </a:ext>
                </a:extLst>
              </p14:cNvPr>
              <p14:cNvContentPartPr/>
              <p14:nvPr/>
            </p14:nvContentPartPr>
            <p14:xfrm>
              <a:off x="7981814" y="4528964"/>
              <a:ext cx="38304" cy="33696"/>
            </p14:xfrm>
          </p:contentPart>
        </mc:Choice>
        <mc:Fallback xmlns="">
          <p:pic>
            <p:nvPicPr>
              <p:cNvPr id="131" name="Inkt 130">
                <a:extLst>
                  <a:ext uri="{FF2B5EF4-FFF2-40B4-BE49-F238E27FC236}">
                    <a16:creationId xmlns:a16="http://schemas.microsoft.com/office/drawing/2014/main" id="{C5E10874-452F-4BF7-AB23-CF3A0687403B}"/>
                  </a:ext>
                </a:extLst>
              </p:cNvPr>
              <p:cNvPicPr/>
              <p:nvPr/>
            </p:nvPicPr>
            <p:blipFill>
              <a:blip r:embed="rId38"/>
              <a:stretch>
                <a:fillRect/>
              </a:stretch>
            </p:blipFill>
            <p:spPr>
              <a:xfrm>
                <a:off x="7970294" y="4517732"/>
                <a:ext cx="61056" cy="56448"/>
              </a:xfrm>
              <a:prstGeom prst="rect">
                <a:avLst/>
              </a:prstGeom>
            </p:spPr>
          </p:pic>
        </mc:Fallback>
      </mc:AlternateContent>
    </p:spTree>
    <p:extLst>
      <p:ext uri="{BB962C8B-B14F-4D97-AF65-F5344CB8AC3E}">
        <p14:creationId xmlns:p14="http://schemas.microsoft.com/office/powerpoint/2010/main" val="3987995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8" name="Inkt 117">
                <a:extLst>
                  <a:ext uri="{FF2B5EF4-FFF2-40B4-BE49-F238E27FC236}">
                    <a16:creationId xmlns:a16="http://schemas.microsoft.com/office/drawing/2014/main" id="{1C4B5115-28E2-4626-94A3-D0993EC93F96}"/>
                  </a:ext>
                </a:extLst>
              </p14:cNvPr>
              <p14:cNvContentPartPr/>
              <p14:nvPr/>
            </p14:nvContentPartPr>
            <p14:xfrm>
              <a:off x="4955660" y="4604593"/>
              <a:ext cx="2457792" cy="294336"/>
            </p14:xfrm>
          </p:contentPart>
        </mc:Choice>
        <mc:Fallback xmlns="">
          <p:pic>
            <p:nvPicPr>
              <p:cNvPr id="118" name="Inkt 117">
                <a:extLst>
                  <a:ext uri="{FF2B5EF4-FFF2-40B4-BE49-F238E27FC236}">
                    <a16:creationId xmlns:a16="http://schemas.microsoft.com/office/drawing/2014/main" id="{1C4B5115-28E2-4626-94A3-D0993EC93F96}"/>
                  </a:ext>
                </a:extLst>
              </p:cNvPr>
              <p:cNvPicPr/>
              <p:nvPr/>
            </p:nvPicPr>
            <p:blipFill>
              <a:blip r:embed="rId3"/>
              <a:stretch>
                <a:fillRect/>
              </a:stretch>
            </p:blipFill>
            <p:spPr>
              <a:xfrm>
                <a:off x="4883668" y="4460663"/>
                <a:ext cx="2601415" cy="5818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0" name="Inkt 119">
                <a:extLst>
                  <a:ext uri="{FF2B5EF4-FFF2-40B4-BE49-F238E27FC236}">
                    <a16:creationId xmlns:a16="http://schemas.microsoft.com/office/drawing/2014/main" id="{93B32C76-57B1-46D4-88CA-A7DE7D742E61}"/>
                  </a:ext>
                </a:extLst>
              </p14:cNvPr>
              <p14:cNvContentPartPr/>
              <p14:nvPr/>
            </p14:nvContentPartPr>
            <p14:xfrm>
              <a:off x="5290316" y="3045073"/>
              <a:ext cx="1657728" cy="1290240"/>
            </p14:xfrm>
          </p:contentPart>
        </mc:Choice>
        <mc:Fallback xmlns="">
          <p:pic>
            <p:nvPicPr>
              <p:cNvPr id="120" name="Inkt 119">
                <a:extLst>
                  <a:ext uri="{FF2B5EF4-FFF2-40B4-BE49-F238E27FC236}">
                    <a16:creationId xmlns:a16="http://schemas.microsoft.com/office/drawing/2014/main" id="{93B32C76-57B1-46D4-88CA-A7DE7D742E61}"/>
                  </a:ext>
                </a:extLst>
              </p:cNvPr>
              <p:cNvPicPr/>
              <p:nvPr/>
            </p:nvPicPr>
            <p:blipFill>
              <a:blip r:embed="rId5"/>
              <a:stretch>
                <a:fillRect/>
              </a:stretch>
            </p:blipFill>
            <p:spPr>
              <a:xfrm>
                <a:off x="5218319" y="2901433"/>
                <a:ext cx="1801362" cy="1577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5" name="Inkt 134">
                <a:extLst>
                  <a:ext uri="{FF2B5EF4-FFF2-40B4-BE49-F238E27FC236}">
                    <a16:creationId xmlns:a16="http://schemas.microsoft.com/office/drawing/2014/main" id="{29637F0F-C9B7-48D5-83B4-8570ACA2510E}"/>
                  </a:ext>
                </a:extLst>
              </p14:cNvPr>
              <p14:cNvContentPartPr/>
              <p14:nvPr/>
            </p14:nvContentPartPr>
            <p14:xfrm>
              <a:off x="5304648" y="1346376"/>
              <a:ext cx="883368" cy="301032"/>
            </p14:xfrm>
          </p:contentPart>
        </mc:Choice>
        <mc:Fallback xmlns="">
          <p:pic>
            <p:nvPicPr>
              <p:cNvPr id="135" name="Inkt 134">
                <a:extLst>
                  <a:ext uri="{FF2B5EF4-FFF2-40B4-BE49-F238E27FC236}">
                    <a16:creationId xmlns:a16="http://schemas.microsoft.com/office/drawing/2014/main" id="{29637F0F-C9B7-48D5-83B4-8570ACA2510E}"/>
                  </a:ext>
                </a:extLst>
              </p:cNvPr>
              <p:cNvPicPr/>
              <p:nvPr/>
            </p:nvPicPr>
            <p:blipFill>
              <a:blip r:embed="rId7"/>
              <a:stretch>
                <a:fillRect/>
              </a:stretch>
            </p:blipFill>
            <p:spPr>
              <a:xfrm>
                <a:off x="5297449" y="1339174"/>
                <a:ext cx="897407" cy="31507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4" name="Inkt 173">
                <a:extLst>
                  <a:ext uri="{FF2B5EF4-FFF2-40B4-BE49-F238E27FC236}">
                    <a16:creationId xmlns:a16="http://schemas.microsoft.com/office/drawing/2014/main" id="{AF678636-B5E1-4A59-9AB2-BC36017A7DAE}"/>
                  </a:ext>
                </a:extLst>
              </p14:cNvPr>
              <p14:cNvContentPartPr/>
              <p14:nvPr/>
            </p14:nvContentPartPr>
            <p14:xfrm>
              <a:off x="7784904" y="2098056"/>
              <a:ext cx="288" cy="288"/>
            </p14:xfrm>
          </p:contentPart>
        </mc:Choice>
        <mc:Fallback xmlns="">
          <p:pic>
            <p:nvPicPr>
              <p:cNvPr id="174" name="Inkt 173">
                <a:extLst>
                  <a:ext uri="{FF2B5EF4-FFF2-40B4-BE49-F238E27FC236}">
                    <a16:creationId xmlns:a16="http://schemas.microsoft.com/office/drawing/2014/main" id="{AF678636-B5E1-4A59-9AB2-BC36017A7DAE}"/>
                  </a:ext>
                </a:extLst>
              </p:cNvPr>
              <p:cNvPicPr/>
              <p:nvPr/>
            </p:nvPicPr>
            <p:blipFill>
              <a:blip r:embed="rId9"/>
              <a:stretch>
                <a:fillRect/>
              </a:stretch>
            </p:blipFill>
            <p:spPr>
              <a:xfrm>
                <a:off x="7779144" y="2092296"/>
                <a:ext cx="115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5" name="Inkt 204">
                <a:extLst>
                  <a:ext uri="{FF2B5EF4-FFF2-40B4-BE49-F238E27FC236}">
                    <a16:creationId xmlns:a16="http://schemas.microsoft.com/office/drawing/2014/main" id="{59F265B2-7378-4CCC-B8F3-BFEC478ADD1E}"/>
                  </a:ext>
                </a:extLst>
              </p14:cNvPr>
              <p14:cNvContentPartPr/>
              <p14:nvPr/>
            </p14:nvContentPartPr>
            <p14:xfrm>
              <a:off x="3829404" y="1942897"/>
              <a:ext cx="3796308" cy="3160080"/>
            </p14:xfrm>
          </p:contentPart>
        </mc:Choice>
        <mc:Fallback xmlns="">
          <p:pic>
            <p:nvPicPr>
              <p:cNvPr id="205" name="Inkt 204">
                <a:extLst>
                  <a:ext uri="{FF2B5EF4-FFF2-40B4-BE49-F238E27FC236}">
                    <a16:creationId xmlns:a16="http://schemas.microsoft.com/office/drawing/2014/main" id="{59F265B2-7378-4CCC-B8F3-BFEC478ADD1E}"/>
                  </a:ext>
                </a:extLst>
              </p:cNvPr>
              <p:cNvPicPr/>
              <p:nvPr/>
            </p:nvPicPr>
            <p:blipFill>
              <a:blip r:embed="rId11"/>
              <a:stretch>
                <a:fillRect/>
              </a:stretch>
            </p:blipFill>
            <p:spPr>
              <a:xfrm>
                <a:off x="3822564" y="1914457"/>
                <a:ext cx="3831949" cy="3217320"/>
              </a:xfrm>
              <a:prstGeom prst="rect">
                <a:avLst/>
              </a:prstGeom>
            </p:spPr>
          </p:pic>
        </mc:Fallback>
      </mc:AlternateContent>
    </p:spTree>
    <p:extLst>
      <p:ext uri="{BB962C8B-B14F-4D97-AF65-F5344CB8AC3E}">
        <p14:creationId xmlns:p14="http://schemas.microsoft.com/office/powerpoint/2010/main" val="1877716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8" name="Inkt 117">
                <a:extLst>
                  <a:ext uri="{FF2B5EF4-FFF2-40B4-BE49-F238E27FC236}">
                    <a16:creationId xmlns:a16="http://schemas.microsoft.com/office/drawing/2014/main" id="{1C4B5115-28E2-4626-94A3-D0993EC93F96}"/>
                  </a:ext>
                </a:extLst>
              </p14:cNvPr>
              <p14:cNvContentPartPr/>
              <p14:nvPr/>
            </p14:nvContentPartPr>
            <p14:xfrm>
              <a:off x="4955660" y="4604593"/>
              <a:ext cx="2457792" cy="294336"/>
            </p14:xfrm>
          </p:contentPart>
        </mc:Choice>
        <mc:Fallback xmlns="">
          <p:pic>
            <p:nvPicPr>
              <p:cNvPr id="118" name="Inkt 117">
                <a:extLst>
                  <a:ext uri="{FF2B5EF4-FFF2-40B4-BE49-F238E27FC236}">
                    <a16:creationId xmlns:a16="http://schemas.microsoft.com/office/drawing/2014/main" id="{1C4B5115-28E2-4626-94A3-D0993EC93F96}"/>
                  </a:ext>
                </a:extLst>
              </p:cNvPr>
              <p:cNvPicPr/>
              <p:nvPr/>
            </p:nvPicPr>
            <p:blipFill>
              <a:blip r:embed="rId3"/>
              <a:stretch>
                <a:fillRect/>
              </a:stretch>
            </p:blipFill>
            <p:spPr>
              <a:xfrm>
                <a:off x="4883668" y="4460663"/>
                <a:ext cx="2601415" cy="5818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0" name="Inkt 119">
                <a:extLst>
                  <a:ext uri="{FF2B5EF4-FFF2-40B4-BE49-F238E27FC236}">
                    <a16:creationId xmlns:a16="http://schemas.microsoft.com/office/drawing/2014/main" id="{93B32C76-57B1-46D4-88CA-A7DE7D742E61}"/>
                  </a:ext>
                </a:extLst>
              </p14:cNvPr>
              <p14:cNvContentPartPr/>
              <p14:nvPr/>
            </p14:nvContentPartPr>
            <p14:xfrm>
              <a:off x="5290316" y="3045073"/>
              <a:ext cx="1657728" cy="1290240"/>
            </p14:xfrm>
          </p:contentPart>
        </mc:Choice>
        <mc:Fallback xmlns="">
          <p:pic>
            <p:nvPicPr>
              <p:cNvPr id="120" name="Inkt 119">
                <a:extLst>
                  <a:ext uri="{FF2B5EF4-FFF2-40B4-BE49-F238E27FC236}">
                    <a16:creationId xmlns:a16="http://schemas.microsoft.com/office/drawing/2014/main" id="{93B32C76-57B1-46D4-88CA-A7DE7D742E61}"/>
                  </a:ext>
                </a:extLst>
              </p:cNvPr>
              <p:cNvPicPr/>
              <p:nvPr/>
            </p:nvPicPr>
            <p:blipFill>
              <a:blip r:embed="rId5"/>
              <a:stretch>
                <a:fillRect/>
              </a:stretch>
            </p:blipFill>
            <p:spPr>
              <a:xfrm>
                <a:off x="5218319" y="2901433"/>
                <a:ext cx="1801362" cy="1577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5" name="Inkt 134">
                <a:extLst>
                  <a:ext uri="{FF2B5EF4-FFF2-40B4-BE49-F238E27FC236}">
                    <a16:creationId xmlns:a16="http://schemas.microsoft.com/office/drawing/2014/main" id="{29637F0F-C9B7-48D5-83B4-8570ACA2510E}"/>
                  </a:ext>
                </a:extLst>
              </p14:cNvPr>
              <p14:cNvContentPartPr/>
              <p14:nvPr/>
            </p14:nvContentPartPr>
            <p14:xfrm>
              <a:off x="5304648" y="1346376"/>
              <a:ext cx="883368" cy="301032"/>
            </p14:xfrm>
          </p:contentPart>
        </mc:Choice>
        <mc:Fallback xmlns="">
          <p:pic>
            <p:nvPicPr>
              <p:cNvPr id="135" name="Inkt 134">
                <a:extLst>
                  <a:ext uri="{FF2B5EF4-FFF2-40B4-BE49-F238E27FC236}">
                    <a16:creationId xmlns:a16="http://schemas.microsoft.com/office/drawing/2014/main" id="{29637F0F-C9B7-48D5-83B4-8570ACA2510E}"/>
                  </a:ext>
                </a:extLst>
              </p:cNvPr>
              <p:cNvPicPr/>
              <p:nvPr/>
            </p:nvPicPr>
            <p:blipFill>
              <a:blip r:embed="rId7"/>
              <a:stretch>
                <a:fillRect/>
              </a:stretch>
            </p:blipFill>
            <p:spPr>
              <a:xfrm>
                <a:off x="5297449" y="1339174"/>
                <a:ext cx="897407" cy="31507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4" name="Inkt 173">
                <a:extLst>
                  <a:ext uri="{FF2B5EF4-FFF2-40B4-BE49-F238E27FC236}">
                    <a16:creationId xmlns:a16="http://schemas.microsoft.com/office/drawing/2014/main" id="{AF678636-B5E1-4A59-9AB2-BC36017A7DAE}"/>
                  </a:ext>
                </a:extLst>
              </p14:cNvPr>
              <p14:cNvContentPartPr/>
              <p14:nvPr/>
            </p14:nvContentPartPr>
            <p14:xfrm>
              <a:off x="7784904" y="2098056"/>
              <a:ext cx="288" cy="288"/>
            </p14:xfrm>
          </p:contentPart>
        </mc:Choice>
        <mc:Fallback xmlns="">
          <p:pic>
            <p:nvPicPr>
              <p:cNvPr id="174" name="Inkt 173">
                <a:extLst>
                  <a:ext uri="{FF2B5EF4-FFF2-40B4-BE49-F238E27FC236}">
                    <a16:creationId xmlns:a16="http://schemas.microsoft.com/office/drawing/2014/main" id="{AF678636-B5E1-4A59-9AB2-BC36017A7DAE}"/>
                  </a:ext>
                </a:extLst>
              </p:cNvPr>
              <p:cNvPicPr/>
              <p:nvPr/>
            </p:nvPicPr>
            <p:blipFill>
              <a:blip r:embed="rId9"/>
              <a:stretch>
                <a:fillRect/>
              </a:stretch>
            </p:blipFill>
            <p:spPr>
              <a:xfrm>
                <a:off x="7779144" y="2092296"/>
                <a:ext cx="11520"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5" name="Inkt 204">
                <a:extLst>
                  <a:ext uri="{FF2B5EF4-FFF2-40B4-BE49-F238E27FC236}">
                    <a16:creationId xmlns:a16="http://schemas.microsoft.com/office/drawing/2014/main" id="{59F265B2-7378-4CCC-B8F3-BFEC478ADD1E}"/>
                  </a:ext>
                </a:extLst>
              </p14:cNvPr>
              <p14:cNvContentPartPr/>
              <p14:nvPr/>
            </p14:nvContentPartPr>
            <p14:xfrm>
              <a:off x="3829404" y="1942897"/>
              <a:ext cx="3796308" cy="3160080"/>
            </p14:xfrm>
          </p:contentPart>
        </mc:Choice>
        <mc:Fallback xmlns="">
          <p:pic>
            <p:nvPicPr>
              <p:cNvPr id="205" name="Inkt 204">
                <a:extLst>
                  <a:ext uri="{FF2B5EF4-FFF2-40B4-BE49-F238E27FC236}">
                    <a16:creationId xmlns:a16="http://schemas.microsoft.com/office/drawing/2014/main" id="{59F265B2-7378-4CCC-B8F3-BFEC478ADD1E}"/>
                  </a:ext>
                </a:extLst>
              </p:cNvPr>
              <p:cNvPicPr/>
              <p:nvPr/>
            </p:nvPicPr>
            <p:blipFill>
              <a:blip r:embed="rId11"/>
              <a:stretch>
                <a:fillRect/>
              </a:stretch>
            </p:blipFill>
            <p:spPr>
              <a:xfrm>
                <a:off x="3822564" y="1914457"/>
                <a:ext cx="3831949" cy="3217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1" name="Inkt 30">
                <a:extLst>
                  <a:ext uri="{FF2B5EF4-FFF2-40B4-BE49-F238E27FC236}">
                    <a16:creationId xmlns:a16="http://schemas.microsoft.com/office/drawing/2014/main" id="{BD06E814-4497-4D55-89AA-EF53827C90E0}"/>
                  </a:ext>
                </a:extLst>
              </p14:cNvPr>
              <p14:cNvContentPartPr/>
              <p14:nvPr/>
            </p14:nvContentPartPr>
            <p14:xfrm>
              <a:off x="8073174" y="3821716"/>
              <a:ext cx="3392064" cy="1164888"/>
            </p14:xfrm>
          </p:contentPart>
        </mc:Choice>
        <mc:Fallback xmlns="">
          <p:pic>
            <p:nvPicPr>
              <p:cNvPr id="31" name="Inkt 30">
                <a:extLst>
                  <a:ext uri="{FF2B5EF4-FFF2-40B4-BE49-F238E27FC236}">
                    <a16:creationId xmlns:a16="http://schemas.microsoft.com/office/drawing/2014/main" id="{BD06E814-4497-4D55-89AA-EF53827C90E0}"/>
                  </a:ext>
                </a:extLst>
              </p:cNvPr>
              <p:cNvPicPr/>
              <p:nvPr/>
            </p:nvPicPr>
            <p:blipFill>
              <a:blip r:embed="rId13"/>
              <a:stretch>
                <a:fillRect/>
              </a:stretch>
            </p:blipFill>
            <p:spPr>
              <a:xfrm>
                <a:off x="8022772" y="3771335"/>
                <a:ext cx="3492508" cy="126529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97" name="Inkt 96">
                <a:extLst>
                  <a:ext uri="{FF2B5EF4-FFF2-40B4-BE49-F238E27FC236}">
                    <a16:creationId xmlns:a16="http://schemas.microsoft.com/office/drawing/2014/main" id="{1CFA0D65-48D6-4D94-8DBF-2D8389A1A1F1}"/>
                  </a:ext>
                </a:extLst>
              </p14:cNvPr>
              <p14:cNvContentPartPr/>
              <p14:nvPr/>
            </p14:nvContentPartPr>
            <p14:xfrm>
              <a:off x="1383222" y="3766996"/>
              <a:ext cx="3181536" cy="1174680"/>
            </p14:xfrm>
          </p:contentPart>
        </mc:Choice>
        <mc:Fallback xmlns="">
          <p:pic>
            <p:nvPicPr>
              <p:cNvPr id="97" name="Inkt 96">
                <a:extLst>
                  <a:ext uri="{FF2B5EF4-FFF2-40B4-BE49-F238E27FC236}">
                    <a16:creationId xmlns:a16="http://schemas.microsoft.com/office/drawing/2014/main" id="{1CFA0D65-48D6-4D94-8DBF-2D8389A1A1F1}"/>
                  </a:ext>
                </a:extLst>
              </p:cNvPr>
              <p:cNvPicPr/>
              <p:nvPr/>
            </p:nvPicPr>
            <p:blipFill>
              <a:blip r:embed="rId15"/>
              <a:stretch>
                <a:fillRect/>
              </a:stretch>
            </p:blipFill>
            <p:spPr>
              <a:xfrm>
                <a:off x="1332824" y="3716596"/>
                <a:ext cx="3281971" cy="1275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0" name="Inkt 109">
                <a:extLst>
                  <a:ext uri="{FF2B5EF4-FFF2-40B4-BE49-F238E27FC236}">
                    <a16:creationId xmlns:a16="http://schemas.microsoft.com/office/drawing/2014/main" id="{736696E4-04B6-42F1-AC29-0044085DC792}"/>
                  </a:ext>
                </a:extLst>
              </p14:cNvPr>
              <p14:cNvContentPartPr/>
              <p14:nvPr/>
            </p14:nvContentPartPr>
            <p14:xfrm>
              <a:off x="1640982" y="3938932"/>
              <a:ext cx="250272" cy="430272"/>
            </p14:xfrm>
          </p:contentPart>
        </mc:Choice>
        <mc:Fallback xmlns="">
          <p:pic>
            <p:nvPicPr>
              <p:cNvPr id="110" name="Inkt 109">
                <a:extLst>
                  <a:ext uri="{FF2B5EF4-FFF2-40B4-BE49-F238E27FC236}">
                    <a16:creationId xmlns:a16="http://schemas.microsoft.com/office/drawing/2014/main" id="{736696E4-04B6-42F1-AC29-0044085DC792}"/>
                  </a:ext>
                </a:extLst>
              </p:cNvPr>
              <p:cNvPicPr/>
              <p:nvPr/>
            </p:nvPicPr>
            <p:blipFill>
              <a:blip r:embed="rId17"/>
              <a:stretch>
                <a:fillRect/>
              </a:stretch>
            </p:blipFill>
            <p:spPr>
              <a:xfrm>
                <a:off x="1598253" y="3852590"/>
                <a:ext cx="336090" cy="60259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1" name="Inkt 110">
                <a:extLst>
                  <a:ext uri="{FF2B5EF4-FFF2-40B4-BE49-F238E27FC236}">
                    <a16:creationId xmlns:a16="http://schemas.microsoft.com/office/drawing/2014/main" id="{A98E29DB-D7AD-486A-9689-744C25419F32}"/>
                  </a:ext>
                </a:extLst>
              </p14:cNvPr>
              <p14:cNvContentPartPr/>
              <p14:nvPr/>
            </p14:nvContentPartPr>
            <p14:xfrm>
              <a:off x="2133462" y="3477844"/>
              <a:ext cx="70560" cy="211392"/>
            </p14:xfrm>
          </p:contentPart>
        </mc:Choice>
        <mc:Fallback xmlns="">
          <p:pic>
            <p:nvPicPr>
              <p:cNvPr id="111" name="Inkt 110">
                <a:extLst>
                  <a:ext uri="{FF2B5EF4-FFF2-40B4-BE49-F238E27FC236}">
                    <a16:creationId xmlns:a16="http://schemas.microsoft.com/office/drawing/2014/main" id="{A98E29DB-D7AD-486A-9689-744C25419F32}"/>
                  </a:ext>
                </a:extLst>
              </p:cNvPr>
              <p:cNvPicPr/>
              <p:nvPr/>
            </p:nvPicPr>
            <p:blipFill>
              <a:blip r:embed="rId19"/>
              <a:stretch>
                <a:fillRect/>
              </a:stretch>
            </p:blipFill>
            <p:spPr>
              <a:xfrm>
                <a:off x="2098902" y="3408724"/>
                <a:ext cx="139392" cy="34934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2" name="Inkt 111">
                <a:extLst>
                  <a:ext uri="{FF2B5EF4-FFF2-40B4-BE49-F238E27FC236}">
                    <a16:creationId xmlns:a16="http://schemas.microsoft.com/office/drawing/2014/main" id="{F010C6AF-B1CE-4A9F-BE5A-839ABBD34D07}"/>
                  </a:ext>
                </a:extLst>
              </p14:cNvPr>
              <p14:cNvContentPartPr/>
              <p14:nvPr/>
            </p14:nvContentPartPr>
            <p14:xfrm>
              <a:off x="2805654" y="3118132"/>
              <a:ext cx="47232" cy="250272"/>
            </p14:xfrm>
          </p:contentPart>
        </mc:Choice>
        <mc:Fallback xmlns="">
          <p:pic>
            <p:nvPicPr>
              <p:cNvPr id="112" name="Inkt 111">
                <a:extLst>
                  <a:ext uri="{FF2B5EF4-FFF2-40B4-BE49-F238E27FC236}">
                    <a16:creationId xmlns:a16="http://schemas.microsoft.com/office/drawing/2014/main" id="{F010C6AF-B1CE-4A9F-BE5A-839ABBD34D07}"/>
                  </a:ext>
                </a:extLst>
              </p:cNvPr>
              <p:cNvPicPr/>
              <p:nvPr/>
            </p:nvPicPr>
            <p:blipFill>
              <a:blip r:embed="rId21"/>
              <a:stretch>
                <a:fillRect/>
              </a:stretch>
            </p:blipFill>
            <p:spPr>
              <a:xfrm>
                <a:off x="2771094" y="3049300"/>
                <a:ext cx="116064" cy="38822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3" name="Inkt 112">
                <a:extLst>
                  <a:ext uri="{FF2B5EF4-FFF2-40B4-BE49-F238E27FC236}">
                    <a16:creationId xmlns:a16="http://schemas.microsoft.com/office/drawing/2014/main" id="{0EF21781-86DB-436A-9CEF-7F6842038B65}"/>
                  </a:ext>
                </a:extLst>
              </p14:cNvPr>
              <p14:cNvContentPartPr/>
              <p14:nvPr/>
            </p14:nvContentPartPr>
            <p14:xfrm>
              <a:off x="3508950" y="3571444"/>
              <a:ext cx="367488" cy="266112"/>
            </p14:xfrm>
          </p:contentPart>
        </mc:Choice>
        <mc:Fallback xmlns="">
          <p:pic>
            <p:nvPicPr>
              <p:cNvPr id="113" name="Inkt 112">
                <a:extLst>
                  <a:ext uri="{FF2B5EF4-FFF2-40B4-BE49-F238E27FC236}">
                    <a16:creationId xmlns:a16="http://schemas.microsoft.com/office/drawing/2014/main" id="{0EF21781-86DB-436A-9CEF-7F6842038B65}"/>
                  </a:ext>
                </a:extLst>
              </p:cNvPr>
              <p:cNvPicPr/>
              <p:nvPr/>
            </p:nvPicPr>
            <p:blipFill>
              <a:blip r:embed="rId23"/>
              <a:stretch>
                <a:fillRect/>
              </a:stretch>
            </p:blipFill>
            <p:spPr>
              <a:xfrm>
                <a:off x="3465801" y="3485497"/>
                <a:ext cx="453427" cy="43836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4" name="Inkt 113">
                <a:extLst>
                  <a:ext uri="{FF2B5EF4-FFF2-40B4-BE49-F238E27FC236}">
                    <a16:creationId xmlns:a16="http://schemas.microsoft.com/office/drawing/2014/main" id="{8394E301-CB78-4F30-99B0-AFD57538FB73}"/>
                  </a:ext>
                </a:extLst>
              </p14:cNvPr>
              <p14:cNvContentPartPr/>
              <p14:nvPr/>
            </p14:nvContentPartPr>
            <p14:xfrm>
              <a:off x="8479542" y="3680884"/>
              <a:ext cx="133056" cy="320832"/>
            </p14:xfrm>
          </p:contentPart>
        </mc:Choice>
        <mc:Fallback xmlns="">
          <p:pic>
            <p:nvPicPr>
              <p:cNvPr id="114" name="Inkt 113">
                <a:extLst>
                  <a:ext uri="{FF2B5EF4-FFF2-40B4-BE49-F238E27FC236}">
                    <a16:creationId xmlns:a16="http://schemas.microsoft.com/office/drawing/2014/main" id="{8394E301-CB78-4F30-99B0-AFD57538FB73}"/>
                  </a:ext>
                </a:extLst>
              </p:cNvPr>
              <p:cNvPicPr/>
              <p:nvPr/>
            </p:nvPicPr>
            <p:blipFill>
              <a:blip r:embed="rId25"/>
              <a:stretch>
                <a:fillRect/>
              </a:stretch>
            </p:blipFill>
            <p:spPr>
              <a:xfrm>
                <a:off x="8445270" y="3612052"/>
                <a:ext cx="201888" cy="45878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5" name="Inkt 114">
                <a:extLst>
                  <a:ext uri="{FF2B5EF4-FFF2-40B4-BE49-F238E27FC236}">
                    <a16:creationId xmlns:a16="http://schemas.microsoft.com/office/drawing/2014/main" id="{C307C5E2-DE06-4E7D-A098-6340049B26DA}"/>
                  </a:ext>
                </a:extLst>
              </p14:cNvPr>
              <p14:cNvContentPartPr/>
              <p14:nvPr/>
            </p14:nvContentPartPr>
            <p14:xfrm>
              <a:off x="9050070" y="3493396"/>
              <a:ext cx="55008" cy="398880"/>
            </p14:xfrm>
          </p:contentPart>
        </mc:Choice>
        <mc:Fallback xmlns="">
          <p:pic>
            <p:nvPicPr>
              <p:cNvPr id="115" name="Inkt 114">
                <a:extLst>
                  <a:ext uri="{FF2B5EF4-FFF2-40B4-BE49-F238E27FC236}">
                    <a16:creationId xmlns:a16="http://schemas.microsoft.com/office/drawing/2014/main" id="{C307C5E2-DE06-4E7D-A098-6340049B26DA}"/>
                  </a:ext>
                </a:extLst>
              </p:cNvPr>
              <p:cNvPicPr/>
              <p:nvPr/>
            </p:nvPicPr>
            <p:blipFill>
              <a:blip r:embed="rId27"/>
              <a:stretch>
                <a:fillRect/>
              </a:stretch>
            </p:blipFill>
            <p:spPr>
              <a:xfrm>
                <a:off x="9006926" y="3406996"/>
                <a:ext cx="140936" cy="571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6" name="Inkt 115">
                <a:extLst>
                  <a:ext uri="{FF2B5EF4-FFF2-40B4-BE49-F238E27FC236}">
                    <a16:creationId xmlns:a16="http://schemas.microsoft.com/office/drawing/2014/main" id="{6673EC0B-B46C-4D59-A191-62E390F59277}"/>
                  </a:ext>
                </a:extLst>
              </p14:cNvPr>
              <p14:cNvContentPartPr/>
              <p14:nvPr/>
            </p14:nvContentPartPr>
            <p14:xfrm>
              <a:off x="9636150" y="3305620"/>
              <a:ext cx="109728" cy="234720"/>
            </p14:xfrm>
          </p:contentPart>
        </mc:Choice>
        <mc:Fallback xmlns="">
          <p:pic>
            <p:nvPicPr>
              <p:cNvPr id="116" name="Inkt 115">
                <a:extLst>
                  <a:ext uri="{FF2B5EF4-FFF2-40B4-BE49-F238E27FC236}">
                    <a16:creationId xmlns:a16="http://schemas.microsoft.com/office/drawing/2014/main" id="{6673EC0B-B46C-4D59-A191-62E390F59277}"/>
                  </a:ext>
                </a:extLst>
              </p:cNvPr>
              <p:cNvPicPr/>
              <p:nvPr/>
            </p:nvPicPr>
            <p:blipFill>
              <a:blip r:embed="rId29"/>
              <a:stretch>
                <a:fillRect/>
              </a:stretch>
            </p:blipFill>
            <p:spPr>
              <a:xfrm>
                <a:off x="9601878" y="3236788"/>
                <a:ext cx="178560" cy="37267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9" name="Inkt 118">
                <a:extLst>
                  <a:ext uri="{FF2B5EF4-FFF2-40B4-BE49-F238E27FC236}">
                    <a16:creationId xmlns:a16="http://schemas.microsoft.com/office/drawing/2014/main" id="{69659230-654B-4756-A8AC-7664846E66F3}"/>
                  </a:ext>
                </a:extLst>
              </p14:cNvPr>
              <p14:cNvContentPartPr/>
              <p14:nvPr/>
            </p14:nvContentPartPr>
            <p14:xfrm>
              <a:off x="10433334" y="3501172"/>
              <a:ext cx="219168" cy="140832"/>
            </p14:xfrm>
          </p:contentPart>
        </mc:Choice>
        <mc:Fallback xmlns="">
          <p:pic>
            <p:nvPicPr>
              <p:cNvPr id="119" name="Inkt 118">
                <a:extLst>
                  <a:ext uri="{FF2B5EF4-FFF2-40B4-BE49-F238E27FC236}">
                    <a16:creationId xmlns:a16="http://schemas.microsoft.com/office/drawing/2014/main" id="{69659230-654B-4756-A8AC-7664846E66F3}"/>
                  </a:ext>
                </a:extLst>
              </p:cNvPr>
              <p:cNvPicPr/>
              <p:nvPr/>
            </p:nvPicPr>
            <p:blipFill>
              <a:blip r:embed="rId31"/>
              <a:stretch>
                <a:fillRect/>
              </a:stretch>
            </p:blipFill>
            <p:spPr>
              <a:xfrm>
                <a:off x="10399062" y="3432052"/>
                <a:ext cx="288000" cy="27878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1" name="Inkt 120">
                <a:extLst>
                  <a:ext uri="{FF2B5EF4-FFF2-40B4-BE49-F238E27FC236}">
                    <a16:creationId xmlns:a16="http://schemas.microsoft.com/office/drawing/2014/main" id="{47BFC47F-346E-44B4-B958-9440B3407D0E}"/>
                  </a:ext>
                </a:extLst>
              </p14:cNvPr>
              <p14:cNvContentPartPr/>
              <p14:nvPr/>
            </p14:nvContentPartPr>
            <p14:xfrm>
              <a:off x="10925814" y="4196692"/>
              <a:ext cx="281664" cy="31680"/>
            </p14:xfrm>
          </p:contentPart>
        </mc:Choice>
        <mc:Fallback xmlns="">
          <p:pic>
            <p:nvPicPr>
              <p:cNvPr id="121" name="Inkt 120">
                <a:extLst>
                  <a:ext uri="{FF2B5EF4-FFF2-40B4-BE49-F238E27FC236}">
                    <a16:creationId xmlns:a16="http://schemas.microsoft.com/office/drawing/2014/main" id="{47BFC47F-346E-44B4-B958-9440B3407D0E}"/>
                  </a:ext>
                </a:extLst>
              </p:cNvPr>
              <p:cNvPicPr/>
              <p:nvPr/>
            </p:nvPicPr>
            <p:blipFill>
              <a:blip r:embed="rId33"/>
              <a:stretch>
                <a:fillRect/>
              </a:stretch>
            </p:blipFill>
            <p:spPr>
              <a:xfrm>
                <a:off x="10891254" y="4127860"/>
                <a:ext cx="350496" cy="16963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3" name="Inkt 122">
                <a:extLst>
                  <a:ext uri="{FF2B5EF4-FFF2-40B4-BE49-F238E27FC236}">
                    <a16:creationId xmlns:a16="http://schemas.microsoft.com/office/drawing/2014/main" id="{57673D6A-4E4C-4574-A19F-64E75E5FA16C}"/>
                  </a:ext>
                </a:extLst>
              </p14:cNvPr>
              <p14:cNvContentPartPr/>
              <p14:nvPr/>
            </p14:nvContentPartPr>
            <p14:xfrm>
              <a:off x="4009206" y="3946708"/>
              <a:ext cx="312768" cy="140832"/>
            </p14:xfrm>
          </p:contentPart>
        </mc:Choice>
        <mc:Fallback xmlns="">
          <p:pic>
            <p:nvPicPr>
              <p:cNvPr id="123" name="Inkt 122">
                <a:extLst>
                  <a:ext uri="{FF2B5EF4-FFF2-40B4-BE49-F238E27FC236}">
                    <a16:creationId xmlns:a16="http://schemas.microsoft.com/office/drawing/2014/main" id="{57673D6A-4E4C-4574-A19F-64E75E5FA16C}"/>
                  </a:ext>
                </a:extLst>
              </p:cNvPr>
              <p:cNvPicPr/>
              <p:nvPr/>
            </p:nvPicPr>
            <p:blipFill>
              <a:blip r:embed="rId35"/>
              <a:stretch>
                <a:fillRect/>
              </a:stretch>
            </p:blipFill>
            <p:spPr>
              <a:xfrm>
                <a:off x="3974646" y="3877588"/>
                <a:ext cx="381600" cy="278784"/>
              </a:xfrm>
              <a:prstGeom prst="rect">
                <a:avLst/>
              </a:prstGeom>
            </p:spPr>
          </p:pic>
        </mc:Fallback>
      </mc:AlternateContent>
    </p:spTree>
    <p:extLst>
      <p:ext uri="{BB962C8B-B14F-4D97-AF65-F5344CB8AC3E}">
        <p14:creationId xmlns:p14="http://schemas.microsoft.com/office/powerpoint/2010/main" val="2421396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0" name="Inkt 9">
                <a:extLst>
                  <a:ext uri="{FF2B5EF4-FFF2-40B4-BE49-F238E27FC236}">
                    <a16:creationId xmlns:a16="http://schemas.microsoft.com/office/drawing/2014/main" id="{CB32DD87-BBDD-44A2-8A72-0F2832CABE41}"/>
                  </a:ext>
                </a:extLst>
              </p14:cNvPr>
              <p14:cNvContentPartPr/>
              <p14:nvPr/>
            </p14:nvContentPartPr>
            <p14:xfrm>
              <a:off x="1939728" y="1660552"/>
              <a:ext cx="288" cy="4015296"/>
            </p14:xfrm>
          </p:contentPart>
        </mc:Choice>
        <mc:Fallback xmlns="">
          <p:pic>
            <p:nvPicPr>
              <p:cNvPr id="10" name="Inkt 9">
                <a:extLst>
                  <a:ext uri="{FF2B5EF4-FFF2-40B4-BE49-F238E27FC236}">
                    <a16:creationId xmlns:a16="http://schemas.microsoft.com/office/drawing/2014/main" id="{CB32DD87-BBDD-44A2-8A72-0F2832CABE41}"/>
                  </a:ext>
                </a:extLst>
              </p:cNvPr>
              <p:cNvPicPr/>
              <p:nvPr/>
            </p:nvPicPr>
            <p:blipFill>
              <a:blip r:embed="rId4"/>
              <a:stretch>
                <a:fillRect/>
              </a:stretch>
            </p:blipFill>
            <p:spPr>
              <a:xfrm>
                <a:off x="1928496" y="1646153"/>
                <a:ext cx="23040" cy="40437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t 10">
                <a:extLst>
                  <a:ext uri="{FF2B5EF4-FFF2-40B4-BE49-F238E27FC236}">
                    <a16:creationId xmlns:a16="http://schemas.microsoft.com/office/drawing/2014/main" id="{969605C3-0552-4155-9FCB-6508691B6648}"/>
                  </a:ext>
                </a:extLst>
              </p14:cNvPr>
              <p14:cNvContentPartPr/>
              <p14:nvPr/>
            </p14:nvContentPartPr>
            <p14:xfrm>
              <a:off x="1970544" y="5685064"/>
              <a:ext cx="8250912" cy="288"/>
            </p14:xfrm>
          </p:contentPart>
        </mc:Choice>
        <mc:Fallback xmlns="">
          <p:pic>
            <p:nvPicPr>
              <p:cNvPr id="11" name="Inkt 10">
                <a:extLst>
                  <a:ext uri="{FF2B5EF4-FFF2-40B4-BE49-F238E27FC236}">
                    <a16:creationId xmlns:a16="http://schemas.microsoft.com/office/drawing/2014/main" id="{969605C3-0552-4155-9FCB-6508691B6648}"/>
                  </a:ext>
                </a:extLst>
              </p:cNvPr>
              <p:cNvPicPr/>
              <p:nvPr/>
            </p:nvPicPr>
            <p:blipFill>
              <a:blip r:embed="rId6"/>
              <a:stretch>
                <a:fillRect/>
              </a:stretch>
            </p:blipFill>
            <p:spPr>
              <a:xfrm>
                <a:off x="1956145" y="5673832"/>
                <a:ext cx="8279351"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t 8">
                <a:extLst>
                  <a:ext uri="{FF2B5EF4-FFF2-40B4-BE49-F238E27FC236}">
                    <a16:creationId xmlns:a16="http://schemas.microsoft.com/office/drawing/2014/main" id="{8FF1724E-A8FC-4574-8BCF-A5B2D9D74B82}"/>
                  </a:ext>
                </a:extLst>
              </p14:cNvPr>
              <p14:cNvContentPartPr/>
              <p14:nvPr/>
            </p14:nvContentPartPr>
            <p14:xfrm>
              <a:off x="1939728" y="5686836"/>
              <a:ext cx="288" cy="81504"/>
            </p14:xfrm>
          </p:contentPart>
        </mc:Choice>
        <mc:Fallback xmlns="">
          <p:pic>
            <p:nvPicPr>
              <p:cNvPr id="9" name="Inkt 8">
                <a:extLst>
                  <a:ext uri="{FF2B5EF4-FFF2-40B4-BE49-F238E27FC236}">
                    <a16:creationId xmlns:a16="http://schemas.microsoft.com/office/drawing/2014/main" id="{8FF1724E-A8FC-4574-8BCF-A5B2D9D74B82}"/>
                  </a:ext>
                </a:extLst>
              </p:cNvPr>
              <p:cNvPicPr/>
              <p:nvPr/>
            </p:nvPicPr>
            <p:blipFill>
              <a:blip r:embed="rId8"/>
              <a:stretch>
                <a:fillRect/>
              </a:stretch>
            </p:blipFill>
            <p:spPr>
              <a:xfrm>
                <a:off x="1934256" y="5679687"/>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t 12">
                <a:extLst>
                  <a:ext uri="{FF2B5EF4-FFF2-40B4-BE49-F238E27FC236}">
                    <a16:creationId xmlns:a16="http://schemas.microsoft.com/office/drawing/2014/main" id="{B048853D-4BE5-45BC-9681-B4CDDF858FB3}"/>
                  </a:ext>
                </a:extLst>
              </p14:cNvPr>
              <p14:cNvContentPartPr/>
              <p14:nvPr/>
            </p14:nvContentPartPr>
            <p14:xfrm>
              <a:off x="2554062" y="5686836"/>
              <a:ext cx="288" cy="81504"/>
            </p14:xfrm>
          </p:contentPart>
        </mc:Choice>
        <mc:Fallback xmlns="">
          <p:pic>
            <p:nvPicPr>
              <p:cNvPr id="13" name="Inkt 12">
                <a:extLst>
                  <a:ext uri="{FF2B5EF4-FFF2-40B4-BE49-F238E27FC236}">
                    <a16:creationId xmlns:a16="http://schemas.microsoft.com/office/drawing/2014/main" id="{B048853D-4BE5-45BC-9681-B4CDDF858FB3}"/>
                  </a:ext>
                </a:extLst>
              </p:cNvPr>
              <p:cNvPicPr/>
              <p:nvPr/>
            </p:nvPicPr>
            <p:blipFill>
              <a:blip r:embed="rId8"/>
              <a:stretch>
                <a:fillRect/>
              </a:stretch>
            </p:blipFill>
            <p:spPr>
              <a:xfrm>
                <a:off x="2548590" y="5679687"/>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t 13">
                <a:extLst>
                  <a:ext uri="{FF2B5EF4-FFF2-40B4-BE49-F238E27FC236}">
                    <a16:creationId xmlns:a16="http://schemas.microsoft.com/office/drawing/2014/main" id="{12545066-D825-43D6-B34C-21E391ACEB23}"/>
                  </a:ext>
                </a:extLst>
              </p14:cNvPr>
              <p14:cNvContentPartPr/>
              <p14:nvPr/>
            </p14:nvContentPartPr>
            <p14:xfrm>
              <a:off x="8207527" y="5697878"/>
              <a:ext cx="288" cy="81504"/>
            </p14:xfrm>
          </p:contentPart>
        </mc:Choice>
        <mc:Fallback xmlns="">
          <p:pic>
            <p:nvPicPr>
              <p:cNvPr id="14" name="Inkt 13">
                <a:extLst>
                  <a:ext uri="{FF2B5EF4-FFF2-40B4-BE49-F238E27FC236}">
                    <a16:creationId xmlns:a16="http://schemas.microsoft.com/office/drawing/2014/main" id="{12545066-D825-43D6-B34C-21E391ACEB23}"/>
                  </a:ext>
                </a:extLst>
              </p:cNvPr>
              <p:cNvPicPr/>
              <p:nvPr/>
            </p:nvPicPr>
            <p:blipFill>
              <a:blip r:embed="rId8"/>
              <a:stretch>
                <a:fillRect/>
              </a:stretch>
            </p:blipFill>
            <p:spPr>
              <a:xfrm>
                <a:off x="8202055" y="5690697"/>
                <a:ext cx="11520" cy="9550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t 14">
                <a:extLst>
                  <a:ext uri="{FF2B5EF4-FFF2-40B4-BE49-F238E27FC236}">
                    <a16:creationId xmlns:a16="http://schemas.microsoft.com/office/drawing/2014/main" id="{57127730-F942-42B8-8A8A-94A40C9F019D}"/>
                  </a:ext>
                </a:extLst>
              </p14:cNvPr>
              <p14:cNvContentPartPr/>
              <p14:nvPr/>
            </p14:nvContentPartPr>
            <p14:xfrm>
              <a:off x="3750129" y="5690377"/>
              <a:ext cx="288" cy="81504"/>
            </p14:xfrm>
          </p:contentPart>
        </mc:Choice>
        <mc:Fallback xmlns="">
          <p:pic>
            <p:nvPicPr>
              <p:cNvPr id="15" name="Inkt 14">
                <a:extLst>
                  <a:ext uri="{FF2B5EF4-FFF2-40B4-BE49-F238E27FC236}">
                    <a16:creationId xmlns:a16="http://schemas.microsoft.com/office/drawing/2014/main" id="{57127730-F942-42B8-8A8A-94A40C9F019D}"/>
                  </a:ext>
                </a:extLst>
              </p:cNvPr>
              <p:cNvPicPr/>
              <p:nvPr/>
            </p:nvPicPr>
            <p:blipFill>
              <a:blip r:embed="rId8"/>
              <a:stretch>
                <a:fillRect/>
              </a:stretch>
            </p:blipFill>
            <p:spPr>
              <a:xfrm>
                <a:off x="3744657" y="5683228"/>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t 15">
                <a:extLst>
                  <a:ext uri="{FF2B5EF4-FFF2-40B4-BE49-F238E27FC236}">
                    <a16:creationId xmlns:a16="http://schemas.microsoft.com/office/drawing/2014/main" id="{2906B13E-54AB-4FA1-843D-BB9ED3B6EF25}"/>
                  </a:ext>
                </a:extLst>
              </p14:cNvPr>
              <p14:cNvContentPartPr/>
              <p14:nvPr/>
            </p14:nvContentPartPr>
            <p14:xfrm>
              <a:off x="4349554" y="5690377"/>
              <a:ext cx="288" cy="81504"/>
            </p14:xfrm>
          </p:contentPart>
        </mc:Choice>
        <mc:Fallback xmlns="">
          <p:pic>
            <p:nvPicPr>
              <p:cNvPr id="16" name="Inkt 15">
                <a:extLst>
                  <a:ext uri="{FF2B5EF4-FFF2-40B4-BE49-F238E27FC236}">
                    <a16:creationId xmlns:a16="http://schemas.microsoft.com/office/drawing/2014/main" id="{2906B13E-54AB-4FA1-843D-BB9ED3B6EF25}"/>
                  </a:ext>
                </a:extLst>
              </p:cNvPr>
              <p:cNvPicPr/>
              <p:nvPr/>
            </p:nvPicPr>
            <p:blipFill>
              <a:blip r:embed="rId8"/>
              <a:stretch>
                <a:fillRect/>
              </a:stretch>
            </p:blipFill>
            <p:spPr>
              <a:xfrm>
                <a:off x="4344082" y="5683228"/>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t 16">
                <a:extLst>
                  <a:ext uri="{FF2B5EF4-FFF2-40B4-BE49-F238E27FC236}">
                    <a16:creationId xmlns:a16="http://schemas.microsoft.com/office/drawing/2014/main" id="{45C3A816-943C-407C-8BA6-F3A8DE8D4253}"/>
                  </a:ext>
                </a:extLst>
              </p14:cNvPr>
              <p14:cNvContentPartPr/>
              <p14:nvPr/>
            </p14:nvContentPartPr>
            <p14:xfrm>
              <a:off x="5018309" y="5705245"/>
              <a:ext cx="288" cy="81504"/>
            </p14:xfrm>
          </p:contentPart>
        </mc:Choice>
        <mc:Fallback xmlns="">
          <p:pic>
            <p:nvPicPr>
              <p:cNvPr id="17" name="Inkt 16">
                <a:extLst>
                  <a:ext uri="{FF2B5EF4-FFF2-40B4-BE49-F238E27FC236}">
                    <a16:creationId xmlns:a16="http://schemas.microsoft.com/office/drawing/2014/main" id="{45C3A816-943C-407C-8BA6-F3A8DE8D4253}"/>
                  </a:ext>
                </a:extLst>
              </p:cNvPr>
              <p:cNvPicPr/>
              <p:nvPr/>
            </p:nvPicPr>
            <p:blipFill>
              <a:blip r:embed="rId8"/>
              <a:stretch>
                <a:fillRect/>
              </a:stretch>
            </p:blipFill>
            <p:spPr>
              <a:xfrm>
                <a:off x="5012837"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t 17">
                <a:extLst>
                  <a:ext uri="{FF2B5EF4-FFF2-40B4-BE49-F238E27FC236}">
                    <a16:creationId xmlns:a16="http://schemas.microsoft.com/office/drawing/2014/main" id="{284B3FEE-EF88-4B70-9258-907901EAAC61}"/>
                  </a:ext>
                </a:extLst>
              </p14:cNvPr>
              <p14:cNvContentPartPr/>
              <p14:nvPr/>
            </p14:nvContentPartPr>
            <p14:xfrm>
              <a:off x="3116377" y="5696787"/>
              <a:ext cx="288" cy="81504"/>
            </p14:xfrm>
          </p:contentPart>
        </mc:Choice>
        <mc:Fallback xmlns="">
          <p:pic>
            <p:nvPicPr>
              <p:cNvPr id="18" name="Inkt 17">
                <a:extLst>
                  <a:ext uri="{FF2B5EF4-FFF2-40B4-BE49-F238E27FC236}">
                    <a16:creationId xmlns:a16="http://schemas.microsoft.com/office/drawing/2014/main" id="{284B3FEE-EF88-4B70-9258-907901EAAC61}"/>
                  </a:ext>
                </a:extLst>
              </p:cNvPr>
              <p:cNvPicPr/>
              <p:nvPr/>
            </p:nvPicPr>
            <p:blipFill>
              <a:blip r:embed="rId8"/>
              <a:stretch>
                <a:fillRect/>
              </a:stretch>
            </p:blipFill>
            <p:spPr>
              <a:xfrm>
                <a:off x="3110905" y="5689606"/>
                <a:ext cx="11520" cy="9550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t 18">
                <a:extLst>
                  <a:ext uri="{FF2B5EF4-FFF2-40B4-BE49-F238E27FC236}">
                    <a16:creationId xmlns:a16="http://schemas.microsoft.com/office/drawing/2014/main" id="{7CB666D5-AD67-40FE-9F84-0F15814F2482}"/>
                  </a:ext>
                </a:extLst>
              </p14:cNvPr>
              <p14:cNvContentPartPr/>
              <p14:nvPr/>
            </p14:nvContentPartPr>
            <p14:xfrm>
              <a:off x="5601151" y="5705245"/>
              <a:ext cx="288" cy="81504"/>
            </p14:xfrm>
          </p:contentPart>
        </mc:Choice>
        <mc:Fallback xmlns="">
          <p:pic>
            <p:nvPicPr>
              <p:cNvPr id="19" name="Inkt 18">
                <a:extLst>
                  <a:ext uri="{FF2B5EF4-FFF2-40B4-BE49-F238E27FC236}">
                    <a16:creationId xmlns:a16="http://schemas.microsoft.com/office/drawing/2014/main" id="{7CB666D5-AD67-40FE-9F84-0F15814F2482}"/>
                  </a:ext>
                </a:extLst>
              </p:cNvPr>
              <p:cNvPicPr/>
              <p:nvPr/>
            </p:nvPicPr>
            <p:blipFill>
              <a:blip r:embed="rId8"/>
              <a:stretch>
                <a:fillRect/>
              </a:stretch>
            </p:blipFill>
            <p:spPr>
              <a:xfrm>
                <a:off x="5595679"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t 19">
                <a:extLst>
                  <a:ext uri="{FF2B5EF4-FFF2-40B4-BE49-F238E27FC236}">
                    <a16:creationId xmlns:a16="http://schemas.microsoft.com/office/drawing/2014/main" id="{A3FC69A2-387F-4548-BC27-4FD78D4D1680}"/>
                  </a:ext>
                </a:extLst>
              </p14:cNvPr>
              <p14:cNvContentPartPr/>
              <p14:nvPr/>
            </p14:nvContentPartPr>
            <p14:xfrm>
              <a:off x="6251486" y="5705245"/>
              <a:ext cx="288" cy="81504"/>
            </p14:xfrm>
          </p:contentPart>
        </mc:Choice>
        <mc:Fallback xmlns="">
          <p:pic>
            <p:nvPicPr>
              <p:cNvPr id="20" name="Inkt 19">
                <a:extLst>
                  <a:ext uri="{FF2B5EF4-FFF2-40B4-BE49-F238E27FC236}">
                    <a16:creationId xmlns:a16="http://schemas.microsoft.com/office/drawing/2014/main" id="{A3FC69A2-387F-4548-BC27-4FD78D4D1680}"/>
                  </a:ext>
                </a:extLst>
              </p:cNvPr>
              <p:cNvPicPr/>
              <p:nvPr/>
            </p:nvPicPr>
            <p:blipFill>
              <a:blip r:embed="rId8"/>
              <a:stretch>
                <a:fillRect/>
              </a:stretch>
            </p:blipFill>
            <p:spPr>
              <a:xfrm>
                <a:off x="6246014"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t 20">
                <a:extLst>
                  <a:ext uri="{FF2B5EF4-FFF2-40B4-BE49-F238E27FC236}">
                    <a16:creationId xmlns:a16="http://schemas.microsoft.com/office/drawing/2014/main" id="{B0414898-C0E3-4621-9DA9-F923C11C4AC5}"/>
                  </a:ext>
                </a:extLst>
              </p14:cNvPr>
              <p14:cNvContentPartPr/>
              <p14:nvPr/>
            </p14:nvContentPartPr>
            <p14:xfrm>
              <a:off x="6897787" y="5686836"/>
              <a:ext cx="288" cy="81504"/>
            </p14:xfrm>
          </p:contentPart>
        </mc:Choice>
        <mc:Fallback xmlns="">
          <p:pic>
            <p:nvPicPr>
              <p:cNvPr id="21" name="Inkt 20">
                <a:extLst>
                  <a:ext uri="{FF2B5EF4-FFF2-40B4-BE49-F238E27FC236}">
                    <a16:creationId xmlns:a16="http://schemas.microsoft.com/office/drawing/2014/main" id="{B0414898-C0E3-4621-9DA9-F923C11C4AC5}"/>
                  </a:ext>
                </a:extLst>
              </p:cNvPr>
              <p:cNvPicPr/>
              <p:nvPr/>
            </p:nvPicPr>
            <p:blipFill>
              <a:blip r:embed="rId8"/>
              <a:stretch>
                <a:fillRect/>
              </a:stretch>
            </p:blipFill>
            <p:spPr>
              <a:xfrm>
                <a:off x="6892315" y="5679687"/>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t 21">
                <a:extLst>
                  <a:ext uri="{FF2B5EF4-FFF2-40B4-BE49-F238E27FC236}">
                    <a16:creationId xmlns:a16="http://schemas.microsoft.com/office/drawing/2014/main" id="{CA63E921-228F-4339-8245-9EEF35A7A5E9}"/>
                  </a:ext>
                </a:extLst>
              </p14:cNvPr>
              <p14:cNvContentPartPr/>
              <p14:nvPr/>
            </p14:nvContentPartPr>
            <p14:xfrm>
              <a:off x="7590190" y="5705245"/>
              <a:ext cx="288" cy="81504"/>
            </p14:xfrm>
          </p:contentPart>
        </mc:Choice>
        <mc:Fallback xmlns="">
          <p:pic>
            <p:nvPicPr>
              <p:cNvPr id="22" name="Inkt 21">
                <a:extLst>
                  <a:ext uri="{FF2B5EF4-FFF2-40B4-BE49-F238E27FC236}">
                    <a16:creationId xmlns:a16="http://schemas.microsoft.com/office/drawing/2014/main" id="{CA63E921-228F-4339-8245-9EEF35A7A5E9}"/>
                  </a:ext>
                </a:extLst>
              </p:cNvPr>
              <p:cNvPicPr/>
              <p:nvPr/>
            </p:nvPicPr>
            <p:blipFill>
              <a:blip r:embed="rId8"/>
              <a:stretch>
                <a:fillRect/>
              </a:stretch>
            </p:blipFill>
            <p:spPr>
              <a:xfrm>
                <a:off x="7584718"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t 22">
                <a:extLst>
                  <a:ext uri="{FF2B5EF4-FFF2-40B4-BE49-F238E27FC236}">
                    <a16:creationId xmlns:a16="http://schemas.microsoft.com/office/drawing/2014/main" id="{68EB7085-2613-4964-803F-F53F3550A9B7}"/>
                  </a:ext>
                </a:extLst>
              </p14:cNvPr>
              <p14:cNvContentPartPr/>
              <p14:nvPr/>
            </p14:nvContentPartPr>
            <p14:xfrm>
              <a:off x="8824864" y="5690384"/>
              <a:ext cx="288" cy="81504"/>
            </p14:xfrm>
          </p:contentPart>
        </mc:Choice>
        <mc:Fallback xmlns="">
          <p:pic>
            <p:nvPicPr>
              <p:cNvPr id="23" name="Inkt 22">
                <a:extLst>
                  <a:ext uri="{FF2B5EF4-FFF2-40B4-BE49-F238E27FC236}">
                    <a16:creationId xmlns:a16="http://schemas.microsoft.com/office/drawing/2014/main" id="{68EB7085-2613-4964-803F-F53F3550A9B7}"/>
                  </a:ext>
                </a:extLst>
              </p:cNvPr>
              <p:cNvPicPr/>
              <p:nvPr/>
            </p:nvPicPr>
            <p:blipFill>
              <a:blip r:embed="rId8"/>
              <a:stretch>
                <a:fillRect/>
              </a:stretch>
            </p:blipFill>
            <p:spPr>
              <a:xfrm>
                <a:off x="8819392" y="5683235"/>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t 23">
                <a:extLst>
                  <a:ext uri="{FF2B5EF4-FFF2-40B4-BE49-F238E27FC236}">
                    <a16:creationId xmlns:a16="http://schemas.microsoft.com/office/drawing/2014/main" id="{E907003C-0E0E-44C6-A9D1-75CB22E81DF3}"/>
                  </a:ext>
                </a:extLst>
              </p14:cNvPr>
              <p14:cNvContentPartPr/>
              <p14:nvPr/>
            </p14:nvContentPartPr>
            <p14:xfrm>
              <a:off x="9514916" y="5705245"/>
              <a:ext cx="288" cy="81504"/>
            </p14:xfrm>
          </p:contentPart>
        </mc:Choice>
        <mc:Fallback xmlns="">
          <p:pic>
            <p:nvPicPr>
              <p:cNvPr id="24" name="Inkt 23">
                <a:extLst>
                  <a:ext uri="{FF2B5EF4-FFF2-40B4-BE49-F238E27FC236}">
                    <a16:creationId xmlns:a16="http://schemas.microsoft.com/office/drawing/2014/main" id="{E907003C-0E0E-44C6-A9D1-75CB22E81DF3}"/>
                  </a:ext>
                </a:extLst>
              </p:cNvPr>
              <p:cNvPicPr/>
              <p:nvPr/>
            </p:nvPicPr>
            <p:blipFill>
              <a:blip r:embed="rId8"/>
              <a:stretch>
                <a:fillRect/>
              </a:stretch>
            </p:blipFill>
            <p:spPr>
              <a:xfrm>
                <a:off x="9509444"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t 26">
                <a:extLst>
                  <a:ext uri="{FF2B5EF4-FFF2-40B4-BE49-F238E27FC236}">
                    <a16:creationId xmlns:a16="http://schemas.microsoft.com/office/drawing/2014/main" id="{61C74F7C-6130-407D-B1AC-54695F376BA1}"/>
                  </a:ext>
                </a:extLst>
              </p14:cNvPr>
              <p14:cNvContentPartPr/>
              <p14:nvPr/>
            </p14:nvContentPartPr>
            <p14:xfrm>
              <a:off x="5360276" y="6516117"/>
              <a:ext cx="43272" cy="107280"/>
            </p14:xfrm>
          </p:contentPart>
        </mc:Choice>
        <mc:Fallback xmlns="">
          <p:pic>
            <p:nvPicPr>
              <p:cNvPr id="27" name="Inkt 26">
                <a:extLst>
                  <a:ext uri="{FF2B5EF4-FFF2-40B4-BE49-F238E27FC236}">
                    <a16:creationId xmlns:a16="http://schemas.microsoft.com/office/drawing/2014/main" id="{61C74F7C-6130-407D-B1AC-54695F376BA1}"/>
                  </a:ext>
                </a:extLst>
              </p:cNvPr>
              <p:cNvPicPr/>
              <p:nvPr/>
            </p:nvPicPr>
            <p:blipFill>
              <a:blip r:embed="rId22"/>
              <a:stretch>
                <a:fillRect/>
              </a:stretch>
            </p:blipFill>
            <p:spPr>
              <a:xfrm>
                <a:off x="5353064" y="650891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Inkt 27">
                <a:extLst>
                  <a:ext uri="{FF2B5EF4-FFF2-40B4-BE49-F238E27FC236}">
                    <a16:creationId xmlns:a16="http://schemas.microsoft.com/office/drawing/2014/main" id="{302FFBAE-2B70-49AA-BE83-F388EE531406}"/>
                  </a:ext>
                </a:extLst>
              </p14:cNvPr>
              <p14:cNvContentPartPr/>
              <p14:nvPr/>
            </p14:nvContentPartPr>
            <p14:xfrm>
              <a:off x="5510036" y="6494805"/>
              <a:ext cx="64512" cy="162720"/>
            </p14:xfrm>
          </p:contentPart>
        </mc:Choice>
        <mc:Fallback xmlns="">
          <p:pic>
            <p:nvPicPr>
              <p:cNvPr id="28" name="Inkt 27">
                <a:extLst>
                  <a:ext uri="{FF2B5EF4-FFF2-40B4-BE49-F238E27FC236}">
                    <a16:creationId xmlns:a16="http://schemas.microsoft.com/office/drawing/2014/main" id="{302FFBAE-2B70-49AA-BE83-F388EE531406}"/>
                  </a:ext>
                </a:extLst>
              </p:cNvPr>
              <p:cNvPicPr/>
              <p:nvPr/>
            </p:nvPicPr>
            <p:blipFill>
              <a:blip r:embed="rId24"/>
              <a:stretch>
                <a:fillRect/>
              </a:stretch>
            </p:blipFill>
            <p:spPr>
              <a:xfrm>
                <a:off x="5502868" y="648760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t 28">
                <a:extLst>
                  <a:ext uri="{FF2B5EF4-FFF2-40B4-BE49-F238E27FC236}">
                    <a16:creationId xmlns:a16="http://schemas.microsoft.com/office/drawing/2014/main" id="{A5CE83A8-5C81-497F-A4B5-2F2B8D560316}"/>
                  </a:ext>
                </a:extLst>
              </p14:cNvPr>
              <p14:cNvContentPartPr/>
              <p14:nvPr/>
            </p14:nvContentPartPr>
            <p14:xfrm>
              <a:off x="5625236" y="6473493"/>
              <a:ext cx="288" cy="17280"/>
            </p14:xfrm>
          </p:contentPart>
        </mc:Choice>
        <mc:Fallback xmlns="">
          <p:pic>
            <p:nvPicPr>
              <p:cNvPr id="29" name="Inkt 28">
                <a:extLst>
                  <a:ext uri="{FF2B5EF4-FFF2-40B4-BE49-F238E27FC236}">
                    <a16:creationId xmlns:a16="http://schemas.microsoft.com/office/drawing/2014/main" id="{A5CE83A8-5C81-497F-A4B5-2F2B8D560316}"/>
                  </a:ext>
                </a:extLst>
              </p:cNvPr>
              <p:cNvPicPr/>
              <p:nvPr/>
            </p:nvPicPr>
            <p:blipFill>
              <a:blip r:embed="rId26"/>
              <a:stretch>
                <a:fillRect/>
              </a:stretch>
            </p:blipFill>
            <p:spPr>
              <a:xfrm>
                <a:off x="5619476" y="6467733"/>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t 29">
                <a:extLst>
                  <a:ext uri="{FF2B5EF4-FFF2-40B4-BE49-F238E27FC236}">
                    <a16:creationId xmlns:a16="http://schemas.microsoft.com/office/drawing/2014/main" id="{74EBF21F-D881-4792-9D55-2EEE5C22D16E}"/>
                  </a:ext>
                </a:extLst>
              </p14:cNvPr>
              <p14:cNvContentPartPr/>
              <p14:nvPr/>
            </p14:nvContentPartPr>
            <p14:xfrm>
              <a:off x="5616884" y="6546069"/>
              <a:ext cx="103104" cy="86040"/>
            </p14:xfrm>
          </p:contentPart>
        </mc:Choice>
        <mc:Fallback xmlns="">
          <p:pic>
            <p:nvPicPr>
              <p:cNvPr id="30" name="Inkt 29">
                <a:extLst>
                  <a:ext uri="{FF2B5EF4-FFF2-40B4-BE49-F238E27FC236}">
                    <a16:creationId xmlns:a16="http://schemas.microsoft.com/office/drawing/2014/main" id="{74EBF21F-D881-4792-9D55-2EEE5C22D16E}"/>
                  </a:ext>
                </a:extLst>
              </p:cNvPr>
              <p:cNvPicPr/>
              <p:nvPr/>
            </p:nvPicPr>
            <p:blipFill>
              <a:blip r:embed="rId28"/>
              <a:stretch>
                <a:fillRect/>
              </a:stretch>
            </p:blipFill>
            <p:spPr>
              <a:xfrm>
                <a:off x="5609674" y="653886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t 31">
                <a:extLst>
                  <a:ext uri="{FF2B5EF4-FFF2-40B4-BE49-F238E27FC236}">
                    <a16:creationId xmlns:a16="http://schemas.microsoft.com/office/drawing/2014/main" id="{246BF9E1-EC28-4F83-B449-4FC8BB46547B}"/>
                  </a:ext>
                </a:extLst>
              </p14:cNvPr>
              <p14:cNvContentPartPr/>
              <p14:nvPr/>
            </p14:nvContentPartPr>
            <p14:xfrm>
              <a:off x="5193812" y="6469173"/>
              <a:ext cx="128736" cy="227016"/>
            </p14:xfrm>
          </p:contentPart>
        </mc:Choice>
        <mc:Fallback xmlns="">
          <p:pic>
            <p:nvPicPr>
              <p:cNvPr id="32" name="Inkt 31">
                <a:extLst>
                  <a:ext uri="{FF2B5EF4-FFF2-40B4-BE49-F238E27FC236}">
                    <a16:creationId xmlns:a16="http://schemas.microsoft.com/office/drawing/2014/main" id="{246BF9E1-EC28-4F83-B449-4FC8BB46547B}"/>
                  </a:ext>
                </a:extLst>
              </p:cNvPr>
              <p:cNvPicPr/>
              <p:nvPr/>
            </p:nvPicPr>
            <p:blipFill>
              <a:blip r:embed="rId30"/>
              <a:stretch>
                <a:fillRect/>
              </a:stretch>
            </p:blipFill>
            <p:spPr>
              <a:xfrm>
                <a:off x="5186640" y="6461966"/>
                <a:ext cx="142721"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t 32">
                <a:extLst>
                  <a:ext uri="{FF2B5EF4-FFF2-40B4-BE49-F238E27FC236}">
                    <a16:creationId xmlns:a16="http://schemas.microsoft.com/office/drawing/2014/main" id="{AD5E7849-18DF-46E4-8F22-59300A763F43}"/>
                  </a:ext>
                </a:extLst>
              </p14:cNvPr>
              <p14:cNvContentPartPr/>
              <p14:nvPr/>
            </p14:nvContentPartPr>
            <p14:xfrm>
              <a:off x="6268398" y="6604017"/>
              <a:ext cx="376416" cy="98496"/>
            </p14:xfrm>
          </p:contentPart>
        </mc:Choice>
        <mc:Fallback xmlns="">
          <p:pic>
            <p:nvPicPr>
              <p:cNvPr id="33" name="Inkt 32">
                <a:extLst>
                  <a:ext uri="{FF2B5EF4-FFF2-40B4-BE49-F238E27FC236}">
                    <a16:creationId xmlns:a16="http://schemas.microsoft.com/office/drawing/2014/main" id="{AD5E7849-18DF-46E4-8F22-59300A763F43}"/>
                  </a:ext>
                </a:extLst>
              </p:cNvPr>
              <p:cNvPicPr/>
              <p:nvPr/>
            </p:nvPicPr>
            <p:blipFill>
              <a:blip r:embed="rId32"/>
              <a:stretch>
                <a:fillRect/>
              </a:stretch>
            </p:blipFill>
            <p:spPr>
              <a:xfrm>
                <a:off x="6261194" y="6597236"/>
                <a:ext cx="390464" cy="11241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t 41">
                <a:extLst>
                  <a:ext uri="{FF2B5EF4-FFF2-40B4-BE49-F238E27FC236}">
                    <a16:creationId xmlns:a16="http://schemas.microsoft.com/office/drawing/2014/main" id="{235F4900-BD0A-469B-BD72-D92B5DB49986}"/>
                  </a:ext>
                </a:extLst>
              </p14:cNvPr>
              <p14:cNvContentPartPr/>
              <p14:nvPr/>
            </p14:nvContentPartPr>
            <p14:xfrm>
              <a:off x="1708076" y="5814576"/>
              <a:ext cx="225144" cy="245664"/>
            </p14:xfrm>
          </p:contentPart>
        </mc:Choice>
        <mc:Fallback xmlns="">
          <p:pic>
            <p:nvPicPr>
              <p:cNvPr id="42" name="Inkt 41">
                <a:extLst>
                  <a:ext uri="{FF2B5EF4-FFF2-40B4-BE49-F238E27FC236}">
                    <a16:creationId xmlns:a16="http://schemas.microsoft.com/office/drawing/2014/main" id="{235F4900-BD0A-469B-BD72-D92B5DB49986}"/>
                  </a:ext>
                </a:extLst>
              </p:cNvPr>
              <p:cNvPicPr/>
              <p:nvPr/>
            </p:nvPicPr>
            <p:blipFill>
              <a:blip r:embed="rId34"/>
              <a:stretch>
                <a:fillRect/>
              </a:stretch>
            </p:blipFill>
            <p:spPr>
              <a:xfrm>
                <a:off x="1701232" y="5807393"/>
                <a:ext cx="239193" cy="25967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3" name="Inkt 52">
                <a:extLst>
                  <a:ext uri="{FF2B5EF4-FFF2-40B4-BE49-F238E27FC236}">
                    <a16:creationId xmlns:a16="http://schemas.microsoft.com/office/drawing/2014/main" id="{003C8D2C-A98A-4EA7-A299-9C3A8AE64C23}"/>
                  </a:ext>
                </a:extLst>
              </p14:cNvPr>
              <p14:cNvContentPartPr/>
              <p14:nvPr/>
            </p14:nvContentPartPr>
            <p14:xfrm>
              <a:off x="2312574" y="5827566"/>
              <a:ext cx="241488" cy="249696"/>
            </p14:xfrm>
          </p:contentPart>
        </mc:Choice>
        <mc:Fallback xmlns="">
          <p:pic>
            <p:nvPicPr>
              <p:cNvPr id="53" name="Inkt 52">
                <a:extLst>
                  <a:ext uri="{FF2B5EF4-FFF2-40B4-BE49-F238E27FC236}">
                    <a16:creationId xmlns:a16="http://schemas.microsoft.com/office/drawing/2014/main" id="{003C8D2C-A98A-4EA7-A299-9C3A8AE64C23}"/>
                  </a:ext>
                </a:extLst>
              </p:cNvPr>
              <p:cNvPicPr/>
              <p:nvPr/>
            </p:nvPicPr>
            <p:blipFill>
              <a:blip r:embed="rId36"/>
              <a:stretch>
                <a:fillRect/>
              </a:stretch>
            </p:blipFill>
            <p:spPr>
              <a:xfrm>
                <a:off x="2305376" y="5820370"/>
                <a:ext cx="255524" cy="263728"/>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3" name="Inkt 62">
                <a:extLst>
                  <a:ext uri="{FF2B5EF4-FFF2-40B4-BE49-F238E27FC236}">
                    <a16:creationId xmlns:a16="http://schemas.microsoft.com/office/drawing/2014/main" id="{E54677FB-D9BC-4492-9A43-31ECB75CD43A}"/>
                  </a:ext>
                </a:extLst>
              </p14:cNvPr>
              <p14:cNvContentPartPr/>
              <p14:nvPr/>
            </p14:nvContentPartPr>
            <p14:xfrm>
              <a:off x="2885305" y="5830302"/>
              <a:ext cx="249768" cy="270432"/>
            </p14:xfrm>
          </p:contentPart>
        </mc:Choice>
        <mc:Fallback xmlns="">
          <p:pic>
            <p:nvPicPr>
              <p:cNvPr id="63" name="Inkt 62">
                <a:extLst>
                  <a:ext uri="{FF2B5EF4-FFF2-40B4-BE49-F238E27FC236}">
                    <a16:creationId xmlns:a16="http://schemas.microsoft.com/office/drawing/2014/main" id="{E54677FB-D9BC-4492-9A43-31ECB75CD43A}"/>
                  </a:ext>
                </a:extLst>
              </p:cNvPr>
              <p:cNvPicPr/>
              <p:nvPr/>
            </p:nvPicPr>
            <p:blipFill>
              <a:blip r:embed="rId38"/>
              <a:stretch>
                <a:fillRect/>
              </a:stretch>
            </p:blipFill>
            <p:spPr>
              <a:xfrm>
                <a:off x="2878107" y="5823110"/>
                <a:ext cx="263804" cy="28445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5" name="Inkt 74">
                <a:extLst>
                  <a:ext uri="{FF2B5EF4-FFF2-40B4-BE49-F238E27FC236}">
                    <a16:creationId xmlns:a16="http://schemas.microsoft.com/office/drawing/2014/main" id="{A019E227-9A08-4C44-BC4E-C5A51C98270C}"/>
                  </a:ext>
                </a:extLst>
              </p14:cNvPr>
              <p14:cNvContentPartPr/>
              <p14:nvPr/>
            </p14:nvContentPartPr>
            <p14:xfrm>
              <a:off x="3529521" y="5828067"/>
              <a:ext cx="220608" cy="249696"/>
            </p14:xfrm>
          </p:contentPart>
        </mc:Choice>
        <mc:Fallback xmlns="">
          <p:pic>
            <p:nvPicPr>
              <p:cNvPr id="75" name="Inkt 74">
                <a:extLst>
                  <a:ext uri="{FF2B5EF4-FFF2-40B4-BE49-F238E27FC236}">
                    <a16:creationId xmlns:a16="http://schemas.microsoft.com/office/drawing/2014/main" id="{A019E227-9A08-4C44-BC4E-C5A51C98270C}"/>
                  </a:ext>
                </a:extLst>
              </p:cNvPr>
              <p:cNvPicPr/>
              <p:nvPr/>
            </p:nvPicPr>
            <p:blipFill>
              <a:blip r:embed="rId40"/>
              <a:stretch>
                <a:fillRect/>
              </a:stretch>
            </p:blipFill>
            <p:spPr>
              <a:xfrm>
                <a:off x="3522323" y="5820861"/>
                <a:ext cx="234643" cy="263748"/>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5" name="Inkt 84">
                <a:extLst>
                  <a:ext uri="{FF2B5EF4-FFF2-40B4-BE49-F238E27FC236}">
                    <a16:creationId xmlns:a16="http://schemas.microsoft.com/office/drawing/2014/main" id="{2A1DDFEB-4A42-418E-B210-EA5E9B99C0B5}"/>
                  </a:ext>
                </a:extLst>
              </p14:cNvPr>
              <p14:cNvContentPartPr/>
              <p14:nvPr/>
            </p14:nvContentPartPr>
            <p14:xfrm>
              <a:off x="4056474" y="5831280"/>
              <a:ext cx="249696" cy="212256"/>
            </p14:xfrm>
          </p:contentPart>
        </mc:Choice>
        <mc:Fallback xmlns="">
          <p:pic>
            <p:nvPicPr>
              <p:cNvPr id="85" name="Inkt 84">
                <a:extLst>
                  <a:ext uri="{FF2B5EF4-FFF2-40B4-BE49-F238E27FC236}">
                    <a16:creationId xmlns:a16="http://schemas.microsoft.com/office/drawing/2014/main" id="{2A1DDFEB-4A42-418E-B210-EA5E9B99C0B5}"/>
                  </a:ext>
                </a:extLst>
              </p:cNvPr>
              <p:cNvPicPr/>
              <p:nvPr/>
            </p:nvPicPr>
            <p:blipFill>
              <a:blip r:embed="rId42"/>
              <a:stretch>
                <a:fillRect/>
              </a:stretch>
            </p:blipFill>
            <p:spPr>
              <a:xfrm>
                <a:off x="4049289" y="5824097"/>
                <a:ext cx="263708" cy="226263"/>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1" name="Inkt 100">
                <a:extLst>
                  <a:ext uri="{FF2B5EF4-FFF2-40B4-BE49-F238E27FC236}">
                    <a16:creationId xmlns:a16="http://schemas.microsoft.com/office/drawing/2014/main" id="{23D7C640-8794-49D3-BD18-A56380132001}"/>
                  </a:ext>
                </a:extLst>
              </p14:cNvPr>
              <p14:cNvContentPartPr/>
              <p14:nvPr/>
            </p14:nvContentPartPr>
            <p14:xfrm>
              <a:off x="4785101" y="5833843"/>
              <a:ext cx="233208" cy="228960"/>
            </p14:xfrm>
          </p:contentPart>
        </mc:Choice>
        <mc:Fallback xmlns="">
          <p:pic>
            <p:nvPicPr>
              <p:cNvPr id="101" name="Inkt 100">
                <a:extLst>
                  <a:ext uri="{FF2B5EF4-FFF2-40B4-BE49-F238E27FC236}">
                    <a16:creationId xmlns:a16="http://schemas.microsoft.com/office/drawing/2014/main" id="{23D7C640-8794-49D3-BD18-A56380132001}"/>
                  </a:ext>
                </a:extLst>
              </p:cNvPr>
              <p:cNvPicPr/>
              <p:nvPr/>
            </p:nvPicPr>
            <p:blipFill>
              <a:blip r:embed="rId44"/>
              <a:stretch>
                <a:fillRect/>
              </a:stretch>
            </p:blipFill>
            <p:spPr>
              <a:xfrm>
                <a:off x="4777914" y="5827014"/>
                <a:ext cx="247222" cy="24297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0" name="Inkt 109">
                <a:extLst>
                  <a:ext uri="{FF2B5EF4-FFF2-40B4-BE49-F238E27FC236}">
                    <a16:creationId xmlns:a16="http://schemas.microsoft.com/office/drawing/2014/main" id="{09D24CAD-D9DC-49A2-A1B0-B0F824044674}"/>
                  </a:ext>
                </a:extLst>
              </p14:cNvPr>
              <p14:cNvContentPartPr/>
              <p14:nvPr/>
            </p14:nvContentPartPr>
            <p14:xfrm>
              <a:off x="5286849" y="5856048"/>
              <a:ext cx="245448" cy="241344"/>
            </p14:xfrm>
          </p:contentPart>
        </mc:Choice>
        <mc:Fallback xmlns="">
          <p:pic>
            <p:nvPicPr>
              <p:cNvPr id="110" name="Inkt 109">
                <a:extLst>
                  <a:ext uri="{FF2B5EF4-FFF2-40B4-BE49-F238E27FC236}">
                    <a16:creationId xmlns:a16="http://schemas.microsoft.com/office/drawing/2014/main" id="{09D24CAD-D9DC-49A2-A1B0-B0F824044674}"/>
                  </a:ext>
                </a:extLst>
              </p:cNvPr>
              <p:cNvPicPr/>
              <p:nvPr/>
            </p:nvPicPr>
            <p:blipFill>
              <a:blip r:embed="rId46"/>
              <a:stretch>
                <a:fillRect/>
              </a:stretch>
            </p:blipFill>
            <p:spPr>
              <a:xfrm>
                <a:off x="5279662" y="5849214"/>
                <a:ext cx="259463" cy="255371"/>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21" name="Inkt 120">
                <a:extLst>
                  <a:ext uri="{FF2B5EF4-FFF2-40B4-BE49-F238E27FC236}">
                    <a16:creationId xmlns:a16="http://schemas.microsoft.com/office/drawing/2014/main" id="{47DFC1D1-C3FE-426A-A303-E90974D7952D}"/>
                  </a:ext>
                </a:extLst>
              </p14:cNvPr>
              <p14:cNvContentPartPr/>
              <p14:nvPr/>
            </p14:nvContentPartPr>
            <p14:xfrm>
              <a:off x="5964225" y="5843664"/>
              <a:ext cx="249984" cy="208224"/>
            </p14:xfrm>
          </p:contentPart>
        </mc:Choice>
        <mc:Fallback xmlns="">
          <p:pic>
            <p:nvPicPr>
              <p:cNvPr id="121" name="Inkt 120">
                <a:extLst>
                  <a:ext uri="{FF2B5EF4-FFF2-40B4-BE49-F238E27FC236}">
                    <a16:creationId xmlns:a16="http://schemas.microsoft.com/office/drawing/2014/main" id="{47DFC1D1-C3FE-426A-A303-E90974D7952D}"/>
                  </a:ext>
                </a:extLst>
              </p:cNvPr>
              <p:cNvPicPr/>
              <p:nvPr/>
            </p:nvPicPr>
            <p:blipFill>
              <a:blip r:embed="rId48"/>
              <a:stretch>
                <a:fillRect/>
              </a:stretch>
            </p:blipFill>
            <p:spPr>
              <a:xfrm>
                <a:off x="5957021" y="5836819"/>
                <a:ext cx="264032" cy="222274"/>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31" name="Inkt 130">
                <a:extLst>
                  <a:ext uri="{FF2B5EF4-FFF2-40B4-BE49-F238E27FC236}">
                    <a16:creationId xmlns:a16="http://schemas.microsoft.com/office/drawing/2014/main" id="{25CA4AE1-6830-4395-8D7D-FDB05F00A68F}"/>
                  </a:ext>
                </a:extLst>
              </p14:cNvPr>
              <p14:cNvContentPartPr/>
              <p14:nvPr/>
            </p14:nvContentPartPr>
            <p14:xfrm>
              <a:off x="6604180" y="5802192"/>
              <a:ext cx="266472" cy="278784"/>
            </p14:xfrm>
          </p:contentPart>
        </mc:Choice>
        <mc:Fallback xmlns="">
          <p:pic>
            <p:nvPicPr>
              <p:cNvPr id="131" name="Inkt 130">
                <a:extLst>
                  <a:ext uri="{FF2B5EF4-FFF2-40B4-BE49-F238E27FC236}">
                    <a16:creationId xmlns:a16="http://schemas.microsoft.com/office/drawing/2014/main" id="{25CA4AE1-6830-4395-8D7D-FDB05F00A68F}"/>
                  </a:ext>
                </a:extLst>
              </p:cNvPr>
              <p:cNvPicPr/>
              <p:nvPr/>
            </p:nvPicPr>
            <p:blipFill>
              <a:blip r:embed="rId50"/>
              <a:stretch>
                <a:fillRect/>
              </a:stretch>
            </p:blipFill>
            <p:spPr>
              <a:xfrm>
                <a:off x="6597338" y="5794998"/>
                <a:ext cx="280516" cy="292813"/>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9" name="Inkt 138">
                <a:extLst>
                  <a:ext uri="{FF2B5EF4-FFF2-40B4-BE49-F238E27FC236}">
                    <a16:creationId xmlns:a16="http://schemas.microsoft.com/office/drawing/2014/main" id="{B9C83676-2DD1-4AB3-A73C-9F5B1F563055}"/>
                  </a:ext>
                </a:extLst>
              </p14:cNvPr>
              <p14:cNvContentPartPr/>
              <p14:nvPr/>
            </p14:nvContentPartPr>
            <p14:xfrm>
              <a:off x="7323316" y="5814576"/>
              <a:ext cx="229104" cy="266400"/>
            </p14:xfrm>
          </p:contentPart>
        </mc:Choice>
        <mc:Fallback xmlns="">
          <p:pic>
            <p:nvPicPr>
              <p:cNvPr id="139" name="Inkt 138">
                <a:extLst>
                  <a:ext uri="{FF2B5EF4-FFF2-40B4-BE49-F238E27FC236}">
                    <a16:creationId xmlns:a16="http://schemas.microsoft.com/office/drawing/2014/main" id="{B9C83676-2DD1-4AB3-A73C-9F5B1F563055}"/>
                  </a:ext>
                </a:extLst>
              </p:cNvPr>
              <p:cNvPicPr/>
              <p:nvPr/>
            </p:nvPicPr>
            <p:blipFill>
              <a:blip r:embed="rId52"/>
              <a:stretch>
                <a:fillRect/>
              </a:stretch>
            </p:blipFill>
            <p:spPr>
              <a:xfrm>
                <a:off x="7316472" y="5807736"/>
                <a:ext cx="243153"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47" name="Inkt 146">
                <a:extLst>
                  <a:ext uri="{FF2B5EF4-FFF2-40B4-BE49-F238E27FC236}">
                    <a16:creationId xmlns:a16="http://schemas.microsoft.com/office/drawing/2014/main" id="{CF02410F-4E45-45C0-A372-3A8EFF1B3841}"/>
                  </a:ext>
                </a:extLst>
              </p14:cNvPr>
              <p14:cNvContentPartPr/>
              <p14:nvPr/>
            </p14:nvContentPartPr>
            <p14:xfrm>
              <a:off x="7926048" y="5810544"/>
              <a:ext cx="191592" cy="253728"/>
            </p14:xfrm>
          </p:contentPart>
        </mc:Choice>
        <mc:Fallback xmlns="">
          <p:pic>
            <p:nvPicPr>
              <p:cNvPr id="147" name="Inkt 146">
                <a:extLst>
                  <a:ext uri="{FF2B5EF4-FFF2-40B4-BE49-F238E27FC236}">
                    <a16:creationId xmlns:a16="http://schemas.microsoft.com/office/drawing/2014/main" id="{CF02410F-4E45-45C0-A372-3A8EFF1B3841}"/>
                  </a:ext>
                </a:extLst>
              </p:cNvPr>
              <p:cNvPicPr/>
              <p:nvPr/>
            </p:nvPicPr>
            <p:blipFill>
              <a:blip r:embed="rId54"/>
              <a:stretch>
                <a:fillRect/>
              </a:stretch>
            </p:blipFill>
            <p:spPr>
              <a:xfrm>
                <a:off x="7918845" y="5803346"/>
                <a:ext cx="205637" cy="267764"/>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4" name="Inkt 153">
                <a:extLst>
                  <a:ext uri="{FF2B5EF4-FFF2-40B4-BE49-F238E27FC236}">
                    <a16:creationId xmlns:a16="http://schemas.microsoft.com/office/drawing/2014/main" id="{7062E21A-ACB3-4499-9351-D27D89C09833}"/>
                  </a:ext>
                </a:extLst>
              </p14:cNvPr>
              <p14:cNvContentPartPr/>
              <p14:nvPr/>
            </p14:nvContentPartPr>
            <p14:xfrm>
              <a:off x="8574336" y="5802192"/>
              <a:ext cx="212544" cy="283104"/>
            </p14:xfrm>
          </p:contentPart>
        </mc:Choice>
        <mc:Fallback xmlns="">
          <p:pic>
            <p:nvPicPr>
              <p:cNvPr id="154" name="Inkt 153">
                <a:extLst>
                  <a:ext uri="{FF2B5EF4-FFF2-40B4-BE49-F238E27FC236}">
                    <a16:creationId xmlns:a16="http://schemas.microsoft.com/office/drawing/2014/main" id="{7062E21A-ACB3-4499-9351-D27D89C09833}"/>
                  </a:ext>
                </a:extLst>
              </p:cNvPr>
              <p:cNvPicPr/>
              <p:nvPr/>
            </p:nvPicPr>
            <p:blipFill>
              <a:blip r:embed="rId56"/>
              <a:stretch>
                <a:fillRect/>
              </a:stretch>
            </p:blipFill>
            <p:spPr>
              <a:xfrm>
                <a:off x="8567491" y="5794997"/>
                <a:ext cx="226594" cy="297133"/>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63" name="Inkt 162">
                <a:extLst>
                  <a:ext uri="{FF2B5EF4-FFF2-40B4-BE49-F238E27FC236}">
                    <a16:creationId xmlns:a16="http://schemas.microsoft.com/office/drawing/2014/main" id="{1C2223BA-019F-4365-B598-D75FE295879A}"/>
                  </a:ext>
                </a:extLst>
              </p14:cNvPr>
              <p14:cNvContentPartPr/>
              <p14:nvPr/>
            </p14:nvContentPartPr>
            <p14:xfrm>
              <a:off x="9239328" y="5847984"/>
              <a:ext cx="245808" cy="270432"/>
            </p14:xfrm>
          </p:contentPart>
        </mc:Choice>
        <mc:Fallback xmlns="">
          <p:pic>
            <p:nvPicPr>
              <p:cNvPr id="163" name="Inkt 162">
                <a:extLst>
                  <a:ext uri="{FF2B5EF4-FFF2-40B4-BE49-F238E27FC236}">
                    <a16:creationId xmlns:a16="http://schemas.microsoft.com/office/drawing/2014/main" id="{1C2223BA-019F-4365-B598-D75FE295879A}"/>
                  </a:ext>
                </a:extLst>
              </p:cNvPr>
              <p:cNvPicPr/>
              <p:nvPr/>
            </p:nvPicPr>
            <p:blipFill>
              <a:blip r:embed="rId58"/>
              <a:stretch>
                <a:fillRect/>
              </a:stretch>
            </p:blipFill>
            <p:spPr>
              <a:xfrm>
                <a:off x="9232490" y="5840792"/>
                <a:ext cx="259844" cy="28445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70" name="Inkt 169">
                <a:extLst>
                  <a:ext uri="{FF2B5EF4-FFF2-40B4-BE49-F238E27FC236}">
                    <a16:creationId xmlns:a16="http://schemas.microsoft.com/office/drawing/2014/main" id="{0F73C2FC-9CA8-4861-B7E9-EFCDF1CDE500}"/>
                  </a:ext>
                </a:extLst>
              </p14:cNvPr>
              <p14:cNvContentPartPr/>
              <p14:nvPr/>
            </p14:nvContentPartPr>
            <p14:xfrm>
              <a:off x="10038672" y="5705245"/>
              <a:ext cx="182784" cy="396732"/>
            </p14:xfrm>
          </p:contentPart>
        </mc:Choice>
        <mc:Fallback xmlns="">
          <p:pic>
            <p:nvPicPr>
              <p:cNvPr id="170" name="Inkt 169">
                <a:extLst>
                  <a:ext uri="{FF2B5EF4-FFF2-40B4-BE49-F238E27FC236}">
                    <a16:creationId xmlns:a16="http://schemas.microsoft.com/office/drawing/2014/main" id="{0F73C2FC-9CA8-4861-B7E9-EFCDF1CDE500}"/>
                  </a:ext>
                </a:extLst>
              </p:cNvPr>
              <p:cNvPicPr/>
              <p:nvPr/>
            </p:nvPicPr>
            <p:blipFill>
              <a:blip r:embed="rId60"/>
              <a:stretch>
                <a:fillRect/>
              </a:stretch>
            </p:blipFill>
            <p:spPr>
              <a:xfrm>
                <a:off x="10031476" y="5698045"/>
                <a:ext cx="196817" cy="410772"/>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79" name="Inkt 178">
                <a:extLst>
                  <a:ext uri="{FF2B5EF4-FFF2-40B4-BE49-F238E27FC236}">
                    <a16:creationId xmlns:a16="http://schemas.microsoft.com/office/drawing/2014/main" id="{44FBF05F-8B21-4B67-9541-CDC65F53E2D4}"/>
                  </a:ext>
                </a:extLst>
              </p14:cNvPr>
              <p14:cNvContentPartPr/>
              <p14:nvPr/>
            </p14:nvContentPartPr>
            <p14:xfrm>
              <a:off x="5736444" y="6478639"/>
              <a:ext cx="455562" cy="244368"/>
            </p14:xfrm>
          </p:contentPart>
        </mc:Choice>
        <mc:Fallback xmlns="">
          <p:pic>
            <p:nvPicPr>
              <p:cNvPr id="179" name="Inkt 178">
                <a:extLst>
                  <a:ext uri="{FF2B5EF4-FFF2-40B4-BE49-F238E27FC236}">
                    <a16:creationId xmlns:a16="http://schemas.microsoft.com/office/drawing/2014/main" id="{44FBF05F-8B21-4B67-9541-CDC65F53E2D4}"/>
                  </a:ext>
                </a:extLst>
              </p:cNvPr>
              <p:cNvPicPr/>
              <p:nvPr/>
            </p:nvPicPr>
            <p:blipFill>
              <a:blip r:embed="rId62"/>
              <a:stretch>
                <a:fillRect/>
              </a:stretch>
            </p:blipFill>
            <p:spPr>
              <a:xfrm>
                <a:off x="5729247" y="6471801"/>
                <a:ext cx="469596" cy="258404"/>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84" name="Inkt 183">
                <a:extLst>
                  <a:ext uri="{FF2B5EF4-FFF2-40B4-BE49-F238E27FC236}">
                    <a16:creationId xmlns:a16="http://schemas.microsoft.com/office/drawing/2014/main" id="{EF47359C-9462-4343-9ADE-992BD986AF89}"/>
                  </a:ext>
                </a:extLst>
              </p14:cNvPr>
              <p14:cNvContentPartPr/>
              <p14:nvPr/>
            </p14:nvContentPartPr>
            <p14:xfrm>
              <a:off x="6258416" y="639984"/>
              <a:ext cx="274752" cy="345600"/>
            </p14:xfrm>
          </p:contentPart>
        </mc:Choice>
        <mc:Fallback xmlns="">
          <p:pic>
            <p:nvPicPr>
              <p:cNvPr id="184" name="Inkt 183">
                <a:extLst>
                  <a:ext uri="{FF2B5EF4-FFF2-40B4-BE49-F238E27FC236}">
                    <a16:creationId xmlns:a16="http://schemas.microsoft.com/office/drawing/2014/main" id="{EF47359C-9462-4343-9ADE-992BD986AF89}"/>
                  </a:ext>
                </a:extLst>
              </p:cNvPr>
              <p:cNvPicPr/>
              <p:nvPr/>
            </p:nvPicPr>
            <p:blipFill>
              <a:blip r:embed="rId64"/>
              <a:stretch>
                <a:fillRect/>
              </a:stretch>
            </p:blipFill>
            <p:spPr>
              <a:xfrm>
                <a:off x="6229646" y="611214"/>
                <a:ext cx="331932" cy="4027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85" name="Inkt 184">
                <a:extLst>
                  <a:ext uri="{FF2B5EF4-FFF2-40B4-BE49-F238E27FC236}">
                    <a16:creationId xmlns:a16="http://schemas.microsoft.com/office/drawing/2014/main" id="{7E844ACC-74C7-444D-99C5-3E02710E98A5}"/>
                  </a:ext>
                </a:extLst>
              </p14:cNvPr>
              <p14:cNvContentPartPr/>
              <p14:nvPr/>
            </p14:nvContentPartPr>
            <p14:xfrm>
              <a:off x="6674864" y="578928"/>
              <a:ext cx="843552" cy="406656"/>
            </p14:xfrm>
          </p:contentPart>
        </mc:Choice>
        <mc:Fallback xmlns="">
          <p:pic>
            <p:nvPicPr>
              <p:cNvPr id="185" name="Inkt 184">
                <a:extLst>
                  <a:ext uri="{FF2B5EF4-FFF2-40B4-BE49-F238E27FC236}">
                    <a16:creationId xmlns:a16="http://schemas.microsoft.com/office/drawing/2014/main" id="{7E844ACC-74C7-444D-99C5-3E02710E98A5}"/>
                  </a:ext>
                </a:extLst>
              </p:cNvPr>
              <p:cNvPicPr/>
              <p:nvPr/>
            </p:nvPicPr>
            <p:blipFill>
              <a:blip r:embed="rId66"/>
              <a:stretch>
                <a:fillRect/>
              </a:stretch>
            </p:blipFill>
            <p:spPr>
              <a:xfrm>
                <a:off x="6646434" y="550498"/>
                <a:ext cx="900772" cy="463876"/>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86" name="Inkt 185">
                <a:extLst>
                  <a:ext uri="{FF2B5EF4-FFF2-40B4-BE49-F238E27FC236}">
                    <a16:creationId xmlns:a16="http://schemas.microsoft.com/office/drawing/2014/main" id="{B843270E-9329-411D-973C-039B0BB4F62E}"/>
                  </a:ext>
                </a:extLst>
              </p14:cNvPr>
              <p14:cNvContentPartPr/>
              <p14:nvPr/>
            </p14:nvContentPartPr>
            <p14:xfrm>
              <a:off x="7792592" y="355440"/>
              <a:ext cx="1046880" cy="1087488"/>
            </p14:xfrm>
          </p:contentPart>
        </mc:Choice>
        <mc:Fallback xmlns="">
          <p:pic>
            <p:nvPicPr>
              <p:cNvPr id="186" name="Inkt 185">
                <a:extLst>
                  <a:ext uri="{FF2B5EF4-FFF2-40B4-BE49-F238E27FC236}">
                    <a16:creationId xmlns:a16="http://schemas.microsoft.com/office/drawing/2014/main" id="{B843270E-9329-411D-973C-039B0BB4F62E}"/>
                  </a:ext>
                </a:extLst>
              </p:cNvPr>
              <p:cNvPicPr/>
              <p:nvPr/>
            </p:nvPicPr>
            <p:blipFill>
              <a:blip r:embed="rId68"/>
              <a:stretch>
                <a:fillRect/>
              </a:stretch>
            </p:blipFill>
            <p:spPr>
              <a:xfrm>
                <a:off x="7763792" y="326642"/>
                <a:ext cx="1104120" cy="1144724"/>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21" name="Inkt 220">
                <a:extLst>
                  <a:ext uri="{FF2B5EF4-FFF2-40B4-BE49-F238E27FC236}">
                    <a16:creationId xmlns:a16="http://schemas.microsoft.com/office/drawing/2014/main" id="{6C564848-369D-48AE-97D1-3B2D959D50FB}"/>
                  </a:ext>
                </a:extLst>
              </p14:cNvPr>
              <p14:cNvContentPartPr/>
              <p14:nvPr/>
            </p14:nvContentPartPr>
            <p14:xfrm>
              <a:off x="4349554" y="455687"/>
              <a:ext cx="1553904" cy="1260864"/>
            </p14:xfrm>
          </p:contentPart>
        </mc:Choice>
        <mc:Fallback xmlns="">
          <p:pic>
            <p:nvPicPr>
              <p:cNvPr id="221" name="Inkt 220">
                <a:extLst>
                  <a:ext uri="{FF2B5EF4-FFF2-40B4-BE49-F238E27FC236}">
                    <a16:creationId xmlns:a16="http://schemas.microsoft.com/office/drawing/2014/main" id="{6C564848-369D-48AE-97D1-3B2D959D50FB}"/>
                  </a:ext>
                </a:extLst>
              </p:cNvPr>
              <p:cNvPicPr/>
              <p:nvPr/>
            </p:nvPicPr>
            <p:blipFill>
              <a:blip r:embed="rId70"/>
              <a:stretch>
                <a:fillRect/>
              </a:stretch>
            </p:blipFill>
            <p:spPr>
              <a:xfrm>
                <a:off x="4320758" y="426892"/>
                <a:ext cx="1611136" cy="1318094"/>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24" name="Inkt 223">
                <a:extLst>
                  <a:ext uri="{FF2B5EF4-FFF2-40B4-BE49-F238E27FC236}">
                    <a16:creationId xmlns:a16="http://schemas.microsoft.com/office/drawing/2014/main" id="{A638A5D0-5403-4DDA-8843-1C462F213197}"/>
                  </a:ext>
                </a:extLst>
              </p14:cNvPr>
              <p14:cNvContentPartPr/>
              <p14:nvPr/>
            </p14:nvContentPartPr>
            <p14:xfrm>
              <a:off x="2405266" y="419975"/>
              <a:ext cx="1482984" cy="1084032"/>
            </p14:xfrm>
          </p:contentPart>
        </mc:Choice>
        <mc:Fallback xmlns="">
          <p:pic>
            <p:nvPicPr>
              <p:cNvPr id="224" name="Inkt 223">
                <a:extLst>
                  <a:ext uri="{FF2B5EF4-FFF2-40B4-BE49-F238E27FC236}">
                    <a16:creationId xmlns:a16="http://schemas.microsoft.com/office/drawing/2014/main" id="{A638A5D0-5403-4DDA-8843-1C462F213197}"/>
                  </a:ext>
                </a:extLst>
              </p:cNvPr>
              <p:cNvPicPr/>
              <p:nvPr/>
            </p:nvPicPr>
            <p:blipFill>
              <a:blip r:embed="rId72"/>
              <a:stretch>
                <a:fillRect/>
              </a:stretch>
            </p:blipFill>
            <p:spPr>
              <a:xfrm>
                <a:off x="2376463" y="391524"/>
                <a:ext cx="1540230" cy="1141295"/>
              </a:xfrm>
              <a:prstGeom prst="rect">
                <a:avLst/>
              </a:prstGeom>
            </p:spPr>
          </p:pic>
        </mc:Fallback>
      </mc:AlternateContent>
    </p:spTree>
    <p:extLst>
      <p:ext uri="{BB962C8B-B14F-4D97-AF65-F5344CB8AC3E}">
        <p14:creationId xmlns:p14="http://schemas.microsoft.com/office/powerpoint/2010/main" val="3683502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0" name="Inkt 9">
                <a:extLst>
                  <a:ext uri="{FF2B5EF4-FFF2-40B4-BE49-F238E27FC236}">
                    <a16:creationId xmlns:a16="http://schemas.microsoft.com/office/drawing/2014/main" id="{CB32DD87-BBDD-44A2-8A72-0F2832CABE41}"/>
                  </a:ext>
                </a:extLst>
              </p14:cNvPr>
              <p14:cNvContentPartPr/>
              <p14:nvPr/>
            </p14:nvContentPartPr>
            <p14:xfrm>
              <a:off x="1939728" y="1660552"/>
              <a:ext cx="288" cy="4015296"/>
            </p14:xfrm>
          </p:contentPart>
        </mc:Choice>
        <mc:Fallback xmlns="">
          <p:pic>
            <p:nvPicPr>
              <p:cNvPr id="10" name="Inkt 9">
                <a:extLst>
                  <a:ext uri="{FF2B5EF4-FFF2-40B4-BE49-F238E27FC236}">
                    <a16:creationId xmlns:a16="http://schemas.microsoft.com/office/drawing/2014/main" id="{CB32DD87-BBDD-44A2-8A72-0F2832CABE41}"/>
                  </a:ext>
                </a:extLst>
              </p:cNvPr>
              <p:cNvPicPr/>
              <p:nvPr/>
            </p:nvPicPr>
            <p:blipFill>
              <a:blip r:embed="rId4"/>
              <a:stretch>
                <a:fillRect/>
              </a:stretch>
            </p:blipFill>
            <p:spPr>
              <a:xfrm>
                <a:off x="1928496" y="1646153"/>
                <a:ext cx="23040" cy="40437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t 10">
                <a:extLst>
                  <a:ext uri="{FF2B5EF4-FFF2-40B4-BE49-F238E27FC236}">
                    <a16:creationId xmlns:a16="http://schemas.microsoft.com/office/drawing/2014/main" id="{969605C3-0552-4155-9FCB-6508691B6648}"/>
                  </a:ext>
                </a:extLst>
              </p14:cNvPr>
              <p14:cNvContentPartPr/>
              <p14:nvPr/>
            </p14:nvContentPartPr>
            <p14:xfrm>
              <a:off x="1970544" y="5685064"/>
              <a:ext cx="8250912" cy="288"/>
            </p14:xfrm>
          </p:contentPart>
        </mc:Choice>
        <mc:Fallback xmlns="">
          <p:pic>
            <p:nvPicPr>
              <p:cNvPr id="11" name="Inkt 10">
                <a:extLst>
                  <a:ext uri="{FF2B5EF4-FFF2-40B4-BE49-F238E27FC236}">
                    <a16:creationId xmlns:a16="http://schemas.microsoft.com/office/drawing/2014/main" id="{969605C3-0552-4155-9FCB-6508691B6648}"/>
                  </a:ext>
                </a:extLst>
              </p:cNvPr>
              <p:cNvPicPr/>
              <p:nvPr/>
            </p:nvPicPr>
            <p:blipFill>
              <a:blip r:embed="rId6"/>
              <a:stretch>
                <a:fillRect/>
              </a:stretch>
            </p:blipFill>
            <p:spPr>
              <a:xfrm>
                <a:off x="1956145" y="5673832"/>
                <a:ext cx="8279351"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t 8">
                <a:extLst>
                  <a:ext uri="{FF2B5EF4-FFF2-40B4-BE49-F238E27FC236}">
                    <a16:creationId xmlns:a16="http://schemas.microsoft.com/office/drawing/2014/main" id="{8FF1724E-A8FC-4574-8BCF-A5B2D9D74B82}"/>
                  </a:ext>
                </a:extLst>
              </p14:cNvPr>
              <p14:cNvContentPartPr/>
              <p14:nvPr/>
            </p14:nvContentPartPr>
            <p14:xfrm>
              <a:off x="1939728" y="5686836"/>
              <a:ext cx="288" cy="81504"/>
            </p14:xfrm>
          </p:contentPart>
        </mc:Choice>
        <mc:Fallback xmlns="">
          <p:pic>
            <p:nvPicPr>
              <p:cNvPr id="9" name="Inkt 8">
                <a:extLst>
                  <a:ext uri="{FF2B5EF4-FFF2-40B4-BE49-F238E27FC236}">
                    <a16:creationId xmlns:a16="http://schemas.microsoft.com/office/drawing/2014/main" id="{8FF1724E-A8FC-4574-8BCF-A5B2D9D74B82}"/>
                  </a:ext>
                </a:extLst>
              </p:cNvPr>
              <p:cNvPicPr/>
              <p:nvPr/>
            </p:nvPicPr>
            <p:blipFill>
              <a:blip r:embed="rId8"/>
              <a:stretch>
                <a:fillRect/>
              </a:stretch>
            </p:blipFill>
            <p:spPr>
              <a:xfrm>
                <a:off x="1934256" y="5679687"/>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t 12">
                <a:extLst>
                  <a:ext uri="{FF2B5EF4-FFF2-40B4-BE49-F238E27FC236}">
                    <a16:creationId xmlns:a16="http://schemas.microsoft.com/office/drawing/2014/main" id="{B048853D-4BE5-45BC-9681-B4CDDF858FB3}"/>
                  </a:ext>
                </a:extLst>
              </p14:cNvPr>
              <p14:cNvContentPartPr/>
              <p14:nvPr/>
            </p14:nvContentPartPr>
            <p14:xfrm>
              <a:off x="2554062" y="5686836"/>
              <a:ext cx="288" cy="81504"/>
            </p14:xfrm>
          </p:contentPart>
        </mc:Choice>
        <mc:Fallback xmlns="">
          <p:pic>
            <p:nvPicPr>
              <p:cNvPr id="13" name="Inkt 12">
                <a:extLst>
                  <a:ext uri="{FF2B5EF4-FFF2-40B4-BE49-F238E27FC236}">
                    <a16:creationId xmlns:a16="http://schemas.microsoft.com/office/drawing/2014/main" id="{B048853D-4BE5-45BC-9681-B4CDDF858FB3}"/>
                  </a:ext>
                </a:extLst>
              </p:cNvPr>
              <p:cNvPicPr/>
              <p:nvPr/>
            </p:nvPicPr>
            <p:blipFill>
              <a:blip r:embed="rId8"/>
              <a:stretch>
                <a:fillRect/>
              </a:stretch>
            </p:blipFill>
            <p:spPr>
              <a:xfrm>
                <a:off x="2548590" y="5679687"/>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t 13">
                <a:extLst>
                  <a:ext uri="{FF2B5EF4-FFF2-40B4-BE49-F238E27FC236}">
                    <a16:creationId xmlns:a16="http://schemas.microsoft.com/office/drawing/2014/main" id="{12545066-D825-43D6-B34C-21E391ACEB23}"/>
                  </a:ext>
                </a:extLst>
              </p14:cNvPr>
              <p14:cNvContentPartPr/>
              <p14:nvPr/>
            </p14:nvContentPartPr>
            <p14:xfrm>
              <a:off x="8207527" y="5697878"/>
              <a:ext cx="288" cy="81504"/>
            </p14:xfrm>
          </p:contentPart>
        </mc:Choice>
        <mc:Fallback xmlns="">
          <p:pic>
            <p:nvPicPr>
              <p:cNvPr id="14" name="Inkt 13">
                <a:extLst>
                  <a:ext uri="{FF2B5EF4-FFF2-40B4-BE49-F238E27FC236}">
                    <a16:creationId xmlns:a16="http://schemas.microsoft.com/office/drawing/2014/main" id="{12545066-D825-43D6-B34C-21E391ACEB23}"/>
                  </a:ext>
                </a:extLst>
              </p:cNvPr>
              <p:cNvPicPr/>
              <p:nvPr/>
            </p:nvPicPr>
            <p:blipFill>
              <a:blip r:embed="rId8"/>
              <a:stretch>
                <a:fillRect/>
              </a:stretch>
            </p:blipFill>
            <p:spPr>
              <a:xfrm>
                <a:off x="8202055" y="5690697"/>
                <a:ext cx="11520" cy="9550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t 14">
                <a:extLst>
                  <a:ext uri="{FF2B5EF4-FFF2-40B4-BE49-F238E27FC236}">
                    <a16:creationId xmlns:a16="http://schemas.microsoft.com/office/drawing/2014/main" id="{57127730-F942-42B8-8A8A-94A40C9F019D}"/>
                  </a:ext>
                </a:extLst>
              </p14:cNvPr>
              <p14:cNvContentPartPr/>
              <p14:nvPr/>
            </p14:nvContentPartPr>
            <p14:xfrm>
              <a:off x="3750129" y="5690377"/>
              <a:ext cx="288" cy="81504"/>
            </p14:xfrm>
          </p:contentPart>
        </mc:Choice>
        <mc:Fallback xmlns="">
          <p:pic>
            <p:nvPicPr>
              <p:cNvPr id="15" name="Inkt 14">
                <a:extLst>
                  <a:ext uri="{FF2B5EF4-FFF2-40B4-BE49-F238E27FC236}">
                    <a16:creationId xmlns:a16="http://schemas.microsoft.com/office/drawing/2014/main" id="{57127730-F942-42B8-8A8A-94A40C9F019D}"/>
                  </a:ext>
                </a:extLst>
              </p:cNvPr>
              <p:cNvPicPr/>
              <p:nvPr/>
            </p:nvPicPr>
            <p:blipFill>
              <a:blip r:embed="rId8"/>
              <a:stretch>
                <a:fillRect/>
              </a:stretch>
            </p:blipFill>
            <p:spPr>
              <a:xfrm>
                <a:off x="3744657" y="5683228"/>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t 15">
                <a:extLst>
                  <a:ext uri="{FF2B5EF4-FFF2-40B4-BE49-F238E27FC236}">
                    <a16:creationId xmlns:a16="http://schemas.microsoft.com/office/drawing/2014/main" id="{2906B13E-54AB-4FA1-843D-BB9ED3B6EF25}"/>
                  </a:ext>
                </a:extLst>
              </p14:cNvPr>
              <p14:cNvContentPartPr/>
              <p14:nvPr/>
            </p14:nvContentPartPr>
            <p14:xfrm>
              <a:off x="4349554" y="5690377"/>
              <a:ext cx="288" cy="81504"/>
            </p14:xfrm>
          </p:contentPart>
        </mc:Choice>
        <mc:Fallback xmlns="">
          <p:pic>
            <p:nvPicPr>
              <p:cNvPr id="16" name="Inkt 15">
                <a:extLst>
                  <a:ext uri="{FF2B5EF4-FFF2-40B4-BE49-F238E27FC236}">
                    <a16:creationId xmlns:a16="http://schemas.microsoft.com/office/drawing/2014/main" id="{2906B13E-54AB-4FA1-843D-BB9ED3B6EF25}"/>
                  </a:ext>
                </a:extLst>
              </p:cNvPr>
              <p:cNvPicPr/>
              <p:nvPr/>
            </p:nvPicPr>
            <p:blipFill>
              <a:blip r:embed="rId8"/>
              <a:stretch>
                <a:fillRect/>
              </a:stretch>
            </p:blipFill>
            <p:spPr>
              <a:xfrm>
                <a:off x="4344082" y="5683228"/>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t 16">
                <a:extLst>
                  <a:ext uri="{FF2B5EF4-FFF2-40B4-BE49-F238E27FC236}">
                    <a16:creationId xmlns:a16="http://schemas.microsoft.com/office/drawing/2014/main" id="{45C3A816-943C-407C-8BA6-F3A8DE8D4253}"/>
                  </a:ext>
                </a:extLst>
              </p14:cNvPr>
              <p14:cNvContentPartPr/>
              <p14:nvPr/>
            </p14:nvContentPartPr>
            <p14:xfrm>
              <a:off x="5018309" y="5705245"/>
              <a:ext cx="288" cy="81504"/>
            </p14:xfrm>
          </p:contentPart>
        </mc:Choice>
        <mc:Fallback xmlns="">
          <p:pic>
            <p:nvPicPr>
              <p:cNvPr id="17" name="Inkt 16">
                <a:extLst>
                  <a:ext uri="{FF2B5EF4-FFF2-40B4-BE49-F238E27FC236}">
                    <a16:creationId xmlns:a16="http://schemas.microsoft.com/office/drawing/2014/main" id="{45C3A816-943C-407C-8BA6-F3A8DE8D4253}"/>
                  </a:ext>
                </a:extLst>
              </p:cNvPr>
              <p:cNvPicPr/>
              <p:nvPr/>
            </p:nvPicPr>
            <p:blipFill>
              <a:blip r:embed="rId8"/>
              <a:stretch>
                <a:fillRect/>
              </a:stretch>
            </p:blipFill>
            <p:spPr>
              <a:xfrm>
                <a:off x="5012837"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t 17">
                <a:extLst>
                  <a:ext uri="{FF2B5EF4-FFF2-40B4-BE49-F238E27FC236}">
                    <a16:creationId xmlns:a16="http://schemas.microsoft.com/office/drawing/2014/main" id="{284B3FEE-EF88-4B70-9258-907901EAAC61}"/>
                  </a:ext>
                </a:extLst>
              </p14:cNvPr>
              <p14:cNvContentPartPr/>
              <p14:nvPr/>
            </p14:nvContentPartPr>
            <p14:xfrm>
              <a:off x="3116377" y="5696787"/>
              <a:ext cx="288" cy="81504"/>
            </p14:xfrm>
          </p:contentPart>
        </mc:Choice>
        <mc:Fallback xmlns="">
          <p:pic>
            <p:nvPicPr>
              <p:cNvPr id="18" name="Inkt 17">
                <a:extLst>
                  <a:ext uri="{FF2B5EF4-FFF2-40B4-BE49-F238E27FC236}">
                    <a16:creationId xmlns:a16="http://schemas.microsoft.com/office/drawing/2014/main" id="{284B3FEE-EF88-4B70-9258-907901EAAC61}"/>
                  </a:ext>
                </a:extLst>
              </p:cNvPr>
              <p:cNvPicPr/>
              <p:nvPr/>
            </p:nvPicPr>
            <p:blipFill>
              <a:blip r:embed="rId8"/>
              <a:stretch>
                <a:fillRect/>
              </a:stretch>
            </p:blipFill>
            <p:spPr>
              <a:xfrm>
                <a:off x="3110905" y="5689606"/>
                <a:ext cx="11520" cy="9550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t 18">
                <a:extLst>
                  <a:ext uri="{FF2B5EF4-FFF2-40B4-BE49-F238E27FC236}">
                    <a16:creationId xmlns:a16="http://schemas.microsoft.com/office/drawing/2014/main" id="{7CB666D5-AD67-40FE-9F84-0F15814F2482}"/>
                  </a:ext>
                </a:extLst>
              </p14:cNvPr>
              <p14:cNvContentPartPr/>
              <p14:nvPr/>
            </p14:nvContentPartPr>
            <p14:xfrm>
              <a:off x="5601151" y="5705245"/>
              <a:ext cx="288" cy="81504"/>
            </p14:xfrm>
          </p:contentPart>
        </mc:Choice>
        <mc:Fallback xmlns="">
          <p:pic>
            <p:nvPicPr>
              <p:cNvPr id="19" name="Inkt 18">
                <a:extLst>
                  <a:ext uri="{FF2B5EF4-FFF2-40B4-BE49-F238E27FC236}">
                    <a16:creationId xmlns:a16="http://schemas.microsoft.com/office/drawing/2014/main" id="{7CB666D5-AD67-40FE-9F84-0F15814F2482}"/>
                  </a:ext>
                </a:extLst>
              </p:cNvPr>
              <p:cNvPicPr/>
              <p:nvPr/>
            </p:nvPicPr>
            <p:blipFill>
              <a:blip r:embed="rId8"/>
              <a:stretch>
                <a:fillRect/>
              </a:stretch>
            </p:blipFill>
            <p:spPr>
              <a:xfrm>
                <a:off x="5595679"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t 19">
                <a:extLst>
                  <a:ext uri="{FF2B5EF4-FFF2-40B4-BE49-F238E27FC236}">
                    <a16:creationId xmlns:a16="http://schemas.microsoft.com/office/drawing/2014/main" id="{A3FC69A2-387F-4548-BC27-4FD78D4D1680}"/>
                  </a:ext>
                </a:extLst>
              </p14:cNvPr>
              <p14:cNvContentPartPr/>
              <p14:nvPr/>
            </p14:nvContentPartPr>
            <p14:xfrm>
              <a:off x="6251486" y="5705245"/>
              <a:ext cx="288" cy="81504"/>
            </p14:xfrm>
          </p:contentPart>
        </mc:Choice>
        <mc:Fallback xmlns="">
          <p:pic>
            <p:nvPicPr>
              <p:cNvPr id="20" name="Inkt 19">
                <a:extLst>
                  <a:ext uri="{FF2B5EF4-FFF2-40B4-BE49-F238E27FC236}">
                    <a16:creationId xmlns:a16="http://schemas.microsoft.com/office/drawing/2014/main" id="{A3FC69A2-387F-4548-BC27-4FD78D4D1680}"/>
                  </a:ext>
                </a:extLst>
              </p:cNvPr>
              <p:cNvPicPr/>
              <p:nvPr/>
            </p:nvPicPr>
            <p:blipFill>
              <a:blip r:embed="rId8"/>
              <a:stretch>
                <a:fillRect/>
              </a:stretch>
            </p:blipFill>
            <p:spPr>
              <a:xfrm>
                <a:off x="6246014"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t 20">
                <a:extLst>
                  <a:ext uri="{FF2B5EF4-FFF2-40B4-BE49-F238E27FC236}">
                    <a16:creationId xmlns:a16="http://schemas.microsoft.com/office/drawing/2014/main" id="{B0414898-C0E3-4621-9DA9-F923C11C4AC5}"/>
                  </a:ext>
                </a:extLst>
              </p14:cNvPr>
              <p14:cNvContentPartPr/>
              <p14:nvPr/>
            </p14:nvContentPartPr>
            <p14:xfrm>
              <a:off x="6897787" y="5686836"/>
              <a:ext cx="288" cy="81504"/>
            </p14:xfrm>
          </p:contentPart>
        </mc:Choice>
        <mc:Fallback xmlns="">
          <p:pic>
            <p:nvPicPr>
              <p:cNvPr id="21" name="Inkt 20">
                <a:extLst>
                  <a:ext uri="{FF2B5EF4-FFF2-40B4-BE49-F238E27FC236}">
                    <a16:creationId xmlns:a16="http://schemas.microsoft.com/office/drawing/2014/main" id="{B0414898-C0E3-4621-9DA9-F923C11C4AC5}"/>
                  </a:ext>
                </a:extLst>
              </p:cNvPr>
              <p:cNvPicPr/>
              <p:nvPr/>
            </p:nvPicPr>
            <p:blipFill>
              <a:blip r:embed="rId8"/>
              <a:stretch>
                <a:fillRect/>
              </a:stretch>
            </p:blipFill>
            <p:spPr>
              <a:xfrm>
                <a:off x="6892315" y="5679687"/>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t 21">
                <a:extLst>
                  <a:ext uri="{FF2B5EF4-FFF2-40B4-BE49-F238E27FC236}">
                    <a16:creationId xmlns:a16="http://schemas.microsoft.com/office/drawing/2014/main" id="{CA63E921-228F-4339-8245-9EEF35A7A5E9}"/>
                  </a:ext>
                </a:extLst>
              </p14:cNvPr>
              <p14:cNvContentPartPr/>
              <p14:nvPr/>
            </p14:nvContentPartPr>
            <p14:xfrm>
              <a:off x="7590190" y="5705245"/>
              <a:ext cx="288" cy="81504"/>
            </p14:xfrm>
          </p:contentPart>
        </mc:Choice>
        <mc:Fallback xmlns="">
          <p:pic>
            <p:nvPicPr>
              <p:cNvPr id="22" name="Inkt 21">
                <a:extLst>
                  <a:ext uri="{FF2B5EF4-FFF2-40B4-BE49-F238E27FC236}">
                    <a16:creationId xmlns:a16="http://schemas.microsoft.com/office/drawing/2014/main" id="{CA63E921-228F-4339-8245-9EEF35A7A5E9}"/>
                  </a:ext>
                </a:extLst>
              </p:cNvPr>
              <p:cNvPicPr/>
              <p:nvPr/>
            </p:nvPicPr>
            <p:blipFill>
              <a:blip r:embed="rId8"/>
              <a:stretch>
                <a:fillRect/>
              </a:stretch>
            </p:blipFill>
            <p:spPr>
              <a:xfrm>
                <a:off x="7584718"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t 22">
                <a:extLst>
                  <a:ext uri="{FF2B5EF4-FFF2-40B4-BE49-F238E27FC236}">
                    <a16:creationId xmlns:a16="http://schemas.microsoft.com/office/drawing/2014/main" id="{68EB7085-2613-4964-803F-F53F3550A9B7}"/>
                  </a:ext>
                </a:extLst>
              </p14:cNvPr>
              <p14:cNvContentPartPr/>
              <p14:nvPr/>
            </p14:nvContentPartPr>
            <p14:xfrm>
              <a:off x="8824864" y="5690384"/>
              <a:ext cx="288" cy="81504"/>
            </p14:xfrm>
          </p:contentPart>
        </mc:Choice>
        <mc:Fallback xmlns="">
          <p:pic>
            <p:nvPicPr>
              <p:cNvPr id="23" name="Inkt 22">
                <a:extLst>
                  <a:ext uri="{FF2B5EF4-FFF2-40B4-BE49-F238E27FC236}">
                    <a16:creationId xmlns:a16="http://schemas.microsoft.com/office/drawing/2014/main" id="{68EB7085-2613-4964-803F-F53F3550A9B7}"/>
                  </a:ext>
                </a:extLst>
              </p:cNvPr>
              <p:cNvPicPr/>
              <p:nvPr/>
            </p:nvPicPr>
            <p:blipFill>
              <a:blip r:embed="rId8"/>
              <a:stretch>
                <a:fillRect/>
              </a:stretch>
            </p:blipFill>
            <p:spPr>
              <a:xfrm>
                <a:off x="8819392" y="5683235"/>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t 23">
                <a:extLst>
                  <a:ext uri="{FF2B5EF4-FFF2-40B4-BE49-F238E27FC236}">
                    <a16:creationId xmlns:a16="http://schemas.microsoft.com/office/drawing/2014/main" id="{E907003C-0E0E-44C6-A9D1-75CB22E81DF3}"/>
                  </a:ext>
                </a:extLst>
              </p14:cNvPr>
              <p14:cNvContentPartPr/>
              <p14:nvPr/>
            </p14:nvContentPartPr>
            <p14:xfrm>
              <a:off x="9514916" y="5705245"/>
              <a:ext cx="288" cy="81504"/>
            </p14:xfrm>
          </p:contentPart>
        </mc:Choice>
        <mc:Fallback xmlns="">
          <p:pic>
            <p:nvPicPr>
              <p:cNvPr id="24" name="Inkt 23">
                <a:extLst>
                  <a:ext uri="{FF2B5EF4-FFF2-40B4-BE49-F238E27FC236}">
                    <a16:creationId xmlns:a16="http://schemas.microsoft.com/office/drawing/2014/main" id="{E907003C-0E0E-44C6-A9D1-75CB22E81DF3}"/>
                  </a:ext>
                </a:extLst>
              </p:cNvPr>
              <p:cNvPicPr/>
              <p:nvPr/>
            </p:nvPicPr>
            <p:blipFill>
              <a:blip r:embed="rId8"/>
              <a:stretch>
                <a:fillRect/>
              </a:stretch>
            </p:blipFill>
            <p:spPr>
              <a:xfrm>
                <a:off x="9509444"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t 26">
                <a:extLst>
                  <a:ext uri="{FF2B5EF4-FFF2-40B4-BE49-F238E27FC236}">
                    <a16:creationId xmlns:a16="http://schemas.microsoft.com/office/drawing/2014/main" id="{61C74F7C-6130-407D-B1AC-54695F376BA1}"/>
                  </a:ext>
                </a:extLst>
              </p14:cNvPr>
              <p14:cNvContentPartPr/>
              <p14:nvPr/>
            </p14:nvContentPartPr>
            <p14:xfrm>
              <a:off x="5360276" y="6516117"/>
              <a:ext cx="43272" cy="107280"/>
            </p14:xfrm>
          </p:contentPart>
        </mc:Choice>
        <mc:Fallback xmlns="">
          <p:pic>
            <p:nvPicPr>
              <p:cNvPr id="27" name="Inkt 26">
                <a:extLst>
                  <a:ext uri="{FF2B5EF4-FFF2-40B4-BE49-F238E27FC236}">
                    <a16:creationId xmlns:a16="http://schemas.microsoft.com/office/drawing/2014/main" id="{61C74F7C-6130-407D-B1AC-54695F376BA1}"/>
                  </a:ext>
                </a:extLst>
              </p:cNvPr>
              <p:cNvPicPr/>
              <p:nvPr/>
            </p:nvPicPr>
            <p:blipFill>
              <a:blip r:embed="rId22"/>
              <a:stretch>
                <a:fillRect/>
              </a:stretch>
            </p:blipFill>
            <p:spPr>
              <a:xfrm>
                <a:off x="5353064" y="650891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Inkt 27">
                <a:extLst>
                  <a:ext uri="{FF2B5EF4-FFF2-40B4-BE49-F238E27FC236}">
                    <a16:creationId xmlns:a16="http://schemas.microsoft.com/office/drawing/2014/main" id="{302FFBAE-2B70-49AA-BE83-F388EE531406}"/>
                  </a:ext>
                </a:extLst>
              </p14:cNvPr>
              <p14:cNvContentPartPr/>
              <p14:nvPr/>
            </p14:nvContentPartPr>
            <p14:xfrm>
              <a:off x="5510036" y="6494805"/>
              <a:ext cx="64512" cy="162720"/>
            </p14:xfrm>
          </p:contentPart>
        </mc:Choice>
        <mc:Fallback xmlns="">
          <p:pic>
            <p:nvPicPr>
              <p:cNvPr id="28" name="Inkt 27">
                <a:extLst>
                  <a:ext uri="{FF2B5EF4-FFF2-40B4-BE49-F238E27FC236}">
                    <a16:creationId xmlns:a16="http://schemas.microsoft.com/office/drawing/2014/main" id="{302FFBAE-2B70-49AA-BE83-F388EE531406}"/>
                  </a:ext>
                </a:extLst>
              </p:cNvPr>
              <p:cNvPicPr/>
              <p:nvPr/>
            </p:nvPicPr>
            <p:blipFill>
              <a:blip r:embed="rId24"/>
              <a:stretch>
                <a:fillRect/>
              </a:stretch>
            </p:blipFill>
            <p:spPr>
              <a:xfrm>
                <a:off x="5502868" y="648760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t 28">
                <a:extLst>
                  <a:ext uri="{FF2B5EF4-FFF2-40B4-BE49-F238E27FC236}">
                    <a16:creationId xmlns:a16="http://schemas.microsoft.com/office/drawing/2014/main" id="{A5CE83A8-5C81-497F-A4B5-2F2B8D560316}"/>
                  </a:ext>
                </a:extLst>
              </p14:cNvPr>
              <p14:cNvContentPartPr/>
              <p14:nvPr/>
            </p14:nvContentPartPr>
            <p14:xfrm>
              <a:off x="5625236" y="6473493"/>
              <a:ext cx="288" cy="17280"/>
            </p14:xfrm>
          </p:contentPart>
        </mc:Choice>
        <mc:Fallback xmlns="">
          <p:pic>
            <p:nvPicPr>
              <p:cNvPr id="29" name="Inkt 28">
                <a:extLst>
                  <a:ext uri="{FF2B5EF4-FFF2-40B4-BE49-F238E27FC236}">
                    <a16:creationId xmlns:a16="http://schemas.microsoft.com/office/drawing/2014/main" id="{A5CE83A8-5C81-497F-A4B5-2F2B8D560316}"/>
                  </a:ext>
                </a:extLst>
              </p:cNvPr>
              <p:cNvPicPr/>
              <p:nvPr/>
            </p:nvPicPr>
            <p:blipFill>
              <a:blip r:embed="rId26"/>
              <a:stretch>
                <a:fillRect/>
              </a:stretch>
            </p:blipFill>
            <p:spPr>
              <a:xfrm>
                <a:off x="5619476" y="6467733"/>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t 29">
                <a:extLst>
                  <a:ext uri="{FF2B5EF4-FFF2-40B4-BE49-F238E27FC236}">
                    <a16:creationId xmlns:a16="http://schemas.microsoft.com/office/drawing/2014/main" id="{74EBF21F-D881-4792-9D55-2EEE5C22D16E}"/>
                  </a:ext>
                </a:extLst>
              </p14:cNvPr>
              <p14:cNvContentPartPr/>
              <p14:nvPr/>
            </p14:nvContentPartPr>
            <p14:xfrm>
              <a:off x="5616884" y="6546069"/>
              <a:ext cx="103104" cy="86040"/>
            </p14:xfrm>
          </p:contentPart>
        </mc:Choice>
        <mc:Fallback xmlns="">
          <p:pic>
            <p:nvPicPr>
              <p:cNvPr id="30" name="Inkt 29">
                <a:extLst>
                  <a:ext uri="{FF2B5EF4-FFF2-40B4-BE49-F238E27FC236}">
                    <a16:creationId xmlns:a16="http://schemas.microsoft.com/office/drawing/2014/main" id="{74EBF21F-D881-4792-9D55-2EEE5C22D16E}"/>
                  </a:ext>
                </a:extLst>
              </p:cNvPr>
              <p:cNvPicPr/>
              <p:nvPr/>
            </p:nvPicPr>
            <p:blipFill>
              <a:blip r:embed="rId28"/>
              <a:stretch>
                <a:fillRect/>
              </a:stretch>
            </p:blipFill>
            <p:spPr>
              <a:xfrm>
                <a:off x="5609674" y="653886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t 31">
                <a:extLst>
                  <a:ext uri="{FF2B5EF4-FFF2-40B4-BE49-F238E27FC236}">
                    <a16:creationId xmlns:a16="http://schemas.microsoft.com/office/drawing/2014/main" id="{246BF9E1-EC28-4F83-B449-4FC8BB46547B}"/>
                  </a:ext>
                </a:extLst>
              </p14:cNvPr>
              <p14:cNvContentPartPr/>
              <p14:nvPr/>
            </p14:nvContentPartPr>
            <p14:xfrm>
              <a:off x="5193812" y="6469173"/>
              <a:ext cx="128736" cy="227016"/>
            </p14:xfrm>
          </p:contentPart>
        </mc:Choice>
        <mc:Fallback xmlns="">
          <p:pic>
            <p:nvPicPr>
              <p:cNvPr id="32" name="Inkt 31">
                <a:extLst>
                  <a:ext uri="{FF2B5EF4-FFF2-40B4-BE49-F238E27FC236}">
                    <a16:creationId xmlns:a16="http://schemas.microsoft.com/office/drawing/2014/main" id="{246BF9E1-EC28-4F83-B449-4FC8BB46547B}"/>
                  </a:ext>
                </a:extLst>
              </p:cNvPr>
              <p:cNvPicPr/>
              <p:nvPr/>
            </p:nvPicPr>
            <p:blipFill>
              <a:blip r:embed="rId30"/>
              <a:stretch>
                <a:fillRect/>
              </a:stretch>
            </p:blipFill>
            <p:spPr>
              <a:xfrm>
                <a:off x="5186640" y="6461966"/>
                <a:ext cx="142721"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t 32">
                <a:extLst>
                  <a:ext uri="{FF2B5EF4-FFF2-40B4-BE49-F238E27FC236}">
                    <a16:creationId xmlns:a16="http://schemas.microsoft.com/office/drawing/2014/main" id="{AD5E7849-18DF-46E4-8F22-59300A763F43}"/>
                  </a:ext>
                </a:extLst>
              </p14:cNvPr>
              <p14:cNvContentPartPr/>
              <p14:nvPr/>
            </p14:nvContentPartPr>
            <p14:xfrm>
              <a:off x="6268398" y="6604017"/>
              <a:ext cx="376416" cy="98496"/>
            </p14:xfrm>
          </p:contentPart>
        </mc:Choice>
        <mc:Fallback xmlns="">
          <p:pic>
            <p:nvPicPr>
              <p:cNvPr id="33" name="Inkt 32">
                <a:extLst>
                  <a:ext uri="{FF2B5EF4-FFF2-40B4-BE49-F238E27FC236}">
                    <a16:creationId xmlns:a16="http://schemas.microsoft.com/office/drawing/2014/main" id="{AD5E7849-18DF-46E4-8F22-59300A763F43}"/>
                  </a:ext>
                </a:extLst>
              </p:cNvPr>
              <p:cNvPicPr/>
              <p:nvPr/>
            </p:nvPicPr>
            <p:blipFill>
              <a:blip r:embed="rId32"/>
              <a:stretch>
                <a:fillRect/>
              </a:stretch>
            </p:blipFill>
            <p:spPr>
              <a:xfrm>
                <a:off x="6261194" y="6597236"/>
                <a:ext cx="390464" cy="11241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t 41">
                <a:extLst>
                  <a:ext uri="{FF2B5EF4-FFF2-40B4-BE49-F238E27FC236}">
                    <a16:creationId xmlns:a16="http://schemas.microsoft.com/office/drawing/2014/main" id="{235F4900-BD0A-469B-BD72-D92B5DB49986}"/>
                  </a:ext>
                </a:extLst>
              </p14:cNvPr>
              <p14:cNvContentPartPr/>
              <p14:nvPr/>
            </p14:nvContentPartPr>
            <p14:xfrm>
              <a:off x="1708076" y="5814576"/>
              <a:ext cx="225144" cy="245664"/>
            </p14:xfrm>
          </p:contentPart>
        </mc:Choice>
        <mc:Fallback xmlns="">
          <p:pic>
            <p:nvPicPr>
              <p:cNvPr id="42" name="Inkt 41">
                <a:extLst>
                  <a:ext uri="{FF2B5EF4-FFF2-40B4-BE49-F238E27FC236}">
                    <a16:creationId xmlns:a16="http://schemas.microsoft.com/office/drawing/2014/main" id="{235F4900-BD0A-469B-BD72-D92B5DB49986}"/>
                  </a:ext>
                </a:extLst>
              </p:cNvPr>
              <p:cNvPicPr/>
              <p:nvPr/>
            </p:nvPicPr>
            <p:blipFill>
              <a:blip r:embed="rId34"/>
              <a:stretch>
                <a:fillRect/>
              </a:stretch>
            </p:blipFill>
            <p:spPr>
              <a:xfrm>
                <a:off x="1701232" y="5807393"/>
                <a:ext cx="239193" cy="25967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3" name="Inkt 52">
                <a:extLst>
                  <a:ext uri="{FF2B5EF4-FFF2-40B4-BE49-F238E27FC236}">
                    <a16:creationId xmlns:a16="http://schemas.microsoft.com/office/drawing/2014/main" id="{003C8D2C-A98A-4EA7-A299-9C3A8AE64C23}"/>
                  </a:ext>
                </a:extLst>
              </p14:cNvPr>
              <p14:cNvContentPartPr/>
              <p14:nvPr/>
            </p14:nvContentPartPr>
            <p14:xfrm>
              <a:off x="2312574" y="5827566"/>
              <a:ext cx="241488" cy="249696"/>
            </p14:xfrm>
          </p:contentPart>
        </mc:Choice>
        <mc:Fallback xmlns="">
          <p:pic>
            <p:nvPicPr>
              <p:cNvPr id="53" name="Inkt 52">
                <a:extLst>
                  <a:ext uri="{FF2B5EF4-FFF2-40B4-BE49-F238E27FC236}">
                    <a16:creationId xmlns:a16="http://schemas.microsoft.com/office/drawing/2014/main" id="{003C8D2C-A98A-4EA7-A299-9C3A8AE64C23}"/>
                  </a:ext>
                </a:extLst>
              </p:cNvPr>
              <p:cNvPicPr/>
              <p:nvPr/>
            </p:nvPicPr>
            <p:blipFill>
              <a:blip r:embed="rId36"/>
              <a:stretch>
                <a:fillRect/>
              </a:stretch>
            </p:blipFill>
            <p:spPr>
              <a:xfrm>
                <a:off x="2305376" y="5820370"/>
                <a:ext cx="255524" cy="263728"/>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3" name="Inkt 62">
                <a:extLst>
                  <a:ext uri="{FF2B5EF4-FFF2-40B4-BE49-F238E27FC236}">
                    <a16:creationId xmlns:a16="http://schemas.microsoft.com/office/drawing/2014/main" id="{E54677FB-D9BC-4492-9A43-31ECB75CD43A}"/>
                  </a:ext>
                </a:extLst>
              </p14:cNvPr>
              <p14:cNvContentPartPr/>
              <p14:nvPr/>
            </p14:nvContentPartPr>
            <p14:xfrm>
              <a:off x="2885305" y="5830302"/>
              <a:ext cx="249768" cy="270432"/>
            </p14:xfrm>
          </p:contentPart>
        </mc:Choice>
        <mc:Fallback xmlns="">
          <p:pic>
            <p:nvPicPr>
              <p:cNvPr id="63" name="Inkt 62">
                <a:extLst>
                  <a:ext uri="{FF2B5EF4-FFF2-40B4-BE49-F238E27FC236}">
                    <a16:creationId xmlns:a16="http://schemas.microsoft.com/office/drawing/2014/main" id="{E54677FB-D9BC-4492-9A43-31ECB75CD43A}"/>
                  </a:ext>
                </a:extLst>
              </p:cNvPr>
              <p:cNvPicPr/>
              <p:nvPr/>
            </p:nvPicPr>
            <p:blipFill>
              <a:blip r:embed="rId38"/>
              <a:stretch>
                <a:fillRect/>
              </a:stretch>
            </p:blipFill>
            <p:spPr>
              <a:xfrm>
                <a:off x="2878107" y="5823110"/>
                <a:ext cx="263804" cy="28445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5" name="Inkt 74">
                <a:extLst>
                  <a:ext uri="{FF2B5EF4-FFF2-40B4-BE49-F238E27FC236}">
                    <a16:creationId xmlns:a16="http://schemas.microsoft.com/office/drawing/2014/main" id="{A019E227-9A08-4C44-BC4E-C5A51C98270C}"/>
                  </a:ext>
                </a:extLst>
              </p14:cNvPr>
              <p14:cNvContentPartPr/>
              <p14:nvPr/>
            </p14:nvContentPartPr>
            <p14:xfrm>
              <a:off x="3529521" y="5828067"/>
              <a:ext cx="220608" cy="249696"/>
            </p14:xfrm>
          </p:contentPart>
        </mc:Choice>
        <mc:Fallback xmlns="">
          <p:pic>
            <p:nvPicPr>
              <p:cNvPr id="75" name="Inkt 74">
                <a:extLst>
                  <a:ext uri="{FF2B5EF4-FFF2-40B4-BE49-F238E27FC236}">
                    <a16:creationId xmlns:a16="http://schemas.microsoft.com/office/drawing/2014/main" id="{A019E227-9A08-4C44-BC4E-C5A51C98270C}"/>
                  </a:ext>
                </a:extLst>
              </p:cNvPr>
              <p:cNvPicPr/>
              <p:nvPr/>
            </p:nvPicPr>
            <p:blipFill>
              <a:blip r:embed="rId40"/>
              <a:stretch>
                <a:fillRect/>
              </a:stretch>
            </p:blipFill>
            <p:spPr>
              <a:xfrm>
                <a:off x="3522323" y="5820861"/>
                <a:ext cx="234643" cy="263748"/>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5" name="Inkt 84">
                <a:extLst>
                  <a:ext uri="{FF2B5EF4-FFF2-40B4-BE49-F238E27FC236}">
                    <a16:creationId xmlns:a16="http://schemas.microsoft.com/office/drawing/2014/main" id="{2A1DDFEB-4A42-418E-B210-EA5E9B99C0B5}"/>
                  </a:ext>
                </a:extLst>
              </p14:cNvPr>
              <p14:cNvContentPartPr/>
              <p14:nvPr/>
            </p14:nvContentPartPr>
            <p14:xfrm>
              <a:off x="4056474" y="5831280"/>
              <a:ext cx="249696" cy="212256"/>
            </p14:xfrm>
          </p:contentPart>
        </mc:Choice>
        <mc:Fallback xmlns="">
          <p:pic>
            <p:nvPicPr>
              <p:cNvPr id="85" name="Inkt 84">
                <a:extLst>
                  <a:ext uri="{FF2B5EF4-FFF2-40B4-BE49-F238E27FC236}">
                    <a16:creationId xmlns:a16="http://schemas.microsoft.com/office/drawing/2014/main" id="{2A1DDFEB-4A42-418E-B210-EA5E9B99C0B5}"/>
                  </a:ext>
                </a:extLst>
              </p:cNvPr>
              <p:cNvPicPr/>
              <p:nvPr/>
            </p:nvPicPr>
            <p:blipFill>
              <a:blip r:embed="rId42"/>
              <a:stretch>
                <a:fillRect/>
              </a:stretch>
            </p:blipFill>
            <p:spPr>
              <a:xfrm>
                <a:off x="4049289" y="5824097"/>
                <a:ext cx="263708" cy="226263"/>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1" name="Inkt 100">
                <a:extLst>
                  <a:ext uri="{FF2B5EF4-FFF2-40B4-BE49-F238E27FC236}">
                    <a16:creationId xmlns:a16="http://schemas.microsoft.com/office/drawing/2014/main" id="{23D7C640-8794-49D3-BD18-A56380132001}"/>
                  </a:ext>
                </a:extLst>
              </p14:cNvPr>
              <p14:cNvContentPartPr/>
              <p14:nvPr/>
            </p14:nvContentPartPr>
            <p14:xfrm>
              <a:off x="4785101" y="5833843"/>
              <a:ext cx="233208" cy="228960"/>
            </p14:xfrm>
          </p:contentPart>
        </mc:Choice>
        <mc:Fallback xmlns="">
          <p:pic>
            <p:nvPicPr>
              <p:cNvPr id="101" name="Inkt 100">
                <a:extLst>
                  <a:ext uri="{FF2B5EF4-FFF2-40B4-BE49-F238E27FC236}">
                    <a16:creationId xmlns:a16="http://schemas.microsoft.com/office/drawing/2014/main" id="{23D7C640-8794-49D3-BD18-A56380132001}"/>
                  </a:ext>
                </a:extLst>
              </p:cNvPr>
              <p:cNvPicPr/>
              <p:nvPr/>
            </p:nvPicPr>
            <p:blipFill>
              <a:blip r:embed="rId44"/>
              <a:stretch>
                <a:fillRect/>
              </a:stretch>
            </p:blipFill>
            <p:spPr>
              <a:xfrm>
                <a:off x="4777914" y="5827014"/>
                <a:ext cx="247222" cy="24297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0" name="Inkt 109">
                <a:extLst>
                  <a:ext uri="{FF2B5EF4-FFF2-40B4-BE49-F238E27FC236}">
                    <a16:creationId xmlns:a16="http://schemas.microsoft.com/office/drawing/2014/main" id="{09D24CAD-D9DC-49A2-A1B0-B0F824044674}"/>
                  </a:ext>
                </a:extLst>
              </p14:cNvPr>
              <p14:cNvContentPartPr/>
              <p14:nvPr/>
            </p14:nvContentPartPr>
            <p14:xfrm>
              <a:off x="5286849" y="5856048"/>
              <a:ext cx="245448" cy="241344"/>
            </p14:xfrm>
          </p:contentPart>
        </mc:Choice>
        <mc:Fallback xmlns="">
          <p:pic>
            <p:nvPicPr>
              <p:cNvPr id="110" name="Inkt 109">
                <a:extLst>
                  <a:ext uri="{FF2B5EF4-FFF2-40B4-BE49-F238E27FC236}">
                    <a16:creationId xmlns:a16="http://schemas.microsoft.com/office/drawing/2014/main" id="{09D24CAD-D9DC-49A2-A1B0-B0F824044674}"/>
                  </a:ext>
                </a:extLst>
              </p:cNvPr>
              <p:cNvPicPr/>
              <p:nvPr/>
            </p:nvPicPr>
            <p:blipFill>
              <a:blip r:embed="rId46"/>
              <a:stretch>
                <a:fillRect/>
              </a:stretch>
            </p:blipFill>
            <p:spPr>
              <a:xfrm>
                <a:off x="5279662" y="5849214"/>
                <a:ext cx="259463" cy="255371"/>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21" name="Inkt 120">
                <a:extLst>
                  <a:ext uri="{FF2B5EF4-FFF2-40B4-BE49-F238E27FC236}">
                    <a16:creationId xmlns:a16="http://schemas.microsoft.com/office/drawing/2014/main" id="{47DFC1D1-C3FE-426A-A303-E90974D7952D}"/>
                  </a:ext>
                </a:extLst>
              </p14:cNvPr>
              <p14:cNvContentPartPr/>
              <p14:nvPr/>
            </p14:nvContentPartPr>
            <p14:xfrm>
              <a:off x="5964225" y="5843664"/>
              <a:ext cx="249984" cy="208224"/>
            </p14:xfrm>
          </p:contentPart>
        </mc:Choice>
        <mc:Fallback xmlns="">
          <p:pic>
            <p:nvPicPr>
              <p:cNvPr id="121" name="Inkt 120">
                <a:extLst>
                  <a:ext uri="{FF2B5EF4-FFF2-40B4-BE49-F238E27FC236}">
                    <a16:creationId xmlns:a16="http://schemas.microsoft.com/office/drawing/2014/main" id="{47DFC1D1-C3FE-426A-A303-E90974D7952D}"/>
                  </a:ext>
                </a:extLst>
              </p:cNvPr>
              <p:cNvPicPr/>
              <p:nvPr/>
            </p:nvPicPr>
            <p:blipFill>
              <a:blip r:embed="rId48"/>
              <a:stretch>
                <a:fillRect/>
              </a:stretch>
            </p:blipFill>
            <p:spPr>
              <a:xfrm>
                <a:off x="5957021" y="5836819"/>
                <a:ext cx="264032" cy="222274"/>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31" name="Inkt 130">
                <a:extLst>
                  <a:ext uri="{FF2B5EF4-FFF2-40B4-BE49-F238E27FC236}">
                    <a16:creationId xmlns:a16="http://schemas.microsoft.com/office/drawing/2014/main" id="{25CA4AE1-6830-4395-8D7D-FDB05F00A68F}"/>
                  </a:ext>
                </a:extLst>
              </p14:cNvPr>
              <p14:cNvContentPartPr/>
              <p14:nvPr/>
            </p14:nvContentPartPr>
            <p14:xfrm>
              <a:off x="6604180" y="5802192"/>
              <a:ext cx="266472" cy="278784"/>
            </p14:xfrm>
          </p:contentPart>
        </mc:Choice>
        <mc:Fallback xmlns="">
          <p:pic>
            <p:nvPicPr>
              <p:cNvPr id="131" name="Inkt 130">
                <a:extLst>
                  <a:ext uri="{FF2B5EF4-FFF2-40B4-BE49-F238E27FC236}">
                    <a16:creationId xmlns:a16="http://schemas.microsoft.com/office/drawing/2014/main" id="{25CA4AE1-6830-4395-8D7D-FDB05F00A68F}"/>
                  </a:ext>
                </a:extLst>
              </p:cNvPr>
              <p:cNvPicPr/>
              <p:nvPr/>
            </p:nvPicPr>
            <p:blipFill>
              <a:blip r:embed="rId50"/>
              <a:stretch>
                <a:fillRect/>
              </a:stretch>
            </p:blipFill>
            <p:spPr>
              <a:xfrm>
                <a:off x="6597338" y="5794998"/>
                <a:ext cx="280516" cy="292813"/>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9" name="Inkt 138">
                <a:extLst>
                  <a:ext uri="{FF2B5EF4-FFF2-40B4-BE49-F238E27FC236}">
                    <a16:creationId xmlns:a16="http://schemas.microsoft.com/office/drawing/2014/main" id="{B9C83676-2DD1-4AB3-A73C-9F5B1F563055}"/>
                  </a:ext>
                </a:extLst>
              </p14:cNvPr>
              <p14:cNvContentPartPr/>
              <p14:nvPr/>
            </p14:nvContentPartPr>
            <p14:xfrm>
              <a:off x="7323316" y="5814576"/>
              <a:ext cx="229104" cy="266400"/>
            </p14:xfrm>
          </p:contentPart>
        </mc:Choice>
        <mc:Fallback xmlns="">
          <p:pic>
            <p:nvPicPr>
              <p:cNvPr id="139" name="Inkt 138">
                <a:extLst>
                  <a:ext uri="{FF2B5EF4-FFF2-40B4-BE49-F238E27FC236}">
                    <a16:creationId xmlns:a16="http://schemas.microsoft.com/office/drawing/2014/main" id="{B9C83676-2DD1-4AB3-A73C-9F5B1F563055}"/>
                  </a:ext>
                </a:extLst>
              </p:cNvPr>
              <p:cNvPicPr/>
              <p:nvPr/>
            </p:nvPicPr>
            <p:blipFill>
              <a:blip r:embed="rId52"/>
              <a:stretch>
                <a:fillRect/>
              </a:stretch>
            </p:blipFill>
            <p:spPr>
              <a:xfrm>
                <a:off x="7316472" y="5807736"/>
                <a:ext cx="243153"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47" name="Inkt 146">
                <a:extLst>
                  <a:ext uri="{FF2B5EF4-FFF2-40B4-BE49-F238E27FC236}">
                    <a16:creationId xmlns:a16="http://schemas.microsoft.com/office/drawing/2014/main" id="{CF02410F-4E45-45C0-A372-3A8EFF1B3841}"/>
                  </a:ext>
                </a:extLst>
              </p14:cNvPr>
              <p14:cNvContentPartPr/>
              <p14:nvPr/>
            </p14:nvContentPartPr>
            <p14:xfrm>
              <a:off x="7926048" y="5810544"/>
              <a:ext cx="191592" cy="253728"/>
            </p14:xfrm>
          </p:contentPart>
        </mc:Choice>
        <mc:Fallback xmlns="">
          <p:pic>
            <p:nvPicPr>
              <p:cNvPr id="147" name="Inkt 146">
                <a:extLst>
                  <a:ext uri="{FF2B5EF4-FFF2-40B4-BE49-F238E27FC236}">
                    <a16:creationId xmlns:a16="http://schemas.microsoft.com/office/drawing/2014/main" id="{CF02410F-4E45-45C0-A372-3A8EFF1B3841}"/>
                  </a:ext>
                </a:extLst>
              </p:cNvPr>
              <p:cNvPicPr/>
              <p:nvPr/>
            </p:nvPicPr>
            <p:blipFill>
              <a:blip r:embed="rId54"/>
              <a:stretch>
                <a:fillRect/>
              </a:stretch>
            </p:blipFill>
            <p:spPr>
              <a:xfrm>
                <a:off x="7918845" y="5803346"/>
                <a:ext cx="205637" cy="267764"/>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4" name="Inkt 153">
                <a:extLst>
                  <a:ext uri="{FF2B5EF4-FFF2-40B4-BE49-F238E27FC236}">
                    <a16:creationId xmlns:a16="http://schemas.microsoft.com/office/drawing/2014/main" id="{7062E21A-ACB3-4499-9351-D27D89C09833}"/>
                  </a:ext>
                </a:extLst>
              </p14:cNvPr>
              <p14:cNvContentPartPr/>
              <p14:nvPr/>
            </p14:nvContentPartPr>
            <p14:xfrm>
              <a:off x="8574336" y="5802192"/>
              <a:ext cx="212544" cy="283104"/>
            </p14:xfrm>
          </p:contentPart>
        </mc:Choice>
        <mc:Fallback xmlns="">
          <p:pic>
            <p:nvPicPr>
              <p:cNvPr id="154" name="Inkt 153">
                <a:extLst>
                  <a:ext uri="{FF2B5EF4-FFF2-40B4-BE49-F238E27FC236}">
                    <a16:creationId xmlns:a16="http://schemas.microsoft.com/office/drawing/2014/main" id="{7062E21A-ACB3-4499-9351-D27D89C09833}"/>
                  </a:ext>
                </a:extLst>
              </p:cNvPr>
              <p:cNvPicPr/>
              <p:nvPr/>
            </p:nvPicPr>
            <p:blipFill>
              <a:blip r:embed="rId56"/>
              <a:stretch>
                <a:fillRect/>
              </a:stretch>
            </p:blipFill>
            <p:spPr>
              <a:xfrm>
                <a:off x="8567491" y="5794997"/>
                <a:ext cx="226594" cy="297133"/>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63" name="Inkt 162">
                <a:extLst>
                  <a:ext uri="{FF2B5EF4-FFF2-40B4-BE49-F238E27FC236}">
                    <a16:creationId xmlns:a16="http://schemas.microsoft.com/office/drawing/2014/main" id="{1C2223BA-019F-4365-B598-D75FE295879A}"/>
                  </a:ext>
                </a:extLst>
              </p14:cNvPr>
              <p14:cNvContentPartPr/>
              <p14:nvPr/>
            </p14:nvContentPartPr>
            <p14:xfrm>
              <a:off x="9239328" y="5847984"/>
              <a:ext cx="245808" cy="270432"/>
            </p14:xfrm>
          </p:contentPart>
        </mc:Choice>
        <mc:Fallback xmlns="">
          <p:pic>
            <p:nvPicPr>
              <p:cNvPr id="163" name="Inkt 162">
                <a:extLst>
                  <a:ext uri="{FF2B5EF4-FFF2-40B4-BE49-F238E27FC236}">
                    <a16:creationId xmlns:a16="http://schemas.microsoft.com/office/drawing/2014/main" id="{1C2223BA-019F-4365-B598-D75FE295879A}"/>
                  </a:ext>
                </a:extLst>
              </p:cNvPr>
              <p:cNvPicPr/>
              <p:nvPr/>
            </p:nvPicPr>
            <p:blipFill>
              <a:blip r:embed="rId58"/>
              <a:stretch>
                <a:fillRect/>
              </a:stretch>
            </p:blipFill>
            <p:spPr>
              <a:xfrm>
                <a:off x="9232490" y="5840792"/>
                <a:ext cx="259844" cy="28445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70" name="Inkt 169">
                <a:extLst>
                  <a:ext uri="{FF2B5EF4-FFF2-40B4-BE49-F238E27FC236}">
                    <a16:creationId xmlns:a16="http://schemas.microsoft.com/office/drawing/2014/main" id="{0F73C2FC-9CA8-4861-B7E9-EFCDF1CDE500}"/>
                  </a:ext>
                </a:extLst>
              </p14:cNvPr>
              <p14:cNvContentPartPr/>
              <p14:nvPr/>
            </p14:nvContentPartPr>
            <p14:xfrm>
              <a:off x="10038672" y="5705245"/>
              <a:ext cx="182784" cy="396732"/>
            </p14:xfrm>
          </p:contentPart>
        </mc:Choice>
        <mc:Fallback xmlns="">
          <p:pic>
            <p:nvPicPr>
              <p:cNvPr id="170" name="Inkt 169">
                <a:extLst>
                  <a:ext uri="{FF2B5EF4-FFF2-40B4-BE49-F238E27FC236}">
                    <a16:creationId xmlns:a16="http://schemas.microsoft.com/office/drawing/2014/main" id="{0F73C2FC-9CA8-4861-B7E9-EFCDF1CDE500}"/>
                  </a:ext>
                </a:extLst>
              </p:cNvPr>
              <p:cNvPicPr/>
              <p:nvPr/>
            </p:nvPicPr>
            <p:blipFill>
              <a:blip r:embed="rId60"/>
              <a:stretch>
                <a:fillRect/>
              </a:stretch>
            </p:blipFill>
            <p:spPr>
              <a:xfrm>
                <a:off x="10031476" y="5698045"/>
                <a:ext cx="196817" cy="410772"/>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79" name="Inkt 178">
                <a:extLst>
                  <a:ext uri="{FF2B5EF4-FFF2-40B4-BE49-F238E27FC236}">
                    <a16:creationId xmlns:a16="http://schemas.microsoft.com/office/drawing/2014/main" id="{44FBF05F-8B21-4B67-9541-CDC65F53E2D4}"/>
                  </a:ext>
                </a:extLst>
              </p14:cNvPr>
              <p14:cNvContentPartPr/>
              <p14:nvPr/>
            </p14:nvContentPartPr>
            <p14:xfrm>
              <a:off x="5736444" y="6478639"/>
              <a:ext cx="455562" cy="244368"/>
            </p14:xfrm>
          </p:contentPart>
        </mc:Choice>
        <mc:Fallback xmlns="">
          <p:pic>
            <p:nvPicPr>
              <p:cNvPr id="179" name="Inkt 178">
                <a:extLst>
                  <a:ext uri="{FF2B5EF4-FFF2-40B4-BE49-F238E27FC236}">
                    <a16:creationId xmlns:a16="http://schemas.microsoft.com/office/drawing/2014/main" id="{44FBF05F-8B21-4B67-9541-CDC65F53E2D4}"/>
                  </a:ext>
                </a:extLst>
              </p:cNvPr>
              <p:cNvPicPr/>
              <p:nvPr/>
            </p:nvPicPr>
            <p:blipFill>
              <a:blip r:embed="rId62"/>
              <a:stretch>
                <a:fillRect/>
              </a:stretch>
            </p:blipFill>
            <p:spPr>
              <a:xfrm>
                <a:off x="5729247" y="6471801"/>
                <a:ext cx="469596" cy="258404"/>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t 43">
                <a:extLst>
                  <a:ext uri="{FF2B5EF4-FFF2-40B4-BE49-F238E27FC236}">
                    <a16:creationId xmlns:a16="http://schemas.microsoft.com/office/drawing/2014/main" id="{87B3B94F-55CF-492E-ADC0-C6E67639E34D}"/>
                  </a:ext>
                </a:extLst>
              </p14:cNvPr>
              <p14:cNvContentPartPr/>
              <p14:nvPr/>
            </p14:nvContentPartPr>
            <p14:xfrm>
              <a:off x="1830587" y="5684776"/>
              <a:ext cx="110016" cy="288"/>
            </p14:xfrm>
          </p:contentPart>
        </mc:Choice>
        <mc:Fallback xmlns="">
          <p:pic>
            <p:nvPicPr>
              <p:cNvPr id="44" name="Inkt 43">
                <a:extLst>
                  <a:ext uri="{FF2B5EF4-FFF2-40B4-BE49-F238E27FC236}">
                    <a16:creationId xmlns:a16="http://schemas.microsoft.com/office/drawing/2014/main" id="{87B3B94F-55CF-492E-ADC0-C6E67639E34D}"/>
                  </a:ext>
                </a:extLst>
              </p:cNvPr>
              <p:cNvPicPr/>
              <p:nvPr/>
            </p:nvPicPr>
            <p:blipFill>
              <a:blip r:embed="rId64"/>
              <a:stretch>
                <a:fillRect/>
              </a:stretch>
            </p:blipFill>
            <p:spPr>
              <a:xfrm>
                <a:off x="1823420" y="5679016"/>
                <a:ext cx="123992"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t 45">
                <a:extLst>
                  <a:ext uri="{FF2B5EF4-FFF2-40B4-BE49-F238E27FC236}">
                    <a16:creationId xmlns:a16="http://schemas.microsoft.com/office/drawing/2014/main" id="{936BB7D9-8230-405B-ABD4-8681E615B39F}"/>
                  </a:ext>
                </a:extLst>
              </p14:cNvPr>
              <p14:cNvContentPartPr/>
              <p14:nvPr/>
            </p14:nvContentPartPr>
            <p14:xfrm>
              <a:off x="1817155" y="2474690"/>
              <a:ext cx="110016" cy="288"/>
            </p14:xfrm>
          </p:contentPart>
        </mc:Choice>
        <mc:Fallback xmlns="">
          <p:pic>
            <p:nvPicPr>
              <p:cNvPr id="46" name="Inkt 45">
                <a:extLst>
                  <a:ext uri="{FF2B5EF4-FFF2-40B4-BE49-F238E27FC236}">
                    <a16:creationId xmlns:a16="http://schemas.microsoft.com/office/drawing/2014/main" id="{936BB7D9-8230-405B-ABD4-8681E615B39F}"/>
                  </a:ext>
                </a:extLst>
              </p:cNvPr>
              <p:cNvPicPr/>
              <p:nvPr/>
            </p:nvPicPr>
            <p:blipFill>
              <a:blip r:embed="rId64"/>
              <a:stretch>
                <a:fillRect/>
              </a:stretch>
            </p:blipFill>
            <p:spPr>
              <a:xfrm>
                <a:off x="1809988" y="2468930"/>
                <a:ext cx="123992"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t 38">
                <a:extLst>
                  <a:ext uri="{FF2B5EF4-FFF2-40B4-BE49-F238E27FC236}">
                    <a16:creationId xmlns:a16="http://schemas.microsoft.com/office/drawing/2014/main" id="{6B3E64FF-9456-4A1E-83A1-E993F6793C38}"/>
                  </a:ext>
                </a:extLst>
              </p14:cNvPr>
              <p14:cNvContentPartPr/>
              <p14:nvPr/>
            </p14:nvContentPartPr>
            <p14:xfrm>
              <a:off x="1295539" y="3960564"/>
              <a:ext cx="54144" cy="121248"/>
            </p14:xfrm>
          </p:contentPart>
        </mc:Choice>
        <mc:Fallback xmlns="">
          <p:pic>
            <p:nvPicPr>
              <p:cNvPr id="39" name="Inkt 38">
                <a:extLst>
                  <a:ext uri="{FF2B5EF4-FFF2-40B4-BE49-F238E27FC236}">
                    <a16:creationId xmlns:a16="http://schemas.microsoft.com/office/drawing/2014/main" id="{6B3E64FF-9456-4A1E-83A1-E993F6793C38}"/>
                  </a:ext>
                </a:extLst>
              </p:cNvPr>
              <p:cNvPicPr/>
              <p:nvPr/>
            </p:nvPicPr>
            <p:blipFill>
              <a:blip r:embed="rId67"/>
              <a:stretch>
                <a:fillRect/>
              </a:stretch>
            </p:blipFill>
            <p:spPr>
              <a:xfrm>
                <a:off x="1288771" y="3953368"/>
                <a:ext cx="68036" cy="135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t 49">
                <a:extLst>
                  <a:ext uri="{FF2B5EF4-FFF2-40B4-BE49-F238E27FC236}">
                    <a16:creationId xmlns:a16="http://schemas.microsoft.com/office/drawing/2014/main" id="{88E1AC39-2247-4AEC-B25C-78BEDA457994}"/>
                  </a:ext>
                </a:extLst>
              </p14:cNvPr>
              <p14:cNvContentPartPr/>
              <p14:nvPr/>
            </p14:nvContentPartPr>
            <p14:xfrm>
              <a:off x="1421107" y="3964884"/>
              <a:ext cx="291744" cy="139536"/>
            </p14:xfrm>
          </p:contentPart>
        </mc:Choice>
        <mc:Fallback xmlns="">
          <p:pic>
            <p:nvPicPr>
              <p:cNvPr id="50" name="Inkt 49">
                <a:extLst>
                  <a:ext uri="{FF2B5EF4-FFF2-40B4-BE49-F238E27FC236}">
                    <a16:creationId xmlns:a16="http://schemas.microsoft.com/office/drawing/2014/main" id="{88E1AC39-2247-4AEC-B25C-78BEDA457994}"/>
                  </a:ext>
                </a:extLst>
              </p:cNvPr>
              <p:cNvPicPr/>
              <p:nvPr/>
            </p:nvPicPr>
            <p:blipFill>
              <a:blip r:embed="rId69"/>
              <a:stretch>
                <a:fillRect/>
              </a:stretch>
            </p:blipFill>
            <p:spPr>
              <a:xfrm>
                <a:off x="1413903" y="3958051"/>
                <a:ext cx="305791" cy="15356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1" name="Inkt 70">
                <a:extLst>
                  <a:ext uri="{FF2B5EF4-FFF2-40B4-BE49-F238E27FC236}">
                    <a16:creationId xmlns:a16="http://schemas.microsoft.com/office/drawing/2014/main" id="{392B481D-5DD5-49E8-BF82-1E9F9287994C}"/>
                  </a:ext>
                </a:extLst>
              </p14:cNvPr>
              <p14:cNvContentPartPr/>
              <p14:nvPr/>
            </p14:nvContentPartPr>
            <p14:xfrm>
              <a:off x="1328492" y="3183086"/>
              <a:ext cx="54144" cy="121248"/>
            </p14:xfrm>
          </p:contentPart>
        </mc:Choice>
        <mc:Fallback xmlns="">
          <p:pic>
            <p:nvPicPr>
              <p:cNvPr id="71" name="Inkt 70">
                <a:extLst>
                  <a:ext uri="{FF2B5EF4-FFF2-40B4-BE49-F238E27FC236}">
                    <a16:creationId xmlns:a16="http://schemas.microsoft.com/office/drawing/2014/main" id="{392B481D-5DD5-49E8-BF82-1E9F9287994C}"/>
                  </a:ext>
                </a:extLst>
              </p:cNvPr>
              <p:cNvPicPr/>
              <p:nvPr/>
            </p:nvPicPr>
            <p:blipFill>
              <a:blip r:embed="rId67"/>
              <a:stretch>
                <a:fillRect/>
              </a:stretch>
            </p:blipFill>
            <p:spPr>
              <a:xfrm>
                <a:off x="1321321" y="3175890"/>
                <a:ext cx="68128" cy="1352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2" name="Inkt 71">
                <a:extLst>
                  <a:ext uri="{FF2B5EF4-FFF2-40B4-BE49-F238E27FC236}">
                    <a16:creationId xmlns:a16="http://schemas.microsoft.com/office/drawing/2014/main" id="{D0A1D2A2-CC36-4B24-B4C9-6AF96CF8AAA8}"/>
                  </a:ext>
                </a:extLst>
              </p14:cNvPr>
              <p14:cNvContentPartPr/>
              <p14:nvPr/>
            </p14:nvContentPartPr>
            <p14:xfrm>
              <a:off x="1533116" y="3180783"/>
              <a:ext cx="174960" cy="139680"/>
            </p14:xfrm>
          </p:contentPart>
        </mc:Choice>
        <mc:Fallback xmlns="">
          <p:pic>
            <p:nvPicPr>
              <p:cNvPr id="72" name="Inkt 71">
                <a:extLst>
                  <a:ext uri="{FF2B5EF4-FFF2-40B4-BE49-F238E27FC236}">
                    <a16:creationId xmlns:a16="http://schemas.microsoft.com/office/drawing/2014/main" id="{D0A1D2A2-CC36-4B24-B4C9-6AF96CF8AAA8}"/>
                  </a:ext>
                </a:extLst>
              </p:cNvPr>
              <p:cNvPicPr/>
              <p:nvPr/>
            </p:nvPicPr>
            <p:blipFill>
              <a:blip r:embed="rId72"/>
              <a:stretch>
                <a:fillRect/>
              </a:stretch>
            </p:blipFill>
            <p:spPr>
              <a:xfrm>
                <a:off x="1525916" y="3173943"/>
                <a:ext cx="1890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1" name="Inkt 60">
                <a:extLst>
                  <a:ext uri="{FF2B5EF4-FFF2-40B4-BE49-F238E27FC236}">
                    <a16:creationId xmlns:a16="http://schemas.microsoft.com/office/drawing/2014/main" id="{1B345E7B-E4B2-4076-80CC-E03096CD8CF2}"/>
                  </a:ext>
                </a:extLst>
              </p14:cNvPr>
              <p14:cNvContentPartPr/>
              <p14:nvPr/>
            </p14:nvContentPartPr>
            <p14:xfrm>
              <a:off x="1424288" y="3180783"/>
              <a:ext cx="85608" cy="112608"/>
            </p14:xfrm>
          </p:contentPart>
        </mc:Choice>
        <mc:Fallback xmlns="">
          <p:pic>
            <p:nvPicPr>
              <p:cNvPr id="61" name="Inkt 60">
                <a:extLst>
                  <a:ext uri="{FF2B5EF4-FFF2-40B4-BE49-F238E27FC236}">
                    <a16:creationId xmlns:a16="http://schemas.microsoft.com/office/drawing/2014/main" id="{1B345E7B-E4B2-4076-80CC-E03096CD8CF2}"/>
                  </a:ext>
                </a:extLst>
              </p:cNvPr>
              <p:cNvPicPr/>
              <p:nvPr/>
            </p:nvPicPr>
            <p:blipFill>
              <a:blip r:embed="rId74"/>
              <a:stretch>
                <a:fillRect/>
              </a:stretch>
            </p:blipFill>
            <p:spPr>
              <a:xfrm>
                <a:off x="1417454" y="3173947"/>
                <a:ext cx="99636"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6" name="Inkt 65">
                <a:extLst>
                  <a:ext uri="{FF2B5EF4-FFF2-40B4-BE49-F238E27FC236}">
                    <a16:creationId xmlns:a16="http://schemas.microsoft.com/office/drawing/2014/main" id="{93A68F75-852B-42AB-A326-D036A7FF229B}"/>
                  </a:ext>
                </a:extLst>
              </p14:cNvPr>
              <p14:cNvContentPartPr/>
              <p14:nvPr/>
            </p14:nvContentPartPr>
            <p14:xfrm>
              <a:off x="1299860" y="2397786"/>
              <a:ext cx="412857" cy="145781"/>
            </p14:xfrm>
          </p:contentPart>
        </mc:Choice>
        <mc:Fallback xmlns="">
          <p:pic>
            <p:nvPicPr>
              <p:cNvPr id="66" name="Inkt 65">
                <a:extLst>
                  <a:ext uri="{FF2B5EF4-FFF2-40B4-BE49-F238E27FC236}">
                    <a16:creationId xmlns:a16="http://schemas.microsoft.com/office/drawing/2014/main" id="{93A68F75-852B-42AB-A326-D036A7FF229B}"/>
                  </a:ext>
                </a:extLst>
              </p:cNvPr>
              <p:cNvPicPr/>
              <p:nvPr/>
            </p:nvPicPr>
            <p:blipFill>
              <a:blip r:embed="rId76"/>
              <a:stretch>
                <a:fillRect/>
              </a:stretch>
            </p:blipFill>
            <p:spPr>
              <a:xfrm>
                <a:off x="1292655" y="2390947"/>
                <a:ext cx="426907" cy="159819"/>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8" name="Inkt 67">
                <a:extLst>
                  <a:ext uri="{FF2B5EF4-FFF2-40B4-BE49-F238E27FC236}">
                    <a16:creationId xmlns:a16="http://schemas.microsoft.com/office/drawing/2014/main" id="{A1BDF09D-832A-4B4F-BF01-900068C8B8AA}"/>
                  </a:ext>
                </a:extLst>
              </p14:cNvPr>
              <p14:cNvContentPartPr/>
              <p14:nvPr/>
            </p14:nvContentPartPr>
            <p14:xfrm>
              <a:off x="1322036" y="1577562"/>
              <a:ext cx="395284" cy="156736"/>
            </p14:xfrm>
          </p:contentPart>
        </mc:Choice>
        <mc:Fallback xmlns="">
          <p:pic>
            <p:nvPicPr>
              <p:cNvPr id="68" name="Inkt 67">
                <a:extLst>
                  <a:ext uri="{FF2B5EF4-FFF2-40B4-BE49-F238E27FC236}">
                    <a16:creationId xmlns:a16="http://schemas.microsoft.com/office/drawing/2014/main" id="{A1BDF09D-832A-4B4F-BF01-900068C8B8AA}"/>
                  </a:ext>
                </a:extLst>
              </p:cNvPr>
              <p:cNvPicPr/>
              <p:nvPr/>
            </p:nvPicPr>
            <p:blipFill>
              <a:blip r:embed="rId78"/>
              <a:stretch>
                <a:fillRect/>
              </a:stretch>
            </p:blipFill>
            <p:spPr>
              <a:xfrm>
                <a:off x="1315196" y="1570716"/>
                <a:ext cx="409324" cy="170788"/>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9" name="Inkt 88">
                <a:extLst>
                  <a:ext uri="{FF2B5EF4-FFF2-40B4-BE49-F238E27FC236}">
                    <a16:creationId xmlns:a16="http://schemas.microsoft.com/office/drawing/2014/main" id="{8C1C8B9B-1244-4078-9F82-3055FBBF9F33}"/>
                  </a:ext>
                </a:extLst>
              </p14:cNvPr>
              <p14:cNvContentPartPr/>
              <p14:nvPr/>
            </p14:nvContentPartPr>
            <p14:xfrm>
              <a:off x="1533116" y="4797210"/>
              <a:ext cx="174960" cy="139680"/>
            </p14:xfrm>
          </p:contentPart>
        </mc:Choice>
        <mc:Fallback xmlns="">
          <p:pic>
            <p:nvPicPr>
              <p:cNvPr id="89" name="Inkt 88">
                <a:extLst>
                  <a:ext uri="{FF2B5EF4-FFF2-40B4-BE49-F238E27FC236}">
                    <a16:creationId xmlns:a16="http://schemas.microsoft.com/office/drawing/2014/main" id="{8C1C8B9B-1244-4078-9F82-3055FBBF9F33}"/>
                  </a:ext>
                </a:extLst>
              </p:cNvPr>
              <p:cNvPicPr/>
              <p:nvPr/>
            </p:nvPicPr>
            <p:blipFill>
              <a:blip r:embed="rId72"/>
              <a:stretch>
                <a:fillRect/>
              </a:stretch>
            </p:blipFill>
            <p:spPr>
              <a:xfrm>
                <a:off x="1525916" y="4790370"/>
                <a:ext cx="1890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0" name="Inkt 89">
                <a:extLst>
                  <a:ext uri="{FF2B5EF4-FFF2-40B4-BE49-F238E27FC236}">
                    <a16:creationId xmlns:a16="http://schemas.microsoft.com/office/drawing/2014/main" id="{9E075609-DBFD-4E05-8171-D84C83483C6F}"/>
                  </a:ext>
                </a:extLst>
              </p14:cNvPr>
              <p14:cNvContentPartPr/>
              <p14:nvPr/>
            </p14:nvContentPartPr>
            <p14:xfrm>
              <a:off x="1424288" y="4797210"/>
              <a:ext cx="85608" cy="112608"/>
            </p14:xfrm>
          </p:contentPart>
        </mc:Choice>
        <mc:Fallback xmlns="">
          <p:pic>
            <p:nvPicPr>
              <p:cNvPr id="90" name="Inkt 89">
                <a:extLst>
                  <a:ext uri="{FF2B5EF4-FFF2-40B4-BE49-F238E27FC236}">
                    <a16:creationId xmlns:a16="http://schemas.microsoft.com/office/drawing/2014/main" id="{9E075609-DBFD-4E05-8171-D84C83483C6F}"/>
                  </a:ext>
                </a:extLst>
              </p:cNvPr>
              <p:cNvPicPr/>
              <p:nvPr/>
            </p:nvPicPr>
            <p:blipFill>
              <a:blip r:embed="rId74"/>
              <a:stretch>
                <a:fillRect/>
              </a:stretch>
            </p:blipFill>
            <p:spPr>
              <a:xfrm>
                <a:off x="1417454" y="4790374"/>
                <a:ext cx="99636"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16" name="Inkt 315">
                <a:extLst>
                  <a:ext uri="{FF2B5EF4-FFF2-40B4-BE49-F238E27FC236}">
                    <a16:creationId xmlns:a16="http://schemas.microsoft.com/office/drawing/2014/main" id="{204FB328-9F6F-48D1-9D7D-0F02661EE848}"/>
                  </a:ext>
                </a:extLst>
              </p14:cNvPr>
              <p14:cNvContentPartPr/>
              <p14:nvPr/>
            </p14:nvContentPartPr>
            <p14:xfrm>
              <a:off x="9882541" y="2737089"/>
              <a:ext cx="288" cy="288"/>
            </p14:xfrm>
          </p:contentPart>
        </mc:Choice>
        <mc:Fallback xmlns="">
          <p:pic>
            <p:nvPicPr>
              <p:cNvPr id="316" name="Inkt 315">
                <a:extLst>
                  <a:ext uri="{FF2B5EF4-FFF2-40B4-BE49-F238E27FC236}">
                    <a16:creationId xmlns:a16="http://schemas.microsoft.com/office/drawing/2014/main" id="{204FB328-9F6F-48D1-9D7D-0F02661EE848}"/>
                  </a:ext>
                </a:extLst>
              </p:cNvPr>
              <p:cNvPicPr/>
              <p:nvPr/>
            </p:nvPicPr>
            <p:blipFill>
              <a:blip r:embed="rId82"/>
              <a:stretch>
                <a:fillRect/>
              </a:stretch>
            </p:blipFill>
            <p:spPr>
              <a:xfrm>
                <a:off x="9871309" y="2725569"/>
                <a:ext cx="230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21" name="Inkt 320">
                <a:extLst>
                  <a:ext uri="{FF2B5EF4-FFF2-40B4-BE49-F238E27FC236}">
                    <a16:creationId xmlns:a16="http://schemas.microsoft.com/office/drawing/2014/main" id="{E7F8454D-5EFD-4777-9BD0-D2DD99767D6F}"/>
                  </a:ext>
                </a:extLst>
              </p14:cNvPr>
              <p14:cNvContentPartPr/>
              <p14:nvPr/>
            </p14:nvContentPartPr>
            <p14:xfrm>
              <a:off x="10009837" y="3790593"/>
              <a:ext cx="288" cy="12384"/>
            </p14:xfrm>
          </p:contentPart>
        </mc:Choice>
        <mc:Fallback xmlns="">
          <p:pic>
            <p:nvPicPr>
              <p:cNvPr id="321" name="Inkt 320">
                <a:extLst>
                  <a:ext uri="{FF2B5EF4-FFF2-40B4-BE49-F238E27FC236}">
                    <a16:creationId xmlns:a16="http://schemas.microsoft.com/office/drawing/2014/main" id="{E7F8454D-5EFD-4777-9BD0-D2DD99767D6F}"/>
                  </a:ext>
                </a:extLst>
              </p:cNvPr>
              <p:cNvPicPr/>
              <p:nvPr/>
            </p:nvPicPr>
            <p:blipFill>
              <a:blip r:embed="rId84"/>
              <a:stretch>
                <a:fillRect/>
              </a:stretch>
            </p:blipFill>
            <p:spPr>
              <a:xfrm>
                <a:off x="9998317" y="3779361"/>
                <a:ext cx="23040" cy="35136"/>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28" name="Inkt 327">
                <a:extLst>
                  <a:ext uri="{FF2B5EF4-FFF2-40B4-BE49-F238E27FC236}">
                    <a16:creationId xmlns:a16="http://schemas.microsoft.com/office/drawing/2014/main" id="{EE10C3C1-A7BF-457D-A39C-5D4A4B14EC7C}"/>
                  </a:ext>
                </a:extLst>
              </p14:cNvPr>
              <p14:cNvContentPartPr/>
              <p14:nvPr/>
            </p14:nvContentPartPr>
            <p14:xfrm>
              <a:off x="1813626" y="2422246"/>
              <a:ext cx="8348203" cy="2880720"/>
            </p14:xfrm>
          </p:contentPart>
        </mc:Choice>
        <mc:Fallback xmlns="">
          <p:pic>
            <p:nvPicPr>
              <p:cNvPr id="328" name="Inkt 327">
                <a:extLst>
                  <a:ext uri="{FF2B5EF4-FFF2-40B4-BE49-F238E27FC236}">
                    <a16:creationId xmlns:a16="http://schemas.microsoft.com/office/drawing/2014/main" id="{EE10C3C1-A7BF-457D-A39C-5D4A4B14EC7C}"/>
                  </a:ext>
                </a:extLst>
              </p:cNvPr>
              <p:cNvPicPr/>
              <p:nvPr/>
            </p:nvPicPr>
            <p:blipFill>
              <a:blip r:embed="rId86"/>
              <a:stretch>
                <a:fillRect/>
              </a:stretch>
            </p:blipFill>
            <p:spPr>
              <a:xfrm>
                <a:off x="1806426" y="2407846"/>
                <a:ext cx="8369443" cy="2909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31" name="Inkt 330">
                <a:extLst>
                  <a:ext uri="{FF2B5EF4-FFF2-40B4-BE49-F238E27FC236}">
                    <a16:creationId xmlns:a16="http://schemas.microsoft.com/office/drawing/2014/main" id="{3D2CA63A-398A-4FB1-8728-6941EFAC8C81}"/>
                  </a:ext>
                </a:extLst>
              </p14:cNvPr>
              <p14:cNvContentPartPr/>
              <p14:nvPr/>
            </p14:nvContentPartPr>
            <p14:xfrm>
              <a:off x="1022186" y="3135567"/>
              <a:ext cx="100800" cy="251424"/>
            </p14:xfrm>
          </p:contentPart>
        </mc:Choice>
        <mc:Fallback xmlns="">
          <p:pic>
            <p:nvPicPr>
              <p:cNvPr id="331" name="Inkt 330">
                <a:extLst>
                  <a:ext uri="{FF2B5EF4-FFF2-40B4-BE49-F238E27FC236}">
                    <a16:creationId xmlns:a16="http://schemas.microsoft.com/office/drawing/2014/main" id="{3D2CA63A-398A-4FB1-8728-6941EFAC8C81}"/>
                  </a:ext>
                </a:extLst>
              </p:cNvPr>
              <p:cNvPicPr/>
              <p:nvPr/>
            </p:nvPicPr>
            <p:blipFill>
              <a:blip r:embed="rId88"/>
              <a:stretch>
                <a:fillRect/>
              </a:stretch>
            </p:blipFill>
            <p:spPr>
              <a:xfrm>
                <a:off x="1014986" y="3128363"/>
                <a:ext cx="114840" cy="265472"/>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32" name="Inkt 331">
                <a:extLst>
                  <a:ext uri="{FF2B5EF4-FFF2-40B4-BE49-F238E27FC236}">
                    <a16:creationId xmlns:a16="http://schemas.microsoft.com/office/drawing/2014/main" id="{2D5F1E86-D5B8-40FD-922D-72D9541E918D}"/>
                  </a:ext>
                </a:extLst>
              </p14:cNvPr>
              <p14:cNvContentPartPr/>
              <p14:nvPr/>
            </p14:nvContentPartPr>
            <p14:xfrm>
              <a:off x="427178" y="3293391"/>
              <a:ext cx="541800" cy="459360"/>
            </p14:xfrm>
          </p:contentPart>
        </mc:Choice>
        <mc:Fallback xmlns="">
          <p:pic>
            <p:nvPicPr>
              <p:cNvPr id="332" name="Inkt 331">
                <a:extLst>
                  <a:ext uri="{FF2B5EF4-FFF2-40B4-BE49-F238E27FC236}">
                    <a16:creationId xmlns:a16="http://schemas.microsoft.com/office/drawing/2014/main" id="{2D5F1E86-D5B8-40FD-922D-72D9541E918D}"/>
                  </a:ext>
                </a:extLst>
              </p:cNvPr>
              <p:cNvPicPr/>
              <p:nvPr/>
            </p:nvPicPr>
            <p:blipFill>
              <a:blip r:embed="rId90"/>
              <a:stretch>
                <a:fillRect/>
              </a:stretch>
            </p:blipFill>
            <p:spPr>
              <a:xfrm>
                <a:off x="419978" y="3286191"/>
                <a:ext cx="5558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22" name="Inkt 421">
                <a:extLst>
                  <a:ext uri="{FF2B5EF4-FFF2-40B4-BE49-F238E27FC236}">
                    <a16:creationId xmlns:a16="http://schemas.microsoft.com/office/drawing/2014/main" id="{A5D832AC-3074-4DA8-AD22-C61B9FD29515}"/>
                  </a:ext>
                </a:extLst>
              </p14:cNvPr>
              <p14:cNvContentPartPr/>
              <p14:nvPr/>
            </p14:nvContentPartPr>
            <p14:xfrm>
              <a:off x="6258416" y="639984"/>
              <a:ext cx="274752" cy="345600"/>
            </p14:xfrm>
          </p:contentPart>
        </mc:Choice>
        <mc:Fallback xmlns="">
          <p:pic>
            <p:nvPicPr>
              <p:cNvPr id="422" name="Inkt 421">
                <a:extLst>
                  <a:ext uri="{FF2B5EF4-FFF2-40B4-BE49-F238E27FC236}">
                    <a16:creationId xmlns:a16="http://schemas.microsoft.com/office/drawing/2014/main" id="{A5D832AC-3074-4DA8-AD22-C61B9FD29515}"/>
                  </a:ext>
                </a:extLst>
              </p:cNvPr>
              <p:cNvPicPr/>
              <p:nvPr/>
            </p:nvPicPr>
            <p:blipFill>
              <a:blip r:embed="rId92"/>
              <a:stretch>
                <a:fillRect/>
              </a:stretch>
            </p:blipFill>
            <p:spPr>
              <a:xfrm>
                <a:off x="6229646" y="611214"/>
                <a:ext cx="331932" cy="4027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23" name="Inkt 422">
                <a:extLst>
                  <a:ext uri="{FF2B5EF4-FFF2-40B4-BE49-F238E27FC236}">
                    <a16:creationId xmlns:a16="http://schemas.microsoft.com/office/drawing/2014/main" id="{5AD09BD8-8996-4B0E-8D50-D8297BAEF5DF}"/>
                  </a:ext>
                </a:extLst>
              </p14:cNvPr>
              <p14:cNvContentPartPr/>
              <p14:nvPr/>
            </p14:nvContentPartPr>
            <p14:xfrm>
              <a:off x="6674864" y="578928"/>
              <a:ext cx="843552" cy="406656"/>
            </p14:xfrm>
          </p:contentPart>
        </mc:Choice>
        <mc:Fallback xmlns="">
          <p:pic>
            <p:nvPicPr>
              <p:cNvPr id="423" name="Inkt 422">
                <a:extLst>
                  <a:ext uri="{FF2B5EF4-FFF2-40B4-BE49-F238E27FC236}">
                    <a16:creationId xmlns:a16="http://schemas.microsoft.com/office/drawing/2014/main" id="{5AD09BD8-8996-4B0E-8D50-D8297BAEF5DF}"/>
                  </a:ext>
                </a:extLst>
              </p:cNvPr>
              <p:cNvPicPr/>
              <p:nvPr/>
            </p:nvPicPr>
            <p:blipFill>
              <a:blip r:embed="rId94"/>
              <a:stretch>
                <a:fillRect/>
              </a:stretch>
            </p:blipFill>
            <p:spPr>
              <a:xfrm>
                <a:off x="6646434" y="550498"/>
                <a:ext cx="900772" cy="463876"/>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24" name="Inkt 423">
                <a:extLst>
                  <a:ext uri="{FF2B5EF4-FFF2-40B4-BE49-F238E27FC236}">
                    <a16:creationId xmlns:a16="http://schemas.microsoft.com/office/drawing/2014/main" id="{6634617E-CE7D-4718-A98F-CB935CD73F74}"/>
                  </a:ext>
                </a:extLst>
              </p14:cNvPr>
              <p14:cNvContentPartPr/>
              <p14:nvPr/>
            </p14:nvContentPartPr>
            <p14:xfrm>
              <a:off x="7792592" y="355440"/>
              <a:ext cx="1046880" cy="1087488"/>
            </p14:xfrm>
          </p:contentPart>
        </mc:Choice>
        <mc:Fallback xmlns="">
          <p:pic>
            <p:nvPicPr>
              <p:cNvPr id="424" name="Inkt 423">
                <a:extLst>
                  <a:ext uri="{FF2B5EF4-FFF2-40B4-BE49-F238E27FC236}">
                    <a16:creationId xmlns:a16="http://schemas.microsoft.com/office/drawing/2014/main" id="{6634617E-CE7D-4718-A98F-CB935CD73F74}"/>
                  </a:ext>
                </a:extLst>
              </p:cNvPr>
              <p:cNvPicPr/>
              <p:nvPr/>
            </p:nvPicPr>
            <p:blipFill>
              <a:blip r:embed="rId96"/>
              <a:stretch>
                <a:fillRect/>
              </a:stretch>
            </p:blipFill>
            <p:spPr>
              <a:xfrm>
                <a:off x="7763792" y="326642"/>
                <a:ext cx="1104120" cy="1144724"/>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25" name="Inkt 424">
                <a:extLst>
                  <a:ext uri="{FF2B5EF4-FFF2-40B4-BE49-F238E27FC236}">
                    <a16:creationId xmlns:a16="http://schemas.microsoft.com/office/drawing/2014/main" id="{69D8E7F6-ED6B-4215-B1F1-D91EBEDF541D}"/>
                  </a:ext>
                </a:extLst>
              </p14:cNvPr>
              <p14:cNvContentPartPr/>
              <p14:nvPr/>
            </p14:nvContentPartPr>
            <p14:xfrm>
              <a:off x="4349554" y="455687"/>
              <a:ext cx="1553904" cy="1260864"/>
            </p14:xfrm>
          </p:contentPart>
        </mc:Choice>
        <mc:Fallback xmlns="">
          <p:pic>
            <p:nvPicPr>
              <p:cNvPr id="425" name="Inkt 424">
                <a:extLst>
                  <a:ext uri="{FF2B5EF4-FFF2-40B4-BE49-F238E27FC236}">
                    <a16:creationId xmlns:a16="http://schemas.microsoft.com/office/drawing/2014/main" id="{69D8E7F6-ED6B-4215-B1F1-D91EBEDF541D}"/>
                  </a:ext>
                </a:extLst>
              </p:cNvPr>
              <p:cNvPicPr/>
              <p:nvPr/>
            </p:nvPicPr>
            <p:blipFill>
              <a:blip r:embed="rId98"/>
              <a:stretch>
                <a:fillRect/>
              </a:stretch>
            </p:blipFill>
            <p:spPr>
              <a:xfrm>
                <a:off x="4320758" y="426892"/>
                <a:ext cx="1611136" cy="1318094"/>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26" name="Inkt 425">
                <a:extLst>
                  <a:ext uri="{FF2B5EF4-FFF2-40B4-BE49-F238E27FC236}">
                    <a16:creationId xmlns:a16="http://schemas.microsoft.com/office/drawing/2014/main" id="{758F2BAB-3624-43C8-AD6F-8DF9A61B9C32}"/>
                  </a:ext>
                </a:extLst>
              </p14:cNvPr>
              <p14:cNvContentPartPr/>
              <p14:nvPr/>
            </p14:nvContentPartPr>
            <p14:xfrm>
              <a:off x="2405266" y="419975"/>
              <a:ext cx="1482984" cy="1084032"/>
            </p14:xfrm>
          </p:contentPart>
        </mc:Choice>
        <mc:Fallback xmlns="">
          <p:pic>
            <p:nvPicPr>
              <p:cNvPr id="426" name="Inkt 425">
                <a:extLst>
                  <a:ext uri="{FF2B5EF4-FFF2-40B4-BE49-F238E27FC236}">
                    <a16:creationId xmlns:a16="http://schemas.microsoft.com/office/drawing/2014/main" id="{758F2BAB-3624-43C8-AD6F-8DF9A61B9C32}"/>
                  </a:ext>
                </a:extLst>
              </p:cNvPr>
              <p:cNvPicPr/>
              <p:nvPr/>
            </p:nvPicPr>
            <p:blipFill>
              <a:blip r:embed="rId100"/>
              <a:stretch>
                <a:fillRect/>
              </a:stretch>
            </p:blipFill>
            <p:spPr>
              <a:xfrm>
                <a:off x="2376463" y="391524"/>
                <a:ext cx="1540230" cy="1141295"/>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27" name="Inkt 426">
                <a:extLst>
                  <a:ext uri="{FF2B5EF4-FFF2-40B4-BE49-F238E27FC236}">
                    <a16:creationId xmlns:a16="http://schemas.microsoft.com/office/drawing/2014/main" id="{F37DFE24-11BE-46E8-A347-3A3C3B848463}"/>
                  </a:ext>
                </a:extLst>
              </p14:cNvPr>
              <p14:cNvContentPartPr/>
              <p14:nvPr/>
            </p14:nvContentPartPr>
            <p14:xfrm>
              <a:off x="1820648" y="1660552"/>
              <a:ext cx="110016" cy="288"/>
            </p14:xfrm>
          </p:contentPart>
        </mc:Choice>
        <mc:Fallback xmlns="">
          <p:pic>
            <p:nvPicPr>
              <p:cNvPr id="427" name="Inkt 426">
                <a:extLst>
                  <a:ext uri="{FF2B5EF4-FFF2-40B4-BE49-F238E27FC236}">
                    <a16:creationId xmlns:a16="http://schemas.microsoft.com/office/drawing/2014/main" id="{F37DFE24-11BE-46E8-A347-3A3C3B848463}"/>
                  </a:ext>
                </a:extLst>
              </p:cNvPr>
              <p:cNvPicPr/>
              <p:nvPr/>
            </p:nvPicPr>
            <p:blipFill>
              <a:blip r:embed="rId64"/>
              <a:stretch>
                <a:fillRect/>
              </a:stretch>
            </p:blipFill>
            <p:spPr>
              <a:xfrm>
                <a:off x="1813457" y="1654792"/>
                <a:ext cx="124038" cy="11520"/>
              </a:xfrm>
              <a:prstGeom prst="rect">
                <a:avLst/>
              </a:prstGeom>
            </p:spPr>
          </p:pic>
        </mc:Fallback>
      </mc:AlternateContent>
    </p:spTree>
    <p:extLst>
      <p:ext uri="{BB962C8B-B14F-4D97-AF65-F5344CB8AC3E}">
        <p14:creationId xmlns:p14="http://schemas.microsoft.com/office/powerpoint/2010/main" val="626603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10" name="Inkt 9">
                <a:extLst>
                  <a:ext uri="{FF2B5EF4-FFF2-40B4-BE49-F238E27FC236}">
                    <a16:creationId xmlns:a16="http://schemas.microsoft.com/office/drawing/2014/main" id="{CB32DD87-BBDD-44A2-8A72-0F2832CABE41}"/>
                  </a:ext>
                </a:extLst>
              </p14:cNvPr>
              <p14:cNvContentPartPr/>
              <p14:nvPr/>
            </p14:nvContentPartPr>
            <p14:xfrm>
              <a:off x="1939728" y="1660552"/>
              <a:ext cx="288" cy="4015296"/>
            </p14:xfrm>
          </p:contentPart>
        </mc:Choice>
        <mc:Fallback xmlns="">
          <p:pic>
            <p:nvPicPr>
              <p:cNvPr id="10" name="Inkt 9">
                <a:extLst>
                  <a:ext uri="{FF2B5EF4-FFF2-40B4-BE49-F238E27FC236}">
                    <a16:creationId xmlns:a16="http://schemas.microsoft.com/office/drawing/2014/main" id="{CB32DD87-BBDD-44A2-8A72-0F2832CABE41}"/>
                  </a:ext>
                </a:extLst>
              </p:cNvPr>
              <p:cNvPicPr/>
              <p:nvPr/>
            </p:nvPicPr>
            <p:blipFill>
              <a:blip r:embed="rId4"/>
              <a:stretch>
                <a:fillRect/>
              </a:stretch>
            </p:blipFill>
            <p:spPr>
              <a:xfrm>
                <a:off x="1928496" y="1646153"/>
                <a:ext cx="23040" cy="404373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t 10">
                <a:extLst>
                  <a:ext uri="{FF2B5EF4-FFF2-40B4-BE49-F238E27FC236}">
                    <a16:creationId xmlns:a16="http://schemas.microsoft.com/office/drawing/2014/main" id="{969605C3-0552-4155-9FCB-6508691B6648}"/>
                  </a:ext>
                </a:extLst>
              </p14:cNvPr>
              <p14:cNvContentPartPr/>
              <p14:nvPr/>
            </p14:nvContentPartPr>
            <p14:xfrm>
              <a:off x="1970544" y="5685064"/>
              <a:ext cx="8250912" cy="288"/>
            </p14:xfrm>
          </p:contentPart>
        </mc:Choice>
        <mc:Fallback xmlns="">
          <p:pic>
            <p:nvPicPr>
              <p:cNvPr id="11" name="Inkt 10">
                <a:extLst>
                  <a:ext uri="{FF2B5EF4-FFF2-40B4-BE49-F238E27FC236}">
                    <a16:creationId xmlns:a16="http://schemas.microsoft.com/office/drawing/2014/main" id="{969605C3-0552-4155-9FCB-6508691B6648}"/>
                  </a:ext>
                </a:extLst>
              </p:cNvPr>
              <p:cNvPicPr/>
              <p:nvPr/>
            </p:nvPicPr>
            <p:blipFill>
              <a:blip r:embed="rId6"/>
              <a:stretch>
                <a:fillRect/>
              </a:stretch>
            </p:blipFill>
            <p:spPr>
              <a:xfrm>
                <a:off x="1956145" y="5673832"/>
                <a:ext cx="8279351"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t 8">
                <a:extLst>
                  <a:ext uri="{FF2B5EF4-FFF2-40B4-BE49-F238E27FC236}">
                    <a16:creationId xmlns:a16="http://schemas.microsoft.com/office/drawing/2014/main" id="{8FF1724E-A8FC-4574-8BCF-A5B2D9D74B82}"/>
                  </a:ext>
                </a:extLst>
              </p14:cNvPr>
              <p14:cNvContentPartPr/>
              <p14:nvPr/>
            </p14:nvContentPartPr>
            <p14:xfrm>
              <a:off x="1939728" y="5686836"/>
              <a:ext cx="288" cy="81504"/>
            </p14:xfrm>
          </p:contentPart>
        </mc:Choice>
        <mc:Fallback xmlns="">
          <p:pic>
            <p:nvPicPr>
              <p:cNvPr id="9" name="Inkt 8">
                <a:extLst>
                  <a:ext uri="{FF2B5EF4-FFF2-40B4-BE49-F238E27FC236}">
                    <a16:creationId xmlns:a16="http://schemas.microsoft.com/office/drawing/2014/main" id="{8FF1724E-A8FC-4574-8BCF-A5B2D9D74B82}"/>
                  </a:ext>
                </a:extLst>
              </p:cNvPr>
              <p:cNvPicPr/>
              <p:nvPr/>
            </p:nvPicPr>
            <p:blipFill>
              <a:blip r:embed="rId8"/>
              <a:stretch>
                <a:fillRect/>
              </a:stretch>
            </p:blipFill>
            <p:spPr>
              <a:xfrm>
                <a:off x="1934256" y="5679687"/>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t 12">
                <a:extLst>
                  <a:ext uri="{FF2B5EF4-FFF2-40B4-BE49-F238E27FC236}">
                    <a16:creationId xmlns:a16="http://schemas.microsoft.com/office/drawing/2014/main" id="{B048853D-4BE5-45BC-9681-B4CDDF858FB3}"/>
                  </a:ext>
                </a:extLst>
              </p14:cNvPr>
              <p14:cNvContentPartPr/>
              <p14:nvPr/>
            </p14:nvContentPartPr>
            <p14:xfrm>
              <a:off x="2554062" y="5686836"/>
              <a:ext cx="288" cy="81504"/>
            </p14:xfrm>
          </p:contentPart>
        </mc:Choice>
        <mc:Fallback xmlns="">
          <p:pic>
            <p:nvPicPr>
              <p:cNvPr id="13" name="Inkt 12">
                <a:extLst>
                  <a:ext uri="{FF2B5EF4-FFF2-40B4-BE49-F238E27FC236}">
                    <a16:creationId xmlns:a16="http://schemas.microsoft.com/office/drawing/2014/main" id="{B048853D-4BE5-45BC-9681-B4CDDF858FB3}"/>
                  </a:ext>
                </a:extLst>
              </p:cNvPr>
              <p:cNvPicPr/>
              <p:nvPr/>
            </p:nvPicPr>
            <p:blipFill>
              <a:blip r:embed="rId8"/>
              <a:stretch>
                <a:fillRect/>
              </a:stretch>
            </p:blipFill>
            <p:spPr>
              <a:xfrm>
                <a:off x="2548590" y="5679687"/>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t 13">
                <a:extLst>
                  <a:ext uri="{FF2B5EF4-FFF2-40B4-BE49-F238E27FC236}">
                    <a16:creationId xmlns:a16="http://schemas.microsoft.com/office/drawing/2014/main" id="{12545066-D825-43D6-B34C-21E391ACEB23}"/>
                  </a:ext>
                </a:extLst>
              </p14:cNvPr>
              <p14:cNvContentPartPr/>
              <p14:nvPr/>
            </p14:nvContentPartPr>
            <p14:xfrm>
              <a:off x="8207527" y="5697878"/>
              <a:ext cx="288" cy="81504"/>
            </p14:xfrm>
          </p:contentPart>
        </mc:Choice>
        <mc:Fallback xmlns="">
          <p:pic>
            <p:nvPicPr>
              <p:cNvPr id="14" name="Inkt 13">
                <a:extLst>
                  <a:ext uri="{FF2B5EF4-FFF2-40B4-BE49-F238E27FC236}">
                    <a16:creationId xmlns:a16="http://schemas.microsoft.com/office/drawing/2014/main" id="{12545066-D825-43D6-B34C-21E391ACEB23}"/>
                  </a:ext>
                </a:extLst>
              </p:cNvPr>
              <p:cNvPicPr/>
              <p:nvPr/>
            </p:nvPicPr>
            <p:blipFill>
              <a:blip r:embed="rId8"/>
              <a:stretch>
                <a:fillRect/>
              </a:stretch>
            </p:blipFill>
            <p:spPr>
              <a:xfrm>
                <a:off x="8202055" y="5690697"/>
                <a:ext cx="11520" cy="9550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t 14">
                <a:extLst>
                  <a:ext uri="{FF2B5EF4-FFF2-40B4-BE49-F238E27FC236}">
                    <a16:creationId xmlns:a16="http://schemas.microsoft.com/office/drawing/2014/main" id="{57127730-F942-42B8-8A8A-94A40C9F019D}"/>
                  </a:ext>
                </a:extLst>
              </p14:cNvPr>
              <p14:cNvContentPartPr/>
              <p14:nvPr/>
            </p14:nvContentPartPr>
            <p14:xfrm>
              <a:off x="3750129" y="5690377"/>
              <a:ext cx="288" cy="81504"/>
            </p14:xfrm>
          </p:contentPart>
        </mc:Choice>
        <mc:Fallback xmlns="">
          <p:pic>
            <p:nvPicPr>
              <p:cNvPr id="15" name="Inkt 14">
                <a:extLst>
                  <a:ext uri="{FF2B5EF4-FFF2-40B4-BE49-F238E27FC236}">
                    <a16:creationId xmlns:a16="http://schemas.microsoft.com/office/drawing/2014/main" id="{57127730-F942-42B8-8A8A-94A40C9F019D}"/>
                  </a:ext>
                </a:extLst>
              </p:cNvPr>
              <p:cNvPicPr/>
              <p:nvPr/>
            </p:nvPicPr>
            <p:blipFill>
              <a:blip r:embed="rId8"/>
              <a:stretch>
                <a:fillRect/>
              </a:stretch>
            </p:blipFill>
            <p:spPr>
              <a:xfrm>
                <a:off x="3744657" y="5683228"/>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t 15">
                <a:extLst>
                  <a:ext uri="{FF2B5EF4-FFF2-40B4-BE49-F238E27FC236}">
                    <a16:creationId xmlns:a16="http://schemas.microsoft.com/office/drawing/2014/main" id="{2906B13E-54AB-4FA1-843D-BB9ED3B6EF25}"/>
                  </a:ext>
                </a:extLst>
              </p14:cNvPr>
              <p14:cNvContentPartPr/>
              <p14:nvPr/>
            </p14:nvContentPartPr>
            <p14:xfrm>
              <a:off x="4349554" y="5690377"/>
              <a:ext cx="288" cy="81504"/>
            </p14:xfrm>
          </p:contentPart>
        </mc:Choice>
        <mc:Fallback xmlns="">
          <p:pic>
            <p:nvPicPr>
              <p:cNvPr id="16" name="Inkt 15">
                <a:extLst>
                  <a:ext uri="{FF2B5EF4-FFF2-40B4-BE49-F238E27FC236}">
                    <a16:creationId xmlns:a16="http://schemas.microsoft.com/office/drawing/2014/main" id="{2906B13E-54AB-4FA1-843D-BB9ED3B6EF25}"/>
                  </a:ext>
                </a:extLst>
              </p:cNvPr>
              <p:cNvPicPr/>
              <p:nvPr/>
            </p:nvPicPr>
            <p:blipFill>
              <a:blip r:embed="rId8"/>
              <a:stretch>
                <a:fillRect/>
              </a:stretch>
            </p:blipFill>
            <p:spPr>
              <a:xfrm>
                <a:off x="4344082" y="5683228"/>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t 16">
                <a:extLst>
                  <a:ext uri="{FF2B5EF4-FFF2-40B4-BE49-F238E27FC236}">
                    <a16:creationId xmlns:a16="http://schemas.microsoft.com/office/drawing/2014/main" id="{45C3A816-943C-407C-8BA6-F3A8DE8D4253}"/>
                  </a:ext>
                </a:extLst>
              </p14:cNvPr>
              <p14:cNvContentPartPr/>
              <p14:nvPr/>
            </p14:nvContentPartPr>
            <p14:xfrm>
              <a:off x="5018309" y="5705245"/>
              <a:ext cx="288" cy="81504"/>
            </p14:xfrm>
          </p:contentPart>
        </mc:Choice>
        <mc:Fallback xmlns="">
          <p:pic>
            <p:nvPicPr>
              <p:cNvPr id="17" name="Inkt 16">
                <a:extLst>
                  <a:ext uri="{FF2B5EF4-FFF2-40B4-BE49-F238E27FC236}">
                    <a16:creationId xmlns:a16="http://schemas.microsoft.com/office/drawing/2014/main" id="{45C3A816-943C-407C-8BA6-F3A8DE8D4253}"/>
                  </a:ext>
                </a:extLst>
              </p:cNvPr>
              <p:cNvPicPr/>
              <p:nvPr/>
            </p:nvPicPr>
            <p:blipFill>
              <a:blip r:embed="rId8"/>
              <a:stretch>
                <a:fillRect/>
              </a:stretch>
            </p:blipFill>
            <p:spPr>
              <a:xfrm>
                <a:off x="5012837"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t 17">
                <a:extLst>
                  <a:ext uri="{FF2B5EF4-FFF2-40B4-BE49-F238E27FC236}">
                    <a16:creationId xmlns:a16="http://schemas.microsoft.com/office/drawing/2014/main" id="{284B3FEE-EF88-4B70-9258-907901EAAC61}"/>
                  </a:ext>
                </a:extLst>
              </p14:cNvPr>
              <p14:cNvContentPartPr/>
              <p14:nvPr/>
            </p14:nvContentPartPr>
            <p14:xfrm>
              <a:off x="3116377" y="5696787"/>
              <a:ext cx="288" cy="81504"/>
            </p14:xfrm>
          </p:contentPart>
        </mc:Choice>
        <mc:Fallback xmlns="">
          <p:pic>
            <p:nvPicPr>
              <p:cNvPr id="18" name="Inkt 17">
                <a:extLst>
                  <a:ext uri="{FF2B5EF4-FFF2-40B4-BE49-F238E27FC236}">
                    <a16:creationId xmlns:a16="http://schemas.microsoft.com/office/drawing/2014/main" id="{284B3FEE-EF88-4B70-9258-907901EAAC61}"/>
                  </a:ext>
                </a:extLst>
              </p:cNvPr>
              <p:cNvPicPr/>
              <p:nvPr/>
            </p:nvPicPr>
            <p:blipFill>
              <a:blip r:embed="rId8"/>
              <a:stretch>
                <a:fillRect/>
              </a:stretch>
            </p:blipFill>
            <p:spPr>
              <a:xfrm>
                <a:off x="3110905" y="5689606"/>
                <a:ext cx="11520" cy="9550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t 18">
                <a:extLst>
                  <a:ext uri="{FF2B5EF4-FFF2-40B4-BE49-F238E27FC236}">
                    <a16:creationId xmlns:a16="http://schemas.microsoft.com/office/drawing/2014/main" id="{7CB666D5-AD67-40FE-9F84-0F15814F2482}"/>
                  </a:ext>
                </a:extLst>
              </p14:cNvPr>
              <p14:cNvContentPartPr/>
              <p14:nvPr/>
            </p14:nvContentPartPr>
            <p14:xfrm>
              <a:off x="5601151" y="5705245"/>
              <a:ext cx="288" cy="81504"/>
            </p14:xfrm>
          </p:contentPart>
        </mc:Choice>
        <mc:Fallback xmlns="">
          <p:pic>
            <p:nvPicPr>
              <p:cNvPr id="19" name="Inkt 18">
                <a:extLst>
                  <a:ext uri="{FF2B5EF4-FFF2-40B4-BE49-F238E27FC236}">
                    <a16:creationId xmlns:a16="http://schemas.microsoft.com/office/drawing/2014/main" id="{7CB666D5-AD67-40FE-9F84-0F15814F2482}"/>
                  </a:ext>
                </a:extLst>
              </p:cNvPr>
              <p:cNvPicPr/>
              <p:nvPr/>
            </p:nvPicPr>
            <p:blipFill>
              <a:blip r:embed="rId8"/>
              <a:stretch>
                <a:fillRect/>
              </a:stretch>
            </p:blipFill>
            <p:spPr>
              <a:xfrm>
                <a:off x="5595679"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t 19">
                <a:extLst>
                  <a:ext uri="{FF2B5EF4-FFF2-40B4-BE49-F238E27FC236}">
                    <a16:creationId xmlns:a16="http://schemas.microsoft.com/office/drawing/2014/main" id="{A3FC69A2-387F-4548-BC27-4FD78D4D1680}"/>
                  </a:ext>
                </a:extLst>
              </p14:cNvPr>
              <p14:cNvContentPartPr/>
              <p14:nvPr/>
            </p14:nvContentPartPr>
            <p14:xfrm>
              <a:off x="6251486" y="5705245"/>
              <a:ext cx="288" cy="81504"/>
            </p14:xfrm>
          </p:contentPart>
        </mc:Choice>
        <mc:Fallback xmlns="">
          <p:pic>
            <p:nvPicPr>
              <p:cNvPr id="20" name="Inkt 19">
                <a:extLst>
                  <a:ext uri="{FF2B5EF4-FFF2-40B4-BE49-F238E27FC236}">
                    <a16:creationId xmlns:a16="http://schemas.microsoft.com/office/drawing/2014/main" id="{A3FC69A2-387F-4548-BC27-4FD78D4D1680}"/>
                  </a:ext>
                </a:extLst>
              </p:cNvPr>
              <p:cNvPicPr/>
              <p:nvPr/>
            </p:nvPicPr>
            <p:blipFill>
              <a:blip r:embed="rId8"/>
              <a:stretch>
                <a:fillRect/>
              </a:stretch>
            </p:blipFill>
            <p:spPr>
              <a:xfrm>
                <a:off x="6246014"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t 20">
                <a:extLst>
                  <a:ext uri="{FF2B5EF4-FFF2-40B4-BE49-F238E27FC236}">
                    <a16:creationId xmlns:a16="http://schemas.microsoft.com/office/drawing/2014/main" id="{B0414898-C0E3-4621-9DA9-F923C11C4AC5}"/>
                  </a:ext>
                </a:extLst>
              </p14:cNvPr>
              <p14:cNvContentPartPr/>
              <p14:nvPr/>
            </p14:nvContentPartPr>
            <p14:xfrm>
              <a:off x="6897787" y="5686836"/>
              <a:ext cx="288" cy="81504"/>
            </p14:xfrm>
          </p:contentPart>
        </mc:Choice>
        <mc:Fallback xmlns="">
          <p:pic>
            <p:nvPicPr>
              <p:cNvPr id="21" name="Inkt 20">
                <a:extLst>
                  <a:ext uri="{FF2B5EF4-FFF2-40B4-BE49-F238E27FC236}">
                    <a16:creationId xmlns:a16="http://schemas.microsoft.com/office/drawing/2014/main" id="{B0414898-C0E3-4621-9DA9-F923C11C4AC5}"/>
                  </a:ext>
                </a:extLst>
              </p:cNvPr>
              <p:cNvPicPr/>
              <p:nvPr/>
            </p:nvPicPr>
            <p:blipFill>
              <a:blip r:embed="rId8"/>
              <a:stretch>
                <a:fillRect/>
              </a:stretch>
            </p:blipFill>
            <p:spPr>
              <a:xfrm>
                <a:off x="6892315" y="5679687"/>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t 21">
                <a:extLst>
                  <a:ext uri="{FF2B5EF4-FFF2-40B4-BE49-F238E27FC236}">
                    <a16:creationId xmlns:a16="http://schemas.microsoft.com/office/drawing/2014/main" id="{CA63E921-228F-4339-8245-9EEF35A7A5E9}"/>
                  </a:ext>
                </a:extLst>
              </p14:cNvPr>
              <p14:cNvContentPartPr/>
              <p14:nvPr/>
            </p14:nvContentPartPr>
            <p14:xfrm>
              <a:off x="7590190" y="5705245"/>
              <a:ext cx="288" cy="81504"/>
            </p14:xfrm>
          </p:contentPart>
        </mc:Choice>
        <mc:Fallback xmlns="">
          <p:pic>
            <p:nvPicPr>
              <p:cNvPr id="22" name="Inkt 21">
                <a:extLst>
                  <a:ext uri="{FF2B5EF4-FFF2-40B4-BE49-F238E27FC236}">
                    <a16:creationId xmlns:a16="http://schemas.microsoft.com/office/drawing/2014/main" id="{CA63E921-228F-4339-8245-9EEF35A7A5E9}"/>
                  </a:ext>
                </a:extLst>
              </p:cNvPr>
              <p:cNvPicPr/>
              <p:nvPr/>
            </p:nvPicPr>
            <p:blipFill>
              <a:blip r:embed="rId8"/>
              <a:stretch>
                <a:fillRect/>
              </a:stretch>
            </p:blipFill>
            <p:spPr>
              <a:xfrm>
                <a:off x="7584718"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t 22">
                <a:extLst>
                  <a:ext uri="{FF2B5EF4-FFF2-40B4-BE49-F238E27FC236}">
                    <a16:creationId xmlns:a16="http://schemas.microsoft.com/office/drawing/2014/main" id="{68EB7085-2613-4964-803F-F53F3550A9B7}"/>
                  </a:ext>
                </a:extLst>
              </p14:cNvPr>
              <p14:cNvContentPartPr/>
              <p14:nvPr/>
            </p14:nvContentPartPr>
            <p14:xfrm>
              <a:off x="8824864" y="5690384"/>
              <a:ext cx="288" cy="81504"/>
            </p14:xfrm>
          </p:contentPart>
        </mc:Choice>
        <mc:Fallback xmlns="">
          <p:pic>
            <p:nvPicPr>
              <p:cNvPr id="23" name="Inkt 22">
                <a:extLst>
                  <a:ext uri="{FF2B5EF4-FFF2-40B4-BE49-F238E27FC236}">
                    <a16:creationId xmlns:a16="http://schemas.microsoft.com/office/drawing/2014/main" id="{68EB7085-2613-4964-803F-F53F3550A9B7}"/>
                  </a:ext>
                </a:extLst>
              </p:cNvPr>
              <p:cNvPicPr/>
              <p:nvPr/>
            </p:nvPicPr>
            <p:blipFill>
              <a:blip r:embed="rId8"/>
              <a:stretch>
                <a:fillRect/>
              </a:stretch>
            </p:blipFill>
            <p:spPr>
              <a:xfrm>
                <a:off x="8819392" y="5683235"/>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t 23">
                <a:extLst>
                  <a:ext uri="{FF2B5EF4-FFF2-40B4-BE49-F238E27FC236}">
                    <a16:creationId xmlns:a16="http://schemas.microsoft.com/office/drawing/2014/main" id="{E907003C-0E0E-44C6-A9D1-75CB22E81DF3}"/>
                  </a:ext>
                </a:extLst>
              </p14:cNvPr>
              <p14:cNvContentPartPr/>
              <p14:nvPr/>
            </p14:nvContentPartPr>
            <p14:xfrm>
              <a:off x="9514916" y="5705245"/>
              <a:ext cx="288" cy="81504"/>
            </p14:xfrm>
          </p:contentPart>
        </mc:Choice>
        <mc:Fallback xmlns="">
          <p:pic>
            <p:nvPicPr>
              <p:cNvPr id="24" name="Inkt 23">
                <a:extLst>
                  <a:ext uri="{FF2B5EF4-FFF2-40B4-BE49-F238E27FC236}">
                    <a16:creationId xmlns:a16="http://schemas.microsoft.com/office/drawing/2014/main" id="{E907003C-0E0E-44C6-A9D1-75CB22E81DF3}"/>
                  </a:ext>
                </a:extLst>
              </p:cNvPr>
              <p:cNvPicPr/>
              <p:nvPr/>
            </p:nvPicPr>
            <p:blipFill>
              <a:blip r:embed="rId8"/>
              <a:stretch>
                <a:fillRect/>
              </a:stretch>
            </p:blipFill>
            <p:spPr>
              <a:xfrm>
                <a:off x="9509444" y="5698096"/>
                <a:ext cx="11520" cy="9544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t 26">
                <a:extLst>
                  <a:ext uri="{FF2B5EF4-FFF2-40B4-BE49-F238E27FC236}">
                    <a16:creationId xmlns:a16="http://schemas.microsoft.com/office/drawing/2014/main" id="{61C74F7C-6130-407D-B1AC-54695F376BA1}"/>
                  </a:ext>
                </a:extLst>
              </p14:cNvPr>
              <p14:cNvContentPartPr/>
              <p14:nvPr/>
            </p14:nvContentPartPr>
            <p14:xfrm>
              <a:off x="5360276" y="6516117"/>
              <a:ext cx="43272" cy="107280"/>
            </p14:xfrm>
          </p:contentPart>
        </mc:Choice>
        <mc:Fallback xmlns="">
          <p:pic>
            <p:nvPicPr>
              <p:cNvPr id="27" name="Inkt 26">
                <a:extLst>
                  <a:ext uri="{FF2B5EF4-FFF2-40B4-BE49-F238E27FC236}">
                    <a16:creationId xmlns:a16="http://schemas.microsoft.com/office/drawing/2014/main" id="{61C74F7C-6130-407D-B1AC-54695F376BA1}"/>
                  </a:ext>
                </a:extLst>
              </p:cNvPr>
              <p:cNvPicPr/>
              <p:nvPr/>
            </p:nvPicPr>
            <p:blipFill>
              <a:blip r:embed="rId22"/>
              <a:stretch>
                <a:fillRect/>
              </a:stretch>
            </p:blipFill>
            <p:spPr>
              <a:xfrm>
                <a:off x="5353064" y="6508917"/>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 name="Inkt 27">
                <a:extLst>
                  <a:ext uri="{FF2B5EF4-FFF2-40B4-BE49-F238E27FC236}">
                    <a16:creationId xmlns:a16="http://schemas.microsoft.com/office/drawing/2014/main" id="{302FFBAE-2B70-49AA-BE83-F388EE531406}"/>
                  </a:ext>
                </a:extLst>
              </p14:cNvPr>
              <p14:cNvContentPartPr/>
              <p14:nvPr/>
            </p14:nvContentPartPr>
            <p14:xfrm>
              <a:off x="5510036" y="6494805"/>
              <a:ext cx="64512" cy="162720"/>
            </p14:xfrm>
          </p:contentPart>
        </mc:Choice>
        <mc:Fallback xmlns="">
          <p:pic>
            <p:nvPicPr>
              <p:cNvPr id="28" name="Inkt 27">
                <a:extLst>
                  <a:ext uri="{FF2B5EF4-FFF2-40B4-BE49-F238E27FC236}">
                    <a16:creationId xmlns:a16="http://schemas.microsoft.com/office/drawing/2014/main" id="{302FFBAE-2B70-49AA-BE83-F388EE531406}"/>
                  </a:ext>
                </a:extLst>
              </p:cNvPr>
              <p:cNvPicPr/>
              <p:nvPr/>
            </p:nvPicPr>
            <p:blipFill>
              <a:blip r:embed="rId24"/>
              <a:stretch>
                <a:fillRect/>
              </a:stretch>
            </p:blipFill>
            <p:spPr>
              <a:xfrm>
                <a:off x="5502868" y="6487605"/>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t 28">
                <a:extLst>
                  <a:ext uri="{FF2B5EF4-FFF2-40B4-BE49-F238E27FC236}">
                    <a16:creationId xmlns:a16="http://schemas.microsoft.com/office/drawing/2014/main" id="{A5CE83A8-5C81-497F-A4B5-2F2B8D560316}"/>
                  </a:ext>
                </a:extLst>
              </p14:cNvPr>
              <p14:cNvContentPartPr/>
              <p14:nvPr/>
            </p14:nvContentPartPr>
            <p14:xfrm>
              <a:off x="5625236" y="6473493"/>
              <a:ext cx="288" cy="17280"/>
            </p14:xfrm>
          </p:contentPart>
        </mc:Choice>
        <mc:Fallback xmlns="">
          <p:pic>
            <p:nvPicPr>
              <p:cNvPr id="29" name="Inkt 28">
                <a:extLst>
                  <a:ext uri="{FF2B5EF4-FFF2-40B4-BE49-F238E27FC236}">
                    <a16:creationId xmlns:a16="http://schemas.microsoft.com/office/drawing/2014/main" id="{A5CE83A8-5C81-497F-A4B5-2F2B8D560316}"/>
                  </a:ext>
                </a:extLst>
              </p:cNvPr>
              <p:cNvPicPr/>
              <p:nvPr/>
            </p:nvPicPr>
            <p:blipFill>
              <a:blip r:embed="rId26"/>
              <a:stretch>
                <a:fillRect/>
              </a:stretch>
            </p:blipFill>
            <p:spPr>
              <a:xfrm>
                <a:off x="5619476" y="6467733"/>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t 29">
                <a:extLst>
                  <a:ext uri="{FF2B5EF4-FFF2-40B4-BE49-F238E27FC236}">
                    <a16:creationId xmlns:a16="http://schemas.microsoft.com/office/drawing/2014/main" id="{74EBF21F-D881-4792-9D55-2EEE5C22D16E}"/>
                  </a:ext>
                </a:extLst>
              </p14:cNvPr>
              <p14:cNvContentPartPr/>
              <p14:nvPr/>
            </p14:nvContentPartPr>
            <p14:xfrm>
              <a:off x="5616884" y="6546069"/>
              <a:ext cx="103104" cy="86040"/>
            </p14:xfrm>
          </p:contentPart>
        </mc:Choice>
        <mc:Fallback xmlns="">
          <p:pic>
            <p:nvPicPr>
              <p:cNvPr id="30" name="Inkt 29">
                <a:extLst>
                  <a:ext uri="{FF2B5EF4-FFF2-40B4-BE49-F238E27FC236}">
                    <a16:creationId xmlns:a16="http://schemas.microsoft.com/office/drawing/2014/main" id="{74EBF21F-D881-4792-9D55-2EEE5C22D16E}"/>
                  </a:ext>
                </a:extLst>
              </p:cNvPr>
              <p:cNvPicPr/>
              <p:nvPr/>
            </p:nvPicPr>
            <p:blipFill>
              <a:blip r:embed="rId28"/>
              <a:stretch>
                <a:fillRect/>
              </a:stretch>
            </p:blipFill>
            <p:spPr>
              <a:xfrm>
                <a:off x="5609674" y="6538869"/>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t 31">
                <a:extLst>
                  <a:ext uri="{FF2B5EF4-FFF2-40B4-BE49-F238E27FC236}">
                    <a16:creationId xmlns:a16="http://schemas.microsoft.com/office/drawing/2014/main" id="{246BF9E1-EC28-4F83-B449-4FC8BB46547B}"/>
                  </a:ext>
                </a:extLst>
              </p14:cNvPr>
              <p14:cNvContentPartPr/>
              <p14:nvPr/>
            </p14:nvContentPartPr>
            <p14:xfrm>
              <a:off x="5193812" y="6469173"/>
              <a:ext cx="128736" cy="227016"/>
            </p14:xfrm>
          </p:contentPart>
        </mc:Choice>
        <mc:Fallback xmlns="">
          <p:pic>
            <p:nvPicPr>
              <p:cNvPr id="32" name="Inkt 31">
                <a:extLst>
                  <a:ext uri="{FF2B5EF4-FFF2-40B4-BE49-F238E27FC236}">
                    <a16:creationId xmlns:a16="http://schemas.microsoft.com/office/drawing/2014/main" id="{246BF9E1-EC28-4F83-B449-4FC8BB46547B}"/>
                  </a:ext>
                </a:extLst>
              </p:cNvPr>
              <p:cNvPicPr/>
              <p:nvPr/>
            </p:nvPicPr>
            <p:blipFill>
              <a:blip r:embed="rId30"/>
              <a:stretch>
                <a:fillRect/>
              </a:stretch>
            </p:blipFill>
            <p:spPr>
              <a:xfrm>
                <a:off x="5186640" y="6461966"/>
                <a:ext cx="142721" cy="24106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t 32">
                <a:extLst>
                  <a:ext uri="{FF2B5EF4-FFF2-40B4-BE49-F238E27FC236}">
                    <a16:creationId xmlns:a16="http://schemas.microsoft.com/office/drawing/2014/main" id="{AD5E7849-18DF-46E4-8F22-59300A763F43}"/>
                  </a:ext>
                </a:extLst>
              </p14:cNvPr>
              <p14:cNvContentPartPr/>
              <p14:nvPr/>
            </p14:nvContentPartPr>
            <p14:xfrm>
              <a:off x="6268398" y="6604017"/>
              <a:ext cx="376416" cy="98496"/>
            </p14:xfrm>
          </p:contentPart>
        </mc:Choice>
        <mc:Fallback xmlns="">
          <p:pic>
            <p:nvPicPr>
              <p:cNvPr id="33" name="Inkt 32">
                <a:extLst>
                  <a:ext uri="{FF2B5EF4-FFF2-40B4-BE49-F238E27FC236}">
                    <a16:creationId xmlns:a16="http://schemas.microsoft.com/office/drawing/2014/main" id="{AD5E7849-18DF-46E4-8F22-59300A763F43}"/>
                  </a:ext>
                </a:extLst>
              </p:cNvPr>
              <p:cNvPicPr/>
              <p:nvPr/>
            </p:nvPicPr>
            <p:blipFill>
              <a:blip r:embed="rId32"/>
              <a:stretch>
                <a:fillRect/>
              </a:stretch>
            </p:blipFill>
            <p:spPr>
              <a:xfrm>
                <a:off x="6261194" y="6597236"/>
                <a:ext cx="390464" cy="11241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t 41">
                <a:extLst>
                  <a:ext uri="{FF2B5EF4-FFF2-40B4-BE49-F238E27FC236}">
                    <a16:creationId xmlns:a16="http://schemas.microsoft.com/office/drawing/2014/main" id="{235F4900-BD0A-469B-BD72-D92B5DB49986}"/>
                  </a:ext>
                </a:extLst>
              </p14:cNvPr>
              <p14:cNvContentPartPr/>
              <p14:nvPr/>
            </p14:nvContentPartPr>
            <p14:xfrm>
              <a:off x="1708076" y="5814576"/>
              <a:ext cx="225144" cy="245664"/>
            </p14:xfrm>
          </p:contentPart>
        </mc:Choice>
        <mc:Fallback xmlns="">
          <p:pic>
            <p:nvPicPr>
              <p:cNvPr id="42" name="Inkt 41">
                <a:extLst>
                  <a:ext uri="{FF2B5EF4-FFF2-40B4-BE49-F238E27FC236}">
                    <a16:creationId xmlns:a16="http://schemas.microsoft.com/office/drawing/2014/main" id="{235F4900-BD0A-469B-BD72-D92B5DB49986}"/>
                  </a:ext>
                </a:extLst>
              </p:cNvPr>
              <p:cNvPicPr/>
              <p:nvPr/>
            </p:nvPicPr>
            <p:blipFill>
              <a:blip r:embed="rId34"/>
              <a:stretch>
                <a:fillRect/>
              </a:stretch>
            </p:blipFill>
            <p:spPr>
              <a:xfrm>
                <a:off x="1701232" y="5807393"/>
                <a:ext cx="239193" cy="25967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3" name="Inkt 52">
                <a:extLst>
                  <a:ext uri="{FF2B5EF4-FFF2-40B4-BE49-F238E27FC236}">
                    <a16:creationId xmlns:a16="http://schemas.microsoft.com/office/drawing/2014/main" id="{003C8D2C-A98A-4EA7-A299-9C3A8AE64C23}"/>
                  </a:ext>
                </a:extLst>
              </p14:cNvPr>
              <p14:cNvContentPartPr/>
              <p14:nvPr/>
            </p14:nvContentPartPr>
            <p14:xfrm>
              <a:off x="2312574" y="5827566"/>
              <a:ext cx="241488" cy="249696"/>
            </p14:xfrm>
          </p:contentPart>
        </mc:Choice>
        <mc:Fallback xmlns="">
          <p:pic>
            <p:nvPicPr>
              <p:cNvPr id="53" name="Inkt 52">
                <a:extLst>
                  <a:ext uri="{FF2B5EF4-FFF2-40B4-BE49-F238E27FC236}">
                    <a16:creationId xmlns:a16="http://schemas.microsoft.com/office/drawing/2014/main" id="{003C8D2C-A98A-4EA7-A299-9C3A8AE64C23}"/>
                  </a:ext>
                </a:extLst>
              </p:cNvPr>
              <p:cNvPicPr/>
              <p:nvPr/>
            </p:nvPicPr>
            <p:blipFill>
              <a:blip r:embed="rId36"/>
              <a:stretch>
                <a:fillRect/>
              </a:stretch>
            </p:blipFill>
            <p:spPr>
              <a:xfrm>
                <a:off x="2305376" y="5820370"/>
                <a:ext cx="255524" cy="263728"/>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3" name="Inkt 62">
                <a:extLst>
                  <a:ext uri="{FF2B5EF4-FFF2-40B4-BE49-F238E27FC236}">
                    <a16:creationId xmlns:a16="http://schemas.microsoft.com/office/drawing/2014/main" id="{E54677FB-D9BC-4492-9A43-31ECB75CD43A}"/>
                  </a:ext>
                </a:extLst>
              </p14:cNvPr>
              <p14:cNvContentPartPr/>
              <p14:nvPr/>
            </p14:nvContentPartPr>
            <p14:xfrm>
              <a:off x="2885305" y="5830302"/>
              <a:ext cx="249768" cy="270432"/>
            </p14:xfrm>
          </p:contentPart>
        </mc:Choice>
        <mc:Fallback xmlns="">
          <p:pic>
            <p:nvPicPr>
              <p:cNvPr id="63" name="Inkt 62">
                <a:extLst>
                  <a:ext uri="{FF2B5EF4-FFF2-40B4-BE49-F238E27FC236}">
                    <a16:creationId xmlns:a16="http://schemas.microsoft.com/office/drawing/2014/main" id="{E54677FB-D9BC-4492-9A43-31ECB75CD43A}"/>
                  </a:ext>
                </a:extLst>
              </p:cNvPr>
              <p:cNvPicPr/>
              <p:nvPr/>
            </p:nvPicPr>
            <p:blipFill>
              <a:blip r:embed="rId38"/>
              <a:stretch>
                <a:fillRect/>
              </a:stretch>
            </p:blipFill>
            <p:spPr>
              <a:xfrm>
                <a:off x="2878107" y="5823110"/>
                <a:ext cx="263804" cy="28445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5" name="Inkt 74">
                <a:extLst>
                  <a:ext uri="{FF2B5EF4-FFF2-40B4-BE49-F238E27FC236}">
                    <a16:creationId xmlns:a16="http://schemas.microsoft.com/office/drawing/2014/main" id="{A019E227-9A08-4C44-BC4E-C5A51C98270C}"/>
                  </a:ext>
                </a:extLst>
              </p14:cNvPr>
              <p14:cNvContentPartPr/>
              <p14:nvPr/>
            </p14:nvContentPartPr>
            <p14:xfrm>
              <a:off x="3529521" y="5828067"/>
              <a:ext cx="220608" cy="249696"/>
            </p14:xfrm>
          </p:contentPart>
        </mc:Choice>
        <mc:Fallback xmlns="">
          <p:pic>
            <p:nvPicPr>
              <p:cNvPr id="75" name="Inkt 74">
                <a:extLst>
                  <a:ext uri="{FF2B5EF4-FFF2-40B4-BE49-F238E27FC236}">
                    <a16:creationId xmlns:a16="http://schemas.microsoft.com/office/drawing/2014/main" id="{A019E227-9A08-4C44-BC4E-C5A51C98270C}"/>
                  </a:ext>
                </a:extLst>
              </p:cNvPr>
              <p:cNvPicPr/>
              <p:nvPr/>
            </p:nvPicPr>
            <p:blipFill>
              <a:blip r:embed="rId40"/>
              <a:stretch>
                <a:fillRect/>
              </a:stretch>
            </p:blipFill>
            <p:spPr>
              <a:xfrm>
                <a:off x="3522323" y="5820861"/>
                <a:ext cx="234643" cy="263748"/>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5" name="Inkt 84">
                <a:extLst>
                  <a:ext uri="{FF2B5EF4-FFF2-40B4-BE49-F238E27FC236}">
                    <a16:creationId xmlns:a16="http://schemas.microsoft.com/office/drawing/2014/main" id="{2A1DDFEB-4A42-418E-B210-EA5E9B99C0B5}"/>
                  </a:ext>
                </a:extLst>
              </p14:cNvPr>
              <p14:cNvContentPartPr/>
              <p14:nvPr/>
            </p14:nvContentPartPr>
            <p14:xfrm>
              <a:off x="4056474" y="5831280"/>
              <a:ext cx="249696" cy="212256"/>
            </p14:xfrm>
          </p:contentPart>
        </mc:Choice>
        <mc:Fallback xmlns="">
          <p:pic>
            <p:nvPicPr>
              <p:cNvPr id="85" name="Inkt 84">
                <a:extLst>
                  <a:ext uri="{FF2B5EF4-FFF2-40B4-BE49-F238E27FC236}">
                    <a16:creationId xmlns:a16="http://schemas.microsoft.com/office/drawing/2014/main" id="{2A1DDFEB-4A42-418E-B210-EA5E9B99C0B5}"/>
                  </a:ext>
                </a:extLst>
              </p:cNvPr>
              <p:cNvPicPr/>
              <p:nvPr/>
            </p:nvPicPr>
            <p:blipFill>
              <a:blip r:embed="rId42"/>
              <a:stretch>
                <a:fillRect/>
              </a:stretch>
            </p:blipFill>
            <p:spPr>
              <a:xfrm>
                <a:off x="4049289" y="5824097"/>
                <a:ext cx="263708" cy="226263"/>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1" name="Inkt 100">
                <a:extLst>
                  <a:ext uri="{FF2B5EF4-FFF2-40B4-BE49-F238E27FC236}">
                    <a16:creationId xmlns:a16="http://schemas.microsoft.com/office/drawing/2014/main" id="{23D7C640-8794-49D3-BD18-A56380132001}"/>
                  </a:ext>
                </a:extLst>
              </p14:cNvPr>
              <p14:cNvContentPartPr/>
              <p14:nvPr/>
            </p14:nvContentPartPr>
            <p14:xfrm>
              <a:off x="4785101" y="5833843"/>
              <a:ext cx="233208" cy="228960"/>
            </p14:xfrm>
          </p:contentPart>
        </mc:Choice>
        <mc:Fallback xmlns="">
          <p:pic>
            <p:nvPicPr>
              <p:cNvPr id="101" name="Inkt 100">
                <a:extLst>
                  <a:ext uri="{FF2B5EF4-FFF2-40B4-BE49-F238E27FC236}">
                    <a16:creationId xmlns:a16="http://schemas.microsoft.com/office/drawing/2014/main" id="{23D7C640-8794-49D3-BD18-A56380132001}"/>
                  </a:ext>
                </a:extLst>
              </p:cNvPr>
              <p:cNvPicPr/>
              <p:nvPr/>
            </p:nvPicPr>
            <p:blipFill>
              <a:blip r:embed="rId44"/>
              <a:stretch>
                <a:fillRect/>
              </a:stretch>
            </p:blipFill>
            <p:spPr>
              <a:xfrm>
                <a:off x="4777914" y="5827014"/>
                <a:ext cx="247222" cy="24297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0" name="Inkt 109">
                <a:extLst>
                  <a:ext uri="{FF2B5EF4-FFF2-40B4-BE49-F238E27FC236}">
                    <a16:creationId xmlns:a16="http://schemas.microsoft.com/office/drawing/2014/main" id="{09D24CAD-D9DC-49A2-A1B0-B0F824044674}"/>
                  </a:ext>
                </a:extLst>
              </p14:cNvPr>
              <p14:cNvContentPartPr/>
              <p14:nvPr/>
            </p14:nvContentPartPr>
            <p14:xfrm>
              <a:off x="5286849" y="5856048"/>
              <a:ext cx="245448" cy="241344"/>
            </p14:xfrm>
          </p:contentPart>
        </mc:Choice>
        <mc:Fallback xmlns="">
          <p:pic>
            <p:nvPicPr>
              <p:cNvPr id="110" name="Inkt 109">
                <a:extLst>
                  <a:ext uri="{FF2B5EF4-FFF2-40B4-BE49-F238E27FC236}">
                    <a16:creationId xmlns:a16="http://schemas.microsoft.com/office/drawing/2014/main" id="{09D24CAD-D9DC-49A2-A1B0-B0F824044674}"/>
                  </a:ext>
                </a:extLst>
              </p:cNvPr>
              <p:cNvPicPr/>
              <p:nvPr/>
            </p:nvPicPr>
            <p:blipFill>
              <a:blip r:embed="rId46"/>
              <a:stretch>
                <a:fillRect/>
              </a:stretch>
            </p:blipFill>
            <p:spPr>
              <a:xfrm>
                <a:off x="5279662" y="5849214"/>
                <a:ext cx="259463" cy="255371"/>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21" name="Inkt 120">
                <a:extLst>
                  <a:ext uri="{FF2B5EF4-FFF2-40B4-BE49-F238E27FC236}">
                    <a16:creationId xmlns:a16="http://schemas.microsoft.com/office/drawing/2014/main" id="{47DFC1D1-C3FE-426A-A303-E90974D7952D}"/>
                  </a:ext>
                </a:extLst>
              </p14:cNvPr>
              <p14:cNvContentPartPr/>
              <p14:nvPr/>
            </p14:nvContentPartPr>
            <p14:xfrm>
              <a:off x="5964225" y="5843664"/>
              <a:ext cx="249984" cy="208224"/>
            </p14:xfrm>
          </p:contentPart>
        </mc:Choice>
        <mc:Fallback xmlns="">
          <p:pic>
            <p:nvPicPr>
              <p:cNvPr id="121" name="Inkt 120">
                <a:extLst>
                  <a:ext uri="{FF2B5EF4-FFF2-40B4-BE49-F238E27FC236}">
                    <a16:creationId xmlns:a16="http://schemas.microsoft.com/office/drawing/2014/main" id="{47DFC1D1-C3FE-426A-A303-E90974D7952D}"/>
                  </a:ext>
                </a:extLst>
              </p:cNvPr>
              <p:cNvPicPr/>
              <p:nvPr/>
            </p:nvPicPr>
            <p:blipFill>
              <a:blip r:embed="rId48"/>
              <a:stretch>
                <a:fillRect/>
              </a:stretch>
            </p:blipFill>
            <p:spPr>
              <a:xfrm>
                <a:off x="5957021" y="5836819"/>
                <a:ext cx="264032" cy="222274"/>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31" name="Inkt 130">
                <a:extLst>
                  <a:ext uri="{FF2B5EF4-FFF2-40B4-BE49-F238E27FC236}">
                    <a16:creationId xmlns:a16="http://schemas.microsoft.com/office/drawing/2014/main" id="{25CA4AE1-6830-4395-8D7D-FDB05F00A68F}"/>
                  </a:ext>
                </a:extLst>
              </p14:cNvPr>
              <p14:cNvContentPartPr/>
              <p14:nvPr/>
            </p14:nvContentPartPr>
            <p14:xfrm>
              <a:off x="6604180" y="5802192"/>
              <a:ext cx="266472" cy="278784"/>
            </p14:xfrm>
          </p:contentPart>
        </mc:Choice>
        <mc:Fallback xmlns="">
          <p:pic>
            <p:nvPicPr>
              <p:cNvPr id="131" name="Inkt 130">
                <a:extLst>
                  <a:ext uri="{FF2B5EF4-FFF2-40B4-BE49-F238E27FC236}">
                    <a16:creationId xmlns:a16="http://schemas.microsoft.com/office/drawing/2014/main" id="{25CA4AE1-6830-4395-8D7D-FDB05F00A68F}"/>
                  </a:ext>
                </a:extLst>
              </p:cNvPr>
              <p:cNvPicPr/>
              <p:nvPr/>
            </p:nvPicPr>
            <p:blipFill>
              <a:blip r:embed="rId50"/>
              <a:stretch>
                <a:fillRect/>
              </a:stretch>
            </p:blipFill>
            <p:spPr>
              <a:xfrm>
                <a:off x="6597338" y="5794998"/>
                <a:ext cx="280516" cy="292813"/>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9" name="Inkt 138">
                <a:extLst>
                  <a:ext uri="{FF2B5EF4-FFF2-40B4-BE49-F238E27FC236}">
                    <a16:creationId xmlns:a16="http://schemas.microsoft.com/office/drawing/2014/main" id="{B9C83676-2DD1-4AB3-A73C-9F5B1F563055}"/>
                  </a:ext>
                </a:extLst>
              </p14:cNvPr>
              <p14:cNvContentPartPr/>
              <p14:nvPr/>
            </p14:nvContentPartPr>
            <p14:xfrm>
              <a:off x="7323316" y="5814576"/>
              <a:ext cx="229104" cy="266400"/>
            </p14:xfrm>
          </p:contentPart>
        </mc:Choice>
        <mc:Fallback xmlns="">
          <p:pic>
            <p:nvPicPr>
              <p:cNvPr id="139" name="Inkt 138">
                <a:extLst>
                  <a:ext uri="{FF2B5EF4-FFF2-40B4-BE49-F238E27FC236}">
                    <a16:creationId xmlns:a16="http://schemas.microsoft.com/office/drawing/2014/main" id="{B9C83676-2DD1-4AB3-A73C-9F5B1F563055}"/>
                  </a:ext>
                </a:extLst>
              </p:cNvPr>
              <p:cNvPicPr/>
              <p:nvPr/>
            </p:nvPicPr>
            <p:blipFill>
              <a:blip r:embed="rId52"/>
              <a:stretch>
                <a:fillRect/>
              </a:stretch>
            </p:blipFill>
            <p:spPr>
              <a:xfrm>
                <a:off x="7316472" y="5807736"/>
                <a:ext cx="243153"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47" name="Inkt 146">
                <a:extLst>
                  <a:ext uri="{FF2B5EF4-FFF2-40B4-BE49-F238E27FC236}">
                    <a16:creationId xmlns:a16="http://schemas.microsoft.com/office/drawing/2014/main" id="{CF02410F-4E45-45C0-A372-3A8EFF1B3841}"/>
                  </a:ext>
                </a:extLst>
              </p14:cNvPr>
              <p14:cNvContentPartPr/>
              <p14:nvPr/>
            </p14:nvContentPartPr>
            <p14:xfrm>
              <a:off x="7926048" y="5810544"/>
              <a:ext cx="191592" cy="253728"/>
            </p14:xfrm>
          </p:contentPart>
        </mc:Choice>
        <mc:Fallback xmlns="">
          <p:pic>
            <p:nvPicPr>
              <p:cNvPr id="147" name="Inkt 146">
                <a:extLst>
                  <a:ext uri="{FF2B5EF4-FFF2-40B4-BE49-F238E27FC236}">
                    <a16:creationId xmlns:a16="http://schemas.microsoft.com/office/drawing/2014/main" id="{CF02410F-4E45-45C0-A372-3A8EFF1B3841}"/>
                  </a:ext>
                </a:extLst>
              </p:cNvPr>
              <p:cNvPicPr/>
              <p:nvPr/>
            </p:nvPicPr>
            <p:blipFill>
              <a:blip r:embed="rId54"/>
              <a:stretch>
                <a:fillRect/>
              </a:stretch>
            </p:blipFill>
            <p:spPr>
              <a:xfrm>
                <a:off x="7918845" y="5803346"/>
                <a:ext cx="205637" cy="267764"/>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4" name="Inkt 153">
                <a:extLst>
                  <a:ext uri="{FF2B5EF4-FFF2-40B4-BE49-F238E27FC236}">
                    <a16:creationId xmlns:a16="http://schemas.microsoft.com/office/drawing/2014/main" id="{7062E21A-ACB3-4499-9351-D27D89C09833}"/>
                  </a:ext>
                </a:extLst>
              </p14:cNvPr>
              <p14:cNvContentPartPr/>
              <p14:nvPr/>
            </p14:nvContentPartPr>
            <p14:xfrm>
              <a:off x="8574336" y="5802192"/>
              <a:ext cx="212544" cy="283104"/>
            </p14:xfrm>
          </p:contentPart>
        </mc:Choice>
        <mc:Fallback xmlns="">
          <p:pic>
            <p:nvPicPr>
              <p:cNvPr id="154" name="Inkt 153">
                <a:extLst>
                  <a:ext uri="{FF2B5EF4-FFF2-40B4-BE49-F238E27FC236}">
                    <a16:creationId xmlns:a16="http://schemas.microsoft.com/office/drawing/2014/main" id="{7062E21A-ACB3-4499-9351-D27D89C09833}"/>
                  </a:ext>
                </a:extLst>
              </p:cNvPr>
              <p:cNvPicPr/>
              <p:nvPr/>
            </p:nvPicPr>
            <p:blipFill>
              <a:blip r:embed="rId56"/>
              <a:stretch>
                <a:fillRect/>
              </a:stretch>
            </p:blipFill>
            <p:spPr>
              <a:xfrm>
                <a:off x="8567491" y="5794997"/>
                <a:ext cx="226594" cy="297133"/>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63" name="Inkt 162">
                <a:extLst>
                  <a:ext uri="{FF2B5EF4-FFF2-40B4-BE49-F238E27FC236}">
                    <a16:creationId xmlns:a16="http://schemas.microsoft.com/office/drawing/2014/main" id="{1C2223BA-019F-4365-B598-D75FE295879A}"/>
                  </a:ext>
                </a:extLst>
              </p14:cNvPr>
              <p14:cNvContentPartPr/>
              <p14:nvPr/>
            </p14:nvContentPartPr>
            <p14:xfrm>
              <a:off x="9239328" y="5847984"/>
              <a:ext cx="245808" cy="270432"/>
            </p14:xfrm>
          </p:contentPart>
        </mc:Choice>
        <mc:Fallback xmlns="">
          <p:pic>
            <p:nvPicPr>
              <p:cNvPr id="163" name="Inkt 162">
                <a:extLst>
                  <a:ext uri="{FF2B5EF4-FFF2-40B4-BE49-F238E27FC236}">
                    <a16:creationId xmlns:a16="http://schemas.microsoft.com/office/drawing/2014/main" id="{1C2223BA-019F-4365-B598-D75FE295879A}"/>
                  </a:ext>
                </a:extLst>
              </p:cNvPr>
              <p:cNvPicPr/>
              <p:nvPr/>
            </p:nvPicPr>
            <p:blipFill>
              <a:blip r:embed="rId58"/>
              <a:stretch>
                <a:fillRect/>
              </a:stretch>
            </p:blipFill>
            <p:spPr>
              <a:xfrm>
                <a:off x="9232490" y="5840792"/>
                <a:ext cx="259844" cy="28445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70" name="Inkt 169">
                <a:extLst>
                  <a:ext uri="{FF2B5EF4-FFF2-40B4-BE49-F238E27FC236}">
                    <a16:creationId xmlns:a16="http://schemas.microsoft.com/office/drawing/2014/main" id="{0F73C2FC-9CA8-4861-B7E9-EFCDF1CDE500}"/>
                  </a:ext>
                </a:extLst>
              </p14:cNvPr>
              <p14:cNvContentPartPr/>
              <p14:nvPr/>
            </p14:nvContentPartPr>
            <p14:xfrm>
              <a:off x="10038672" y="5705245"/>
              <a:ext cx="182784" cy="396732"/>
            </p14:xfrm>
          </p:contentPart>
        </mc:Choice>
        <mc:Fallback xmlns="">
          <p:pic>
            <p:nvPicPr>
              <p:cNvPr id="170" name="Inkt 169">
                <a:extLst>
                  <a:ext uri="{FF2B5EF4-FFF2-40B4-BE49-F238E27FC236}">
                    <a16:creationId xmlns:a16="http://schemas.microsoft.com/office/drawing/2014/main" id="{0F73C2FC-9CA8-4861-B7E9-EFCDF1CDE500}"/>
                  </a:ext>
                </a:extLst>
              </p:cNvPr>
              <p:cNvPicPr/>
              <p:nvPr/>
            </p:nvPicPr>
            <p:blipFill>
              <a:blip r:embed="rId60"/>
              <a:stretch>
                <a:fillRect/>
              </a:stretch>
            </p:blipFill>
            <p:spPr>
              <a:xfrm>
                <a:off x="10031476" y="5698045"/>
                <a:ext cx="196817" cy="410772"/>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79" name="Inkt 178">
                <a:extLst>
                  <a:ext uri="{FF2B5EF4-FFF2-40B4-BE49-F238E27FC236}">
                    <a16:creationId xmlns:a16="http://schemas.microsoft.com/office/drawing/2014/main" id="{44FBF05F-8B21-4B67-9541-CDC65F53E2D4}"/>
                  </a:ext>
                </a:extLst>
              </p14:cNvPr>
              <p14:cNvContentPartPr/>
              <p14:nvPr/>
            </p14:nvContentPartPr>
            <p14:xfrm>
              <a:off x="5736444" y="6478639"/>
              <a:ext cx="455562" cy="244368"/>
            </p14:xfrm>
          </p:contentPart>
        </mc:Choice>
        <mc:Fallback xmlns="">
          <p:pic>
            <p:nvPicPr>
              <p:cNvPr id="179" name="Inkt 178">
                <a:extLst>
                  <a:ext uri="{FF2B5EF4-FFF2-40B4-BE49-F238E27FC236}">
                    <a16:creationId xmlns:a16="http://schemas.microsoft.com/office/drawing/2014/main" id="{44FBF05F-8B21-4B67-9541-CDC65F53E2D4}"/>
                  </a:ext>
                </a:extLst>
              </p:cNvPr>
              <p:cNvPicPr/>
              <p:nvPr/>
            </p:nvPicPr>
            <p:blipFill>
              <a:blip r:embed="rId62"/>
              <a:stretch>
                <a:fillRect/>
              </a:stretch>
            </p:blipFill>
            <p:spPr>
              <a:xfrm>
                <a:off x="5729247" y="6471801"/>
                <a:ext cx="469596" cy="258404"/>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t 43">
                <a:extLst>
                  <a:ext uri="{FF2B5EF4-FFF2-40B4-BE49-F238E27FC236}">
                    <a16:creationId xmlns:a16="http://schemas.microsoft.com/office/drawing/2014/main" id="{87B3B94F-55CF-492E-ADC0-C6E67639E34D}"/>
                  </a:ext>
                </a:extLst>
              </p14:cNvPr>
              <p14:cNvContentPartPr/>
              <p14:nvPr/>
            </p14:nvContentPartPr>
            <p14:xfrm>
              <a:off x="1830587" y="5684776"/>
              <a:ext cx="110016" cy="288"/>
            </p14:xfrm>
          </p:contentPart>
        </mc:Choice>
        <mc:Fallback xmlns="">
          <p:pic>
            <p:nvPicPr>
              <p:cNvPr id="44" name="Inkt 43">
                <a:extLst>
                  <a:ext uri="{FF2B5EF4-FFF2-40B4-BE49-F238E27FC236}">
                    <a16:creationId xmlns:a16="http://schemas.microsoft.com/office/drawing/2014/main" id="{87B3B94F-55CF-492E-ADC0-C6E67639E34D}"/>
                  </a:ext>
                </a:extLst>
              </p:cNvPr>
              <p:cNvPicPr/>
              <p:nvPr/>
            </p:nvPicPr>
            <p:blipFill>
              <a:blip r:embed="rId64"/>
              <a:stretch>
                <a:fillRect/>
              </a:stretch>
            </p:blipFill>
            <p:spPr>
              <a:xfrm>
                <a:off x="1823420" y="5679016"/>
                <a:ext cx="123992"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t 44">
                <a:extLst>
                  <a:ext uri="{FF2B5EF4-FFF2-40B4-BE49-F238E27FC236}">
                    <a16:creationId xmlns:a16="http://schemas.microsoft.com/office/drawing/2014/main" id="{CCC70B8E-2297-48C6-80E0-BAAF5C824E65}"/>
                  </a:ext>
                </a:extLst>
              </p14:cNvPr>
              <p14:cNvContentPartPr/>
              <p14:nvPr/>
            </p14:nvContentPartPr>
            <p14:xfrm>
              <a:off x="1820648" y="1660552"/>
              <a:ext cx="110016" cy="288"/>
            </p14:xfrm>
          </p:contentPart>
        </mc:Choice>
        <mc:Fallback xmlns="">
          <p:pic>
            <p:nvPicPr>
              <p:cNvPr id="45" name="Inkt 44">
                <a:extLst>
                  <a:ext uri="{FF2B5EF4-FFF2-40B4-BE49-F238E27FC236}">
                    <a16:creationId xmlns:a16="http://schemas.microsoft.com/office/drawing/2014/main" id="{CCC70B8E-2297-48C6-80E0-BAAF5C824E65}"/>
                  </a:ext>
                </a:extLst>
              </p:cNvPr>
              <p:cNvPicPr/>
              <p:nvPr/>
            </p:nvPicPr>
            <p:blipFill>
              <a:blip r:embed="rId64"/>
              <a:stretch>
                <a:fillRect/>
              </a:stretch>
            </p:blipFill>
            <p:spPr>
              <a:xfrm>
                <a:off x="1813457" y="1654792"/>
                <a:ext cx="124038"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Inkt 45">
                <a:extLst>
                  <a:ext uri="{FF2B5EF4-FFF2-40B4-BE49-F238E27FC236}">
                    <a16:creationId xmlns:a16="http://schemas.microsoft.com/office/drawing/2014/main" id="{936BB7D9-8230-405B-ABD4-8681E615B39F}"/>
                  </a:ext>
                </a:extLst>
              </p14:cNvPr>
              <p14:cNvContentPartPr/>
              <p14:nvPr/>
            </p14:nvContentPartPr>
            <p14:xfrm>
              <a:off x="1817155" y="2474690"/>
              <a:ext cx="110016" cy="288"/>
            </p14:xfrm>
          </p:contentPart>
        </mc:Choice>
        <mc:Fallback xmlns="">
          <p:pic>
            <p:nvPicPr>
              <p:cNvPr id="46" name="Inkt 45">
                <a:extLst>
                  <a:ext uri="{FF2B5EF4-FFF2-40B4-BE49-F238E27FC236}">
                    <a16:creationId xmlns:a16="http://schemas.microsoft.com/office/drawing/2014/main" id="{936BB7D9-8230-405B-ABD4-8681E615B39F}"/>
                  </a:ext>
                </a:extLst>
              </p:cNvPr>
              <p:cNvPicPr/>
              <p:nvPr/>
            </p:nvPicPr>
            <p:blipFill>
              <a:blip r:embed="rId64"/>
              <a:stretch>
                <a:fillRect/>
              </a:stretch>
            </p:blipFill>
            <p:spPr>
              <a:xfrm>
                <a:off x="1809988" y="2468930"/>
                <a:ext cx="123992" cy="11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t 38">
                <a:extLst>
                  <a:ext uri="{FF2B5EF4-FFF2-40B4-BE49-F238E27FC236}">
                    <a16:creationId xmlns:a16="http://schemas.microsoft.com/office/drawing/2014/main" id="{6B3E64FF-9456-4A1E-83A1-E993F6793C38}"/>
                  </a:ext>
                </a:extLst>
              </p14:cNvPr>
              <p14:cNvContentPartPr/>
              <p14:nvPr/>
            </p14:nvContentPartPr>
            <p14:xfrm>
              <a:off x="1295539" y="3960564"/>
              <a:ext cx="54144" cy="121248"/>
            </p14:xfrm>
          </p:contentPart>
        </mc:Choice>
        <mc:Fallback xmlns="">
          <p:pic>
            <p:nvPicPr>
              <p:cNvPr id="39" name="Inkt 38">
                <a:extLst>
                  <a:ext uri="{FF2B5EF4-FFF2-40B4-BE49-F238E27FC236}">
                    <a16:creationId xmlns:a16="http://schemas.microsoft.com/office/drawing/2014/main" id="{6B3E64FF-9456-4A1E-83A1-E993F6793C38}"/>
                  </a:ext>
                </a:extLst>
              </p:cNvPr>
              <p:cNvPicPr/>
              <p:nvPr/>
            </p:nvPicPr>
            <p:blipFill>
              <a:blip r:embed="rId68"/>
              <a:stretch>
                <a:fillRect/>
              </a:stretch>
            </p:blipFill>
            <p:spPr>
              <a:xfrm>
                <a:off x="1288771" y="3953368"/>
                <a:ext cx="68036" cy="1352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0" name="Inkt 49">
                <a:extLst>
                  <a:ext uri="{FF2B5EF4-FFF2-40B4-BE49-F238E27FC236}">
                    <a16:creationId xmlns:a16="http://schemas.microsoft.com/office/drawing/2014/main" id="{88E1AC39-2247-4AEC-B25C-78BEDA457994}"/>
                  </a:ext>
                </a:extLst>
              </p14:cNvPr>
              <p14:cNvContentPartPr/>
              <p14:nvPr/>
            </p14:nvContentPartPr>
            <p14:xfrm>
              <a:off x="1421107" y="3964884"/>
              <a:ext cx="291744" cy="139536"/>
            </p14:xfrm>
          </p:contentPart>
        </mc:Choice>
        <mc:Fallback xmlns="">
          <p:pic>
            <p:nvPicPr>
              <p:cNvPr id="50" name="Inkt 49">
                <a:extLst>
                  <a:ext uri="{FF2B5EF4-FFF2-40B4-BE49-F238E27FC236}">
                    <a16:creationId xmlns:a16="http://schemas.microsoft.com/office/drawing/2014/main" id="{88E1AC39-2247-4AEC-B25C-78BEDA457994}"/>
                  </a:ext>
                </a:extLst>
              </p:cNvPr>
              <p:cNvPicPr/>
              <p:nvPr/>
            </p:nvPicPr>
            <p:blipFill>
              <a:blip r:embed="rId70"/>
              <a:stretch>
                <a:fillRect/>
              </a:stretch>
            </p:blipFill>
            <p:spPr>
              <a:xfrm>
                <a:off x="1413903" y="3958051"/>
                <a:ext cx="305791" cy="153562"/>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1" name="Inkt 70">
                <a:extLst>
                  <a:ext uri="{FF2B5EF4-FFF2-40B4-BE49-F238E27FC236}">
                    <a16:creationId xmlns:a16="http://schemas.microsoft.com/office/drawing/2014/main" id="{392B481D-5DD5-49E8-BF82-1E9F9287994C}"/>
                  </a:ext>
                </a:extLst>
              </p14:cNvPr>
              <p14:cNvContentPartPr/>
              <p14:nvPr/>
            </p14:nvContentPartPr>
            <p14:xfrm>
              <a:off x="1328492" y="3183086"/>
              <a:ext cx="54144" cy="121248"/>
            </p14:xfrm>
          </p:contentPart>
        </mc:Choice>
        <mc:Fallback xmlns="">
          <p:pic>
            <p:nvPicPr>
              <p:cNvPr id="71" name="Inkt 70">
                <a:extLst>
                  <a:ext uri="{FF2B5EF4-FFF2-40B4-BE49-F238E27FC236}">
                    <a16:creationId xmlns:a16="http://schemas.microsoft.com/office/drawing/2014/main" id="{392B481D-5DD5-49E8-BF82-1E9F9287994C}"/>
                  </a:ext>
                </a:extLst>
              </p:cNvPr>
              <p:cNvPicPr/>
              <p:nvPr/>
            </p:nvPicPr>
            <p:blipFill>
              <a:blip r:embed="rId68"/>
              <a:stretch>
                <a:fillRect/>
              </a:stretch>
            </p:blipFill>
            <p:spPr>
              <a:xfrm>
                <a:off x="1321321" y="3175890"/>
                <a:ext cx="68128" cy="135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2" name="Inkt 71">
                <a:extLst>
                  <a:ext uri="{FF2B5EF4-FFF2-40B4-BE49-F238E27FC236}">
                    <a16:creationId xmlns:a16="http://schemas.microsoft.com/office/drawing/2014/main" id="{D0A1D2A2-CC36-4B24-B4C9-6AF96CF8AAA8}"/>
                  </a:ext>
                </a:extLst>
              </p14:cNvPr>
              <p14:cNvContentPartPr/>
              <p14:nvPr/>
            </p14:nvContentPartPr>
            <p14:xfrm>
              <a:off x="1533116" y="3180783"/>
              <a:ext cx="174960" cy="139680"/>
            </p14:xfrm>
          </p:contentPart>
        </mc:Choice>
        <mc:Fallback xmlns="">
          <p:pic>
            <p:nvPicPr>
              <p:cNvPr id="72" name="Inkt 71">
                <a:extLst>
                  <a:ext uri="{FF2B5EF4-FFF2-40B4-BE49-F238E27FC236}">
                    <a16:creationId xmlns:a16="http://schemas.microsoft.com/office/drawing/2014/main" id="{D0A1D2A2-CC36-4B24-B4C9-6AF96CF8AAA8}"/>
                  </a:ext>
                </a:extLst>
              </p:cNvPr>
              <p:cNvPicPr/>
              <p:nvPr/>
            </p:nvPicPr>
            <p:blipFill>
              <a:blip r:embed="rId73"/>
              <a:stretch>
                <a:fillRect/>
              </a:stretch>
            </p:blipFill>
            <p:spPr>
              <a:xfrm>
                <a:off x="1525916" y="3173943"/>
                <a:ext cx="1890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t 60">
                <a:extLst>
                  <a:ext uri="{FF2B5EF4-FFF2-40B4-BE49-F238E27FC236}">
                    <a16:creationId xmlns:a16="http://schemas.microsoft.com/office/drawing/2014/main" id="{1B345E7B-E4B2-4076-80CC-E03096CD8CF2}"/>
                  </a:ext>
                </a:extLst>
              </p14:cNvPr>
              <p14:cNvContentPartPr/>
              <p14:nvPr/>
            </p14:nvContentPartPr>
            <p14:xfrm>
              <a:off x="1424288" y="3180783"/>
              <a:ext cx="85608" cy="112608"/>
            </p14:xfrm>
          </p:contentPart>
        </mc:Choice>
        <mc:Fallback xmlns="">
          <p:pic>
            <p:nvPicPr>
              <p:cNvPr id="61" name="Inkt 60">
                <a:extLst>
                  <a:ext uri="{FF2B5EF4-FFF2-40B4-BE49-F238E27FC236}">
                    <a16:creationId xmlns:a16="http://schemas.microsoft.com/office/drawing/2014/main" id="{1B345E7B-E4B2-4076-80CC-E03096CD8CF2}"/>
                  </a:ext>
                </a:extLst>
              </p:cNvPr>
              <p:cNvPicPr/>
              <p:nvPr/>
            </p:nvPicPr>
            <p:blipFill>
              <a:blip r:embed="rId75"/>
              <a:stretch>
                <a:fillRect/>
              </a:stretch>
            </p:blipFill>
            <p:spPr>
              <a:xfrm>
                <a:off x="1417454" y="3173947"/>
                <a:ext cx="99636"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6" name="Inkt 65">
                <a:extLst>
                  <a:ext uri="{FF2B5EF4-FFF2-40B4-BE49-F238E27FC236}">
                    <a16:creationId xmlns:a16="http://schemas.microsoft.com/office/drawing/2014/main" id="{93A68F75-852B-42AB-A326-D036A7FF229B}"/>
                  </a:ext>
                </a:extLst>
              </p14:cNvPr>
              <p14:cNvContentPartPr/>
              <p14:nvPr/>
            </p14:nvContentPartPr>
            <p14:xfrm>
              <a:off x="1299860" y="2397786"/>
              <a:ext cx="412857" cy="145781"/>
            </p14:xfrm>
          </p:contentPart>
        </mc:Choice>
        <mc:Fallback xmlns="">
          <p:pic>
            <p:nvPicPr>
              <p:cNvPr id="66" name="Inkt 65">
                <a:extLst>
                  <a:ext uri="{FF2B5EF4-FFF2-40B4-BE49-F238E27FC236}">
                    <a16:creationId xmlns:a16="http://schemas.microsoft.com/office/drawing/2014/main" id="{93A68F75-852B-42AB-A326-D036A7FF229B}"/>
                  </a:ext>
                </a:extLst>
              </p:cNvPr>
              <p:cNvPicPr/>
              <p:nvPr/>
            </p:nvPicPr>
            <p:blipFill>
              <a:blip r:embed="rId77"/>
              <a:stretch>
                <a:fillRect/>
              </a:stretch>
            </p:blipFill>
            <p:spPr>
              <a:xfrm>
                <a:off x="1292655" y="2390947"/>
                <a:ext cx="426907" cy="159819"/>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8" name="Inkt 67">
                <a:extLst>
                  <a:ext uri="{FF2B5EF4-FFF2-40B4-BE49-F238E27FC236}">
                    <a16:creationId xmlns:a16="http://schemas.microsoft.com/office/drawing/2014/main" id="{A1BDF09D-832A-4B4F-BF01-900068C8B8AA}"/>
                  </a:ext>
                </a:extLst>
              </p14:cNvPr>
              <p14:cNvContentPartPr/>
              <p14:nvPr/>
            </p14:nvContentPartPr>
            <p14:xfrm>
              <a:off x="1322036" y="1577562"/>
              <a:ext cx="395284" cy="156736"/>
            </p14:xfrm>
          </p:contentPart>
        </mc:Choice>
        <mc:Fallback xmlns="">
          <p:pic>
            <p:nvPicPr>
              <p:cNvPr id="68" name="Inkt 67">
                <a:extLst>
                  <a:ext uri="{FF2B5EF4-FFF2-40B4-BE49-F238E27FC236}">
                    <a16:creationId xmlns:a16="http://schemas.microsoft.com/office/drawing/2014/main" id="{A1BDF09D-832A-4B4F-BF01-900068C8B8AA}"/>
                  </a:ext>
                </a:extLst>
              </p:cNvPr>
              <p:cNvPicPr/>
              <p:nvPr/>
            </p:nvPicPr>
            <p:blipFill>
              <a:blip r:embed="rId79"/>
              <a:stretch>
                <a:fillRect/>
              </a:stretch>
            </p:blipFill>
            <p:spPr>
              <a:xfrm>
                <a:off x="1315196" y="1570716"/>
                <a:ext cx="409324" cy="170788"/>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9" name="Inkt 88">
                <a:extLst>
                  <a:ext uri="{FF2B5EF4-FFF2-40B4-BE49-F238E27FC236}">
                    <a16:creationId xmlns:a16="http://schemas.microsoft.com/office/drawing/2014/main" id="{8C1C8B9B-1244-4078-9F82-3055FBBF9F33}"/>
                  </a:ext>
                </a:extLst>
              </p14:cNvPr>
              <p14:cNvContentPartPr/>
              <p14:nvPr/>
            </p14:nvContentPartPr>
            <p14:xfrm>
              <a:off x="1533116" y="4797210"/>
              <a:ext cx="174960" cy="139680"/>
            </p14:xfrm>
          </p:contentPart>
        </mc:Choice>
        <mc:Fallback xmlns="">
          <p:pic>
            <p:nvPicPr>
              <p:cNvPr id="89" name="Inkt 88">
                <a:extLst>
                  <a:ext uri="{FF2B5EF4-FFF2-40B4-BE49-F238E27FC236}">
                    <a16:creationId xmlns:a16="http://schemas.microsoft.com/office/drawing/2014/main" id="{8C1C8B9B-1244-4078-9F82-3055FBBF9F33}"/>
                  </a:ext>
                </a:extLst>
              </p:cNvPr>
              <p:cNvPicPr/>
              <p:nvPr/>
            </p:nvPicPr>
            <p:blipFill>
              <a:blip r:embed="rId73"/>
              <a:stretch>
                <a:fillRect/>
              </a:stretch>
            </p:blipFill>
            <p:spPr>
              <a:xfrm>
                <a:off x="1525916" y="4790370"/>
                <a:ext cx="1890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0" name="Inkt 89">
                <a:extLst>
                  <a:ext uri="{FF2B5EF4-FFF2-40B4-BE49-F238E27FC236}">
                    <a16:creationId xmlns:a16="http://schemas.microsoft.com/office/drawing/2014/main" id="{9E075609-DBFD-4E05-8171-D84C83483C6F}"/>
                  </a:ext>
                </a:extLst>
              </p14:cNvPr>
              <p14:cNvContentPartPr/>
              <p14:nvPr/>
            </p14:nvContentPartPr>
            <p14:xfrm>
              <a:off x="1424288" y="4797210"/>
              <a:ext cx="85608" cy="112608"/>
            </p14:xfrm>
          </p:contentPart>
        </mc:Choice>
        <mc:Fallback xmlns="">
          <p:pic>
            <p:nvPicPr>
              <p:cNvPr id="90" name="Inkt 89">
                <a:extLst>
                  <a:ext uri="{FF2B5EF4-FFF2-40B4-BE49-F238E27FC236}">
                    <a16:creationId xmlns:a16="http://schemas.microsoft.com/office/drawing/2014/main" id="{9E075609-DBFD-4E05-8171-D84C83483C6F}"/>
                  </a:ext>
                </a:extLst>
              </p:cNvPr>
              <p:cNvPicPr/>
              <p:nvPr/>
            </p:nvPicPr>
            <p:blipFill>
              <a:blip r:embed="rId75"/>
              <a:stretch>
                <a:fillRect/>
              </a:stretch>
            </p:blipFill>
            <p:spPr>
              <a:xfrm>
                <a:off x="1417454" y="4790374"/>
                <a:ext cx="99636" cy="126639"/>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16" name="Inkt 315">
                <a:extLst>
                  <a:ext uri="{FF2B5EF4-FFF2-40B4-BE49-F238E27FC236}">
                    <a16:creationId xmlns:a16="http://schemas.microsoft.com/office/drawing/2014/main" id="{204FB328-9F6F-48D1-9D7D-0F02661EE848}"/>
                  </a:ext>
                </a:extLst>
              </p14:cNvPr>
              <p14:cNvContentPartPr/>
              <p14:nvPr/>
            </p14:nvContentPartPr>
            <p14:xfrm>
              <a:off x="9882541" y="2737089"/>
              <a:ext cx="288" cy="288"/>
            </p14:xfrm>
          </p:contentPart>
        </mc:Choice>
        <mc:Fallback xmlns="">
          <p:pic>
            <p:nvPicPr>
              <p:cNvPr id="316" name="Inkt 315">
                <a:extLst>
                  <a:ext uri="{FF2B5EF4-FFF2-40B4-BE49-F238E27FC236}">
                    <a16:creationId xmlns:a16="http://schemas.microsoft.com/office/drawing/2014/main" id="{204FB328-9F6F-48D1-9D7D-0F02661EE848}"/>
                  </a:ext>
                </a:extLst>
              </p:cNvPr>
              <p:cNvPicPr/>
              <p:nvPr/>
            </p:nvPicPr>
            <p:blipFill>
              <a:blip r:embed="rId83"/>
              <a:stretch>
                <a:fillRect/>
              </a:stretch>
            </p:blipFill>
            <p:spPr>
              <a:xfrm>
                <a:off x="9871309" y="2725569"/>
                <a:ext cx="230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21" name="Inkt 320">
                <a:extLst>
                  <a:ext uri="{FF2B5EF4-FFF2-40B4-BE49-F238E27FC236}">
                    <a16:creationId xmlns:a16="http://schemas.microsoft.com/office/drawing/2014/main" id="{E7F8454D-5EFD-4777-9BD0-D2DD99767D6F}"/>
                  </a:ext>
                </a:extLst>
              </p14:cNvPr>
              <p14:cNvContentPartPr/>
              <p14:nvPr/>
            </p14:nvContentPartPr>
            <p14:xfrm>
              <a:off x="10009837" y="3790593"/>
              <a:ext cx="288" cy="12384"/>
            </p14:xfrm>
          </p:contentPart>
        </mc:Choice>
        <mc:Fallback xmlns="">
          <p:pic>
            <p:nvPicPr>
              <p:cNvPr id="321" name="Inkt 320">
                <a:extLst>
                  <a:ext uri="{FF2B5EF4-FFF2-40B4-BE49-F238E27FC236}">
                    <a16:creationId xmlns:a16="http://schemas.microsoft.com/office/drawing/2014/main" id="{E7F8454D-5EFD-4777-9BD0-D2DD99767D6F}"/>
                  </a:ext>
                </a:extLst>
              </p:cNvPr>
              <p:cNvPicPr/>
              <p:nvPr/>
            </p:nvPicPr>
            <p:blipFill>
              <a:blip r:embed="rId85"/>
              <a:stretch>
                <a:fillRect/>
              </a:stretch>
            </p:blipFill>
            <p:spPr>
              <a:xfrm>
                <a:off x="9998317" y="3779361"/>
                <a:ext cx="23040" cy="35136"/>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t 55">
                <a:extLst>
                  <a:ext uri="{FF2B5EF4-FFF2-40B4-BE49-F238E27FC236}">
                    <a16:creationId xmlns:a16="http://schemas.microsoft.com/office/drawing/2014/main" id="{908038BC-7288-4AA4-B76B-70A640754C55}"/>
                  </a:ext>
                </a:extLst>
              </p14:cNvPr>
              <p14:cNvContentPartPr/>
              <p14:nvPr/>
            </p14:nvContentPartPr>
            <p14:xfrm>
              <a:off x="1813626" y="2422246"/>
              <a:ext cx="8348203" cy="2880720"/>
            </p14:xfrm>
          </p:contentPart>
        </mc:Choice>
        <mc:Fallback xmlns="">
          <p:pic>
            <p:nvPicPr>
              <p:cNvPr id="56" name="Inkt 55">
                <a:extLst>
                  <a:ext uri="{FF2B5EF4-FFF2-40B4-BE49-F238E27FC236}">
                    <a16:creationId xmlns:a16="http://schemas.microsoft.com/office/drawing/2014/main" id="{908038BC-7288-4AA4-B76B-70A640754C55}"/>
                  </a:ext>
                </a:extLst>
              </p:cNvPr>
              <p:cNvPicPr/>
              <p:nvPr/>
            </p:nvPicPr>
            <p:blipFill>
              <a:blip r:embed="rId87"/>
              <a:stretch>
                <a:fillRect/>
              </a:stretch>
            </p:blipFill>
            <p:spPr>
              <a:xfrm>
                <a:off x="1806426" y="2407846"/>
                <a:ext cx="8369443" cy="29091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4" name="Inkt 63">
                <a:extLst>
                  <a:ext uri="{FF2B5EF4-FFF2-40B4-BE49-F238E27FC236}">
                    <a16:creationId xmlns:a16="http://schemas.microsoft.com/office/drawing/2014/main" id="{276531D1-5848-4E71-B931-7F45F31B8365}"/>
                  </a:ext>
                </a:extLst>
              </p14:cNvPr>
              <p14:cNvContentPartPr/>
              <p14:nvPr/>
            </p14:nvContentPartPr>
            <p14:xfrm>
              <a:off x="8431031" y="2939641"/>
              <a:ext cx="511488" cy="747648"/>
            </p14:xfrm>
          </p:contentPart>
        </mc:Choice>
        <mc:Fallback xmlns="">
          <p:pic>
            <p:nvPicPr>
              <p:cNvPr id="64" name="Inkt 63">
                <a:extLst>
                  <a:ext uri="{FF2B5EF4-FFF2-40B4-BE49-F238E27FC236}">
                    <a16:creationId xmlns:a16="http://schemas.microsoft.com/office/drawing/2014/main" id="{276531D1-5848-4E71-B931-7F45F31B8365}"/>
                  </a:ext>
                </a:extLst>
              </p:cNvPr>
              <p:cNvPicPr/>
              <p:nvPr/>
            </p:nvPicPr>
            <p:blipFill>
              <a:blip r:embed="rId89"/>
              <a:stretch>
                <a:fillRect/>
              </a:stretch>
            </p:blipFill>
            <p:spPr>
              <a:xfrm>
                <a:off x="8416633" y="2911204"/>
                <a:ext cx="539924" cy="804882"/>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5" name="Inkt 64">
                <a:extLst>
                  <a:ext uri="{FF2B5EF4-FFF2-40B4-BE49-F238E27FC236}">
                    <a16:creationId xmlns:a16="http://schemas.microsoft.com/office/drawing/2014/main" id="{02382066-B373-4515-B72A-BEAF96398B20}"/>
                  </a:ext>
                </a:extLst>
              </p14:cNvPr>
              <p14:cNvContentPartPr/>
              <p14:nvPr/>
            </p14:nvContentPartPr>
            <p14:xfrm>
              <a:off x="8534135" y="2974201"/>
              <a:ext cx="388800" cy="678816"/>
            </p14:xfrm>
          </p:contentPart>
        </mc:Choice>
        <mc:Fallback xmlns="">
          <p:pic>
            <p:nvPicPr>
              <p:cNvPr id="65" name="Inkt 64">
                <a:extLst>
                  <a:ext uri="{FF2B5EF4-FFF2-40B4-BE49-F238E27FC236}">
                    <a16:creationId xmlns:a16="http://schemas.microsoft.com/office/drawing/2014/main" id="{02382066-B373-4515-B72A-BEAF96398B20}"/>
                  </a:ext>
                </a:extLst>
              </p:cNvPr>
              <p:cNvPicPr/>
              <p:nvPr/>
            </p:nvPicPr>
            <p:blipFill>
              <a:blip r:embed="rId91"/>
              <a:stretch>
                <a:fillRect/>
              </a:stretch>
            </p:blipFill>
            <p:spPr>
              <a:xfrm>
                <a:off x="8520095" y="2945407"/>
                <a:ext cx="417240" cy="736044"/>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7" name="Inkt 86">
                <a:extLst>
                  <a:ext uri="{FF2B5EF4-FFF2-40B4-BE49-F238E27FC236}">
                    <a16:creationId xmlns:a16="http://schemas.microsoft.com/office/drawing/2014/main" id="{2EB3FEF0-52E3-49A4-8F2F-1AA0031CC841}"/>
                  </a:ext>
                </a:extLst>
              </p14:cNvPr>
              <p14:cNvContentPartPr/>
              <p14:nvPr/>
            </p14:nvContentPartPr>
            <p14:xfrm>
              <a:off x="1022186" y="3135567"/>
              <a:ext cx="100800" cy="251424"/>
            </p14:xfrm>
          </p:contentPart>
        </mc:Choice>
        <mc:Fallback xmlns="">
          <p:pic>
            <p:nvPicPr>
              <p:cNvPr id="87" name="Inkt 86">
                <a:extLst>
                  <a:ext uri="{FF2B5EF4-FFF2-40B4-BE49-F238E27FC236}">
                    <a16:creationId xmlns:a16="http://schemas.microsoft.com/office/drawing/2014/main" id="{2EB3FEF0-52E3-49A4-8F2F-1AA0031CC841}"/>
                  </a:ext>
                </a:extLst>
              </p:cNvPr>
              <p:cNvPicPr/>
              <p:nvPr/>
            </p:nvPicPr>
            <p:blipFill>
              <a:blip r:embed="rId93"/>
              <a:stretch>
                <a:fillRect/>
              </a:stretch>
            </p:blipFill>
            <p:spPr>
              <a:xfrm>
                <a:off x="1014986" y="3128363"/>
                <a:ext cx="114840" cy="26547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8" name="Inkt 87">
                <a:extLst>
                  <a:ext uri="{FF2B5EF4-FFF2-40B4-BE49-F238E27FC236}">
                    <a16:creationId xmlns:a16="http://schemas.microsoft.com/office/drawing/2014/main" id="{030A5BD5-8604-4F28-B68F-68133267CAB4}"/>
                  </a:ext>
                </a:extLst>
              </p14:cNvPr>
              <p14:cNvContentPartPr/>
              <p14:nvPr/>
            </p14:nvContentPartPr>
            <p14:xfrm>
              <a:off x="427178" y="3293391"/>
              <a:ext cx="541800" cy="459360"/>
            </p14:xfrm>
          </p:contentPart>
        </mc:Choice>
        <mc:Fallback xmlns="">
          <p:pic>
            <p:nvPicPr>
              <p:cNvPr id="88" name="Inkt 87">
                <a:extLst>
                  <a:ext uri="{FF2B5EF4-FFF2-40B4-BE49-F238E27FC236}">
                    <a16:creationId xmlns:a16="http://schemas.microsoft.com/office/drawing/2014/main" id="{030A5BD5-8604-4F28-B68F-68133267CAB4}"/>
                  </a:ext>
                </a:extLst>
              </p:cNvPr>
              <p:cNvPicPr/>
              <p:nvPr/>
            </p:nvPicPr>
            <p:blipFill>
              <a:blip r:embed="rId95"/>
              <a:stretch>
                <a:fillRect/>
              </a:stretch>
            </p:blipFill>
            <p:spPr>
              <a:xfrm>
                <a:off x="419978" y="3286191"/>
                <a:ext cx="5558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9" name="Inkt 108">
                <a:extLst>
                  <a:ext uri="{FF2B5EF4-FFF2-40B4-BE49-F238E27FC236}">
                    <a16:creationId xmlns:a16="http://schemas.microsoft.com/office/drawing/2014/main" id="{FC35D930-3977-4DDE-82CB-ED6D31C8EDD1}"/>
                  </a:ext>
                </a:extLst>
              </p14:cNvPr>
              <p14:cNvContentPartPr/>
              <p14:nvPr/>
            </p14:nvContentPartPr>
            <p14:xfrm>
              <a:off x="6258416" y="639984"/>
              <a:ext cx="274752" cy="345600"/>
            </p14:xfrm>
          </p:contentPart>
        </mc:Choice>
        <mc:Fallback xmlns="">
          <p:pic>
            <p:nvPicPr>
              <p:cNvPr id="109" name="Inkt 108">
                <a:extLst>
                  <a:ext uri="{FF2B5EF4-FFF2-40B4-BE49-F238E27FC236}">
                    <a16:creationId xmlns:a16="http://schemas.microsoft.com/office/drawing/2014/main" id="{FC35D930-3977-4DDE-82CB-ED6D31C8EDD1}"/>
                  </a:ext>
                </a:extLst>
              </p:cNvPr>
              <p:cNvPicPr/>
              <p:nvPr/>
            </p:nvPicPr>
            <p:blipFill>
              <a:blip r:embed="rId97"/>
              <a:stretch>
                <a:fillRect/>
              </a:stretch>
            </p:blipFill>
            <p:spPr>
              <a:xfrm>
                <a:off x="6229646" y="611214"/>
                <a:ext cx="331932" cy="4027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11" name="Inkt 110">
                <a:extLst>
                  <a:ext uri="{FF2B5EF4-FFF2-40B4-BE49-F238E27FC236}">
                    <a16:creationId xmlns:a16="http://schemas.microsoft.com/office/drawing/2014/main" id="{6AC4A6F5-5C2B-410F-ADE9-81B3F3275C20}"/>
                  </a:ext>
                </a:extLst>
              </p14:cNvPr>
              <p14:cNvContentPartPr/>
              <p14:nvPr/>
            </p14:nvContentPartPr>
            <p14:xfrm>
              <a:off x="6674864" y="578928"/>
              <a:ext cx="843552" cy="406656"/>
            </p14:xfrm>
          </p:contentPart>
        </mc:Choice>
        <mc:Fallback xmlns="">
          <p:pic>
            <p:nvPicPr>
              <p:cNvPr id="111" name="Inkt 110">
                <a:extLst>
                  <a:ext uri="{FF2B5EF4-FFF2-40B4-BE49-F238E27FC236}">
                    <a16:creationId xmlns:a16="http://schemas.microsoft.com/office/drawing/2014/main" id="{6AC4A6F5-5C2B-410F-ADE9-81B3F3275C20}"/>
                  </a:ext>
                </a:extLst>
              </p:cNvPr>
              <p:cNvPicPr/>
              <p:nvPr/>
            </p:nvPicPr>
            <p:blipFill>
              <a:blip r:embed="rId99"/>
              <a:stretch>
                <a:fillRect/>
              </a:stretch>
            </p:blipFill>
            <p:spPr>
              <a:xfrm>
                <a:off x="6646434" y="550498"/>
                <a:ext cx="900772" cy="463876"/>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2" name="Inkt 111">
                <a:extLst>
                  <a:ext uri="{FF2B5EF4-FFF2-40B4-BE49-F238E27FC236}">
                    <a16:creationId xmlns:a16="http://schemas.microsoft.com/office/drawing/2014/main" id="{244E8C80-87A8-4922-8CB5-356DB59AA490}"/>
                  </a:ext>
                </a:extLst>
              </p14:cNvPr>
              <p14:cNvContentPartPr/>
              <p14:nvPr/>
            </p14:nvContentPartPr>
            <p14:xfrm>
              <a:off x="7792592" y="355440"/>
              <a:ext cx="1046880" cy="1087488"/>
            </p14:xfrm>
          </p:contentPart>
        </mc:Choice>
        <mc:Fallback xmlns="">
          <p:pic>
            <p:nvPicPr>
              <p:cNvPr id="112" name="Inkt 111">
                <a:extLst>
                  <a:ext uri="{FF2B5EF4-FFF2-40B4-BE49-F238E27FC236}">
                    <a16:creationId xmlns:a16="http://schemas.microsoft.com/office/drawing/2014/main" id="{244E8C80-87A8-4922-8CB5-356DB59AA490}"/>
                  </a:ext>
                </a:extLst>
              </p:cNvPr>
              <p:cNvPicPr/>
              <p:nvPr/>
            </p:nvPicPr>
            <p:blipFill>
              <a:blip r:embed="rId101"/>
              <a:stretch>
                <a:fillRect/>
              </a:stretch>
            </p:blipFill>
            <p:spPr>
              <a:xfrm>
                <a:off x="7763792" y="326642"/>
                <a:ext cx="1104120" cy="1144724"/>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13" name="Inkt 112">
                <a:extLst>
                  <a:ext uri="{FF2B5EF4-FFF2-40B4-BE49-F238E27FC236}">
                    <a16:creationId xmlns:a16="http://schemas.microsoft.com/office/drawing/2014/main" id="{47D03E1A-EEF2-4B66-8F37-775710FC9654}"/>
                  </a:ext>
                </a:extLst>
              </p14:cNvPr>
              <p14:cNvContentPartPr/>
              <p14:nvPr/>
            </p14:nvContentPartPr>
            <p14:xfrm>
              <a:off x="4349554" y="455687"/>
              <a:ext cx="1553904" cy="1260864"/>
            </p14:xfrm>
          </p:contentPart>
        </mc:Choice>
        <mc:Fallback xmlns="">
          <p:pic>
            <p:nvPicPr>
              <p:cNvPr id="113" name="Inkt 112">
                <a:extLst>
                  <a:ext uri="{FF2B5EF4-FFF2-40B4-BE49-F238E27FC236}">
                    <a16:creationId xmlns:a16="http://schemas.microsoft.com/office/drawing/2014/main" id="{47D03E1A-EEF2-4B66-8F37-775710FC9654}"/>
                  </a:ext>
                </a:extLst>
              </p:cNvPr>
              <p:cNvPicPr/>
              <p:nvPr/>
            </p:nvPicPr>
            <p:blipFill>
              <a:blip r:embed="rId103"/>
              <a:stretch>
                <a:fillRect/>
              </a:stretch>
            </p:blipFill>
            <p:spPr>
              <a:xfrm>
                <a:off x="4320758" y="426892"/>
                <a:ext cx="1611136" cy="1318094"/>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t 113">
                <a:extLst>
                  <a:ext uri="{FF2B5EF4-FFF2-40B4-BE49-F238E27FC236}">
                    <a16:creationId xmlns:a16="http://schemas.microsoft.com/office/drawing/2014/main" id="{773F97D3-D50A-441D-969F-132E1D729FED}"/>
                  </a:ext>
                </a:extLst>
              </p14:cNvPr>
              <p14:cNvContentPartPr/>
              <p14:nvPr/>
            </p14:nvContentPartPr>
            <p14:xfrm>
              <a:off x="2405266" y="419975"/>
              <a:ext cx="1482984" cy="1084032"/>
            </p14:xfrm>
          </p:contentPart>
        </mc:Choice>
        <mc:Fallback xmlns="">
          <p:pic>
            <p:nvPicPr>
              <p:cNvPr id="114" name="Inkt 113">
                <a:extLst>
                  <a:ext uri="{FF2B5EF4-FFF2-40B4-BE49-F238E27FC236}">
                    <a16:creationId xmlns:a16="http://schemas.microsoft.com/office/drawing/2014/main" id="{773F97D3-D50A-441D-969F-132E1D729FED}"/>
                  </a:ext>
                </a:extLst>
              </p:cNvPr>
              <p:cNvPicPr/>
              <p:nvPr/>
            </p:nvPicPr>
            <p:blipFill>
              <a:blip r:embed="rId105"/>
              <a:stretch>
                <a:fillRect/>
              </a:stretch>
            </p:blipFill>
            <p:spPr>
              <a:xfrm>
                <a:off x="2376463" y="391524"/>
                <a:ext cx="1540230" cy="1141295"/>
              </a:xfrm>
              <a:prstGeom prst="rect">
                <a:avLst/>
              </a:prstGeom>
            </p:spPr>
          </p:pic>
        </mc:Fallback>
      </mc:AlternateContent>
    </p:spTree>
    <p:extLst>
      <p:ext uri="{BB962C8B-B14F-4D97-AF65-F5344CB8AC3E}">
        <p14:creationId xmlns:p14="http://schemas.microsoft.com/office/powerpoint/2010/main" val="992043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t 3">
                <a:extLst>
                  <a:ext uri="{FF2B5EF4-FFF2-40B4-BE49-F238E27FC236}">
                    <a16:creationId xmlns:a16="http://schemas.microsoft.com/office/drawing/2014/main" id="{54E60B17-0847-4BFE-9103-E05755E10FB5}"/>
                  </a:ext>
                </a:extLst>
              </p14:cNvPr>
              <p14:cNvContentPartPr/>
              <p14:nvPr/>
            </p14:nvContentPartPr>
            <p14:xfrm>
              <a:off x="8507917" y="1571884"/>
              <a:ext cx="61344" cy="61344"/>
            </p14:xfrm>
          </p:contentPart>
        </mc:Choice>
        <mc:Fallback xmlns="">
          <p:pic>
            <p:nvPicPr>
              <p:cNvPr id="4" name="Inkt 3">
                <a:extLst>
                  <a:ext uri="{FF2B5EF4-FFF2-40B4-BE49-F238E27FC236}">
                    <a16:creationId xmlns:a16="http://schemas.microsoft.com/office/drawing/2014/main" id="{54E60B17-0847-4BFE-9103-E05755E10FB5}"/>
                  </a:ext>
                </a:extLst>
              </p:cNvPr>
              <p:cNvPicPr/>
              <p:nvPr/>
            </p:nvPicPr>
            <p:blipFill>
              <a:blip r:embed="rId3"/>
              <a:stretch>
                <a:fillRect/>
              </a:stretch>
            </p:blipFill>
            <p:spPr>
              <a:xfrm>
                <a:off x="8484768" y="1548844"/>
                <a:ext cx="107352" cy="10713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t 4">
                <a:extLst>
                  <a:ext uri="{FF2B5EF4-FFF2-40B4-BE49-F238E27FC236}">
                    <a16:creationId xmlns:a16="http://schemas.microsoft.com/office/drawing/2014/main" id="{D7791EEC-3956-4D89-8F0B-07B43CD8D965}"/>
                  </a:ext>
                </a:extLst>
              </p14:cNvPr>
              <p14:cNvContentPartPr/>
              <p14:nvPr/>
            </p14:nvContentPartPr>
            <p14:xfrm>
              <a:off x="8525485" y="2338252"/>
              <a:ext cx="122112" cy="122112"/>
            </p14:xfrm>
          </p:contentPart>
        </mc:Choice>
        <mc:Fallback xmlns="">
          <p:pic>
            <p:nvPicPr>
              <p:cNvPr id="5" name="Inkt 4">
                <a:extLst>
                  <a:ext uri="{FF2B5EF4-FFF2-40B4-BE49-F238E27FC236}">
                    <a16:creationId xmlns:a16="http://schemas.microsoft.com/office/drawing/2014/main" id="{D7791EEC-3956-4D89-8F0B-07B43CD8D965}"/>
                  </a:ext>
                </a:extLst>
              </p:cNvPr>
              <p:cNvPicPr/>
              <p:nvPr/>
            </p:nvPicPr>
            <p:blipFill>
              <a:blip r:embed="rId5"/>
              <a:stretch>
                <a:fillRect/>
              </a:stretch>
            </p:blipFill>
            <p:spPr>
              <a:xfrm>
                <a:off x="8502445" y="2315266"/>
                <a:ext cx="167904" cy="16779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t 5">
                <a:extLst>
                  <a:ext uri="{FF2B5EF4-FFF2-40B4-BE49-F238E27FC236}">
                    <a16:creationId xmlns:a16="http://schemas.microsoft.com/office/drawing/2014/main" id="{08A27386-9759-4B13-9BFE-AC5E89E13BA4}"/>
                  </a:ext>
                </a:extLst>
              </p14:cNvPr>
              <p14:cNvContentPartPr/>
              <p14:nvPr/>
            </p14:nvContentPartPr>
            <p14:xfrm>
              <a:off x="3256813" y="3661900"/>
              <a:ext cx="514080" cy="496728"/>
            </p14:xfrm>
          </p:contentPart>
        </mc:Choice>
        <mc:Fallback xmlns="">
          <p:pic>
            <p:nvPicPr>
              <p:cNvPr id="6" name="Inkt 5">
                <a:extLst>
                  <a:ext uri="{FF2B5EF4-FFF2-40B4-BE49-F238E27FC236}">
                    <a16:creationId xmlns:a16="http://schemas.microsoft.com/office/drawing/2014/main" id="{08A27386-9759-4B13-9BFE-AC5E89E13BA4}"/>
                  </a:ext>
                </a:extLst>
              </p:cNvPr>
              <p:cNvPicPr/>
              <p:nvPr/>
            </p:nvPicPr>
            <p:blipFill>
              <a:blip r:embed="rId7"/>
              <a:stretch>
                <a:fillRect/>
              </a:stretch>
            </p:blipFill>
            <p:spPr>
              <a:xfrm>
                <a:off x="3228013" y="3633125"/>
                <a:ext cx="571320" cy="55391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t 6">
                <a:extLst>
                  <a:ext uri="{FF2B5EF4-FFF2-40B4-BE49-F238E27FC236}">
                    <a16:creationId xmlns:a16="http://schemas.microsoft.com/office/drawing/2014/main" id="{D60B22B5-B3D6-4DC7-9831-B29F329EB4C7}"/>
                  </a:ext>
                </a:extLst>
              </p14:cNvPr>
              <p14:cNvContentPartPr/>
              <p14:nvPr/>
            </p14:nvContentPartPr>
            <p14:xfrm>
              <a:off x="4031821" y="3627052"/>
              <a:ext cx="35136" cy="435744"/>
            </p14:xfrm>
          </p:contentPart>
        </mc:Choice>
        <mc:Fallback xmlns="">
          <p:pic>
            <p:nvPicPr>
              <p:cNvPr id="7" name="Inkt 6">
                <a:extLst>
                  <a:ext uri="{FF2B5EF4-FFF2-40B4-BE49-F238E27FC236}">
                    <a16:creationId xmlns:a16="http://schemas.microsoft.com/office/drawing/2014/main" id="{D60B22B5-B3D6-4DC7-9831-B29F329EB4C7}"/>
                  </a:ext>
                </a:extLst>
              </p:cNvPr>
              <p:cNvPicPr/>
              <p:nvPr/>
            </p:nvPicPr>
            <p:blipFill>
              <a:blip r:embed="rId9"/>
              <a:stretch>
                <a:fillRect/>
              </a:stretch>
            </p:blipFill>
            <p:spPr>
              <a:xfrm>
                <a:off x="4003139" y="3598290"/>
                <a:ext cx="92142" cy="49290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t 7">
                <a:extLst>
                  <a:ext uri="{FF2B5EF4-FFF2-40B4-BE49-F238E27FC236}">
                    <a16:creationId xmlns:a16="http://schemas.microsoft.com/office/drawing/2014/main" id="{6CB25940-8F53-463E-91B8-E172DBFCE7E8}"/>
                  </a:ext>
                </a:extLst>
              </p14:cNvPr>
              <p14:cNvContentPartPr/>
              <p14:nvPr/>
            </p14:nvContentPartPr>
            <p14:xfrm>
              <a:off x="4449709" y="3609772"/>
              <a:ext cx="435744" cy="522720"/>
            </p14:xfrm>
          </p:contentPart>
        </mc:Choice>
        <mc:Fallback xmlns="">
          <p:pic>
            <p:nvPicPr>
              <p:cNvPr id="8" name="Inkt 7">
                <a:extLst>
                  <a:ext uri="{FF2B5EF4-FFF2-40B4-BE49-F238E27FC236}">
                    <a16:creationId xmlns:a16="http://schemas.microsoft.com/office/drawing/2014/main" id="{6CB25940-8F53-463E-91B8-E172DBFCE7E8}"/>
                  </a:ext>
                </a:extLst>
              </p:cNvPr>
              <p:cNvPicPr/>
              <p:nvPr/>
            </p:nvPicPr>
            <p:blipFill>
              <a:blip r:embed="rId11"/>
              <a:stretch>
                <a:fillRect/>
              </a:stretch>
            </p:blipFill>
            <p:spPr>
              <a:xfrm>
                <a:off x="4420923" y="3580972"/>
                <a:ext cx="492956"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t 8">
                <a:extLst>
                  <a:ext uri="{FF2B5EF4-FFF2-40B4-BE49-F238E27FC236}">
                    <a16:creationId xmlns:a16="http://schemas.microsoft.com/office/drawing/2014/main" id="{8C676CF2-C19D-4AD3-B804-C9B4004E4A2F}"/>
                  </a:ext>
                </a:extLst>
              </p14:cNvPr>
              <p14:cNvContentPartPr/>
              <p14:nvPr/>
            </p14:nvContentPartPr>
            <p14:xfrm>
              <a:off x="5129101" y="3644620"/>
              <a:ext cx="35136" cy="461952"/>
            </p14:xfrm>
          </p:contentPart>
        </mc:Choice>
        <mc:Fallback xmlns="">
          <p:pic>
            <p:nvPicPr>
              <p:cNvPr id="9" name="Inkt 8">
                <a:extLst>
                  <a:ext uri="{FF2B5EF4-FFF2-40B4-BE49-F238E27FC236}">
                    <a16:creationId xmlns:a16="http://schemas.microsoft.com/office/drawing/2014/main" id="{8C676CF2-C19D-4AD3-B804-C9B4004E4A2F}"/>
                  </a:ext>
                </a:extLst>
              </p:cNvPr>
              <p:cNvPicPr/>
              <p:nvPr/>
            </p:nvPicPr>
            <p:blipFill>
              <a:blip r:embed="rId13"/>
              <a:stretch>
                <a:fillRect/>
              </a:stretch>
            </p:blipFill>
            <p:spPr>
              <a:xfrm>
                <a:off x="5100419" y="3615838"/>
                <a:ext cx="92142" cy="51915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t 9">
                <a:extLst>
                  <a:ext uri="{FF2B5EF4-FFF2-40B4-BE49-F238E27FC236}">
                    <a16:creationId xmlns:a16="http://schemas.microsoft.com/office/drawing/2014/main" id="{D27779C4-68E1-4599-940E-8D94F9D2B99C}"/>
                  </a:ext>
                </a:extLst>
              </p14:cNvPr>
              <p14:cNvContentPartPr/>
              <p14:nvPr/>
            </p14:nvContentPartPr>
            <p14:xfrm>
              <a:off x="5390317" y="3557356"/>
              <a:ext cx="984384" cy="540360"/>
            </p14:xfrm>
          </p:contentPart>
        </mc:Choice>
        <mc:Fallback xmlns="">
          <p:pic>
            <p:nvPicPr>
              <p:cNvPr id="10" name="Inkt 9">
                <a:extLst>
                  <a:ext uri="{FF2B5EF4-FFF2-40B4-BE49-F238E27FC236}">
                    <a16:creationId xmlns:a16="http://schemas.microsoft.com/office/drawing/2014/main" id="{D27779C4-68E1-4599-940E-8D94F9D2B99C}"/>
                  </a:ext>
                </a:extLst>
              </p:cNvPr>
              <p:cNvPicPr/>
              <p:nvPr/>
            </p:nvPicPr>
            <p:blipFill>
              <a:blip r:embed="rId15"/>
              <a:stretch>
                <a:fillRect/>
              </a:stretch>
            </p:blipFill>
            <p:spPr>
              <a:xfrm>
                <a:off x="5361513" y="3528575"/>
                <a:ext cx="1041632" cy="59756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t 10">
                <a:extLst>
                  <a:ext uri="{FF2B5EF4-FFF2-40B4-BE49-F238E27FC236}">
                    <a16:creationId xmlns:a16="http://schemas.microsoft.com/office/drawing/2014/main" id="{F84246C0-5B0B-4C4E-B455-C49E79309D7E}"/>
                  </a:ext>
                </a:extLst>
              </p14:cNvPr>
              <p14:cNvContentPartPr/>
              <p14:nvPr/>
            </p14:nvContentPartPr>
            <p14:xfrm>
              <a:off x="6731533" y="3470380"/>
              <a:ext cx="1001952" cy="548928"/>
            </p14:xfrm>
          </p:contentPart>
        </mc:Choice>
        <mc:Fallback xmlns="">
          <p:pic>
            <p:nvPicPr>
              <p:cNvPr id="11" name="Inkt 10">
                <a:extLst>
                  <a:ext uri="{FF2B5EF4-FFF2-40B4-BE49-F238E27FC236}">
                    <a16:creationId xmlns:a16="http://schemas.microsoft.com/office/drawing/2014/main" id="{F84246C0-5B0B-4C4E-B455-C49E79309D7E}"/>
                  </a:ext>
                </a:extLst>
              </p:cNvPr>
              <p:cNvPicPr/>
              <p:nvPr/>
            </p:nvPicPr>
            <p:blipFill>
              <a:blip r:embed="rId17"/>
              <a:stretch>
                <a:fillRect/>
              </a:stretch>
            </p:blipFill>
            <p:spPr>
              <a:xfrm>
                <a:off x="6702741" y="3441584"/>
                <a:ext cx="1059176" cy="60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t 11">
                <a:extLst>
                  <a:ext uri="{FF2B5EF4-FFF2-40B4-BE49-F238E27FC236}">
                    <a16:creationId xmlns:a16="http://schemas.microsoft.com/office/drawing/2014/main" id="{0277928E-5DE3-4AAD-9B2A-DBE0C4ECBCDA}"/>
                  </a:ext>
                </a:extLst>
              </p14:cNvPr>
              <p14:cNvContentPartPr/>
              <p14:nvPr/>
            </p14:nvContentPartPr>
            <p14:xfrm>
              <a:off x="3291661" y="3653260"/>
              <a:ext cx="17568" cy="479232"/>
            </p14:xfrm>
          </p:contentPart>
        </mc:Choice>
        <mc:Fallback xmlns="">
          <p:pic>
            <p:nvPicPr>
              <p:cNvPr id="12" name="Inkt 11">
                <a:extLst>
                  <a:ext uri="{FF2B5EF4-FFF2-40B4-BE49-F238E27FC236}">
                    <a16:creationId xmlns:a16="http://schemas.microsoft.com/office/drawing/2014/main" id="{0277928E-5DE3-4AAD-9B2A-DBE0C4ECBCDA}"/>
                  </a:ext>
                </a:extLst>
              </p:cNvPr>
              <p:cNvPicPr/>
              <p:nvPr/>
            </p:nvPicPr>
            <p:blipFill>
              <a:blip r:embed="rId19"/>
              <a:stretch>
                <a:fillRect/>
              </a:stretch>
            </p:blipFill>
            <p:spPr>
              <a:xfrm>
                <a:off x="3263552" y="3595695"/>
                <a:ext cx="73434" cy="59400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t 12">
                <a:extLst>
                  <a:ext uri="{FF2B5EF4-FFF2-40B4-BE49-F238E27FC236}">
                    <a16:creationId xmlns:a16="http://schemas.microsoft.com/office/drawing/2014/main" id="{AC559BB6-F7EB-4310-B46C-9309D7AF7F95}"/>
                  </a:ext>
                </a:extLst>
              </p14:cNvPr>
              <p14:cNvContentPartPr/>
              <p14:nvPr/>
            </p14:nvContentPartPr>
            <p14:xfrm>
              <a:off x="3160909" y="3670540"/>
              <a:ext cx="557568" cy="592416"/>
            </p14:xfrm>
          </p:contentPart>
        </mc:Choice>
        <mc:Fallback xmlns="">
          <p:pic>
            <p:nvPicPr>
              <p:cNvPr id="13" name="Inkt 12">
                <a:extLst>
                  <a:ext uri="{FF2B5EF4-FFF2-40B4-BE49-F238E27FC236}">
                    <a16:creationId xmlns:a16="http://schemas.microsoft.com/office/drawing/2014/main" id="{AC559BB6-F7EB-4310-B46C-9309D7AF7F95}"/>
                  </a:ext>
                </a:extLst>
              </p:cNvPr>
              <p:cNvPicPr/>
              <p:nvPr/>
            </p:nvPicPr>
            <p:blipFill>
              <a:blip r:embed="rId21"/>
              <a:stretch>
                <a:fillRect/>
              </a:stretch>
            </p:blipFill>
            <p:spPr>
              <a:xfrm>
                <a:off x="3132131" y="3612954"/>
                <a:ext cx="614764" cy="707228"/>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t 13">
                <a:extLst>
                  <a:ext uri="{FF2B5EF4-FFF2-40B4-BE49-F238E27FC236}">
                    <a16:creationId xmlns:a16="http://schemas.microsoft.com/office/drawing/2014/main" id="{55696691-8BAA-4CF4-8A83-BE77E6CB3A80}"/>
                  </a:ext>
                </a:extLst>
              </p14:cNvPr>
              <p14:cNvContentPartPr/>
              <p14:nvPr/>
            </p14:nvContentPartPr>
            <p14:xfrm>
              <a:off x="3988333" y="3540076"/>
              <a:ext cx="43776" cy="531648"/>
            </p14:xfrm>
          </p:contentPart>
        </mc:Choice>
        <mc:Fallback xmlns="">
          <p:pic>
            <p:nvPicPr>
              <p:cNvPr id="14" name="Inkt 13">
                <a:extLst>
                  <a:ext uri="{FF2B5EF4-FFF2-40B4-BE49-F238E27FC236}">
                    <a16:creationId xmlns:a16="http://schemas.microsoft.com/office/drawing/2014/main" id="{55696691-8BAA-4CF4-8A83-BE77E6CB3A80}"/>
                  </a:ext>
                </a:extLst>
              </p:cNvPr>
              <p:cNvPicPr/>
              <p:nvPr/>
            </p:nvPicPr>
            <p:blipFill>
              <a:blip r:embed="rId23"/>
              <a:stretch>
                <a:fillRect/>
              </a:stretch>
            </p:blipFill>
            <p:spPr>
              <a:xfrm>
                <a:off x="3959627" y="3482484"/>
                <a:ext cx="100828" cy="64647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t 14">
                <a:extLst>
                  <a:ext uri="{FF2B5EF4-FFF2-40B4-BE49-F238E27FC236}">
                    <a16:creationId xmlns:a16="http://schemas.microsoft.com/office/drawing/2014/main" id="{FCB62906-9E5E-41EF-8573-B42EAF19AF0A}"/>
                  </a:ext>
                </a:extLst>
              </p14:cNvPr>
              <p14:cNvContentPartPr/>
              <p14:nvPr/>
            </p14:nvContentPartPr>
            <p14:xfrm>
              <a:off x="4423789" y="3548716"/>
              <a:ext cx="418176" cy="618624"/>
            </p14:xfrm>
          </p:contentPart>
        </mc:Choice>
        <mc:Fallback xmlns="">
          <p:pic>
            <p:nvPicPr>
              <p:cNvPr id="15" name="Inkt 14">
                <a:extLst>
                  <a:ext uri="{FF2B5EF4-FFF2-40B4-BE49-F238E27FC236}">
                    <a16:creationId xmlns:a16="http://schemas.microsoft.com/office/drawing/2014/main" id="{FCB62906-9E5E-41EF-8573-B42EAF19AF0A}"/>
                  </a:ext>
                </a:extLst>
              </p:cNvPr>
              <p:cNvPicPr/>
              <p:nvPr/>
            </p:nvPicPr>
            <p:blipFill>
              <a:blip r:embed="rId25"/>
              <a:stretch>
                <a:fillRect/>
              </a:stretch>
            </p:blipFill>
            <p:spPr>
              <a:xfrm>
                <a:off x="4395024" y="3491136"/>
                <a:ext cx="475347" cy="73342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t 15">
                <a:extLst>
                  <a:ext uri="{FF2B5EF4-FFF2-40B4-BE49-F238E27FC236}">
                    <a16:creationId xmlns:a16="http://schemas.microsoft.com/office/drawing/2014/main" id="{8AD3C6DA-E8FB-4575-B6A5-18EDB452CEA4}"/>
                  </a:ext>
                </a:extLst>
              </p14:cNvPr>
              <p14:cNvContentPartPr/>
              <p14:nvPr/>
            </p14:nvContentPartPr>
            <p14:xfrm>
              <a:off x="5076685" y="3600844"/>
              <a:ext cx="26496" cy="531648"/>
            </p14:xfrm>
          </p:contentPart>
        </mc:Choice>
        <mc:Fallback xmlns="">
          <p:pic>
            <p:nvPicPr>
              <p:cNvPr id="16" name="Inkt 15">
                <a:extLst>
                  <a:ext uri="{FF2B5EF4-FFF2-40B4-BE49-F238E27FC236}">
                    <a16:creationId xmlns:a16="http://schemas.microsoft.com/office/drawing/2014/main" id="{8AD3C6DA-E8FB-4575-B6A5-18EDB452CEA4}"/>
                  </a:ext>
                </a:extLst>
              </p:cNvPr>
              <p:cNvPicPr/>
              <p:nvPr/>
            </p:nvPicPr>
            <p:blipFill>
              <a:blip r:embed="rId27"/>
              <a:stretch>
                <a:fillRect/>
              </a:stretch>
            </p:blipFill>
            <p:spPr>
              <a:xfrm>
                <a:off x="5048041" y="3543213"/>
                <a:ext cx="83427" cy="64655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t 16">
                <a:extLst>
                  <a:ext uri="{FF2B5EF4-FFF2-40B4-BE49-F238E27FC236}">
                    <a16:creationId xmlns:a16="http://schemas.microsoft.com/office/drawing/2014/main" id="{C72ACC87-44FB-4F55-8945-6E7CE483CC0F}"/>
                  </a:ext>
                </a:extLst>
              </p14:cNvPr>
              <p14:cNvContentPartPr/>
              <p14:nvPr/>
            </p14:nvContentPartPr>
            <p14:xfrm>
              <a:off x="5494861" y="3635692"/>
              <a:ext cx="17568" cy="435744"/>
            </p14:xfrm>
          </p:contentPart>
        </mc:Choice>
        <mc:Fallback xmlns="">
          <p:pic>
            <p:nvPicPr>
              <p:cNvPr id="17" name="Inkt 16">
                <a:extLst>
                  <a:ext uri="{FF2B5EF4-FFF2-40B4-BE49-F238E27FC236}">
                    <a16:creationId xmlns:a16="http://schemas.microsoft.com/office/drawing/2014/main" id="{C72ACC87-44FB-4F55-8945-6E7CE483CC0F}"/>
                  </a:ext>
                </a:extLst>
              </p:cNvPr>
              <p:cNvPicPr/>
              <p:nvPr/>
            </p:nvPicPr>
            <p:blipFill>
              <a:blip r:embed="rId29"/>
              <a:stretch>
                <a:fillRect/>
              </a:stretch>
            </p:blipFill>
            <p:spPr>
              <a:xfrm>
                <a:off x="5466752" y="3578121"/>
                <a:ext cx="73434" cy="550527"/>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t 17">
                <a:extLst>
                  <a:ext uri="{FF2B5EF4-FFF2-40B4-BE49-F238E27FC236}">
                    <a16:creationId xmlns:a16="http://schemas.microsoft.com/office/drawing/2014/main" id="{1651AB99-910B-418F-AC82-259B94B7CFA7}"/>
                  </a:ext>
                </a:extLst>
              </p14:cNvPr>
              <p14:cNvContentPartPr/>
              <p14:nvPr/>
            </p14:nvContentPartPr>
            <p14:xfrm>
              <a:off x="5390317" y="3583564"/>
              <a:ext cx="418176" cy="43776"/>
            </p14:xfrm>
          </p:contentPart>
        </mc:Choice>
        <mc:Fallback xmlns="">
          <p:pic>
            <p:nvPicPr>
              <p:cNvPr id="18" name="Inkt 17">
                <a:extLst>
                  <a:ext uri="{FF2B5EF4-FFF2-40B4-BE49-F238E27FC236}">
                    <a16:creationId xmlns:a16="http://schemas.microsoft.com/office/drawing/2014/main" id="{1651AB99-910B-418F-AC82-259B94B7CFA7}"/>
                  </a:ext>
                </a:extLst>
              </p:cNvPr>
              <p:cNvPicPr/>
              <p:nvPr/>
            </p:nvPicPr>
            <p:blipFill>
              <a:blip r:embed="rId31"/>
              <a:stretch>
                <a:fillRect/>
              </a:stretch>
            </p:blipFill>
            <p:spPr>
              <a:xfrm>
                <a:off x="5361552" y="3526620"/>
                <a:ext cx="475347" cy="15730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t 18">
                <a:extLst>
                  <a:ext uri="{FF2B5EF4-FFF2-40B4-BE49-F238E27FC236}">
                    <a16:creationId xmlns:a16="http://schemas.microsoft.com/office/drawing/2014/main" id="{A90F6244-0D70-4D9D-BC0D-1DF99BC7B73D}"/>
                  </a:ext>
                </a:extLst>
              </p14:cNvPr>
              <p14:cNvContentPartPr/>
              <p14:nvPr/>
            </p14:nvContentPartPr>
            <p14:xfrm>
              <a:off x="5982445" y="3540076"/>
              <a:ext cx="409536" cy="531648"/>
            </p14:xfrm>
          </p:contentPart>
        </mc:Choice>
        <mc:Fallback xmlns="">
          <p:pic>
            <p:nvPicPr>
              <p:cNvPr id="19" name="Inkt 18">
                <a:extLst>
                  <a:ext uri="{FF2B5EF4-FFF2-40B4-BE49-F238E27FC236}">
                    <a16:creationId xmlns:a16="http://schemas.microsoft.com/office/drawing/2014/main" id="{A90F6244-0D70-4D9D-BC0D-1DF99BC7B73D}"/>
                  </a:ext>
                </a:extLst>
              </p:cNvPr>
              <p:cNvPicPr/>
              <p:nvPr/>
            </p:nvPicPr>
            <p:blipFill>
              <a:blip r:embed="rId33"/>
              <a:stretch>
                <a:fillRect/>
              </a:stretch>
            </p:blipFill>
            <p:spPr>
              <a:xfrm>
                <a:off x="5953680" y="3482484"/>
                <a:ext cx="466706" cy="64647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t 19">
                <a:extLst>
                  <a:ext uri="{FF2B5EF4-FFF2-40B4-BE49-F238E27FC236}">
                    <a16:creationId xmlns:a16="http://schemas.microsoft.com/office/drawing/2014/main" id="{D2CD738B-EAF4-492D-A65F-8378361A7BCA}"/>
                  </a:ext>
                </a:extLst>
              </p14:cNvPr>
              <p14:cNvContentPartPr/>
              <p14:nvPr/>
            </p14:nvContentPartPr>
            <p14:xfrm>
              <a:off x="6139117" y="3818572"/>
              <a:ext cx="156960" cy="52416"/>
            </p14:xfrm>
          </p:contentPart>
        </mc:Choice>
        <mc:Fallback xmlns="">
          <p:pic>
            <p:nvPicPr>
              <p:cNvPr id="20" name="Inkt 19">
                <a:extLst>
                  <a:ext uri="{FF2B5EF4-FFF2-40B4-BE49-F238E27FC236}">
                    <a16:creationId xmlns:a16="http://schemas.microsoft.com/office/drawing/2014/main" id="{D2CD738B-EAF4-492D-A65F-8378361A7BCA}"/>
                  </a:ext>
                </a:extLst>
              </p:cNvPr>
              <p:cNvPicPr/>
              <p:nvPr/>
            </p:nvPicPr>
            <p:blipFill>
              <a:blip r:embed="rId35"/>
              <a:stretch>
                <a:fillRect/>
              </a:stretch>
            </p:blipFill>
            <p:spPr>
              <a:xfrm>
                <a:off x="6116077" y="3772492"/>
                <a:ext cx="202752" cy="14428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t 20">
                <a:extLst>
                  <a:ext uri="{FF2B5EF4-FFF2-40B4-BE49-F238E27FC236}">
                    <a16:creationId xmlns:a16="http://schemas.microsoft.com/office/drawing/2014/main" id="{FF4DFE59-753E-4ECC-8B27-B0B80D58C204}"/>
                  </a:ext>
                </a:extLst>
              </p14:cNvPr>
              <p14:cNvContentPartPr/>
              <p14:nvPr/>
            </p14:nvContentPartPr>
            <p14:xfrm>
              <a:off x="6609421" y="3479020"/>
              <a:ext cx="461952" cy="635904"/>
            </p14:xfrm>
          </p:contentPart>
        </mc:Choice>
        <mc:Fallback xmlns="">
          <p:pic>
            <p:nvPicPr>
              <p:cNvPr id="21" name="Inkt 20">
                <a:extLst>
                  <a:ext uri="{FF2B5EF4-FFF2-40B4-BE49-F238E27FC236}">
                    <a16:creationId xmlns:a16="http://schemas.microsoft.com/office/drawing/2014/main" id="{FF4DFE59-753E-4ECC-8B27-B0B80D58C204}"/>
                  </a:ext>
                </a:extLst>
              </p:cNvPr>
              <p:cNvPicPr/>
              <p:nvPr/>
            </p:nvPicPr>
            <p:blipFill>
              <a:blip r:embed="rId37"/>
              <a:stretch>
                <a:fillRect/>
              </a:stretch>
            </p:blipFill>
            <p:spPr>
              <a:xfrm>
                <a:off x="6580639" y="3421472"/>
                <a:ext cx="519156" cy="750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t 21">
                <a:extLst>
                  <a:ext uri="{FF2B5EF4-FFF2-40B4-BE49-F238E27FC236}">
                    <a16:creationId xmlns:a16="http://schemas.microsoft.com/office/drawing/2014/main" id="{950EF37F-368B-4E34-9788-59ACE65DE874}"/>
                  </a:ext>
                </a:extLst>
              </p14:cNvPr>
              <p14:cNvContentPartPr/>
              <p14:nvPr/>
            </p14:nvContentPartPr>
            <p14:xfrm>
              <a:off x="7245325" y="3435532"/>
              <a:ext cx="409536" cy="575136"/>
            </p14:xfrm>
          </p:contentPart>
        </mc:Choice>
        <mc:Fallback xmlns="">
          <p:pic>
            <p:nvPicPr>
              <p:cNvPr id="22" name="Inkt 21">
                <a:extLst>
                  <a:ext uri="{FF2B5EF4-FFF2-40B4-BE49-F238E27FC236}">
                    <a16:creationId xmlns:a16="http://schemas.microsoft.com/office/drawing/2014/main" id="{950EF37F-368B-4E34-9788-59ACE65DE874}"/>
                  </a:ext>
                </a:extLst>
              </p:cNvPr>
              <p:cNvPicPr/>
              <p:nvPr/>
            </p:nvPicPr>
            <p:blipFill>
              <a:blip r:embed="rId39"/>
              <a:stretch>
                <a:fillRect/>
              </a:stretch>
            </p:blipFill>
            <p:spPr>
              <a:xfrm>
                <a:off x="7216535" y="3377946"/>
                <a:ext cx="466756" cy="689947"/>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t 22">
                <a:extLst>
                  <a:ext uri="{FF2B5EF4-FFF2-40B4-BE49-F238E27FC236}">
                    <a16:creationId xmlns:a16="http://schemas.microsoft.com/office/drawing/2014/main" id="{9B322A46-6DB2-46F6-A25E-99BBA09847F5}"/>
                  </a:ext>
                </a:extLst>
              </p14:cNvPr>
              <p14:cNvContentPartPr/>
              <p14:nvPr/>
            </p14:nvContentPartPr>
            <p14:xfrm>
              <a:off x="7297453" y="3618412"/>
              <a:ext cx="339840" cy="35136"/>
            </p14:xfrm>
          </p:contentPart>
        </mc:Choice>
        <mc:Fallback xmlns="">
          <p:pic>
            <p:nvPicPr>
              <p:cNvPr id="23" name="Inkt 22">
                <a:extLst>
                  <a:ext uri="{FF2B5EF4-FFF2-40B4-BE49-F238E27FC236}">
                    <a16:creationId xmlns:a16="http://schemas.microsoft.com/office/drawing/2014/main" id="{9B322A46-6DB2-46F6-A25E-99BBA09847F5}"/>
                  </a:ext>
                </a:extLst>
              </p:cNvPr>
              <p:cNvPicPr/>
              <p:nvPr/>
            </p:nvPicPr>
            <p:blipFill>
              <a:blip r:embed="rId41"/>
              <a:stretch>
                <a:fillRect/>
              </a:stretch>
            </p:blipFill>
            <p:spPr>
              <a:xfrm>
                <a:off x="7268683" y="3561047"/>
                <a:ext cx="397019" cy="149507"/>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Inkt 23">
                <a:extLst>
                  <a:ext uri="{FF2B5EF4-FFF2-40B4-BE49-F238E27FC236}">
                    <a16:creationId xmlns:a16="http://schemas.microsoft.com/office/drawing/2014/main" id="{0D24B01A-C015-42CE-94B7-603D9251AFDF}"/>
                  </a:ext>
                </a:extLst>
              </p14:cNvPr>
              <p14:cNvContentPartPr/>
              <p14:nvPr/>
            </p14:nvContentPartPr>
            <p14:xfrm>
              <a:off x="7323661" y="3426892"/>
              <a:ext cx="252864" cy="43776"/>
            </p14:xfrm>
          </p:contentPart>
        </mc:Choice>
        <mc:Fallback xmlns="">
          <p:pic>
            <p:nvPicPr>
              <p:cNvPr id="24" name="Inkt 23">
                <a:extLst>
                  <a:ext uri="{FF2B5EF4-FFF2-40B4-BE49-F238E27FC236}">
                    <a16:creationId xmlns:a16="http://schemas.microsoft.com/office/drawing/2014/main" id="{0D24B01A-C015-42CE-94B7-603D9251AFDF}"/>
                  </a:ext>
                </a:extLst>
              </p:cNvPr>
              <p:cNvPicPr/>
              <p:nvPr/>
            </p:nvPicPr>
            <p:blipFill>
              <a:blip r:embed="rId43"/>
              <a:stretch>
                <a:fillRect/>
              </a:stretch>
            </p:blipFill>
            <p:spPr>
              <a:xfrm>
                <a:off x="7294886" y="3369481"/>
                <a:ext cx="310055" cy="158239"/>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t 24">
                <a:extLst>
                  <a:ext uri="{FF2B5EF4-FFF2-40B4-BE49-F238E27FC236}">
                    <a16:creationId xmlns:a16="http://schemas.microsoft.com/office/drawing/2014/main" id="{F6E6BC00-13E7-4C7A-8664-4ECE2442A30C}"/>
                  </a:ext>
                </a:extLst>
              </p14:cNvPr>
              <p14:cNvContentPartPr/>
              <p14:nvPr/>
            </p14:nvContentPartPr>
            <p14:xfrm>
              <a:off x="8333677" y="3165388"/>
              <a:ext cx="1934136" cy="1977120"/>
            </p14:xfrm>
          </p:contentPart>
        </mc:Choice>
        <mc:Fallback xmlns="">
          <p:pic>
            <p:nvPicPr>
              <p:cNvPr id="25" name="Inkt 24">
                <a:extLst>
                  <a:ext uri="{FF2B5EF4-FFF2-40B4-BE49-F238E27FC236}">
                    <a16:creationId xmlns:a16="http://schemas.microsoft.com/office/drawing/2014/main" id="{F6E6BC00-13E7-4C7A-8664-4ECE2442A30C}"/>
                  </a:ext>
                </a:extLst>
              </p:cNvPr>
              <p:cNvPicPr/>
              <p:nvPr/>
            </p:nvPicPr>
            <p:blipFill>
              <a:blip r:embed="rId45"/>
              <a:stretch>
                <a:fillRect/>
              </a:stretch>
            </p:blipFill>
            <p:spPr>
              <a:xfrm>
                <a:off x="8304874" y="3136588"/>
                <a:ext cx="1991382" cy="2034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t 25">
                <a:extLst>
                  <a:ext uri="{FF2B5EF4-FFF2-40B4-BE49-F238E27FC236}">
                    <a16:creationId xmlns:a16="http://schemas.microsoft.com/office/drawing/2014/main" id="{C6C59D94-FEF3-440F-8D67-D5639F0121C3}"/>
                  </a:ext>
                </a:extLst>
              </p14:cNvPr>
              <p14:cNvContentPartPr/>
              <p14:nvPr/>
            </p14:nvContentPartPr>
            <p14:xfrm>
              <a:off x="8447149" y="3148108"/>
              <a:ext cx="496800" cy="818784"/>
            </p14:xfrm>
          </p:contentPart>
        </mc:Choice>
        <mc:Fallback xmlns="">
          <p:pic>
            <p:nvPicPr>
              <p:cNvPr id="26" name="Inkt 25">
                <a:extLst>
                  <a:ext uri="{FF2B5EF4-FFF2-40B4-BE49-F238E27FC236}">
                    <a16:creationId xmlns:a16="http://schemas.microsoft.com/office/drawing/2014/main" id="{C6C59D94-FEF3-440F-8D67-D5639F0121C3}"/>
                  </a:ext>
                </a:extLst>
              </p:cNvPr>
              <p:cNvPicPr/>
              <p:nvPr/>
            </p:nvPicPr>
            <p:blipFill>
              <a:blip r:embed="rId47"/>
              <a:stretch>
                <a:fillRect/>
              </a:stretch>
            </p:blipFill>
            <p:spPr>
              <a:xfrm>
                <a:off x="8418349" y="3090548"/>
                <a:ext cx="554040" cy="933543"/>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7" name="Inkt 26">
                <a:extLst>
                  <a:ext uri="{FF2B5EF4-FFF2-40B4-BE49-F238E27FC236}">
                    <a16:creationId xmlns:a16="http://schemas.microsoft.com/office/drawing/2014/main" id="{AA9864B8-B916-4B7A-BC50-B33475FB0996}"/>
                  </a:ext>
                </a:extLst>
              </p14:cNvPr>
              <p14:cNvContentPartPr/>
              <p14:nvPr/>
            </p14:nvContentPartPr>
            <p14:xfrm>
              <a:off x="8281549" y="3592204"/>
              <a:ext cx="635904" cy="1428480"/>
            </p14:xfrm>
          </p:contentPart>
        </mc:Choice>
        <mc:Fallback xmlns="">
          <p:pic>
            <p:nvPicPr>
              <p:cNvPr id="27" name="Inkt 26">
                <a:extLst>
                  <a:ext uri="{FF2B5EF4-FFF2-40B4-BE49-F238E27FC236}">
                    <a16:creationId xmlns:a16="http://schemas.microsoft.com/office/drawing/2014/main" id="{AA9864B8-B916-4B7A-BC50-B33475FB0996}"/>
                  </a:ext>
                </a:extLst>
              </p:cNvPr>
              <p:cNvPicPr/>
              <p:nvPr/>
            </p:nvPicPr>
            <p:blipFill>
              <a:blip r:embed="rId49"/>
              <a:stretch>
                <a:fillRect/>
              </a:stretch>
            </p:blipFill>
            <p:spPr>
              <a:xfrm>
                <a:off x="8252775" y="3534619"/>
                <a:ext cx="693092" cy="1543291"/>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8" name="Inkt 27">
                <a:extLst>
                  <a:ext uri="{FF2B5EF4-FFF2-40B4-BE49-F238E27FC236}">
                    <a16:creationId xmlns:a16="http://schemas.microsoft.com/office/drawing/2014/main" id="{D559CACE-1C06-40AE-8EAF-727C24C9C2AB}"/>
                  </a:ext>
                </a:extLst>
              </p14:cNvPr>
              <p14:cNvContentPartPr/>
              <p14:nvPr/>
            </p14:nvContentPartPr>
            <p14:xfrm>
              <a:off x="9004429" y="3540076"/>
              <a:ext cx="331200" cy="531648"/>
            </p14:xfrm>
          </p:contentPart>
        </mc:Choice>
        <mc:Fallback xmlns="">
          <p:pic>
            <p:nvPicPr>
              <p:cNvPr id="28" name="Inkt 27">
                <a:extLst>
                  <a:ext uri="{FF2B5EF4-FFF2-40B4-BE49-F238E27FC236}">
                    <a16:creationId xmlns:a16="http://schemas.microsoft.com/office/drawing/2014/main" id="{D559CACE-1C06-40AE-8EAF-727C24C9C2AB}"/>
                  </a:ext>
                </a:extLst>
              </p:cNvPr>
              <p:cNvPicPr/>
              <p:nvPr/>
            </p:nvPicPr>
            <p:blipFill>
              <a:blip r:embed="rId51"/>
              <a:stretch>
                <a:fillRect/>
              </a:stretch>
            </p:blipFill>
            <p:spPr>
              <a:xfrm>
                <a:off x="8975629" y="3482484"/>
                <a:ext cx="388440" cy="646472"/>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Inkt 28">
                <a:extLst>
                  <a:ext uri="{FF2B5EF4-FFF2-40B4-BE49-F238E27FC236}">
                    <a16:creationId xmlns:a16="http://schemas.microsoft.com/office/drawing/2014/main" id="{CAF2A378-3AB1-4E67-9722-4CBFB06828CD}"/>
                  </a:ext>
                </a:extLst>
              </p14:cNvPr>
              <p14:cNvContentPartPr/>
              <p14:nvPr/>
            </p14:nvContentPartPr>
            <p14:xfrm>
              <a:off x="9439885" y="3487660"/>
              <a:ext cx="383328" cy="496800"/>
            </p14:xfrm>
          </p:contentPart>
        </mc:Choice>
        <mc:Fallback xmlns="">
          <p:pic>
            <p:nvPicPr>
              <p:cNvPr id="29" name="Inkt 28">
                <a:extLst>
                  <a:ext uri="{FF2B5EF4-FFF2-40B4-BE49-F238E27FC236}">
                    <a16:creationId xmlns:a16="http://schemas.microsoft.com/office/drawing/2014/main" id="{CAF2A378-3AB1-4E67-9722-4CBFB06828CD}"/>
                  </a:ext>
                </a:extLst>
              </p:cNvPr>
              <p:cNvPicPr/>
              <p:nvPr/>
            </p:nvPicPr>
            <p:blipFill>
              <a:blip r:embed="rId53"/>
              <a:stretch>
                <a:fillRect/>
              </a:stretch>
            </p:blipFill>
            <p:spPr>
              <a:xfrm>
                <a:off x="9411117" y="3430018"/>
                <a:ext cx="440504" cy="611723"/>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t 29">
                <a:extLst>
                  <a:ext uri="{FF2B5EF4-FFF2-40B4-BE49-F238E27FC236}">
                    <a16:creationId xmlns:a16="http://schemas.microsoft.com/office/drawing/2014/main" id="{DC5AB75F-7AFE-44A4-9973-46AE3AD08E41}"/>
                  </a:ext>
                </a:extLst>
              </p14:cNvPr>
              <p14:cNvContentPartPr/>
              <p14:nvPr/>
            </p14:nvContentPartPr>
            <p14:xfrm>
              <a:off x="9814285" y="3261292"/>
              <a:ext cx="496800" cy="783936"/>
            </p14:xfrm>
          </p:contentPart>
        </mc:Choice>
        <mc:Fallback xmlns="">
          <p:pic>
            <p:nvPicPr>
              <p:cNvPr id="30" name="Inkt 29">
                <a:extLst>
                  <a:ext uri="{FF2B5EF4-FFF2-40B4-BE49-F238E27FC236}">
                    <a16:creationId xmlns:a16="http://schemas.microsoft.com/office/drawing/2014/main" id="{DC5AB75F-7AFE-44A4-9973-46AE3AD08E41}"/>
                  </a:ext>
                </a:extLst>
              </p:cNvPr>
              <p:cNvPicPr/>
              <p:nvPr/>
            </p:nvPicPr>
            <p:blipFill>
              <a:blip r:embed="rId55"/>
              <a:stretch>
                <a:fillRect/>
              </a:stretch>
            </p:blipFill>
            <p:spPr>
              <a:xfrm>
                <a:off x="9785485" y="3203729"/>
                <a:ext cx="554040" cy="898702"/>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t 30">
                <a:extLst>
                  <a:ext uri="{FF2B5EF4-FFF2-40B4-BE49-F238E27FC236}">
                    <a16:creationId xmlns:a16="http://schemas.microsoft.com/office/drawing/2014/main" id="{BD95F53B-78D8-4292-A411-2DF9A4756CE0}"/>
                  </a:ext>
                </a:extLst>
              </p14:cNvPr>
              <p14:cNvContentPartPr/>
              <p14:nvPr/>
            </p14:nvContentPartPr>
            <p14:xfrm>
              <a:off x="1384237" y="3313420"/>
              <a:ext cx="1202400" cy="897408"/>
            </p14:xfrm>
          </p:contentPart>
        </mc:Choice>
        <mc:Fallback xmlns="">
          <p:pic>
            <p:nvPicPr>
              <p:cNvPr id="31" name="Inkt 30">
                <a:extLst>
                  <a:ext uri="{FF2B5EF4-FFF2-40B4-BE49-F238E27FC236}">
                    <a16:creationId xmlns:a16="http://schemas.microsoft.com/office/drawing/2014/main" id="{BD95F53B-78D8-4292-A411-2DF9A4756CE0}"/>
                  </a:ext>
                </a:extLst>
              </p:cNvPr>
              <p:cNvPicPr/>
              <p:nvPr/>
            </p:nvPicPr>
            <p:blipFill>
              <a:blip r:embed="rId57"/>
              <a:stretch>
                <a:fillRect/>
              </a:stretch>
            </p:blipFill>
            <p:spPr>
              <a:xfrm>
                <a:off x="1355428" y="3284622"/>
                <a:ext cx="1259657" cy="954643"/>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2" name="Inkt 31">
                <a:extLst>
                  <a:ext uri="{FF2B5EF4-FFF2-40B4-BE49-F238E27FC236}">
                    <a16:creationId xmlns:a16="http://schemas.microsoft.com/office/drawing/2014/main" id="{168CEB4E-B98B-4CA9-9972-C3B8CAD5BBC0}"/>
                  </a:ext>
                </a:extLst>
              </p14:cNvPr>
              <p14:cNvContentPartPr/>
              <p14:nvPr/>
            </p14:nvContentPartPr>
            <p14:xfrm>
              <a:off x="5216077" y="2599468"/>
              <a:ext cx="288" cy="288"/>
            </p14:xfrm>
          </p:contentPart>
        </mc:Choice>
        <mc:Fallback xmlns="">
          <p:pic>
            <p:nvPicPr>
              <p:cNvPr id="32" name="Inkt 31">
                <a:extLst>
                  <a:ext uri="{FF2B5EF4-FFF2-40B4-BE49-F238E27FC236}">
                    <a16:creationId xmlns:a16="http://schemas.microsoft.com/office/drawing/2014/main" id="{168CEB4E-B98B-4CA9-9972-C3B8CAD5BBC0}"/>
                  </a:ext>
                </a:extLst>
              </p:cNvPr>
              <p:cNvPicPr/>
              <p:nvPr/>
            </p:nvPicPr>
            <p:blipFill>
              <a:blip r:embed="rId59"/>
              <a:stretch>
                <a:fillRect/>
              </a:stretch>
            </p:blipFill>
            <p:spPr>
              <a:xfrm>
                <a:off x="5175757" y="2559148"/>
                <a:ext cx="806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 name="Inkt 32">
                <a:extLst>
                  <a:ext uri="{FF2B5EF4-FFF2-40B4-BE49-F238E27FC236}">
                    <a16:creationId xmlns:a16="http://schemas.microsoft.com/office/drawing/2014/main" id="{8970EA80-92B6-4296-96A5-9BC81F613E8C}"/>
                  </a:ext>
                </a:extLst>
              </p14:cNvPr>
              <p14:cNvContentPartPr/>
              <p14:nvPr/>
            </p14:nvContentPartPr>
            <p14:xfrm>
              <a:off x="2653500" y="1444198"/>
              <a:ext cx="4313761" cy="1312734"/>
            </p14:xfrm>
          </p:contentPart>
        </mc:Choice>
        <mc:Fallback xmlns="">
          <p:pic>
            <p:nvPicPr>
              <p:cNvPr id="33" name="Inkt 32">
                <a:extLst>
                  <a:ext uri="{FF2B5EF4-FFF2-40B4-BE49-F238E27FC236}">
                    <a16:creationId xmlns:a16="http://schemas.microsoft.com/office/drawing/2014/main" id="{8970EA80-92B6-4296-96A5-9BC81F613E8C}"/>
                  </a:ext>
                </a:extLst>
              </p:cNvPr>
              <p:cNvPicPr/>
              <p:nvPr/>
            </p:nvPicPr>
            <p:blipFill>
              <a:blip r:embed="rId61"/>
              <a:stretch>
                <a:fillRect/>
              </a:stretch>
            </p:blipFill>
            <p:spPr>
              <a:xfrm>
                <a:off x="2646300" y="1425836"/>
                <a:ext cx="4371004" cy="1381143"/>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4" name="Inkt 33">
                <a:extLst>
                  <a:ext uri="{FF2B5EF4-FFF2-40B4-BE49-F238E27FC236}">
                    <a16:creationId xmlns:a16="http://schemas.microsoft.com/office/drawing/2014/main" id="{1D646567-171C-4074-B970-07E8A9F67C43}"/>
                  </a:ext>
                </a:extLst>
              </p14:cNvPr>
              <p14:cNvContentPartPr/>
              <p14:nvPr/>
            </p14:nvContentPartPr>
            <p14:xfrm>
              <a:off x="7154652" y="1432492"/>
              <a:ext cx="796273" cy="1129434"/>
            </p14:xfrm>
          </p:contentPart>
        </mc:Choice>
        <mc:Fallback xmlns="">
          <p:pic>
            <p:nvPicPr>
              <p:cNvPr id="34" name="Inkt 33">
                <a:extLst>
                  <a:ext uri="{FF2B5EF4-FFF2-40B4-BE49-F238E27FC236}">
                    <a16:creationId xmlns:a16="http://schemas.microsoft.com/office/drawing/2014/main" id="{1D646567-171C-4074-B970-07E8A9F67C43}"/>
                  </a:ext>
                </a:extLst>
              </p:cNvPr>
              <p:cNvPicPr/>
              <p:nvPr/>
            </p:nvPicPr>
            <p:blipFill>
              <a:blip r:embed="rId63"/>
              <a:stretch>
                <a:fillRect/>
              </a:stretch>
            </p:blipFill>
            <p:spPr>
              <a:xfrm>
                <a:off x="7140259" y="1382103"/>
                <a:ext cx="843049" cy="11938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5" name="Inkt 34">
                <a:extLst>
                  <a:ext uri="{FF2B5EF4-FFF2-40B4-BE49-F238E27FC236}">
                    <a16:creationId xmlns:a16="http://schemas.microsoft.com/office/drawing/2014/main" id="{C9F28DFC-3AFF-43F2-A080-0D5E9DE8F72B}"/>
                  </a:ext>
                </a:extLst>
              </p14:cNvPr>
              <p14:cNvContentPartPr/>
              <p14:nvPr/>
            </p14:nvContentPartPr>
            <p14:xfrm>
              <a:off x="9969145" y="1895465"/>
              <a:ext cx="1695168" cy="3279096"/>
            </p14:xfrm>
          </p:contentPart>
        </mc:Choice>
        <mc:Fallback xmlns="">
          <p:pic>
            <p:nvPicPr>
              <p:cNvPr id="35" name="Inkt 34">
                <a:extLst>
                  <a:ext uri="{FF2B5EF4-FFF2-40B4-BE49-F238E27FC236}">
                    <a16:creationId xmlns:a16="http://schemas.microsoft.com/office/drawing/2014/main" id="{C9F28DFC-3AFF-43F2-A080-0D5E9DE8F72B}"/>
                  </a:ext>
                </a:extLst>
              </p:cNvPr>
              <p:cNvPicPr/>
              <p:nvPr/>
            </p:nvPicPr>
            <p:blipFill>
              <a:blip r:embed="rId65"/>
              <a:stretch>
                <a:fillRect/>
              </a:stretch>
            </p:blipFill>
            <p:spPr>
              <a:xfrm>
                <a:off x="9940346" y="1867026"/>
                <a:ext cx="1752406" cy="3336333"/>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6" name="Inkt 35">
                <a:extLst>
                  <a:ext uri="{FF2B5EF4-FFF2-40B4-BE49-F238E27FC236}">
                    <a16:creationId xmlns:a16="http://schemas.microsoft.com/office/drawing/2014/main" id="{B601ABA6-4E72-483A-85A6-800EC5947D85}"/>
                  </a:ext>
                </a:extLst>
              </p14:cNvPr>
              <p14:cNvContentPartPr/>
              <p14:nvPr/>
            </p14:nvContentPartPr>
            <p14:xfrm>
              <a:off x="10292569" y="5408201"/>
              <a:ext cx="435168" cy="580032"/>
            </p14:xfrm>
          </p:contentPart>
        </mc:Choice>
        <mc:Fallback xmlns="">
          <p:pic>
            <p:nvPicPr>
              <p:cNvPr id="36" name="Inkt 35">
                <a:extLst>
                  <a:ext uri="{FF2B5EF4-FFF2-40B4-BE49-F238E27FC236}">
                    <a16:creationId xmlns:a16="http://schemas.microsoft.com/office/drawing/2014/main" id="{B601ABA6-4E72-483A-85A6-800EC5947D85}"/>
                  </a:ext>
                </a:extLst>
              </p:cNvPr>
              <p:cNvPicPr/>
              <p:nvPr/>
            </p:nvPicPr>
            <p:blipFill>
              <a:blip r:embed="rId67"/>
              <a:stretch>
                <a:fillRect/>
              </a:stretch>
            </p:blipFill>
            <p:spPr>
              <a:xfrm>
                <a:off x="10263774" y="5379433"/>
                <a:ext cx="492399" cy="637208"/>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7" name="Inkt 36">
                <a:extLst>
                  <a:ext uri="{FF2B5EF4-FFF2-40B4-BE49-F238E27FC236}">
                    <a16:creationId xmlns:a16="http://schemas.microsoft.com/office/drawing/2014/main" id="{62379AF4-BE29-4684-B8B4-ECFD0C08E044}"/>
                  </a:ext>
                </a:extLst>
              </p14:cNvPr>
              <p14:cNvContentPartPr/>
              <p14:nvPr/>
            </p14:nvContentPartPr>
            <p14:xfrm>
              <a:off x="10381561" y="5452841"/>
              <a:ext cx="279072" cy="501984"/>
            </p14:xfrm>
          </p:contentPart>
        </mc:Choice>
        <mc:Fallback xmlns="">
          <p:pic>
            <p:nvPicPr>
              <p:cNvPr id="37" name="Inkt 36">
                <a:extLst>
                  <a:ext uri="{FF2B5EF4-FFF2-40B4-BE49-F238E27FC236}">
                    <a16:creationId xmlns:a16="http://schemas.microsoft.com/office/drawing/2014/main" id="{62379AF4-BE29-4684-B8B4-ECFD0C08E044}"/>
                  </a:ext>
                </a:extLst>
              </p:cNvPr>
              <p:cNvPicPr/>
              <p:nvPr/>
            </p:nvPicPr>
            <p:blipFill>
              <a:blip r:embed="rId69"/>
              <a:stretch>
                <a:fillRect/>
              </a:stretch>
            </p:blipFill>
            <p:spPr>
              <a:xfrm>
                <a:off x="10353150" y="5395307"/>
                <a:ext cx="336253" cy="616692"/>
              </a:xfrm>
              <a:prstGeom prst="rect">
                <a:avLst/>
              </a:prstGeom>
            </p:spPr>
          </p:pic>
        </mc:Fallback>
      </mc:AlternateContent>
    </p:spTree>
    <p:extLst>
      <p:ext uri="{BB962C8B-B14F-4D97-AF65-F5344CB8AC3E}">
        <p14:creationId xmlns:p14="http://schemas.microsoft.com/office/powerpoint/2010/main" val="3005946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7084BA84-CC47-4B3E-B279-4486B8C5AEF3}"/>
              </a:ext>
            </a:extLst>
          </p:cNvPr>
          <p:cNvPicPr>
            <a:picLocks noChangeAspect="1"/>
          </p:cNvPicPr>
          <p:nvPr/>
        </p:nvPicPr>
        <p:blipFill rotWithShape="1">
          <a:blip r:embed="rId2"/>
          <a:srcRect l="6332" t="6339" b="10166"/>
          <a:stretch/>
        </p:blipFill>
        <p:spPr>
          <a:xfrm>
            <a:off x="2974519" y="0"/>
            <a:ext cx="5453276" cy="2734350"/>
          </a:xfrm>
          <a:prstGeom prst="rect">
            <a:avLst/>
          </a:prstGeom>
        </p:spPr>
      </p:pic>
      <mc:AlternateContent xmlns:mc="http://schemas.openxmlformats.org/markup-compatibility/2006" xmlns:p14="http://schemas.microsoft.com/office/powerpoint/2010/main">
        <mc:Choice Requires="p14">
          <p:contentPart p14:bwMode="auto" r:id="rId3">
            <p14:nvContentPartPr>
              <p14:cNvPr id="32" name="Inkt 31">
                <a:extLst>
                  <a:ext uri="{FF2B5EF4-FFF2-40B4-BE49-F238E27FC236}">
                    <a16:creationId xmlns:a16="http://schemas.microsoft.com/office/drawing/2014/main" id="{AFCDFA22-8CB7-4AEE-ADFE-83E08A0468EC}"/>
                  </a:ext>
                </a:extLst>
              </p14:cNvPr>
              <p14:cNvContentPartPr/>
              <p14:nvPr/>
            </p14:nvContentPartPr>
            <p14:xfrm>
              <a:off x="5450817" y="2130414"/>
              <a:ext cx="9216" cy="186624"/>
            </p14:xfrm>
          </p:contentPart>
        </mc:Choice>
        <mc:Fallback xmlns="">
          <p:pic>
            <p:nvPicPr>
              <p:cNvPr id="32" name="Inkt 31">
                <a:extLst>
                  <a:ext uri="{FF2B5EF4-FFF2-40B4-BE49-F238E27FC236}">
                    <a16:creationId xmlns:a16="http://schemas.microsoft.com/office/drawing/2014/main" id="{AFCDFA22-8CB7-4AEE-ADFE-83E08A0468EC}"/>
                  </a:ext>
                </a:extLst>
              </p:cNvPr>
              <p:cNvPicPr/>
              <p:nvPr/>
            </p:nvPicPr>
            <p:blipFill>
              <a:blip r:embed="rId4"/>
              <a:stretch>
                <a:fillRect/>
              </a:stretch>
            </p:blipFill>
            <p:spPr>
              <a:xfrm>
                <a:off x="5410497" y="2090382"/>
                <a:ext cx="89568" cy="26697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t 32">
                <a:extLst>
                  <a:ext uri="{FF2B5EF4-FFF2-40B4-BE49-F238E27FC236}">
                    <a16:creationId xmlns:a16="http://schemas.microsoft.com/office/drawing/2014/main" id="{36730359-7184-4E67-B95F-15C15F4389F3}"/>
                  </a:ext>
                </a:extLst>
              </p14:cNvPr>
              <p14:cNvContentPartPr/>
              <p14:nvPr/>
            </p14:nvContentPartPr>
            <p14:xfrm>
              <a:off x="5441889" y="2672142"/>
              <a:ext cx="288" cy="88992"/>
            </p14:xfrm>
          </p:contentPart>
        </mc:Choice>
        <mc:Fallback xmlns="">
          <p:pic>
            <p:nvPicPr>
              <p:cNvPr id="33" name="Inkt 32">
                <a:extLst>
                  <a:ext uri="{FF2B5EF4-FFF2-40B4-BE49-F238E27FC236}">
                    <a16:creationId xmlns:a16="http://schemas.microsoft.com/office/drawing/2014/main" id="{36730359-7184-4E67-B95F-15C15F4389F3}"/>
                  </a:ext>
                </a:extLst>
              </p:cNvPr>
              <p:cNvPicPr/>
              <p:nvPr/>
            </p:nvPicPr>
            <p:blipFill>
              <a:blip r:embed="rId6"/>
              <a:stretch>
                <a:fillRect/>
              </a:stretch>
            </p:blipFill>
            <p:spPr>
              <a:xfrm>
                <a:off x="5401569" y="2631822"/>
                <a:ext cx="80640" cy="16934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t 33">
                <a:extLst>
                  <a:ext uri="{FF2B5EF4-FFF2-40B4-BE49-F238E27FC236}">
                    <a16:creationId xmlns:a16="http://schemas.microsoft.com/office/drawing/2014/main" id="{8573278B-557B-44DE-9CE5-94012CB56385}"/>
                  </a:ext>
                </a:extLst>
              </p14:cNvPr>
              <p14:cNvContentPartPr/>
              <p14:nvPr/>
            </p14:nvContentPartPr>
            <p14:xfrm>
              <a:off x="5415105" y="3018318"/>
              <a:ext cx="9216" cy="97920"/>
            </p14:xfrm>
          </p:contentPart>
        </mc:Choice>
        <mc:Fallback xmlns="">
          <p:pic>
            <p:nvPicPr>
              <p:cNvPr id="34" name="Inkt 33">
                <a:extLst>
                  <a:ext uri="{FF2B5EF4-FFF2-40B4-BE49-F238E27FC236}">
                    <a16:creationId xmlns:a16="http://schemas.microsoft.com/office/drawing/2014/main" id="{8573278B-557B-44DE-9CE5-94012CB56385}"/>
                  </a:ext>
                </a:extLst>
              </p:cNvPr>
              <p:cNvPicPr/>
              <p:nvPr/>
            </p:nvPicPr>
            <p:blipFill>
              <a:blip r:embed="rId8"/>
              <a:stretch>
                <a:fillRect/>
              </a:stretch>
            </p:blipFill>
            <p:spPr>
              <a:xfrm>
                <a:off x="5375073" y="29779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t 34">
                <a:extLst>
                  <a:ext uri="{FF2B5EF4-FFF2-40B4-BE49-F238E27FC236}">
                    <a16:creationId xmlns:a16="http://schemas.microsoft.com/office/drawing/2014/main" id="{818540C8-93C3-40A8-A71A-DCD5719BD4DA}"/>
                  </a:ext>
                </a:extLst>
              </p14:cNvPr>
              <p14:cNvContentPartPr/>
              <p14:nvPr/>
            </p14:nvContentPartPr>
            <p14:xfrm>
              <a:off x="5424033" y="3444270"/>
              <a:ext cx="288" cy="80064"/>
            </p14:xfrm>
          </p:contentPart>
        </mc:Choice>
        <mc:Fallback xmlns="">
          <p:pic>
            <p:nvPicPr>
              <p:cNvPr id="35" name="Inkt 34">
                <a:extLst>
                  <a:ext uri="{FF2B5EF4-FFF2-40B4-BE49-F238E27FC236}">
                    <a16:creationId xmlns:a16="http://schemas.microsoft.com/office/drawing/2014/main" id="{818540C8-93C3-40A8-A71A-DCD5719BD4DA}"/>
                  </a:ext>
                </a:extLst>
              </p:cNvPr>
              <p:cNvPicPr/>
              <p:nvPr/>
            </p:nvPicPr>
            <p:blipFill>
              <a:blip r:embed="rId10"/>
              <a:stretch>
                <a:fillRect/>
              </a:stretch>
            </p:blipFill>
            <p:spPr>
              <a:xfrm>
                <a:off x="5384001" y="3404238"/>
                <a:ext cx="80640"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t 35">
                <a:extLst>
                  <a:ext uri="{FF2B5EF4-FFF2-40B4-BE49-F238E27FC236}">
                    <a16:creationId xmlns:a16="http://schemas.microsoft.com/office/drawing/2014/main" id="{F082CDF3-7B2A-4B25-A163-9214741835DB}"/>
                  </a:ext>
                </a:extLst>
              </p14:cNvPr>
              <p14:cNvContentPartPr/>
              <p14:nvPr/>
            </p14:nvContentPartPr>
            <p14:xfrm>
              <a:off x="5406465" y="3817230"/>
              <a:ext cx="9216" cy="97920"/>
            </p14:xfrm>
          </p:contentPart>
        </mc:Choice>
        <mc:Fallback xmlns="">
          <p:pic>
            <p:nvPicPr>
              <p:cNvPr id="36" name="Inkt 35">
                <a:extLst>
                  <a:ext uri="{FF2B5EF4-FFF2-40B4-BE49-F238E27FC236}">
                    <a16:creationId xmlns:a16="http://schemas.microsoft.com/office/drawing/2014/main" id="{F082CDF3-7B2A-4B25-A163-9214741835DB}"/>
                  </a:ext>
                </a:extLst>
              </p:cNvPr>
              <p:cNvPicPr/>
              <p:nvPr/>
            </p:nvPicPr>
            <p:blipFill>
              <a:blip r:embed="rId12"/>
              <a:stretch>
                <a:fillRect/>
              </a:stretch>
            </p:blipFill>
            <p:spPr>
              <a:xfrm>
                <a:off x="5366145" y="37771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t 36">
                <a:extLst>
                  <a:ext uri="{FF2B5EF4-FFF2-40B4-BE49-F238E27FC236}">
                    <a16:creationId xmlns:a16="http://schemas.microsoft.com/office/drawing/2014/main" id="{7A03BB98-8129-4BBC-ABC9-5541CB14F184}"/>
                  </a:ext>
                </a:extLst>
              </p14:cNvPr>
              <p14:cNvContentPartPr/>
              <p14:nvPr/>
            </p14:nvContentPartPr>
            <p14:xfrm>
              <a:off x="5397537" y="4305390"/>
              <a:ext cx="9216" cy="80064"/>
            </p14:xfrm>
          </p:contentPart>
        </mc:Choice>
        <mc:Fallback xmlns="">
          <p:pic>
            <p:nvPicPr>
              <p:cNvPr id="37" name="Inkt 36">
                <a:extLst>
                  <a:ext uri="{FF2B5EF4-FFF2-40B4-BE49-F238E27FC236}">
                    <a16:creationId xmlns:a16="http://schemas.microsoft.com/office/drawing/2014/main" id="{7A03BB98-8129-4BBC-ABC9-5541CB14F184}"/>
                  </a:ext>
                </a:extLst>
              </p:cNvPr>
              <p:cNvPicPr/>
              <p:nvPr/>
            </p:nvPicPr>
            <p:blipFill>
              <a:blip r:embed="rId14"/>
              <a:stretch>
                <a:fillRect/>
              </a:stretch>
            </p:blipFill>
            <p:spPr>
              <a:xfrm>
                <a:off x="5357217" y="4265358"/>
                <a:ext cx="89568"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t 37">
                <a:extLst>
                  <a:ext uri="{FF2B5EF4-FFF2-40B4-BE49-F238E27FC236}">
                    <a16:creationId xmlns:a16="http://schemas.microsoft.com/office/drawing/2014/main" id="{E3146CB5-3302-4679-80A0-52436BC363CF}"/>
                  </a:ext>
                </a:extLst>
              </p14:cNvPr>
              <p14:cNvContentPartPr/>
              <p14:nvPr/>
            </p14:nvContentPartPr>
            <p14:xfrm>
              <a:off x="5424033" y="4713774"/>
              <a:ext cx="9216" cy="133344"/>
            </p14:xfrm>
          </p:contentPart>
        </mc:Choice>
        <mc:Fallback xmlns="">
          <p:pic>
            <p:nvPicPr>
              <p:cNvPr id="38" name="Inkt 37">
                <a:extLst>
                  <a:ext uri="{FF2B5EF4-FFF2-40B4-BE49-F238E27FC236}">
                    <a16:creationId xmlns:a16="http://schemas.microsoft.com/office/drawing/2014/main" id="{E3146CB5-3302-4679-80A0-52436BC363CF}"/>
                  </a:ext>
                </a:extLst>
              </p:cNvPr>
              <p:cNvPicPr/>
              <p:nvPr/>
            </p:nvPicPr>
            <p:blipFill>
              <a:blip r:embed="rId16"/>
              <a:stretch>
                <a:fillRect/>
              </a:stretch>
            </p:blipFill>
            <p:spPr>
              <a:xfrm>
                <a:off x="5384001" y="4673742"/>
                <a:ext cx="89568" cy="21369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t 38">
                <a:extLst>
                  <a:ext uri="{FF2B5EF4-FFF2-40B4-BE49-F238E27FC236}">
                    <a16:creationId xmlns:a16="http://schemas.microsoft.com/office/drawing/2014/main" id="{501D4B93-6840-4555-A973-12CC8C53C42B}"/>
                  </a:ext>
                </a:extLst>
              </p14:cNvPr>
              <p14:cNvContentPartPr/>
              <p14:nvPr/>
            </p14:nvContentPartPr>
            <p14:xfrm>
              <a:off x="5432961" y="5255502"/>
              <a:ext cx="288" cy="71424"/>
            </p14:xfrm>
          </p:contentPart>
        </mc:Choice>
        <mc:Fallback xmlns="">
          <p:pic>
            <p:nvPicPr>
              <p:cNvPr id="39" name="Inkt 38">
                <a:extLst>
                  <a:ext uri="{FF2B5EF4-FFF2-40B4-BE49-F238E27FC236}">
                    <a16:creationId xmlns:a16="http://schemas.microsoft.com/office/drawing/2014/main" id="{501D4B93-6840-4555-A973-12CC8C53C42B}"/>
                  </a:ext>
                </a:extLst>
              </p:cNvPr>
              <p:cNvPicPr/>
              <p:nvPr/>
            </p:nvPicPr>
            <p:blipFill>
              <a:blip r:embed="rId18"/>
              <a:stretch>
                <a:fillRect/>
              </a:stretch>
            </p:blipFill>
            <p:spPr>
              <a:xfrm>
                <a:off x="5392929" y="5215182"/>
                <a:ext cx="80640"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t 39">
                <a:extLst>
                  <a:ext uri="{FF2B5EF4-FFF2-40B4-BE49-F238E27FC236}">
                    <a16:creationId xmlns:a16="http://schemas.microsoft.com/office/drawing/2014/main" id="{53E17623-20E6-4B59-B566-4F2854D4C13E}"/>
                  </a:ext>
                </a:extLst>
              </p14:cNvPr>
              <p14:cNvContentPartPr/>
              <p14:nvPr/>
            </p14:nvContentPartPr>
            <p14:xfrm>
              <a:off x="5424033" y="5574894"/>
              <a:ext cx="9216" cy="106848"/>
            </p14:xfrm>
          </p:contentPart>
        </mc:Choice>
        <mc:Fallback xmlns="">
          <p:pic>
            <p:nvPicPr>
              <p:cNvPr id="40" name="Inkt 39">
                <a:extLst>
                  <a:ext uri="{FF2B5EF4-FFF2-40B4-BE49-F238E27FC236}">
                    <a16:creationId xmlns:a16="http://schemas.microsoft.com/office/drawing/2014/main" id="{53E17623-20E6-4B59-B566-4F2854D4C13E}"/>
                  </a:ext>
                </a:extLst>
              </p:cNvPr>
              <p:cNvPicPr/>
              <p:nvPr/>
            </p:nvPicPr>
            <p:blipFill>
              <a:blip r:embed="rId20"/>
              <a:stretch>
                <a:fillRect/>
              </a:stretch>
            </p:blipFill>
            <p:spPr>
              <a:xfrm>
                <a:off x="5384001" y="5534862"/>
                <a:ext cx="89568"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t 40">
                <a:extLst>
                  <a:ext uri="{FF2B5EF4-FFF2-40B4-BE49-F238E27FC236}">
                    <a16:creationId xmlns:a16="http://schemas.microsoft.com/office/drawing/2014/main" id="{22509654-671E-4910-B861-D89DAB128552}"/>
                  </a:ext>
                </a:extLst>
              </p14:cNvPr>
              <p14:cNvContentPartPr/>
              <p14:nvPr/>
            </p14:nvContentPartPr>
            <p14:xfrm>
              <a:off x="5415105" y="5965710"/>
              <a:ext cx="9216" cy="71424"/>
            </p14:xfrm>
          </p:contentPart>
        </mc:Choice>
        <mc:Fallback xmlns="">
          <p:pic>
            <p:nvPicPr>
              <p:cNvPr id="41" name="Inkt 40">
                <a:extLst>
                  <a:ext uri="{FF2B5EF4-FFF2-40B4-BE49-F238E27FC236}">
                    <a16:creationId xmlns:a16="http://schemas.microsoft.com/office/drawing/2014/main" id="{22509654-671E-4910-B861-D89DAB128552}"/>
                  </a:ext>
                </a:extLst>
              </p:cNvPr>
              <p:cNvPicPr/>
              <p:nvPr/>
            </p:nvPicPr>
            <p:blipFill>
              <a:blip r:embed="rId22"/>
              <a:stretch>
                <a:fillRect/>
              </a:stretch>
            </p:blipFill>
            <p:spPr>
              <a:xfrm>
                <a:off x="5375073" y="5925390"/>
                <a:ext cx="89568"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t 41">
                <a:extLst>
                  <a:ext uri="{FF2B5EF4-FFF2-40B4-BE49-F238E27FC236}">
                    <a16:creationId xmlns:a16="http://schemas.microsoft.com/office/drawing/2014/main" id="{5C911D02-721C-4798-8B6D-83FE192BB6D5}"/>
                  </a:ext>
                </a:extLst>
              </p14:cNvPr>
              <p14:cNvContentPartPr/>
              <p14:nvPr/>
            </p14:nvContentPartPr>
            <p14:xfrm>
              <a:off x="5415105" y="6320814"/>
              <a:ext cx="288" cy="53568"/>
            </p14:xfrm>
          </p:contentPart>
        </mc:Choice>
        <mc:Fallback xmlns="">
          <p:pic>
            <p:nvPicPr>
              <p:cNvPr id="42" name="Inkt 41">
                <a:extLst>
                  <a:ext uri="{FF2B5EF4-FFF2-40B4-BE49-F238E27FC236}">
                    <a16:creationId xmlns:a16="http://schemas.microsoft.com/office/drawing/2014/main" id="{5C911D02-721C-4798-8B6D-83FE192BB6D5}"/>
                  </a:ext>
                </a:extLst>
              </p:cNvPr>
              <p:cNvPicPr/>
              <p:nvPr/>
            </p:nvPicPr>
            <p:blipFill>
              <a:blip r:embed="rId24"/>
              <a:stretch>
                <a:fillRect/>
              </a:stretch>
            </p:blipFill>
            <p:spPr>
              <a:xfrm>
                <a:off x="5375073" y="6280494"/>
                <a:ext cx="806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t 42">
                <a:extLst>
                  <a:ext uri="{FF2B5EF4-FFF2-40B4-BE49-F238E27FC236}">
                    <a16:creationId xmlns:a16="http://schemas.microsoft.com/office/drawing/2014/main" id="{C749CD90-D847-4FFE-9BA0-A31C18FAEA01}"/>
                  </a:ext>
                </a:extLst>
              </p14:cNvPr>
              <p14:cNvContentPartPr/>
              <p14:nvPr/>
            </p14:nvContentPartPr>
            <p14:xfrm>
              <a:off x="5415105" y="6631566"/>
              <a:ext cx="288" cy="97920"/>
            </p14:xfrm>
          </p:contentPart>
        </mc:Choice>
        <mc:Fallback xmlns="">
          <p:pic>
            <p:nvPicPr>
              <p:cNvPr id="43" name="Inkt 42">
                <a:extLst>
                  <a:ext uri="{FF2B5EF4-FFF2-40B4-BE49-F238E27FC236}">
                    <a16:creationId xmlns:a16="http://schemas.microsoft.com/office/drawing/2014/main" id="{C749CD90-D847-4FFE-9BA0-A31C18FAEA01}"/>
                  </a:ext>
                </a:extLst>
              </p:cNvPr>
              <p:cNvPicPr/>
              <p:nvPr/>
            </p:nvPicPr>
            <p:blipFill>
              <a:blip r:embed="rId26"/>
              <a:stretch>
                <a:fillRect/>
              </a:stretch>
            </p:blipFill>
            <p:spPr>
              <a:xfrm>
                <a:off x="5375073" y="6591246"/>
                <a:ext cx="80640"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t 20">
                <a:extLst>
                  <a:ext uri="{FF2B5EF4-FFF2-40B4-BE49-F238E27FC236}">
                    <a16:creationId xmlns:a16="http://schemas.microsoft.com/office/drawing/2014/main" id="{388DB643-E463-4FB9-B32D-92258C59A8BB}"/>
                  </a:ext>
                </a:extLst>
              </p14:cNvPr>
              <p14:cNvContentPartPr/>
              <p14:nvPr/>
            </p14:nvContentPartPr>
            <p14:xfrm>
              <a:off x="881149" y="1870193"/>
              <a:ext cx="1330560" cy="449496"/>
            </p14:xfrm>
          </p:contentPart>
        </mc:Choice>
        <mc:Fallback xmlns="">
          <p:pic>
            <p:nvPicPr>
              <p:cNvPr id="21" name="Inkt 20">
                <a:extLst>
                  <a:ext uri="{FF2B5EF4-FFF2-40B4-BE49-F238E27FC236}">
                    <a16:creationId xmlns:a16="http://schemas.microsoft.com/office/drawing/2014/main" id="{388DB643-E463-4FB9-B32D-92258C59A8BB}"/>
                  </a:ext>
                </a:extLst>
              </p:cNvPr>
              <p:cNvPicPr/>
              <p:nvPr/>
            </p:nvPicPr>
            <p:blipFill>
              <a:blip r:embed="rId28"/>
              <a:stretch>
                <a:fillRect/>
              </a:stretch>
            </p:blipFill>
            <p:spPr>
              <a:xfrm>
                <a:off x="852349" y="1841402"/>
                <a:ext cx="1387800" cy="50671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t 21">
                <a:extLst>
                  <a:ext uri="{FF2B5EF4-FFF2-40B4-BE49-F238E27FC236}">
                    <a16:creationId xmlns:a16="http://schemas.microsoft.com/office/drawing/2014/main" id="{1C0DDEF7-FA2D-4402-B467-EE9DE967C4E2}"/>
                  </a:ext>
                </a:extLst>
              </p14:cNvPr>
              <p14:cNvContentPartPr/>
              <p14:nvPr/>
            </p14:nvContentPartPr>
            <p14:xfrm>
              <a:off x="2360605" y="1945073"/>
              <a:ext cx="8640" cy="332928"/>
            </p14:xfrm>
          </p:contentPart>
        </mc:Choice>
        <mc:Fallback xmlns="">
          <p:pic>
            <p:nvPicPr>
              <p:cNvPr id="22" name="Inkt 21">
                <a:extLst>
                  <a:ext uri="{FF2B5EF4-FFF2-40B4-BE49-F238E27FC236}">
                    <a16:creationId xmlns:a16="http://schemas.microsoft.com/office/drawing/2014/main" id="{1C0DDEF7-FA2D-4402-B467-EE9DE967C4E2}"/>
                  </a:ext>
                </a:extLst>
              </p:cNvPr>
              <p:cNvPicPr/>
              <p:nvPr/>
            </p:nvPicPr>
            <p:blipFill>
              <a:blip r:embed="rId30"/>
              <a:stretch>
                <a:fillRect/>
              </a:stretch>
            </p:blipFill>
            <p:spPr>
              <a:xfrm>
                <a:off x="2332165" y="1916279"/>
                <a:ext cx="65880" cy="39015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t 24">
                <a:extLst>
                  <a:ext uri="{FF2B5EF4-FFF2-40B4-BE49-F238E27FC236}">
                    <a16:creationId xmlns:a16="http://schemas.microsoft.com/office/drawing/2014/main" id="{4C25E8DF-6FE7-43EA-ACB5-2DA00927ACB3}"/>
                  </a:ext>
                </a:extLst>
              </p14:cNvPr>
              <p14:cNvContentPartPr/>
              <p14:nvPr/>
            </p14:nvContentPartPr>
            <p14:xfrm>
              <a:off x="2527069" y="1928369"/>
              <a:ext cx="266400" cy="357696"/>
            </p14:xfrm>
          </p:contentPart>
        </mc:Choice>
        <mc:Fallback xmlns="">
          <p:pic>
            <p:nvPicPr>
              <p:cNvPr id="25" name="Inkt 24">
                <a:extLst>
                  <a:ext uri="{FF2B5EF4-FFF2-40B4-BE49-F238E27FC236}">
                    <a16:creationId xmlns:a16="http://schemas.microsoft.com/office/drawing/2014/main" id="{4C25E8DF-6FE7-43EA-ACB5-2DA00927ACB3}"/>
                  </a:ext>
                </a:extLst>
              </p:cNvPr>
              <p:cNvPicPr/>
              <p:nvPr/>
            </p:nvPicPr>
            <p:blipFill>
              <a:blip r:embed="rId32"/>
              <a:stretch>
                <a:fillRect/>
              </a:stretch>
            </p:blipFill>
            <p:spPr>
              <a:xfrm>
                <a:off x="2498269" y="1899940"/>
                <a:ext cx="323640" cy="41491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t 56">
                <a:extLst>
                  <a:ext uri="{FF2B5EF4-FFF2-40B4-BE49-F238E27FC236}">
                    <a16:creationId xmlns:a16="http://schemas.microsoft.com/office/drawing/2014/main" id="{38AC9BDB-A281-44E6-BA8C-8ED4D44C6722}"/>
                  </a:ext>
                </a:extLst>
              </p14:cNvPr>
              <p14:cNvContentPartPr/>
              <p14:nvPr/>
            </p14:nvContentPartPr>
            <p14:xfrm>
              <a:off x="897565" y="2443889"/>
              <a:ext cx="2128320" cy="141696"/>
            </p14:xfrm>
          </p:contentPart>
        </mc:Choice>
        <mc:Fallback xmlns="">
          <p:pic>
            <p:nvPicPr>
              <p:cNvPr id="57" name="Inkt 56">
                <a:extLst>
                  <a:ext uri="{FF2B5EF4-FFF2-40B4-BE49-F238E27FC236}">
                    <a16:creationId xmlns:a16="http://schemas.microsoft.com/office/drawing/2014/main" id="{38AC9BDB-A281-44E6-BA8C-8ED4D44C6722}"/>
                  </a:ext>
                </a:extLst>
              </p:cNvPr>
              <p:cNvPicPr/>
              <p:nvPr/>
            </p:nvPicPr>
            <p:blipFill>
              <a:blip r:embed="rId34"/>
              <a:stretch>
                <a:fillRect/>
              </a:stretch>
            </p:blipFill>
            <p:spPr>
              <a:xfrm>
                <a:off x="869125" y="2415118"/>
                <a:ext cx="2185560" cy="19887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Inkt 58">
                <a:extLst>
                  <a:ext uri="{FF2B5EF4-FFF2-40B4-BE49-F238E27FC236}">
                    <a16:creationId xmlns:a16="http://schemas.microsoft.com/office/drawing/2014/main" id="{87CFD009-09C4-451F-875C-F2DF29562006}"/>
                  </a:ext>
                </a:extLst>
              </p14:cNvPr>
              <p14:cNvContentPartPr/>
              <p14:nvPr/>
            </p14:nvContentPartPr>
            <p14:xfrm>
              <a:off x="8262589" y="2003249"/>
              <a:ext cx="2120040" cy="665928"/>
            </p14:xfrm>
          </p:contentPart>
        </mc:Choice>
        <mc:Fallback xmlns="">
          <p:pic>
            <p:nvPicPr>
              <p:cNvPr id="59" name="Inkt 58">
                <a:extLst>
                  <a:ext uri="{FF2B5EF4-FFF2-40B4-BE49-F238E27FC236}">
                    <a16:creationId xmlns:a16="http://schemas.microsoft.com/office/drawing/2014/main" id="{87CFD009-09C4-451F-875C-F2DF29562006}"/>
                  </a:ext>
                </a:extLst>
              </p:cNvPr>
              <p:cNvPicPr/>
              <p:nvPr/>
            </p:nvPicPr>
            <p:blipFill>
              <a:blip r:embed="rId36"/>
              <a:stretch>
                <a:fillRect/>
              </a:stretch>
            </p:blipFill>
            <p:spPr>
              <a:xfrm>
                <a:off x="8234149" y="1974437"/>
                <a:ext cx="2177280" cy="72319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9" name="Inkt 78">
                <a:extLst>
                  <a:ext uri="{FF2B5EF4-FFF2-40B4-BE49-F238E27FC236}">
                    <a16:creationId xmlns:a16="http://schemas.microsoft.com/office/drawing/2014/main" id="{5A5EDDE6-CE45-4DE9-A1E1-9311E5866603}"/>
                  </a:ext>
                </a:extLst>
              </p14:cNvPr>
              <p14:cNvContentPartPr/>
              <p14:nvPr/>
            </p14:nvContentPartPr>
            <p14:xfrm>
              <a:off x="914269" y="3059057"/>
              <a:ext cx="1646424" cy="349488"/>
            </p14:xfrm>
          </p:contentPart>
        </mc:Choice>
        <mc:Fallback xmlns="">
          <p:pic>
            <p:nvPicPr>
              <p:cNvPr id="79" name="Inkt 78">
                <a:extLst>
                  <a:ext uri="{FF2B5EF4-FFF2-40B4-BE49-F238E27FC236}">
                    <a16:creationId xmlns:a16="http://schemas.microsoft.com/office/drawing/2014/main" id="{5A5EDDE6-CE45-4DE9-A1E1-9311E5866603}"/>
                  </a:ext>
                </a:extLst>
              </p:cNvPr>
              <p:cNvPicPr/>
              <p:nvPr/>
            </p:nvPicPr>
            <p:blipFill>
              <a:blip r:embed="rId38"/>
              <a:stretch>
                <a:fillRect/>
              </a:stretch>
            </p:blipFill>
            <p:spPr>
              <a:xfrm>
                <a:off x="899868" y="3044660"/>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0" name="Inkt 79">
                <a:extLst>
                  <a:ext uri="{FF2B5EF4-FFF2-40B4-BE49-F238E27FC236}">
                    <a16:creationId xmlns:a16="http://schemas.microsoft.com/office/drawing/2014/main" id="{E74C9F88-4F5B-4E31-A1B9-A67CEBDF3FF3}"/>
                  </a:ext>
                </a:extLst>
              </p14:cNvPr>
              <p14:cNvContentPartPr/>
              <p14:nvPr/>
            </p14:nvContentPartPr>
            <p14:xfrm>
              <a:off x="7676185" y="3134814"/>
              <a:ext cx="1646424" cy="349488"/>
            </p14:xfrm>
          </p:contentPart>
        </mc:Choice>
        <mc:Fallback xmlns="">
          <p:pic>
            <p:nvPicPr>
              <p:cNvPr id="80" name="Inkt 79">
                <a:extLst>
                  <a:ext uri="{FF2B5EF4-FFF2-40B4-BE49-F238E27FC236}">
                    <a16:creationId xmlns:a16="http://schemas.microsoft.com/office/drawing/2014/main" id="{E74C9F88-4F5B-4E31-A1B9-A67CEBDF3FF3}"/>
                  </a:ext>
                </a:extLst>
              </p:cNvPr>
              <p:cNvPicPr/>
              <p:nvPr/>
            </p:nvPicPr>
            <p:blipFill>
              <a:blip r:embed="rId38"/>
              <a:stretch>
                <a:fillRect/>
              </a:stretch>
            </p:blipFill>
            <p:spPr>
              <a:xfrm>
                <a:off x="7661784" y="3120417"/>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1" name="Inkt 80">
                <a:extLst>
                  <a:ext uri="{FF2B5EF4-FFF2-40B4-BE49-F238E27FC236}">
                    <a16:creationId xmlns:a16="http://schemas.microsoft.com/office/drawing/2014/main" id="{5CE23945-84A8-411D-97DE-FEB480BFA8FA}"/>
                  </a:ext>
                </a:extLst>
              </p14:cNvPr>
              <p14:cNvContentPartPr/>
              <p14:nvPr/>
            </p14:nvContentPartPr>
            <p14:xfrm>
              <a:off x="922621" y="3857105"/>
              <a:ext cx="166464" cy="16992"/>
            </p14:xfrm>
          </p:contentPart>
        </mc:Choice>
        <mc:Fallback xmlns="">
          <p:pic>
            <p:nvPicPr>
              <p:cNvPr id="81" name="Inkt 80">
                <a:extLst>
                  <a:ext uri="{FF2B5EF4-FFF2-40B4-BE49-F238E27FC236}">
                    <a16:creationId xmlns:a16="http://schemas.microsoft.com/office/drawing/2014/main" id="{5CE23945-84A8-411D-97DE-FEB480BFA8FA}"/>
                  </a:ext>
                </a:extLst>
              </p:cNvPr>
              <p:cNvPicPr/>
              <p:nvPr/>
            </p:nvPicPr>
            <p:blipFill>
              <a:blip r:embed="rId41"/>
              <a:stretch>
                <a:fillRect/>
              </a:stretch>
            </p:blipFill>
            <p:spPr>
              <a:xfrm>
                <a:off x="908240" y="3842945"/>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1" name="Inkt 160">
                <a:extLst>
                  <a:ext uri="{FF2B5EF4-FFF2-40B4-BE49-F238E27FC236}">
                    <a16:creationId xmlns:a16="http://schemas.microsoft.com/office/drawing/2014/main" id="{575FDFD7-3418-43A2-941A-87102257FE34}"/>
                  </a:ext>
                </a:extLst>
              </p14:cNvPr>
              <p14:cNvContentPartPr/>
              <p14:nvPr/>
            </p14:nvContentPartPr>
            <p14:xfrm>
              <a:off x="1246909" y="3592647"/>
              <a:ext cx="2556985" cy="509184"/>
            </p14:xfrm>
          </p:contentPart>
        </mc:Choice>
        <mc:Fallback xmlns="">
          <p:pic>
            <p:nvPicPr>
              <p:cNvPr id="161" name="Inkt 160">
                <a:extLst>
                  <a:ext uri="{FF2B5EF4-FFF2-40B4-BE49-F238E27FC236}">
                    <a16:creationId xmlns:a16="http://schemas.microsoft.com/office/drawing/2014/main" id="{575FDFD7-3418-43A2-941A-87102257FE34}"/>
                  </a:ext>
                </a:extLst>
              </p:cNvPr>
              <p:cNvPicPr/>
              <p:nvPr/>
            </p:nvPicPr>
            <p:blipFill>
              <a:blip r:embed="rId43"/>
              <a:stretch>
                <a:fillRect/>
              </a:stretch>
            </p:blipFill>
            <p:spPr>
              <a:xfrm>
                <a:off x="1232510" y="3578243"/>
                <a:ext cx="2585424" cy="537632"/>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2" name="Inkt 161">
                <a:extLst>
                  <a:ext uri="{FF2B5EF4-FFF2-40B4-BE49-F238E27FC236}">
                    <a16:creationId xmlns:a16="http://schemas.microsoft.com/office/drawing/2014/main" id="{9C7452E8-9562-476E-AD4C-FA74FFE12DCB}"/>
                  </a:ext>
                </a:extLst>
              </p14:cNvPr>
              <p14:cNvContentPartPr/>
              <p14:nvPr/>
            </p14:nvContentPartPr>
            <p14:xfrm>
              <a:off x="7607030" y="3866971"/>
              <a:ext cx="166464" cy="16992"/>
            </p14:xfrm>
          </p:contentPart>
        </mc:Choice>
        <mc:Fallback xmlns="">
          <p:pic>
            <p:nvPicPr>
              <p:cNvPr id="162" name="Inkt 161">
                <a:extLst>
                  <a:ext uri="{FF2B5EF4-FFF2-40B4-BE49-F238E27FC236}">
                    <a16:creationId xmlns:a16="http://schemas.microsoft.com/office/drawing/2014/main" id="{9C7452E8-9562-476E-AD4C-FA74FFE12DCB}"/>
                  </a:ext>
                </a:extLst>
              </p:cNvPr>
              <p:cNvPicPr/>
              <p:nvPr/>
            </p:nvPicPr>
            <p:blipFill>
              <a:blip r:embed="rId41"/>
              <a:stretch>
                <a:fillRect/>
              </a:stretch>
            </p:blipFill>
            <p:spPr>
              <a:xfrm>
                <a:off x="7592649" y="3852811"/>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63" name="Inkt 162">
                <a:extLst>
                  <a:ext uri="{FF2B5EF4-FFF2-40B4-BE49-F238E27FC236}">
                    <a16:creationId xmlns:a16="http://schemas.microsoft.com/office/drawing/2014/main" id="{93C2E281-059E-40A8-8A20-95C32C418532}"/>
                  </a:ext>
                </a:extLst>
              </p14:cNvPr>
              <p14:cNvContentPartPr/>
              <p14:nvPr/>
            </p14:nvContentPartPr>
            <p14:xfrm>
              <a:off x="7931318" y="3602513"/>
              <a:ext cx="2556985" cy="509184"/>
            </p14:xfrm>
          </p:contentPart>
        </mc:Choice>
        <mc:Fallback xmlns="">
          <p:pic>
            <p:nvPicPr>
              <p:cNvPr id="163" name="Inkt 162">
                <a:extLst>
                  <a:ext uri="{FF2B5EF4-FFF2-40B4-BE49-F238E27FC236}">
                    <a16:creationId xmlns:a16="http://schemas.microsoft.com/office/drawing/2014/main" id="{93C2E281-059E-40A8-8A20-95C32C418532}"/>
                  </a:ext>
                </a:extLst>
              </p:cNvPr>
              <p:cNvPicPr/>
              <p:nvPr/>
            </p:nvPicPr>
            <p:blipFill>
              <a:blip r:embed="rId46"/>
              <a:stretch>
                <a:fillRect/>
              </a:stretch>
            </p:blipFill>
            <p:spPr>
              <a:xfrm>
                <a:off x="7916919" y="3588119"/>
                <a:ext cx="2585424" cy="537612"/>
              </a:xfrm>
              <a:prstGeom prst="rect">
                <a:avLst/>
              </a:prstGeom>
            </p:spPr>
          </p:pic>
        </mc:Fallback>
      </mc:AlternateContent>
    </p:spTree>
    <p:extLst>
      <p:ext uri="{BB962C8B-B14F-4D97-AF65-F5344CB8AC3E}">
        <p14:creationId xmlns:p14="http://schemas.microsoft.com/office/powerpoint/2010/main" val="942345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7084BA84-CC47-4B3E-B279-4486B8C5AEF3}"/>
              </a:ext>
            </a:extLst>
          </p:cNvPr>
          <p:cNvPicPr>
            <a:picLocks noChangeAspect="1"/>
          </p:cNvPicPr>
          <p:nvPr/>
        </p:nvPicPr>
        <p:blipFill rotWithShape="1">
          <a:blip r:embed="rId2"/>
          <a:srcRect l="6332" t="6339" b="10166"/>
          <a:stretch/>
        </p:blipFill>
        <p:spPr>
          <a:xfrm>
            <a:off x="2974519" y="0"/>
            <a:ext cx="5453276" cy="2734350"/>
          </a:xfrm>
          <a:prstGeom prst="rect">
            <a:avLst/>
          </a:prstGeom>
        </p:spPr>
      </p:pic>
      <mc:AlternateContent xmlns:mc="http://schemas.openxmlformats.org/markup-compatibility/2006" xmlns:p14="http://schemas.microsoft.com/office/powerpoint/2010/main">
        <mc:Choice Requires="p14">
          <p:contentPart p14:bwMode="auto" r:id="rId3">
            <p14:nvContentPartPr>
              <p14:cNvPr id="32" name="Inkt 31">
                <a:extLst>
                  <a:ext uri="{FF2B5EF4-FFF2-40B4-BE49-F238E27FC236}">
                    <a16:creationId xmlns:a16="http://schemas.microsoft.com/office/drawing/2014/main" id="{AFCDFA22-8CB7-4AEE-ADFE-83E08A0468EC}"/>
                  </a:ext>
                </a:extLst>
              </p14:cNvPr>
              <p14:cNvContentPartPr/>
              <p14:nvPr/>
            </p14:nvContentPartPr>
            <p14:xfrm>
              <a:off x="5450817" y="2130414"/>
              <a:ext cx="9216" cy="186624"/>
            </p14:xfrm>
          </p:contentPart>
        </mc:Choice>
        <mc:Fallback xmlns="">
          <p:pic>
            <p:nvPicPr>
              <p:cNvPr id="32" name="Inkt 31">
                <a:extLst>
                  <a:ext uri="{FF2B5EF4-FFF2-40B4-BE49-F238E27FC236}">
                    <a16:creationId xmlns:a16="http://schemas.microsoft.com/office/drawing/2014/main" id="{AFCDFA22-8CB7-4AEE-ADFE-83E08A0468EC}"/>
                  </a:ext>
                </a:extLst>
              </p:cNvPr>
              <p:cNvPicPr/>
              <p:nvPr/>
            </p:nvPicPr>
            <p:blipFill>
              <a:blip r:embed="rId4"/>
              <a:stretch>
                <a:fillRect/>
              </a:stretch>
            </p:blipFill>
            <p:spPr>
              <a:xfrm>
                <a:off x="5410497" y="2090382"/>
                <a:ext cx="89568" cy="26697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t 32">
                <a:extLst>
                  <a:ext uri="{FF2B5EF4-FFF2-40B4-BE49-F238E27FC236}">
                    <a16:creationId xmlns:a16="http://schemas.microsoft.com/office/drawing/2014/main" id="{36730359-7184-4E67-B95F-15C15F4389F3}"/>
                  </a:ext>
                </a:extLst>
              </p14:cNvPr>
              <p14:cNvContentPartPr/>
              <p14:nvPr/>
            </p14:nvContentPartPr>
            <p14:xfrm>
              <a:off x="5441889" y="2672142"/>
              <a:ext cx="288" cy="88992"/>
            </p14:xfrm>
          </p:contentPart>
        </mc:Choice>
        <mc:Fallback xmlns="">
          <p:pic>
            <p:nvPicPr>
              <p:cNvPr id="33" name="Inkt 32">
                <a:extLst>
                  <a:ext uri="{FF2B5EF4-FFF2-40B4-BE49-F238E27FC236}">
                    <a16:creationId xmlns:a16="http://schemas.microsoft.com/office/drawing/2014/main" id="{36730359-7184-4E67-B95F-15C15F4389F3}"/>
                  </a:ext>
                </a:extLst>
              </p:cNvPr>
              <p:cNvPicPr/>
              <p:nvPr/>
            </p:nvPicPr>
            <p:blipFill>
              <a:blip r:embed="rId6"/>
              <a:stretch>
                <a:fillRect/>
              </a:stretch>
            </p:blipFill>
            <p:spPr>
              <a:xfrm>
                <a:off x="5401569" y="2631822"/>
                <a:ext cx="80640" cy="16934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t 33">
                <a:extLst>
                  <a:ext uri="{FF2B5EF4-FFF2-40B4-BE49-F238E27FC236}">
                    <a16:creationId xmlns:a16="http://schemas.microsoft.com/office/drawing/2014/main" id="{8573278B-557B-44DE-9CE5-94012CB56385}"/>
                  </a:ext>
                </a:extLst>
              </p14:cNvPr>
              <p14:cNvContentPartPr/>
              <p14:nvPr/>
            </p14:nvContentPartPr>
            <p14:xfrm>
              <a:off x="5415105" y="3018318"/>
              <a:ext cx="9216" cy="97920"/>
            </p14:xfrm>
          </p:contentPart>
        </mc:Choice>
        <mc:Fallback xmlns="">
          <p:pic>
            <p:nvPicPr>
              <p:cNvPr id="34" name="Inkt 33">
                <a:extLst>
                  <a:ext uri="{FF2B5EF4-FFF2-40B4-BE49-F238E27FC236}">
                    <a16:creationId xmlns:a16="http://schemas.microsoft.com/office/drawing/2014/main" id="{8573278B-557B-44DE-9CE5-94012CB56385}"/>
                  </a:ext>
                </a:extLst>
              </p:cNvPr>
              <p:cNvPicPr/>
              <p:nvPr/>
            </p:nvPicPr>
            <p:blipFill>
              <a:blip r:embed="rId8"/>
              <a:stretch>
                <a:fillRect/>
              </a:stretch>
            </p:blipFill>
            <p:spPr>
              <a:xfrm>
                <a:off x="5375073" y="29779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t 34">
                <a:extLst>
                  <a:ext uri="{FF2B5EF4-FFF2-40B4-BE49-F238E27FC236}">
                    <a16:creationId xmlns:a16="http://schemas.microsoft.com/office/drawing/2014/main" id="{818540C8-93C3-40A8-A71A-DCD5719BD4DA}"/>
                  </a:ext>
                </a:extLst>
              </p14:cNvPr>
              <p14:cNvContentPartPr/>
              <p14:nvPr/>
            </p14:nvContentPartPr>
            <p14:xfrm>
              <a:off x="5424033" y="3444270"/>
              <a:ext cx="288" cy="80064"/>
            </p14:xfrm>
          </p:contentPart>
        </mc:Choice>
        <mc:Fallback xmlns="">
          <p:pic>
            <p:nvPicPr>
              <p:cNvPr id="35" name="Inkt 34">
                <a:extLst>
                  <a:ext uri="{FF2B5EF4-FFF2-40B4-BE49-F238E27FC236}">
                    <a16:creationId xmlns:a16="http://schemas.microsoft.com/office/drawing/2014/main" id="{818540C8-93C3-40A8-A71A-DCD5719BD4DA}"/>
                  </a:ext>
                </a:extLst>
              </p:cNvPr>
              <p:cNvPicPr/>
              <p:nvPr/>
            </p:nvPicPr>
            <p:blipFill>
              <a:blip r:embed="rId10"/>
              <a:stretch>
                <a:fillRect/>
              </a:stretch>
            </p:blipFill>
            <p:spPr>
              <a:xfrm>
                <a:off x="5384001" y="3404238"/>
                <a:ext cx="80640"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t 35">
                <a:extLst>
                  <a:ext uri="{FF2B5EF4-FFF2-40B4-BE49-F238E27FC236}">
                    <a16:creationId xmlns:a16="http://schemas.microsoft.com/office/drawing/2014/main" id="{F082CDF3-7B2A-4B25-A163-9214741835DB}"/>
                  </a:ext>
                </a:extLst>
              </p14:cNvPr>
              <p14:cNvContentPartPr/>
              <p14:nvPr/>
            </p14:nvContentPartPr>
            <p14:xfrm>
              <a:off x="5406465" y="3817230"/>
              <a:ext cx="9216" cy="97920"/>
            </p14:xfrm>
          </p:contentPart>
        </mc:Choice>
        <mc:Fallback xmlns="">
          <p:pic>
            <p:nvPicPr>
              <p:cNvPr id="36" name="Inkt 35">
                <a:extLst>
                  <a:ext uri="{FF2B5EF4-FFF2-40B4-BE49-F238E27FC236}">
                    <a16:creationId xmlns:a16="http://schemas.microsoft.com/office/drawing/2014/main" id="{F082CDF3-7B2A-4B25-A163-9214741835DB}"/>
                  </a:ext>
                </a:extLst>
              </p:cNvPr>
              <p:cNvPicPr/>
              <p:nvPr/>
            </p:nvPicPr>
            <p:blipFill>
              <a:blip r:embed="rId12"/>
              <a:stretch>
                <a:fillRect/>
              </a:stretch>
            </p:blipFill>
            <p:spPr>
              <a:xfrm>
                <a:off x="5366145" y="37771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t 36">
                <a:extLst>
                  <a:ext uri="{FF2B5EF4-FFF2-40B4-BE49-F238E27FC236}">
                    <a16:creationId xmlns:a16="http://schemas.microsoft.com/office/drawing/2014/main" id="{7A03BB98-8129-4BBC-ABC9-5541CB14F184}"/>
                  </a:ext>
                </a:extLst>
              </p14:cNvPr>
              <p14:cNvContentPartPr/>
              <p14:nvPr/>
            </p14:nvContentPartPr>
            <p14:xfrm>
              <a:off x="5397537" y="4305390"/>
              <a:ext cx="9216" cy="80064"/>
            </p14:xfrm>
          </p:contentPart>
        </mc:Choice>
        <mc:Fallback xmlns="">
          <p:pic>
            <p:nvPicPr>
              <p:cNvPr id="37" name="Inkt 36">
                <a:extLst>
                  <a:ext uri="{FF2B5EF4-FFF2-40B4-BE49-F238E27FC236}">
                    <a16:creationId xmlns:a16="http://schemas.microsoft.com/office/drawing/2014/main" id="{7A03BB98-8129-4BBC-ABC9-5541CB14F184}"/>
                  </a:ext>
                </a:extLst>
              </p:cNvPr>
              <p:cNvPicPr/>
              <p:nvPr/>
            </p:nvPicPr>
            <p:blipFill>
              <a:blip r:embed="rId14"/>
              <a:stretch>
                <a:fillRect/>
              </a:stretch>
            </p:blipFill>
            <p:spPr>
              <a:xfrm>
                <a:off x="5357217" y="4265358"/>
                <a:ext cx="89568"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t 37">
                <a:extLst>
                  <a:ext uri="{FF2B5EF4-FFF2-40B4-BE49-F238E27FC236}">
                    <a16:creationId xmlns:a16="http://schemas.microsoft.com/office/drawing/2014/main" id="{E3146CB5-3302-4679-80A0-52436BC363CF}"/>
                  </a:ext>
                </a:extLst>
              </p14:cNvPr>
              <p14:cNvContentPartPr/>
              <p14:nvPr/>
            </p14:nvContentPartPr>
            <p14:xfrm>
              <a:off x="5424033" y="4713774"/>
              <a:ext cx="9216" cy="133344"/>
            </p14:xfrm>
          </p:contentPart>
        </mc:Choice>
        <mc:Fallback xmlns="">
          <p:pic>
            <p:nvPicPr>
              <p:cNvPr id="38" name="Inkt 37">
                <a:extLst>
                  <a:ext uri="{FF2B5EF4-FFF2-40B4-BE49-F238E27FC236}">
                    <a16:creationId xmlns:a16="http://schemas.microsoft.com/office/drawing/2014/main" id="{E3146CB5-3302-4679-80A0-52436BC363CF}"/>
                  </a:ext>
                </a:extLst>
              </p:cNvPr>
              <p:cNvPicPr/>
              <p:nvPr/>
            </p:nvPicPr>
            <p:blipFill>
              <a:blip r:embed="rId16"/>
              <a:stretch>
                <a:fillRect/>
              </a:stretch>
            </p:blipFill>
            <p:spPr>
              <a:xfrm>
                <a:off x="5384001" y="4673742"/>
                <a:ext cx="89568" cy="21369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t 38">
                <a:extLst>
                  <a:ext uri="{FF2B5EF4-FFF2-40B4-BE49-F238E27FC236}">
                    <a16:creationId xmlns:a16="http://schemas.microsoft.com/office/drawing/2014/main" id="{501D4B93-6840-4555-A973-12CC8C53C42B}"/>
                  </a:ext>
                </a:extLst>
              </p14:cNvPr>
              <p14:cNvContentPartPr/>
              <p14:nvPr/>
            </p14:nvContentPartPr>
            <p14:xfrm>
              <a:off x="5432961" y="5255502"/>
              <a:ext cx="288" cy="71424"/>
            </p14:xfrm>
          </p:contentPart>
        </mc:Choice>
        <mc:Fallback xmlns="">
          <p:pic>
            <p:nvPicPr>
              <p:cNvPr id="39" name="Inkt 38">
                <a:extLst>
                  <a:ext uri="{FF2B5EF4-FFF2-40B4-BE49-F238E27FC236}">
                    <a16:creationId xmlns:a16="http://schemas.microsoft.com/office/drawing/2014/main" id="{501D4B93-6840-4555-A973-12CC8C53C42B}"/>
                  </a:ext>
                </a:extLst>
              </p:cNvPr>
              <p:cNvPicPr/>
              <p:nvPr/>
            </p:nvPicPr>
            <p:blipFill>
              <a:blip r:embed="rId18"/>
              <a:stretch>
                <a:fillRect/>
              </a:stretch>
            </p:blipFill>
            <p:spPr>
              <a:xfrm>
                <a:off x="5392929" y="5215182"/>
                <a:ext cx="80640"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t 39">
                <a:extLst>
                  <a:ext uri="{FF2B5EF4-FFF2-40B4-BE49-F238E27FC236}">
                    <a16:creationId xmlns:a16="http://schemas.microsoft.com/office/drawing/2014/main" id="{53E17623-20E6-4B59-B566-4F2854D4C13E}"/>
                  </a:ext>
                </a:extLst>
              </p14:cNvPr>
              <p14:cNvContentPartPr/>
              <p14:nvPr/>
            </p14:nvContentPartPr>
            <p14:xfrm>
              <a:off x="5424033" y="5574894"/>
              <a:ext cx="9216" cy="106848"/>
            </p14:xfrm>
          </p:contentPart>
        </mc:Choice>
        <mc:Fallback xmlns="">
          <p:pic>
            <p:nvPicPr>
              <p:cNvPr id="40" name="Inkt 39">
                <a:extLst>
                  <a:ext uri="{FF2B5EF4-FFF2-40B4-BE49-F238E27FC236}">
                    <a16:creationId xmlns:a16="http://schemas.microsoft.com/office/drawing/2014/main" id="{53E17623-20E6-4B59-B566-4F2854D4C13E}"/>
                  </a:ext>
                </a:extLst>
              </p:cNvPr>
              <p:cNvPicPr/>
              <p:nvPr/>
            </p:nvPicPr>
            <p:blipFill>
              <a:blip r:embed="rId20"/>
              <a:stretch>
                <a:fillRect/>
              </a:stretch>
            </p:blipFill>
            <p:spPr>
              <a:xfrm>
                <a:off x="5384001" y="5534862"/>
                <a:ext cx="89568"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t 40">
                <a:extLst>
                  <a:ext uri="{FF2B5EF4-FFF2-40B4-BE49-F238E27FC236}">
                    <a16:creationId xmlns:a16="http://schemas.microsoft.com/office/drawing/2014/main" id="{22509654-671E-4910-B861-D89DAB128552}"/>
                  </a:ext>
                </a:extLst>
              </p14:cNvPr>
              <p14:cNvContentPartPr/>
              <p14:nvPr/>
            </p14:nvContentPartPr>
            <p14:xfrm>
              <a:off x="5415105" y="5965710"/>
              <a:ext cx="9216" cy="71424"/>
            </p14:xfrm>
          </p:contentPart>
        </mc:Choice>
        <mc:Fallback xmlns="">
          <p:pic>
            <p:nvPicPr>
              <p:cNvPr id="41" name="Inkt 40">
                <a:extLst>
                  <a:ext uri="{FF2B5EF4-FFF2-40B4-BE49-F238E27FC236}">
                    <a16:creationId xmlns:a16="http://schemas.microsoft.com/office/drawing/2014/main" id="{22509654-671E-4910-B861-D89DAB128552}"/>
                  </a:ext>
                </a:extLst>
              </p:cNvPr>
              <p:cNvPicPr/>
              <p:nvPr/>
            </p:nvPicPr>
            <p:blipFill>
              <a:blip r:embed="rId22"/>
              <a:stretch>
                <a:fillRect/>
              </a:stretch>
            </p:blipFill>
            <p:spPr>
              <a:xfrm>
                <a:off x="5375073" y="5925390"/>
                <a:ext cx="89568"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t 41">
                <a:extLst>
                  <a:ext uri="{FF2B5EF4-FFF2-40B4-BE49-F238E27FC236}">
                    <a16:creationId xmlns:a16="http://schemas.microsoft.com/office/drawing/2014/main" id="{5C911D02-721C-4798-8B6D-83FE192BB6D5}"/>
                  </a:ext>
                </a:extLst>
              </p14:cNvPr>
              <p14:cNvContentPartPr/>
              <p14:nvPr/>
            </p14:nvContentPartPr>
            <p14:xfrm>
              <a:off x="5415105" y="6320814"/>
              <a:ext cx="288" cy="53568"/>
            </p14:xfrm>
          </p:contentPart>
        </mc:Choice>
        <mc:Fallback xmlns="">
          <p:pic>
            <p:nvPicPr>
              <p:cNvPr id="42" name="Inkt 41">
                <a:extLst>
                  <a:ext uri="{FF2B5EF4-FFF2-40B4-BE49-F238E27FC236}">
                    <a16:creationId xmlns:a16="http://schemas.microsoft.com/office/drawing/2014/main" id="{5C911D02-721C-4798-8B6D-83FE192BB6D5}"/>
                  </a:ext>
                </a:extLst>
              </p:cNvPr>
              <p:cNvPicPr/>
              <p:nvPr/>
            </p:nvPicPr>
            <p:blipFill>
              <a:blip r:embed="rId24"/>
              <a:stretch>
                <a:fillRect/>
              </a:stretch>
            </p:blipFill>
            <p:spPr>
              <a:xfrm>
                <a:off x="5375073" y="6280494"/>
                <a:ext cx="806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t 42">
                <a:extLst>
                  <a:ext uri="{FF2B5EF4-FFF2-40B4-BE49-F238E27FC236}">
                    <a16:creationId xmlns:a16="http://schemas.microsoft.com/office/drawing/2014/main" id="{C749CD90-D847-4FFE-9BA0-A31C18FAEA01}"/>
                  </a:ext>
                </a:extLst>
              </p14:cNvPr>
              <p14:cNvContentPartPr/>
              <p14:nvPr/>
            </p14:nvContentPartPr>
            <p14:xfrm>
              <a:off x="5415105" y="6631566"/>
              <a:ext cx="288" cy="97920"/>
            </p14:xfrm>
          </p:contentPart>
        </mc:Choice>
        <mc:Fallback xmlns="">
          <p:pic>
            <p:nvPicPr>
              <p:cNvPr id="43" name="Inkt 42">
                <a:extLst>
                  <a:ext uri="{FF2B5EF4-FFF2-40B4-BE49-F238E27FC236}">
                    <a16:creationId xmlns:a16="http://schemas.microsoft.com/office/drawing/2014/main" id="{C749CD90-D847-4FFE-9BA0-A31C18FAEA01}"/>
                  </a:ext>
                </a:extLst>
              </p:cNvPr>
              <p:cNvPicPr/>
              <p:nvPr/>
            </p:nvPicPr>
            <p:blipFill>
              <a:blip r:embed="rId26"/>
              <a:stretch>
                <a:fillRect/>
              </a:stretch>
            </p:blipFill>
            <p:spPr>
              <a:xfrm>
                <a:off x="5375073" y="6591246"/>
                <a:ext cx="80640"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t 20">
                <a:extLst>
                  <a:ext uri="{FF2B5EF4-FFF2-40B4-BE49-F238E27FC236}">
                    <a16:creationId xmlns:a16="http://schemas.microsoft.com/office/drawing/2014/main" id="{388DB643-E463-4FB9-B32D-92258C59A8BB}"/>
                  </a:ext>
                </a:extLst>
              </p14:cNvPr>
              <p14:cNvContentPartPr/>
              <p14:nvPr/>
            </p14:nvContentPartPr>
            <p14:xfrm>
              <a:off x="881149" y="1870193"/>
              <a:ext cx="1330560" cy="449496"/>
            </p14:xfrm>
          </p:contentPart>
        </mc:Choice>
        <mc:Fallback xmlns="">
          <p:pic>
            <p:nvPicPr>
              <p:cNvPr id="21" name="Inkt 20">
                <a:extLst>
                  <a:ext uri="{FF2B5EF4-FFF2-40B4-BE49-F238E27FC236}">
                    <a16:creationId xmlns:a16="http://schemas.microsoft.com/office/drawing/2014/main" id="{388DB643-E463-4FB9-B32D-92258C59A8BB}"/>
                  </a:ext>
                </a:extLst>
              </p:cNvPr>
              <p:cNvPicPr/>
              <p:nvPr/>
            </p:nvPicPr>
            <p:blipFill>
              <a:blip r:embed="rId28"/>
              <a:stretch>
                <a:fillRect/>
              </a:stretch>
            </p:blipFill>
            <p:spPr>
              <a:xfrm>
                <a:off x="852349" y="1841402"/>
                <a:ext cx="1387800" cy="50671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t 21">
                <a:extLst>
                  <a:ext uri="{FF2B5EF4-FFF2-40B4-BE49-F238E27FC236}">
                    <a16:creationId xmlns:a16="http://schemas.microsoft.com/office/drawing/2014/main" id="{1C0DDEF7-FA2D-4402-B467-EE9DE967C4E2}"/>
                  </a:ext>
                </a:extLst>
              </p14:cNvPr>
              <p14:cNvContentPartPr/>
              <p14:nvPr/>
            </p14:nvContentPartPr>
            <p14:xfrm>
              <a:off x="2360605" y="1945073"/>
              <a:ext cx="8640" cy="332928"/>
            </p14:xfrm>
          </p:contentPart>
        </mc:Choice>
        <mc:Fallback xmlns="">
          <p:pic>
            <p:nvPicPr>
              <p:cNvPr id="22" name="Inkt 21">
                <a:extLst>
                  <a:ext uri="{FF2B5EF4-FFF2-40B4-BE49-F238E27FC236}">
                    <a16:creationId xmlns:a16="http://schemas.microsoft.com/office/drawing/2014/main" id="{1C0DDEF7-FA2D-4402-B467-EE9DE967C4E2}"/>
                  </a:ext>
                </a:extLst>
              </p:cNvPr>
              <p:cNvPicPr/>
              <p:nvPr/>
            </p:nvPicPr>
            <p:blipFill>
              <a:blip r:embed="rId30"/>
              <a:stretch>
                <a:fillRect/>
              </a:stretch>
            </p:blipFill>
            <p:spPr>
              <a:xfrm>
                <a:off x="2332165" y="1916279"/>
                <a:ext cx="65880" cy="39015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t 24">
                <a:extLst>
                  <a:ext uri="{FF2B5EF4-FFF2-40B4-BE49-F238E27FC236}">
                    <a16:creationId xmlns:a16="http://schemas.microsoft.com/office/drawing/2014/main" id="{4C25E8DF-6FE7-43EA-ACB5-2DA00927ACB3}"/>
                  </a:ext>
                </a:extLst>
              </p14:cNvPr>
              <p14:cNvContentPartPr/>
              <p14:nvPr/>
            </p14:nvContentPartPr>
            <p14:xfrm>
              <a:off x="2527069" y="1928369"/>
              <a:ext cx="266400" cy="357696"/>
            </p14:xfrm>
          </p:contentPart>
        </mc:Choice>
        <mc:Fallback xmlns="">
          <p:pic>
            <p:nvPicPr>
              <p:cNvPr id="25" name="Inkt 24">
                <a:extLst>
                  <a:ext uri="{FF2B5EF4-FFF2-40B4-BE49-F238E27FC236}">
                    <a16:creationId xmlns:a16="http://schemas.microsoft.com/office/drawing/2014/main" id="{4C25E8DF-6FE7-43EA-ACB5-2DA00927ACB3}"/>
                  </a:ext>
                </a:extLst>
              </p:cNvPr>
              <p:cNvPicPr/>
              <p:nvPr/>
            </p:nvPicPr>
            <p:blipFill>
              <a:blip r:embed="rId32"/>
              <a:stretch>
                <a:fillRect/>
              </a:stretch>
            </p:blipFill>
            <p:spPr>
              <a:xfrm>
                <a:off x="2498269" y="1899940"/>
                <a:ext cx="323640" cy="41491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t 56">
                <a:extLst>
                  <a:ext uri="{FF2B5EF4-FFF2-40B4-BE49-F238E27FC236}">
                    <a16:creationId xmlns:a16="http://schemas.microsoft.com/office/drawing/2014/main" id="{38AC9BDB-A281-44E6-BA8C-8ED4D44C6722}"/>
                  </a:ext>
                </a:extLst>
              </p14:cNvPr>
              <p14:cNvContentPartPr/>
              <p14:nvPr/>
            </p14:nvContentPartPr>
            <p14:xfrm>
              <a:off x="897565" y="2443889"/>
              <a:ext cx="2128320" cy="141696"/>
            </p14:xfrm>
          </p:contentPart>
        </mc:Choice>
        <mc:Fallback xmlns="">
          <p:pic>
            <p:nvPicPr>
              <p:cNvPr id="57" name="Inkt 56">
                <a:extLst>
                  <a:ext uri="{FF2B5EF4-FFF2-40B4-BE49-F238E27FC236}">
                    <a16:creationId xmlns:a16="http://schemas.microsoft.com/office/drawing/2014/main" id="{38AC9BDB-A281-44E6-BA8C-8ED4D44C6722}"/>
                  </a:ext>
                </a:extLst>
              </p:cNvPr>
              <p:cNvPicPr/>
              <p:nvPr/>
            </p:nvPicPr>
            <p:blipFill>
              <a:blip r:embed="rId34"/>
              <a:stretch>
                <a:fillRect/>
              </a:stretch>
            </p:blipFill>
            <p:spPr>
              <a:xfrm>
                <a:off x="869125" y="2415118"/>
                <a:ext cx="2185560" cy="19887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Inkt 58">
                <a:extLst>
                  <a:ext uri="{FF2B5EF4-FFF2-40B4-BE49-F238E27FC236}">
                    <a16:creationId xmlns:a16="http://schemas.microsoft.com/office/drawing/2014/main" id="{87CFD009-09C4-451F-875C-F2DF29562006}"/>
                  </a:ext>
                </a:extLst>
              </p14:cNvPr>
              <p14:cNvContentPartPr/>
              <p14:nvPr/>
            </p14:nvContentPartPr>
            <p14:xfrm>
              <a:off x="8262589" y="2003249"/>
              <a:ext cx="2120040" cy="665928"/>
            </p14:xfrm>
          </p:contentPart>
        </mc:Choice>
        <mc:Fallback xmlns="">
          <p:pic>
            <p:nvPicPr>
              <p:cNvPr id="59" name="Inkt 58">
                <a:extLst>
                  <a:ext uri="{FF2B5EF4-FFF2-40B4-BE49-F238E27FC236}">
                    <a16:creationId xmlns:a16="http://schemas.microsoft.com/office/drawing/2014/main" id="{87CFD009-09C4-451F-875C-F2DF29562006}"/>
                  </a:ext>
                </a:extLst>
              </p:cNvPr>
              <p:cNvPicPr/>
              <p:nvPr/>
            </p:nvPicPr>
            <p:blipFill>
              <a:blip r:embed="rId36"/>
              <a:stretch>
                <a:fillRect/>
              </a:stretch>
            </p:blipFill>
            <p:spPr>
              <a:xfrm>
                <a:off x="8234149" y="1974437"/>
                <a:ext cx="2177280" cy="72319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9" name="Inkt 78">
                <a:extLst>
                  <a:ext uri="{FF2B5EF4-FFF2-40B4-BE49-F238E27FC236}">
                    <a16:creationId xmlns:a16="http://schemas.microsoft.com/office/drawing/2014/main" id="{5A5EDDE6-CE45-4DE9-A1E1-9311E5866603}"/>
                  </a:ext>
                </a:extLst>
              </p14:cNvPr>
              <p14:cNvContentPartPr/>
              <p14:nvPr/>
            </p14:nvContentPartPr>
            <p14:xfrm>
              <a:off x="914269" y="3059057"/>
              <a:ext cx="1646424" cy="349488"/>
            </p14:xfrm>
          </p:contentPart>
        </mc:Choice>
        <mc:Fallback xmlns="">
          <p:pic>
            <p:nvPicPr>
              <p:cNvPr id="79" name="Inkt 78">
                <a:extLst>
                  <a:ext uri="{FF2B5EF4-FFF2-40B4-BE49-F238E27FC236}">
                    <a16:creationId xmlns:a16="http://schemas.microsoft.com/office/drawing/2014/main" id="{5A5EDDE6-CE45-4DE9-A1E1-9311E5866603}"/>
                  </a:ext>
                </a:extLst>
              </p:cNvPr>
              <p:cNvPicPr/>
              <p:nvPr/>
            </p:nvPicPr>
            <p:blipFill>
              <a:blip r:embed="rId38"/>
              <a:stretch>
                <a:fillRect/>
              </a:stretch>
            </p:blipFill>
            <p:spPr>
              <a:xfrm>
                <a:off x="899868" y="3044660"/>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0" name="Inkt 79">
                <a:extLst>
                  <a:ext uri="{FF2B5EF4-FFF2-40B4-BE49-F238E27FC236}">
                    <a16:creationId xmlns:a16="http://schemas.microsoft.com/office/drawing/2014/main" id="{E74C9F88-4F5B-4E31-A1B9-A67CEBDF3FF3}"/>
                  </a:ext>
                </a:extLst>
              </p14:cNvPr>
              <p14:cNvContentPartPr/>
              <p14:nvPr/>
            </p14:nvContentPartPr>
            <p14:xfrm>
              <a:off x="7676185" y="3134814"/>
              <a:ext cx="1646424" cy="349488"/>
            </p14:xfrm>
          </p:contentPart>
        </mc:Choice>
        <mc:Fallback xmlns="">
          <p:pic>
            <p:nvPicPr>
              <p:cNvPr id="80" name="Inkt 79">
                <a:extLst>
                  <a:ext uri="{FF2B5EF4-FFF2-40B4-BE49-F238E27FC236}">
                    <a16:creationId xmlns:a16="http://schemas.microsoft.com/office/drawing/2014/main" id="{E74C9F88-4F5B-4E31-A1B9-A67CEBDF3FF3}"/>
                  </a:ext>
                </a:extLst>
              </p:cNvPr>
              <p:cNvPicPr/>
              <p:nvPr/>
            </p:nvPicPr>
            <p:blipFill>
              <a:blip r:embed="rId38"/>
              <a:stretch>
                <a:fillRect/>
              </a:stretch>
            </p:blipFill>
            <p:spPr>
              <a:xfrm>
                <a:off x="7661784" y="3120417"/>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1" name="Inkt 80">
                <a:extLst>
                  <a:ext uri="{FF2B5EF4-FFF2-40B4-BE49-F238E27FC236}">
                    <a16:creationId xmlns:a16="http://schemas.microsoft.com/office/drawing/2014/main" id="{5CE23945-84A8-411D-97DE-FEB480BFA8FA}"/>
                  </a:ext>
                </a:extLst>
              </p14:cNvPr>
              <p14:cNvContentPartPr/>
              <p14:nvPr/>
            </p14:nvContentPartPr>
            <p14:xfrm>
              <a:off x="922621" y="3857105"/>
              <a:ext cx="166464" cy="16992"/>
            </p14:xfrm>
          </p:contentPart>
        </mc:Choice>
        <mc:Fallback xmlns="">
          <p:pic>
            <p:nvPicPr>
              <p:cNvPr id="81" name="Inkt 80">
                <a:extLst>
                  <a:ext uri="{FF2B5EF4-FFF2-40B4-BE49-F238E27FC236}">
                    <a16:creationId xmlns:a16="http://schemas.microsoft.com/office/drawing/2014/main" id="{5CE23945-84A8-411D-97DE-FEB480BFA8FA}"/>
                  </a:ext>
                </a:extLst>
              </p:cNvPr>
              <p:cNvPicPr/>
              <p:nvPr/>
            </p:nvPicPr>
            <p:blipFill>
              <a:blip r:embed="rId41"/>
              <a:stretch>
                <a:fillRect/>
              </a:stretch>
            </p:blipFill>
            <p:spPr>
              <a:xfrm>
                <a:off x="908240" y="3842945"/>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1" name="Inkt 160">
                <a:extLst>
                  <a:ext uri="{FF2B5EF4-FFF2-40B4-BE49-F238E27FC236}">
                    <a16:creationId xmlns:a16="http://schemas.microsoft.com/office/drawing/2014/main" id="{575FDFD7-3418-43A2-941A-87102257FE34}"/>
                  </a:ext>
                </a:extLst>
              </p14:cNvPr>
              <p14:cNvContentPartPr/>
              <p14:nvPr/>
            </p14:nvContentPartPr>
            <p14:xfrm>
              <a:off x="1246909" y="3592647"/>
              <a:ext cx="2556985" cy="509184"/>
            </p14:xfrm>
          </p:contentPart>
        </mc:Choice>
        <mc:Fallback xmlns="">
          <p:pic>
            <p:nvPicPr>
              <p:cNvPr id="161" name="Inkt 160">
                <a:extLst>
                  <a:ext uri="{FF2B5EF4-FFF2-40B4-BE49-F238E27FC236}">
                    <a16:creationId xmlns:a16="http://schemas.microsoft.com/office/drawing/2014/main" id="{575FDFD7-3418-43A2-941A-87102257FE34}"/>
                  </a:ext>
                </a:extLst>
              </p:cNvPr>
              <p:cNvPicPr/>
              <p:nvPr/>
            </p:nvPicPr>
            <p:blipFill>
              <a:blip r:embed="rId43"/>
              <a:stretch>
                <a:fillRect/>
              </a:stretch>
            </p:blipFill>
            <p:spPr>
              <a:xfrm>
                <a:off x="1232510" y="3578243"/>
                <a:ext cx="2585424" cy="537632"/>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2" name="Inkt 161">
                <a:extLst>
                  <a:ext uri="{FF2B5EF4-FFF2-40B4-BE49-F238E27FC236}">
                    <a16:creationId xmlns:a16="http://schemas.microsoft.com/office/drawing/2014/main" id="{9C7452E8-9562-476E-AD4C-FA74FFE12DCB}"/>
                  </a:ext>
                </a:extLst>
              </p14:cNvPr>
              <p14:cNvContentPartPr/>
              <p14:nvPr/>
            </p14:nvContentPartPr>
            <p14:xfrm>
              <a:off x="7607030" y="3866971"/>
              <a:ext cx="166464" cy="16992"/>
            </p14:xfrm>
          </p:contentPart>
        </mc:Choice>
        <mc:Fallback xmlns="">
          <p:pic>
            <p:nvPicPr>
              <p:cNvPr id="162" name="Inkt 161">
                <a:extLst>
                  <a:ext uri="{FF2B5EF4-FFF2-40B4-BE49-F238E27FC236}">
                    <a16:creationId xmlns:a16="http://schemas.microsoft.com/office/drawing/2014/main" id="{9C7452E8-9562-476E-AD4C-FA74FFE12DCB}"/>
                  </a:ext>
                </a:extLst>
              </p:cNvPr>
              <p:cNvPicPr/>
              <p:nvPr/>
            </p:nvPicPr>
            <p:blipFill>
              <a:blip r:embed="rId41"/>
              <a:stretch>
                <a:fillRect/>
              </a:stretch>
            </p:blipFill>
            <p:spPr>
              <a:xfrm>
                <a:off x="7592649" y="3852811"/>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63" name="Inkt 162">
                <a:extLst>
                  <a:ext uri="{FF2B5EF4-FFF2-40B4-BE49-F238E27FC236}">
                    <a16:creationId xmlns:a16="http://schemas.microsoft.com/office/drawing/2014/main" id="{93C2E281-059E-40A8-8A20-95C32C418532}"/>
                  </a:ext>
                </a:extLst>
              </p14:cNvPr>
              <p14:cNvContentPartPr/>
              <p14:nvPr/>
            </p14:nvContentPartPr>
            <p14:xfrm>
              <a:off x="7931318" y="3602513"/>
              <a:ext cx="2556985" cy="509184"/>
            </p14:xfrm>
          </p:contentPart>
        </mc:Choice>
        <mc:Fallback xmlns="">
          <p:pic>
            <p:nvPicPr>
              <p:cNvPr id="163" name="Inkt 162">
                <a:extLst>
                  <a:ext uri="{FF2B5EF4-FFF2-40B4-BE49-F238E27FC236}">
                    <a16:creationId xmlns:a16="http://schemas.microsoft.com/office/drawing/2014/main" id="{93C2E281-059E-40A8-8A20-95C32C418532}"/>
                  </a:ext>
                </a:extLst>
              </p:cNvPr>
              <p:cNvPicPr/>
              <p:nvPr/>
            </p:nvPicPr>
            <p:blipFill>
              <a:blip r:embed="rId46"/>
              <a:stretch>
                <a:fillRect/>
              </a:stretch>
            </p:blipFill>
            <p:spPr>
              <a:xfrm>
                <a:off x="7916919" y="3588119"/>
                <a:ext cx="2585424" cy="537612"/>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0" name="Inkt 59">
                <a:extLst>
                  <a:ext uri="{FF2B5EF4-FFF2-40B4-BE49-F238E27FC236}">
                    <a16:creationId xmlns:a16="http://schemas.microsoft.com/office/drawing/2014/main" id="{CF7F58B5-5197-4EE6-85D3-ABB654EB5BAB}"/>
                  </a:ext>
                </a:extLst>
              </p14:cNvPr>
              <p14:cNvContentPartPr/>
              <p14:nvPr/>
            </p14:nvContentPartPr>
            <p14:xfrm>
              <a:off x="7589268" y="4279716"/>
              <a:ext cx="2079819" cy="471168"/>
            </p14:xfrm>
          </p:contentPart>
        </mc:Choice>
        <mc:Fallback xmlns="">
          <p:pic>
            <p:nvPicPr>
              <p:cNvPr id="60" name="Inkt 59">
                <a:extLst>
                  <a:ext uri="{FF2B5EF4-FFF2-40B4-BE49-F238E27FC236}">
                    <a16:creationId xmlns:a16="http://schemas.microsoft.com/office/drawing/2014/main" id="{CF7F58B5-5197-4EE6-85D3-ABB654EB5BAB}"/>
                  </a:ext>
                </a:extLst>
              </p:cNvPr>
              <p:cNvPicPr/>
              <p:nvPr/>
            </p:nvPicPr>
            <p:blipFill>
              <a:blip r:embed="rId48"/>
              <a:stretch>
                <a:fillRect/>
              </a:stretch>
            </p:blipFill>
            <p:spPr>
              <a:xfrm>
                <a:off x="7575227" y="4265318"/>
                <a:ext cx="2108260" cy="49960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61" name="Inkt 60">
                <a:extLst>
                  <a:ext uri="{FF2B5EF4-FFF2-40B4-BE49-F238E27FC236}">
                    <a16:creationId xmlns:a16="http://schemas.microsoft.com/office/drawing/2014/main" id="{5E3B0E1C-8693-43D9-B8CB-5CCC36FBFF6E}"/>
                  </a:ext>
                </a:extLst>
              </p14:cNvPr>
              <p14:cNvContentPartPr/>
              <p14:nvPr/>
            </p14:nvContentPartPr>
            <p14:xfrm>
              <a:off x="9879697" y="4415026"/>
              <a:ext cx="476352" cy="460224"/>
            </p14:xfrm>
          </p:contentPart>
        </mc:Choice>
        <mc:Fallback xmlns="">
          <p:pic>
            <p:nvPicPr>
              <p:cNvPr id="61" name="Inkt 60">
                <a:extLst>
                  <a:ext uri="{FF2B5EF4-FFF2-40B4-BE49-F238E27FC236}">
                    <a16:creationId xmlns:a16="http://schemas.microsoft.com/office/drawing/2014/main" id="{5E3B0E1C-8693-43D9-B8CB-5CCC36FBFF6E}"/>
                  </a:ext>
                </a:extLst>
              </p:cNvPr>
              <p:cNvPicPr/>
              <p:nvPr/>
            </p:nvPicPr>
            <p:blipFill>
              <a:blip r:embed="rId50"/>
              <a:stretch>
                <a:fillRect/>
              </a:stretch>
            </p:blipFill>
            <p:spPr>
              <a:xfrm>
                <a:off x="9865306" y="4400633"/>
                <a:ext cx="504775" cy="48865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65" name="Inkt 64">
                <a:extLst>
                  <a:ext uri="{FF2B5EF4-FFF2-40B4-BE49-F238E27FC236}">
                    <a16:creationId xmlns:a16="http://schemas.microsoft.com/office/drawing/2014/main" id="{F9229E31-886A-46E9-AAC5-B34933CA6779}"/>
                  </a:ext>
                </a:extLst>
              </p14:cNvPr>
              <p14:cNvContentPartPr/>
              <p14:nvPr/>
            </p14:nvContentPartPr>
            <p14:xfrm>
              <a:off x="10136753" y="4387188"/>
              <a:ext cx="124992" cy="74304"/>
            </p14:xfrm>
          </p:contentPart>
        </mc:Choice>
        <mc:Fallback xmlns="">
          <p:pic>
            <p:nvPicPr>
              <p:cNvPr id="65" name="Inkt 64">
                <a:extLst>
                  <a:ext uri="{FF2B5EF4-FFF2-40B4-BE49-F238E27FC236}">
                    <a16:creationId xmlns:a16="http://schemas.microsoft.com/office/drawing/2014/main" id="{F9229E31-886A-46E9-AAC5-B34933CA6779}"/>
                  </a:ext>
                </a:extLst>
              </p:cNvPr>
              <p:cNvPicPr/>
              <p:nvPr/>
            </p:nvPicPr>
            <p:blipFill>
              <a:blip r:embed="rId52"/>
              <a:stretch>
                <a:fillRect/>
              </a:stretch>
            </p:blipFill>
            <p:spPr>
              <a:xfrm>
                <a:off x="10122386" y="4372830"/>
                <a:ext cx="153367" cy="10266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3">
            <p14:nvContentPartPr>
              <p14:cNvPr id="66" name="Inkt 65">
                <a:extLst>
                  <a:ext uri="{FF2B5EF4-FFF2-40B4-BE49-F238E27FC236}">
                    <a16:creationId xmlns:a16="http://schemas.microsoft.com/office/drawing/2014/main" id="{6EAC1095-4A4D-4A56-BB46-D6405EF640C9}"/>
                  </a:ext>
                </a:extLst>
              </p14:cNvPr>
              <p14:cNvContentPartPr/>
              <p14:nvPr/>
            </p14:nvContentPartPr>
            <p14:xfrm>
              <a:off x="10155185" y="4317780"/>
              <a:ext cx="124992" cy="111168"/>
            </p14:xfrm>
          </p:contentPart>
        </mc:Choice>
        <mc:Fallback xmlns="">
          <p:pic>
            <p:nvPicPr>
              <p:cNvPr id="66" name="Inkt 65">
                <a:extLst>
                  <a:ext uri="{FF2B5EF4-FFF2-40B4-BE49-F238E27FC236}">
                    <a16:creationId xmlns:a16="http://schemas.microsoft.com/office/drawing/2014/main" id="{6EAC1095-4A4D-4A56-BB46-D6405EF640C9}"/>
                  </a:ext>
                </a:extLst>
              </p:cNvPr>
              <p:cNvPicPr/>
              <p:nvPr/>
            </p:nvPicPr>
            <p:blipFill>
              <a:blip r:embed="rId54"/>
              <a:stretch>
                <a:fillRect/>
              </a:stretch>
            </p:blipFill>
            <p:spPr>
              <a:xfrm>
                <a:off x="10141177" y="4303749"/>
                <a:ext cx="153367" cy="139590"/>
              </a:xfrm>
              <a:prstGeom prst="rect">
                <a:avLst/>
              </a:prstGeom>
            </p:spPr>
          </p:pic>
        </mc:Fallback>
      </mc:AlternateContent>
    </p:spTree>
    <p:extLst>
      <p:ext uri="{BB962C8B-B14F-4D97-AF65-F5344CB8AC3E}">
        <p14:creationId xmlns:p14="http://schemas.microsoft.com/office/powerpoint/2010/main" val="3020166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7084BA84-CC47-4B3E-B279-4486B8C5AEF3}"/>
              </a:ext>
            </a:extLst>
          </p:cNvPr>
          <p:cNvPicPr>
            <a:picLocks noChangeAspect="1"/>
          </p:cNvPicPr>
          <p:nvPr/>
        </p:nvPicPr>
        <p:blipFill rotWithShape="1">
          <a:blip r:embed="rId2"/>
          <a:srcRect l="6332" t="6339" b="10166"/>
          <a:stretch/>
        </p:blipFill>
        <p:spPr>
          <a:xfrm>
            <a:off x="2974519" y="0"/>
            <a:ext cx="5453276" cy="2734350"/>
          </a:xfrm>
          <a:prstGeom prst="rect">
            <a:avLst/>
          </a:prstGeom>
        </p:spPr>
      </p:pic>
      <mc:AlternateContent xmlns:mc="http://schemas.openxmlformats.org/markup-compatibility/2006" xmlns:p14="http://schemas.microsoft.com/office/powerpoint/2010/main">
        <mc:Choice Requires="p14">
          <p:contentPart p14:bwMode="auto" r:id="rId3">
            <p14:nvContentPartPr>
              <p14:cNvPr id="32" name="Inkt 31">
                <a:extLst>
                  <a:ext uri="{FF2B5EF4-FFF2-40B4-BE49-F238E27FC236}">
                    <a16:creationId xmlns:a16="http://schemas.microsoft.com/office/drawing/2014/main" id="{AFCDFA22-8CB7-4AEE-ADFE-83E08A0468EC}"/>
                  </a:ext>
                </a:extLst>
              </p14:cNvPr>
              <p14:cNvContentPartPr/>
              <p14:nvPr/>
            </p14:nvContentPartPr>
            <p14:xfrm>
              <a:off x="5450817" y="2130414"/>
              <a:ext cx="9216" cy="186624"/>
            </p14:xfrm>
          </p:contentPart>
        </mc:Choice>
        <mc:Fallback xmlns="">
          <p:pic>
            <p:nvPicPr>
              <p:cNvPr id="32" name="Inkt 31">
                <a:extLst>
                  <a:ext uri="{FF2B5EF4-FFF2-40B4-BE49-F238E27FC236}">
                    <a16:creationId xmlns:a16="http://schemas.microsoft.com/office/drawing/2014/main" id="{AFCDFA22-8CB7-4AEE-ADFE-83E08A0468EC}"/>
                  </a:ext>
                </a:extLst>
              </p:cNvPr>
              <p:cNvPicPr/>
              <p:nvPr/>
            </p:nvPicPr>
            <p:blipFill>
              <a:blip r:embed="rId4"/>
              <a:stretch>
                <a:fillRect/>
              </a:stretch>
            </p:blipFill>
            <p:spPr>
              <a:xfrm>
                <a:off x="5410497" y="2090382"/>
                <a:ext cx="89568" cy="26697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t 32">
                <a:extLst>
                  <a:ext uri="{FF2B5EF4-FFF2-40B4-BE49-F238E27FC236}">
                    <a16:creationId xmlns:a16="http://schemas.microsoft.com/office/drawing/2014/main" id="{36730359-7184-4E67-B95F-15C15F4389F3}"/>
                  </a:ext>
                </a:extLst>
              </p14:cNvPr>
              <p14:cNvContentPartPr/>
              <p14:nvPr/>
            </p14:nvContentPartPr>
            <p14:xfrm>
              <a:off x="5441889" y="2672142"/>
              <a:ext cx="288" cy="88992"/>
            </p14:xfrm>
          </p:contentPart>
        </mc:Choice>
        <mc:Fallback xmlns="">
          <p:pic>
            <p:nvPicPr>
              <p:cNvPr id="33" name="Inkt 32">
                <a:extLst>
                  <a:ext uri="{FF2B5EF4-FFF2-40B4-BE49-F238E27FC236}">
                    <a16:creationId xmlns:a16="http://schemas.microsoft.com/office/drawing/2014/main" id="{36730359-7184-4E67-B95F-15C15F4389F3}"/>
                  </a:ext>
                </a:extLst>
              </p:cNvPr>
              <p:cNvPicPr/>
              <p:nvPr/>
            </p:nvPicPr>
            <p:blipFill>
              <a:blip r:embed="rId6"/>
              <a:stretch>
                <a:fillRect/>
              </a:stretch>
            </p:blipFill>
            <p:spPr>
              <a:xfrm>
                <a:off x="5401569" y="2631822"/>
                <a:ext cx="80640" cy="16934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t 33">
                <a:extLst>
                  <a:ext uri="{FF2B5EF4-FFF2-40B4-BE49-F238E27FC236}">
                    <a16:creationId xmlns:a16="http://schemas.microsoft.com/office/drawing/2014/main" id="{8573278B-557B-44DE-9CE5-94012CB56385}"/>
                  </a:ext>
                </a:extLst>
              </p14:cNvPr>
              <p14:cNvContentPartPr/>
              <p14:nvPr/>
            </p14:nvContentPartPr>
            <p14:xfrm>
              <a:off x="5415105" y="3018318"/>
              <a:ext cx="9216" cy="97920"/>
            </p14:xfrm>
          </p:contentPart>
        </mc:Choice>
        <mc:Fallback xmlns="">
          <p:pic>
            <p:nvPicPr>
              <p:cNvPr id="34" name="Inkt 33">
                <a:extLst>
                  <a:ext uri="{FF2B5EF4-FFF2-40B4-BE49-F238E27FC236}">
                    <a16:creationId xmlns:a16="http://schemas.microsoft.com/office/drawing/2014/main" id="{8573278B-557B-44DE-9CE5-94012CB56385}"/>
                  </a:ext>
                </a:extLst>
              </p:cNvPr>
              <p:cNvPicPr/>
              <p:nvPr/>
            </p:nvPicPr>
            <p:blipFill>
              <a:blip r:embed="rId8"/>
              <a:stretch>
                <a:fillRect/>
              </a:stretch>
            </p:blipFill>
            <p:spPr>
              <a:xfrm>
                <a:off x="5375073" y="29779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t 34">
                <a:extLst>
                  <a:ext uri="{FF2B5EF4-FFF2-40B4-BE49-F238E27FC236}">
                    <a16:creationId xmlns:a16="http://schemas.microsoft.com/office/drawing/2014/main" id="{818540C8-93C3-40A8-A71A-DCD5719BD4DA}"/>
                  </a:ext>
                </a:extLst>
              </p14:cNvPr>
              <p14:cNvContentPartPr/>
              <p14:nvPr/>
            </p14:nvContentPartPr>
            <p14:xfrm>
              <a:off x="5424033" y="3444270"/>
              <a:ext cx="288" cy="80064"/>
            </p14:xfrm>
          </p:contentPart>
        </mc:Choice>
        <mc:Fallback xmlns="">
          <p:pic>
            <p:nvPicPr>
              <p:cNvPr id="35" name="Inkt 34">
                <a:extLst>
                  <a:ext uri="{FF2B5EF4-FFF2-40B4-BE49-F238E27FC236}">
                    <a16:creationId xmlns:a16="http://schemas.microsoft.com/office/drawing/2014/main" id="{818540C8-93C3-40A8-A71A-DCD5719BD4DA}"/>
                  </a:ext>
                </a:extLst>
              </p:cNvPr>
              <p:cNvPicPr/>
              <p:nvPr/>
            </p:nvPicPr>
            <p:blipFill>
              <a:blip r:embed="rId10"/>
              <a:stretch>
                <a:fillRect/>
              </a:stretch>
            </p:blipFill>
            <p:spPr>
              <a:xfrm>
                <a:off x="5384001" y="3404238"/>
                <a:ext cx="80640"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t 35">
                <a:extLst>
                  <a:ext uri="{FF2B5EF4-FFF2-40B4-BE49-F238E27FC236}">
                    <a16:creationId xmlns:a16="http://schemas.microsoft.com/office/drawing/2014/main" id="{F082CDF3-7B2A-4B25-A163-9214741835DB}"/>
                  </a:ext>
                </a:extLst>
              </p14:cNvPr>
              <p14:cNvContentPartPr/>
              <p14:nvPr/>
            </p14:nvContentPartPr>
            <p14:xfrm>
              <a:off x="5406465" y="3817230"/>
              <a:ext cx="9216" cy="97920"/>
            </p14:xfrm>
          </p:contentPart>
        </mc:Choice>
        <mc:Fallback xmlns="">
          <p:pic>
            <p:nvPicPr>
              <p:cNvPr id="36" name="Inkt 35">
                <a:extLst>
                  <a:ext uri="{FF2B5EF4-FFF2-40B4-BE49-F238E27FC236}">
                    <a16:creationId xmlns:a16="http://schemas.microsoft.com/office/drawing/2014/main" id="{F082CDF3-7B2A-4B25-A163-9214741835DB}"/>
                  </a:ext>
                </a:extLst>
              </p:cNvPr>
              <p:cNvPicPr/>
              <p:nvPr/>
            </p:nvPicPr>
            <p:blipFill>
              <a:blip r:embed="rId12"/>
              <a:stretch>
                <a:fillRect/>
              </a:stretch>
            </p:blipFill>
            <p:spPr>
              <a:xfrm>
                <a:off x="5366145" y="37771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t 36">
                <a:extLst>
                  <a:ext uri="{FF2B5EF4-FFF2-40B4-BE49-F238E27FC236}">
                    <a16:creationId xmlns:a16="http://schemas.microsoft.com/office/drawing/2014/main" id="{7A03BB98-8129-4BBC-ABC9-5541CB14F184}"/>
                  </a:ext>
                </a:extLst>
              </p14:cNvPr>
              <p14:cNvContentPartPr/>
              <p14:nvPr/>
            </p14:nvContentPartPr>
            <p14:xfrm>
              <a:off x="5397537" y="4305390"/>
              <a:ext cx="9216" cy="80064"/>
            </p14:xfrm>
          </p:contentPart>
        </mc:Choice>
        <mc:Fallback xmlns="">
          <p:pic>
            <p:nvPicPr>
              <p:cNvPr id="37" name="Inkt 36">
                <a:extLst>
                  <a:ext uri="{FF2B5EF4-FFF2-40B4-BE49-F238E27FC236}">
                    <a16:creationId xmlns:a16="http://schemas.microsoft.com/office/drawing/2014/main" id="{7A03BB98-8129-4BBC-ABC9-5541CB14F184}"/>
                  </a:ext>
                </a:extLst>
              </p:cNvPr>
              <p:cNvPicPr/>
              <p:nvPr/>
            </p:nvPicPr>
            <p:blipFill>
              <a:blip r:embed="rId14"/>
              <a:stretch>
                <a:fillRect/>
              </a:stretch>
            </p:blipFill>
            <p:spPr>
              <a:xfrm>
                <a:off x="5357217" y="4265358"/>
                <a:ext cx="89568"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t 37">
                <a:extLst>
                  <a:ext uri="{FF2B5EF4-FFF2-40B4-BE49-F238E27FC236}">
                    <a16:creationId xmlns:a16="http://schemas.microsoft.com/office/drawing/2014/main" id="{E3146CB5-3302-4679-80A0-52436BC363CF}"/>
                  </a:ext>
                </a:extLst>
              </p14:cNvPr>
              <p14:cNvContentPartPr/>
              <p14:nvPr/>
            </p14:nvContentPartPr>
            <p14:xfrm>
              <a:off x="5424033" y="4713774"/>
              <a:ext cx="9216" cy="133344"/>
            </p14:xfrm>
          </p:contentPart>
        </mc:Choice>
        <mc:Fallback xmlns="">
          <p:pic>
            <p:nvPicPr>
              <p:cNvPr id="38" name="Inkt 37">
                <a:extLst>
                  <a:ext uri="{FF2B5EF4-FFF2-40B4-BE49-F238E27FC236}">
                    <a16:creationId xmlns:a16="http://schemas.microsoft.com/office/drawing/2014/main" id="{E3146CB5-3302-4679-80A0-52436BC363CF}"/>
                  </a:ext>
                </a:extLst>
              </p:cNvPr>
              <p:cNvPicPr/>
              <p:nvPr/>
            </p:nvPicPr>
            <p:blipFill>
              <a:blip r:embed="rId16"/>
              <a:stretch>
                <a:fillRect/>
              </a:stretch>
            </p:blipFill>
            <p:spPr>
              <a:xfrm>
                <a:off x="5384001" y="4673742"/>
                <a:ext cx="89568" cy="21369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t 38">
                <a:extLst>
                  <a:ext uri="{FF2B5EF4-FFF2-40B4-BE49-F238E27FC236}">
                    <a16:creationId xmlns:a16="http://schemas.microsoft.com/office/drawing/2014/main" id="{501D4B93-6840-4555-A973-12CC8C53C42B}"/>
                  </a:ext>
                </a:extLst>
              </p14:cNvPr>
              <p14:cNvContentPartPr/>
              <p14:nvPr/>
            </p14:nvContentPartPr>
            <p14:xfrm>
              <a:off x="5432961" y="5255502"/>
              <a:ext cx="288" cy="71424"/>
            </p14:xfrm>
          </p:contentPart>
        </mc:Choice>
        <mc:Fallback xmlns="">
          <p:pic>
            <p:nvPicPr>
              <p:cNvPr id="39" name="Inkt 38">
                <a:extLst>
                  <a:ext uri="{FF2B5EF4-FFF2-40B4-BE49-F238E27FC236}">
                    <a16:creationId xmlns:a16="http://schemas.microsoft.com/office/drawing/2014/main" id="{501D4B93-6840-4555-A973-12CC8C53C42B}"/>
                  </a:ext>
                </a:extLst>
              </p:cNvPr>
              <p:cNvPicPr/>
              <p:nvPr/>
            </p:nvPicPr>
            <p:blipFill>
              <a:blip r:embed="rId18"/>
              <a:stretch>
                <a:fillRect/>
              </a:stretch>
            </p:blipFill>
            <p:spPr>
              <a:xfrm>
                <a:off x="5392929" y="5215182"/>
                <a:ext cx="80640"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t 39">
                <a:extLst>
                  <a:ext uri="{FF2B5EF4-FFF2-40B4-BE49-F238E27FC236}">
                    <a16:creationId xmlns:a16="http://schemas.microsoft.com/office/drawing/2014/main" id="{53E17623-20E6-4B59-B566-4F2854D4C13E}"/>
                  </a:ext>
                </a:extLst>
              </p14:cNvPr>
              <p14:cNvContentPartPr/>
              <p14:nvPr/>
            </p14:nvContentPartPr>
            <p14:xfrm>
              <a:off x="5424033" y="5574894"/>
              <a:ext cx="9216" cy="106848"/>
            </p14:xfrm>
          </p:contentPart>
        </mc:Choice>
        <mc:Fallback xmlns="">
          <p:pic>
            <p:nvPicPr>
              <p:cNvPr id="40" name="Inkt 39">
                <a:extLst>
                  <a:ext uri="{FF2B5EF4-FFF2-40B4-BE49-F238E27FC236}">
                    <a16:creationId xmlns:a16="http://schemas.microsoft.com/office/drawing/2014/main" id="{53E17623-20E6-4B59-B566-4F2854D4C13E}"/>
                  </a:ext>
                </a:extLst>
              </p:cNvPr>
              <p:cNvPicPr/>
              <p:nvPr/>
            </p:nvPicPr>
            <p:blipFill>
              <a:blip r:embed="rId20"/>
              <a:stretch>
                <a:fillRect/>
              </a:stretch>
            </p:blipFill>
            <p:spPr>
              <a:xfrm>
                <a:off x="5384001" y="5534862"/>
                <a:ext cx="89568"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t 40">
                <a:extLst>
                  <a:ext uri="{FF2B5EF4-FFF2-40B4-BE49-F238E27FC236}">
                    <a16:creationId xmlns:a16="http://schemas.microsoft.com/office/drawing/2014/main" id="{22509654-671E-4910-B861-D89DAB128552}"/>
                  </a:ext>
                </a:extLst>
              </p14:cNvPr>
              <p14:cNvContentPartPr/>
              <p14:nvPr/>
            </p14:nvContentPartPr>
            <p14:xfrm>
              <a:off x="5415105" y="5965710"/>
              <a:ext cx="9216" cy="71424"/>
            </p14:xfrm>
          </p:contentPart>
        </mc:Choice>
        <mc:Fallback xmlns="">
          <p:pic>
            <p:nvPicPr>
              <p:cNvPr id="41" name="Inkt 40">
                <a:extLst>
                  <a:ext uri="{FF2B5EF4-FFF2-40B4-BE49-F238E27FC236}">
                    <a16:creationId xmlns:a16="http://schemas.microsoft.com/office/drawing/2014/main" id="{22509654-671E-4910-B861-D89DAB128552}"/>
                  </a:ext>
                </a:extLst>
              </p:cNvPr>
              <p:cNvPicPr/>
              <p:nvPr/>
            </p:nvPicPr>
            <p:blipFill>
              <a:blip r:embed="rId22"/>
              <a:stretch>
                <a:fillRect/>
              </a:stretch>
            </p:blipFill>
            <p:spPr>
              <a:xfrm>
                <a:off x="5375073" y="5925390"/>
                <a:ext cx="89568"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t 41">
                <a:extLst>
                  <a:ext uri="{FF2B5EF4-FFF2-40B4-BE49-F238E27FC236}">
                    <a16:creationId xmlns:a16="http://schemas.microsoft.com/office/drawing/2014/main" id="{5C911D02-721C-4798-8B6D-83FE192BB6D5}"/>
                  </a:ext>
                </a:extLst>
              </p14:cNvPr>
              <p14:cNvContentPartPr/>
              <p14:nvPr/>
            </p14:nvContentPartPr>
            <p14:xfrm>
              <a:off x="5415105" y="6320814"/>
              <a:ext cx="288" cy="53568"/>
            </p14:xfrm>
          </p:contentPart>
        </mc:Choice>
        <mc:Fallback xmlns="">
          <p:pic>
            <p:nvPicPr>
              <p:cNvPr id="42" name="Inkt 41">
                <a:extLst>
                  <a:ext uri="{FF2B5EF4-FFF2-40B4-BE49-F238E27FC236}">
                    <a16:creationId xmlns:a16="http://schemas.microsoft.com/office/drawing/2014/main" id="{5C911D02-721C-4798-8B6D-83FE192BB6D5}"/>
                  </a:ext>
                </a:extLst>
              </p:cNvPr>
              <p:cNvPicPr/>
              <p:nvPr/>
            </p:nvPicPr>
            <p:blipFill>
              <a:blip r:embed="rId24"/>
              <a:stretch>
                <a:fillRect/>
              </a:stretch>
            </p:blipFill>
            <p:spPr>
              <a:xfrm>
                <a:off x="5375073" y="6280494"/>
                <a:ext cx="806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t 42">
                <a:extLst>
                  <a:ext uri="{FF2B5EF4-FFF2-40B4-BE49-F238E27FC236}">
                    <a16:creationId xmlns:a16="http://schemas.microsoft.com/office/drawing/2014/main" id="{C749CD90-D847-4FFE-9BA0-A31C18FAEA01}"/>
                  </a:ext>
                </a:extLst>
              </p14:cNvPr>
              <p14:cNvContentPartPr/>
              <p14:nvPr/>
            </p14:nvContentPartPr>
            <p14:xfrm>
              <a:off x="5415105" y="6631566"/>
              <a:ext cx="288" cy="97920"/>
            </p14:xfrm>
          </p:contentPart>
        </mc:Choice>
        <mc:Fallback xmlns="">
          <p:pic>
            <p:nvPicPr>
              <p:cNvPr id="43" name="Inkt 42">
                <a:extLst>
                  <a:ext uri="{FF2B5EF4-FFF2-40B4-BE49-F238E27FC236}">
                    <a16:creationId xmlns:a16="http://schemas.microsoft.com/office/drawing/2014/main" id="{C749CD90-D847-4FFE-9BA0-A31C18FAEA01}"/>
                  </a:ext>
                </a:extLst>
              </p:cNvPr>
              <p:cNvPicPr/>
              <p:nvPr/>
            </p:nvPicPr>
            <p:blipFill>
              <a:blip r:embed="rId26"/>
              <a:stretch>
                <a:fillRect/>
              </a:stretch>
            </p:blipFill>
            <p:spPr>
              <a:xfrm>
                <a:off x="5375073" y="6591246"/>
                <a:ext cx="80640"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t 20">
                <a:extLst>
                  <a:ext uri="{FF2B5EF4-FFF2-40B4-BE49-F238E27FC236}">
                    <a16:creationId xmlns:a16="http://schemas.microsoft.com/office/drawing/2014/main" id="{388DB643-E463-4FB9-B32D-92258C59A8BB}"/>
                  </a:ext>
                </a:extLst>
              </p14:cNvPr>
              <p14:cNvContentPartPr/>
              <p14:nvPr/>
            </p14:nvContentPartPr>
            <p14:xfrm>
              <a:off x="881149" y="1870193"/>
              <a:ext cx="1330560" cy="449496"/>
            </p14:xfrm>
          </p:contentPart>
        </mc:Choice>
        <mc:Fallback xmlns="">
          <p:pic>
            <p:nvPicPr>
              <p:cNvPr id="21" name="Inkt 20">
                <a:extLst>
                  <a:ext uri="{FF2B5EF4-FFF2-40B4-BE49-F238E27FC236}">
                    <a16:creationId xmlns:a16="http://schemas.microsoft.com/office/drawing/2014/main" id="{388DB643-E463-4FB9-B32D-92258C59A8BB}"/>
                  </a:ext>
                </a:extLst>
              </p:cNvPr>
              <p:cNvPicPr/>
              <p:nvPr/>
            </p:nvPicPr>
            <p:blipFill>
              <a:blip r:embed="rId28"/>
              <a:stretch>
                <a:fillRect/>
              </a:stretch>
            </p:blipFill>
            <p:spPr>
              <a:xfrm>
                <a:off x="852349" y="1841402"/>
                <a:ext cx="1387800" cy="50671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t 21">
                <a:extLst>
                  <a:ext uri="{FF2B5EF4-FFF2-40B4-BE49-F238E27FC236}">
                    <a16:creationId xmlns:a16="http://schemas.microsoft.com/office/drawing/2014/main" id="{1C0DDEF7-FA2D-4402-B467-EE9DE967C4E2}"/>
                  </a:ext>
                </a:extLst>
              </p14:cNvPr>
              <p14:cNvContentPartPr/>
              <p14:nvPr/>
            </p14:nvContentPartPr>
            <p14:xfrm>
              <a:off x="2360605" y="1945073"/>
              <a:ext cx="8640" cy="332928"/>
            </p14:xfrm>
          </p:contentPart>
        </mc:Choice>
        <mc:Fallback xmlns="">
          <p:pic>
            <p:nvPicPr>
              <p:cNvPr id="22" name="Inkt 21">
                <a:extLst>
                  <a:ext uri="{FF2B5EF4-FFF2-40B4-BE49-F238E27FC236}">
                    <a16:creationId xmlns:a16="http://schemas.microsoft.com/office/drawing/2014/main" id="{1C0DDEF7-FA2D-4402-B467-EE9DE967C4E2}"/>
                  </a:ext>
                </a:extLst>
              </p:cNvPr>
              <p:cNvPicPr/>
              <p:nvPr/>
            </p:nvPicPr>
            <p:blipFill>
              <a:blip r:embed="rId30"/>
              <a:stretch>
                <a:fillRect/>
              </a:stretch>
            </p:blipFill>
            <p:spPr>
              <a:xfrm>
                <a:off x="2332165" y="1916279"/>
                <a:ext cx="65880" cy="39015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t 24">
                <a:extLst>
                  <a:ext uri="{FF2B5EF4-FFF2-40B4-BE49-F238E27FC236}">
                    <a16:creationId xmlns:a16="http://schemas.microsoft.com/office/drawing/2014/main" id="{4C25E8DF-6FE7-43EA-ACB5-2DA00927ACB3}"/>
                  </a:ext>
                </a:extLst>
              </p14:cNvPr>
              <p14:cNvContentPartPr/>
              <p14:nvPr/>
            </p14:nvContentPartPr>
            <p14:xfrm>
              <a:off x="2527069" y="1928369"/>
              <a:ext cx="266400" cy="357696"/>
            </p14:xfrm>
          </p:contentPart>
        </mc:Choice>
        <mc:Fallback xmlns="">
          <p:pic>
            <p:nvPicPr>
              <p:cNvPr id="25" name="Inkt 24">
                <a:extLst>
                  <a:ext uri="{FF2B5EF4-FFF2-40B4-BE49-F238E27FC236}">
                    <a16:creationId xmlns:a16="http://schemas.microsoft.com/office/drawing/2014/main" id="{4C25E8DF-6FE7-43EA-ACB5-2DA00927ACB3}"/>
                  </a:ext>
                </a:extLst>
              </p:cNvPr>
              <p:cNvPicPr/>
              <p:nvPr/>
            </p:nvPicPr>
            <p:blipFill>
              <a:blip r:embed="rId32"/>
              <a:stretch>
                <a:fillRect/>
              </a:stretch>
            </p:blipFill>
            <p:spPr>
              <a:xfrm>
                <a:off x="2498269" y="1899940"/>
                <a:ext cx="323640" cy="41491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t 56">
                <a:extLst>
                  <a:ext uri="{FF2B5EF4-FFF2-40B4-BE49-F238E27FC236}">
                    <a16:creationId xmlns:a16="http://schemas.microsoft.com/office/drawing/2014/main" id="{38AC9BDB-A281-44E6-BA8C-8ED4D44C6722}"/>
                  </a:ext>
                </a:extLst>
              </p14:cNvPr>
              <p14:cNvContentPartPr/>
              <p14:nvPr/>
            </p14:nvContentPartPr>
            <p14:xfrm>
              <a:off x="897565" y="2443889"/>
              <a:ext cx="2128320" cy="141696"/>
            </p14:xfrm>
          </p:contentPart>
        </mc:Choice>
        <mc:Fallback xmlns="">
          <p:pic>
            <p:nvPicPr>
              <p:cNvPr id="57" name="Inkt 56">
                <a:extLst>
                  <a:ext uri="{FF2B5EF4-FFF2-40B4-BE49-F238E27FC236}">
                    <a16:creationId xmlns:a16="http://schemas.microsoft.com/office/drawing/2014/main" id="{38AC9BDB-A281-44E6-BA8C-8ED4D44C6722}"/>
                  </a:ext>
                </a:extLst>
              </p:cNvPr>
              <p:cNvPicPr/>
              <p:nvPr/>
            </p:nvPicPr>
            <p:blipFill>
              <a:blip r:embed="rId34"/>
              <a:stretch>
                <a:fillRect/>
              </a:stretch>
            </p:blipFill>
            <p:spPr>
              <a:xfrm>
                <a:off x="869125" y="2415118"/>
                <a:ext cx="2185560" cy="19887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Inkt 58">
                <a:extLst>
                  <a:ext uri="{FF2B5EF4-FFF2-40B4-BE49-F238E27FC236}">
                    <a16:creationId xmlns:a16="http://schemas.microsoft.com/office/drawing/2014/main" id="{87CFD009-09C4-451F-875C-F2DF29562006}"/>
                  </a:ext>
                </a:extLst>
              </p14:cNvPr>
              <p14:cNvContentPartPr/>
              <p14:nvPr/>
            </p14:nvContentPartPr>
            <p14:xfrm>
              <a:off x="8262589" y="2003249"/>
              <a:ext cx="2120040" cy="665928"/>
            </p14:xfrm>
          </p:contentPart>
        </mc:Choice>
        <mc:Fallback xmlns="">
          <p:pic>
            <p:nvPicPr>
              <p:cNvPr id="59" name="Inkt 58">
                <a:extLst>
                  <a:ext uri="{FF2B5EF4-FFF2-40B4-BE49-F238E27FC236}">
                    <a16:creationId xmlns:a16="http://schemas.microsoft.com/office/drawing/2014/main" id="{87CFD009-09C4-451F-875C-F2DF29562006}"/>
                  </a:ext>
                </a:extLst>
              </p:cNvPr>
              <p:cNvPicPr/>
              <p:nvPr/>
            </p:nvPicPr>
            <p:blipFill>
              <a:blip r:embed="rId36"/>
              <a:stretch>
                <a:fillRect/>
              </a:stretch>
            </p:blipFill>
            <p:spPr>
              <a:xfrm>
                <a:off x="8234149" y="1974437"/>
                <a:ext cx="2177280" cy="72319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9" name="Inkt 78">
                <a:extLst>
                  <a:ext uri="{FF2B5EF4-FFF2-40B4-BE49-F238E27FC236}">
                    <a16:creationId xmlns:a16="http://schemas.microsoft.com/office/drawing/2014/main" id="{5A5EDDE6-CE45-4DE9-A1E1-9311E5866603}"/>
                  </a:ext>
                </a:extLst>
              </p14:cNvPr>
              <p14:cNvContentPartPr/>
              <p14:nvPr/>
            </p14:nvContentPartPr>
            <p14:xfrm>
              <a:off x="914269" y="3059057"/>
              <a:ext cx="1646424" cy="349488"/>
            </p14:xfrm>
          </p:contentPart>
        </mc:Choice>
        <mc:Fallback xmlns="">
          <p:pic>
            <p:nvPicPr>
              <p:cNvPr id="79" name="Inkt 78">
                <a:extLst>
                  <a:ext uri="{FF2B5EF4-FFF2-40B4-BE49-F238E27FC236}">
                    <a16:creationId xmlns:a16="http://schemas.microsoft.com/office/drawing/2014/main" id="{5A5EDDE6-CE45-4DE9-A1E1-9311E5866603}"/>
                  </a:ext>
                </a:extLst>
              </p:cNvPr>
              <p:cNvPicPr/>
              <p:nvPr/>
            </p:nvPicPr>
            <p:blipFill>
              <a:blip r:embed="rId38"/>
              <a:stretch>
                <a:fillRect/>
              </a:stretch>
            </p:blipFill>
            <p:spPr>
              <a:xfrm>
                <a:off x="899868" y="3044660"/>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0" name="Inkt 79">
                <a:extLst>
                  <a:ext uri="{FF2B5EF4-FFF2-40B4-BE49-F238E27FC236}">
                    <a16:creationId xmlns:a16="http://schemas.microsoft.com/office/drawing/2014/main" id="{E74C9F88-4F5B-4E31-A1B9-A67CEBDF3FF3}"/>
                  </a:ext>
                </a:extLst>
              </p14:cNvPr>
              <p14:cNvContentPartPr/>
              <p14:nvPr/>
            </p14:nvContentPartPr>
            <p14:xfrm>
              <a:off x="7676185" y="3134814"/>
              <a:ext cx="1646424" cy="349488"/>
            </p14:xfrm>
          </p:contentPart>
        </mc:Choice>
        <mc:Fallback xmlns="">
          <p:pic>
            <p:nvPicPr>
              <p:cNvPr id="80" name="Inkt 79">
                <a:extLst>
                  <a:ext uri="{FF2B5EF4-FFF2-40B4-BE49-F238E27FC236}">
                    <a16:creationId xmlns:a16="http://schemas.microsoft.com/office/drawing/2014/main" id="{E74C9F88-4F5B-4E31-A1B9-A67CEBDF3FF3}"/>
                  </a:ext>
                </a:extLst>
              </p:cNvPr>
              <p:cNvPicPr/>
              <p:nvPr/>
            </p:nvPicPr>
            <p:blipFill>
              <a:blip r:embed="rId38"/>
              <a:stretch>
                <a:fillRect/>
              </a:stretch>
            </p:blipFill>
            <p:spPr>
              <a:xfrm>
                <a:off x="7661784" y="3120417"/>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1" name="Inkt 80">
                <a:extLst>
                  <a:ext uri="{FF2B5EF4-FFF2-40B4-BE49-F238E27FC236}">
                    <a16:creationId xmlns:a16="http://schemas.microsoft.com/office/drawing/2014/main" id="{5CE23945-84A8-411D-97DE-FEB480BFA8FA}"/>
                  </a:ext>
                </a:extLst>
              </p14:cNvPr>
              <p14:cNvContentPartPr/>
              <p14:nvPr/>
            </p14:nvContentPartPr>
            <p14:xfrm>
              <a:off x="922621" y="3857105"/>
              <a:ext cx="166464" cy="16992"/>
            </p14:xfrm>
          </p:contentPart>
        </mc:Choice>
        <mc:Fallback xmlns="">
          <p:pic>
            <p:nvPicPr>
              <p:cNvPr id="81" name="Inkt 80">
                <a:extLst>
                  <a:ext uri="{FF2B5EF4-FFF2-40B4-BE49-F238E27FC236}">
                    <a16:creationId xmlns:a16="http://schemas.microsoft.com/office/drawing/2014/main" id="{5CE23945-84A8-411D-97DE-FEB480BFA8FA}"/>
                  </a:ext>
                </a:extLst>
              </p:cNvPr>
              <p:cNvPicPr/>
              <p:nvPr/>
            </p:nvPicPr>
            <p:blipFill>
              <a:blip r:embed="rId41"/>
              <a:stretch>
                <a:fillRect/>
              </a:stretch>
            </p:blipFill>
            <p:spPr>
              <a:xfrm>
                <a:off x="908240" y="3842945"/>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2" name="Inkt 161">
                <a:extLst>
                  <a:ext uri="{FF2B5EF4-FFF2-40B4-BE49-F238E27FC236}">
                    <a16:creationId xmlns:a16="http://schemas.microsoft.com/office/drawing/2014/main" id="{9C7452E8-9562-476E-AD4C-FA74FFE12DCB}"/>
                  </a:ext>
                </a:extLst>
              </p14:cNvPr>
              <p14:cNvContentPartPr/>
              <p14:nvPr/>
            </p14:nvContentPartPr>
            <p14:xfrm>
              <a:off x="7607030" y="3866971"/>
              <a:ext cx="166464" cy="16992"/>
            </p14:xfrm>
          </p:contentPart>
        </mc:Choice>
        <mc:Fallback xmlns="">
          <p:pic>
            <p:nvPicPr>
              <p:cNvPr id="162" name="Inkt 161">
                <a:extLst>
                  <a:ext uri="{FF2B5EF4-FFF2-40B4-BE49-F238E27FC236}">
                    <a16:creationId xmlns:a16="http://schemas.microsoft.com/office/drawing/2014/main" id="{9C7452E8-9562-476E-AD4C-FA74FFE12DCB}"/>
                  </a:ext>
                </a:extLst>
              </p:cNvPr>
              <p:cNvPicPr/>
              <p:nvPr/>
            </p:nvPicPr>
            <p:blipFill>
              <a:blip r:embed="rId41"/>
              <a:stretch>
                <a:fillRect/>
              </a:stretch>
            </p:blipFill>
            <p:spPr>
              <a:xfrm>
                <a:off x="7592649" y="3852811"/>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63" name="Inkt 162">
                <a:extLst>
                  <a:ext uri="{FF2B5EF4-FFF2-40B4-BE49-F238E27FC236}">
                    <a16:creationId xmlns:a16="http://schemas.microsoft.com/office/drawing/2014/main" id="{93C2E281-059E-40A8-8A20-95C32C418532}"/>
                  </a:ext>
                </a:extLst>
              </p14:cNvPr>
              <p14:cNvContentPartPr/>
              <p14:nvPr/>
            </p14:nvContentPartPr>
            <p14:xfrm>
              <a:off x="7931318" y="3602513"/>
              <a:ext cx="2556985" cy="509184"/>
            </p14:xfrm>
          </p:contentPart>
        </mc:Choice>
        <mc:Fallback xmlns="">
          <p:pic>
            <p:nvPicPr>
              <p:cNvPr id="163" name="Inkt 162">
                <a:extLst>
                  <a:ext uri="{FF2B5EF4-FFF2-40B4-BE49-F238E27FC236}">
                    <a16:creationId xmlns:a16="http://schemas.microsoft.com/office/drawing/2014/main" id="{93C2E281-059E-40A8-8A20-95C32C418532}"/>
                  </a:ext>
                </a:extLst>
              </p:cNvPr>
              <p:cNvPicPr/>
              <p:nvPr/>
            </p:nvPicPr>
            <p:blipFill>
              <a:blip r:embed="rId44"/>
              <a:stretch>
                <a:fillRect/>
              </a:stretch>
            </p:blipFill>
            <p:spPr>
              <a:xfrm>
                <a:off x="7916919" y="3588119"/>
                <a:ext cx="2585424" cy="53761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0" name="Inkt 59">
                <a:extLst>
                  <a:ext uri="{FF2B5EF4-FFF2-40B4-BE49-F238E27FC236}">
                    <a16:creationId xmlns:a16="http://schemas.microsoft.com/office/drawing/2014/main" id="{CF7F58B5-5197-4EE6-85D3-ABB654EB5BAB}"/>
                  </a:ext>
                </a:extLst>
              </p14:cNvPr>
              <p14:cNvContentPartPr/>
              <p14:nvPr/>
            </p14:nvContentPartPr>
            <p14:xfrm>
              <a:off x="7589268" y="4279716"/>
              <a:ext cx="2079819" cy="471168"/>
            </p14:xfrm>
          </p:contentPart>
        </mc:Choice>
        <mc:Fallback xmlns="">
          <p:pic>
            <p:nvPicPr>
              <p:cNvPr id="60" name="Inkt 59">
                <a:extLst>
                  <a:ext uri="{FF2B5EF4-FFF2-40B4-BE49-F238E27FC236}">
                    <a16:creationId xmlns:a16="http://schemas.microsoft.com/office/drawing/2014/main" id="{CF7F58B5-5197-4EE6-85D3-ABB654EB5BAB}"/>
                  </a:ext>
                </a:extLst>
              </p:cNvPr>
              <p:cNvPicPr/>
              <p:nvPr/>
            </p:nvPicPr>
            <p:blipFill>
              <a:blip r:embed="rId46"/>
              <a:stretch>
                <a:fillRect/>
              </a:stretch>
            </p:blipFill>
            <p:spPr>
              <a:xfrm>
                <a:off x="7575227" y="4265318"/>
                <a:ext cx="2108260" cy="49960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61" name="Inkt 60">
                <a:extLst>
                  <a:ext uri="{FF2B5EF4-FFF2-40B4-BE49-F238E27FC236}">
                    <a16:creationId xmlns:a16="http://schemas.microsoft.com/office/drawing/2014/main" id="{5E3B0E1C-8693-43D9-B8CB-5CCC36FBFF6E}"/>
                  </a:ext>
                </a:extLst>
              </p14:cNvPr>
              <p14:cNvContentPartPr/>
              <p14:nvPr/>
            </p14:nvContentPartPr>
            <p14:xfrm>
              <a:off x="9879697" y="4415026"/>
              <a:ext cx="476352" cy="460224"/>
            </p14:xfrm>
          </p:contentPart>
        </mc:Choice>
        <mc:Fallback xmlns="">
          <p:pic>
            <p:nvPicPr>
              <p:cNvPr id="61" name="Inkt 60">
                <a:extLst>
                  <a:ext uri="{FF2B5EF4-FFF2-40B4-BE49-F238E27FC236}">
                    <a16:creationId xmlns:a16="http://schemas.microsoft.com/office/drawing/2014/main" id="{5E3B0E1C-8693-43D9-B8CB-5CCC36FBFF6E}"/>
                  </a:ext>
                </a:extLst>
              </p:cNvPr>
              <p:cNvPicPr/>
              <p:nvPr/>
            </p:nvPicPr>
            <p:blipFill>
              <a:blip r:embed="rId48"/>
              <a:stretch>
                <a:fillRect/>
              </a:stretch>
            </p:blipFill>
            <p:spPr>
              <a:xfrm>
                <a:off x="9865306" y="4400633"/>
                <a:ext cx="504775" cy="48865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65" name="Inkt 64">
                <a:extLst>
                  <a:ext uri="{FF2B5EF4-FFF2-40B4-BE49-F238E27FC236}">
                    <a16:creationId xmlns:a16="http://schemas.microsoft.com/office/drawing/2014/main" id="{F9229E31-886A-46E9-AAC5-B34933CA6779}"/>
                  </a:ext>
                </a:extLst>
              </p14:cNvPr>
              <p14:cNvContentPartPr/>
              <p14:nvPr/>
            </p14:nvContentPartPr>
            <p14:xfrm>
              <a:off x="10136753" y="4387188"/>
              <a:ext cx="124992" cy="74304"/>
            </p14:xfrm>
          </p:contentPart>
        </mc:Choice>
        <mc:Fallback xmlns="">
          <p:pic>
            <p:nvPicPr>
              <p:cNvPr id="65" name="Inkt 64">
                <a:extLst>
                  <a:ext uri="{FF2B5EF4-FFF2-40B4-BE49-F238E27FC236}">
                    <a16:creationId xmlns:a16="http://schemas.microsoft.com/office/drawing/2014/main" id="{F9229E31-886A-46E9-AAC5-B34933CA6779}"/>
                  </a:ext>
                </a:extLst>
              </p:cNvPr>
              <p:cNvPicPr/>
              <p:nvPr/>
            </p:nvPicPr>
            <p:blipFill>
              <a:blip r:embed="rId50"/>
              <a:stretch>
                <a:fillRect/>
              </a:stretch>
            </p:blipFill>
            <p:spPr>
              <a:xfrm>
                <a:off x="10122386" y="4372830"/>
                <a:ext cx="153367" cy="10266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66" name="Inkt 65">
                <a:extLst>
                  <a:ext uri="{FF2B5EF4-FFF2-40B4-BE49-F238E27FC236}">
                    <a16:creationId xmlns:a16="http://schemas.microsoft.com/office/drawing/2014/main" id="{6EAC1095-4A4D-4A56-BB46-D6405EF640C9}"/>
                  </a:ext>
                </a:extLst>
              </p14:cNvPr>
              <p14:cNvContentPartPr/>
              <p14:nvPr/>
            </p14:nvContentPartPr>
            <p14:xfrm>
              <a:off x="10155185" y="4317780"/>
              <a:ext cx="124992" cy="111168"/>
            </p14:xfrm>
          </p:contentPart>
        </mc:Choice>
        <mc:Fallback xmlns="">
          <p:pic>
            <p:nvPicPr>
              <p:cNvPr id="66" name="Inkt 65">
                <a:extLst>
                  <a:ext uri="{FF2B5EF4-FFF2-40B4-BE49-F238E27FC236}">
                    <a16:creationId xmlns:a16="http://schemas.microsoft.com/office/drawing/2014/main" id="{6EAC1095-4A4D-4A56-BB46-D6405EF640C9}"/>
                  </a:ext>
                </a:extLst>
              </p:cNvPr>
              <p:cNvPicPr/>
              <p:nvPr/>
            </p:nvPicPr>
            <p:blipFill>
              <a:blip r:embed="rId52"/>
              <a:stretch>
                <a:fillRect/>
              </a:stretch>
            </p:blipFill>
            <p:spPr>
              <a:xfrm>
                <a:off x="10141177" y="4303749"/>
                <a:ext cx="153367" cy="13959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7" name="Inkt 66">
                <a:extLst>
                  <a:ext uri="{FF2B5EF4-FFF2-40B4-BE49-F238E27FC236}">
                    <a16:creationId xmlns:a16="http://schemas.microsoft.com/office/drawing/2014/main" id="{ABEA8A95-64AB-4319-A985-73FC45E8729E}"/>
                  </a:ext>
                </a:extLst>
              </p14:cNvPr>
              <p14:cNvContentPartPr/>
              <p14:nvPr/>
            </p14:nvContentPartPr>
            <p14:xfrm>
              <a:off x="896465" y="4477727"/>
              <a:ext cx="134784" cy="9216"/>
            </p14:xfrm>
          </p:contentPart>
        </mc:Choice>
        <mc:Fallback xmlns="">
          <p:pic>
            <p:nvPicPr>
              <p:cNvPr id="67" name="Inkt 66">
                <a:extLst>
                  <a:ext uri="{FF2B5EF4-FFF2-40B4-BE49-F238E27FC236}">
                    <a16:creationId xmlns:a16="http://schemas.microsoft.com/office/drawing/2014/main" id="{ABEA8A95-64AB-4319-A985-73FC45E8729E}"/>
                  </a:ext>
                </a:extLst>
              </p:cNvPr>
              <p:cNvPicPr/>
              <p:nvPr/>
            </p:nvPicPr>
            <p:blipFill>
              <a:blip r:embed="rId54"/>
              <a:stretch>
                <a:fillRect/>
              </a:stretch>
            </p:blipFill>
            <p:spPr>
              <a:xfrm>
                <a:off x="882088" y="4463549"/>
                <a:ext cx="163178" cy="37218"/>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 name="Inkt 50">
                <a:extLst>
                  <a:ext uri="{FF2B5EF4-FFF2-40B4-BE49-F238E27FC236}">
                    <a16:creationId xmlns:a16="http://schemas.microsoft.com/office/drawing/2014/main" id="{9FA1D3C7-F6F3-4E2E-AE42-8A9E471CBBAD}"/>
                  </a:ext>
                </a:extLst>
              </p14:cNvPr>
              <p14:cNvContentPartPr/>
              <p14:nvPr/>
            </p14:nvContentPartPr>
            <p14:xfrm>
              <a:off x="1232561" y="3592647"/>
              <a:ext cx="2571333" cy="1170893"/>
            </p14:xfrm>
          </p:contentPart>
        </mc:Choice>
        <mc:Fallback xmlns="">
          <p:pic>
            <p:nvPicPr>
              <p:cNvPr id="51" name="Inkt 50">
                <a:extLst>
                  <a:ext uri="{FF2B5EF4-FFF2-40B4-BE49-F238E27FC236}">
                    <a16:creationId xmlns:a16="http://schemas.microsoft.com/office/drawing/2014/main" id="{9FA1D3C7-F6F3-4E2E-AE42-8A9E471CBBAD}"/>
                  </a:ext>
                </a:extLst>
              </p:cNvPr>
              <p:cNvPicPr/>
              <p:nvPr/>
            </p:nvPicPr>
            <p:blipFill>
              <a:blip r:embed="rId56"/>
              <a:stretch>
                <a:fillRect/>
              </a:stretch>
            </p:blipFill>
            <p:spPr>
              <a:xfrm>
                <a:off x="1218162" y="3578245"/>
                <a:ext cx="2599771" cy="1192136"/>
              </a:xfrm>
              <a:prstGeom prst="rect">
                <a:avLst/>
              </a:prstGeom>
            </p:spPr>
          </p:pic>
        </mc:Fallback>
      </mc:AlternateContent>
    </p:spTree>
    <p:extLst>
      <p:ext uri="{BB962C8B-B14F-4D97-AF65-F5344CB8AC3E}">
        <p14:creationId xmlns:p14="http://schemas.microsoft.com/office/powerpoint/2010/main" val="2153745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CB32DD87-BBDD-44A2-8A72-0F2832CABE41}"/>
                  </a:ext>
                </a:extLst>
              </p14:cNvPr>
              <p14:cNvContentPartPr/>
              <p14:nvPr/>
            </p14:nvContentPartPr>
            <p14:xfrm>
              <a:off x="1939728" y="1437527"/>
              <a:ext cx="288" cy="4015296"/>
            </p14:xfrm>
          </p:contentPart>
        </mc:Choice>
        <mc:Fallback xmlns="">
          <p:pic>
            <p:nvPicPr>
              <p:cNvPr id="10" name="Inkt 9">
                <a:extLst>
                  <a:ext uri="{FF2B5EF4-FFF2-40B4-BE49-F238E27FC236}">
                    <a16:creationId xmlns:a16="http://schemas.microsoft.com/office/drawing/2014/main" id="{CB32DD87-BBDD-44A2-8A72-0F2832CABE41}"/>
                  </a:ext>
                </a:extLst>
              </p:cNvPr>
              <p:cNvPicPr/>
              <p:nvPr/>
            </p:nvPicPr>
            <p:blipFill>
              <a:blip r:embed="rId3"/>
              <a:stretch>
                <a:fillRect/>
              </a:stretch>
            </p:blipFill>
            <p:spPr>
              <a:xfrm>
                <a:off x="1928208" y="1423128"/>
                <a:ext cx="23040" cy="40437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t 10">
                <a:extLst>
                  <a:ext uri="{FF2B5EF4-FFF2-40B4-BE49-F238E27FC236}">
                    <a16:creationId xmlns:a16="http://schemas.microsoft.com/office/drawing/2014/main" id="{969605C3-0552-4155-9FCB-6508691B6648}"/>
                  </a:ext>
                </a:extLst>
              </p14:cNvPr>
              <p14:cNvContentPartPr/>
              <p14:nvPr/>
            </p14:nvContentPartPr>
            <p14:xfrm>
              <a:off x="1970544" y="5462039"/>
              <a:ext cx="8250912" cy="288"/>
            </p14:xfrm>
          </p:contentPart>
        </mc:Choice>
        <mc:Fallback xmlns="">
          <p:pic>
            <p:nvPicPr>
              <p:cNvPr id="11" name="Inkt 10">
                <a:extLst>
                  <a:ext uri="{FF2B5EF4-FFF2-40B4-BE49-F238E27FC236}">
                    <a16:creationId xmlns:a16="http://schemas.microsoft.com/office/drawing/2014/main" id="{969605C3-0552-4155-9FCB-6508691B6648}"/>
                  </a:ext>
                </a:extLst>
              </p:cNvPr>
              <p:cNvPicPr/>
              <p:nvPr/>
            </p:nvPicPr>
            <p:blipFill>
              <a:blip r:embed="rId5"/>
              <a:stretch>
                <a:fillRect/>
              </a:stretch>
            </p:blipFill>
            <p:spPr>
              <a:xfrm>
                <a:off x="1956145" y="5450519"/>
                <a:ext cx="8279351"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t 7">
                <a:extLst>
                  <a:ext uri="{FF2B5EF4-FFF2-40B4-BE49-F238E27FC236}">
                    <a16:creationId xmlns:a16="http://schemas.microsoft.com/office/drawing/2014/main" id="{AFB922CC-5F6D-4905-81D1-A18F3E0EE1B0}"/>
                  </a:ext>
                </a:extLst>
              </p14:cNvPr>
              <p14:cNvContentPartPr/>
              <p14:nvPr/>
            </p14:nvContentPartPr>
            <p14:xfrm>
              <a:off x="1937647" y="5452823"/>
              <a:ext cx="288" cy="119520"/>
            </p14:xfrm>
          </p:contentPart>
        </mc:Choice>
        <mc:Fallback xmlns="">
          <p:pic>
            <p:nvPicPr>
              <p:cNvPr id="8" name="Inkt 7">
                <a:extLst>
                  <a:ext uri="{FF2B5EF4-FFF2-40B4-BE49-F238E27FC236}">
                    <a16:creationId xmlns:a16="http://schemas.microsoft.com/office/drawing/2014/main" id="{AFB922CC-5F6D-4905-81D1-A18F3E0EE1B0}"/>
                  </a:ext>
                </a:extLst>
              </p:cNvPr>
              <p:cNvPicPr/>
              <p:nvPr/>
            </p:nvPicPr>
            <p:blipFill>
              <a:blip r:embed="rId7"/>
              <a:stretch>
                <a:fillRect/>
              </a:stretch>
            </p:blipFill>
            <p:spPr>
              <a:xfrm>
                <a:off x="1926127" y="5438423"/>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t 11">
                <a:extLst>
                  <a:ext uri="{FF2B5EF4-FFF2-40B4-BE49-F238E27FC236}">
                    <a16:creationId xmlns:a16="http://schemas.microsoft.com/office/drawing/2014/main" id="{2496FA69-F3A4-4EEC-8351-4661440C6739}"/>
                  </a:ext>
                </a:extLst>
              </p14:cNvPr>
              <p14:cNvContentPartPr/>
              <p14:nvPr/>
            </p14:nvContentPartPr>
            <p14:xfrm>
              <a:off x="10226399" y="5462039"/>
              <a:ext cx="288" cy="119520"/>
            </p14:xfrm>
          </p:contentPart>
        </mc:Choice>
        <mc:Fallback xmlns="">
          <p:pic>
            <p:nvPicPr>
              <p:cNvPr id="12" name="Inkt 11">
                <a:extLst>
                  <a:ext uri="{FF2B5EF4-FFF2-40B4-BE49-F238E27FC236}">
                    <a16:creationId xmlns:a16="http://schemas.microsoft.com/office/drawing/2014/main" id="{2496FA69-F3A4-4EEC-8351-4661440C6739}"/>
                  </a:ext>
                </a:extLst>
              </p:cNvPr>
              <p:cNvPicPr/>
              <p:nvPr/>
            </p:nvPicPr>
            <p:blipFill>
              <a:blip r:embed="rId7"/>
              <a:stretch>
                <a:fillRect/>
              </a:stretch>
            </p:blipFill>
            <p:spPr>
              <a:xfrm>
                <a:off x="10214879" y="5447639"/>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t 12">
                <a:extLst>
                  <a:ext uri="{FF2B5EF4-FFF2-40B4-BE49-F238E27FC236}">
                    <a16:creationId xmlns:a16="http://schemas.microsoft.com/office/drawing/2014/main" id="{D08EB8F9-8490-42E2-92A1-6221361C3334}"/>
                  </a:ext>
                </a:extLst>
              </p14:cNvPr>
              <p14:cNvContentPartPr/>
              <p14:nvPr/>
            </p14:nvContentPartPr>
            <p14:xfrm>
              <a:off x="2424821" y="5480458"/>
              <a:ext cx="288" cy="119520"/>
            </p14:xfrm>
          </p:contentPart>
        </mc:Choice>
        <mc:Fallback xmlns="">
          <p:pic>
            <p:nvPicPr>
              <p:cNvPr id="13" name="Inkt 12">
                <a:extLst>
                  <a:ext uri="{FF2B5EF4-FFF2-40B4-BE49-F238E27FC236}">
                    <a16:creationId xmlns:a16="http://schemas.microsoft.com/office/drawing/2014/main" id="{D08EB8F9-8490-42E2-92A1-6221361C3334}"/>
                  </a:ext>
                </a:extLst>
              </p:cNvPr>
              <p:cNvPicPr/>
              <p:nvPr/>
            </p:nvPicPr>
            <p:blipFill>
              <a:blip r:embed="rId7"/>
              <a:stretch>
                <a:fillRect/>
              </a:stretch>
            </p:blipFill>
            <p:spPr>
              <a:xfrm>
                <a:off x="2413301"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t 13">
                <a:extLst>
                  <a:ext uri="{FF2B5EF4-FFF2-40B4-BE49-F238E27FC236}">
                    <a16:creationId xmlns:a16="http://schemas.microsoft.com/office/drawing/2014/main" id="{5B4AE35E-2D55-455A-A94E-2CC5820830CE}"/>
                  </a:ext>
                </a:extLst>
              </p14:cNvPr>
              <p14:cNvContentPartPr/>
              <p14:nvPr/>
            </p14:nvContentPartPr>
            <p14:xfrm>
              <a:off x="2912571" y="5480458"/>
              <a:ext cx="288" cy="119520"/>
            </p14:xfrm>
          </p:contentPart>
        </mc:Choice>
        <mc:Fallback xmlns="">
          <p:pic>
            <p:nvPicPr>
              <p:cNvPr id="14" name="Inkt 13">
                <a:extLst>
                  <a:ext uri="{FF2B5EF4-FFF2-40B4-BE49-F238E27FC236}">
                    <a16:creationId xmlns:a16="http://schemas.microsoft.com/office/drawing/2014/main" id="{5B4AE35E-2D55-455A-A94E-2CC5820830CE}"/>
                  </a:ext>
                </a:extLst>
              </p:cNvPr>
              <p:cNvPicPr/>
              <p:nvPr/>
            </p:nvPicPr>
            <p:blipFill>
              <a:blip r:embed="rId7"/>
              <a:stretch>
                <a:fillRect/>
              </a:stretch>
            </p:blipFill>
            <p:spPr>
              <a:xfrm>
                <a:off x="2901051"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t 14">
                <a:extLst>
                  <a:ext uri="{FF2B5EF4-FFF2-40B4-BE49-F238E27FC236}">
                    <a16:creationId xmlns:a16="http://schemas.microsoft.com/office/drawing/2014/main" id="{7861DA80-2CD9-4BC9-8DED-B5EC4E263D8E}"/>
                  </a:ext>
                </a:extLst>
              </p14:cNvPr>
              <p14:cNvContentPartPr/>
              <p14:nvPr/>
            </p14:nvContentPartPr>
            <p14:xfrm>
              <a:off x="3447384" y="5476967"/>
              <a:ext cx="288" cy="119520"/>
            </p14:xfrm>
          </p:contentPart>
        </mc:Choice>
        <mc:Fallback xmlns="">
          <p:pic>
            <p:nvPicPr>
              <p:cNvPr id="15" name="Inkt 14">
                <a:extLst>
                  <a:ext uri="{FF2B5EF4-FFF2-40B4-BE49-F238E27FC236}">
                    <a16:creationId xmlns:a16="http://schemas.microsoft.com/office/drawing/2014/main" id="{7861DA80-2CD9-4BC9-8DED-B5EC4E263D8E}"/>
                  </a:ext>
                </a:extLst>
              </p:cNvPr>
              <p:cNvPicPr/>
              <p:nvPr/>
            </p:nvPicPr>
            <p:blipFill>
              <a:blip r:embed="rId7"/>
              <a:stretch>
                <a:fillRect/>
              </a:stretch>
            </p:blipFill>
            <p:spPr>
              <a:xfrm>
                <a:off x="3435864" y="5462567"/>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t 15">
                <a:extLst>
                  <a:ext uri="{FF2B5EF4-FFF2-40B4-BE49-F238E27FC236}">
                    <a16:creationId xmlns:a16="http://schemas.microsoft.com/office/drawing/2014/main" id="{A48B2716-D8C2-453E-A0BA-CEBC801DF4B7}"/>
                  </a:ext>
                </a:extLst>
              </p14:cNvPr>
              <p14:cNvContentPartPr/>
              <p14:nvPr/>
            </p14:nvContentPartPr>
            <p14:xfrm>
              <a:off x="3981075" y="5483005"/>
              <a:ext cx="288" cy="119520"/>
            </p14:xfrm>
          </p:contentPart>
        </mc:Choice>
        <mc:Fallback xmlns="">
          <p:pic>
            <p:nvPicPr>
              <p:cNvPr id="16" name="Inkt 15">
                <a:extLst>
                  <a:ext uri="{FF2B5EF4-FFF2-40B4-BE49-F238E27FC236}">
                    <a16:creationId xmlns:a16="http://schemas.microsoft.com/office/drawing/2014/main" id="{A48B2716-D8C2-453E-A0BA-CEBC801DF4B7}"/>
                  </a:ext>
                </a:extLst>
              </p:cNvPr>
              <p:cNvPicPr/>
              <p:nvPr/>
            </p:nvPicPr>
            <p:blipFill>
              <a:blip r:embed="rId7"/>
              <a:stretch>
                <a:fillRect/>
              </a:stretch>
            </p:blipFill>
            <p:spPr>
              <a:xfrm>
                <a:off x="3969555" y="5468605"/>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t 16">
                <a:extLst>
                  <a:ext uri="{FF2B5EF4-FFF2-40B4-BE49-F238E27FC236}">
                    <a16:creationId xmlns:a16="http://schemas.microsoft.com/office/drawing/2014/main" id="{92A48F14-04BD-4F8C-AD3F-468B8A9DBD49}"/>
                  </a:ext>
                </a:extLst>
              </p14:cNvPr>
              <p14:cNvContentPartPr/>
              <p14:nvPr/>
            </p14:nvContentPartPr>
            <p14:xfrm>
              <a:off x="4519473" y="5480458"/>
              <a:ext cx="288" cy="119520"/>
            </p14:xfrm>
          </p:contentPart>
        </mc:Choice>
        <mc:Fallback xmlns="">
          <p:pic>
            <p:nvPicPr>
              <p:cNvPr id="17" name="Inkt 16">
                <a:extLst>
                  <a:ext uri="{FF2B5EF4-FFF2-40B4-BE49-F238E27FC236}">
                    <a16:creationId xmlns:a16="http://schemas.microsoft.com/office/drawing/2014/main" id="{92A48F14-04BD-4F8C-AD3F-468B8A9DBD49}"/>
                  </a:ext>
                </a:extLst>
              </p:cNvPr>
              <p:cNvPicPr/>
              <p:nvPr/>
            </p:nvPicPr>
            <p:blipFill>
              <a:blip r:embed="rId7"/>
              <a:stretch>
                <a:fillRect/>
              </a:stretch>
            </p:blipFill>
            <p:spPr>
              <a:xfrm>
                <a:off x="4507953"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t 17">
                <a:extLst>
                  <a:ext uri="{FF2B5EF4-FFF2-40B4-BE49-F238E27FC236}">
                    <a16:creationId xmlns:a16="http://schemas.microsoft.com/office/drawing/2014/main" id="{0A7AD693-ACE8-462F-9053-B0872E921673}"/>
                  </a:ext>
                </a:extLst>
              </p14:cNvPr>
              <p14:cNvContentPartPr/>
              <p14:nvPr/>
            </p14:nvContentPartPr>
            <p14:xfrm>
              <a:off x="5103404" y="5480458"/>
              <a:ext cx="288" cy="119520"/>
            </p14:xfrm>
          </p:contentPart>
        </mc:Choice>
        <mc:Fallback xmlns="">
          <p:pic>
            <p:nvPicPr>
              <p:cNvPr id="18" name="Inkt 17">
                <a:extLst>
                  <a:ext uri="{FF2B5EF4-FFF2-40B4-BE49-F238E27FC236}">
                    <a16:creationId xmlns:a16="http://schemas.microsoft.com/office/drawing/2014/main" id="{0A7AD693-ACE8-462F-9053-B0872E921673}"/>
                  </a:ext>
                </a:extLst>
              </p:cNvPr>
              <p:cNvPicPr/>
              <p:nvPr/>
            </p:nvPicPr>
            <p:blipFill>
              <a:blip r:embed="rId7"/>
              <a:stretch>
                <a:fillRect/>
              </a:stretch>
            </p:blipFill>
            <p:spPr>
              <a:xfrm>
                <a:off x="5091884"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t 18">
                <a:extLst>
                  <a:ext uri="{FF2B5EF4-FFF2-40B4-BE49-F238E27FC236}">
                    <a16:creationId xmlns:a16="http://schemas.microsoft.com/office/drawing/2014/main" id="{84230AAB-5205-45EA-8879-BBCB050CC951}"/>
                  </a:ext>
                </a:extLst>
              </p14:cNvPr>
              <p14:cNvContentPartPr/>
              <p14:nvPr/>
            </p14:nvContentPartPr>
            <p14:xfrm>
              <a:off x="5699731" y="5480458"/>
              <a:ext cx="288" cy="119520"/>
            </p14:xfrm>
          </p:contentPart>
        </mc:Choice>
        <mc:Fallback xmlns="">
          <p:pic>
            <p:nvPicPr>
              <p:cNvPr id="19" name="Inkt 18">
                <a:extLst>
                  <a:ext uri="{FF2B5EF4-FFF2-40B4-BE49-F238E27FC236}">
                    <a16:creationId xmlns:a16="http://schemas.microsoft.com/office/drawing/2014/main" id="{84230AAB-5205-45EA-8879-BBCB050CC951}"/>
                  </a:ext>
                </a:extLst>
              </p:cNvPr>
              <p:cNvPicPr/>
              <p:nvPr/>
            </p:nvPicPr>
            <p:blipFill>
              <a:blip r:embed="rId7"/>
              <a:stretch>
                <a:fillRect/>
              </a:stretch>
            </p:blipFill>
            <p:spPr>
              <a:xfrm>
                <a:off x="5688211"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t 19">
                <a:extLst>
                  <a:ext uri="{FF2B5EF4-FFF2-40B4-BE49-F238E27FC236}">
                    <a16:creationId xmlns:a16="http://schemas.microsoft.com/office/drawing/2014/main" id="{5B59333F-1651-4C03-9CBE-BD2F8CF099C1}"/>
                  </a:ext>
                </a:extLst>
              </p14:cNvPr>
              <p14:cNvContentPartPr/>
              <p14:nvPr/>
            </p14:nvContentPartPr>
            <p14:xfrm>
              <a:off x="6283950" y="5473476"/>
              <a:ext cx="288" cy="119520"/>
            </p14:xfrm>
          </p:contentPart>
        </mc:Choice>
        <mc:Fallback xmlns="">
          <p:pic>
            <p:nvPicPr>
              <p:cNvPr id="20" name="Inkt 19">
                <a:extLst>
                  <a:ext uri="{FF2B5EF4-FFF2-40B4-BE49-F238E27FC236}">
                    <a16:creationId xmlns:a16="http://schemas.microsoft.com/office/drawing/2014/main" id="{5B59333F-1651-4C03-9CBE-BD2F8CF099C1}"/>
                  </a:ext>
                </a:extLst>
              </p:cNvPr>
              <p:cNvPicPr/>
              <p:nvPr/>
            </p:nvPicPr>
            <p:blipFill>
              <a:blip r:embed="rId7"/>
              <a:stretch>
                <a:fillRect/>
              </a:stretch>
            </p:blipFill>
            <p:spPr>
              <a:xfrm>
                <a:off x="6272430" y="5459076"/>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t 20">
                <a:extLst>
                  <a:ext uri="{FF2B5EF4-FFF2-40B4-BE49-F238E27FC236}">
                    <a16:creationId xmlns:a16="http://schemas.microsoft.com/office/drawing/2014/main" id="{564A6343-64FA-403F-A3FC-90C34790E176}"/>
                  </a:ext>
                </a:extLst>
              </p14:cNvPr>
              <p14:cNvContentPartPr/>
              <p14:nvPr/>
            </p14:nvContentPartPr>
            <p14:xfrm>
              <a:off x="6852918" y="5469828"/>
              <a:ext cx="288" cy="119520"/>
            </p14:xfrm>
          </p:contentPart>
        </mc:Choice>
        <mc:Fallback xmlns="">
          <p:pic>
            <p:nvPicPr>
              <p:cNvPr id="21" name="Inkt 20">
                <a:extLst>
                  <a:ext uri="{FF2B5EF4-FFF2-40B4-BE49-F238E27FC236}">
                    <a16:creationId xmlns:a16="http://schemas.microsoft.com/office/drawing/2014/main" id="{564A6343-64FA-403F-A3FC-90C34790E176}"/>
                  </a:ext>
                </a:extLst>
              </p:cNvPr>
              <p:cNvPicPr/>
              <p:nvPr/>
            </p:nvPicPr>
            <p:blipFill>
              <a:blip r:embed="rId7"/>
              <a:stretch>
                <a:fillRect/>
              </a:stretch>
            </p:blipFill>
            <p:spPr>
              <a:xfrm>
                <a:off x="6841398" y="545542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t 21">
                <a:extLst>
                  <a:ext uri="{FF2B5EF4-FFF2-40B4-BE49-F238E27FC236}">
                    <a16:creationId xmlns:a16="http://schemas.microsoft.com/office/drawing/2014/main" id="{9EE836D5-AB98-4FA3-A5AB-566B5BFA124F}"/>
                  </a:ext>
                </a:extLst>
              </p14:cNvPr>
              <p14:cNvContentPartPr/>
              <p14:nvPr/>
            </p14:nvContentPartPr>
            <p14:xfrm>
              <a:off x="7431870" y="5462039"/>
              <a:ext cx="288" cy="119520"/>
            </p14:xfrm>
          </p:contentPart>
        </mc:Choice>
        <mc:Fallback xmlns="">
          <p:pic>
            <p:nvPicPr>
              <p:cNvPr id="22" name="Inkt 21">
                <a:extLst>
                  <a:ext uri="{FF2B5EF4-FFF2-40B4-BE49-F238E27FC236}">
                    <a16:creationId xmlns:a16="http://schemas.microsoft.com/office/drawing/2014/main" id="{9EE836D5-AB98-4FA3-A5AB-566B5BFA124F}"/>
                  </a:ext>
                </a:extLst>
              </p:cNvPr>
              <p:cNvPicPr/>
              <p:nvPr/>
            </p:nvPicPr>
            <p:blipFill>
              <a:blip r:embed="rId7"/>
              <a:stretch>
                <a:fillRect/>
              </a:stretch>
            </p:blipFill>
            <p:spPr>
              <a:xfrm>
                <a:off x="7420350" y="5447639"/>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t 22">
                <a:extLst>
                  <a:ext uri="{FF2B5EF4-FFF2-40B4-BE49-F238E27FC236}">
                    <a16:creationId xmlns:a16="http://schemas.microsoft.com/office/drawing/2014/main" id="{C4B4806A-9730-4451-8169-84F1C274BCE4}"/>
                  </a:ext>
                </a:extLst>
              </p14:cNvPr>
              <p14:cNvContentPartPr/>
              <p14:nvPr/>
            </p14:nvContentPartPr>
            <p14:xfrm>
              <a:off x="7994258" y="5469395"/>
              <a:ext cx="288" cy="119520"/>
            </p14:xfrm>
          </p:contentPart>
        </mc:Choice>
        <mc:Fallback xmlns="">
          <p:pic>
            <p:nvPicPr>
              <p:cNvPr id="23" name="Inkt 22">
                <a:extLst>
                  <a:ext uri="{FF2B5EF4-FFF2-40B4-BE49-F238E27FC236}">
                    <a16:creationId xmlns:a16="http://schemas.microsoft.com/office/drawing/2014/main" id="{C4B4806A-9730-4451-8169-84F1C274BCE4}"/>
                  </a:ext>
                </a:extLst>
              </p:cNvPr>
              <p:cNvPicPr/>
              <p:nvPr/>
            </p:nvPicPr>
            <p:blipFill>
              <a:blip r:embed="rId7"/>
              <a:stretch>
                <a:fillRect/>
              </a:stretch>
            </p:blipFill>
            <p:spPr>
              <a:xfrm>
                <a:off x="7982738" y="5454995"/>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t 23">
                <a:extLst>
                  <a:ext uri="{FF2B5EF4-FFF2-40B4-BE49-F238E27FC236}">
                    <a16:creationId xmlns:a16="http://schemas.microsoft.com/office/drawing/2014/main" id="{D306645D-F247-4E99-B3DC-C4C3CE106797}"/>
                  </a:ext>
                </a:extLst>
              </p14:cNvPr>
              <p14:cNvContentPartPr/>
              <p14:nvPr/>
            </p14:nvContentPartPr>
            <p14:xfrm>
              <a:off x="8590585" y="5462039"/>
              <a:ext cx="288" cy="119520"/>
            </p14:xfrm>
          </p:contentPart>
        </mc:Choice>
        <mc:Fallback xmlns="">
          <p:pic>
            <p:nvPicPr>
              <p:cNvPr id="24" name="Inkt 23">
                <a:extLst>
                  <a:ext uri="{FF2B5EF4-FFF2-40B4-BE49-F238E27FC236}">
                    <a16:creationId xmlns:a16="http://schemas.microsoft.com/office/drawing/2014/main" id="{D306645D-F247-4E99-B3DC-C4C3CE106797}"/>
                  </a:ext>
                </a:extLst>
              </p:cNvPr>
              <p:cNvPicPr/>
              <p:nvPr/>
            </p:nvPicPr>
            <p:blipFill>
              <a:blip r:embed="rId7"/>
              <a:stretch>
                <a:fillRect/>
              </a:stretch>
            </p:blipFill>
            <p:spPr>
              <a:xfrm>
                <a:off x="8579065" y="5447639"/>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t 24">
                <a:extLst>
                  <a:ext uri="{FF2B5EF4-FFF2-40B4-BE49-F238E27FC236}">
                    <a16:creationId xmlns:a16="http://schemas.microsoft.com/office/drawing/2014/main" id="{A04D139B-AFA4-459F-AAB3-49EA6FCD3129}"/>
                  </a:ext>
                </a:extLst>
              </p14:cNvPr>
              <p14:cNvContentPartPr/>
              <p14:nvPr/>
            </p14:nvContentPartPr>
            <p14:xfrm>
              <a:off x="9121491" y="5462039"/>
              <a:ext cx="288" cy="119520"/>
            </p14:xfrm>
          </p:contentPart>
        </mc:Choice>
        <mc:Fallback xmlns="">
          <p:pic>
            <p:nvPicPr>
              <p:cNvPr id="25" name="Inkt 24">
                <a:extLst>
                  <a:ext uri="{FF2B5EF4-FFF2-40B4-BE49-F238E27FC236}">
                    <a16:creationId xmlns:a16="http://schemas.microsoft.com/office/drawing/2014/main" id="{A04D139B-AFA4-459F-AAB3-49EA6FCD3129}"/>
                  </a:ext>
                </a:extLst>
              </p:cNvPr>
              <p:cNvPicPr/>
              <p:nvPr/>
            </p:nvPicPr>
            <p:blipFill>
              <a:blip r:embed="rId7"/>
              <a:stretch>
                <a:fillRect/>
              </a:stretch>
            </p:blipFill>
            <p:spPr>
              <a:xfrm>
                <a:off x="9109971" y="5447639"/>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t 25">
                <a:extLst>
                  <a:ext uri="{FF2B5EF4-FFF2-40B4-BE49-F238E27FC236}">
                    <a16:creationId xmlns:a16="http://schemas.microsoft.com/office/drawing/2014/main" id="{0CC2F40F-3346-42B7-91A5-E06C939F7905}"/>
                  </a:ext>
                </a:extLst>
              </p14:cNvPr>
              <p14:cNvContentPartPr/>
              <p14:nvPr/>
            </p14:nvContentPartPr>
            <p14:xfrm>
              <a:off x="9667381" y="5465747"/>
              <a:ext cx="288" cy="119520"/>
            </p14:xfrm>
          </p:contentPart>
        </mc:Choice>
        <mc:Fallback xmlns="">
          <p:pic>
            <p:nvPicPr>
              <p:cNvPr id="26" name="Inkt 25">
                <a:extLst>
                  <a:ext uri="{FF2B5EF4-FFF2-40B4-BE49-F238E27FC236}">
                    <a16:creationId xmlns:a16="http://schemas.microsoft.com/office/drawing/2014/main" id="{0CC2F40F-3346-42B7-91A5-E06C939F7905}"/>
                  </a:ext>
                </a:extLst>
              </p:cNvPr>
              <p:cNvPicPr/>
              <p:nvPr/>
            </p:nvPicPr>
            <p:blipFill>
              <a:blip r:embed="rId7"/>
              <a:stretch>
                <a:fillRect/>
              </a:stretch>
            </p:blipFill>
            <p:spPr>
              <a:xfrm>
                <a:off x="9655861" y="5451347"/>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3" name="Inkt 132">
                <a:extLst>
                  <a:ext uri="{FF2B5EF4-FFF2-40B4-BE49-F238E27FC236}">
                    <a16:creationId xmlns:a16="http://schemas.microsoft.com/office/drawing/2014/main" id="{E4BE1173-C575-4F13-8EFC-25D5A2756E5F}"/>
                  </a:ext>
                </a:extLst>
              </p14:cNvPr>
              <p14:cNvContentPartPr/>
              <p14:nvPr/>
            </p14:nvContentPartPr>
            <p14:xfrm>
              <a:off x="7429264" y="5473476"/>
              <a:ext cx="288" cy="119520"/>
            </p14:xfrm>
          </p:contentPart>
        </mc:Choice>
        <mc:Fallback xmlns="">
          <p:pic>
            <p:nvPicPr>
              <p:cNvPr id="133" name="Inkt 132">
                <a:extLst>
                  <a:ext uri="{FF2B5EF4-FFF2-40B4-BE49-F238E27FC236}">
                    <a16:creationId xmlns:a16="http://schemas.microsoft.com/office/drawing/2014/main" id="{E4BE1173-C575-4F13-8EFC-25D5A2756E5F}"/>
                  </a:ext>
                </a:extLst>
              </p:cNvPr>
              <p:cNvPicPr/>
              <p:nvPr/>
            </p:nvPicPr>
            <p:blipFill>
              <a:blip r:embed="rId7"/>
              <a:stretch>
                <a:fillRect/>
              </a:stretch>
            </p:blipFill>
            <p:spPr>
              <a:xfrm>
                <a:off x="7417744" y="5459076"/>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2" name="Inkt 181">
                <a:extLst>
                  <a:ext uri="{FF2B5EF4-FFF2-40B4-BE49-F238E27FC236}">
                    <a16:creationId xmlns:a16="http://schemas.microsoft.com/office/drawing/2014/main" id="{CEA25C69-93BD-4549-9FAF-AF5C2C4FC932}"/>
                  </a:ext>
                </a:extLst>
              </p14:cNvPr>
              <p14:cNvContentPartPr/>
              <p14:nvPr/>
            </p14:nvContentPartPr>
            <p14:xfrm>
              <a:off x="1316834" y="5643385"/>
              <a:ext cx="8979303" cy="675360"/>
            </p14:xfrm>
          </p:contentPart>
        </mc:Choice>
        <mc:Fallback xmlns="">
          <p:pic>
            <p:nvPicPr>
              <p:cNvPr id="182" name="Inkt 181">
                <a:extLst>
                  <a:ext uri="{FF2B5EF4-FFF2-40B4-BE49-F238E27FC236}">
                    <a16:creationId xmlns:a16="http://schemas.microsoft.com/office/drawing/2014/main" id="{CEA25C69-93BD-4549-9FAF-AF5C2C4FC932}"/>
                  </a:ext>
                </a:extLst>
              </p:cNvPr>
              <p:cNvPicPr/>
              <p:nvPr/>
            </p:nvPicPr>
            <p:blipFill>
              <a:blip r:embed="rId25"/>
              <a:stretch>
                <a:fillRect/>
              </a:stretch>
            </p:blipFill>
            <p:spPr>
              <a:xfrm>
                <a:off x="1309994" y="5636185"/>
                <a:ext cx="8993343" cy="689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8" name="Inkt 187">
                <a:extLst>
                  <a:ext uri="{FF2B5EF4-FFF2-40B4-BE49-F238E27FC236}">
                    <a16:creationId xmlns:a16="http://schemas.microsoft.com/office/drawing/2014/main" id="{5303EC4F-9C8C-42FC-8545-7F158EB0F5BA}"/>
                  </a:ext>
                </a:extLst>
              </p14:cNvPr>
              <p14:cNvContentPartPr/>
              <p14:nvPr/>
            </p14:nvContentPartPr>
            <p14:xfrm>
              <a:off x="1810574" y="5444759"/>
              <a:ext cx="125280" cy="8064"/>
            </p14:xfrm>
          </p:contentPart>
        </mc:Choice>
        <mc:Fallback xmlns="">
          <p:pic>
            <p:nvPicPr>
              <p:cNvPr id="188" name="Inkt 187">
                <a:extLst>
                  <a:ext uri="{FF2B5EF4-FFF2-40B4-BE49-F238E27FC236}">
                    <a16:creationId xmlns:a16="http://schemas.microsoft.com/office/drawing/2014/main" id="{5303EC4F-9C8C-42FC-8545-7F158EB0F5BA}"/>
                  </a:ext>
                </a:extLst>
              </p:cNvPr>
              <p:cNvPicPr/>
              <p:nvPr/>
            </p:nvPicPr>
            <p:blipFill>
              <a:blip r:embed="rId27"/>
              <a:stretch>
                <a:fillRect/>
              </a:stretch>
            </p:blipFill>
            <p:spPr>
              <a:xfrm>
                <a:off x="1796174" y="5431085"/>
                <a:ext cx="153720" cy="3576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9" name="Inkt 238">
                <a:extLst>
                  <a:ext uri="{FF2B5EF4-FFF2-40B4-BE49-F238E27FC236}">
                    <a16:creationId xmlns:a16="http://schemas.microsoft.com/office/drawing/2014/main" id="{B36390CC-A08A-4286-A6D5-3630B2CC0498}"/>
                  </a:ext>
                </a:extLst>
              </p14:cNvPr>
              <p14:cNvContentPartPr/>
              <p14:nvPr/>
            </p14:nvContentPartPr>
            <p14:xfrm>
              <a:off x="5349125" y="6376841"/>
              <a:ext cx="43272" cy="107280"/>
            </p14:xfrm>
          </p:contentPart>
        </mc:Choice>
        <mc:Fallback xmlns="">
          <p:pic>
            <p:nvPicPr>
              <p:cNvPr id="239" name="Inkt 238">
                <a:extLst>
                  <a:ext uri="{FF2B5EF4-FFF2-40B4-BE49-F238E27FC236}">
                    <a16:creationId xmlns:a16="http://schemas.microsoft.com/office/drawing/2014/main" id="{B36390CC-A08A-4286-A6D5-3630B2CC0498}"/>
                  </a:ext>
                </a:extLst>
              </p:cNvPr>
              <p:cNvPicPr/>
              <p:nvPr/>
            </p:nvPicPr>
            <p:blipFill>
              <a:blip r:embed="rId29"/>
              <a:stretch>
                <a:fillRect/>
              </a:stretch>
            </p:blipFill>
            <p:spPr>
              <a:xfrm>
                <a:off x="5341913" y="6369641"/>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0" name="Inkt 239">
                <a:extLst>
                  <a:ext uri="{FF2B5EF4-FFF2-40B4-BE49-F238E27FC236}">
                    <a16:creationId xmlns:a16="http://schemas.microsoft.com/office/drawing/2014/main" id="{447BDC24-FB36-45AA-927B-2C38A594F6E9}"/>
                  </a:ext>
                </a:extLst>
              </p14:cNvPr>
              <p14:cNvContentPartPr/>
              <p14:nvPr/>
            </p14:nvContentPartPr>
            <p14:xfrm>
              <a:off x="5498885" y="6355529"/>
              <a:ext cx="64512" cy="162720"/>
            </p14:xfrm>
          </p:contentPart>
        </mc:Choice>
        <mc:Fallback xmlns="">
          <p:pic>
            <p:nvPicPr>
              <p:cNvPr id="240" name="Inkt 239">
                <a:extLst>
                  <a:ext uri="{FF2B5EF4-FFF2-40B4-BE49-F238E27FC236}">
                    <a16:creationId xmlns:a16="http://schemas.microsoft.com/office/drawing/2014/main" id="{447BDC24-FB36-45AA-927B-2C38A594F6E9}"/>
                  </a:ext>
                </a:extLst>
              </p:cNvPr>
              <p:cNvPicPr/>
              <p:nvPr/>
            </p:nvPicPr>
            <p:blipFill>
              <a:blip r:embed="rId31"/>
              <a:stretch>
                <a:fillRect/>
              </a:stretch>
            </p:blipFill>
            <p:spPr>
              <a:xfrm>
                <a:off x="5491717" y="6348329"/>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1" name="Inkt 240">
                <a:extLst>
                  <a:ext uri="{FF2B5EF4-FFF2-40B4-BE49-F238E27FC236}">
                    <a16:creationId xmlns:a16="http://schemas.microsoft.com/office/drawing/2014/main" id="{8B066065-E559-4AED-A02D-CA16ECFB984F}"/>
                  </a:ext>
                </a:extLst>
              </p14:cNvPr>
              <p14:cNvContentPartPr/>
              <p14:nvPr/>
            </p14:nvContentPartPr>
            <p14:xfrm>
              <a:off x="5614085" y="6334217"/>
              <a:ext cx="288" cy="17280"/>
            </p14:xfrm>
          </p:contentPart>
        </mc:Choice>
        <mc:Fallback xmlns="">
          <p:pic>
            <p:nvPicPr>
              <p:cNvPr id="241" name="Inkt 240">
                <a:extLst>
                  <a:ext uri="{FF2B5EF4-FFF2-40B4-BE49-F238E27FC236}">
                    <a16:creationId xmlns:a16="http://schemas.microsoft.com/office/drawing/2014/main" id="{8B066065-E559-4AED-A02D-CA16ECFB984F}"/>
                  </a:ext>
                </a:extLst>
              </p:cNvPr>
              <p:cNvPicPr/>
              <p:nvPr/>
            </p:nvPicPr>
            <p:blipFill>
              <a:blip r:embed="rId33"/>
              <a:stretch>
                <a:fillRect/>
              </a:stretch>
            </p:blipFill>
            <p:spPr>
              <a:xfrm>
                <a:off x="5608325" y="6328457"/>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2" name="Inkt 241">
                <a:extLst>
                  <a:ext uri="{FF2B5EF4-FFF2-40B4-BE49-F238E27FC236}">
                    <a16:creationId xmlns:a16="http://schemas.microsoft.com/office/drawing/2014/main" id="{B483DDF1-3AA6-461F-88CD-A22055624ABA}"/>
                  </a:ext>
                </a:extLst>
              </p14:cNvPr>
              <p14:cNvContentPartPr/>
              <p14:nvPr/>
            </p14:nvContentPartPr>
            <p14:xfrm>
              <a:off x="5605733" y="6406793"/>
              <a:ext cx="103104" cy="86040"/>
            </p14:xfrm>
          </p:contentPart>
        </mc:Choice>
        <mc:Fallback xmlns="">
          <p:pic>
            <p:nvPicPr>
              <p:cNvPr id="242" name="Inkt 241">
                <a:extLst>
                  <a:ext uri="{FF2B5EF4-FFF2-40B4-BE49-F238E27FC236}">
                    <a16:creationId xmlns:a16="http://schemas.microsoft.com/office/drawing/2014/main" id="{B483DDF1-3AA6-461F-88CD-A22055624ABA}"/>
                  </a:ext>
                </a:extLst>
              </p:cNvPr>
              <p:cNvPicPr/>
              <p:nvPr/>
            </p:nvPicPr>
            <p:blipFill>
              <a:blip r:embed="rId35"/>
              <a:stretch>
                <a:fillRect/>
              </a:stretch>
            </p:blipFill>
            <p:spPr>
              <a:xfrm>
                <a:off x="5598523" y="6399593"/>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3" name="Inkt 242">
                <a:extLst>
                  <a:ext uri="{FF2B5EF4-FFF2-40B4-BE49-F238E27FC236}">
                    <a16:creationId xmlns:a16="http://schemas.microsoft.com/office/drawing/2014/main" id="{C73B9061-A0FF-45F5-9AD6-CC57F6CC48D8}"/>
                  </a:ext>
                </a:extLst>
              </p14:cNvPr>
              <p14:cNvContentPartPr/>
              <p14:nvPr/>
            </p14:nvContentPartPr>
            <p14:xfrm>
              <a:off x="5767877" y="6368489"/>
              <a:ext cx="479520" cy="269496"/>
            </p14:xfrm>
          </p:contentPart>
        </mc:Choice>
        <mc:Fallback xmlns="">
          <p:pic>
            <p:nvPicPr>
              <p:cNvPr id="243" name="Inkt 242">
                <a:extLst>
                  <a:ext uri="{FF2B5EF4-FFF2-40B4-BE49-F238E27FC236}">
                    <a16:creationId xmlns:a16="http://schemas.microsoft.com/office/drawing/2014/main" id="{C73B9061-A0FF-45F5-9AD6-CC57F6CC48D8}"/>
                  </a:ext>
                </a:extLst>
              </p:cNvPr>
              <p:cNvPicPr/>
              <p:nvPr/>
            </p:nvPicPr>
            <p:blipFill>
              <a:blip r:embed="rId37"/>
              <a:stretch>
                <a:fillRect/>
              </a:stretch>
            </p:blipFill>
            <p:spPr>
              <a:xfrm>
                <a:off x="5760672" y="6361662"/>
                <a:ext cx="493571" cy="28351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4" name="Inkt 243">
                <a:extLst>
                  <a:ext uri="{FF2B5EF4-FFF2-40B4-BE49-F238E27FC236}">
                    <a16:creationId xmlns:a16="http://schemas.microsoft.com/office/drawing/2014/main" id="{AA5ACFB5-A45A-49E9-BFCC-FB69ABADBBA6}"/>
                  </a:ext>
                </a:extLst>
              </p14:cNvPr>
              <p14:cNvContentPartPr/>
              <p14:nvPr/>
            </p14:nvContentPartPr>
            <p14:xfrm>
              <a:off x="5182661" y="6329897"/>
              <a:ext cx="128736" cy="227016"/>
            </p14:xfrm>
          </p:contentPart>
        </mc:Choice>
        <mc:Fallback xmlns="">
          <p:pic>
            <p:nvPicPr>
              <p:cNvPr id="244" name="Inkt 243">
                <a:extLst>
                  <a:ext uri="{FF2B5EF4-FFF2-40B4-BE49-F238E27FC236}">
                    <a16:creationId xmlns:a16="http://schemas.microsoft.com/office/drawing/2014/main" id="{AA5ACFB5-A45A-49E9-BFCC-FB69ABADBBA6}"/>
                  </a:ext>
                </a:extLst>
              </p:cNvPr>
              <p:cNvPicPr/>
              <p:nvPr/>
            </p:nvPicPr>
            <p:blipFill>
              <a:blip r:embed="rId39"/>
              <a:stretch>
                <a:fillRect/>
              </a:stretch>
            </p:blipFill>
            <p:spPr>
              <a:xfrm>
                <a:off x="5175489" y="6322679"/>
                <a:ext cx="142721" cy="24109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5" name="Inkt 244">
                <a:extLst>
                  <a:ext uri="{FF2B5EF4-FFF2-40B4-BE49-F238E27FC236}">
                    <a16:creationId xmlns:a16="http://schemas.microsoft.com/office/drawing/2014/main" id="{F86F7838-D1E5-4FB7-AE1A-1CF9A7135299}"/>
                  </a:ext>
                </a:extLst>
              </p14:cNvPr>
              <p14:cNvContentPartPr/>
              <p14:nvPr/>
            </p14:nvContentPartPr>
            <p14:xfrm>
              <a:off x="6323429" y="6496649"/>
              <a:ext cx="376416" cy="98496"/>
            </p14:xfrm>
          </p:contentPart>
        </mc:Choice>
        <mc:Fallback xmlns="">
          <p:pic>
            <p:nvPicPr>
              <p:cNvPr id="245" name="Inkt 244">
                <a:extLst>
                  <a:ext uri="{FF2B5EF4-FFF2-40B4-BE49-F238E27FC236}">
                    <a16:creationId xmlns:a16="http://schemas.microsoft.com/office/drawing/2014/main" id="{F86F7838-D1E5-4FB7-AE1A-1CF9A7135299}"/>
                  </a:ext>
                </a:extLst>
              </p:cNvPr>
              <p:cNvPicPr/>
              <p:nvPr/>
            </p:nvPicPr>
            <p:blipFill>
              <a:blip r:embed="rId41"/>
              <a:stretch>
                <a:fillRect/>
              </a:stretch>
            </p:blipFill>
            <p:spPr>
              <a:xfrm>
                <a:off x="6316225" y="6489844"/>
                <a:ext cx="390464" cy="112465"/>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t 43">
                <a:extLst>
                  <a:ext uri="{FF2B5EF4-FFF2-40B4-BE49-F238E27FC236}">
                    <a16:creationId xmlns:a16="http://schemas.microsoft.com/office/drawing/2014/main" id="{5A040273-D5FD-402F-BFA1-F8BC2C921269}"/>
                  </a:ext>
                </a:extLst>
              </p14:cNvPr>
              <p14:cNvContentPartPr/>
              <p14:nvPr/>
            </p14:nvContentPartPr>
            <p14:xfrm>
              <a:off x="1844813" y="365083"/>
              <a:ext cx="441360" cy="653184"/>
            </p14:xfrm>
          </p:contentPart>
        </mc:Choice>
        <mc:Fallback xmlns="">
          <p:pic>
            <p:nvPicPr>
              <p:cNvPr id="44" name="Inkt 43">
                <a:extLst>
                  <a:ext uri="{FF2B5EF4-FFF2-40B4-BE49-F238E27FC236}">
                    <a16:creationId xmlns:a16="http://schemas.microsoft.com/office/drawing/2014/main" id="{5A040273-D5FD-402F-BFA1-F8BC2C921269}"/>
                  </a:ext>
                </a:extLst>
              </p:cNvPr>
              <p:cNvPicPr/>
              <p:nvPr/>
            </p:nvPicPr>
            <p:blipFill>
              <a:blip r:embed="rId43"/>
              <a:stretch>
                <a:fillRect/>
              </a:stretch>
            </p:blipFill>
            <p:spPr>
              <a:xfrm>
                <a:off x="1816013" y="336308"/>
                <a:ext cx="498600" cy="710374"/>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t 44">
                <a:extLst>
                  <a:ext uri="{FF2B5EF4-FFF2-40B4-BE49-F238E27FC236}">
                    <a16:creationId xmlns:a16="http://schemas.microsoft.com/office/drawing/2014/main" id="{8EA819DB-1073-4005-BF58-1F165A850C08}"/>
                  </a:ext>
                </a:extLst>
              </p14:cNvPr>
              <p14:cNvContentPartPr/>
              <p14:nvPr/>
            </p14:nvContentPartPr>
            <p14:xfrm>
              <a:off x="2432621" y="560923"/>
              <a:ext cx="180000" cy="392256"/>
            </p14:xfrm>
          </p:contentPart>
        </mc:Choice>
        <mc:Fallback xmlns="">
          <p:pic>
            <p:nvPicPr>
              <p:cNvPr id="45" name="Inkt 44">
                <a:extLst>
                  <a:ext uri="{FF2B5EF4-FFF2-40B4-BE49-F238E27FC236}">
                    <a16:creationId xmlns:a16="http://schemas.microsoft.com/office/drawing/2014/main" id="{8EA819DB-1073-4005-BF58-1F165A850C08}"/>
                  </a:ext>
                </a:extLst>
              </p:cNvPr>
              <p:cNvPicPr/>
              <p:nvPr/>
            </p:nvPicPr>
            <p:blipFill>
              <a:blip r:embed="rId45"/>
              <a:stretch>
                <a:fillRect/>
              </a:stretch>
            </p:blipFill>
            <p:spPr>
              <a:xfrm>
                <a:off x="2404181" y="532134"/>
                <a:ext cx="237240" cy="449475"/>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t 45">
                <a:extLst>
                  <a:ext uri="{FF2B5EF4-FFF2-40B4-BE49-F238E27FC236}">
                    <a16:creationId xmlns:a16="http://schemas.microsoft.com/office/drawing/2014/main" id="{67CE27E4-B708-464D-8F19-770D0ACE8EBB}"/>
                  </a:ext>
                </a:extLst>
              </p14:cNvPr>
              <p14:cNvContentPartPr/>
              <p14:nvPr/>
            </p14:nvContentPartPr>
            <p14:xfrm>
              <a:off x="2751149" y="511963"/>
              <a:ext cx="490392" cy="743400"/>
            </p14:xfrm>
          </p:contentPart>
        </mc:Choice>
        <mc:Fallback xmlns="">
          <p:pic>
            <p:nvPicPr>
              <p:cNvPr id="46" name="Inkt 45">
                <a:extLst>
                  <a:ext uri="{FF2B5EF4-FFF2-40B4-BE49-F238E27FC236}">
                    <a16:creationId xmlns:a16="http://schemas.microsoft.com/office/drawing/2014/main" id="{67CE27E4-B708-464D-8F19-770D0ACE8EBB}"/>
                  </a:ext>
                </a:extLst>
              </p:cNvPr>
              <p:cNvPicPr/>
              <p:nvPr/>
            </p:nvPicPr>
            <p:blipFill>
              <a:blip r:embed="rId47"/>
              <a:stretch>
                <a:fillRect/>
              </a:stretch>
            </p:blipFill>
            <p:spPr>
              <a:xfrm>
                <a:off x="2722324" y="483163"/>
                <a:ext cx="547682" cy="800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t 46">
                <a:extLst>
                  <a:ext uri="{FF2B5EF4-FFF2-40B4-BE49-F238E27FC236}">
                    <a16:creationId xmlns:a16="http://schemas.microsoft.com/office/drawing/2014/main" id="{3E2A1215-AB0A-431D-AB84-1F058BBAECAC}"/>
                  </a:ext>
                </a:extLst>
              </p14:cNvPr>
              <p14:cNvContentPartPr/>
              <p14:nvPr/>
            </p14:nvContentPartPr>
            <p14:xfrm>
              <a:off x="8124352" y="324187"/>
              <a:ext cx="1200888" cy="457344"/>
            </p14:xfrm>
          </p:contentPart>
        </mc:Choice>
        <mc:Fallback xmlns="">
          <p:pic>
            <p:nvPicPr>
              <p:cNvPr id="47" name="Inkt 46">
                <a:extLst>
                  <a:ext uri="{FF2B5EF4-FFF2-40B4-BE49-F238E27FC236}">
                    <a16:creationId xmlns:a16="http://schemas.microsoft.com/office/drawing/2014/main" id="{3E2A1215-AB0A-431D-AB84-1F058BBAECAC}"/>
                  </a:ext>
                </a:extLst>
              </p:cNvPr>
              <p:cNvPicPr/>
              <p:nvPr/>
            </p:nvPicPr>
            <p:blipFill>
              <a:blip r:embed="rId49"/>
              <a:stretch>
                <a:fillRect/>
              </a:stretch>
            </p:blipFill>
            <p:spPr>
              <a:xfrm>
                <a:off x="8095914" y="295401"/>
                <a:ext cx="1258125" cy="514557"/>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t 47">
                <a:extLst>
                  <a:ext uri="{FF2B5EF4-FFF2-40B4-BE49-F238E27FC236}">
                    <a16:creationId xmlns:a16="http://schemas.microsoft.com/office/drawing/2014/main" id="{23D1EFCF-94DD-48ED-BECC-111FA2709346}"/>
                  </a:ext>
                </a:extLst>
              </p14:cNvPr>
              <p14:cNvContentPartPr/>
              <p14:nvPr/>
            </p14:nvContentPartPr>
            <p14:xfrm>
              <a:off x="10255264" y="168955"/>
              <a:ext cx="294336" cy="523008"/>
            </p14:xfrm>
          </p:contentPart>
        </mc:Choice>
        <mc:Fallback xmlns="">
          <p:pic>
            <p:nvPicPr>
              <p:cNvPr id="48" name="Inkt 47">
                <a:extLst>
                  <a:ext uri="{FF2B5EF4-FFF2-40B4-BE49-F238E27FC236}">
                    <a16:creationId xmlns:a16="http://schemas.microsoft.com/office/drawing/2014/main" id="{23D1EFCF-94DD-48ED-BECC-111FA2709346}"/>
                  </a:ext>
                </a:extLst>
              </p:cNvPr>
              <p:cNvPicPr/>
              <p:nvPr/>
            </p:nvPicPr>
            <p:blipFill>
              <a:blip r:embed="rId51"/>
              <a:stretch>
                <a:fillRect/>
              </a:stretch>
            </p:blipFill>
            <p:spPr>
              <a:xfrm>
                <a:off x="10226838" y="140159"/>
                <a:ext cx="351548" cy="580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t 48">
                <a:extLst>
                  <a:ext uri="{FF2B5EF4-FFF2-40B4-BE49-F238E27FC236}">
                    <a16:creationId xmlns:a16="http://schemas.microsoft.com/office/drawing/2014/main" id="{8EFE9AD7-B660-42A3-A8C1-7E61C7CF8EC6}"/>
                  </a:ext>
                </a:extLst>
              </p14:cNvPr>
              <p14:cNvContentPartPr/>
              <p14:nvPr/>
            </p14:nvContentPartPr>
            <p14:xfrm>
              <a:off x="9577600" y="128059"/>
              <a:ext cx="539424" cy="898776"/>
            </p14:xfrm>
          </p:contentPart>
        </mc:Choice>
        <mc:Fallback xmlns="">
          <p:pic>
            <p:nvPicPr>
              <p:cNvPr id="49" name="Inkt 48">
                <a:extLst>
                  <a:ext uri="{FF2B5EF4-FFF2-40B4-BE49-F238E27FC236}">
                    <a16:creationId xmlns:a16="http://schemas.microsoft.com/office/drawing/2014/main" id="{8EFE9AD7-B660-42A3-A8C1-7E61C7CF8EC6}"/>
                  </a:ext>
                </a:extLst>
              </p:cNvPr>
              <p:cNvPicPr/>
              <p:nvPr/>
            </p:nvPicPr>
            <p:blipFill>
              <a:blip r:embed="rId53"/>
              <a:stretch>
                <a:fillRect/>
              </a:stretch>
            </p:blipFill>
            <p:spPr>
              <a:xfrm>
                <a:off x="9549133" y="99601"/>
                <a:ext cx="596718" cy="956053"/>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t 49">
                <a:extLst>
                  <a:ext uri="{FF2B5EF4-FFF2-40B4-BE49-F238E27FC236}">
                    <a16:creationId xmlns:a16="http://schemas.microsoft.com/office/drawing/2014/main" id="{5D5CEBCA-7365-44EA-8533-9AF55CEB63E1}"/>
                  </a:ext>
                </a:extLst>
              </p14:cNvPr>
              <p14:cNvContentPartPr/>
              <p14:nvPr/>
            </p14:nvContentPartPr>
            <p14:xfrm>
              <a:off x="2718317" y="340603"/>
              <a:ext cx="8352" cy="288"/>
            </p14:xfrm>
          </p:contentPart>
        </mc:Choice>
        <mc:Fallback xmlns="">
          <p:pic>
            <p:nvPicPr>
              <p:cNvPr id="50" name="Inkt 49">
                <a:extLst>
                  <a:ext uri="{FF2B5EF4-FFF2-40B4-BE49-F238E27FC236}">
                    <a16:creationId xmlns:a16="http://schemas.microsoft.com/office/drawing/2014/main" id="{5D5CEBCA-7365-44EA-8533-9AF55CEB63E1}"/>
                  </a:ext>
                </a:extLst>
              </p:cNvPr>
              <p:cNvPicPr/>
              <p:nvPr/>
            </p:nvPicPr>
            <p:blipFill>
              <a:blip r:embed="rId55"/>
              <a:stretch>
                <a:fillRect/>
              </a:stretch>
            </p:blipFill>
            <p:spPr>
              <a:xfrm>
                <a:off x="2697033" y="317563"/>
                <a:ext cx="5119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t 50">
                <a:extLst>
                  <a:ext uri="{FF2B5EF4-FFF2-40B4-BE49-F238E27FC236}">
                    <a16:creationId xmlns:a16="http://schemas.microsoft.com/office/drawing/2014/main" id="{A718B2F9-015B-45AC-80E1-A18B8ABC590C}"/>
                  </a:ext>
                </a:extLst>
              </p14:cNvPr>
              <p14:cNvContentPartPr/>
              <p14:nvPr/>
            </p14:nvContentPartPr>
            <p14:xfrm>
              <a:off x="2865485" y="348667"/>
              <a:ext cx="8352" cy="288"/>
            </p14:xfrm>
          </p:contentPart>
        </mc:Choice>
        <mc:Fallback xmlns="">
          <p:pic>
            <p:nvPicPr>
              <p:cNvPr id="51" name="Inkt 50">
                <a:extLst>
                  <a:ext uri="{FF2B5EF4-FFF2-40B4-BE49-F238E27FC236}">
                    <a16:creationId xmlns:a16="http://schemas.microsoft.com/office/drawing/2014/main" id="{A718B2F9-015B-45AC-80E1-A18B8ABC590C}"/>
                  </a:ext>
                </a:extLst>
              </p:cNvPr>
              <p:cNvPicPr/>
              <p:nvPr/>
            </p:nvPicPr>
            <p:blipFill>
              <a:blip r:embed="rId57"/>
              <a:stretch>
                <a:fillRect/>
              </a:stretch>
            </p:blipFill>
            <p:spPr>
              <a:xfrm>
                <a:off x="2842445" y="325915"/>
                <a:ext cx="54144"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t 51">
                <a:extLst>
                  <a:ext uri="{FF2B5EF4-FFF2-40B4-BE49-F238E27FC236}">
                    <a16:creationId xmlns:a16="http://schemas.microsoft.com/office/drawing/2014/main" id="{7ADD806D-7F32-4604-9C6D-1BDD1BEF6791}"/>
                  </a:ext>
                </a:extLst>
              </p14:cNvPr>
              <p14:cNvContentPartPr/>
              <p14:nvPr/>
            </p14:nvContentPartPr>
            <p14:xfrm>
              <a:off x="3469421" y="356731"/>
              <a:ext cx="457920" cy="571968"/>
            </p14:xfrm>
          </p:contentPart>
        </mc:Choice>
        <mc:Fallback xmlns="">
          <p:pic>
            <p:nvPicPr>
              <p:cNvPr id="52" name="Inkt 51">
                <a:extLst>
                  <a:ext uri="{FF2B5EF4-FFF2-40B4-BE49-F238E27FC236}">
                    <a16:creationId xmlns:a16="http://schemas.microsoft.com/office/drawing/2014/main" id="{7ADD806D-7F32-4604-9C6D-1BDD1BEF6791}"/>
                  </a:ext>
                </a:extLst>
              </p:cNvPr>
              <p:cNvPicPr/>
              <p:nvPr/>
            </p:nvPicPr>
            <p:blipFill>
              <a:blip r:embed="rId59"/>
              <a:stretch>
                <a:fillRect/>
              </a:stretch>
            </p:blipFill>
            <p:spPr>
              <a:xfrm>
                <a:off x="3440981" y="328312"/>
                <a:ext cx="515160" cy="629165"/>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3" name="Inkt 52">
                <a:extLst>
                  <a:ext uri="{FF2B5EF4-FFF2-40B4-BE49-F238E27FC236}">
                    <a16:creationId xmlns:a16="http://schemas.microsoft.com/office/drawing/2014/main" id="{B6EE8588-8B65-43CE-8243-2C18C23BA342}"/>
                  </a:ext>
                </a:extLst>
              </p14:cNvPr>
              <p14:cNvContentPartPr/>
              <p14:nvPr/>
            </p14:nvContentPartPr>
            <p14:xfrm>
              <a:off x="4032749" y="446587"/>
              <a:ext cx="16704" cy="334944"/>
            </p14:xfrm>
          </p:contentPart>
        </mc:Choice>
        <mc:Fallback xmlns="">
          <p:pic>
            <p:nvPicPr>
              <p:cNvPr id="53" name="Inkt 52">
                <a:extLst>
                  <a:ext uri="{FF2B5EF4-FFF2-40B4-BE49-F238E27FC236}">
                    <a16:creationId xmlns:a16="http://schemas.microsoft.com/office/drawing/2014/main" id="{B6EE8588-8B65-43CE-8243-2C18C23BA342}"/>
                  </a:ext>
                </a:extLst>
              </p:cNvPr>
              <p:cNvPicPr/>
              <p:nvPr/>
            </p:nvPicPr>
            <p:blipFill>
              <a:blip r:embed="rId61"/>
              <a:stretch>
                <a:fillRect/>
              </a:stretch>
            </p:blipFill>
            <p:spPr>
              <a:xfrm>
                <a:off x="4004062" y="418165"/>
                <a:ext cx="74442" cy="392147"/>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4" name="Inkt 53">
                <a:extLst>
                  <a:ext uri="{FF2B5EF4-FFF2-40B4-BE49-F238E27FC236}">
                    <a16:creationId xmlns:a16="http://schemas.microsoft.com/office/drawing/2014/main" id="{F89694DB-75B4-42A0-B87D-6A6DE6ACA22A}"/>
                  </a:ext>
                </a:extLst>
              </p14:cNvPr>
              <p14:cNvContentPartPr/>
              <p14:nvPr/>
            </p14:nvContentPartPr>
            <p14:xfrm>
              <a:off x="4065581" y="267163"/>
              <a:ext cx="288" cy="288"/>
            </p14:xfrm>
          </p:contentPart>
        </mc:Choice>
        <mc:Fallback xmlns="">
          <p:pic>
            <p:nvPicPr>
              <p:cNvPr id="54" name="Inkt 53">
                <a:extLst>
                  <a:ext uri="{FF2B5EF4-FFF2-40B4-BE49-F238E27FC236}">
                    <a16:creationId xmlns:a16="http://schemas.microsoft.com/office/drawing/2014/main" id="{F89694DB-75B4-42A0-B87D-6A6DE6ACA22A}"/>
                  </a:ext>
                </a:extLst>
              </p:cNvPr>
              <p:cNvPicPr/>
              <p:nvPr/>
            </p:nvPicPr>
            <p:blipFill>
              <a:blip r:embed="rId63"/>
              <a:stretch>
                <a:fillRect/>
              </a:stretch>
            </p:blipFill>
            <p:spPr>
              <a:xfrm>
                <a:off x="4042541" y="244123"/>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5" name="Inkt 54">
                <a:extLst>
                  <a:ext uri="{FF2B5EF4-FFF2-40B4-BE49-F238E27FC236}">
                    <a16:creationId xmlns:a16="http://schemas.microsoft.com/office/drawing/2014/main" id="{329FFFC4-0058-4353-A6F4-99CA2ACD500A}"/>
                  </a:ext>
                </a:extLst>
              </p14:cNvPr>
              <p14:cNvContentPartPr/>
              <p14:nvPr/>
            </p14:nvContentPartPr>
            <p14:xfrm>
              <a:off x="4212461" y="340603"/>
              <a:ext cx="923256" cy="482256"/>
            </p14:xfrm>
          </p:contentPart>
        </mc:Choice>
        <mc:Fallback xmlns="">
          <p:pic>
            <p:nvPicPr>
              <p:cNvPr id="55" name="Inkt 54">
                <a:extLst>
                  <a:ext uri="{FF2B5EF4-FFF2-40B4-BE49-F238E27FC236}">
                    <a16:creationId xmlns:a16="http://schemas.microsoft.com/office/drawing/2014/main" id="{329FFFC4-0058-4353-A6F4-99CA2ACD500A}"/>
                  </a:ext>
                </a:extLst>
              </p:cNvPr>
              <p:cNvPicPr/>
              <p:nvPr/>
            </p:nvPicPr>
            <p:blipFill>
              <a:blip r:embed="rId65"/>
              <a:stretch>
                <a:fillRect/>
              </a:stretch>
            </p:blipFill>
            <p:spPr>
              <a:xfrm>
                <a:off x="4183665" y="311812"/>
                <a:ext cx="980487" cy="539479"/>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6" name="Inkt 55">
                <a:extLst>
                  <a:ext uri="{FF2B5EF4-FFF2-40B4-BE49-F238E27FC236}">
                    <a16:creationId xmlns:a16="http://schemas.microsoft.com/office/drawing/2014/main" id="{50F79A32-DBF6-457B-8B55-EC51B4A17462}"/>
                  </a:ext>
                </a:extLst>
              </p14:cNvPr>
              <p14:cNvContentPartPr/>
              <p14:nvPr/>
            </p14:nvContentPartPr>
            <p14:xfrm>
              <a:off x="5257613" y="471067"/>
              <a:ext cx="269568" cy="367776"/>
            </p14:xfrm>
          </p:contentPart>
        </mc:Choice>
        <mc:Fallback xmlns="">
          <p:pic>
            <p:nvPicPr>
              <p:cNvPr id="56" name="Inkt 55">
                <a:extLst>
                  <a:ext uri="{FF2B5EF4-FFF2-40B4-BE49-F238E27FC236}">
                    <a16:creationId xmlns:a16="http://schemas.microsoft.com/office/drawing/2014/main" id="{50F79A32-DBF6-457B-8B55-EC51B4A17462}"/>
                  </a:ext>
                </a:extLst>
              </p:cNvPr>
              <p:cNvPicPr/>
              <p:nvPr/>
            </p:nvPicPr>
            <p:blipFill>
              <a:blip r:embed="rId67"/>
              <a:stretch>
                <a:fillRect/>
              </a:stretch>
            </p:blipFill>
            <p:spPr>
              <a:xfrm>
                <a:off x="5228859" y="442638"/>
                <a:ext cx="326716" cy="42499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7" name="Inkt 56">
                <a:extLst>
                  <a:ext uri="{FF2B5EF4-FFF2-40B4-BE49-F238E27FC236}">
                    <a16:creationId xmlns:a16="http://schemas.microsoft.com/office/drawing/2014/main" id="{F8FAEC5A-8555-4509-A2EA-DCE101938AA7}"/>
                  </a:ext>
                </a:extLst>
              </p14:cNvPr>
              <p14:cNvContentPartPr/>
              <p14:nvPr/>
            </p14:nvContentPartPr>
            <p14:xfrm>
              <a:off x="5755565" y="258811"/>
              <a:ext cx="392256" cy="531072"/>
            </p14:xfrm>
          </p:contentPart>
        </mc:Choice>
        <mc:Fallback xmlns="">
          <p:pic>
            <p:nvPicPr>
              <p:cNvPr id="57" name="Inkt 56">
                <a:extLst>
                  <a:ext uri="{FF2B5EF4-FFF2-40B4-BE49-F238E27FC236}">
                    <a16:creationId xmlns:a16="http://schemas.microsoft.com/office/drawing/2014/main" id="{F8FAEC5A-8555-4509-A2EA-DCE101938AA7}"/>
                  </a:ext>
                </a:extLst>
              </p:cNvPr>
              <p:cNvPicPr/>
              <p:nvPr/>
            </p:nvPicPr>
            <p:blipFill>
              <a:blip r:embed="rId69"/>
              <a:stretch>
                <a:fillRect/>
              </a:stretch>
            </p:blipFill>
            <p:spPr>
              <a:xfrm>
                <a:off x="5726776" y="230386"/>
                <a:ext cx="449475" cy="588281"/>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t 57">
                <a:extLst>
                  <a:ext uri="{FF2B5EF4-FFF2-40B4-BE49-F238E27FC236}">
                    <a16:creationId xmlns:a16="http://schemas.microsoft.com/office/drawing/2014/main" id="{DAA118F5-73C5-402C-A307-58179C8E00BC}"/>
                  </a:ext>
                </a:extLst>
              </p14:cNvPr>
              <p14:cNvContentPartPr/>
              <p14:nvPr/>
            </p14:nvContentPartPr>
            <p14:xfrm>
              <a:off x="6322580" y="268234"/>
              <a:ext cx="1446120" cy="1094400"/>
            </p14:xfrm>
          </p:contentPart>
        </mc:Choice>
        <mc:Fallback xmlns="">
          <p:pic>
            <p:nvPicPr>
              <p:cNvPr id="58" name="Inkt 57">
                <a:extLst>
                  <a:ext uri="{FF2B5EF4-FFF2-40B4-BE49-F238E27FC236}">
                    <a16:creationId xmlns:a16="http://schemas.microsoft.com/office/drawing/2014/main" id="{DAA118F5-73C5-402C-A307-58179C8E00BC}"/>
                  </a:ext>
                </a:extLst>
              </p:cNvPr>
              <p:cNvPicPr/>
              <p:nvPr/>
            </p:nvPicPr>
            <p:blipFill>
              <a:blip r:embed="rId71"/>
              <a:stretch>
                <a:fillRect/>
              </a:stretch>
            </p:blipFill>
            <p:spPr>
              <a:xfrm>
                <a:off x="6294133" y="239443"/>
                <a:ext cx="1503374" cy="115162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t 58">
                <a:extLst>
                  <a:ext uri="{FF2B5EF4-FFF2-40B4-BE49-F238E27FC236}">
                    <a16:creationId xmlns:a16="http://schemas.microsoft.com/office/drawing/2014/main" id="{91A786B0-2FAE-4675-AFE6-F9FC60605329}"/>
                  </a:ext>
                </a:extLst>
              </p14:cNvPr>
              <p14:cNvContentPartPr/>
              <p14:nvPr/>
            </p14:nvContentPartPr>
            <p14:xfrm>
              <a:off x="6359948" y="530545"/>
              <a:ext cx="1535040" cy="131040"/>
            </p14:xfrm>
          </p:contentPart>
        </mc:Choice>
        <mc:Fallback xmlns="">
          <p:pic>
            <p:nvPicPr>
              <p:cNvPr id="59" name="Inkt 58">
                <a:extLst>
                  <a:ext uri="{FF2B5EF4-FFF2-40B4-BE49-F238E27FC236}">
                    <a16:creationId xmlns:a16="http://schemas.microsoft.com/office/drawing/2014/main" id="{91A786B0-2FAE-4675-AFE6-F9FC60605329}"/>
                  </a:ext>
                </a:extLst>
              </p:cNvPr>
              <p:cNvPicPr/>
              <p:nvPr/>
            </p:nvPicPr>
            <p:blipFill>
              <a:blip r:embed="rId73"/>
              <a:stretch>
                <a:fillRect/>
              </a:stretch>
            </p:blipFill>
            <p:spPr>
              <a:xfrm>
                <a:off x="6287965" y="386545"/>
                <a:ext cx="1678646"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t 59">
                <a:extLst>
                  <a:ext uri="{FF2B5EF4-FFF2-40B4-BE49-F238E27FC236}">
                    <a16:creationId xmlns:a16="http://schemas.microsoft.com/office/drawing/2014/main" id="{E1C62D07-C157-4576-84F0-9FB2C65E7504}"/>
                  </a:ext>
                </a:extLst>
              </p14:cNvPr>
              <p14:cNvContentPartPr/>
              <p14:nvPr/>
            </p14:nvContentPartPr>
            <p14:xfrm>
              <a:off x="3608396" y="571441"/>
              <a:ext cx="1910592" cy="81792"/>
            </p14:xfrm>
          </p:contentPart>
        </mc:Choice>
        <mc:Fallback xmlns="">
          <p:pic>
            <p:nvPicPr>
              <p:cNvPr id="60" name="Inkt 59">
                <a:extLst>
                  <a:ext uri="{FF2B5EF4-FFF2-40B4-BE49-F238E27FC236}">
                    <a16:creationId xmlns:a16="http://schemas.microsoft.com/office/drawing/2014/main" id="{E1C62D07-C157-4576-84F0-9FB2C65E7504}"/>
                  </a:ext>
                </a:extLst>
              </p:cNvPr>
              <p:cNvPicPr/>
              <p:nvPr/>
            </p:nvPicPr>
            <p:blipFill>
              <a:blip r:embed="rId75"/>
              <a:stretch>
                <a:fillRect/>
              </a:stretch>
            </p:blipFill>
            <p:spPr>
              <a:xfrm>
                <a:off x="3536780" y="428573"/>
                <a:ext cx="2054183" cy="367171"/>
              </a:xfrm>
              <a:prstGeom prst="rect">
                <a:avLst/>
              </a:prstGeom>
            </p:spPr>
          </p:pic>
        </mc:Fallback>
      </mc:AlternateContent>
    </p:spTree>
    <p:extLst>
      <p:ext uri="{BB962C8B-B14F-4D97-AF65-F5344CB8AC3E}">
        <p14:creationId xmlns:p14="http://schemas.microsoft.com/office/powerpoint/2010/main" val="51792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8" name="Inkt 27">
                <a:extLst>
                  <a:ext uri="{FF2B5EF4-FFF2-40B4-BE49-F238E27FC236}">
                    <a16:creationId xmlns:a16="http://schemas.microsoft.com/office/drawing/2014/main" id="{F813D405-9EA1-4331-AAE2-14E93F096044}"/>
                  </a:ext>
                </a:extLst>
              </p14:cNvPr>
              <p14:cNvContentPartPr/>
              <p14:nvPr/>
            </p14:nvContentPartPr>
            <p14:xfrm>
              <a:off x="1461896" y="3308400"/>
              <a:ext cx="1355328" cy="1164096"/>
            </p14:xfrm>
          </p:contentPart>
        </mc:Choice>
        <mc:Fallback xmlns="">
          <p:pic>
            <p:nvPicPr>
              <p:cNvPr id="28" name="Inkt 27">
                <a:extLst>
                  <a:ext uri="{FF2B5EF4-FFF2-40B4-BE49-F238E27FC236}">
                    <a16:creationId xmlns:a16="http://schemas.microsoft.com/office/drawing/2014/main" id="{F813D405-9EA1-4331-AAE2-14E93F096044}"/>
                  </a:ext>
                </a:extLst>
              </p:cNvPr>
              <p:cNvPicPr/>
              <p:nvPr/>
            </p:nvPicPr>
            <p:blipFill>
              <a:blip r:embed="rId3"/>
              <a:stretch>
                <a:fillRect/>
              </a:stretch>
            </p:blipFill>
            <p:spPr>
              <a:xfrm>
                <a:off x="1418698" y="3222011"/>
                <a:ext cx="1441363" cy="133651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t 28">
                <a:extLst>
                  <a:ext uri="{FF2B5EF4-FFF2-40B4-BE49-F238E27FC236}">
                    <a16:creationId xmlns:a16="http://schemas.microsoft.com/office/drawing/2014/main" id="{D643C50C-7A5E-4EB4-97CB-C01E13143055}"/>
                  </a:ext>
                </a:extLst>
              </p14:cNvPr>
              <p14:cNvContentPartPr/>
              <p14:nvPr/>
            </p14:nvContentPartPr>
            <p14:xfrm>
              <a:off x="1262312" y="3283344"/>
              <a:ext cx="1438272" cy="1363680"/>
            </p14:xfrm>
          </p:contentPart>
        </mc:Choice>
        <mc:Fallback xmlns="">
          <p:pic>
            <p:nvPicPr>
              <p:cNvPr id="29" name="Inkt 28">
                <a:extLst>
                  <a:ext uri="{FF2B5EF4-FFF2-40B4-BE49-F238E27FC236}">
                    <a16:creationId xmlns:a16="http://schemas.microsoft.com/office/drawing/2014/main" id="{D643C50C-7A5E-4EB4-97CB-C01E13143055}"/>
                  </a:ext>
                </a:extLst>
              </p:cNvPr>
              <p:cNvPicPr/>
              <p:nvPr/>
            </p:nvPicPr>
            <p:blipFill>
              <a:blip r:embed="rId5"/>
              <a:stretch>
                <a:fillRect/>
              </a:stretch>
            </p:blipFill>
            <p:spPr>
              <a:xfrm>
                <a:off x="1219491" y="3197304"/>
                <a:ext cx="1524273" cy="153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t 29">
                <a:extLst>
                  <a:ext uri="{FF2B5EF4-FFF2-40B4-BE49-F238E27FC236}">
                    <a16:creationId xmlns:a16="http://schemas.microsoft.com/office/drawing/2014/main" id="{3B279C46-6419-42A1-ACE4-6D43DE6A30E8}"/>
                  </a:ext>
                </a:extLst>
              </p14:cNvPr>
              <p14:cNvContentPartPr/>
              <p14:nvPr/>
            </p14:nvContentPartPr>
            <p14:xfrm>
              <a:off x="2143592" y="4164624"/>
              <a:ext cx="648576" cy="565632"/>
            </p14:xfrm>
          </p:contentPart>
        </mc:Choice>
        <mc:Fallback xmlns="">
          <p:pic>
            <p:nvPicPr>
              <p:cNvPr id="30" name="Inkt 29">
                <a:extLst>
                  <a:ext uri="{FF2B5EF4-FFF2-40B4-BE49-F238E27FC236}">
                    <a16:creationId xmlns:a16="http://schemas.microsoft.com/office/drawing/2014/main" id="{3B279C46-6419-42A1-ACE4-6D43DE6A30E8}"/>
                  </a:ext>
                </a:extLst>
              </p:cNvPr>
              <p:cNvPicPr/>
              <p:nvPr/>
            </p:nvPicPr>
            <p:blipFill>
              <a:blip r:embed="rId7"/>
              <a:stretch>
                <a:fillRect/>
              </a:stretch>
            </p:blipFill>
            <p:spPr>
              <a:xfrm>
                <a:off x="2100402" y="4078268"/>
                <a:ext cx="734597" cy="73798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2" name="Inkt 141">
                <a:extLst>
                  <a:ext uri="{FF2B5EF4-FFF2-40B4-BE49-F238E27FC236}">
                    <a16:creationId xmlns:a16="http://schemas.microsoft.com/office/drawing/2014/main" id="{A87F0A67-F014-472B-ABCE-BAFA87AE6A8C}"/>
                  </a:ext>
                </a:extLst>
              </p14:cNvPr>
              <p14:cNvContentPartPr/>
              <p14:nvPr/>
            </p14:nvContentPartPr>
            <p14:xfrm>
              <a:off x="1187432" y="2809584"/>
              <a:ext cx="2514888" cy="2818656"/>
            </p14:xfrm>
          </p:contentPart>
        </mc:Choice>
        <mc:Fallback xmlns="">
          <p:pic>
            <p:nvPicPr>
              <p:cNvPr id="142" name="Inkt 141">
                <a:extLst>
                  <a:ext uri="{FF2B5EF4-FFF2-40B4-BE49-F238E27FC236}">
                    <a16:creationId xmlns:a16="http://schemas.microsoft.com/office/drawing/2014/main" id="{A87F0A67-F014-472B-ABCE-BAFA87AE6A8C}"/>
                  </a:ext>
                </a:extLst>
              </p:cNvPr>
              <p:cNvPicPr/>
              <p:nvPr/>
            </p:nvPicPr>
            <p:blipFill>
              <a:blip r:embed="rId9"/>
              <a:stretch>
                <a:fillRect/>
              </a:stretch>
            </p:blipFill>
            <p:spPr>
              <a:xfrm>
                <a:off x="1158993" y="2780782"/>
                <a:ext cx="2572126" cy="28759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5" name="Inkt 204">
                <a:extLst>
                  <a:ext uri="{FF2B5EF4-FFF2-40B4-BE49-F238E27FC236}">
                    <a16:creationId xmlns:a16="http://schemas.microsoft.com/office/drawing/2014/main" id="{6A44A22E-A129-4B30-B4C2-CC620BE69051}"/>
                  </a:ext>
                </a:extLst>
              </p14:cNvPr>
              <p14:cNvContentPartPr/>
              <p14:nvPr/>
            </p14:nvContentPartPr>
            <p14:xfrm>
              <a:off x="4084782" y="2193442"/>
              <a:ext cx="7336440" cy="3726720"/>
            </p14:xfrm>
          </p:contentPart>
        </mc:Choice>
        <mc:Fallback xmlns="">
          <p:pic>
            <p:nvPicPr>
              <p:cNvPr id="205" name="Inkt 204">
                <a:extLst>
                  <a:ext uri="{FF2B5EF4-FFF2-40B4-BE49-F238E27FC236}">
                    <a16:creationId xmlns:a16="http://schemas.microsoft.com/office/drawing/2014/main" id="{6A44A22E-A129-4B30-B4C2-CC620BE69051}"/>
                  </a:ext>
                </a:extLst>
              </p:cNvPr>
              <p:cNvPicPr/>
              <p:nvPr/>
            </p:nvPicPr>
            <p:blipFill>
              <a:blip r:embed="rId13"/>
              <a:stretch>
                <a:fillRect/>
              </a:stretch>
            </p:blipFill>
            <p:spPr>
              <a:xfrm>
                <a:off x="4070382" y="2179042"/>
                <a:ext cx="7364520" cy="3754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t 17">
                <a:extLst>
                  <a:ext uri="{FF2B5EF4-FFF2-40B4-BE49-F238E27FC236}">
                    <a16:creationId xmlns:a16="http://schemas.microsoft.com/office/drawing/2014/main" id="{DABDD882-BF6C-4DCB-9204-CCA23E93180B}"/>
                  </a:ext>
                </a:extLst>
              </p14:cNvPr>
              <p14:cNvContentPartPr/>
              <p14:nvPr/>
            </p14:nvContentPartPr>
            <p14:xfrm>
              <a:off x="5160696" y="805392"/>
              <a:ext cx="360" cy="360"/>
            </p14:xfrm>
          </p:contentPart>
        </mc:Choice>
        <mc:Fallback xmlns="">
          <p:pic>
            <p:nvPicPr>
              <p:cNvPr id="18" name="Inkt 17">
                <a:extLst>
                  <a:ext uri="{FF2B5EF4-FFF2-40B4-BE49-F238E27FC236}">
                    <a16:creationId xmlns:a16="http://schemas.microsoft.com/office/drawing/2014/main" id="{DABDD882-BF6C-4DCB-9204-CCA23E93180B}"/>
                  </a:ext>
                </a:extLst>
              </p:cNvPr>
              <p:cNvPicPr/>
              <p:nvPr/>
            </p:nvPicPr>
            <p:blipFill>
              <a:blip r:embed="rId15"/>
              <a:stretch>
                <a:fillRect/>
              </a:stretch>
            </p:blipFill>
            <p:spPr>
              <a:xfrm>
                <a:off x="5132256" y="776592"/>
                <a:ext cx="576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t 18">
                <a:extLst>
                  <a:ext uri="{FF2B5EF4-FFF2-40B4-BE49-F238E27FC236}">
                    <a16:creationId xmlns:a16="http://schemas.microsoft.com/office/drawing/2014/main" id="{DA568B46-0E0D-4BE1-AE40-F14E718E08A2}"/>
                  </a:ext>
                </a:extLst>
              </p14:cNvPr>
              <p14:cNvContentPartPr/>
              <p14:nvPr/>
            </p14:nvContentPartPr>
            <p14:xfrm>
              <a:off x="2007922" y="905220"/>
              <a:ext cx="359136" cy="636768"/>
            </p14:xfrm>
          </p:contentPart>
        </mc:Choice>
        <mc:Fallback xmlns="">
          <p:pic>
            <p:nvPicPr>
              <p:cNvPr id="19" name="Inkt 18">
                <a:extLst>
                  <a:ext uri="{FF2B5EF4-FFF2-40B4-BE49-F238E27FC236}">
                    <a16:creationId xmlns:a16="http://schemas.microsoft.com/office/drawing/2014/main" id="{DA568B46-0E0D-4BE1-AE40-F14E718E08A2}"/>
                  </a:ext>
                </a:extLst>
              </p:cNvPr>
              <p:cNvPicPr/>
              <p:nvPr/>
            </p:nvPicPr>
            <p:blipFill>
              <a:blip r:embed="rId17"/>
              <a:stretch>
                <a:fillRect/>
              </a:stretch>
            </p:blipFill>
            <p:spPr>
              <a:xfrm>
                <a:off x="1979134" y="876783"/>
                <a:ext cx="416353" cy="69400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t 19">
                <a:extLst>
                  <a:ext uri="{FF2B5EF4-FFF2-40B4-BE49-F238E27FC236}">
                    <a16:creationId xmlns:a16="http://schemas.microsoft.com/office/drawing/2014/main" id="{15AAB2ED-2100-4667-B6C8-C25E18D092DA}"/>
                  </a:ext>
                </a:extLst>
              </p14:cNvPr>
              <p14:cNvContentPartPr/>
              <p14:nvPr/>
            </p14:nvContentPartPr>
            <p14:xfrm>
              <a:off x="2563762" y="887364"/>
              <a:ext cx="941976" cy="681408"/>
            </p14:xfrm>
          </p:contentPart>
        </mc:Choice>
        <mc:Fallback xmlns="">
          <p:pic>
            <p:nvPicPr>
              <p:cNvPr id="20" name="Inkt 19">
                <a:extLst>
                  <a:ext uri="{FF2B5EF4-FFF2-40B4-BE49-F238E27FC236}">
                    <a16:creationId xmlns:a16="http://schemas.microsoft.com/office/drawing/2014/main" id="{15AAB2ED-2100-4667-B6C8-C25E18D092DA}"/>
                  </a:ext>
                </a:extLst>
              </p:cNvPr>
              <p:cNvPicPr/>
              <p:nvPr/>
            </p:nvPicPr>
            <p:blipFill>
              <a:blip r:embed="rId19"/>
              <a:stretch>
                <a:fillRect/>
              </a:stretch>
            </p:blipFill>
            <p:spPr>
              <a:xfrm>
                <a:off x="2534966" y="858582"/>
                <a:ext cx="999207" cy="73861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t 20">
                <a:extLst>
                  <a:ext uri="{FF2B5EF4-FFF2-40B4-BE49-F238E27FC236}">
                    <a16:creationId xmlns:a16="http://schemas.microsoft.com/office/drawing/2014/main" id="{B9491950-5A31-4ED3-8FF2-C31101490FED}"/>
                  </a:ext>
                </a:extLst>
              </p14:cNvPr>
              <p14:cNvContentPartPr/>
              <p14:nvPr/>
            </p14:nvContentPartPr>
            <p14:xfrm>
              <a:off x="3720082" y="824580"/>
              <a:ext cx="906336" cy="645696"/>
            </p14:xfrm>
          </p:contentPart>
        </mc:Choice>
        <mc:Fallback xmlns="">
          <p:pic>
            <p:nvPicPr>
              <p:cNvPr id="21" name="Inkt 20">
                <a:extLst>
                  <a:ext uri="{FF2B5EF4-FFF2-40B4-BE49-F238E27FC236}">
                    <a16:creationId xmlns:a16="http://schemas.microsoft.com/office/drawing/2014/main" id="{B9491950-5A31-4ED3-8FF2-C31101490FED}"/>
                  </a:ext>
                </a:extLst>
              </p:cNvPr>
              <p:cNvPicPr/>
              <p:nvPr/>
            </p:nvPicPr>
            <p:blipFill>
              <a:blip r:embed="rId21"/>
              <a:stretch>
                <a:fillRect/>
              </a:stretch>
            </p:blipFill>
            <p:spPr>
              <a:xfrm>
                <a:off x="3691635" y="796146"/>
                <a:ext cx="963590" cy="70292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t 21">
                <a:extLst>
                  <a:ext uri="{FF2B5EF4-FFF2-40B4-BE49-F238E27FC236}">
                    <a16:creationId xmlns:a16="http://schemas.microsoft.com/office/drawing/2014/main" id="{D5E6DC1D-011D-4B34-8028-8A3BC612E713}"/>
                  </a:ext>
                </a:extLst>
              </p14:cNvPr>
              <p14:cNvContentPartPr/>
              <p14:nvPr/>
            </p14:nvContentPartPr>
            <p14:xfrm>
              <a:off x="4840690" y="788868"/>
              <a:ext cx="260352" cy="672768"/>
            </p14:xfrm>
          </p:contentPart>
        </mc:Choice>
        <mc:Fallback xmlns="">
          <p:pic>
            <p:nvPicPr>
              <p:cNvPr id="22" name="Inkt 21">
                <a:extLst>
                  <a:ext uri="{FF2B5EF4-FFF2-40B4-BE49-F238E27FC236}">
                    <a16:creationId xmlns:a16="http://schemas.microsoft.com/office/drawing/2014/main" id="{D5E6DC1D-011D-4B34-8028-8A3BC612E713}"/>
                  </a:ext>
                </a:extLst>
              </p:cNvPr>
              <p:cNvPicPr/>
              <p:nvPr/>
            </p:nvPicPr>
            <p:blipFill>
              <a:blip r:embed="rId23"/>
              <a:stretch>
                <a:fillRect/>
              </a:stretch>
            </p:blipFill>
            <p:spPr>
              <a:xfrm>
                <a:off x="4812281" y="760431"/>
                <a:ext cx="317529" cy="73000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t 22">
                <a:extLst>
                  <a:ext uri="{FF2B5EF4-FFF2-40B4-BE49-F238E27FC236}">
                    <a16:creationId xmlns:a16="http://schemas.microsoft.com/office/drawing/2014/main" id="{04E830B3-5D78-455B-AAF6-48FE6EDF2141}"/>
                  </a:ext>
                </a:extLst>
              </p14:cNvPr>
              <p14:cNvContentPartPr/>
              <p14:nvPr/>
            </p14:nvContentPartPr>
            <p14:xfrm>
              <a:off x="5351890" y="860580"/>
              <a:ext cx="278208" cy="556128"/>
            </p14:xfrm>
          </p:contentPart>
        </mc:Choice>
        <mc:Fallback xmlns="">
          <p:pic>
            <p:nvPicPr>
              <p:cNvPr id="23" name="Inkt 22">
                <a:extLst>
                  <a:ext uri="{FF2B5EF4-FFF2-40B4-BE49-F238E27FC236}">
                    <a16:creationId xmlns:a16="http://schemas.microsoft.com/office/drawing/2014/main" id="{04E830B3-5D78-455B-AAF6-48FE6EDF2141}"/>
                  </a:ext>
                </a:extLst>
              </p:cNvPr>
              <p:cNvPicPr/>
              <p:nvPr/>
            </p:nvPicPr>
            <p:blipFill>
              <a:blip r:embed="rId25"/>
              <a:stretch>
                <a:fillRect/>
              </a:stretch>
            </p:blipFill>
            <p:spPr>
              <a:xfrm>
                <a:off x="5323097" y="831784"/>
                <a:ext cx="335433" cy="61336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t 23">
                <a:extLst>
                  <a:ext uri="{FF2B5EF4-FFF2-40B4-BE49-F238E27FC236}">
                    <a16:creationId xmlns:a16="http://schemas.microsoft.com/office/drawing/2014/main" id="{589A552C-3CF1-40FA-8CF6-C03EA2FBC1D3}"/>
                  </a:ext>
                </a:extLst>
              </p14:cNvPr>
              <p14:cNvContentPartPr/>
              <p14:nvPr/>
            </p14:nvContentPartPr>
            <p14:xfrm>
              <a:off x="5889586" y="735012"/>
              <a:ext cx="287136" cy="663552"/>
            </p14:xfrm>
          </p:contentPart>
        </mc:Choice>
        <mc:Fallback xmlns="">
          <p:pic>
            <p:nvPicPr>
              <p:cNvPr id="24" name="Inkt 23">
                <a:extLst>
                  <a:ext uri="{FF2B5EF4-FFF2-40B4-BE49-F238E27FC236}">
                    <a16:creationId xmlns:a16="http://schemas.microsoft.com/office/drawing/2014/main" id="{589A552C-3CF1-40FA-8CF6-C03EA2FBC1D3}"/>
                  </a:ext>
                </a:extLst>
              </p:cNvPr>
              <p:cNvPicPr/>
              <p:nvPr/>
            </p:nvPicPr>
            <p:blipFill>
              <a:blip r:embed="rId27"/>
              <a:stretch>
                <a:fillRect/>
              </a:stretch>
            </p:blipFill>
            <p:spPr>
              <a:xfrm>
                <a:off x="5861196" y="706615"/>
                <a:ext cx="344276" cy="72070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t 24">
                <a:extLst>
                  <a:ext uri="{FF2B5EF4-FFF2-40B4-BE49-F238E27FC236}">
                    <a16:creationId xmlns:a16="http://schemas.microsoft.com/office/drawing/2014/main" id="{7E5B5152-7717-4FA6-AB1E-523C7B3FD0E0}"/>
                  </a:ext>
                </a:extLst>
              </p14:cNvPr>
              <p14:cNvContentPartPr/>
              <p14:nvPr/>
            </p14:nvContentPartPr>
            <p14:xfrm>
              <a:off x="6382642" y="726084"/>
              <a:ext cx="977544" cy="627840"/>
            </p14:xfrm>
          </p:contentPart>
        </mc:Choice>
        <mc:Fallback xmlns="">
          <p:pic>
            <p:nvPicPr>
              <p:cNvPr id="25" name="Inkt 24">
                <a:extLst>
                  <a:ext uri="{FF2B5EF4-FFF2-40B4-BE49-F238E27FC236}">
                    <a16:creationId xmlns:a16="http://schemas.microsoft.com/office/drawing/2014/main" id="{7E5B5152-7717-4FA6-AB1E-523C7B3FD0E0}"/>
                  </a:ext>
                </a:extLst>
              </p:cNvPr>
              <p:cNvPicPr/>
              <p:nvPr/>
            </p:nvPicPr>
            <p:blipFill>
              <a:blip r:embed="rId29"/>
              <a:stretch>
                <a:fillRect/>
              </a:stretch>
            </p:blipFill>
            <p:spPr>
              <a:xfrm>
                <a:off x="6354198" y="697284"/>
                <a:ext cx="1034792"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t 25">
                <a:extLst>
                  <a:ext uri="{FF2B5EF4-FFF2-40B4-BE49-F238E27FC236}">
                    <a16:creationId xmlns:a16="http://schemas.microsoft.com/office/drawing/2014/main" id="{D1E5EA87-F137-4EB3-B16B-50525DD969A0}"/>
                  </a:ext>
                </a:extLst>
              </p14:cNvPr>
              <p14:cNvContentPartPr/>
              <p14:nvPr/>
            </p14:nvContentPartPr>
            <p14:xfrm>
              <a:off x="7574962" y="752868"/>
              <a:ext cx="376704" cy="565056"/>
            </p14:xfrm>
          </p:contentPart>
        </mc:Choice>
        <mc:Fallback xmlns="">
          <p:pic>
            <p:nvPicPr>
              <p:cNvPr id="26" name="Inkt 25">
                <a:extLst>
                  <a:ext uri="{FF2B5EF4-FFF2-40B4-BE49-F238E27FC236}">
                    <a16:creationId xmlns:a16="http://schemas.microsoft.com/office/drawing/2014/main" id="{D1E5EA87-F137-4EB3-B16B-50525DD969A0}"/>
                  </a:ext>
                </a:extLst>
              </p:cNvPr>
              <p:cNvPicPr/>
              <p:nvPr/>
            </p:nvPicPr>
            <p:blipFill>
              <a:blip r:embed="rId13"/>
              <a:stretch>
                <a:fillRect/>
              </a:stretch>
            </p:blipFill>
            <p:spPr>
              <a:xfrm>
                <a:off x="7546511" y="724435"/>
                <a:ext cx="433966" cy="62228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t 26">
                <a:extLst>
                  <a:ext uri="{FF2B5EF4-FFF2-40B4-BE49-F238E27FC236}">
                    <a16:creationId xmlns:a16="http://schemas.microsoft.com/office/drawing/2014/main" id="{CB8D2381-CD16-4C83-8143-353CA94877AD}"/>
                  </a:ext>
                </a:extLst>
              </p14:cNvPr>
              <p14:cNvContentPartPr/>
              <p14:nvPr/>
            </p14:nvContentPartPr>
            <p14:xfrm>
              <a:off x="8130802" y="699012"/>
              <a:ext cx="394920" cy="592128"/>
            </p14:xfrm>
          </p:contentPart>
        </mc:Choice>
        <mc:Fallback xmlns="">
          <p:pic>
            <p:nvPicPr>
              <p:cNvPr id="27" name="Inkt 26">
                <a:extLst>
                  <a:ext uri="{FF2B5EF4-FFF2-40B4-BE49-F238E27FC236}">
                    <a16:creationId xmlns:a16="http://schemas.microsoft.com/office/drawing/2014/main" id="{CB8D2381-CD16-4C83-8143-353CA94877AD}"/>
                  </a:ext>
                </a:extLst>
              </p:cNvPr>
              <p:cNvPicPr/>
              <p:nvPr/>
            </p:nvPicPr>
            <p:blipFill>
              <a:blip r:embed="rId32"/>
              <a:stretch>
                <a:fillRect/>
              </a:stretch>
            </p:blipFill>
            <p:spPr>
              <a:xfrm>
                <a:off x="8102362" y="670575"/>
                <a:ext cx="452160" cy="64936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t 30">
                <a:extLst>
                  <a:ext uri="{FF2B5EF4-FFF2-40B4-BE49-F238E27FC236}">
                    <a16:creationId xmlns:a16="http://schemas.microsoft.com/office/drawing/2014/main" id="{BC77B53C-E338-47D7-A7B6-B514A3DF1AE7}"/>
                  </a:ext>
                </a:extLst>
              </p14:cNvPr>
              <p14:cNvContentPartPr/>
              <p14:nvPr/>
            </p14:nvContentPartPr>
            <p14:xfrm>
              <a:off x="8740498" y="618372"/>
              <a:ext cx="825120" cy="708768"/>
            </p14:xfrm>
          </p:contentPart>
        </mc:Choice>
        <mc:Fallback xmlns="">
          <p:pic>
            <p:nvPicPr>
              <p:cNvPr id="31" name="Inkt 30">
                <a:extLst>
                  <a:ext uri="{FF2B5EF4-FFF2-40B4-BE49-F238E27FC236}">
                    <a16:creationId xmlns:a16="http://schemas.microsoft.com/office/drawing/2014/main" id="{BC77B53C-E338-47D7-A7B6-B514A3DF1AE7}"/>
                  </a:ext>
                </a:extLst>
              </p:cNvPr>
              <p:cNvPicPr/>
              <p:nvPr/>
            </p:nvPicPr>
            <p:blipFill>
              <a:blip r:embed="rId34"/>
              <a:stretch>
                <a:fillRect/>
              </a:stretch>
            </p:blipFill>
            <p:spPr>
              <a:xfrm>
                <a:off x="8711711" y="589920"/>
                <a:ext cx="882335" cy="76603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5" name="Inkt 364">
                <a:extLst>
                  <a:ext uri="{FF2B5EF4-FFF2-40B4-BE49-F238E27FC236}">
                    <a16:creationId xmlns:a16="http://schemas.microsoft.com/office/drawing/2014/main" id="{BD978EAE-914D-4515-AC3C-DFD7434FC819}"/>
                  </a:ext>
                </a:extLst>
              </p14:cNvPr>
              <p14:cNvContentPartPr/>
              <p14:nvPr/>
            </p14:nvContentPartPr>
            <p14:xfrm>
              <a:off x="4947880" y="2485518"/>
              <a:ext cx="5522400" cy="2725920"/>
            </p14:xfrm>
          </p:contentPart>
        </mc:Choice>
        <mc:Fallback xmlns="">
          <p:pic>
            <p:nvPicPr>
              <p:cNvPr id="365" name="Inkt 364">
                <a:extLst>
                  <a:ext uri="{FF2B5EF4-FFF2-40B4-BE49-F238E27FC236}">
                    <a16:creationId xmlns:a16="http://schemas.microsoft.com/office/drawing/2014/main" id="{BD978EAE-914D-4515-AC3C-DFD7434FC819}"/>
                  </a:ext>
                </a:extLst>
              </p:cNvPr>
              <p:cNvPicPr/>
              <p:nvPr/>
            </p:nvPicPr>
            <p:blipFill>
              <a:blip r:embed="rId36"/>
              <a:stretch>
                <a:fillRect/>
              </a:stretch>
            </p:blipFill>
            <p:spPr>
              <a:xfrm>
                <a:off x="4940680" y="2478676"/>
                <a:ext cx="5536440" cy="2741078"/>
              </a:xfrm>
              <a:prstGeom prst="rect">
                <a:avLst/>
              </a:prstGeom>
            </p:spPr>
          </p:pic>
        </mc:Fallback>
      </mc:AlternateContent>
    </p:spTree>
    <p:extLst>
      <p:ext uri="{BB962C8B-B14F-4D97-AF65-F5344CB8AC3E}">
        <p14:creationId xmlns:p14="http://schemas.microsoft.com/office/powerpoint/2010/main" val="1671081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t 9">
                <a:extLst>
                  <a:ext uri="{FF2B5EF4-FFF2-40B4-BE49-F238E27FC236}">
                    <a16:creationId xmlns:a16="http://schemas.microsoft.com/office/drawing/2014/main" id="{CB32DD87-BBDD-44A2-8A72-0F2832CABE41}"/>
                  </a:ext>
                </a:extLst>
              </p14:cNvPr>
              <p14:cNvContentPartPr/>
              <p14:nvPr/>
            </p14:nvContentPartPr>
            <p14:xfrm>
              <a:off x="1939728" y="1437527"/>
              <a:ext cx="288" cy="4015296"/>
            </p14:xfrm>
          </p:contentPart>
        </mc:Choice>
        <mc:Fallback xmlns="">
          <p:pic>
            <p:nvPicPr>
              <p:cNvPr id="10" name="Inkt 9">
                <a:extLst>
                  <a:ext uri="{FF2B5EF4-FFF2-40B4-BE49-F238E27FC236}">
                    <a16:creationId xmlns:a16="http://schemas.microsoft.com/office/drawing/2014/main" id="{CB32DD87-BBDD-44A2-8A72-0F2832CABE41}"/>
                  </a:ext>
                </a:extLst>
              </p:cNvPr>
              <p:cNvPicPr/>
              <p:nvPr/>
            </p:nvPicPr>
            <p:blipFill>
              <a:blip r:embed="rId3"/>
              <a:stretch>
                <a:fillRect/>
              </a:stretch>
            </p:blipFill>
            <p:spPr>
              <a:xfrm>
                <a:off x="1928208" y="1423128"/>
                <a:ext cx="23040" cy="404373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t 10">
                <a:extLst>
                  <a:ext uri="{FF2B5EF4-FFF2-40B4-BE49-F238E27FC236}">
                    <a16:creationId xmlns:a16="http://schemas.microsoft.com/office/drawing/2014/main" id="{969605C3-0552-4155-9FCB-6508691B6648}"/>
                  </a:ext>
                </a:extLst>
              </p14:cNvPr>
              <p14:cNvContentPartPr/>
              <p14:nvPr/>
            </p14:nvContentPartPr>
            <p14:xfrm>
              <a:off x="1970544" y="5462039"/>
              <a:ext cx="8250912" cy="288"/>
            </p14:xfrm>
          </p:contentPart>
        </mc:Choice>
        <mc:Fallback xmlns="">
          <p:pic>
            <p:nvPicPr>
              <p:cNvPr id="11" name="Inkt 10">
                <a:extLst>
                  <a:ext uri="{FF2B5EF4-FFF2-40B4-BE49-F238E27FC236}">
                    <a16:creationId xmlns:a16="http://schemas.microsoft.com/office/drawing/2014/main" id="{969605C3-0552-4155-9FCB-6508691B6648}"/>
                  </a:ext>
                </a:extLst>
              </p:cNvPr>
              <p:cNvPicPr/>
              <p:nvPr/>
            </p:nvPicPr>
            <p:blipFill>
              <a:blip r:embed="rId5"/>
              <a:stretch>
                <a:fillRect/>
              </a:stretch>
            </p:blipFill>
            <p:spPr>
              <a:xfrm>
                <a:off x="1956145" y="5450519"/>
                <a:ext cx="8279351"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t 7">
                <a:extLst>
                  <a:ext uri="{FF2B5EF4-FFF2-40B4-BE49-F238E27FC236}">
                    <a16:creationId xmlns:a16="http://schemas.microsoft.com/office/drawing/2014/main" id="{AFB922CC-5F6D-4905-81D1-A18F3E0EE1B0}"/>
                  </a:ext>
                </a:extLst>
              </p14:cNvPr>
              <p14:cNvContentPartPr/>
              <p14:nvPr/>
            </p14:nvContentPartPr>
            <p14:xfrm>
              <a:off x="1937647" y="5452823"/>
              <a:ext cx="288" cy="119520"/>
            </p14:xfrm>
          </p:contentPart>
        </mc:Choice>
        <mc:Fallback xmlns="">
          <p:pic>
            <p:nvPicPr>
              <p:cNvPr id="8" name="Inkt 7">
                <a:extLst>
                  <a:ext uri="{FF2B5EF4-FFF2-40B4-BE49-F238E27FC236}">
                    <a16:creationId xmlns:a16="http://schemas.microsoft.com/office/drawing/2014/main" id="{AFB922CC-5F6D-4905-81D1-A18F3E0EE1B0}"/>
                  </a:ext>
                </a:extLst>
              </p:cNvPr>
              <p:cNvPicPr/>
              <p:nvPr/>
            </p:nvPicPr>
            <p:blipFill>
              <a:blip r:embed="rId7"/>
              <a:stretch>
                <a:fillRect/>
              </a:stretch>
            </p:blipFill>
            <p:spPr>
              <a:xfrm>
                <a:off x="1926127" y="5438423"/>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t 11">
                <a:extLst>
                  <a:ext uri="{FF2B5EF4-FFF2-40B4-BE49-F238E27FC236}">
                    <a16:creationId xmlns:a16="http://schemas.microsoft.com/office/drawing/2014/main" id="{2496FA69-F3A4-4EEC-8351-4661440C6739}"/>
                  </a:ext>
                </a:extLst>
              </p14:cNvPr>
              <p14:cNvContentPartPr/>
              <p14:nvPr/>
            </p14:nvContentPartPr>
            <p14:xfrm>
              <a:off x="10226399" y="5462039"/>
              <a:ext cx="288" cy="119520"/>
            </p14:xfrm>
          </p:contentPart>
        </mc:Choice>
        <mc:Fallback xmlns="">
          <p:pic>
            <p:nvPicPr>
              <p:cNvPr id="12" name="Inkt 11">
                <a:extLst>
                  <a:ext uri="{FF2B5EF4-FFF2-40B4-BE49-F238E27FC236}">
                    <a16:creationId xmlns:a16="http://schemas.microsoft.com/office/drawing/2014/main" id="{2496FA69-F3A4-4EEC-8351-4661440C6739}"/>
                  </a:ext>
                </a:extLst>
              </p:cNvPr>
              <p:cNvPicPr/>
              <p:nvPr/>
            </p:nvPicPr>
            <p:blipFill>
              <a:blip r:embed="rId7"/>
              <a:stretch>
                <a:fillRect/>
              </a:stretch>
            </p:blipFill>
            <p:spPr>
              <a:xfrm>
                <a:off x="10214879" y="5447639"/>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t 12">
                <a:extLst>
                  <a:ext uri="{FF2B5EF4-FFF2-40B4-BE49-F238E27FC236}">
                    <a16:creationId xmlns:a16="http://schemas.microsoft.com/office/drawing/2014/main" id="{D08EB8F9-8490-42E2-92A1-6221361C3334}"/>
                  </a:ext>
                </a:extLst>
              </p14:cNvPr>
              <p14:cNvContentPartPr/>
              <p14:nvPr/>
            </p14:nvContentPartPr>
            <p14:xfrm>
              <a:off x="2424821" y="5480458"/>
              <a:ext cx="288" cy="119520"/>
            </p14:xfrm>
          </p:contentPart>
        </mc:Choice>
        <mc:Fallback xmlns="">
          <p:pic>
            <p:nvPicPr>
              <p:cNvPr id="13" name="Inkt 12">
                <a:extLst>
                  <a:ext uri="{FF2B5EF4-FFF2-40B4-BE49-F238E27FC236}">
                    <a16:creationId xmlns:a16="http://schemas.microsoft.com/office/drawing/2014/main" id="{D08EB8F9-8490-42E2-92A1-6221361C3334}"/>
                  </a:ext>
                </a:extLst>
              </p:cNvPr>
              <p:cNvPicPr/>
              <p:nvPr/>
            </p:nvPicPr>
            <p:blipFill>
              <a:blip r:embed="rId7"/>
              <a:stretch>
                <a:fillRect/>
              </a:stretch>
            </p:blipFill>
            <p:spPr>
              <a:xfrm>
                <a:off x="2413301"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t 13">
                <a:extLst>
                  <a:ext uri="{FF2B5EF4-FFF2-40B4-BE49-F238E27FC236}">
                    <a16:creationId xmlns:a16="http://schemas.microsoft.com/office/drawing/2014/main" id="{5B4AE35E-2D55-455A-A94E-2CC5820830CE}"/>
                  </a:ext>
                </a:extLst>
              </p14:cNvPr>
              <p14:cNvContentPartPr/>
              <p14:nvPr/>
            </p14:nvContentPartPr>
            <p14:xfrm>
              <a:off x="2912571" y="5480458"/>
              <a:ext cx="288" cy="119520"/>
            </p14:xfrm>
          </p:contentPart>
        </mc:Choice>
        <mc:Fallback xmlns="">
          <p:pic>
            <p:nvPicPr>
              <p:cNvPr id="14" name="Inkt 13">
                <a:extLst>
                  <a:ext uri="{FF2B5EF4-FFF2-40B4-BE49-F238E27FC236}">
                    <a16:creationId xmlns:a16="http://schemas.microsoft.com/office/drawing/2014/main" id="{5B4AE35E-2D55-455A-A94E-2CC5820830CE}"/>
                  </a:ext>
                </a:extLst>
              </p:cNvPr>
              <p:cNvPicPr/>
              <p:nvPr/>
            </p:nvPicPr>
            <p:blipFill>
              <a:blip r:embed="rId7"/>
              <a:stretch>
                <a:fillRect/>
              </a:stretch>
            </p:blipFill>
            <p:spPr>
              <a:xfrm>
                <a:off x="2901051"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t 14">
                <a:extLst>
                  <a:ext uri="{FF2B5EF4-FFF2-40B4-BE49-F238E27FC236}">
                    <a16:creationId xmlns:a16="http://schemas.microsoft.com/office/drawing/2014/main" id="{7861DA80-2CD9-4BC9-8DED-B5EC4E263D8E}"/>
                  </a:ext>
                </a:extLst>
              </p14:cNvPr>
              <p14:cNvContentPartPr/>
              <p14:nvPr/>
            </p14:nvContentPartPr>
            <p14:xfrm>
              <a:off x="3447384" y="5476967"/>
              <a:ext cx="288" cy="119520"/>
            </p14:xfrm>
          </p:contentPart>
        </mc:Choice>
        <mc:Fallback xmlns="">
          <p:pic>
            <p:nvPicPr>
              <p:cNvPr id="15" name="Inkt 14">
                <a:extLst>
                  <a:ext uri="{FF2B5EF4-FFF2-40B4-BE49-F238E27FC236}">
                    <a16:creationId xmlns:a16="http://schemas.microsoft.com/office/drawing/2014/main" id="{7861DA80-2CD9-4BC9-8DED-B5EC4E263D8E}"/>
                  </a:ext>
                </a:extLst>
              </p:cNvPr>
              <p:cNvPicPr/>
              <p:nvPr/>
            </p:nvPicPr>
            <p:blipFill>
              <a:blip r:embed="rId7"/>
              <a:stretch>
                <a:fillRect/>
              </a:stretch>
            </p:blipFill>
            <p:spPr>
              <a:xfrm>
                <a:off x="3435864" y="5462567"/>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t 15">
                <a:extLst>
                  <a:ext uri="{FF2B5EF4-FFF2-40B4-BE49-F238E27FC236}">
                    <a16:creationId xmlns:a16="http://schemas.microsoft.com/office/drawing/2014/main" id="{A48B2716-D8C2-453E-A0BA-CEBC801DF4B7}"/>
                  </a:ext>
                </a:extLst>
              </p14:cNvPr>
              <p14:cNvContentPartPr/>
              <p14:nvPr/>
            </p14:nvContentPartPr>
            <p14:xfrm>
              <a:off x="3981075" y="5483005"/>
              <a:ext cx="288" cy="119520"/>
            </p14:xfrm>
          </p:contentPart>
        </mc:Choice>
        <mc:Fallback xmlns="">
          <p:pic>
            <p:nvPicPr>
              <p:cNvPr id="16" name="Inkt 15">
                <a:extLst>
                  <a:ext uri="{FF2B5EF4-FFF2-40B4-BE49-F238E27FC236}">
                    <a16:creationId xmlns:a16="http://schemas.microsoft.com/office/drawing/2014/main" id="{A48B2716-D8C2-453E-A0BA-CEBC801DF4B7}"/>
                  </a:ext>
                </a:extLst>
              </p:cNvPr>
              <p:cNvPicPr/>
              <p:nvPr/>
            </p:nvPicPr>
            <p:blipFill>
              <a:blip r:embed="rId7"/>
              <a:stretch>
                <a:fillRect/>
              </a:stretch>
            </p:blipFill>
            <p:spPr>
              <a:xfrm>
                <a:off x="3969555" y="5468605"/>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t 16">
                <a:extLst>
                  <a:ext uri="{FF2B5EF4-FFF2-40B4-BE49-F238E27FC236}">
                    <a16:creationId xmlns:a16="http://schemas.microsoft.com/office/drawing/2014/main" id="{92A48F14-04BD-4F8C-AD3F-468B8A9DBD49}"/>
                  </a:ext>
                </a:extLst>
              </p14:cNvPr>
              <p14:cNvContentPartPr/>
              <p14:nvPr/>
            </p14:nvContentPartPr>
            <p14:xfrm>
              <a:off x="4519473" y="5480458"/>
              <a:ext cx="288" cy="119520"/>
            </p14:xfrm>
          </p:contentPart>
        </mc:Choice>
        <mc:Fallback xmlns="">
          <p:pic>
            <p:nvPicPr>
              <p:cNvPr id="17" name="Inkt 16">
                <a:extLst>
                  <a:ext uri="{FF2B5EF4-FFF2-40B4-BE49-F238E27FC236}">
                    <a16:creationId xmlns:a16="http://schemas.microsoft.com/office/drawing/2014/main" id="{92A48F14-04BD-4F8C-AD3F-468B8A9DBD49}"/>
                  </a:ext>
                </a:extLst>
              </p:cNvPr>
              <p:cNvPicPr/>
              <p:nvPr/>
            </p:nvPicPr>
            <p:blipFill>
              <a:blip r:embed="rId7"/>
              <a:stretch>
                <a:fillRect/>
              </a:stretch>
            </p:blipFill>
            <p:spPr>
              <a:xfrm>
                <a:off x="4507953"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t 17">
                <a:extLst>
                  <a:ext uri="{FF2B5EF4-FFF2-40B4-BE49-F238E27FC236}">
                    <a16:creationId xmlns:a16="http://schemas.microsoft.com/office/drawing/2014/main" id="{0A7AD693-ACE8-462F-9053-B0872E921673}"/>
                  </a:ext>
                </a:extLst>
              </p14:cNvPr>
              <p14:cNvContentPartPr/>
              <p14:nvPr/>
            </p14:nvContentPartPr>
            <p14:xfrm>
              <a:off x="5103404" y="5480458"/>
              <a:ext cx="288" cy="119520"/>
            </p14:xfrm>
          </p:contentPart>
        </mc:Choice>
        <mc:Fallback xmlns="">
          <p:pic>
            <p:nvPicPr>
              <p:cNvPr id="18" name="Inkt 17">
                <a:extLst>
                  <a:ext uri="{FF2B5EF4-FFF2-40B4-BE49-F238E27FC236}">
                    <a16:creationId xmlns:a16="http://schemas.microsoft.com/office/drawing/2014/main" id="{0A7AD693-ACE8-462F-9053-B0872E921673}"/>
                  </a:ext>
                </a:extLst>
              </p:cNvPr>
              <p:cNvPicPr/>
              <p:nvPr/>
            </p:nvPicPr>
            <p:blipFill>
              <a:blip r:embed="rId7"/>
              <a:stretch>
                <a:fillRect/>
              </a:stretch>
            </p:blipFill>
            <p:spPr>
              <a:xfrm>
                <a:off x="5091884"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t 18">
                <a:extLst>
                  <a:ext uri="{FF2B5EF4-FFF2-40B4-BE49-F238E27FC236}">
                    <a16:creationId xmlns:a16="http://schemas.microsoft.com/office/drawing/2014/main" id="{84230AAB-5205-45EA-8879-BBCB050CC951}"/>
                  </a:ext>
                </a:extLst>
              </p14:cNvPr>
              <p14:cNvContentPartPr/>
              <p14:nvPr/>
            </p14:nvContentPartPr>
            <p14:xfrm>
              <a:off x="5699731" y="5480458"/>
              <a:ext cx="288" cy="119520"/>
            </p14:xfrm>
          </p:contentPart>
        </mc:Choice>
        <mc:Fallback xmlns="">
          <p:pic>
            <p:nvPicPr>
              <p:cNvPr id="19" name="Inkt 18">
                <a:extLst>
                  <a:ext uri="{FF2B5EF4-FFF2-40B4-BE49-F238E27FC236}">
                    <a16:creationId xmlns:a16="http://schemas.microsoft.com/office/drawing/2014/main" id="{84230AAB-5205-45EA-8879-BBCB050CC951}"/>
                  </a:ext>
                </a:extLst>
              </p:cNvPr>
              <p:cNvPicPr/>
              <p:nvPr/>
            </p:nvPicPr>
            <p:blipFill>
              <a:blip r:embed="rId7"/>
              <a:stretch>
                <a:fillRect/>
              </a:stretch>
            </p:blipFill>
            <p:spPr>
              <a:xfrm>
                <a:off x="5688211" y="546605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t 19">
                <a:extLst>
                  <a:ext uri="{FF2B5EF4-FFF2-40B4-BE49-F238E27FC236}">
                    <a16:creationId xmlns:a16="http://schemas.microsoft.com/office/drawing/2014/main" id="{5B59333F-1651-4C03-9CBE-BD2F8CF099C1}"/>
                  </a:ext>
                </a:extLst>
              </p14:cNvPr>
              <p14:cNvContentPartPr/>
              <p14:nvPr/>
            </p14:nvContentPartPr>
            <p14:xfrm>
              <a:off x="6283950" y="5473476"/>
              <a:ext cx="288" cy="119520"/>
            </p14:xfrm>
          </p:contentPart>
        </mc:Choice>
        <mc:Fallback xmlns="">
          <p:pic>
            <p:nvPicPr>
              <p:cNvPr id="20" name="Inkt 19">
                <a:extLst>
                  <a:ext uri="{FF2B5EF4-FFF2-40B4-BE49-F238E27FC236}">
                    <a16:creationId xmlns:a16="http://schemas.microsoft.com/office/drawing/2014/main" id="{5B59333F-1651-4C03-9CBE-BD2F8CF099C1}"/>
                  </a:ext>
                </a:extLst>
              </p:cNvPr>
              <p:cNvPicPr/>
              <p:nvPr/>
            </p:nvPicPr>
            <p:blipFill>
              <a:blip r:embed="rId7"/>
              <a:stretch>
                <a:fillRect/>
              </a:stretch>
            </p:blipFill>
            <p:spPr>
              <a:xfrm>
                <a:off x="6272430" y="5459076"/>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t 20">
                <a:extLst>
                  <a:ext uri="{FF2B5EF4-FFF2-40B4-BE49-F238E27FC236}">
                    <a16:creationId xmlns:a16="http://schemas.microsoft.com/office/drawing/2014/main" id="{564A6343-64FA-403F-A3FC-90C34790E176}"/>
                  </a:ext>
                </a:extLst>
              </p14:cNvPr>
              <p14:cNvContentPartPr/>
              <p14:nvPr/>
            </p14:nvContentPartPr>
            <p14:xfrm>
              <a:off x="6852918" y="5469828"/>
              <a:ext cx="288" cy="119520"/>
            </p14:xfrm>
          </p:contentPart>
        </mc:Choice>
        <mc:Fallback xmlns="">
          <p:pic>
            <p:nvPicPr>
              <p:cNvPr id="21" name="Inkt 20">
                <a:extLst>
                  <a:ext uri="{FF2B5EF4-FFF2-40B4-BE49-F238E27FC236}">
                    <a16:creationId xmlns:a16="http://schemas.microsoft.com/office/drawing/2014/main" id="{564A6343-64FA-403F-A3FC-90C34790E176}"/>
                  </a:ext>
                </a:extLst>
              </p:cNvPr>
              <p:cNvPicPr/>
              <p:nvPr/>
            </p:nvPicPr>
            <p:blipFill>
              <a:blip r:embed="rId7"/>
              <a:stretch>
                <a:fillRect/>
              </a:stretch>
            </p:blipFill>
            <p:spPr>
              <a:xfrm>
                <a:off x="6841398" y="5455428"/>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t 21">
                <a:extLst>
                  <a:ext uri="{FF2B5EF4-FFF2-40B4-BE49-F238E27FC236}">
                    <a16:creationId xmlns:a16="http://schemas.microsoft.com/office/drawing/2014/main" id="{9EE836D5-AB98-4FA3-A5AB-566B5BFA124F}"/>
                  </a:ext>
                </a:extLst>
              </p14:cNvPr>
              <p14:cNvContentPartPr/>
              <p14:nvPr/>
            </p14:nvContentPartPr>
            <p14:xfrm>
              <a:off x="7431870" y="5462039"/>
              <a:ext cx="288" cy="119520"/>
            </p14:xfrm>
          </p:contentPart>
        </mc:Choice>
        <mc:Fallback xmlns="">
          <p:pic>
            <p:nvPicPr>
              <p:cNvPr id="22" name="Inkt 21">
                <a:extLst>
                  <a:ext uri="{FF2B5EF4-FFF2-40B4-BE49-F238E27FC236}">
                    <a16:creationId xmlns:a16="http://schemas.microsoft.com/office/drawing/2014/main" id="{9EE836D5-AB98-4FA3-A5AB-566B5BFA124F}"/>
                  </a:ext>
                </a:extLst>
              </p:cNvPr>
              <p:cNvPicPr/>
              <p:nvPr/>
            </p:nvPicPr>
            <p:blipFill>
              <a:blip r:embed="rId7"/>
              <a:stretch>
                <a:fillRect/>
              </a:stretch>
            </p:blipFill>
            <p:spPr>
              <a:xfrm>
                <a:off x="7420350" y="5447639"/>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t 22">
                <a:extLst>
                  <a:ext uri="{FF2B5EF4-FFF2-40B4-BE49-F238E27FC236}">
                    <a16:creationId xmlns:a16="http://schemas.microsoft.com/office/drawing/2014/main" id="{C4B4806A-9730-4451-8169-84F1C274BCE4}"/>
                  </a:ext>
                </a:extLst>
              </p14:cNvPr>
              <p14:cNvContentPartPr/>
              <p14:nvPr/>
            </p14:nvContentPartPr>
            <p14:xfrm>
              <a:off x="7994258" y="5469395"/>
              <a:ext cx="288" cy="119520"/>
            </p14:xfrm>
          </p:contentPart>
        </mc:Choice>
        <mc:Fallback xmlns="">
          <p:pic>
            <p:nvPicPr>
              <p:cNvPr id="23" name="Inkt 22">
                <a:extLst>
                  <a:ext uri="{FF2B5EF4-FFF2-40B4-BE49-F238E27FC236}">
                    <a16:creationId xmlns:a16="http://schemas.microsoft.com/office/drawing/2014/main" id="{C4B4806A-9730-4451-8169-84F1C274BCE4}"/>
                  </a:ext>
                </a:extLst>
              </p:cNvPr>
              <p:cNvPicPr/>
              <p:nvPr/>
            </p:nvPicPr>
            <p:blipFill>
              <a:blip r:embed="rId7"/>
              <a:stretch>
                <a:fillRect/>
              </a:stretch>
            </p:blipFill>
            <p:spPr>
              <a:xfrm>
                <a:off x="7982738" y="5454995"/>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t 23">
                <a:extLst>
                  <a:ext uri="{FF2B5EF4-FFF2-40B4-BE49-F238E27FC236}">
                    <a16:creationId xmlns:a16="http://schemas.microsoft.com/office/drawing/2014/main" id="{D306645D-F247-4E99-B3DC-C4C3CE106797}"/>
                  </a:ext>
                </a:extLst>
              </p14:cNvPr>
              <p14:cNvContentPartPr/>
              <p14:nvPr/>
            </p14:nvContentPartPr>
            <p14:xfrm>
              <a:off x="8590585" y="5462039"/>
              <a:ext cx="288" cy="119520"/>
            </p14:xfrm>
          </p:contentPart>
        </mc:Choice>
        <mc:Fallback xmlns="">
          <p:pic>
            <p:nvPicPr>
              <p:cNvPr id="24" name="Inkt 23">
                <a:extLst>
                  <a:ext uri="{FF2B5EF4-FFF2-40B4-BE49-F238E27FC236}">
                    <a16:creationId xmlns:a16="http://schemas.microsoft.com/office/drawing/2014/main" id="{D306645D-F247-4E99-B3DC-C4C3CE106797}"/>
                  </a:ext>
                </a:extLst>
              </p:cNvPr>
              <p:cNvPicPr/>
              <p:nvPr/>
            </p:nvPicPr>
            <p:blipFill>
              <a:blip r:embed="rId7"/>
              <a:stretch>
                <a:fillRect/>
              </a:stretch>
            </p:blipFill>
            <p:spPr>
              <a:xfrm>
                <a:off x="8579065" y="5447639"/>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t 24">
                <a:extLst>
                  <a:ext uri="{FF2B5EF4-FFF2-40B4-BE49-F238E27FC236}">
                    <a16:creationId xmlns:a16="http://schemas.microsoft.com/office/drawing/2014/main" id="{A04D139B-AFA4-459F-AAB3-49EA6FCD3129}"/>
                  </a:ext>
                </a:extLst>
              </p14:cNvPr>
              <p14:cNvContentPartPr/>
              <p14:nvPr/>
            </p14:nvContentPartPr>
            <p14:xfrm>
              <a:off x="9121491" y="5462039"/>
              <a:ext cx="288" cy="119520"/>
            </p14:xfrm>
          </p:contentPart>
        </mc:Choice>
        <mc:Fallback xmlns="">
          <p:pic>
            <p:nvPicPr>
              <p:cNvPr id="25" name="Inkt 24">
                <a:extLst>
                  <a:ext uri="{FF2B5EF4-FFF2-40B4-BE49-F238E27FC236}">
                    <a16:creationId xmlns:a16="http://schemas.microsoft.com/office/drawing/2014/main" id="{A04D139B-AFA4-459F-AAB3-49EA6FCD3129}"/>
                  </a:ext>
                </a:extLst>
              </p:cNvPr>
              <p:cNvPicPr/>
              <p:nvPr/>
            </p:nvPicPr>
            <p:blipFill>
              <a:blip r:embed="rId7"/>
              <a:stretch>
                <a:fillRect/>
              </a:stretch>
            </p:blipFill>
            <p:spPr>
              <a:xfrm>
                <a:off x="9109971" y="5447639"/>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t 25">
                <a:extLst>
                  <a:ext uri="{FF2B5EF4-FFF2-40B4-BE49-F238E27FC236}">
                    <a16:creationId xmlns:a16="http://schemas.microsoft.com/office/drawing/2014/main" id="{0CC2F40F-3346-42B7-91A5-E06C939F7905}"/>
                  </a:ext>
                </a:extLst>
              </p14:cNvPr>
              <p14:cNvContentPartPr/>
              <p14:nvPr/>
            </p14:nvContentPartPr>
            <p14:xfrm>
              <a:off x="9667381" y="5465747"/>
              <a:ext cx="288" cy="119520"/>
            </p14:xfrm>
          </p:contentPart>
        </mc:Choice>
        <mc:Fallback xmlns="">
          <p:pic>
            <p:nvPicPr>
              <p:cNvPr id="26" name="Inkt 25">
                <a:extLst>
                  <a:ext uri="{FF2B5EF4-FFF2-40B4-BE49-F238E27FC236}">
                    <a16:creationId xmlns:a16="http://schemas.microsoft.com/office/drawing/2014/main" id="{0CC2F40F-3346-42B7-91A5-E06C939F7905}"/>
                  </a:ext>
                </a:extLst>
              </p:cNvPr>
              <p:cNvPicPr/>
              <p:nvPr/>
            </p:nvPicPr>
            <p:blipFill>
              <a:blip r:embed="rId7"/>
              <a:stretch>
                <a:fillRect/>
              </a:stretch>
            </p:blipFill>
            <p:spPr>
              <a:xfrm>
                <a:off x="9655861" y="5451347"/>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3" name="Inkt 132">
                <a:extLst>
                  <a:ext uri="{FF2B5EF4-FFF2-40B4-BE49-F238E27FC236}">
                    <a16:creationId xmlns:a16="http://schemas.microsoft.com/office/drawing/2014/main" id="{E4BE1173-C575-4F13-8EFC-25D5A2756E5F}"/>
                  </a:ext>
                </a:extLst>
              </p14:cNvPr>
              <p14:cNvContentPartPr/>
              <p14:nvPr/>
            </p14:nvContentPartPr>
            <p14:xfrm>
              <a:off x="7429264" y="5473476"/>
              <a:ext cx="288" cy="119520"/>
            </p14:xfrm>
          </p:contentPart>
        </mc:Choice>
        <mc:Fallback xmlns="">
          <p:pic>
            <p:nvPicPr>
              <p:cNvPr id="133" name="Inkt 132">
                <a:extLst>
                  <a:ext uri="{FF2B5EF4-FFF2-40B4-BE49-F238E27FC236}">
                    <a16:creationId xmlns:a16="http://schemas.microsoft.com/office/drawing/2014/main" id="{E4BE1173-C575-4F13-8EFC-25D5A2756E5F}"/>
                  </a:ext>
                </a:extLst>
              </p:cNvPr>
              <p:cNvPicPr/>
              <p:nvPr/>
            </p:nvPicPr>
            <p:blipFill>
              <a:blip r:embed="rId7"/>
              <a:stretch>
                <a:fillRect/>
              </a:stretch>
            </p:blipFill>
            <p:spPr>
              <a:xfrm>
                <a:off x="7417744" y="5459076"/>
                <a:ext cx="23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2" name="Inkt 181">
                <a:extLst>
                  <a:ext uri="{FF2B5EF4-FFF2-40B4-BE49-F238E27FC236}">
                    <a16:creationId xmlns:a16="http://schemas.microsoft.com/office/drawing/2014/main" id="{CEA25C69-93BD-4549-9FAF-AF5C2C4FC932}"/>
                  </a:ext>
                </a:extLst>
              </p14:cNvPr>
              <p14:cNvContentPartPr/>
              <p14:nvPr/>
            </p14:nvContentPartPr>
            <p14:xfrm>
              <a:off x="1316834" y="5643385"/>
              <a:ext cx="8979303" cy="675360"/>
            </p14:xfrm>
          </p:contentPart>
        </mc:Choice>
        <mc:Fallback xmlns="">
          <p:pic>
            <p:nvPicPr>
              <p:cNvPr id="182" name="Inkt 181">
                <a:extLst>
                  <a:ext uri="{FF2B5EF4-FFF2-40B4-BE49-F238E27FC236}">
                    <a16:creationId xmlns:a16="http://schemas.microsoft.com/office/drawing/2014/main" id="{CEA25C69-93BD-4549-9FAF-AF5C2C4FC932}"/>
                  </a:ext>
                </a:extLst>
              </p:cNvPr>
              <p:cNvPicPr/>
              <p:nvPr/>
            </p:nvPicPr>
            <p:blipFill>
              <a:blip r:embed="rId25"/>
              <a:stretch>
                <a:fillRect/>
              </a:stretch>
            </p:blipFill>
            <p:spPr>
              <a:xfrm>
                <a:off x="1309994" y="5636185"/>
                <a:ext cx="8993343" cy="689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8" name="Inkt 187">
                <a:extLst>
                  <a:ext uri="{FF2B5EF4-FFF2-40B4-BE49-F238E27FC236}">
                    <a16:creationId xmlns:a16="http://schemas.microsoft.com/office/drawing/2014/main" id="{5303EC4F-9C8C-42FC-8545-7F158EB0F5BA}"/>
                  </a:ext>
                </a:extLst>
              </p14:cNvPr>
              <p14:cNvContentPartPr/>
              <p14:nvPr/>
            </p14:nvContentPartPr>
            <p14:xfrm>
              <a:off x="1810574" y="5444759"/>
              <a:ext cx="125280" cy="8064"/>
            </p14:xfrm>
          </p:contentPart>
        </mc:Choice>
        <mc:Fallback xmlns="">
          <p:pic>
            <p:nvPicPr>
              <p:cNvPr id="188" name="Inkt 187">
                <a:extLst>
                  <a:ext uri="{FF2B5EF4-FFF2-40B4-BE49-F238E27FC236}">
                    <a16:creationId xmlns:a16="http://schemas.microsoft.com/office/drawing/2014/main" id="{5303EC4F-9C8C-42FC-8545-7F158EB0F5BA}"/>
                  </a:ext>
                </a:extLst>
              </p:cNvPr>
              <p:cNvPicPr/>
              <p:nvPr/>
            </p:nvPicPr>
            <p:blipFill>
              <a:blip r:embed="rId27"/>
              <a:stretch>
                <a:fillRect/>
              </a:stretch>
            </p:blipFill>
            <p:spPr>
              <a:xfrm>
                <a:off x="1796174" y="5431085"/>
                <a:ext cx="153720" cy="3576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1" name="Inkt 200">
                <a:extLst>
                  <a:ext uri="{FF2B5EF4-FFF2-40B4-BE49-F238E27FC236}">
                    <a16:creationId xmlns:a16="http://schemas.microsoft.com/office/drawing/2014/main" id="{DEB35858-BA67-43C3-8AEC-823D62095AE7}"/>
                  </a:ext>
                </a:extLst>
              </p14:cNvPr>
              <p14:cNvContentPartPr/>
              <p14:nvPr/>
            </p14:nvContentPartPr>
            <p14:xfrm>
              <a:off x="1463839" y="5372039"/>
              <a:ext cx="224352" cy="145440"/>
            </p14:xfrm>
          </p:contentPart>
        </mc:Choice>
        <mc:Fallback xmlns="">
          <p:pic>
            <p:nvPicPr>
              <p:cNvPr id="201" name="Inkt 200">
                <a:extLst>
                  <a:ext uri="{FF2B5EF4-FFF2-40B4-BE49-F238E27FC236}">
                    <a16:creationId xmlns:a16="http://schemas.microsoft.com/office/drawing/2014/main" id="{DEB35858-BA67-43C3-8AEC-823D62095AE7}"/>
                  </a:ext>
                </a:extLst>
              </p:cNvPr>
              <p:cNvPicPr/>
              <p:nvPr/>
            </p:nvPicPr>
            <p:blipFill>
              <a:blip r:embed="rId29"/>
              <a:stretch>
                <a:fillRect/>
              </a:stretch>
            </p:blipFill>
            <p:spPr>
              <a:xfrm>
                <a:off x="1456637" y="5365216"/>
                <a:ext cx="238397" cy="15944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0" name="Inkt 209">
                <a:extLst>
                  <a:ext uri="{FF2B5EF4-FFF2-40B4-BE49-F238E27FC236}">
                    <a16:creationId xmlns:a16="http://schemas.microsoft.com/office/drawing/2014/main" id="{7E19ADC3-4AD7-4F52-9DEE-AC243CBAD6E2}"/>
                  </a:ext>
                </a:extLst>
              </p14:cNvPr>
              <p14:cNvContentPartPr/>
              <p14:nvPr/>
            </p14:nvContentPartPr>
            <p14:xfrm>
              <a:off x="1374611" y="4335917"/>
              <a:ext cx="308232" cy="163008"/>
            </p14:xfrm>
          </p:contentPart>
        </mc:Choice>
        <mc:Fallback xmlns="">
          <p:pic>
            <p:nvPicPr>
              <p:cNvPr id="210" name="Inkt 209">
                <a:extLst>
                  <a:ext uri="{FF2B5EF4-FFF2-40B4-BE49-F238E27FC236}">
                    <a16:creationId xmlns:a16="http://schemas.microsoft.com/office/drawing/2014/main" id="{7E19ADC3-4AD7-4F52-9DEE-AC243CBAD6E2}"/>
                  </a:ext>
                </a:extLst>
              </p:cNvPr>
              <p:cNvPicPr/>
              <p:nvPr/>
            </p:nvPicPr>
            <p:blipFill>
              <a:blip r:embed="rId31"/>
              <a:stretch>
                <a:fillRect/>
              </a:stretch>
            </p:blipFill>
            <p:spPr>
              <a:xfrm>
                <a:off x="1367769" y="4328736"/>
                <a:ext cx="322275" cy="17701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0" name="Inkt 219">
                <a:extLst>
                  <a:ext uri="{FF2B5EF4-FFF2-40B4-BE49-F238E27FC236}">
                    <a16:creationId xmlns:a16="http://schemas.microsoft.com/office/drawing/2014/main" id="{42A43991-A402-4C8B-B4E4-E4C15E98D347}"/>
                  </a:ext>
                </a:extLst>
              </p14:cNvPr>
              <p14:cNvContentPartPr/>
              <p14:nvPr/>
            </p14:nvContentPartPr>
            <p14:xfrm>
              <a:off x="1391790" y="3391895"/>
              <a:ext cx="290592" cy="114624"/>
            </p14:xfrm>
          </p:contentPart>
        </mc:Choice>
        <mc:Fallback xmlns="">
          <p:pic>
            <p:nvPicPr>
              <p:cNvPr id="220" name="Inkt 219">
                <a:extLst>
                  <a:ext uri="{FF2B5EF4-FFF2-40B4-BE49-F238E27FC236}">
                    <a16:creationId xmlns:a16="http://schemas.microsoft.com/office/drawing/2014/main" id="{42A43991-A402-4C8B-B4E4-E4C15E98D347}"/>
                  </a:ext>
                </a:extLst>
              </p:cNvPr>
              <p:cNvPicPr/>
              <p:nvPr/>
            </p:nvPicPr>
            <p:blipFill>
              <a:blip r:embed="rId33"/>
              <a:stretch>
                <a:fillRect/>
              </a:stretch>
            </p:blipFill>
            <p:spPr>
              <a:xfrm>
                <a:off x="1384948" y="3384731"/>
                <a:ext cx="304635" cy="128594"/>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5" name="Inkt 224">
                <a:extLst>
                  <a:ext uri="{FF2B5EF4-FFF2-40B4-BE49-F238E27FC236}">
                    <a16:creationId xmlns:a16="http://schemas.microsoft.com/office/drawing/2014/main" id="{A468C4C9-BE7C-4887-8631-F3C11385A612}"/>
                  </a:ext>
                </a:extLst>
              </p14:cNvPr>
              <p14:cNvContentPartPr/>
              <p14:nvPr/>
            </p14:nvContentPartPr>
            <p14:xfrm>
              <a:off x="1296690" y="2348801"/>
              <a:ext cx="264168" cy="132192"/>
            </p14:xfrm>
          </p:contentPart>
        </mc:Choice>
        <mc:Fallback xmlns="">
          <p:pic>
            <p:nvPicPr>
              <p:cNvPr id="225" name="Inkt 224">
                <a:extLst>
                  <a:ext uri="{FF2B5EF4-FFF2-40B4-BE49-F238E27FC236}">
                    <a16:creationId xmlns:a16="http://schemas.microsoft.com/office/drawing/2014/main" id="{A468C4C9-BE7C-4887-8631-F3C11385A612}"/>
                  </a:ext>
                </a:extLst>
              </p:cNvPr>
              <p:cNvPicPr/>
              <p:nvPr/>
            </p:nvPicPr>
            <p:blipFill>
              <a:blip r:embed="rId35"/>
              <a:stretch>
                <a:fillRect/>
              </a:stretch>
            </p:blipFill>
            <p:spPr>
              <a:xfrm>
                <a:off x="1289852" y="2341617"/>
                <a:ext cx="278204" cy="14620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9" name="Inkt 228">
                <a:extLst>
                  <a:ext uri="{FF2B5EF4-FFF2-40B4-BE49-F238E27FC236}">
                    <a16:creationId xmlns:a16="http://schemas.microsoft.com/office/drawing/2014/main" id="{EF3D9736-1A2A-43E4-B303-7317408B8172}"/>
                  </a:ext>
                </a:extLst>
              </p14:cNvPr>
              <p14:cNvContentPartPr/>
              <p14:nvPr/>
            </p14:nvContentPartPr>
            <p14:xfrm>
              <a:off x="1608882" y="2353121"/>
              <a:ext cx="74880" cy="114624"/>
            </p14:xfrm>
          </p:contentPart>
        </mc:Choice>
        <mc:Fallback xmlns="">
          <p:pic>
            <p:nvPicPr>
              <p:cNvPr id="229" name="Inkt 228">
                <a:extLst>
                  <a:ext uri="{FF2B5EF4-FFF2-40B4-BE49-F238E27FC236}">
                    <a16:creationId xmlns:a16="http://schemas.microsoft.com/office/drawing/2014/main" id="{EF3D9736-1A2A-43E4-B303-7317408B8172}"/>
                  </a:ext>
                </a:extLst>
              </p:cNvPr>
              <p:cNvPicPr/>
              <p:nvPr/>
            </p:nvPicPr>
            <p:blipFill>
              <a:blip r:embed="rId37"/>
              <a:stretch>
                <a:fillRect/>
              </a:stretch>
            </p:blipFill>
            <p:spPr>
              <a:xfrm>
                <a:off x="1601716" y="2346294"/>
                <a:ext cx="88853" cy="12863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9" name="Inkt 238">
                <a:extLst>
                  <a:ext uri="{FF2B5EF4-FFF2-40B4-BE49-F238E27FC236}">
                    <a16:creationId xmlns:a16="http://schemas.microsoft.com/office/drawing/2014/main" id="{B36390CC-A08A-4286-A6D5-3630B2CC0498}"/>
                  </a:ext>
                </a:extLst>
              </p14:cNvPr>
              <p14:cNvContentPartPr/>
              <p14:nvPr/>
            </p14:nvContentPartPr>
            <p14:xfrm>
              <a:off x="5349125" y="6376841"/>
              <a:ext cx="43272" cy="107280"/>
            </p14:xfrm>
          </p:contentPart>
        </mc:Choice>
        <mc:Fallback xmlns="">
          <p:pic>
            <p:nvPicPr>
              <p:cNvPr id="239" name="Inkt 238">
                <a:extLst>
                  <a:ext uri="{FF2B5EF4-FFF2-40B4-BE49-F238E27FC236}">
                    <a16:creationId xmlns:a16="http://schemas.microsoft.com/office/drawing/2014/main" id="{B36390CC-A08A-4286-A6D5-3630B2CC0498}"/>
                  </a:ext>
                </a:extLst>
              </p:cNvPr>
              <p:cNvPicPr/>
              <p:nvPr/>
            </p:nvPicPr>
            <p:blipFill>
              <a:blip r:embed="rId39"/>
              <a:stretch>
                <a:fillRect/>
              </a:stretch>
            </p:blipFill>
            <p:spPr>
              <a:xfrm>
                <a:off x="5341913" y="6369641"/>
                <a:ext cx="57335"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0" name="Inkt 239">
                <a:extLst>
                  <a:ext uri="{FF2B5EF4-FFF2-40B4-BE49-F238E27FC236}">
                    <a16:creationId xmlns:a16="http://schemas.microsoft.com/office/drawing/2014/main" id="{447BDC24-FB36-45AA-927B-2C38A594F6E9}"/>
                  </a:ext>
                </a:extLst>
              </p14:cNvPr>
              <p14:cNvContentPartPr/>
              <p14:nvPr/>
            </p14:nvContentPartPr>
            <p14:xfrm>
              <a:off x="5498885" y="6355529"/>
              <a:ext cx="64512" cy="162720"/>
            </p14:xfrm>
          </p:contentPart>
        </mc:Choice>
        <mc:Fallback xmlns="">
          <p:pic>
            <p:nvPicPr>
              <p:cNvPr id="240" name="Inkt 239">
                <a:extLst>
                  <a:ext uri="{FF2B5EF4-FFF2-40B4-BE49-F238E27FC236}">
                    <a16:creationId xmlns:a16="http://schemas.microsoft.com/office/drawing/2014/main" id="{447BDC24-FB36-45AA-927B-2C38A594F6E9}"/>
                  </a:ext>
                </a:extLst>
              </p:cNvPr>
              <p:cNvPicPr/>
              <p:nvPr/>
            </p:nvPicPr>
            <p:blipFill>
              <a:blip r:embed="rId41"/>
              <a:stretch>
                <a:fillRect/>
              </a:stretch>
            </p:blipFill>
            <p:spPr>
              <a:xfrm>
                <a:off x="5491717" y="6348329"/>
                <a:ext cx="7849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1" name="Inkt 240">
                <a:extLst>
                  <a:ext uri="{FF2B5EF4-FFF2-40B4-BE49-F238E27FC236}">
                    <a16:creationId xmlns:a16="http://schemas.microsoft.com/office/drawing/2014/main" id="{8B066065-E559-4AED-A02D-CA16ECFB984F}"/>
                  </a:ext>
                </a:extLst>
              </p14:cNvPr>
              <p14:cNvContentPartPr/>
              <p14:nvPr/>
            </p14:nvContentPartPr>
            <p14:xfrm>
              <a:off x="5614085" y="6334217"/>
              <a:ext cx="288" cy="17280"/>
            </p14:xfrm>
          </p:contentPart>
        </mc:Choice>
        <mc:Fallback xmlns="">
          <p:pic>
            <p:nvPicPr>
              <p:cNvPr id="241" name="Inkt 240">
                <a:extLst>
                  <a:ext uri="{FF2B5EF4-FFF2-40B4-BE49-F238E27FC236}">
                    <a16:creationId xmlns:a16="http://schemas.microsoft.com/office/drawing/2014/main" id="{8B066065-E559-4AED-A02D-CA16ECFB984F}"/>
                  </a:ext>
                </a:extLst>
              </p:cNvPr>
              <p:cNvPicPr/>
              <p:nvPr/>
            </p:nvPicPr>
            <p:blipFill>
              <a:blip r:embed="rId43"/>
              <a:stretch>
                <a:fillRect/>
              </a:stretch>
            </p:blipFill>
            <p:spPr>
              <a:xfrm>
                <a:off x="5608325" y="6328457"/>
                <a:ext cx="1152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2" name="Inkt 241">
                <a:extLst>
                  <a:ext uri="{FF2B5EF4-FFF2-40B4-BE49-F238E27FC236}">
                    <a16:creationId xmlns:a16="http://schemas.microsoft.com/office/drawing/2014/main" id="{B483DDF1-3AA6-461F-88CD-A22055624ABA}"/>
                  </a:ext>
                </a:extLst>
              </p14:cNvPr>
              <p14:cNvContentPartPr/>
              <p14:nvPr/>
            </p14:nvContentPartPr>
            <p14:xfrm>
              <a:off x="5605733" y="6406793"/>
              <a:ext cx="103104" cy="86040"/>
            </p14:xfrm>
          </p:contentPart>
        </mc:Choice>
        <mc:Fallback xmlns="">
          <p:pic>
            <p:nvPicPr>
              <p:cNvPr id="242" name="Inkt 241">
                <a:extLst>
                  <a:ext uri="{FF2B5EF4-FFF2-40B4-BE49-F238E27FC236}">
                    <a16:creationId xmlns:a16="http://schemas.microsoft.com/office/drawing/2014/main" id="{B483DDF1-3AA6-461F-88CD-A22055624ABA}"/>
                  </a:ext>
                </a:extLst>
              </p:cNvPr>
              <p:cNvPicPr/>
              <p:nvPr/>
            </p:nvPicPr>
            <p:blipFill>
              <a:blip r:embed="rId45"/>
              <a:stretch>
                <a:fillRect/>
              </a:stretch>
            </p:blipFill>
            <p:spPr>
              <a:xfrm>
                <a:off x="5598523" y="6399593"/>
                <a:ext cx="117164"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3" name="Inkt 242">
                <a:extLst>
                  <a:ext uri="{FF2B5EF4-FFF2-40B4-BE49-F238E27FC236}">
                    <a16:creationId xmlns:a16="http://schemas.microsoft.com/office/drawing/2014/main" id="{C73B9061-A0FF-45F5-9AD6-CC57F6CC48D8}"/>
                  </a:ext>
                </a:extLst>
              </p14:cNvPr>
              <p14:cNvContentPartPr/>
              <p14:nvPr/>
            </p14:nvContentPartPr>
            <p14:xfrm>
              <a:off x="5767877" y="6368489"/>
              <a:ext cx="479520" cy="269496"/>
            </p14:xfrm>
          </p:contentPart>
        </mc:Choice>
        <mc:Fallback xmlns="">
          <p:pic>
            <p:nvPicPr>
              <p:cNvPr id="243" name="Inkt 242">
                <a:extLst>
                  <a:ext uri="{FF2B5EF4-FFF2-40B4-BE49-F238E27FC236}">
                    <a16:creationId xmlns:a16="http://schemas.microsoft.com/office/drawing/2014/main" id="{C73B9061-A0FF-45F5-9AD6-CC57F6CC48D8}"/>
                  </a:ext>
                </a:extLst>
              </p:cNvPr>
              <p:cNvPicPr/>
              <p:nvPr/>
            </p:nvPicPr>
            <p:blipFill>
              <a:blip r:embed="rId47"/>
              <a:stretch>
                <a:fillRect/>
              </a:stretch>
            </p:blipFill>
            <p:spPr>
              <a:xfrm>
                <a:off x="5760672" y="6361662"/>
                <a:ext cx="493571" cy="28351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4" name="Inkt 243">
                <a:extLst>
                  <a:ext uri="{FF2B5EF4-FFF2-40B4-BE49-F238E27FC236}">
                    <a16:creationId xmlns:a16="http://schemas.microsoft.com/office/drawing/2014/main" id="{AA5ACFB5-A45A-49E9-BFCC-FB69ABADBBA6}"/>
                  </a:ext>
                </a:extLst>
              </p14:cNvPr>
              <p14:cNvContentPartPr/>
              <p14:nvPr/>
            </p14:nvContentPartPr>
            <p14:xfrm>
              <a:off x="5182661" y="6329897"/>
              <a:ext cx="128736" cy="227016"/>
            </p14:xfrm>
          </p:contentPart>
        </mc:Choice>
        <mc:Fallback xmlns="">
          <p:pic>
            <p:nvPicPr>
              <p:cNvPr id="244" name="Inkt 243">
                <a:extLst>
                  <a:ext uri="{FF2B5EF4-FFF2-40B4-BE49-F238E27FC236}">
                    <a16:creationId xmlns:a16="http://schemas.microsoft.com/office/drawing/2014/main" id="{AA5ACFB5-A45A-49E9-BFCC-FB69ABADBBA6}"/>
                  </a:ext>
                </a:extLst>
              </p:cNvPr>
              <p:cNvPicPr/>
              <p:nvPr/>
            </p:nvPicPr>
            <p:blipFill>
              <a:blip r:embed="rId49"/>
              <a:stretch>
                <a:fillRect/>
              </a:stretch>
            </p:blipFill>
            <p:spPr>
              <a:xfrm>
                <a:off x="5175489" y="6322679"/>
                <a:ext cx="142721" cy="241092"/>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45" name="Inkt 244">
                <a:extLst>
                  <a:ext uri="{FF2B5EF4-FFF2-40B4-BE49-F238E27FC236}">
                    <a16:creationId xmlns:a16="http://schemas.microsoft.com/office/drawing/2014/main" id="{F86F7838-D1E5-4FB7-AE1A-1CF9A7135299}"/>
                  </a:ext>
                </a:extLst>
              </p14:cNvPr>
              <p14:cNvContentPartPr/>
              <p14:nvPr/>
            </p14:nvContentPartPr>
            <p14:xfrm>
              <a:off x="6323429" y="6496649"/>
              <a:ext cx="376416" cy="98496"/>
            </p14:xfrm>
          </p:contentPart>
        </mc:Choice>
        <mc:Fallback xmlns="">
          <p:pic>
            <p:nvPicPr>
              <p:cNvPr id="245" name="Inkt 244">
                <a:extLst>
                  <a:ext uri="{FF2B5EF4-FFF2-40B4-BE49-F238E27FC236}">
                    <a16:creationId xmlns:a16="http://schemas.microsoft.com/office/drawing/2014/main" id="{F86F7838-D1E5-4FB7-AE1A-1CF9A7135299}"/>
                  </a:ext>
                </a:extLst>
              </p:cNvPr>
              <p:cNvPicPr/>
              <p:nvPr/>
            </p:nvPicPr>
            <p:blipFill>
              <a:blip r:embed="rId51"/>
              <a:stretch>
                <a:fillRect/>
              </a:stretch>
            </p:blipFill>
            <p:spPr>
              <a:xfrm>
                <a:off x="6316225" y="6489844"/>
                <a:ext cx="390464" cy="112465"/>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8" name="Inkt 367">
                <a:extLst>
                  <a:ext uri="{FF2B5EF4-FFF2-40B4-BE49-F238E27FC236}">
                    <a16:creationId xmlns:a16="http://schemas.microsoft.com/office/drawing/2014/main" id="{1F1F4FE3-D1EA-4762-B96C-B7ADABD289BA}"/>
                  </a:ext>
                </a:extLst>
              </p14:cNvPr>
              <p14:cNvContentPartPr/>
              <p14:nvPr/>
            </p14:nvContentPartPr>
            <p14:xfrm>
              <a:off x="1810574" y="1852225"/>
              <a:ext cx="8533440" cy="3290760"/>
            </p14:xfrm>
          </p:contentPart>
        </mc:Choice>
        <mc:Fallback xmlns="">
          <p:pic>
            <p:nvPicPr>
              <p:cNvPr id="368" name="Inkt 367">
                <a:extLst>
                  <a:ext uri="{FF2B5EF4-FFF2-40B4-BE49-F238E27FC236}">
                    <a16:creationId xmlns:a16="http://schemas.microsoft.com/office/drawing/2014/main" id="{1F1F4FE3-D1EA-4762-B96C-B7ADABD289BA}"/>
                  </a:ext>
                </a:extLst>
              </p:cNvPr>
              <p:cNvPicPr/>
              <p:nvPr/>
            </p:nvPicPr>
            <p:blipFill>
              <a:blip r:embed="rId53"/>
              <a:stretch>
                <a:fillRect/>
              </a:stretch>
            </p:blipFill>
            <p:spPr>
              <a:xfrm>
                <a:off x="1796174" y="1837825"/>
                <a:ext cx="8561880" cy="3319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51" name="Inkt 250">
                <a:extLst>
                  <a:ext uri="{FF2B5EF4-FFF2-40B4-BE49-F238E27FC236}">
                    <a16:creationId xmlns:a16="http://schemas.microsoft.com/office/drawing/2014/main" id="{BA45B418-E467-42CE-AB4B-EA97CD6CB244}"/>
                  </a:ext>
                </a:extLst>
              </p14:cNvPr>
              <p14:cNvContentPartPr/>
              <p14:nvPr/>
            </p14:nvContentPartPr>
            <p14:xfrm>
              <a:off x="10418111" y="2636512"/>
              <a:ext cx="470376" cy="187848"/>
            </p14:xfrm>
          </p:contentPart>
        </mc:Choice>
        <mc:Fallback xmlns="">
          <p:pic>
            <p:nvPicPr>
              <p:cNvPr id="251" name="Inkt 250">
                <a:extLst>
                  <a:ext uri="{FF2B5EF4-FFF2-40B4-BE49-F238E27FC236}">
                    <a16:creationId xmlns:a16="http://schemas.microsoft.com/office/drawing/2014/main" id="{BA45B418-E467-42CE-AB4B-EA97CD6CB244}"/>
                  </a:ext>
                </a:extLst>
              </p:cNvPr>
              <p:cNvPicPr/>
              <p:nvPr/>
            </p:nvPicPr>
            <p:blipFill>
              <a:blip r:embed="rId55"/>
              <a:stretch>
                <a:fillRect/>
              </a:stretch>
            </p:blipFill>
            <p:spPr>
              <a:xfrm>
                <a:off x="10410913" y="2629675"/>
                <a:ext cx="484412" cy="201883"/>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7" name="Inkt 136">
                <a:extLst>
                  <a:ext uri="{FF2B5EF4-FFF2-40B4-BE49-F238E27FC236}">
                    <a16:creationId xmlns:a16="http://schemas.microsoft.com/office/drawing/2014/main" id="{A7E98286-6D8C-4319-8923-C4E8413618ED}"/>
                  </a:ext>
                </a:extLst>
              </p14:cNvPr>
              <p14:cNvContentPartPr/>
              <p14:nvPr/>
            </p14:nvContentPartPr>
            <p14:xfrm>
              <a:off x="10440287" y="2159296"/>
              <a:ext cx="374976" cy="286560"/>
            </p14:xfrm>
          </p:contentPart>
        </mc:Choice>
        <mc:Fallback xmlns="">
          <p:pic>
            <p:nvPicPr>
              <p:cNvPr id="137" name="Inkt 136">
                <a:extLst>
                  <a:ext uri="{FF2B5EF4-FFF2-40B4-BE49-F238E27FC236}">
                    <a16:creationId xmlns:a16="http://schemas.microsoft.com/office/drawing/2014/main" id="{A7E98286-6D8C-4319-8923-C4E8413618ED}"/>
                  </a:ext>
                </a:extLst>
              </p:cNvPr>
              <p:cNvPicPr/>
              <p:nvPr/>
            </p:nvPicPr>
            <p:blipFill>
              <a:blip r:embed="rId57"/>
              <a:stretch>
                <a:fillRect/>
              </a:stretch>
            </p:blipFill>
            <p:spPr>
              <a:xfrm>
                <a:off x="10433097" y="2152105"/>
                <a:ext cx="388997" cy="300582"/>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9" name="Inkt 138">
                <a:extLst>
                  <a:ext uri="{FF2B5EF4-FFF2-40B4-BE49-F238E27FC236}">
                    <a16:creationId xmlns:a16="http://schemas.microsoft.com/office/drawing/2014/main" id="{A59CF0ED-B19F-4236-A9BB-FAE59D285813}"/>
                  </a:ext>
                </a:extLst>
              </p14:cNvPr>
              <p14:cNvContentPartPr/>
              <p14:nvPr/>
            </p14:nvContentPartPr>
            <p14:xfrm>
              <a:off x="10436543" y="2221504"/>
              <a:ext cx="459360" cy="29664"/>
            </p14:xfrm>
          </p:contentPart>
        </mc:Choice>
        <mc:Fallback xmlns="">
          <p:pic>
            <p:nvPicPr>
              <p:cNvPr id="139" name="Inkt 138">
                <a:extLst>
                  <a:ext uri="{FF2B5EF4-FFF2-40B4-BE49-F238E27FC236}">
                    <a16:creationId xmlns:a16="http://schemas.microsoft.com/office/drawing/2014/main" id="{A59CF0ED-B19F-4236-A9BB-FAE59D285813}"/>
                  </a:ext>
                </a:extLst>
              </p:cNvPr>
              <p:cNvPicPr/>
              <p:nvPr/>
            </p:nvPicPr>
            <p:blipFill>
              <a:blip r:embed="rId59"/>
              <a:stretch>
                <a:fillRect/>
              </a:stretch>
            </p:blipFill>
            <p:spPr>
              <a:xfrm>
                <a:off x="10407743" y="2164678"/>
                <a:ext cx="516600" cy="14367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2" name="Inkt 141">
                <a:extLst>
                  <a:ext uri="{FF2B5EF4-FFF2-40B4-BE49-F238E27FC236}">
                    <a16:creationId xmlns:a16="http://schemas.microsoft.com/office/drawing/2014/main" id="{D4860F4F-F154-444F-B54F-6982D2AE01DC}"/>
                  </a:ext>
                </a:extLst>
              </p14:cNvPr>
              <p14:cNvContentPartPr/>
              <p14:nvPr/>
            </p14:nvContentPartPr>
            <p14:xfrm>
              <a:off x="10403423" y="2735584"/>
              <a:ext cx="569376" cy="29664"/>
            </p14:xfrm>
          </p:contentPart>
        </mc:Choice>
        <mc:Fallback xmlns="">
          <p:pic>
            <p:nvPicPr>
              <p:cNvPr id="142" name="Inkt 141">
                <a:extLst>
                  <a:ext uri="{FF2B5EF4-FFF2-40B4-BE49-F238E27FC236}">
                    <a16:creationId xmlns:a16="http://schemas.microsoft.com/office/drawing/2014/main" id="{D4860F4F-F154-444F-B54F-6982D2AE01DC}"/>
                  </a:ext>
                </a:extLst>
              </p:cNvPr>
              <p:cNvPicPr/>
              <p:nvPr/>
            </p:nvPicPr>
            <p:blipFill>
              <a:blip r:embed="rId61"/>
              <a:stretch>
                <a:fillRect/>
              </a:stretch>
            </p:blipFill>
            <p:spPr>
              <a:xfrm>
                <a:off x="10374648" y="2678758"/>
                <a:ext cx="626565" cy="143674"/>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6" name="Inkt 85">
                <a:extLst>
                  <a:ext uri="{FF2B5EF4-FFF2-40B4-BE49-F238E27FC236}">
                    <a16:creationId xmlns:a16="http://schemas.microsoft.com/office/drawing/2014/main" id="{04D63B73-AAB4-4CF8-9CB4-24B1AC38A2D3}"/>
                  </a:ext>
                </a:extLst>
              </p14:cNvPr>
              <p14:cNvContentPartPr/>
              <p14:nvPr/>
            </p14:nvContentPartPr>
            <p14:xfrm>
              <a:off x="1162798" y="3004391"/>
              <a:ext cx="100800" cy="251424"/>
            </p14:xfrm>
          </p:contentPart>
        </mc:Choice>
        <mc:Fallback xmlns="">
          <p:pic>
            <p:nvPicPr>
              <p:cNvPr id="86" name="Inkt 85">
                <a:extLst>
                  <a:ext uri="{FF2B5EF4-FFF2-40B4-BE49-F238E27FC236}">
                    <a16:creationId xmlns:a16="http://schemas.microsoft.com/office/drawing/2014/main" id="{04D63B73-AAB4-4CF8-9CB4-24B1AC38A2D3}"/>
                  </a:ext>
                </a:extLst>
              </p:cNvPr>
              <p:cNvPicPr/>
              <p:nvPr/>
            </p:nvPicPr>
            <p:blipFill>
              <a:blip r:embed="rId63"/>
              <a:stretch>
                <a:fillRect/>
              </a:stretch>
            </p:blipFill>
            <p:spPr>
              <a:xfrm>
                <a:off x="1155598" y="2997177"/>
                <a:ext cx="114840" cy="265492"/>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7" name="Inkt 86">
                <a:extLst>
                  <a:ext uri="{FF2B5EF4-FFF2-40B4-BE49-F238E27FC236}">
                    <a16:creationId xmlns:a16="http://schemas.microsoft.com/office/drawing/2014/main" id="{CDC05C00-E660-47F7-A792-11B5FF8D0716}"/>
                  </a:ext>
                </a:extLst>
              </p14:cNvPr>
              <p14:cNvContentPartPr/>
              <p14:nvPr/>
            </p14:nvContentPartPr>
            <p14:xfrm>
              <a:off x="567790" y="3162215"/>
              <a:ext cx="541800" cy="459360"/>
            </p14:xfrm>
          </p:contentPart>
        </mc:Choice>
        <mc:Fallback xmlns="">
          <p:pic>
            <p:nvPicPr>
              <p:cNvPr id="87" name="Inkt 86">
                <a:extLst>
                  <a:ext uri="{FF2B5EF4-FFF2-40B4-BE49-F238E27FC236}">
                    <a16:creationId xmlns:a16="http://schemas.microsoft.com/office/drawing/2014/main" id="{CDC05C00-E660-47F7-A792-11B5FF8D0716}"/>
                  </a:ext>
                </a:extLst>
              </p:cNvPr>
              <p:cNvPicPr/>
              <p:nvPr/>
            </p:nvPicPr>
            <p:blipFill>
              <a:blip r:embed="rId65"/>
              <a:stretch>
                <a:fillRect/>
              </a:stretch>
            </p:blipFill>
            <p:spPr>
              <a:xfrm>
                <a:off x="560590" y="3155015"/>
                <a:ext cx="5558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5" name="Inkt 144">
                <a:extLst>
                  <a:ext uri="{FF2B5EF4-FFF2-40B4-BE49-F238E27FC236}">
                    <a16:creationId xmlns:a16="http://schemas.microsoft.com/office/drawing/2014/main" id="{8DA98453-3BE0-4D1F-BBA6-FB9F3B7BA5B6}"/>
                  </a:ext>
                </a:extLst>
              </p14:cNvPr>
              <p14:cNvContentPartPr/>
              <p14:nvPr/>
            </p14:nvContentPartPr>
            <p14:xfrm>
              <a:off x="1844813" y="365083"/>
              <a:ext cx="441360" cy="653184"/>
            </p14:xfrm>
          </p:contentPart>
        </mc:Choice>
        <mc:Fallback xmlns="">
          <p:pic>
            <p:nvPicPr>
              <p:cNvPr id="145" name="Inkt 144">
                <a:extLst>
                  <a:ext uri="{FF2B5EF4-FFF2-40B4-BE49-F238E27FC236}">
                    <a16:creationId xmlns:a16="http://schemas.microsoft.com/office/drawing/2014/main" id="{8DA98453-3BE0-4D1F-BBA6-FB9F3B7BA5B6}"/>
                  </a:ext>
                </a:extLst>
              </p:cNvPr>
              <p:cNvPicPr/>
              <p:nvPr/>
            </p:nvPicPr>
            <p:blipFill>
              <a:blip r:embed="rId67"/>
              <a:stretch>
                <a:fillRect/>
              </a:stretch>
            </p:blipFill>
            <p:spPr>
              <a:xfrm>
                <a:off x="1816013" y="336308"/>
                <a:ext cx="498600" cy="71037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6" name="Inkt 145">
                <a:extLst>
                  <a:ext uri="{FF2B5EF4-FFF2-40B4-BE49-F238E27FC236}">
                    <a16:creationId xmlns:a16="http://schemas.microsoft.com/office/drawing/2014/main" id="{4AE1C5F9-6086-4634-AC41-9884E08C4D27}"/>
                  </a:ext>
                </a:extLst>
              </p14:cNvPr>
              <p14:cNvContentPartPr/>
              <p14:nvPr/>
            </p14:nvContentPartPr>
            <p14:xfrm>
              <a:off x="2432621" y="560923"/>
              <a:ext cx="180000" cy="392256"/>
            </p14:xfrm>
          </p:contentPart>
        </mc:Choice>
        <mc:Fallback xmlns="">
          <p:pic>
            <p:nvPicPr>
              <p:cNvPr id="146" name="Inkt 145">
                <a:extLst>
                  <a:ext uri="{FF2B5EF4-FFF2-40B4-BE49-F238E27FC236}">
                    <a16:creationId xmlns:a16="http://schemas.microsoft.com/office/drawing/2014/main" id="{4AE1C5F9-6086-4634-AC41-9884E08C4D27}"/>
                  </a:ext>
                </a:extLst>
              </p:cNvPr>
              <p:cNvPicPr/>
              <p:nvPr/>
            </p:nvPicPr>
            <p:blipFill>
              <a:blip r:embed="rId69"/>
              <a:stretch>
                <a:fillRect/>
              </a:stretch>
            </p:blipFill>
            <p:spPr>
              <a:xfrm>
                <a:off x="2404181" y="532134"/>
                <a:ext cx="237240" cy="449475"/>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1" name="Inkt 150">
                <a:extLst>
                  <a:ext uri="{FF2B5EF4-FFF2-40B4-BE49-F238E27FC236}">
                    <a16:creationId xmlns:a16="http://schemas.microsoft.com/office/drawing/2014/main" id="{E7D6EFA6-4CEC-4C3A-AFE1-100D3B3E3A4A}"/>
                  </a:ext>
                </a:extLst>
              </p14:cNvPr>
              <p14:cNvContentPartPr/>
              <p14:nvPr/>
            </p14:nvContentPartPr>
            <p14:xfrm>
              <a:off x="2751149" y="511963"/>
              <a:ext cx="490392" cy="743400"/>
            </p14:xfrm>
          </p:contentPart>
        </mc:Choice>
        <mc:Fallback xmlns="">
          <p:pic>
            <p:nvPicPr>
              <p:cNvPr id="151" name="Inkt 150">
                <a:extLst>
                  <a:ext uri="{FF2B5EF4-FFF2-40B4-BE49-F238E27FC236}">
                    <a16:creationId xmlns:a16="http://schemas.microsoft.com/office/drawing/2014/main" id="{E7D6EFA6-4CEC-4C3A-AFE1-100D3B3E3A4A}"/>
                  </a:ext>
                </a:extLst>
              </p:cNvPr>
              <p:cNvPicPr/>
              <p:nvPr/>
            </p:nvPicPr>
            <p:blipFill>
              <a:blip r:embed="rId71"/>
              <a:stretch>
                <a:fillRect/>
              </a:stretch>
            </p:blipFill>
            <p:spPr>
              <a:xfrm>
                <a:off x="2722324" y="483163"/>
                <a:ext cx="547682" cy="80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9" name="Inkt 158">
                <a:extLst>
                  <a:ext uri="{FF2B5EF4-FFF2-40B4-BE49-F238E27FC236}">
                    <a16:creationId xmlns:a16="http://schemas.microsoft.com/office/drawing/2014/main" id="{A36AB9F4-2F7E-4657-B347-82D30DAE0D5F}"/>
                  </a:ext>
                </a:extLst>
              </p14:cNvPr>
              <p14:cNvContentPartPr/>
              <p14:nvPr/>
            </p14:nvContentPartPr>
            <p14:xfrm>
              <a:off x="8124352" y="324187"/>
              <a:ext cx="1200888" cy="457344"/>
            </p14:xfrm>
          </p:contentPart>
        </mc:Choice>
        <mc:Fallback xmlns="">
          <p:pic>
            <p:nvPicPr>
              <p:cNvPr id="159" name="Inkt 158">
                <a:extLst>
                  <a:ext uri="{FF2B5EF4-FFF2-40B4-BE49-F238E27FC236}">
                    <a16:creationId xmlns:a16="http://schemas.microsoft.com/office/drawing/2014/main" id="{A36AB9F4-2F7E-4657-B347-82D30DAE0D5F}"/>
                  </a:ext>
                </a:extLst>
              </p:cNvPr>
              <p:cNvPicPr/>
              <p:nvPr/>
            </p:nvPicPr>
            <p:blipFill>
              <a:blip r:embed="rId73"/>
              <a:stretch>
                <a:fillRect/>
              </a:stretch>
            </p:blipFill>
            <p:spPr>
              <a:xfrm>
                <a:off x="8095914" y="295401"/>
                <a:ext cx="1258125" cy="514557"/>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2" name="Inkt 71">
                <a:extLst>
                  <a:ext uri="{FF2B5EF4-FFF2-40B4-BE49-F238E27FC236}">
                    <a16:creationId xmlns:a16="http://schemas.microsoft.com/office/drawing/2014/main" id="{D8B72860-FF00-4E80-BA23-0481CFD9757B}"/>
                  </a:ext>
                </a:extLst>
              </p14:cNvPr>
              <p14:cNvContentPartPr/>
              <p14:nvPr/>
            </p14:nvContentPartPr>
            <p14:xfrm>
              <a:off x="10255264" y="168955"/>
              <a:ext cx="294336" cy="523008"/>
            </p14:xfrm>
          </p:contentPart>
        </mc:Choice>
        <mc:Fallback xmlns="">
          <p:pic>
            <p:nvPicPr>
              <p:cNvPr id="72" name="Inkt 71">
                <a:extLst>
                  <a:ext uri="{FF2B5EF4-FFF2-40B4-BE49-F238E27FC236}">
                    <a16:creationId xmlns:a16="http://schemas.microsoft.com/office/drawing/2014/main" id="{D8B72860-FF00-4E80-BA23-0481CFD9757B}"/>
                  </a:ext>
                </a:extLst>
              </p:cNvPr>
              <p:cNvPicPr/>
              <p:nvPr/>
            </p:nvPicPr>
            <p:blipFill>
              <a:blip r:embed="rId75"/>
              <a:stretch>
                <a:fillRect/>
              </a:stretch>
            </p:blipFill>
            <p:spPr>
              <a:xfrm>
                <a:off x="10226838" y="140159"/>
                <a:ext cx="351548" cy="580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5" name="Inkt 74">
                <a:extLst>
                  <a:ext uri="{FF2B5EF4-FFF2-40B4-BE49-F238E27FC236}">
                    <a16:creationId xmlns:a16="http://schemas.microsoft.com/office/drawing/2014/main" id="{76D4B554-C2DA-446C-8C4F-57981EA6AAFB}"/>
                  </a:ext>
                </a:extLst>
              </p14:cNvPr>
              <p14:cNvContentPartPr/>
              <p14:nvPr/>
            </p14:nvContentPartPr>
            <p14:xfrm>
              <a:off x="9577600" y="128059"/>
              <a:ext cx="539424" cy="898776"/>
            </p14:xfrm>
          </p:contentPart>
        </mc:Choice>
        <mc:Fallback xmlns="">
          <p:pic>
            <p:nvPicPr>
              <p:cNvPr id="75" name="Inkt 74">
                <a:extLst>
                  <a:ext uri="{FF2B5EF4-FFF2-40B4-BE49-F238E27FC236}">
                    <a16:creationId xmlns:a16="http://schemas.microsoft.com/office/drawing/2014/main" id="{76D4B554-C2DA-446C-8C4F-57981EA6AAFB}"/>
                  </a:ext>
                </a:extLst>
              </p:cNvPr>
              <p:cNvPicPr/>
              <p:nvPr/>
            </p:nvPicPr>
            <p:blipFill>
              <a:blip r:embed="rId77"/>
              <a:stretch>
                <a:fillRect/>
              </a:stretch>
            </p:blipFill>
            <p:spPr>
              <a:xfrm>
                <a:off x="9549133" y="99601"/>
                <a:ext cx="596718" cy="95605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6" name="Inkt 75">
                <a:extLst>
                  <a:ext uri="{FF2B5EF4-FFF2-40B4-BE49-F238E27FC236}">
                    <a16:creationId xmlns:a16="http://schemas.microsoft.com/office/drawing/2014/main" id="{8B55E559-80C2-4AB8-AA1B-253033BC3592}"/>
                  </a:ext>
                </a:extLst>
              </p14:cNvPr>
              <p14:cNvContentPartPr/>
              <p14:nvPr/>
            </p14:nvContentPartPr>
            <p14:xfrm>
              <a:off x="2718317" y="340603"/>
              <a:ext cx="8352" cy="288"/>
            </p14:xfrm>
          </p:contentPart>
        </mc:Choice>
        <mc:Fallback xmlns="">
          <p:pic>
            <p:nvPicPr>
              <p:cNvPr id="76" name="Inkt 75">
                <a:extLst>
                  <a:ext uri="{FF2B5EF4-FFF2-40B4-BE49-F238E27FC236}">
                    <a16:creationId xmlns:a16="http://schemas.microsoft.com/office/drawing/2014/main" id="{8B55E559-80C2-4AB8-AA1B-253033BC3592}"/>
                  </a:ext>
                </a:extLst>
              </p:cNvPr>
              <p:cNvPicPr/>
              <p:nvPr/>
            </p:nvPicPr>
            <p:blipFill>
              <a:blip r:embed="rId79"/>
              <a:stretch>
                <a:fillRect/>
              </a:stretch>
            </p:blipFill>
            <p:spPr>
              <a:xfrm>
                <a:off x="2697033" y="317563"/>
                <a:ext cx="5119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8" name="Inkt 77">
                <a:extLst>
                  <a:ext uri="{FF2B5EF4-FFF2-40B4-BE49-F238E27FC236}">
                    <a16:creationId xmlns:a16="http://schemas.microsoft.com/office/drawing/2014/main" id="{9FB9B9DB-B979-4C5A-8550-D4B5E8DA26BD}"/>
                  </a:ext>
                </a:extLst>
              </p14:cNvPr>
              <p14:cNvContentPartPr/>
              <p14:nvPr/>
            </p14:nvContentPartPr>
            <p14:xfrm>
              <a:off x="2865485" y="348667"/>
              <a:ext cx="8352" cy="288"/>
            </p14:xfrm>
          </p:contentPart>
        </mc:Choice>
        <mc:Fallback xmlns="">
          <p:pic>
            <p:nvPicPr>
              <p:cNvPr id="78" name="Inkt 77">
                <a:extLst>
                  <a:ext uri="{FF2B5EF4-FFF2-40B4-BE49-F238E27FC236}">
                    <a16:creationId xmlns:a16="http://schemas.microsoft.com/office/drawing/2014/main" id="{9FB9B9DB-B979-4C5A-8550-D4B5E8DA26BD}"/>
                  </a:ext>
                </a:extLst>
              </p:cNvPr>
              <p:cNvPicPr/>
              <p:nvPr/>
            </p:nvPicPr>
            <p:blipFill>
              <a:blip r:embed="rId81"/>
              <a:stretch>
                <a:fillRect/>
              </a:stretch>
            </p:blipFill>
            <p:spPr>
              <a:xfrm>
                <a:off x="2842445" y="325915"/>
                <a:ext cx="54144"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1" name="Inkt 80">
                <a:extLst>
                  <a:ext uri="{FF2B5EF4-FFF2-40B4-BE49-F238E27FC236}">
                    <a16:creationId xmlns:a16="http://schemas.microsoft.com/office/drawing/2014/main" id="{A51B9687-27F1-4139-BBF9-D51AB4457BED}"/>
                  </a:ext>
                </a:extLst>
              </p14:cNvPr>
              <p14:cNvContentPartPr/>
              <p14:nvPr/>
            </p14:nvContentPartPr>
            <p14:xfrm>
              <a:off x="3469421" y="356731"/>
              <a:ext cx="457920" cy="571968"/>
            </p14:xfrm>
          </p:contentPart>
        </mc:Choice>
        <mc:Fallback xmlns="">
          <p:pic>
            <p:nvPicPr>
              <p:cNvPr id="81" name="Inkt 80">
                <a:extLst>
                  <a:ext uri="{FF2B5EF4-FFF2-40B4-BE49-F238E27FC236}">
                    <a16:creationId xmlns:a16="http://schemas.microsoft.com/office/drawing/2014/main" id="{A51B9687-27F1-4139-BBF9-D51AB4457BED}"/>
                  </a:ext>
                </a:extLst>
              </p:cNvPr>
              <p:cNvPicPr/>
              <p:nvPr/>
            </p:nvPicPr>
            <p:blipFill>
              <a:blip r:embed="rId83"/>
              <a:stretch>
                <a:fillRect/>
              </a:stretch>
            </p:blipFill>
            <p:spPr>
              <a:xfrm>
                <a:off x="3440981" y="328312"/>
                <a:ext cx="515160" cy="629165"/>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4" name="Inkt 83">
                <a:extLst>
                  <a:ext uri="{FF2B5EF4-FFF2-40B4-BE49-F238E27FC236}">
                    <a16:creationId xmlns:a16="http://schemas.microsoft.com/office/drawing/2014/main" id="{11562A02-F38C-4A4D-87F2-49183D1DD6BD}"/>
                  </a:ext>
                </a:extLst>
              </p14:cNvPr>
              <p14:cNvContentPartPr/>
              <p14:nvPr/>
            </p14:nvContentPartPr>
            <p14:xfrm>
              <a:off x="4032749" y="446587"/>
              <a:ext cx="16704" cy="334944"/>
            </p14:xfrm>
          </p:contentPart>
        </mc:Choice>
        <mc:Fallback xmlns="">
          <p:pic>
            <p:nvPicPr>
              <p:cNvPr id="84" name="Inkt 83">
                <a:extLst>
                  <a:ext uri="{FF2B5EF4-FFF2-40B4-BE49-F238E27FC236}">
                    <a16:creationId xmlns:a16="http://schemas.microsoft.com/office/drawing/2014/main" id="{11562A02-F38C-4A4D-87F2-49183D1DD6BD}"/>
                  </a:ext>
                </a:extLst>
              </p:cNvPr>
              <p:cNvPicPr/>
              <p:nvPr/>
            </p:nvPicPr>
            <p:blipFill>
              <a:blip r:embed="rId85"/>
              <a:stretch>
                <a:fillRect/>
              </a:stretch>
            </p:blipFill>
            <p:spPr>
              <a:xfrm>
                <a:off x="4004062" y="418165"/>
                <a:ext cx="74442" cy="392147"/>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5" name="Inkt 84">
                <a:extLst>
                  <a:ext uri="{FF2B5EF4-FFF2-40B4-BE49-F238E27FC236}">
                    <a16:creationId xmlns:a16="http://schemas.microsoft.com/office/drawing/2014/main" id="{585CF015-FB77-491A-BB02-2110AA11F695}"/>
                  </a:ext>
                </a:extLst>
              </p14:cNvPr>
              <p14:cNvContentPartPr/>
              <p14:nvPr/>
            </p14:nvContentPartPr>
            <p14:xfrm>
              <a:off x="4065581" y="267163"/>
              <a:ext cx="288" cy="288"/>
            </p14:xfrm>
          </p:contentPart>
        </mc:Choice>
        <mc:Fallback xmlns="">
          <p:pic>
            <p:nvPicPr>
              <p:cNvPr id="85" name="Inkt 84">
                <a:extLst>
                  <a:ext uri="{FF2B5EF4-FFF2-40B4-BE49-F238E27FC236}">
                    <a16:creationId xmlns:a16="http://schemas.microsoft.com/office/drawing/2014/main" id="{585CF015-FB77-491A-BB02-2110AA11F695}"/>
                  </a:ext>
                </a:extLst>
              </p:cNvPr>
              <p:cNvPicPr/>
              <p:nvPr/>
            </p:nvPicPr>
            <p:blipFill>
              <a:blip r:embed="rId87"/>
              <a:stretch>
                <a:fillRect/>
              </a:stretch>
            </p:blipFill>
            <p:spPr>
              <a:xfrm>
                <a:off x="4042541" y="244123"/>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53" name="Inkt 352">
                <a:extLst>
                  <a:ext uri="{FF2B5EF4-FFF2-40B4-BE49-F238E27FC236}">
                    <a16:creationId xmlns:a16="http://schemas.microsoft.com/office/drawing/2014/main" id="{1D9C7D04-C68E-4006-95DB-69D3FC05ECC1}"/>
                  </a:ext>
                </a:extLst>
              </p14:cNvPr>
              <p14:cNvContentPartPr/>
              <p14:nvPr/>
            </p14:nvContentPartPr>
            <p14:xfrm>
              <a:off x="4212461" y="340603"/>
              <a:ext cx="923256" cy="482256"/>
            </p14:xfrm>
          </p:contentPart>
        </mc:Choice>
        <mc:Fallback xmlns="">
          <p:pic>
            <p:nvPicPr>
              <p:cNvPr id="353" name="Inkt 352">
                <a:extLst>
                  <a:ext uri="{FF2B5EF4-FFF2-40B4-BE49-F238E27FC236}">
                    <a16:creationId xmlns:a16="http://schemas.microsoft.com/office/drawing/2014/main" id="{1D9C7D04-C68E-4006-95DB-69D3FC05ECC1}"/>
                  </a:ext>
                </a:extLst>
              </p:cNvPr>
              <p:cNvPicPr/>
              <p:nvPr/>
            </p:nvPicPr>
            <p:blipFill>
              <a:blip r:embed="rId89"/>
              <a:stretch>
                <a:fillRect/>
              </a:stretch>
            </p:blipFill>
            <p:spPr>
              <a:xfrm>
                <a:off x="4183665" y="311812"/>
                <a:ext cx="980487" cy="53947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54" name="Inkt 353">
                <a:extLst>
                  <a:ext uri="{FF2B5EF4-FFF2-40B4-BE49-F238E27FC236}">
                    <a16:creationId xmlns:a16="http://schemas.microsoft.com/office/drawing/2014/main" id="{7F71D38B-C439-4C15-B12A-D64F73138895}"/>
                  </a:ext>
                </a:extLst>
              </p14:cNvPr>
              <p14:cNvContentPartPr/>
              <p14:nvPr/>
            </p14:nvContentPartPr>
            <p14:xfrm>
              <a:off x="5257613" y="471067"/>
              <a:ext cx="269568" cy="367776"/>
            </p14:xfrm>
          </p:contentPart>
        </mc:Choice>
        <mc:Fallback xmlns="">
          <p:pic>
            <p:nvPicPr>
              <p:cNvPr id="354" name="Inkt 353">
                <a:extLst>
                  <a:ext uri="{FF2B5EF4-FFF2-40B4-BE49-F238E27FC236}">
                    <a16:creationId xmlns:a16="http://schemas.microsoft.com/office/drawing/2014/main" id="{7F71D38B-C439-4C15-B12A-D64F73138895}"/>
                  </a:ext>
                </a:extLst>
              </p:cNvPr>
              <p:cNvPicPr/>
              <p:nvPr/>
            </p:nvPicPr>
            <p:blipFill>
              <a:blip r:embed="rId91"/>
              <a:stretch>
                <a:fillRect/>
              </a:stretch>
            </p:blipFill>
            <p:spPr>
              <a:xfrm>
                <a:off x="5228859" y="442638"/>
                <a:ext cx="326716" cy="424994"/>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55" name="Inkt 354">
                <a:extLst>
                  <a:ext uri="{FF2B5EF4-FFF2-40B4-BE49-F238E27FC236}">
                    <a16:creationId xmlns:a16="http://schemas.microsoft.com/office/drawing/2014/main" id="{3D9FC5A8-C37C-4667-8975-1710E647787A}"/>
                  </a:ext>
                </a:extLst>
              </p14:cNvPr>
              <p14:cNvContentPartPr/>
              <p14:nvPr/>
            </p14:nvContentPartPr>
            <p14:xfrm>
              <a:off x="5755565" y="258811"/>
              <a:ext cx="392256" cy="531072"/>
            </p14:xfrm>
          </p:contentPart>
        </mc:Choice>
        <mc:Fallback xmlns="">
          <p:pic>
            <p:nvPicPr>
              <p:cNvPr id="355" name="Inkt 354">
                <a:extLst>
                  <a:ext uri="{FF2B5EF4-FFF2-40B4-BE49-F238E27FC236}">
                    <a16:creationId xmlns:a16="http://schemas.microsoft.com/office/drawing/2014/main" id="{3D9FC5A8-C37C-4667-8975-1710E647787A}"/>
                  </a:ext>
                </a:extLst>
              </p:cNvPr>
              <p:cNvPicPr/>
              <p:nvPr/>
            </p:nvPicPr>
            <p:blipFill>
              <a:blip r:embed="rId93"/>
              <a:stretch>
                <a:fillRect/>
              </a:stretch>
            </p:blipFill>
            <p:spPr>
              <a:xfrm>
                <a:off x="5726776" y="230386"/>
                <a:ext cx="449475" cy="588281"/>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63" name="Inkt 362">
                <a:extLst>
                  <a:ext uri="{FF2B5EF4-FFF2-40B4-BE49-F238E27FC236}">
                    <a16:creationId xmlns:a16="http://schemas.microsoft.com/office/drawing/2014/main" id="{7635B409-DF50-4261-9CC8-DC629FE873B4}"/>
                  </a:ext>
                </a:extLst>
              </p14:cNvPr>
              <p14:cNvContentPartPr/>
              <p14:nvPr/>
            </p14:nvContentPartPr>
            <p14:xfrm>
              <a:off x="6322580" y="268234"/>
              <a:ext cx="1446120" cy="1094400"/>
            </p14:xfrm>
          </p:contentPart>
        </mc:Choice>
        <mc:Fallback xmlns="">
          <p:pic>
            <p:nvPicPr>
              <p:cNvPr id="363" name="Inkt 362">
                <a:extLst>
                  <a:ext uri="{FF2B5EF4-FFF2-40B4-BE49-F238E27FC236}">
                    <a16:creationId xmlns:a16="http://schemas.microsoft.com/office/drawing/2014/main" id="{7635B409-DF50-4261-9CC8-DC629FE873B4}"/>
                  </a:ext>
                </a:extLst>
              </p:cNvPr>
              <p:cNvPicPr/>
              <p:nvPr/>
            </p:nvPicPr>
            <p:blipFill>
              <a:blip r:embed="rId95"/>
              <a:stretch>
                <a:fillRect/>
              </a:stretch>
            </p:blipFill>
            <p:spPr>
              <a:xfrm>
                <a:off x="6294133" y="239443"/>
                <a:ext cx="1503374" cy="1151621"/>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64" name="Inkt 363">
                <a:extLst>
                  <a:ext uri="{FF2B5EF4-FFF2-40B4-BE49-F238E27FC236}">
                    <a16:creationId xmlns:a16="http://schemas.microsoft.com/office/drawing/2014/main" id="{80802AFC-7DCC-4F98-BC68-985331578A1F}"/>
                  </a:ext>
                </a:extLst>
              </p14:cNvPr>
              <p14:cNvContentPartPr/>
              <p14:nvPr/>
            </p14:nvContentPartPr>
            <p14:xfrm>
              <a:off x="6359948" y="530545"/>
              <a:ext cx="1535040" cy="131040"/>
            </p14:xfrm>
          </p:contentPart>
        </mc:Choice>
        <mc:Fallback xmlns="">
          <p:pic>
            <p:nvPicPr>
              <p:cNvPr id="364" name="Inkt 363">
                <a:extLst>
                  <a:ext uri="{FF2B5EF4-FFF2-40B4-BE49-F238E27FC236}">
                    <a16:creationId xmlns:a16="http://schemas.microsoft.com/office/drawing/2014/main" id="{80802AFC-7DCC-4F98-BC68-985331578A1F}"/>
                  </a:ext>
                </a:extLst>
              </p:cNvPr>
              <p:cNvPicPr/>
              <p:nvPr/>
            </p:nvPicPr>
            <p:blipFill>
              <a:blip r:embed="rId97"/>
              <a:stretch>
                <a:fillRect/>
              </a:stretch>
            </p:blipFill>
            <p:spPr>
              <a:xfrm>
                <a:off x="6287965" y="386545"/>
                <a:ext cx="1678646"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66" name="Inkt 365">
                <a:extLst>
                  <a:ext uri="{FF2B5EF4-FFF2-40B4-BE49-F238E27FC236}">
                    <a16:creationId xmlns:a16="http://schemas.microsoft.com/office/drawing/2014/main" id="{D71DE4E9-4006-45AA-A407-436DDB726054}"/>
                  </a:ext>
                </a:extLst>
              </p14:cNvPr>
              <p14:cNvContentPartPr/>
              <p14:nvPr/>
            </p14:nvContentPartPr>
            <p14:xfrm>
              <a:off x="3608396" y="571441"/>
              <a:ext cx="1910592" cy="81792"/>
            </p14:xfrm>
          </p:contentPart>
        </mc:Choice>
        <mc:Fallback xmlns="">
          <p:pic>
            <p:nvPicPr>
              <p:cNvPr id="366" name="Inkt 365">
                <a:extLst>
                  <a:ext uri="{FF2B5EF4-FFF2-40B4-BE49-F238E27FC236}">
                    <a16:creationId xmlns:a16="http://schemas.microsoft.com/office/drawing/2014/main" id="{D71DE4E9-4006-45AA-A407-436DDB726054}"/>
                  </a:ext>
                </a:extLst>
              </p:cNvPr>
              <p:cNvPicPr/>
              <p:nvPr/>
            </p:nvPicPr>
            <p:blipFill>
              <a:blip r:embed="rId99"/>
              <a:stretch>
                <a:fillRect/>
              </a:stretch>
            </p:blipFill>
            <p:spPr>
              <a:xfrm>
                <a:off x="3536780" y="428573"/>
                <a:ext cx="2054183" cy="367171"/>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60" name="Inkt 159">
                <a:extLst>
                  <a:ext uri="{FF2B5EF4-FFF2-40B4-BE49-F238E27FC236}">
                    <a16:creationId xmlns:a16="http://schemas.microsoft.com/office/drawing/2014/main" id="{2980AD78-8DBE-4AAA-AB7E-19FB6EADE7A6}"/>
                  </a:ext>
                </a:extLst>
              </p14:cNvPr>
              <p14:cNvContentPartPr/>
              <p14:nvPr/>
            </p14:nvContentPartPr>
            <p14:xfrm>
              <a:off x="1835155" y="1440844"/>
              <a:ext cx="125280" cy="8064"/>
            </p14:xfrm>
          </p:contentPart>
        </mc:Choice>
        <mc:Fallback xmlns="">
          <p:pic>
            <p:nvPicPr>
              <p:cNvPr id="160" name="Inkt 159">
                <a:extLst>
                  <a:ext uri="{FF2B5EF4-FFF2-40B4-BE49-F238E27FC236}">
                    <a16:creationId xmlns:a16="http://schemas.microsoft.com/office/drawing/2014/main" id="{2980AD78-8DBE-4AAA-AB7E-19FB6EADE7A6}"/>
                  </a:ext>
                </a:extLst>
              </p:cNvPr>
              <p:cNvPicPr/>
              <p:nvPr/>
            </p:nvPicPr>
            <p:blipFill>
              <a:blip r:embed="rId27"/>
              <a:stretch>
                <a:fillRect/>
              </a:stretch>
            </p:blipFill>
            <p:spPr>
              <a:xfrm>
                <a:off x="1821115" y="1427170"/>
                <a:ext cx="153720" cy="35762"/>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61" name="Inkt 160">
                <a:extLst>
                  <a:ext uri="{FF2B5EF4-FFF2-40B4-BE49-F238E27FC236}">
                    <a16:creationId xmlns:a16="http://schemas.microsoft.com/office/drawing/2014/main" id="{D131ABB0-D09A-43C2-9DA6-68398C15A2EB}"/>
                  </a:ext>
                </a:extLst>
              </p14:cNvPr>
              <p14:cNvContentPartPr/>
              <p14:nvPr/>
            </p14:nvContentPartPr>
            <p14:xfrm>
              <a:off x="1316966" y="1359094"/>
              <a:ext cx="61920" cy="123264"/>
            </p14:xfrm>
          </p:contentPart>
        </mc:Choice>
        <mc:Fallback xmlns="">
          <p:pic>
            <p:nvPicPr>
              <p:cNvPr id="161" name="Inkt 160">
                <a:extLst>
                  <a:ext uri="{FF2B5EF4-FFF2-40B4-BE49-F238E27FC236}">
                    <a16:creationId xmlns:a16="http://schemas.microsoft.com/office/drawing/2014/main" id="{D131ABB0-D09A-43C2-9DA6-68398C15A2EB}"/>
                  </a:ext>
                </a:extLst>
              </p:cNvPr>
              <p:cNvPicPr/>
              <p:nvPr/>
            </p:nvPicPr>
            <p:blipFill>
              <a:blip r:embed="rId102"/>
              <a:stretch>
                <a:fillRect/>
              </a:stretch>
            </p:blipFill>
            <p:spPr>
              <a:xfrm>
                <a:off x="1309766" y="1351907"/>
                <a:ext cx="75960" cy="137279"/>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62" name="Inkt 161">
                <a:extLst>
                  <a:ext uri="{FF2B5EF4-FFF2-40B4-BE49-F238E27FC236}">
                    <a16:creationId xmlns:a16="http://schemas.microsoft.com/office/drawing/2014/main" id="{6C3CCEBE-2933-440E-B2C3-214AB3D4547F}"/>
                  </a:ext>
                </a:extLst>
              </p14:cNvPr>
              <p14:cNvContentPartPr/>
              <p14:nvPr/>
            </p14:nvContentPartPr>
            <p14:xfrm>
              <a:off x="1435622" y="1323958"/>
              <a:ext cx="277056" cy="154368"/>
            </p14:xfrm>
          </p:contentPart>
        </mc:Choice>
        <mc:Fallback xmlns="">
          <p:pic>
            <p:nvPicPr>
              <p:cNvPr id="162" name="Inkt 161">
                <a:extLst>
                  <a:ext uri="{FF2B5EF4-FFF2-40B4-BE49-F238E27FC236}">
                    <a16:creationId xmlns:a16="http://schemas.microsoft.com/office/drawing/2014/main" id="{6C3CCEBE-2933-440E-B2C3-214AB3D4547F}"/>
                  </a:ext>
                </a:extLst>
              </p:cNvPr>
              <p:cNvPicPr/>
              <p:nvPr/>
            </p:nvPicPr>
            <p:blipFill>
              <a:blip r:embed="rId104"/>
              <a:stretch>
                <a:fillRect/>
              </a:stretch>
            </p:blipFill>
            <p:spPr>
              <a:xfrm>
                <a:off x="1428794" y="1316761"/>
                <a:ext cx="291071" cy="168401"/>
              </a:xfrm>
              <a:prstGeom prst="rect">
                <a:avLst/>
              </a:prstGeom>
            </p:spPr>
          </p:pic>
        </mc:Fallback>
      </mc:AlternateContent>
    </p:spTree>
    <p:extLst>
      <p:ext uri="{BB962C8B-B14F-4D97-AF65-F5344CB8AC3E}">
        <p14:creationId xmlns:p14="http://schemas.microsoft.com/office/powerpoint/2010/main" val="3394791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B3367A1-DD7B-4FF3-8AFB-2885DF5A887B}"/>
              </a:ext>
            </a:extLst>
          </p:cNvPr>
          <p:cNvPicPr>
            <a:picLocks noChangeAspect="1"/>
          </p:cNvPicPr>
          <p:nvPr/>
        </p:nvPicPr>
        <p:blipFill rotWithShape="1">
          <a:blip r:embed="rId2"/>
          <a:srcRect l="1850" r="8717"/>
          <a:stretch/>
        </p:blipFill>
        <p:spPr>
          <a:xfrm>
            <a:off x="0" y="884273"/>
            <a:ext cx="7588213" cy="4772723"/>
          </a:xfrm>
          <a:prstGeom prst="rect">
            <a:avLst/>
          </a:prstGeom>
        </p:spPr>
      </p:pic>
      <mc:AlternateContent xmlns:mc="http://schemas.openxmlformats.org/markup-compatibility/2006">
        <mc:Choice xmlns:p14="http://schemas.microsoft.com/office/powerpoint/2010/main" Requires="p14">
          <p:contentPart p14:bwMode="auto" r:id="rId3">
            <p14:nvContentPartPr>
              <p14:cNvPr id="151" name="Inkt 150">
                <a:extLst>
                  <a:ext uri="{FF2B5EF4-FFF2-40B4-BE49-F238E27FC236}">
                    <a16:creationId xmlns:a16="http://schemas.microsoft.com/office/drawing/2014/main" id="{2422C6CC-9A10-4426-9C99-75FF13C726FE}"/>
                  </a:ext>
                </a:extLst>
              </p14:cNvPr>
              <p14:cNvContentPartPr/>
              <p14:nvPr/>
            </p14:nvContentPartPr>
            <p14:xfrm>
              <a:off x="8220809" y="4673270"/>
              <a:ext cx="2621880" cy="830082"/>
            </p14:xfrm>
          </p:contentPart>
        </mc:Choice>
        <mc:Fallback>
          <p:pic>
            <p:nvPicPr>
              <p:cNvPr id="151" name="Inkt 150">
                <a:extLst>
                  <a:ext uri="{FF2B5EF4-FFF2-40B4-BE49-F238E27FC236}">
                    <a16:creationId xmlns:a16="http://schemas.microsoft.com/office/drawing/2014/main" id="{2422C6CC-9A10-4426-9C99-75FF13C726FE}"/>
                  </a:ext>
                </a:extLst>
              </p:cNvPr>
              <p:cNvPicPr/>
              <p:nvPr/>
            </p:nvPicPr>
            <p:blipFill>
              <a:blip r:embed="rId4"/>
              <a:stretch>
                <a:fillRect/>
              </a:stretch>
            </p:blipFill>
            <p:spPr>
              <a:xfrm>
                <a:off x="8206409" y="4659231"/>
                <a:ext cx="2650320" cy="858519"/>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1" name="Inkt 160">
                <a:extLst>
                  <a:ext uri="{FF2B5EF4-FFF2-40B4-BE49-F238E27FC236}">
                    <a16:creationId xmlns:a16="http://schemas.microsoft.com/office/drawing/2014/main" id="{065ADF07-15F5-4266-A991-BCDAFC3E94CB}"/>
                  </a:ext>
                </a:extLst>
              </p14:cNvPr>
              <p14:cNvContentPartPr/>
              <p14:nvPr/>
            </p14:nvContentPartPr>
            <p14:xfrm>
              <a:off x="10267337" y="1964630"/>
              <a:ext cx="96192" cy="2743488"/>
            </p14:xfrm>
          </p:contentPart>
        </mc:Choice>
        <mc:Fallback>
          <p:pic>
            <p:nvPicPr>
              <p:cNvPr id="161" name="Inkt 160">
                <a:extLst>
                  <a:ext uri="{FF2B5EF4-FFF2-40B4-BE49-F238E27FC236}">
                    <a16:creationId xmlns:a16="http://schemas.microsoft.com/office/drawing/2014/main" id="{065ADF07-15F5-4266-A991-BCDAFC3E94CB}"/>
                  </a:ext>
                </a:extLst>
              </p:cNvPr>
              <p:cNvPicPr/>
              <p:nvPr/>
            </p:nvPicPr>
            <p:blipFill>
              <a:blip r:embed="rId6"/>
              <a:stretch>
                <a:fillRect/>
              </a:stretch>
            </p:blipFill>
            <p:spPr>
              <a:xfrm>
                <a:off x="10195552" y="1820994"/>
                <a:ext cx="239403" cy="3031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5" name="Inkt 164">
                <a:extLst>
                  <a:ext uri="{FF2B5EF4-FFF2-40B4-BE49-F238E27FC236}">
                    <a16:creationId xmlns:a16="http://schemas.microsoft.com/office/drawing/2014/main" id="{7F984430-6FC2-4BA1-9A90-110789953DBC}"/>
                  </a:ext>
                </a:extLst>
              </p14:cNvPr>
              <p14:cNvContentPartPr/>
              <p14:nvPr/>
            </p14:nvContentPartPr>
            <p14:xfrm>
              <a:off x="10154153" y="1903862"/>
              <a:ext cx="409536" cy="348768"/>
            </p14:xfrm>
          </p:contentPart>
        </mc:Choice>
        <mc:Fallback>
          <p:pic>
            <p:nvPicPr>
              <p:cNvPr id="165" name="Inkt 164">
                <a:extLst>
                  <a:ext uri="{FF2B5EF4-FFF2-40B4-BE49-F238E27FC236}">
                    <a16:creationId xmlns:a16="http://schemas.microsoft.com/office/drawing/2014/main" id="{7F984430-6FC2-4BA1-9A90-110789953DBC}"/>
                  </a:ext>
                </a:extLst>
              </p:cNvPr>
              <p:cNvPicPr/>
              <p:nvPr/>
            </p:nvPicPr>
            <p:blipFill>
              <a:blip r:embed="rId8"/>
              <a:stretch>
                <a:fillRect/>
              </a:stretch>
            </p:blipFill>
            <p:spPr>
              <a:xfrm>
                <a:off x="10125363" y="1846274"/>
                <a:ext cx="466756" cy="463584"/>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0" name="Inkt 169">
                <a:extLst>
                  <a:ext uri="{FF2B5EF4-FFF2-40B4-BE49-F238E27FC236}">
                    <a16:creationId xmlns:a16="http://schemas.microsoft.com/office/drawing/2014/main" id="{D7B33CA0-DD1C-4155-BEBC-31A1C2909E3D}"/>
                  </a:ext>
                </a:extLst>
              </p14:cNvPr>
              <p14:cNvContentPartPr/>
              <p14:nvPr/>
            </p14:nvContentPartPr>
            <p14:xfrm>
              <a:off x="8656265" y="4298582"/>
              <a:ext cx="17568" cy="322560"/>
            </p14:xfrm>
          </p:contentPart>
        </mc:Choice>
        <mc:Fallback>
          <p:pic>
            <p:nvPicPr>
              <p:cNvPr id="170" name="Inkt 169">
                <a:extLst>
                  <a:ext uri="{FF2B5EF4-FFF2-40B4-BE49-F238E27FC236}">
                    <a16:creationId xmlns:a16="http://schemas.microsoft.com/office/drawing/2014/main" id="{D7B33CA0-DD1C-4155-BEBC-31A1C2909E3D}"/>
                  </a:ext>
                </a:extLst>
              </p:cNvPr>
              <p:cNvPicPr/>
              <p:nvPr/>
            </p:nvPicPr>
            <p:blipFill>
              <a:blip r:embed="rId10"/>
              <a:stretch>
                <a:fillRect/>
              </a:stretch>
            </p:blipFill>
            <p:spPr>
              <a:xfrm>
                <a:off x="8628156" y="4240982"/>
                <a:ext cx="73434"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1" name="Inkt 170">
                <a:extLst>
                  <a:ext uri="{FF2B5EF4-FFF2-40B4-BE49-F238E27FC236}">
                    <a16:creationId xmlns:a16="http://schemas.microsoft.com/office/drawing/2014/main" id="{234D99E4-7C2D-4B01-ACB0-7E047E3C4FD7}"/>
                  </a:ext>
                </a:extLst>
              </p14:cNvPr>
              <p14:cNvContentPartPr/>
              <p14:nvPr/>
            </p14:nvContentPartPr>
            <p14:xfrm>
              <a:off x="8577929" y="4289942"/>
              <a:ext cx="52416" cy="113472"/>
            </p14:xfrm>
          </p:contentPart>
        </mc:Choice>
        <mc:Fallback>
          <p:pic>
            <p:nvPicPr>
              <p:cNvPr id="171" name="Inkt 170">
                <a:extLst>
                  <a:ext uri="{FF2B5EF4-FFF2-40B4-BE49-F238E27FC236}">
                    <a16:creationId xmlns:a16="http://schemas.microsoft.com/office/drawing/2014/main" id="{234D99E4-7C2D-4B01-ACB0-7E047E3C4FD7}"/>
                  </a:ext>
                </a:extLst>
              </p:cNvPr>
              <p:cNvPicPr/>
              <p:nvPr/>
            </p:nvPicPr>
            <p:blipFill>
              <a:blip r:embed="rId12"/>
              <a:stretch>
                <a:fillRect/>
              </a:stretch>
            </p:blipFill>
            <p:spPr>
              <a:xfrm>
                <a:off x="8554889" y="4243862"/>
                <a:ext cx="98208" cy="20534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2" name="Inkt 171">
                <a:extLst>
                  <a:ext uri="{FF2B5EF4-FFF2-40B4-BE49-F238E27FC236}">
                    <a16:creationId xmlns:a16="http://schemas.microsoft.com/office/drawing/2014/main" id="{7C9BA62E-32CB-49A6-937D-E5E6CD213CE1}"/>
                  </a:ext>
                </a:extLst>
              </p14:cNvPr>
              <p14:cNvContentPartPr/>
              <p14:nvPr/>
            </p14:nvContentPartPr>
            <p14:xfrm>
              <a:off x="8656265" y="4289942"/>
              <a:ext cx="104832" cy="156960"/>
            </p14:xfrm>
          </p:contentPart>
        </mc:Choice>
        <mc:Fallback>
          <p:pic>
            <p:nvPicPr>
              <p:cNvPr id="172" name="Inkt 171">
                <a:extLst>
                  <a:ext uri="{FF2B5EF4-FFF2-40B4-BE49-F238E27FC236}">
                    <a16:creationId xmlns:a16="http://schemas.microsoft.com/office/drawing/2014/main" id="{7C9BA62E-32CB-49A6-937D-E5E6CD213CE1}"/>
                  </a:ext>
                </a:extLst>
              </p:cNvPr>
              <p:cNvPicPr/>
              <p:nvPr/>
            </p:nvPicPr>
            <p:blipFill>
              <a:blip r:embed="rId14"/>
              <a:stretch>
                <a:fillRect/>
              </a:stretch>
            </p:blipFill>
            <p:spPr>
              <a:xfrm>
                <a:off x="8633225" y="4243862"/>
                <a:ext cx="150624" cy="248832"/>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8" name="Inkt 187">
                <a:extLst>
                  <a:ext uri="{FF2B5EF4-FFF2-40B4-BE49-F238E27FC236}">
                    <a16:creationId xmlns:a16="http://schemas.microsoft.com/office/drawing/2014/main" id="{C3B8D97B-096C-40E3-A41E-C7B8CCF4294B}"/>
                  </a:ext>
                </a:extLst>
              </p14:cNvPr>
              <p14:cNvContentPartPr/>
              <p14:nvPr/>
            </p14:nvContentPartPr>
            <p14:xfrm>
              <a:off x="9823241" y="1241833"/>
              <a:ext cx="1315224" cy="374688"/>
            </p14:xfrm>
          </p:contentPart>
        </mc:Choice>
        <mc:Fallback>
          <p:pic>
            <p:nvPicPr>
              <p:cNvPr id="188" name="Inkt 187">
                <a:extLst>
                  <a:ext uri="{FF2B5EF4-FFF2-40B4-BE49-F238E27FC236}">
                    <a16:creationId xmlns:a16="http://schemas.microsoft.com/office/drawing/2014/main" id="{C3B8D97B-096C-40E3-A41E-C7B8CCF4294B}"/>
                  </a:ext>
                </a:extLst>
              </p:cNvPr>
              <p:cNvPicPr/>
              <p:nvPr/>
            </p:nvPicPr>
            <p:blipFill>
              <a:blip r:embed="rId16"/>
              <a:stretch>
                <a:fillRect/>
              </a:stretch>
            </p:blipFill>
            <p:spPr>
              <a:xfrm>
                <a:off x="9808843" y="1227436"/>
                <a:ext cx="1343659" cy="403123"/>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9" name="Inkt 188">
                <a:extLst>
                  <a:ext uri="{FF2B5EF4-FFF2-40B4-BE49-F238E27FC236}">
                    <a16:creationId xmlns:a16="http://schemas.microsoft.com/office/drawing/2014/main" id="{1F87247E-0868-4F40-BC48-173827424E00}"/>
                  </a:ext>
                </a:extLst>
              </p14:cNvPr>
              <p14:cNvContentPartPr/>
              <p14:nvPr/>
            </p14:nvContentPartPr>
            <p14:xfrm>
              <a:off x="8508233" y="3671689"/>
              <a:ext cx="156960" cy="313920"/>
            </p14:xfrm>
          </p:contentPart>
        </mc:Choice>
        <mc:Fallback>
          <p:pic>
            <p:nvPicPr>
              <p:cNvPr id="189" name="Inkt 188">
                <a:extLst>
                  <a:ext uri="{FF2B5EF4-FFF2-40B4-BE49-F238E27FC236}">
                    <a16:creationId xmlns:a16="http://schemas.microsoft.com/office/drawing/2014/main" id="{1F87247E-0868-4F40-BC48-173827424E00}"/>
                  </a:ext>
                </a:extLst>
              </p:cNvPr>
              <p:cNvPicPr/>
              <p:nvPr/>
            </p:nvPicPr>
            <p:blipFill>
              <a:blip r:embed="rId18"/>
              <a:stretch>
                <a:fillRect/>
              </a:stretch>
            </p:blipFill>
            <p:spPr>
              <a:xfrm>
                <a:off x="8493866" y="3657289"/>
                <a:ext cx="185335"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0" name="Inkt 199">
                <a:extLst>
                  <a:ext uri="{FF2B5EF4-FFF2-40B4-BE49-F238E27FC236}">
                    <a16:creationId xmlns:a16="http://schemas.microsoft.com/office/drawing/2014/main" id="{8EF61815-AC85-4129-BB7E-DB828D103E68}"/>
                  </a:ext>
                </a:extLst>
              </p14:cNvPr>
              <p14:cNvContentPartPr/>
              <p14:nvPr/>
            </p14:nvContentPartPr>
            <p14:xfrm>
              <a:off x="8769449" y="3688969"/>
              <a:ext cx="148320" cy="226656"/>
            </p14:xfrm>
          </p:contentPart>
        </mc:Choice>
        <mc:Fallback>
          <p:pic>
            <p:nvPicPr>
              <p:cNvPr id="200" name="Inkt 199">
                <a:extLst>
                  <a:ext uri="{FF2B5EF4-FFF2-40B4-BE49-F238E27FC236}">
                    <a16:creationId xmlns:a16="http://schemas.microsoft.com/office/drawing/2014/main" id="{8EF61815-AC85-4129-BB7E-DB828D103E68}"/>
                  </a:ext>
                </a:extLst>
              </p:cNvPr>
              <p:cNvPicPr/>
              <p:nvPr/>
            </p:nvPicPr>
            <p:blipFill>
              <a:blip r:embed="rId20"/>
              <a:stretch>
                <a:fillRect/>
              </a:stretch>
            </p:blipFill>
            <p:spPr>
              <a:xfrm>
                <a:off x="8755049" y="3674555"/>
                <a:ext cx="176760" cy="25512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2" name="Inkt 201">
                <a:extLst>
                  <a:ext uri="{FF2B5EF4-FFF2-40B4-BE49-F238E27FC236}">
                    <a16:creationId xmlns:a16="http://schemas.microsoft.com/office/drawing/2014/main" id="{3AA88AD8-0D3D-4D6C-ACF1-B409DB589A80}"/>
                  </a:ext>
                </a:extLst>
              </p14:cNvPr>
              <p14:cNvContentPartPr/>
              <p14:nvPr/>
            </p14:nvContentPartPr>
            <p14:xfrm>
              <a:off x="7028340" y="2432740"/>
              <a:ext cx="86976" cy="92160"/>
            </p14:xfrm>
          </p:contentPart>
        </mc:Choice>
        <mc:Fallback>
          <p:pic>
            <p:nvPicPr>
              <p:cNvPr id="202" name="Inkt 201">
                <a:extLst>
                  <a:ext uri="{FF2B5EF4-FFF2-40B4-BE49-F238E27FC236}">
                    <a16:creationId xmlns:a16="http://schemas.microsoft.com/office/drawing/2014/main" id="{3AA88AD8-0D3D-4D6C-ACF1-B409DB589A80}"/>
                  </a:ext>
                </a:extLst>
              </p:cNvPr>
              <p:cNvPicPr/>
              <p:nvPr/>
            </p:nvPicPr>
            <p:blipFill>
              <a:blip r:embed="rId22"/>
              <a:stretch>
                <a:fillRect/>
              </a:stretch>
            </p:blipFill>
            <p:spPr>
              <a:xfrm>
                <a:off x="7024746" y="2429140"/>
                <a:ext cx="93805"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9" name="Inkt 218">
                <a:extLst>
                  <a:ext uri="{FF2B5EF4-FFF2-40B4-BE49-F238E27FC236}">
                    <a16:creationId xmlns:a16="http://schemas.microsoft.com/office/drawing/2014/main" id="{2F3DF414-2937-4150-9150-697724F6B1DB}"/>
                  </a:ext>
                </a:extLst>
              </p14:cNvPr>
              <p14:cNvContentPartPr/>
              <p14:nvPr/>
            </p14:nvContentPartPr>
            <p14:xfrm>
              <a:off x="7298772" y="2356996"/>
              <a:ext cx="70560" cy="48960"/>
            </p14:xfrm>
          </p:contentPart>
        </mc:Choice>
        <mc:Fallback>
          <p:pic>
            <p:nvPicPr>
              <p:cNvPr id="219" name="Inkt 218">
                <a:extLst>
                  <a:ext uri="{FF2B5EF4-FFF2-40B4-BE49-F238E27FC236}">
                    <a16:creationId xmlns:a16="http://schemas.microsoft.com/office/drawing/2014/main" id="{2F3DF414-2937-4150-9150-697724F6B1DB}"/>
                  </a:ext>
                </a:extLst>
              </p:cNvPr>
              <p:cNvPicPr/>
              <p:nvPr/>
            </p:nvPicPr>
            <p:blipFill>
              <a:blip r:embed="rId24"/>
              <a:stretch>
                <a:fillRect/>
              </a:stretch>
            </p:blipFill>
            <p:spPr>
              <a:xfrm>
                <a:off x="7291572" y="2349796"/>
                <a:ext cx="846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0" name="Inkt 219">
                <a:extLst>
                  <a:ext uri="{FF2B5EF4-FFF2-40B4-BE49-F238E27FC236}">
                    <a16:creationId xmlns:a16="http://schemas.microsoft.com/office/drawing/2014/main" id="{6B3F156F-8777-4151-B89E-92C13F6477D6}"/>
                  </a:ext>
                </a:extLst>
              </p14:cNvPr>
              <p14:cNvContentPartPr/>
              <p14:nvPr/>
            </p14:nvContentPartPr>
            <p14:xfrm>
              <a:off x="7466676" y="2275780"/>
              <a:ext cx="59904" cy="43488"/>
            </p14:xfrm>
          </p:contentPart>
        </mc:Choice>
        <mc:Fallback>
          <p:pic>
            <p:nvPicPr>
              <p:cNvPr id="220" name="Inkt 219">
                <a:extLst>
                  <a:ext uri="{FF2B5EF4-FFF2-40B4-BE49-F238E27FC236}">
                    <a16:creationId xmlns:a16="http://schemas.microsoft.com/office/drawing/2014/main" id="{6B3F156F-8777-4151-B89E-92C13F6477D6}"/>
                  </a:ext>
                </a:extLst>
              </p:cNvPr>
              <p:cNvPicPr/>
              <p:nvPr/>
            </p:nvPicPr>
            <p:blipFill>
              <a:blip r:embed="rId26"/>
              <a:stretch>
                <a:fillRect/>
              </a:stretch>
            </p:blipFill>
            <p:spPr>
              <a:xfrm>
                <a:off x="7459502" y="2268592"/>
                <a:ext cx="73894" cy="57505"/>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2" name="Inkt 231">
                <a:extLst>
                  <a:ext uri="{FF2B5EF4-FFF2-40B4-BE49-F238E27FC236}">
                    <a16:creationId xmlns:a16="http://schemas.microsoft.com/office/drawing/2014/main" id="{42F13960-73F7-4283-9976-6C8AEC703495}"/>
                  </a:ext>
                </a:extLst>
              </p14:cNvPr>
              <p14:cNvContentPartPr/>
              <p14:nvPr/>
            </p14:nvContentPartPr>
            <p14:xfrm>
              <a:off x="7228500" y="2119108"/>
              <a:ext cx="38304" cy="178848"/>
            </p14:xfrm>
          </p:contentPart>
        </mc:Choice>
        <mc:Fallback>
          <p:pic>
            <p:nvPicPr>
              <p:cNvPr id="232" name="Inkt 231">
                <a:extLst>
                  <a:ext uri="{FF2B5EF4-FFF2-40B4-BE49-F238E27FC236}">
                    <a16:creationId xmlns:a16="http://schemas.microsoft.com/office/drawing/2014/main" id="{42F13960-73F7-4283-9976-6C8AEC703495}"/>
                  </a:ext>
                </a:extLst>
              </p:cNvPr>
              <p:cNvPicPr/>
              <p:nvPr/>
            </p:nvPicPr>
            <p:blipFill>
              <a:blip r:embed="rId28"/>
              <a:stretch>
                <a:fillRect/>
              </a:stretch>
            </p:blipFill>
            <p:spPr>
              <a:xfrm>
                <a:off x="7221340" y="2111911"/>
                <a:ext cx="52265" cy="192882"/>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3" name="Inkt 232">
                <a:extLst>
                  <a:ext uri="{FF2B5EF4-FFF2-40B4-BE49-F238E27FC236}">
                    <a16:creationId xmlns:a16="http://schemas.microsoft.com/office/drawing/2014/main" id="{5CF822F8-FF0D-435C-94E3-25A772BD5AE0}"/>
                  </a:ext>
                </a:extLst>
              </p14:cNvPr>
              <p14:cNvContentPartPr/>
              <p14:nvPr/>
            </p14:nvContentPartPr>
            <p14:xfrm>
              <a:off x="7277172" y="1869988"/>
              <a:ext cx="11232" cy="119232"/>
            </p14:xfrm>
          </p:contentPart>
        </mc:Choice>
        <mc:Fallback>
          <p:pic>
            <p:nvPicPr>
              <p:cNvPr id="233" name="Inkt 232">
                <a:extLst>
                  <a:ext uri="{FF2B5EF4-FFF2-40B4-BE49-F238E27FC236}">
                    <a16:creationId xmlns:a16="http://schemas.microsoft.com/office/drawing/2014/main" id="{5CF822F8-FF0D-435C-94E3-25A772BD5AE0}"/>
                  </a:ext>
                </a:extLst>
              </p:cNvPr>
              <p:cNvPicPr/>
              <p:nvPr/>
            </p:nvPicPr>
            <p:blipFill>
              <a:blip r:embed="rId30"/>
              <a:stretch>
                <a:fillRect/>
              </a:stretch>
            </p:blipFill>
            <p:spPr>
              <a:xfrm>
                <a:off x="7270152" y="1862805"/>
                <a:ext cx="24921" cy="133238"/>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4" name="Inkt 233">
                <a:extLst>
                  <a:ext uri="{FF2B5EF4-FFF2-40B4-BE49-F238E27FC236}">
                    <a16:creationId xmlns:a16="http://schemas.microsoft.com/office/drawing/2014/main" id="{E1804053-C2D2-41B0-B88E-2C70D12C8ABF}"/>
                  </a:ext>
                </a:extLst>
              </p14:cNvPr>
              <p14:cNvContentPartPr/>
              <p14:nvPr/>
            </p14:nvContentPartPr>
            <p14:xfrm>
              <a:off x="7336788" y="1567012"/>
              <a:ext cx="21888" cy="173376"/>
            </p14:xfrm>
          </p:contentPart>
        </mc:Choice>
        <mc:Fallback>
          <p:pic>
            <p:nvPicPr>
              <p:cNvPr id="234" name="Inkt 233">
                <a:extLst>
                  <a:ext uri="{FF2B5EF4-FFF2-40B4-BE49-F238E27FC236}">
                    <a16:creationId xmlns:a16="http://schemas.microsoft.com/office/drawing/2014/main" id="{E1804053-C2D2-41B0-B88E-2C70D12C8ABF}"/>
                  </a:ext>
                </a:extLst>
              </p:cNvPr>
              <p:cNvPicPr/>
              <p:nvPr/>
            </p:nvPicPr>
            <p:blipFill>
              <a:blip r:embed="rId32"/>
              <a:stretch>
                <a:fillRect/>
              </a:stretch>
            </p:blipFill>
            <p:spPr>
              <a:xfrm>
                <a:off x="7329612" y="1559818"/>
                <a:ext cx="35882" cy="187404"/>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1" name="Inkt 240">
                <a:extLst>
                  <a:ext uri="{FF2B5EF4-FFF2-40B4-BE49-F238E27FC236}">
                    <a16:creationId xmlns:a16="http://schemas.microsoft.com/office/drawing/2014/main" id="{364F8C14-EC00-48F2-BD20-5FFA75422A48}"/>
                  </a:ext>
                </a:extLst>
              </p14:cNvPr>
              <p14:cNvContentPartPr/>
              <p14:nvPr/>
            </p14:nvContentPartPr>
            <p14:xfrm>
              <a:off x="7363860" y="1199236"/>
              <a:ext cx="108720" cy="205920"/>
            </p14:xfrm>
          </p:contentPart>
        </mc:Choice>
        <mc:Fallback>
          <p:pic>
            <p:nvPicPr>
              <p:cNvPr id="241" name="Inkt 240">
                <a:extLst>
                  <a:ext uri="{FF2B5EF4-FFF2-40B4-BE49-F238E27FC236}">
                    <a16:creationId xmlns:a16="http://schemas.microsoft.com/office/drawing/2014/main" id="{364F8C14-EC00-48F2-BD20-5FFA75422A48}"/>
                  </a:ext>
                </a:extLst>
              </p:cNvPr>
              <p:cNvPicPr/>
              <p:nvPr/>
            </p:nvPicPr>
            <p:blipFill>
              <a:blip r:embed="rId34"/>
              <a:stretch>
                <a:fillRect/>
              </a:stretch>
            </p:blipFill>
            <p:spPr>
              <a:xfrm>
                <a:off x="7356660" y="1192049"/>
                <a:ext cx="122760" cy="219935"/>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9" name="Inkt 258">
                <a:extLst>
                  <a:ext uri="{FF2B5EF4-FFF2-40B4-BE49-F238E27FC236}">
                    <a16:creationId xmlns:a16="http://schemas.microsoft.com/office/drawing/2014/main" id="{9A4C44E6-DF29-4D20-B147-0E8503D6CA06}"/>
                  </a:ext>
                </a:extLst>
              </p14:cNvPr>
              <p14:cNvContentPartPr/>
              <p14:nvPr/>
            </p14:nvContentPartPr>
            <p14:xfrm>
              <a:off x="7618164" y="1891876"/>
              <a:ext cx="595728" cy="324864"/>
            </p14:xfrm>
          </p:contentPart>
        </mc:Choice>
        <mc:Fallback>
          <p:pic>
            <p:nvPicPr>
              <p:cNvPr id="259" name="Inkt 258">
                <a:extLst>
                  <a:ext uri="{FF2B5EF4-FFF2-40B4-BE49-F238E27FC236}">
                    <a16:creationId xmlns:a16="http://schemas.microsoft.com/office/drawing/2014/main" id="{9A4C44E6-DF29-4D20-B147-0E8503D6CA06}"/>
                  </a:ext>
                </a:extLst>
              </p:cNvPr>
              <p:cNvPicPr/>
              <p:nvPr/>
            </p:nvPicPr>
            <p:blipFill>
              <a:blip r:embed="rId36"/>
              <a:stretch>
                <a:fillRect/>
              </a:stretch>
            </p:blipFill>
            <p:spPr>
              <a:xfrm>
                <a:off x="7610965" y="1884798"/>
                <a:ext cx="609766" cy="338665"/>
              </a:xfrm>
              <a:prstGeom prst="rect">
                <a:avLst/>
              </a:prstGeom>
            </p:spPr>
          </p:pic>
        </mc:Fallback>
      </mc:AlternateContent>
    </p:spTree>
    <p:extLst>
      <p:ext uri="{BB962C8B-B14F-4D97-AF65-F5344CB8AC3E}">
        <p14:creationId xmlns:p14="http://schemas.microsoft.com/office/powerpoint/2010/main" val="3252184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7084BA84-CC47-4B3E-B279-4486B8C5AEF3}"/>
              </a:ext>
            </a:extLst>
          </p:cNvPr>
          <p:cNvPicPr>
            <a:picLocks noChangeAspect="1"/>
          </p:cNvPicPr>
          <p:nvPr/>
        </p:nvPicPr>
        <p:blipFill rotWithShape="1">
          <a:blip r:embed="rId2"/>
          <a:srcRect l="6332" t="6339" b="10166"/>
          <a:stretch/>
        </p:blipFill>
        <p:spPr>
          <a:xfrm>
            <a:off x="2974519" y="0"/>
            <a:ext cx="5453276" cy="2734350"/>
          </a:xfrm>
          <a:prstGeom prst="rect">
            <a:avLst/>
          </a:prstGeom>
        </p:spPr>
      </p:pic>
      <mc:AlternateContent xmlns:mc="http://schemas.openxmlformats.org/markup-compatibility/2006" xmlns:p14="http://schemas.microsoft.com/office/powerpoint/2010/main">
        <mc:Choice Requires="p14">
          <p:contentPart p14:bwMode="auto" r:id="rId3">
            <p14:nvContentPartPr>
              <p14:cNvPr id="32" name="Inkt 31">
                <a:extLst>
                  <a:ext uri="{FF2B5EF4-FFF2-40B4-BE49-F238E27FC236}">
                    <a16:creationId xmlns:a16="http://schemas.microsoft.com/office/drawing/2014/main" id="{AFCDFA22-8CB7-4AEE-ADFE-83E08A0468EC}"/>
                  </a:ext>
                </a:extLst>
              </p14:cNvPr>
              <p14:cNvContentPartPr/>
              <p14:nvPr/>
            </p14:nvContentPartPr>
            <p14:xfrm>
              <a:off x="5450817" y="2130414"/>
              <a:ext cx="9216" cy="186624"/>
            </p14:xfrm>
          </p:contentPart>
        </mc:Choice>
        <mc:Fallback xmlns="">
          <p:pic>
            <p:nvPicPr>
              <p:cNvPr id="32" name="Inkt 31">
                <a:extLst>
                  <a:ext uri="{FF2B5EF4-FFF2-40B4-BE49-F238E27FC236}">
                    <a16:creationId xmlns:a16="http://schemas.microsoft.com/office/drawing/2014/main" id="{AFCDFA22-8CB7-4AEE-ADFE-83E08A0468EC}"/>
                  </a:ext>
                </a:extLst>
              </p:cNvPr>
              <p:cNvPicPr/>
              <p:nvPr/>
            </p:nvPicPr>
            <p:blipFill>
              <a:blip r:embed="rId4"/>
              <a:stretch>
                <a:fillRect/>
              </a:stretch>
            </p:blipFill>
            <p:spPr>
              <a:xfrm>
                <a:off x="5410497" y="2090382"/>
                <a:ext cx="89568" cy="26697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t 32">
                <a:extLst>
                  <a:ext uri="{FF2B5EF4-FFF2-40B4-BE49-F238E27FC236}">
                    <a16:creationId xmlns:a16="http://schemas.microsoft.com/office/drawing/2014/main" id="{36730359-7184-4E67-B95F-15C15F4389F3}"/>
                  </a:ext>
                </a:extLst>
              </p14:cNvPr>
              <p14:cNvContentPartPr/>
              <p14:nvPr/>
            </p14:nvContentPartPr>
            <p14:xfrm>
              <a:off x="5441889" y="2672142"/>
              <a:ext cx="288" cy="88992"/>
            </p14:xfrm>
          </p:contentPart>
        </mc:Choice>
        <mc:Fallback xmlns="">
          <p:pic>
            <p:nvPicPr>
              <p:cNvPr id="33" name="Inkt 32">
                <a:extLst>
                  <a:ext uri="{FF2B5EF4-FFF2-40B4-BE49-F238E27FC236}">
                    <a16:creationId xmlns:a16="http://schemas.microsoft.com/office/drawing/2014/main" id="{36730359-7184-4E67-B95F-15C15F4389F3}"/>
                  </a:ext>
                </a:extLst>
              </p:cNvPr>
              <p:cNvPicPr/>
              <p:nvPr/>
            </p:nvPicPr>
            <p:blipFill>
              <a:blip r:embed="rId6"/>
              <a:stretch>
                <a:fillRect/>
              </a:stretch>
            </p:blipFill>
            <p:spPr>
              <a:xfrm>
                <a:off x="5401569" y="2631822"/>
                <a:ext cx="80640" cy="16934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t 33">
                <a:extLst>
                  <a:ext uri="{FF2B5EF4-FFF2-40B4-BE49-F238E27FC236}">
                    <a16:creationId xmlns:a16="http://schemas.microsoft.com/office/drawing/2014/main" id="{8573278B-557B-44DE-9CE5-94012CB56385}"/>
                  </a:ext>
                </a:extLst>
              </p14:cNvPr>
              <p14:cNvContentPartPr/>
              <p14:nvPr/>
            </p14:nvContentPartPr>
            <p14:xfrm>
              <a:off x="5415105" y="3018318"/>
              <a:ext cx="9216" cy="97920"/>
            </p14:xfrm>
          </p:contentPart>
        </mc:Choice>
        <mc:Fallback xmlns="">
          <p:pic>
            <p:nvPicPr>
              <p:cNvPr id="34" name="Inkt 33">
                <a:extLst>
                  <a:ext uri="{FF2B5EF4-FFF2-40B4-BE49-F238E27FC236}">
                    <a16:creationId xmlns:a16="http://schemas.microsoft.com/office/drawing/2014/main" id="{8573278B-557B-44DE-9CE5-94012CB56385}"/>
                  </a:ext>
                </a:extLst>
              </p:cNvPr>
              <p:cNvPicPr/>
              <p:nvPr/>
            </p:nvPicPr>
            <p:blipFill>
              <a:blip r:embed="rId8"/>
              <a:stretch>
                <a:fillRect/>
              </a:stretch>
            </p:blipFill>
            <p:spPr>
              <a:xfrm>
                <a:off x="5375073" y="29779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t 34">
                <a:extLst>
                  <a:ext uri="{FF2B5EF4-FFF2-40B4-BE49-F238E27FC236}">
                    <a16:creationId xmlns:a16="http://schemas.microsoft.com/office/drawing/2014/main" id="{818540C8-93C3-40A8-A71A-DCD5719BD4DA}"/>
                  </a:ext>
                </a:extLst>
              </p14:cNvPr>
              <p14:cNvContentPartPr/>
              <p14:nvPr/>
            </p14:nvContentPartPr>
            <p14:xfrm>
              <a:off x="5424033" y="3444270"/>
              <a:ext cx="288" cy="80064"/>
            </p14:xfrm>
          </p:contentPart>
        </mc:Choice>
        <mc:Fallback xmlns="">
          <p:pic>
            <p:nvPicPr>
              <p:cNvPr id="35" name="Inkt 34">
                <a:extLst>
                  <a:ext uri="{FF2B5EF4-FFF2-40B4-BE49-F238E27FC236}">
                    <a16:creationId xmlns:a16="http://schemas.microsoft.com/office/drawing/2014/main" id="{818540C8-93C3-40A8-A71A-DCD5719BD4DA}"/>
                  </a:ext>
                </a:extLst>
              </p:cNvPr>
              <p:cNvPicPr/>
              <p:nvPr/>
            </p:nvPicPr>
            <p:blipFill>
              <a:blip r:embed="rId10"/>
              <a:stretch>
                <a:fillRect/>
              </a:stretch>
            </p:blipFill>
            <p:spPr>
              <a:xfrm>
                <a:off x="5384001" y="3404238"/>
                <a:ext cx="80640"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t 35">
                <a:extLst>
                  <a:ext uri="{FF2B5EF4-FFF2-40B4-BE49-F238E27FC236}">
                    <a16:creationId xmlns:a16="http://schemas.microsoft.com/office/drawing/2014/main" id="{F082CDF3-7B2A-4B25-A163-9214741835DB}"/>
                  </a:ext>
                </a:extLst>
              </p14:cNvPr>
              <p14:cNvContentPartPr/>
              <p14:nvPr/>
            </p14:nvContentPartPr>
            <p14:xfrm>
              <a:off x="5406465" y="3817230"/>
              <a:ext cx="9216" cy="97920"/>
            </p14:xfrm>
          </p:contentPart>
        </mc:Choice>
        <mc:Fallback xmlns="">
          <p:pic>
            <p:nvPicPr>
              <p:cNvPr id="36" name="Inkt 35">
                <a:extLst>
                  <a:ext uri="{FF2B5EF4-FFF2-40B4-BE49-F238E27FC236}">
                    <a16:creationId xmlns:a16="http://schemas.microsoft.com/office/drawing/2014/main" id="{F082CDF3-7B2A-4B25-A163-9214741835DB}"/>
                  </a:ext>
                </a:extLst>
              </p:cNvPr>
              <p:cNvPicPr/>
              <p:nvPr/>
            </p:nvPicPr>
            <p:blipFill>
              <a:blip r:embed="rId12"/>
              <a:stretch>
                <a:fillRect/>
              </a:stretch>
            </p:blipFill>
            <p:spPr>
              <a:xfrm>
                <a:off x="5366145" y="37771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t 36">
                <a:extLst>
                  <a:ext uri="{FF2B5EF4-FFF2-40B4-BE49-F238E27FC236}">
                    <a16:creationId xmlns:a16="http://schemas.microsoft.com/office/drawing/2014/main" id="{7A03BB98-8129-4BBC-ABC9-5541CB14F184}"/>
                  </a:ext>
                </a:extLst>
              </p14:cNvPr>
              <p14:cNvContentPartPr/>
              <p14:nvPr/>
            </p14:nvContentPartPr>
            <p14:xfrm>
              <a:off x="5397537" y="4305390"/>
              <a:ext cx="9216" cy="80064"/>
            </p14:xfrm>
          </p:contentPart>
        </mc:Choice>
        <mc:Fallback xmlns="">
          <p:pic>
            <p:nvPicPr>
              <p:cNvPr id="37" name="Inkt 36">
                <a:extLst>
                  <a:ext uri="{FF2B5EF4-FFF2-40B4-BE49-F238E27FC236}">
                    <a16:creationId xmlns:a16="http://schemas.microsoft.com/office/drawing/2014/main" id="{7A03BB98-8129-4BBC-ABC9-5541CB14F184}"/>
                  </a:ext>
                </a:extLst>
              </p:cNvPr>
              <p:cNvPicPr/>
              <p:nvPr/>
            </p:nvPicPr>
            <p:blipFill>
              <a:blip r:embed="rId14"/>
              <a:stretch>
                <a:fillRect/>
              </a:stretch>
            </p:blipFill>
            <p:spPr>
              <a:xfrm>
                <a:off x="5357217" y="4265358"/>
                <a:ext cx="89568"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t 37">
                <a:extLst>
                  <a:ext uri="{FF2B5EF4-FFF2-40B4-BE49-F238E27FC236}">
                    <a16:creationId xmlns:a16="http://schemas.microsoft.com/office/drawing/2014/main" id="{E3146CB5-3302-4679-80A0-52436BC363CF}"/>
                  </a:ext>
                </a:extLst>
              </p14:cNvPr>
              <p14:cNvContentPartPr/>
              <p14:nvPr/>
            </p14:nvContentPartPr>
            <p14:xfrm>
              <a:off x="5424033" y="4713774"/>
              <a:ext cx="9216" cy="133344"/>
            </p14:xfrm>
          </p:contentPart>
        </mc:Choice>
        <mc:Fallback xmlns="">
          <p:pic>
            <p:nvPicPr>
              <p:cNvPr id="38" name="Inkt 37">
                <a:extLst>
                  <a:ext uri="{FF2B5EF4-FFF2-40B4-BE49-F238E27FC236}">
                    <a16:creationId xmlns:a16="http://schemas.microsoft.com/office/drawing/2014/main" id="{E3146CB5-3302-4679-80A0-52436BC363CF}"/>
                  </a:ext>
                </a:extLst>
              </p:cNvPr>
              <p:cNvPicPr/>
              <p:nvPr/>
            </p:nvPicPr>
            <p:blipFill>
              <a:blip r:embed="rId16"/>
              <a:stretch>
                <a:fillRect/>
              </a:stretch>
            </p:blipFill>
            <p:spPr>
              <a:xfrm>
                <a:off x="5384001" y="4673742"/>
                <a:ext cx="89568" cy="21369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t 38">
                <a:extLst>
                  <a:ext uri="{FF2B5EF4-FFF2-40B4-BE49-F238E27FC236}">
                    <a16:creationId xmlns:a16="http://schemas.microsoft.com/office/drawing/2014/main" id="{501D4B93-6840-4555-A973-12CC8C53C42B}"/>
                  </a:ext>
                </a:extLst>
              </p14:cNvPr>
              <p14:cNvContentPartPr/>
              <p14:nvPr/>
            </p14:nvContentPartPr>
            <p14:xfrm>
              <a:off x="5432961" y="5255502"/>
              <a:ext cx="288" cy="71424"/>
            </p14:xfrm>
          </p:contentPart>
        </mc:Choice>
        <mc:Fallback xmlns="">
          <p:pic>
            <p:nvPicPr>
              <p:cNvPr id="39" name="Inkt 38">
                <a:extLst>
                  <a:ext uri="{FF2B5EF4-FFF2-40B4-BE49-F238E27FC236}">
                    <a16:creationId xmlns:a16="http://schemas.microsoft.com/office/drawing/2014/main" id="{501D4B93-6840-4555-A973-12CC8C53C42B}"/>
                  </a:ext>
                </a:extLst>
              </p:cNvPr>
              <p:cNvPicPr/>
              <p:nvPr/>
            </p:nvPicPr>
            <p:blipFill>
              <a:blip r:embed="rId18"/>
              <a:stretch>
                <a:fillRect/>
              </a:stretch>
            </p:blipFill>
            <p:spPr>
              <a:xfrm>
                <a:off x="5392929" y="5215182"/>
                <a:ext cx="80640"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t 39">
                <a:extLst>
                  <a:ext uri="{FF2B5EF4-FFF2-40B4-BE49-F238E27FC236}">
                    <a16:creationId xmlns:a16="http://schemas.microsoft.com/office/drawing/2014/main" id="{53E17623-20E6-4B59-B566-4F2854D4C13E}"/>
                  </a:ext>
                </a:extLst>
              </p14:cNvPr>
              <p14:cNvContentPartPr/>
              <p14:nvPr/>
            </p14:nvContentPartPr>
            <p14:xfrm>
              <a:off x="5424033" y="5574894"/>
              <a:ext cx="9216" cy="106848"/>
            </p14:xfrm>
          </p:contentPart>
        </mc:Choice>
        <mc:Fallback xmlns="">
          <p:pic>
            <p:nvPicPr>
              <p:cNvPr id="40" name="Inkt 39">
                <a:extLst>
                  <a:ext uri="{FF2B5EF4-FFF2-40B4-BE49-F238E27FC236}">
                    <a16:creationId xmlns:a16="http://schemas.microsoft.com/office/drawing/2014/main" id="{53E17623-20E6-4B59-B566-4F2854D4C13E}"/>
                  </a:ext>
                </a:extLst>
              </p:cNvPr>
              <p:cNvPicPr/>
              <p:nvPr/>
            </p:nvPicPr>
            <p:blipFill>
              <a:blip r:embed="rId20"/>
              <a:stretch>
                <a:fillRect/>
              </a:stretch>
            </p:blipFill>
            <p:spPr>
              <a:xfrm>
                <a:off x="5384001" y="5534862"/>
                <a:ext cx="89568"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t 40">
                <a:extLst>
                  <a:ext uri="{FF2B5EF4-FFF2-40B4-BE49-F238E27FC236}">
                    <a16:creationId xmlns:a16="http://schemas.microsoft.com/office/drawing/2014/main" id="{22509654-671E-4910-B861-D89DAB128552}"/>
                  </a:ext>
                </a:extLst>
              </p14:cNvPr>
              <p14:cNvContentPartPr/>
              <p14:nvPr/>
            </p14:nvContentPartPr>
            <p14:xfrm>
              <a:off x="5415105" y="5965710"/>
              <a:ext cx="9216" cy="71424"/>
            </p14:xfrm>
          </p:contentPart>
        </mc:Choice>
        <mc:Fallback xmlns="">
          <p:pic>
            <p:nvPicPr>
              <p:cNvPr id="41" name="Inkt 40">
                <a:extLst>
                  <a:ext uri="{FF2B5EF4-FFF2-40B4-BE49-F238E27FC236}">
                    <a16:creationId xmlns:a16="http://schemas.microsoft.com/office/drawing/2014/main" id="{22509654-671E-4910-B861-D89DAB128552}"/>
                  </a:ext>
                </a:extLst>
              </p:cNvPr>
              <p:cNvPicPr/>
              <p:nvPr/>
            </p:nvPicPr>
            <p:blipFill>
              <a:blip r:embed="rId22"/>
              <a:stretch>
                <a:fillRect/>
              </a:stretch>
            </p:blipFill>
            <p:spPr>
              <a:xfrm>
                <a:off x="5375073" y="5925390"/>
                <a:ext cx="89568"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t 41">
                <a:extLst>
                  <a:ext uri="{FF2B5EF4-FFF2-40B4-BE49-F238E27FC236}">
                    <a16:creationId xmlns:a16="http://schemas.microsoft.com/office/drawing/2014/main" id="{5C911D02-721C-4798-8B6D-83FE192BB6D5}"/>
                  </a:ext>
                </a:extLst>
              </p14:cNvPr>
              <p14:cNvContentPartPr/>
              <p14:nvPr/>
            </p14:nvContentPartPr>
            <p14:xfrm>
              <a:off x="5415105" y="6320814"/>
              <a:ext cx="288" cy="53568"/>
            </p14:xfrm>
          </p:contentPart>
        </mc:Choice>
        <mc:Fallback xmlns="">
          <p:pic>
            <p:nvPicPr>
              <p:cNvPr id="42" name="Inkt 41">
                <a:extLst>
                  <a:ext uri="{FF2B5EF4-FFF2-40B4-BE49-F238E27FC236}">
                    <a16:creationId xmlns:a16="http://schemas.microsoft.com/office/drawing/2014/main" id="{5C911D02-721C-4798-8B6D-83FE192BB6D5}"/>
                  </a:ext>
                </a:extLst>
              </p:cNvPr>
              <p:cNvPicPr/>
              <p:nvPr/>
            </p:nvPicPr>
            <p:blipFill>
              <a:blip r:embed="rId24"/>
              <a:stretch>
                <a:fillRect/>
              </a:stretch>
            </p:blipFill>
            <p:spPr>
              <a:xfrm>
                <a:off x="5375073" y="6280494"/>
                <a:ext cx="806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t 42">
                <a:extLst>
                  <a:ext uri="{FF2B5EF4-FFF2-40B4-BE49-F238E27FC236}">
                    <a16:creationId xmlns:a16="http://schemas.microsoft.com/office/drawing/2014/main" id="{C749CD90-D847-4FFE-9BA0-A31C18FAEA01}"/>
                  </a:ext>
                </a:extLst>
              </p14:cNvPr>
              <p14:cNvContentPartPr/>
              <p14:nvPr/>
            </p14:nvContentPartPr>
            <p14:xfrm>
              <a:off x="5415105" y="6631566"/>
              <a:ext cx="288" cy="97920"/>
            </p14:xfrm>
          </p:contentPart>
        </mc:Choice>
        <mc:Fallback xmlns="">
          <p:pic>
            <p:nvPicPr>
              <p:cNvPr id="43" name="Inkt 42">
                <a:extLst>
                  <a:ext uri="{FF2B5EF4-FFF2-40B4-BE49-F238E27FC236}">
                    <a16:creationId xmlns:a16="http://schemas.microsoft.com/office/drawing/2014/main" id="{C749CD90-D847-4FFE-9BA0-A31C18FAEA01}"/>
                  </a:ext>
                </a:extLst>
              </p:cNvPr>
              <p:cNvPicPr/>
              <p:nvPr/>
            </p:nvPicPr>
            <p:blipFill>
              <a:blip r:embed="rId26"/>
              <a:stretch>
                <a:fillRect/>
              </a:stretch>
            </p:blipFill>
            <p:spPr>
              <a:xfrm>
                <a:off x="5375073" y="6591246"/>
                <a:ext cx="80640"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t 20">
                <a:extLst>
                  <a:ext uri="{FF2B5EF4-FFF2-40B4-BE49-F238E27FC236}">
                    <a16:creationId xmlns:a16="http://schemas.microsoft.com/office/drawing/2014/main" id="{388DB643-E463-4FB9-B32D-92258C59A8BB}"/>
                  </a:ext>
                </a:extLst>
              </p14:cNvPr>
              <p14:cNvContentPartPr/>
              <p14:nvPr/>
            </p14:nvContentPartPr>
            <p14:xfrm>
              <a:off x="881149" y="1870193"/>
              <a:ext cx="1330560" cy="449496"/>
            </p14:xfrm>
          </p:contentPart>
        </mc:Choice>
        <mc:Fallback xmlns="">
          <p:pic>
            <p:nvPicPr>
              <p:cNvPr id="21" name="Inkt 20">
                <a:extLst>
                  <a:ext uri="{FF2B5EF4-FFF2-40B4-BE49-F238E27FC236}">
                    <a16:creationId xmlns:a16="http://schemas.microsoft.com/office/drawing/2014/main" id="{388DB643-E463-4FB9-B32D-92258C59A8BB}"/>
                  </a:ext>
                </a:extLst>
              </p:cNvPr>
              <p:cNvPicPr/>
              <p:nvPr/>
            </p:nvPicPr>
            <p:blipFill>
              <a:blip r:embed="rId28"/>
              <a:stretch>
                <a:fillRect/>
              </a:stretch>
            </p:blipFill>
            <p:spPr>
              <a:xfrm>
                <a:off x="852349" y="1841402"/>
                <a:ext cx="1387800" cy="50671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t 21">
                <a:extLst>
                  <a:ext uri="{FF2B5EF4-FFF2-40B4-BE49-F238E27FC236}">
                    <a16:creationId xmlns:a16="http://schemas.microsoft.com/office/drawing/2014/main" id="{1C0DDEF7-FA2D-4402-B467-EE9DE967C4E2}"/>
                  </a:ext>
                </a:extLst>
              </p14:cNvPr>
              <p14:cNvContentPartPr/>
              <p14:nvPr/>
            </p14:nvContentPartPr>
            <p14:xfrm>
              <a:off x="2360605" y="1945073"/>
              <a:ext cx="8640" cy="332928"/>
            </p14:xfrm>
          </p:contentPart>
        </mc:Choice>
        <mc:Fallback xmlns="">
          <p:pic>
            <p:nvPicPr>
              <p:cNvPr id="22" name="Inkt 21">
                <a:extLst>
                  <a:ext uri="{FF2B5EF4-FFF2-40B4-BE49-F238E27FC236}">
                    <a16:creationId xmlns:a16="http://schemas.microsoft.com/office/drawing/2014/main" id="{1C0DDEF7-FA2D-4402-B467-EE9DE967C4E2}"/>
                  </a:ext>
                </a:extLst>
              </p:cNvPr>
              <p:cNvPicPr/>
              <p:nvPr/>
            </p:nvPicPr>
            <p:blipFill>
              <a:blip r:embed="rId30"/>
              <a:stretch>
                <a:fillRect/>
              </a:stretch>
            </p:blipFill>
            <p:spPr>
              <a:xfrm>
                <a:off x="2332165" y="1916279"/>
                <a:ext cx="65880" cy="39015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t 24">
                <a:extLst>
                  <a:ext uri="{FF2B5EF4-FFF2-40B4-BE49-F238E27FC236}">
                    <a16:creationId xmlns:a16="http://schemas.microsoft.com/office/drawing/2014/main" id="{4C25E8DF-6FE7-43EA-ACB5-2DA00927ACB3}"/>
                  </a:ext>
                </a:extLst>
              </p14:cNvPr>
              <p14:cNvContentPartPr/>
              <p14:nvPr/>
            </p14:nvContentPartPr>
            <p14:xfrm>
              <a:off x="2527069" y="1928369"/>
              <a:ext cx="266400" cy="357696"/>
            </p14:xfrm>
          </p:contentPart>
        </mc:Choice>
        <mc:Fallback xmlns="">
          <p:pic>
            <p:nvPicPr>
              <p:cNvPr id="25" name="Inkt 24">
                <a:extLst>
                  <a:ext uri="{FF2B5EF4-FFF2-40B4-BE49-F238E27FC236}">
                    <a16:creationId xmlns:a16="http://schemas.microsoft.com/office/drawing/2014/main" id="{4C25E8DF-6FE7-43EA-ACB5-2DA00927ACB3}"/>
                  </a:ext>
                </a:extLst>
              </p:cNvPr>
              <p:cNvPicPr/>
              <p:nvPr/>
            </p:nvPicPr>
            <p:blipFill>
              <a:blip r:embed="rId32"/>
              <a:stretch>
                <a:fillRect/>
              </a:stretch>
            </p:blipFill>
            <p:spPr>
              <a:xfrm>
                <a:off x="2498269" y="1899940"/>
                <a:ext cx="323640" cy="41491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t 56">
                <a:extLst>
                  <a:ext uri="{FF2B5EF4-FFF2-40B4-BE49-F238E27FC236}">
                    <a16:creationId xmlns:a16="http://schemas.microsoft.com/office/drawing/2014/main" id="{38AC9BDB-A281-44E6-BA8C-8ED4D44C6722}"/>
                  </a:ext>
                </a:extLst>
              </p14:cNvPr>
              <p14:cNvContentPartPr/>
              <p14:nvPr/>
            </p14:nvContentPartPr>
            <p14:xfrm>
              <a:off x="897565" y="2443889"/>
              <a:ext cx="2128320" cy="141696"/>
            </p14:xfrm>
          </p:contentPart>
        </mc:Choice>
        <mc:Fallback xmlns="">
          <p:pic>
            <p:nvPicPr>
              <p:cNvPr id="57" name="Inkt 56">
                <a:extLst>
                  <a:ext uri="{FF2B5EF4-FFF2-40B4-BE49-F238E27FC236}">
                    <a16:creationId xmlns:a16="http://schemas.microsoft.com/office/drawing/2014/main" id="{38AC9BDB-A281-44E6-BA8C-8ED4D44C6722}"/>
                  </a:ext>
                </a:extLst>
              </p:cNvPr>
              <p:cNvPicPr/>
              <p:nvPr/>
            </p:nvPicPr>
            <p:blipFill>
              <a:blip r:embed="rId34"/>
              <a:stretch>
                <a:fillRect/>
              </a:stretch>
            </p:blipFill>
            <p:spPr>
              <a:xfrm>
                <a:off x="869125" y="2415118"/>
                <a:ext cx="2185560" cy="19887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Inkt 58">
                <a:extLst>
                  <a:ext uri="{FF2B5EF4-FFF2-40B4-BE49-F238E27FC236}">
                    <a16:creationId xmlns:a16="http://schemas.microsoft.com/office/drawing/2014/main" id="{87CFD009-09C4-451F-875C-F2DF29562006}"/>
                  </a:ext>
                </a:extLst>
              </p14:cNvPr>
              <p14:cNvContentPartPr/>
              <p14:nvPr/>
            </p14:nvContentPartPr>
            <p14:xfrm>
              <a:off x="8262589" y="2003249"/>
              <a:ext cx="2120040" cy="665928"/>
            </p14:xfrm>
          </p:contentPart>
        </mc:Choice>
        <mc:Fallback xmlns="">
          <p:pic>
            <p:nvPicPr>
              <p:cNvPr id="59" name="Inkt 58">
                <a:extLst>
                  <a:ext uri="{FF2B5EF4-FFF2-40B4-BE49-F238E27FC236}">
                    <a16:creationId xmlns:a16="http://schemas.microsoft.com/office/drawing/2014/main" id="{87CFD009-09C4-451F-875C-F2DF29562006}"/>
                  </a:ext>
                </a:extLst>
              </p:cNvPr>
              <p:cNvPicPr/>
              <p:nvPr/>
            </p:nvPicPr>
            <p:blipFill>
              <a:blip r:embed="rId36"/>
              <a:stretch>
                <a:fillRect/>
              </a:stretch>
            </p:blipFill>
            <p:spPr>
              <a:xfrm>
                <a:off x="8234149" y="1974437"/>
                <a:ext cx="2177280" cy="72319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9" name="Inkt 78">
                <a:extLst>
                  <a:ext uri="{FF2B5EF4-FFF2-40B4-BE49-F238E27FC236}">
                    <a16:creationId xmlns:a16="http://schemas.microsoft.com/office/drawing/2014/main" id="{5A5EDDE6-CE45-4DE9-A1E1-9311E5866603}"/>
                  </a:ext>
                </a:extLst>
              </p14:cNvPr>
              <p14:cNvContentPartPr/>
              <p14:nvPr/>
            </p14:nvContentPartPr>
            <p14:xfrm>
              <a:off x="914269" y="3059057"/>
              <a:ext cx="1646424" cy="349488"/>
            </p14:xfrm>
          </p:contentPart>
        </mc:Choice>
        <mc:Fallback xmlns="">
          <p:pic>
            <p:nvPicPr>
              <p:cNvPr id="79" name="Inkt 78">
                <a:extLst>
                  <a:ext uri="{FF2B5EF4-FFF2-40B4-BE49-F238E27FC236}">
                    <a16:creationId xmlns:a16="http://schemas.microsoft.com/office/drawing/2014/main" id="{5A5EDDE6-CE45-4DE9-A1E1-9311E5866603}"/>
                  </a:ext>
                </a:extLst>
              </p:cNvPr>
              <p:cNvPicPr/>
              <p:nvPr/>
            </p:nvPicPr>
            <p:blipFill>
              <a:blip r:embed="rId38"/>
              <a:stretch>
                <a:fillRect/>
              </a:stretch>
            </p:blipFill>
            <p:spPr>
              <a:xfrm>
                <a:off x="899868" y="3044660"/>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0" name="Inkt 79">
                <a:extLst>
                  <a:ext uri="{FF2B5EF4-FFF2-40B4-BE49-F238E27FC236}">
                    <a16:creationId xmlns:a16="http://schemas.microsoft.com/office/drawing/2014/main" id="{E74C9F88-4F5B-4E31-A1B9-A67CEBDF3FF3}"/>
                  </a:ext>
                </a:extLst>
              </p14:cNvPr>
              <p14:cNvContentPartPr/>
              <p14:nvPr/>
            </p14:nvContentPartPr>
            <p14:xfrm>
              <a:off x="7676185" y="3134814"/>
              <a:ext cx="1646424" cy="349488"/>
            </p14:xfrm>
          </p:contentPart>
        </mc:Choice>
        <mc:Fallback xmlns="">
          <p:pic>
            <p:nvPicPr>
              <p:cNvPr id="80" name="Inkt 79">
                <a:extLst>
                  <a:ext uri="{FF2B5EF4-FFF2-40B4-BE49-F238E27FC236}">
                    <a16:creationId xmlns:a16="http://schemas.microsoft.com/office/drawing/2014/main" id="{E74C9F88-4F5B-4E31-A1B9-A67CEBDF3FF3}"/>
                  </a:ext>
                </a:extLst>
              </p:cNvPr>
              <p:cNvPicPr/>
              <p:nvPr/>
            </p:nvPicPr>
            <p:blipFill>
              <a:blip r:embed="rId38"/>
              <a:stretch>
                <a:fillRect/>
              </a:stretch>
            </p:blipFill>
            <p:spPr>
              <a:xfrm>
                <a:off x="7661784" y="3120417"/>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1" name="Inkt 80">
                <a:extLst>
                  <a:ext uri="{FF2B5EF4-FFF2-40B4-BE49-F238E27FC236}">
                    <a16:creationId xmlns:a16="http://schemas.microsoft.com/office/drawing/2014/main" id="{5CE23945-84A8-411D-97DE-FEB480BFA8FA}"/>
                  </a:ext>
                </a:extLst>
              </p14:cNvPr>
              <p14:cNvContentPartPr/>
              <p14:nvPr/>
            </p14:nvContentPartPr>
            <p14:xfrm>
              <a:off x="922621" y="3857105"/>
              <a:ext cx="166464" cy="16992"/>
            </p14:xfrm>
          </p:contentPart>
        </mc:Choice>
        <mc:Fallback xmlns="">
          <p:pic>
            <p:nvPicPr>
              <p:cNvPr id="81" name="Inkt 80">
                <a:extLst>
                  <a:ext uri="{FF2B5EF4-FFF2-40B4-BE49-F238E27FC236}">
                    <a16:creationId xmlns:a16="http://schemas.microsoft.com/office/drawing/2014/main" id="{5CE23945-84A8-411D-97DE-FEB480BFA8FA}"/>
                  </a:ext>
                </a:extLst>
              </p:cNvPr>
              <p:cNvPicPr/>
              <p:nvPr/>
            </p:nvPicPr>
            <p:blipFill>
              <a:blip r:embed="rId41"/>
              <a:stretch>
                <a:fillRect/>
              </a:stretch>
            </p:blipFill>
            <p:spPr>
              <a:xfrm>
                <a:off x="908240" y="3842945"/>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2" name="Inkt 161">
                <a:extLst>
                  <a:ext uri="{FF2B5EF4-FFF2-40B4-BE49-F238E27FC236}">
                    <a16:creationId xmlns:a16="http://schemas.microsoft.com/office/drawing/2014/main" id="{9C7452E8-9562-476E-AD4C-FA74FFE12DCB}"/>
                  </a:ext>
                </a:extLst>
              </p14:cNvPr>
              <p14:cNvContentPartPr/>
              <p14:nvPr/>
            </p14:nvContentPartPr>
            <p14:xfrm>
              <a:off x="7607030" y="3866971"/>
              <a:ext cx="166464" cy="16992"/>
            </p14:xfrm>
          </p:contentPart>
        </mc:Choice>
        <mc:Fallback xmlns="">
          <p:pic>
            <p:nvPicPr>
              <p:cNvPr id="162" name="Inkt 161">
                <a:extLst>
                  <a:ext uri="{FF2B5EF4-FFF2-40B4-BE49-F238E27FC236}">
                    <a16:creationId xmlns:a16="http://schemas.microsoft.com/office/drawing/2014/main" id="{9C7452E8-9562-476E-AD4C-FA74FFE12DCB}"/>
                  </a:ext>
                </a:extLst>
              </p:cNvPr>
              <p:cNvPicPr/>
              <p:nvPr/>
            </p:nvPicPr>
            <p:blipFill>
              <a:blip r:embed="rId41"/>
              <a:stretch>
                <a:fillRect/>
              </a:stretch>
            </p:blipFill>
            <p:spPr>
              <a:xfrm>
                <a:off x="7592649" y="3852811"/>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63" name="Inkt 162">
                <a:extLst>
                  <a:ext uri="{FF2B5EF4-FFF2-40B4-BE49-F238E27FC236}">
                    <a16:creationId xmlns:a16="http://schemas.microsoft.com/office/drawing/2014/main" id="{93C2E281-059E-40A8-8A20-95C32C418532}"/>
                  </a:ext>
                </a:extLst>
              </p14:cNvPr>
              <p14:cNvContentPartPr/>
              <p14:nvPr/>
            </p14:nvContentPartPr>
            <p14:xfrm>
              <a:off x="7931318" y="3602513"/>
              <a:ext cx="2556985" cy="509184"/>
            </p14:xfrm>
          </p:contentPart>
        </mc:Choice>
        <mc:Fallback xmlns="">
          <p:pic>
            <p:nvPicPr>
              <p:cNvPr id="163" name="Inkt 162">
                <a:extLst>
                  <a:ext uri="{FF2B5EF4-FFF2-40B4-BE49-F238E27FC236}">
                    <a16:creationId xmlns:a16="http://schemas.microsoft.com/office/drawing/2014/main" id="{93C2E281-059E-40A8-8A20-95C32C418532}"/>
                  </a:ext>
                </a:extLst>
              </p:cNvPr>
              <p:cNvPicPr/>
              <p:nvPr/>
            </p:nvPicPr>
            <p:blipFill>
              <a:blip r:embed="rId44"/>
              <a:stretch>
                <a:fillRect/>
              </a:stretch>
            </p:blipFill>
            <p:spPr>
              <a:xfrm>
                <a:off x="7916919" y="3588119"/>
                <a:ext cx="2585424" cy="53761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0" name="Inkt 59">
                <a:extLst>
                  <a:ext uri="{FF2B5EF4-FFF2-40B4-BE49-F238E27FC236}">
                    <a16:creationId xmlns:a16="http://schemas.microsoft.com/office/drawing/2014/main" id="{CF7F58B5-5197-4EE6-85D3-ABB654EB5BAB}"/>
                  </a:ext>
                </a:extLst>
              </p14:cNvPr>
              <p14:cNvContentPartPr/>
              <p14:nvPr/>
            </p14:nvContentPartPr>
            <p14:xfrm>
              <a:off x="7589268" y="4279716"/>
              <a:ext cx="2079819" cy="471168"/>
            </p14:xfrm>
          </p:contentPart>
        </mc:Choice>
        <mc:Fallback xmlns="">
          <p:pic>
            <p:nvPicPr>
              <p:cNvPr id="60" name="Inkt 59">
                <a:extLst>
                  <a:ext uri="{FF2B5EF4-FFF2-40B4-BE49-F238E27FC236}">
                    <a16:creationId xmlns:a16="http://schemas.microsoft.com/office/drawing/2014/main" id="{CF7F58B5-5197-4EE6-85D3-ABB654EB5BAB}"/>
                  </a:ext>
                </a:extLst>
              </p:cNvPr>
              <p:cNvPicPr/>
              <p:nvPr/>
            </p:nvPicPr>
            <p:blipFill>
              <a:blip r:embed="rId46"/>
              <a:stretch>
                <a:fillRect/>
              </a:stretch>
            </p:blipFill>
            <p:spPr>
              <a:xfrm>
                <a:off x="7575227" y="4265318"/>
                <a:ext cx="2108260" cy="49960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61" name="Inkt 60">
                <a:extLst>
                  <a:ext uri="{FF2B5EF4-FFF2-40B4-BE49-F238E27FC236}">
                    <a16:creationId xmlns:a16="http://schemas.microsoft.com/office/drawing/2014/main" id="{5E3B0E1C-8693-43D9-B8CB-5CCC36FBFF6E}"/>
                  </a:ext>
                </a:extLst>
              </p14:cNvPr>
              <p14:cNvContentPartPr/>
              <p14:nvPr/>
            </p14:nvContentPartPr>
            <p14:xfrm>
              <a:off x="9879697" y="4415026"/>
              <a:ext cx="476352" cy="460224"/>
            </p14:xfrm>
          </p:contentPart>
        </mc:Choice>
        <mc:Fallback xmlns="">
          <p:pic>
            <p:nvPicPr>
              <p:cNvPr id="61" name="Inkt 60">
                <a:extLst>
                  <a:ext uri="{FF2B5EF4-FFF2-40B4-BE49-F238E27FC236}">
                    <a16:creationId xmlns:a16="http://schemas.microsoft.com/office/drawing/2014/main" id="{5E3B0E1C-8693-43D9-B8CB-5CCC36FBFF6E}"/>
                  </a:ext>
                </a:extLst>
              </p:cNvPr>
              <p:cNvPicPr/>
              <p:nvPr/>
            </p:nvPicPr>
            <p:blipFill>
              <a:blip r:embed="rId48"/>
              <a:stretch>
                <a:fillRect/>
              </a:stretch>
            </p:blipFill>
            <p:spPr>
              <a:xfrm>
                <a:off x="9865306" y="4400633"/>
                <a:ext cx="504775" cy="48865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65" name="Inkt 64">
                <a:extLst>
                  <a:ext uri="{FF2B5EF4-FFF2-40B4-BE49-F238E27FC236}">
                    <a16:creationId xmlns:a16="http://schemas.microsoft.com/office/drawing/2014/main" id="{F9229E31-886A-46E9-AAC5-B34933CA6779}"/>
                  </a:ext>
                </a:extLst>
              </p14:cNvPr>
              <p14:cNvContentPartPr/>
              <p14:nvPr/>
            </p14:nvContentPartPr>
            <p14:xfrm>
              <a:off x="10136753" y="4387188"/>
              <a:ext cx="124992" cy="74304"/>
            </p14:xfrm>
          </p:contentPart>
        </mc:Choice>
        <mc:Fallback xmlns="">
          <p:pic>
            <p:nvPicPr>
              <p:cNvPr id="65" name="Inkt 64">
                <a:extLst>
                  <a:ext uri="{FF2B5EF4-FFF2-40B4-BE49-F238E27FC236}">
                    <a16:creationId xmlns:a16="http://schemas.microsoft.com/office/drawing/2014/main" id="{F9229E31-886A-46E9-AAC5-B34933CA6779}"/>
                  </a:ext>
                </a:extLst>
              </p:cNvPr>
              <p:cNvPicPr/>
              <p:nvPr/>
            </p:nvPicPr>
            <p:blipFill>
              <a:blip r:embed="rId50"/>
              <a:stretch>
                <a:fillRect/>
              </a:stretch>
            </p:blipFill>
            <p:spPr>
              <a:xfrm>
                <a:off x="10122386" y="4372830"/>
                <a:ext cx="153367" cy="10266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66" name="Inkt 65">
                <a:extLst>
                  <a:ext uri="{FF2B5EF4-FFF2-40B4-BE49-F238E27FC236}">
                    <a16:creationId xmlns:a16="http://schemas.microsoft.com/office/drawing/2014/main" id="{6EAC1095-4A4D-4A56-BB46-D6405EF640C9}"/>
                  </a:ext>
                </a:extLst>
              </p14:cNvPr>
              <p14:cNvContentPartPr/>
              <p14:nvPr/>
            </p14:nvContentPartPr>
            <p14:xfrm>
              <a:off x="10155185" y="4317780"/>
              <a:ext cx="124992" cy="111168"/>
            </p14:xfrm>
          </p:contentPart>
        </mc:Choice>
        <mc:Fallback xmlns="">
          <p:pic>
            <p:nvPicPr>
              <p:cNvPr id="66" name="Inkt 65">
                <a:extLst>
                  <a:ext uri="{FF2B5EF4-FFF2-40B4-BE49-F238E27FC236}">
                    <a16:creationId xmlns:a16="http://schemas.microsoft.com/office/drawing/2014/main" id="{6EAC1095-4A4D-4A56-BB46-D6405EF640C9}"/>
                  </a:ext>
                </a:extLst>
              </p:cNvPr>
              <p:cNvPicPr/>
              <p:nvPr/>
            </p:nvPicPr>
            <p:blipFill>
              <a:blip r:embed="rId52"/>
              <a:stretch>
                <a:fillRect/>
              </a:stretch>
            </p:blipFill>
            <p:spPr>
              <a:xfrm>
                <a:off x="10141177" y="4303749"/>
                <a:ext cx="153367" cy="13959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7" name="Inkt 66">
                <a:extLst>
                  <a:ext uri="{FF2B5EF4-FFF2-40B4-BE49-F238E27FC236}">
                    <a16:creationId xmlns:a16="http://schemas.microsoft.com/office/drawing/2014/main" id="{ABEA8A95-64AB-4319-A985-73FC45E8729E}"/>
                  </a:ext>
                </a:extLst>
              </p14:cNvPr>
              <p14:cNvContentPartPr/>
              <p14:nvPr/>
            </p14:nvContentPartPr>
            <p14:xfrm>
              <a:off x="896465" y="4477727"/>
              <a:ext cx="134784" cy="9216"/>
            </p14:xfrm>
          </p:contentPart>
        </mc:Choice>
        <mc:Fallback xmlns="">
          <p:pic>
            <p:nvPicPr>
              <p:cNvPr id="67" name="Inkt 66">
                <a:extLst>
                  <a:ext uri="{FF2B5EF4-FFF2-40B4-BE49-F238E27FC236}">
                    <a16:creationId xmlns:a16="http://schemas.microsoft.com/office/drawing/2014/main" id="{ABEA8A95-64AB-4319-A985-73FC45E8729E}"/>
                  </a:ext>
                </a:extLst>
              </p:cNvPr>
              <p:cNvPicPr/>
              <p:nvPr/>
            </p:nvPicPr>
            <p:blipFill>
              <a:blip r:embed="rId54"/>
              <a:stretch>
                <a:fillRect/>
              </a:stretch>
            </p:blipFill>
            <p:spPr>
              <a:xfrm>
                <a:off x="882088" y="4463549"/>
                <a:ext cx="163178" cy="37218"/>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 name="Inkt 50">
                <a:extLst>
                  <a:ext uri="{FF2B5EF4-FFF2-40B4-BE49-F238E27FC236}">
                    <a16:creationId xmlns:a16="http://schemas.microsoft.com/office/drawing/2014/main" id="{9FA1D3C7-F6F3-4E2E-AE42-8A9E471CBBAD}"/>
                  </a:ext>
                </a:extLst>
              </p14:cNvPr>
              <p14:cNvContentPartPr/>
              <p14:nvPr/>
            </p14:nvContentPartPr>
            <p14:xfrm>
              <a:off x="1232561" y="3592647"/>
              <a:ext cx="2571333" cy="1170893"/>
            </p14:xfrm>
          </p:contentPart>
        </mc:Choice>
        <mc:Fallback xmlns="">
          <p:pic>
            <p:nvPicPr>
              <p:cNvPr id="51" name="Inkt 50">
                <a:extLst>
                  <a:ext uri="{FF2B5EF4-FFF2-40B4-BE49-F238E27FC236}">
                    <a16:creationId xmlns:a16="http://schemas.microsoft.com/office/drawing/2014/main" id="{9FA1D3C7-F6F3-4E2E-AE42-8A9E471CBBAD}"/>
                  </a:ext>
                </a:extLst>
              </p:cNvPr>
              <p:cNvPicPr/>
              <p:nvPr/>
            </p:nvPicPr>
            <p:blipFill>
              <a:blip r:embed="rId56"/>
              <a:stretch>
                <a:fillRect/>
              </a:stretch>
            </p:blipFill>
            <p:spPr>
              <a:xfrm>
                <a:off x="1218162" y="3578245"/>
                <a:ext cx="2599771" cy="1192136"/>
              </a:xfrm>
              <a:prstGeom prst="rect">
                <a:avLst/>
              </a:prstGeom>
            </p:spPr>
          </p:pic>
        </mc:Fallback>
      </mc:AlternateContent>
    </p:spTree>
    <p:extLst>
      <p:ext uri="{BB962C8B-B14F-4D97-AF65-F5344CB8AC3E}">
        <p14:creationId xmlns:p14="http://schemas.microsoft.com/office/powerpoint/2010/main" val="1388425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7084BA84-CC47-4B3E-B279-4486B8C5AEF3}"/>
              </a:ext>
            </a:extLst>
          </p:cNvPr>
          <p:cNvPicPr>
            <a:picLocks noChangeAspect="1"/>
          </p:cNvPicPr>
          <p:nvPr/>
        </p:nvPicPr>
        <p:blipFill rotWithShape="1">
          <a:blip r:embed="rId2"/>
          <a:srcRect l="6332" t="6339" b="10166"/>
          <a:stretch/>
        </p:blipFill>
        <p:spPr>
          <a:xfrm>
            <a:off x="2974519" y="0"/>
            <a:ext cx="5453276" cy="2734350"/>
          </a:xfrm>
          <a:prstGeom prst="rect">
            <a:avLst/>
          </a:prstGeom>
        </p:spPr>
      </p:pic>
      <mc:AlternateContent xmlns:mc="http://schemas.openxmlformats.org/markup-compatibility/2006" xmlns:p14="http://schemas.microsoft.com/office/powerpoint/2010/main">
        <mc:Choice Requires="p14">
          <p:contentPart p14:bwMode="auto" r:id="rId3">
            <p14:nvContentPartPr>
              <p14:cNvPr id="32" name="Inkt 31">
                <a:extLst>
                  <a:ext uri="{FF2B5EF4-FFF2-40B4-BE49-F238E27FC236}">
                    <a16:creationId xmlns:a16="http://schemas.microsoft.com/office/drawing/2014/main" id="{AFCDFA22-8CB7-4AEE-ADFE-83E08A0468EC}"/>
                  </a:ext>
                </a:extLst>
              </p14:cNvPr>
              <p14:cNvContentPartPr/>
              <p14:nvPr/>
            </p14:nvContentPartPr>
            <p14:xfrm>
              <a:off x="5450817" y="2130414"/>
              <a:ext cx="9216" cy="186624"/>
            </p14:xfrm>
          </p:contentPart>
        </mc:Choice>
        <mc:Fallback xmlns="">
          <p:pic>
            <p:nvPicPr>
              <p:cNvPr id="32" name="Inkt 31">
                <a:extLst>
                  <a:ext uri="{FF2B5EF4-FFF2-40B4-BE49-F238E27FC236}">
                    <a16:creationId xmlns:a16="http://schemas.microsoft.com/office/drawing/2014/main" id="{AFCDFA22-8CB7-4AEE-ADFE-83E08A0468EC}"/>
                  </a:ext>
                </a:extLst>
              </p:cNvPr>
              <p:cNvPicPr/>
              <p:nvPr/>
            </p:nvPicPr>
            <p:blipFill>
              <a:blip r:embed="rId4"/>
              <a:stretch>
                <a:fillRect/>
              </a:stretch>
            </p:blipFill>
            <p:spPr>
              <a:xfrm>
                <a:off x="5410497" y="2090382"/>
                <a:ext cx="89568" cy="26697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3" name="Inkt 32">
                <a:extLst>
                  <a:ext uri="{FF2B5EF4-FFF2-40B4-BE49-F238E27FC236}">
                    <a16:creationId xmlns:a16="http://schemas.microsoft.com/office/drawing/2014/main" id="{36730359-7184-4E67-B95F-15C15F4389F3}"/>
                  </a:ext>
                </a:extLst>
              </p14:cNvPr>
              <p14:cNvContentPartPr/>
              <p14:nvPr/>
            </p14:nvContentPartPr>
            <p14:xfrm>
              <a:off x="5441889" y="2672142"/>
              <a:ext cx="288" cy="88992"/>
            </p14:xfrm>
          </p:contentPart>
        </mc:Choice>
        <mc:Fallback xmlns="">
          <p:pic>
            <p:nvPicPr>
              <p:cNvPr id="33" name="Inkt 32">
                <a:extLst>
                  <a:ext uri="{FF2B5EF4-FFF2-40B4-BE49-F238E27FC236}">
                    <a16:creationId xmlns:a16="http://schemas.microsoft.com/office/drawing/2014/main" id="{36730359-7184-4E67-B95F-15C15F4389F3}"/>
                  </a:ext>
                </a:extLst>
              </p:cNvPr>
              <p:cNvPicPr/>
              <p:nvPr/>
            </p:nvPicPr>
            <p:blipFill>
              <a:blip r:embed="rId6"/>
              <a:stretch>
                <a:fillRect/>
              </a:stretch>
            </p:blipFill>
            <p:spPr>
              <a:xfrm>
                <a:off x="5401569" y="2631822"/>
                <a:ext cx="80640" cy="16934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t 33">
                <a:extLst>
                  <a:ext uri="{FF2B5EF4-FFF2-40B4-BE49-F238E27FC236}">
                    <a16:creationId xmlns:a16="http://schemas.microsoft.com/office/drawing/2014/main" id="{8573278B-557B-44DE-9CE5-94012CB56385}"/>
                  </a:ext>
                </a:extLst>
              </p14:cNvPr>
              <p14:cNvContentPartPr/>
              <p14:nvPr/>
            </p14:nvContentPartPr>
            <p14:xfrm>
              <a:off x="5415105" y="3018318"/>
              <a:ext cx="9216" cy="97920"/>
            </p14:xfrm>
          </p:contentPart>
        </mc:Choice>
        <mc:Fallback xmlns="">
          <p:pic>
            <p:nvPicPr>
              <p:cNvPr id="34" name="Inkt 33">
                <a:extLst>
                  <a:ext uri="{FF2B5EF4-FFF2-40B4-BE49-F238E27FC236}">
                    <a16:creationId xmlns:a16="http://schemas.microsoft.com/office/drawing/2014/main" id="{8573278B-557B-44DE-9CE5-94012CB56385}"/>
                  </a:ext>
                </a:extLst>
              </p:cNvPr>
              <p:cNvPicPr/>
              <p:nvPr/>
            </p:nvPicPr>
            <p:blipFill>
              <a:blip r:embed="rId8"/>
              <a:stretch>
                <a:fillRect/>
              </a:stretch>
            </p:blipFill>
            <p:spPr>
              <a:xfrm>
                <a:off x="5375073" y="29779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t 34">
                <a:extLst>
                  <a:ext uri="{FF2B5EF4-FFF2-40B4-BE49-F238E27FC236}">
                    <a16:creationId xmlns:a16="http://schemas.microsoft.com/office/drawing/2014/main" id="{818540C8-93C3-40A8-A71A-DCD5719BD4DA}"/>
                  </a:ext>
                </a:extLst>
              </p14:cNvPr>
              <p14:cNvContentPartPr/>
              <p14:nvPr/>
            </p14:nvContentPartPr>
            <p14:xfrm>
              <a:off x="5424033" y="3444270"/>
              <a:ext cx="288" cy="80064"/>
            </p14:xfrm>
          </p:contentPart>
        </mc:Choice>
        <mc:Fallback xmlns="">
          <p:pic>
            <p:nvPicPr>
              <p:cNvPr id="35" name="Inkt 34">
                <a:extLst>
                  <a:ext uri="{FF2B5EF4-FFF2-40B4-BE49-F238E27FC236}">
                    <a16:creationId xmlns:a16="http://schemas.microsoft.com/office/drawing/2014/main" id="{818540C8-93C3-40A8-A71A-DCD5719BD4DA}"/>
                  </a:ext>
                </a:extLst>
              </p:cNvPr>
              <p:cNvPicPr/>
              <p:nvPr/>
            </p:nvPicPr>
            <p:blipFill>
              <a:blip r:embed="rId10"/>
              <a:stretch>
                <a:fillRect/>
              </a:stretch>
            </p:blipFill>
            <p:spPr>
              <a:xfrm>
                <a:off x="5384001" y="3404238"/>
                <a:ext cx="80640"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t 35">
                <a:extLst>
                  <a:ext uri="{FF2B5EF4-FFF2-40B4-BE49-F238E27FC236}">
                    <a16:creationId xmlns:a16="http://schemas.microsoft.com/office/drawing/2014/main" id="{F082CDF3-7B2A-4B25-A163-9214741835DB}"/>
                  </a:ext>
                </a:extLst>
              </p14:cNvPr>
              <p14:cNvContentPartPr/>
              <p14:nvPr/>
            </p14:nvContentPartPr>
            <p14:xfrm>
              <a:off x="5406465" y="3817230"/>
              <a:ext cx="9216" cy="97920"/>
            </p14:xfrm>
          </p:contentPart>
        </mc:Choice>
        <mc:Fallback xmlns="">
          <p:pic>
            <p:nvPicPr>
              <p:cNvPr id="36" name="Inkt 35">
                <a:extLst>
                  <a:ext uri="{FF2B5EF4-FFF2-40B4-BE49-F238E27FC236}">
                    <a16:creationId xmlns:a16="http://schemas.microsoft.com/office/drawing/2014/main" id="{F082CDF3-7B2A-4B25-A163-9214741835DB}"/>
                  </a:ext>
                </a:extLst>
              </p:cNvPr>
              <p:cNvPicPr/>
              <p:nvPr/>
            </p:nvPicPr>
            <p:blipFill>
              <a:blip r:embed="rId12"/>
              <a:stretch>
                <a:fillRect/>
              </a:stretch>
            </p:blipFill>
            <p:spPr>
              <a:xfrm>
                <a:off x="5366145" y="37771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t 36">
                <a:extLst>
                  <a:ext uri="{FF2B5EF4-FFF2-40B4-BE49-F238E27FC236}">
                    <a16:creationId xmlns:a16="http://schemas.microsoft.com/office/drawing/2014/main" id="{7A03BB98-8129-4BBC-ABC9-5541CB14F184}"/>
                  </a:ext>
                </a:extLst>
              </p14:cNvPr>
              <p14:cNvContentPartPr/>
              <p14:nvPr/>
            </p14:nvContentPartPr>
            <p14:xfrm>
              <a:off x="5397537" y="4305390"/>
              <a:ext cx="9216" cy="80064"/>
            </p14:xfrm>
          </p:contentPart>
        </mc:Choice>
        <mc:Fallback xmlns="">
          <p:pic>
            <p:nvPicPr>
              <p:cNvPr id="37" name="Inkt 36">
                <a:extLst>
                  <a:ext uri="{FF2B5EF4-FFF2-40B4-BE49-F238E27FC236}">
                    <a16:creationId xmlns:a16="http://schemas.microsoft.com/office/drawing/2014/main" id="{7A03BB98-8129-4BBC-ABC9-5541CB14F184}"/>
                  </a:ext>
                </a:extLst>
              </p:cNvPr>
              <p:cNvPicPr/>
              <p:nvPr/>
            </p:nvPicPr>
            <p:blipFill>
              <a:blip r:embed="rId14"/>
              <a:stretch>
                <a:fillRect/>
              </a:stretch>
            </p:blipFill>
            <p:spPr>
              <a:xfrm>
                <a:off x="5357217" y="4265358"/>
                <a:ext cx="89568"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t 37">
                <a:extLst>
                  <a:ext uri="{FF2B5EF4-FFF2-40B4-BE49-F238E27FC236}">
                    <a16:creationId xmlns:a16="http://schemas.microsoft.com/office/drawing/2014/main" id="{E3146CB5-3302-4679-80A0-52436BC363CF}"/>
                  </a:ext>
                </a:extLst>
              </p14:cNvPr>
              <p14:cNvContentPartPr/>
              <p14:nvPr/>
            </p14:nvContentPartPr>
            <p14:xfrm>
              <a:off x="5424033" y="4713774"/>
              <a:ext cx="9216" cy="133344"/>
            </p14:xfrm>
          </p:contentPart>
        </mc:Choice>
        <mc:Fallback xmlns="">
          <p:pic>
            <p:nvPicPr>
              <p:cNvPr id="38" name="Inkt 37">
                <a:extLst>
                  <a:ext uri="{FF2B5EF4-FFF2-40B4-BE49-F238E27FC236}">
                    <a16:creationId xmlns:a16="http://schemas.microsoft.com/office/drawing/2014/main" id="{E3146CB5-3302-4679-80A0-52436BC363CF}"/>
                  </a:ext>
                </a:extLst>
              </p:cNvPr>
              <p:cNvPicPr/>
              <p:nvPr/>
            </p:nvPicPr>
            <p:blipFill>
              <a:blip r:embed="rId16"/>
              <a:stretch>
                <a:fillRect/>
              </a:stretch>
            </p:blipFill>
            <p:spPr>
              <a:xfrm>
                <a:off x="5384001" y="4673742"/>
                <a:ext cx="89568" cy="21369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t 38">
                <a:extLst>
                  <a:ext uri="{FF2B5EF4-FFF2-40B4-BE49-F238E27FC236}">
                    <a16:creationId xmlns:a16="http://schemas.microsoft.com/office/drawing/2014/main" id="{501D4B93-6840-4555-A973-12CC8C53C42B}"/>
                  </a:ext>
                </a:extLst>
              </p14:cNvPr>
              <p14:cNvContentPartPr/>
              <p14:nvPr/>
            </p14:nvContentPartPr>
            <p14:xfrm>
              <a:off x="5432961" y="5255502"/>
              <a:ext cx="288" cy="71424"/>
            </p14:xfrm>
          </p:contentPart>
        </mc:Choice>
        <mc:Fallback xmlns="">
          <p:pic>
            <p:nvPicPr>
              <p:cNvPr id="39" name="Inkt 38">
                <a:extLst>
                  <a:ext uri="{FF2B5EF4-FFF2-40B4-BE49-F238E27FC236}">
                    <a16:creationId xmlns:a16="http://schemas.microsoft.com/office/drawing/2014/main" id="{501D4B93-6840-4555-A973-12CC8C53C42B}"/>
                  </a:ext>
                </a:extLst>
              </p:cNvPr>
              <p:cNvPicPr/>
              <p:nvPr/>
            </p:nvPicPr>
            <p:blipFill>
              <a:blip r:embed="rId18"/>
              <a:stretch>
                <a:fillRect/>
              </a:stretch>
            </p:blipFill>
            <p:spPr>
              <a:xfrm>
                <a:off x="5392929" y="5215182"/>
                <a:ext cx="80640"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t 39">
                <a:extLst>
                  <a:ext uri="{FF2B5EF4-FFF2-40B4-BE49-F238E27FC236}">
                    <a16:creationId xmlns:a16="http://schemas.microsoft.com/office/drawing/2014/main" id="{53E17623-20E6-4B59-B566-4F2854D4C13E}"/>
                  </a:ext>
                </a:extLst>
              </p14:cNvPr>
              <p14:cNvContentPartPr/>
              <p14:nvPr/>
            </p14:nvContentPartPr>
            <p14:xfrm>
              <a:off x="5424033" y="5574894"/>
              <a:ext cx="9216" cy="106848"/>
            </p14:xfrm>
          </p:contentPart>
        </mc:Choice>
        <mc:Fallback xmlns="">
          <p:pic>
            <p:nvPicPr>
              <p:cNvPr id="40" name="Inkt 39">
                <a:extLst>
                  <a:ext uri="{FF2B5EF4-FFF2-40B4-BE49-F238E27FC236}">
                    <a16:creationId xmlns:a16="http://schemas.microsoft.com/office/drawing/2014/main" id="{53E17623-20E6-4B59-B566-4F2854D4C13E}"/>
                  </a:ext>
                </a:extLst>
              </p:cNvPr>
              <p:cNvPicPr/>
              <p:nvPr/>
            </p:nvPicPr>
            <p:blipFill>
              <a:blip r:embed="rId20"/>
              <a:stretch>
                <a:fillRect/>
              </a:stretch>
            </p:blipFill>
            <p:spPr>
              <a:xfrm>
                <a:off x="5384001" y="5534862"/>
                <a:ext cx="89568"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t 40">
                <a:extLst>
                  <a:ext uri="{FF2B5EF4-FFF2-40B4-BE49-F238E27FC236}">
                    <a16:creationId xmlns:a16="http://schemas.microsoft.com/office/drawing/2014/main" id="{22509654-671E-4910-B861-D89DAB128552}"/>
                  </a:ext>
                </a:extLst>
              </p14:cNvPr>
              <p14:cNvContentPartPr/>
              <p14:nvPr/>
            </p14:nvContentPartPr>
            <p14:xfrm>
              <a:off x="5415105" y="5965710"/>
              <a:ext cx="9216" cy="71424"/>
            </p14:xfrm>
          </p:contentPart>
        </mc:Choice>
        <mc:Fallback xmlns="">
          <p:pic>
            <p:nvPicPr>
              <p:cNvPr id="41" name="Inkt 40">
                <a:extLst>
                  <a:ext uri="{FF2B5EF4-FFF2-40B4-BE49-F238E27FC236}">
                    <a16:creationId xmlns:a16="http://schemas.microsoft.com/office/drawing/2014/main" id="{22509654-671E-4910-B861-D89DAB128552}"/>
                  </a:ext>
                </a:extLst>
              </p:cNvPr>
              <p:cNvPicPr/>
              <p:nvPr/>
            </p:nvPicPr>
            <p:blipFill>
              <a:blip r:embed="rId22"/>
              <a:stretch>
                <a:fillRect/>
              </a:stretch>
            </p:blipFill>
            <p:spPr>
              <a:xfrm>
                <a:off x="5375073" y="5925390"/>
                <a:ext cx="89568"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t 41">
                <a:extLst>
                  <a:ext uri="{FF2B5EF4-FFF2-40B4-BE49-F238E27FC236}">
                    <a16:creationId xmlns:a16="http://schemas.microsoft.com/office/drawing/2014/main" id="{5C911D02-721C-4798-8B6D-83FE192BB6D5}"/>
                  </a:ext>
                </a:extLst>
              </p14:cNvPr>
              <p14:cNvContentPartPr/>
              <p14:nvPr/>
            </p14:nvContentPartPr>
            <p14:xfrm>
              <a:off x="5415105" y="6320814"/>
              <a:ext cx="288" cy="53568"/>
            </p14:xfrm>
          </p:contentPart>
        </mc:Choice>
        <mc:Fallback xmlns="">
          <p:pic>
            <p:nvPicPr>
              <p:cNvPr id="42" name="Inkt 41">
                <a:extLst>
                  <a:ext uri="{FF2B5EF4-FFF2-40B4-BE49-F238E27FC236}">
                    <a16:creationId xmlns:a16="http://schemas.microsoft.com/office/drawing/2014/main" id="{5C911D02-721C-4798-8B6D-83FE192BB6D5}"/>
                  </a:ext>
                </a:extLst>
              </p:cNvPr>
              <p:cNvPicPr/>
              <p:nvPr/>
            </p:nvPicPr>
            <p:blipFill>
              <a:blip r:embed="rId24"/>
              <a:stretch>
                <a:fillRect/>
              </a:stretch>
            </p:blipFill>
            <p:spPr>
              <a:xfrm>
                <a:off x="5375073" y="6280494"/>
                <a:ext cx="806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t 42">
                <a:extLst>
                  <a:ext uri="{FF2B5EF4-FFF2-40B4-BE49-F238E27FC236}">
                    <a16:creationId xmlns:a16="http://schemas.microsoft.com/office/drawing/2014/main" id="{C749CD90-D847-4FFE-9BA0-A31C18FAEA01}"/>
                  </a:ext>
                </a:extLst>
              </p14:cNvPr>
              <p14:cNvContentPartPr/>
              <p14:nvPr/>
            </p14:nvContentPartPr>
            <p14:xfrm>
              <a:off x="5415105" y="6631566"/>
              <a:ext cx="288" cy="97920"/>
            </p14:xfrm>
          </p:contentPart>
        </mc:Choice>
        <mc:Fallback xmlns="">
          <p:pic>
            <p:nvPicPr>
              <p:cNvPr id="43" name="Inkt 42">
                <a:extLst>
                  <a:ext uri="{FF2B5EF4-FFF2-40B4-BE49-F238E27FC236}">
                    <a16:creationId xmlns:a16="http://schemas.microsoft.com/office/drawing/2014/main" id="{C749CD90-D847-4FFE-9BA0-A31C18FAEA01}"/>
                  </a:ext>
                </a:extLst>
              </p:cNvPr>
              <p:cNvPicPr/>
              <p:nvPr/>
            </p:nvPicPr>
            <p:blipFill>
              <a:blip r:embed="rId26"/>
              <a:stretch>
                <a:fillRect/>
              </a:stretch>
            </p:blipFill>
            <p:spPr>
              <a:xfrm>
                <a:off x="5375073" y="6591246"/>
                <a:ext cx="80640"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t 20">
                <a:extLst>
                  <a:ext uri="{FF2B5EF4-FFF2-40B4-BE49-F238E27FC236}">
                    <a16:creationId xmlns:a16="http://schemas.microsoft.com/office/drawing/2014/main" id="{388DB643-E463-4FB9-B32D-92258C59A8BB}"/>
                  </a:ext>
                </a:extLst>
              </p14:cNvPr>
              <p14:cNvContentPartPr/>
              <p14:nvPr/>
            </p14:nvContentPartPr>
            <p14:xfrm>
              <a:off x="881149" y="1870193"/>
              <a:ext cx="1330560" cy="449496"/>
            </p14:xfrm>
          </p:contentPart>
        </mc:Choice>
        <mc:Fallback xmlns="">
          <p:pic>
            <p:nvPicPr>
              <p:cNvPr id="21" name="Inkt 20">
                <a:extLst>
                  <a:ext uri="{FF2B5EF4-FFF2-40B4-BE49-F238E27FC236}">
                    <a16:creationId xmlns:a16="http://schemas.microsoft.com/office/drawing/2014/main" id="{388DB643-E463-4FB9-B32D-92258C59A8BB}"/>
                  </a:ext>
                </a:extLst>
              </p:cNvPr>
              <p:cNvPicPr/>
              <p:nvPr/>
            </p:nvPicPr>
            <p:blipFill>
              <a:blip r:embed="rId28"/>
              <a:stretch>
                <a:fillRect/>
              </a:stretch>
            </p:blipFill>
            <p:spPr>
              <a:xfrm>
                <a:off x="852349" y="1841402"/>
                <a:ext cx="1387800" cy="50671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t 21">
                <a:extLst>
                  <a:ext uri="{FF2B5EF4-FFF2-40B4-BE49-F238E27FC236}">
                    <a16:creationId xmlns:a16="http://schemas.microsoft.com/office/drawing/2014/main" id="{1C0DDEF7-FA2D-4402-B467-EE9DE967C4E2}"/>
                  </a:ext>
                </a:extLst>
              </p14:cNvPr>
              <p14:cNvContentPartPr/>
              <p14:nvPr/>
            </p14:nvContentPartPr>
            <p14:xfrm>
              <a:off x="2360605" y="1945073"/>
              <a:ext cx="8640" cy="332928"/>
            </p14:xfrm>
          </p:contentPart>
        </mc:Choice>
        <mc:Fallback xmlns="">
          <p:pic>
            <p:nvPicPr>
              <p:cNvPr id="22" name="Inkt 21">
                <a:extLst>
                  <a:ext uri="{FF2B5EF4-FFF2-40B4-BE49-F238E27FC236}">
                    <a16:creationId xmlns:a16="http://schemas.microsoft.com/office/drawing/2014/main" id="{1C0DDEF7-FA2D-4402-B467-EE9DE967C4E2}"/>
                  </a:ext>
                </a:extLst>
              </p:cNvPr>
              <p:cNvPicPr/>
              <p:nvPr/>
            </p:nvPicPr>
            <p:blipFill>
              <a:blip r:embed="rId30"/>
              <a:stretch>
                <a:fillRect/>
              </a:stretch>
            </p:blipFill>
            <p:spPr>
              <a:xfrm>
                <a:off x="2332165" y="1916279"/>
                <a:ext cx="65880" cy="39015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t 24">
                <a:extLst>
                  <a:ext uri="{FF2B5EF4-FFF2-40B4-BE49-F238E27FC236}">
                    <a16:creationId xmlns:a16="http://schemas.microsoft.com/office/drawing/2014/main" id="{4C25E8DF-6FE7-43EA-ACB5-2DA00927ACB3}"/>
                  </a:ext>
                </a:extLst>
              </p14:cNvPr>
              <p14:cNvContentPartPr/>
              <p14:nvPr/>
            </p14:nvContentPartPr>
            <p14:xfrm>
              <a:off x="2527069" y="1928369"/>
              <a:ext cx="266400" cy="357696"/>
            </p14:xfrm>
          </p:contentPart>
        </mc:Choice>
        <mc:Fallback xmlns="">
          <p:pic>
            <p:nvPicPr>
              <p:cNvPr id="25" name="Inkt 24">
                <a:extLst>
                  <a:ext uri="{FF2B5EF4-FFF2-40B4-BE49-F238E27FC236}">
                    <a16:creationId xmlns:a16="http://schemas.microsoft.com/office/drawing/2014/main" id="{4C25E8DF-6FE7-43EA-ACB5-2DA00927ACB3}"/>
                  </a:ext>
                </a:extLst>
              </p:cNvPr>
              <p:cNvPicPr/>
              <p:nvPr/>
            </p:nvPicPr>
            <p:blipFill>
              <a:blip r:embed="rId32"/>
              <a:stretch>
                <a:fillRect/>
              </a:stretch>
            </p:blipFill>
            <p:spPr>
              <a:xfrm>
                <a:off x="2498269" y="1899940"/>
                <a:ext cx="323640" cy="41491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t 56">
                <a:extLst>
                  <a:ext uri="{FF2B5EF4-FFF2-40B4-BE49-F238E27FC236}">
                    <a16:creationId xmlns:a16="http://schemas.microsoft.com/office/drawing/2014/main" id="{38AC9BDB-A281-44E6-BA8C-8ED4D44C6722}"/>
                  </a:ext>
                </a:extLst>
              </p14:cNvPr>
              <p14:cNvContentPartPr/>
              <p14:nvPr/>
            </p14:nvContentPartPr>
            <p14:xfrm>
              <a:off x="897565" y="2443889"/>
              <a:ext cx="2128320" cy="141696"/>
            </p14:xfrm>
          </p:contentPart>
        </mc:Choice>
        <mc:Fallback xmlns="">
          <p:pic>
            <p:nvPicPr>
              <p:cNvPr id="57" name="Inkt 56">
                <a:extLst>
                  <a:ext uri="{FF2B5EF4-FFF2-40B4-BE49-F238E27FC236}">
                    <a16:creationId xmlns:a16="http://schemas.microsoft.com/office/drawing/2014/main" id="{38AC9BDB-A281-44E6-BA8C-8ED4D44C6722}"/>
                  </a:ext>
                </a:extLst>
              </p:cNvPr>
              <p:cNvPicPr/>
              <p:nvPr/>
            </p:nvPicPr>
            <p:blipFill>
              <a:blip r:embed="rId34"/>
              <a:stretch>
                <a:fillRect/>
              </a:stretch>
            </p:blipFill>
            <p:spPr>
              <a:xfrm>
                <a:off x="869125" y="2415118"/>
                <a:ext cx="2185560" cy="19887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Inkt 58">
                <a:extLst>
                  <a:ext uri="{FF2B5EF4-FFF2-40B4-BE49-F238E27FC236}">
                    <a16:creationId xmlns:a16="http://schemas.microsoft.com/office/drawing/2014/main" id="{87CFD009-09C4-451F-875C-F2DF29562006}"/>
                  </a:ext>
                </a:extLst>
              </p14:cNvPr>
              <p14:cNvContentPartPr/>
              <p14:nvPr/>
            </p14:nvContentPartPr>
            <p14:xfrm>
              <a:off x="8262589" y="2003249"/>
              <a:ext cx="2120040" cy="665928"/>
            </p14:xfrm>
          </p:contentPart>
        </mc:Choice>
        <mc:Fallback xmlns="">
          <p:pic>
            <p:nvPicPr>
              <p:cNvPr id="59" name="Inkt 58">
                <a:extLst>
                  <a:ext uri="{FF2B5EF4-FFF2-40B4-BE49-F238E27FC236}">
                    <a16:creationId xmlns:a16="http://schemas.microsoft.com/office/drawing/2014/main" id="{87CFD009-09C4-451F-875C-F2DF29562006}"/>
                  </a:ext>
                </a:extLst>
              </p:cNvPr>
              <p:cNvPicPr/>
              <p:nvPr/>
            </p:nvPicPr>
            <p:blipFill>
              <a:blip r:embed="rId36"/>
              <a:stretch>
                <a:fillRect/>
              </a:stretch>
            </p:blipFill>
            <p:spPr>
              <a:xfrm>
                <a:off x="8234149" y="1974437"/>
                <a:ext cx="2177280" cy="72319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9" name="Inkt 78">
                <a:extLst>
                  <a:ext uri="{FF2B5EF4-FFF2-40B4-BE49-F238E27FC236}">
                    <a16:creationId xmlns:a16="http://schemas.microsoft.com/office/drawing/2014/main" id="{5A5EDDE6-CE45-4DE9-A1E1-9311E5866603}"/>
                  </a:ext>
                </a:extLst>
              </p14:cNvPr>
              <p14:cNvContentPartPr/>
              <p14:nvPr/>
            </p14:nvContentPartPr>
            <p14:xfrm>
              <a:off x="914269" y="3059057"/>
              <a:ext cx="1646424" cy="349488"/>
            </p14:xfrm>
          </p:contentPart>
        </mc:Choice>
        <mc:Fallback xmlns="">
          <p:pic>
            <p:nvPicPr>
              <p:cNvPr id="79" name="Inkt 78">
                <a:extLst>
                  <a:ext uri="{FF2B5EF4-FFF2-40B4-BE49-F238E27FC236}">
                    <a16:creationId xmlns:a16="http://schemas.microsoft.com/office/drawing/2014/main" id="{5A5EDDE6-CE45-4DE9-A1E1-9311E5866603}"/>
                  </a:ext>
                </a:extLst>
              </p:cNvPr>
              <p:cNvPicPr/>
              <p:nvPr/>
            </p:nvPicPr>
            <p:blipFill>
              <a:blip r:embed="rId38"/>
              <a:stretch>
                <a:fillRect/>
              </a:stretch>
            </p:blipFill>
            <p:spPr>
              <a:xfrm>
                <a:off x="899868" y="3044660"/>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0" name="Inkt 79">
                <a:extLst>
                  <a:ext uri="{FF2B5EF4-FFF2-40B4-BE49-F238E27FC236}">
                    <a16:creationId xmlns:a16="http://schemas.microsoft.com/office/drawing/2014/main" id="{E74C9F88-4F5B-4E31-A1B9-A67CEBDF3FF3}"/>
                  </a:ext>
                </a:extLst>
              </p14:cNvPr>
              <p14:cNvContentPartPr/>
              <p14:nvPr/>
            </p14:nvContentPartPr>
            <p14:xfrm>
              <a:off x="7676185" y="3134814"/>
              <a:ext cx="1646424" cy="349488"/>
            </p14:xfrm>
          </p:contentPart>
        </mc:Choice>
        <mc:Fallback xmlns="">
          <p:pic>
            <p:nvPicPr>
              <p:cNvPr id="80" name="Inkt 79">
                <a:extLst>
                  <a:ext uri="{FF2B5EF4-FFF2-40B4-BE49-F238E27FC236}">
                    <a16:creationId xmlns:a16="http://schemas.microsoft.com/office/drawing/2014/main" id="{E74C9F88-4F5B-4E31-A1B9-A67CEBDF3FF3}"/>
                  </a:ext>
                </a:extLst>
              </p:cNvPr>
              <p:cNvPicPr/>
              <p:nvPr/>
            </p:nvPicPr>
            <p:blipFill>
              <a:blip r:embed="rId38"/>
              <a:stretch>
                <a:fillRect/>
              </a:stretch>
            </p:blipFill>
            <p:spPr>
              <a:xfrm>
                <a:off x="7661784" y="3120417"/>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1" name="Inkt 80">
                <a:extLst>
                  <a:ext uri="{FF2B5EF4-FFF2-40B4-BE49-F238E27FC236}">
                    <a16:creationId xmlns:a16="http://schemas.microsoft.com/office/drawing/2014/main" id="{5CE23945-84A8-411D-97DE-FEB480BFA8FA}"/>
                  </a:ext>
                </a:extLst>
              </p14:cNvPr>
              <p14:cNvContentPartPr/>
              <p14:nvPr/>
            </p14:nvContentPartPr>
            <p14:xfrm>
              <a:off x="922621" y="3857105"/>
              <a:ext cx="166464" cy="16992"/>
            </p14:xfrm>
          </p:contentPart>
        </mc:Choice>
        <mc:Fallback xmlns="">
          <p:pic>
            <p:nvPicPr>
              <p:cNvPr id="81" name="Inkt 80">
                <a:extLst>
                  <a:ext uri="{FF2B5EF4-FFF2-40B4-BE49-F238E27FC236}">
                    <a16:creationId xmlns:a16="http://schemas.microsoft.com/office/drawing/2014/main" id="{5CE23945-84A8-411D-97DE-FEB480BFA8FA}"/>
                  </a:ext>
                </a:extLst>
              </p:cNvPr>
              <p:cNvPicPr/>
              <p:nvPr/>
            </p:nvPicPr>
            <p:blipFill>
              <a:blip r:embed="rId41"/>
              <a:stretch>
                <a:fillRect/>
              </a:stretch>
            </p:blipFill>
            <p:spPr>
              <a:xfrm>
                <a:off x="908240" y="3842945"/>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2" name="Inkt 161">
                <a:extLst>
                  <a:ext uri="{FF2B5EF4-FFF2-40B4-BE49-F238E27FC236}">
                    <a16:creationId xmlns:a16="http://schemas.microsoft.com/office/drawing/2014/main" id="{9C7452E8-9562-476E-AD4C-FA74FFE12DCB}"/>
                  </a:ext>
                </a:extLst>
              </p14:cNvPr>
              <p14:cNvContentPartPr/>
              <p14:nvPr/>
            </p14:nvContentPartPr>
            <p14:xfrm>
              <a:off x="7607030" y="3866971"/>
              <a:ext cx="166464" cy="16992"/>
            </p14:xfrm>
          </p:contentPart>
        </mc:Choice>
        <mc:Fallback xmlns="">
          <p:pic>
            <p:nvPicPr>
              <p:cNvPr id="162" name="Inkt 161">
                <a:extLst>
                  <a:ext uri="{FF2B5EF4-FFF2-40B4-BE49-F238E27FC236}">
                    <a16:creationId xmlns:a16="http://schemas.microsoft.com/office/drawing/2014/main" id="{9C7452E8-9562-476E-AD4C-FA74FFE12DCB}"/>
                  </a:ext>
                </a:extLst>
              </p:cNvPr>
              <p:cNvPicPr/>
              <p:nvPr/>
            </p:nvPicPr>
            <p:blipFill>
              <a:blip r:embed="rId41"/>
              <a:stretch>
                <a:fillRect/>
              </a:stretch>
            </p:blipFill>
            <p:spPr>
              <a:xfrm>
                <a:off x="7592649" y="3852811"/>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63" name="Inkt 162">
                <a:extLst>
                  <a:ext uri="{FF2B5EF4-FFF2-40B4-BE49-F238E27FC236}">
                    <a16:creationId xmlns:a16="http://schemas.microsoft.com/office/drawing/2014/main" id="{93C2E281-059E-40A8-8A20-95C32C418532}"/>
                  </a:ext>
                </a:extLst>
              </p14:cNvPr>
              <p14:cNvContentPartPr/>
              <p14:nvPr/>
            </p14:nvContentPartPr>
            <p14:xfrm>
              <a:off x="7931318" y="3602513"/>
              <a:ext cx="2556985" cy="509184"/>
            </p14:xfrm>
          </p:contentPart>
        </mc:Choice>
        <mc:Fallback xmlns="">
          <p:pic>
            <p:nvPicPr>
              <p:cNvPr id="163" name="Inkt 162">
                <a:extLst>
                  <a:ext uri="{FF2B5EF4-FFF2-40B4-BE49-F238E27FC236}">
                    <a16:creationId xmlns:a16="http://schemas.microsoft.com/office/drawing/2014/main" id="{93C2E281-059E-40A8-8A20-95C32C418532}"/>
                  </a:ext>
                </a:extLst>
              </p:cNvPr>
              <p:cNvPicPr/>
              <p:nvPr/>
            </p:nvPicPr>
            <p:blipFill>
              <a:blip r:embed="rId44"/>
              <a:stretch>
                <a:fillRect/>
              </a:stretch>
            </p:blipFill>
            <p:spPr>
              <a:xfrm>
                <a:off x="7916919" y="3588119"/>
                <a:ext cx="2585424" cy="53761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0" name="Inkt 59">
                <a:extLst>
                  <a:ext uri="{FF2B5EF4-FFF2-40B4-BE49-F238E27FC236}">
                    <a16:creationId xmlns:a16="http://schemas.microsoft.com/office/drawing/2014/main" id="{CF7F58B5-5197-4EE6-85D3-ABB654EB5BAB}"/>
                  </a:ext>
                </a:extLst>
              </p14:cNvPr>
              <p14:cNvContentPartPr/>
              <p14:nvPr/>
            </p14:nvContentPartPr>
            <p14:xfrm>
              <a:off x="7589268" y="4279716"/>
              <a:ext cx="2079819" cy="471168"/>
            </p14:xfrm>
          </p:contentPart>
        </mc:Choice>
        <mc:Fallback xmlns="">
          <p:pic>
            <p:nvPicPr>
              <p:cNvPr id="60" name="Inkt 59">
                <a:extLst>
                  <a:ext uri="{FF2B5EF4-FFF2-40B4-BE49-F238E27FC236}">
                    <a16:creationId xmlns:a16="http://schemas.microsoft.com/office/drawing/2014/main" id="{CF7F58B5-5197-4EE6-85D3-ABB654EB5BAB}"/>
                  </a:ext>
                </a:extLst>
              </p:cNvPr>
              <p:cNvPicPr/>
              <p:nvPr/>
            </p:nvPicPr>
            <p:blipFill>
              <a:blip r:embed="rId46"/>
              <a:stretch>
                <a:fillRect/>
              </a:stretch>
            </p:blipFill>
            <p:spPr>
              <a:xfrm>
                <a:off x="7575227" y="4265318"/>
                <a:ext cx="2108260" cy="49960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61" name="Inkt 60">
                <a:extLst>
                  <a:ext uri="{FF2B5EF4-FFF2-40B4-BE49-F238E27FC236}">
                    <a16:creationId xmlns:a16="http://schemas.microsoft.com/office/drawing/2014/main" id="{5E3B0E1C-8693-43D9-B8CB-5CCC36FBFF6E}"/>
                  </a:ext>
                </a:extLst>
              </p14:cNvPr>
              <p14:cNvContentPartPr/>
              <p14:nvPr/>
            </p14:nvContentPartPr>
            <p14:xfrm>
              <a:off x="9879697" y="4415026"/>
              <a:ext cx="476352" cy="460224"/>
            </p14:xfrm>
          </p:contentPart>
        </mc:Choice>
        <mc:Fallback xmlns="">
          <p:pic>
            <p:nvPicPr>
              <p:cNvPr id="61" name="Inkt 60">
                <a:extLst>
                  <a:ext uri="{FF2B5EF4-FFF2-40B4-BE49-F238E27FC236}">
                    <a16:creationId xmlns:a16="http://schemas.microsoft.com/office/drawing/2014/main" id="{5E3B0E1C-8693-43D9-B8CB-5CCC36FBFF6E}"/>
                  </a:ext>
                </a:extLst>
              </p:cNvPr>
              <p:cNvPicPr/>
              <p:nvPr/>
            </p:nvPicPr>
            <p:blipFill>
              <a:blip r:embed="rId48"/>
              <a:stretch>
                <a:fillRect/>
              </a:stretch>
            </p:blipFill>
            <p:spPr>
              <a:xfrm>
                <a:off x="9865306" y="4400633"/>
                <a:ext cx="504775" cy="48865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65" name="Inkt 64">
                <a:extLst>
                  <a:ext uri="{FF2B5EF4-FFF2-40B4-BE49-F238E27FC236}">
                    <a16:creationId xmlns:a16="http://schemas.microsoft.com/office/drawing/2014/main" id="{F9229E31-886A-46E9-AAC5-B34933CA6779}"/>
                  </a:ext>
                </a:extLst>
              </p14:cNvPr>
              <p14:cNvContentPartPr/>
              <p14:nvPr/>
            </p14:nvContentPartPr>
            <p14:xfrm>
              <a:off x="10136753" y="4387188"/>
              <a:ext cx="124992" cy="74304"/>
            </p14:xfrm>
          </p:contentPart>
        </mc:Choice>
        <mc:Fallback xmlns="">
          <p:pic>
            <p:nvPicPr>
              <p:cNvPr id="65" name="Inkt 64">
                <a:extLst>
                  <a:ext uri="{FF2B5EF4-FFF2-40B4-BE49-F238E27FC236}">
                    <a16:creationId xmlns:a16="http://schemas.microsoft.com/office/drawing/2014/main" id="{F9229E31-886A-46E9-AAC5-B34933CA6779}"/>
                  </a:ext>
                </a:extLst>
              </p:cNvPr>
              <p:cNvPicPr/>
              <p:nvPr/>
            </p:nvPicPr>
            <p:blipFill>
              <a:blip r:embed="rId50"/>
              <a:stretch>
                <a:fillRect/>
              </a:stretch>
            </p:blipFill>
            <p:spPr>
              <a:xfrm>
                <a:off x="10122386" y="4372830"/>
                <a:ext cx="153367" cy="10266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66" name="Inkt 65">
                <a:extLst>
                  <a:ext uri="{FF2B5EF4-FFF2-40B4-BE49-F238E27FC236}">
                    <a16:creationId xmlns:a16="http://schemas.microsoft.com/office/drawing/2014/main" id="{6EAC1095-4A4D-4A56-BB46-D6405EF640C9}"/>
                  </a:ext>
                </a:extLst>
              </p14:cNvPr>
              <p14:cNvContentPartPr/>
              <p14:nvPr/>
            </p14:nvContentPartPr>
            <p14:xfrm>
              <a:off x="10155185" y="4317780"/>
              <a:ext cx="124992" cy="111168"/>
            </p14:xfrm>
          </p:contentPart>
        </mc:Choice>
        <mc:Fallback xmlns="">
          <p:pic>
            <p:nvPicPr>
              <p:cNvPr id="66" name="Inkt 65">
                <a:extLst>
                  <a:ext uri="{FF2B5EF4-FFF2-40B4-BE49-F238E27FC236}">
                    <a16:creationId xmlns:a16="http://schemas.microsoft.com/office/drawing/2014/main" id="{6EAC1095-4A4D-4A56-BB46-D6405EF640C9}"/>
                  </a:ext>
                </a:extLst>
              </p:cNvPr>
              <p:cNvPicPr/>
              <p:nvPr/>
            </p:nvPicPr>
            <p:blipFill>
              <a:blip r:embed="rId52"/>
              <a:stretch>
                <a:fillRect/>
              </a:stretch>
            </p:blipFill>
            <p:spPr>
              <a:xfrm>
                <a:off x="10141177" y="4303749"/>
                <a:ext cx="153367" cy="13959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7" name="Inkt 66">
                <a:extLst>
                  <a:ext uri="{FF2B5EF4-FFF2-40B4-BE49-F238E27FC236}">
                    <a16:creationId xmlns:a16="http://schemas.microsoft.com/office/drawing/2014/main" id="{ABEA8A95-64AB-4319-A985-73FC45E8729E}"/>
                  </a:ext>
                </a:extLst>
              </p14:cNvPr>
              <p14:cNvContentPartPr/>
              <p14:nvPr/>
            </p14:nvContentPartPr>
            <p14:xfrm>
              <a:off x="896465" y="4477727"/>
              <a:ext cx="134784" cy="9216"/>
            </p14:xfrm>
          </p:contentPart>
        </mc:Choice>
        <mc:Fallback xmlns="">
          <p:pic>
            <p:nvPicPr>
              <p:cNvPr id="67" name="Inkt 66">
                <a:extLst>
                  <a:ext uri="{FF2B5EF4-FFF2-40B4-BE49-F238E27FC236}">
                    <a16:creationId xmlns:a16="http://schemas.microsoft.com/office/drawing/2014/main" id="{ABEA8A95-64AB-4319-A985-73FC45E8729E}"/>
                  </a:ext>
                </a:extLst>
              </p:cNvPr>
              <p:cNvPicPr/>
              <p:nvPr/>
            </p:nvPicPr>
            <p:blipFill>
              <a:blip r:embed="rId54"/>
              <a:stretch>
                <a:fillRect/>
              </a:stretch>
            </p:blipFill>
            <p:spPr>
              <a:xfrm>
                <a:off x="882088" y="4463549"/>
                <a:ext cx="163178" cy="37218"/>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 name="Inkt 50">
                <a:extLst>
                  <a:ext uri="{FF2B5EF4-FFF2-40B4-BE49-F238E27FC236}">
                    <a16:creationId xmlns:a16="http://schemas.microsoft.com/office/drawing/2014/main" id="{9FA1D3C7-F6F3-4E2E-AE42-8A9E471CBBAD}"/>
                  </a:ext>
                </a:extLst>
              </p14:cNvPr>
              <p14:cNvContentPartPr/>
              <p14:nvPr/>
            </p14:nvContentPartPr>
            <p14:xfrm>
              <a:off x="1232561" y="3592647"/>
              <a:ext cx="2571333" cy="1170893"/>
            </p14:xfrm>
          </p:contentPart>
        </mc:Choice>
        <mc:Fallback xmlns="">
          <p:pic>
            <p:nvPicPr>
              <p:cNvPr id="51" name="Inkt 50">
                <a:extLst>
                  <a:ext uri="{FF2B5EF4-FFF2-40B4-BE49-F238E27FC236}">
                    <a16:creationId xmlns:a16="http://schemas.microsoft.com/office/drawing/2014/main" id="{9FA1D3C7-F6F3-4E2E-AE42-8A9E471CBBAD}"/>
                  </a:ext>
                </a:extLst>
              </p:cNvPr>
              <p:cNvPicPr/>
              <p:nvPr/>
            </p:nvPicPr>
            <p:blipFill>
              <a:blip r:embed="rId56"/>
              <a:stretch>
                <a:fillRect/>
              </a:stretch>
            </p:blipFill>
            <p:spPr>
              <a:xfrm>
                <a:off x="1218162" y="3578245"/>
                <a:ext cx="2599771" cy="1192136"/>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 name="Inkt 3">
                <a:extLst>
                  <a:ext uri="{FF2B5EF4-FFF2-40B4-BE49-F238E27FC236}">
                    <a16:creationId xmlns:a16="http://schemas.microsoft.com/office/drawing/2014/main" id="{36E47E42-943A-4578-9E38-8EB4ADEE7154}"/>
                  </a:ext>
                </a:extLst>
              </p14:cNvPr>
              <p14:cNvContentPartPr/>
              <p14:nvPr/>
            </p14:nvContentPartPr>
            <p14:xfrm>
              <a:off x="887219" y="5096772"/>
              <a:ext cx="162720" cy="11232"/>
            </p14:xfrm>
          </p:contentPart>
        </mc:Choice>
        <mc:Fallback xmlns="">
          <p:pic>
            <p:nvPicPr>
              <p:cNvPr id="4" name="Inkt 3">
                <a:extLst>
                  <a:ext uri="{FF2B5EF4-FFF2-40B4-BE49-F238E27FC236}">
                    <a16:creationId xmlns:a16="http://schemas.microsoft.com/office/drawing/2014/main" id="{36E47E42-943A-4578-9E38-8EB4ADEE7154}"/>
                  </a:ext>
                </a:extLst>
              </p:cNvPr>
              <p:cNvPicPr/>
              <p:nvPr/>
            </p:nvPicPr>
            <p:blipFill>
              <a:blip r:embed="rId58"/>
              <a:stretch>
                <a:fillRect/>
              </a:stretch>
            </p:blipFill>
            <p:spPr>
              <a:xfrm>
                <a:off x="872819" y="5082732"/>
                <a:ext cx="191160" cy="38961"/>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1" name="Inkt 30">
                <a:extLst>
                  <a:ext uri="{FF2B5EF4-FFF2-40B4-BE49-F238E27FC236}">
                    <a16:creationId xmlns:a16="http://schemas.microsoft.com/office/drawing/2014/main" id="{D9601916-03B1-46DF-9632-97A04BA3E11A}"/>
                  </a:ext>
                </a:extLst>
              </p14:cNvPr>
              <p14:cNvContentPartPr/>
              <p14:nvPr/>
            </p14:nvContentPartPr>
            <p14:xfrm>
              <a:off x="1179251" y="4842468"/>
              <a:ext cx="1726920" cy="487296"/>
            </p14:xfrm>
          </p:contentPart>
        </mc:Choice>
        <mc:Fallback xmlns="">
          <p:pic>
            <p:nvPicPr>
              <p:cNvPr id="31" name="Inkt 30">
                <a:extLst>
                  <a:ext uri="{FF2B5EF4-FFF2-40B4-BE49-F238E27FC236}">
                    <a16:creationId xmlns:a16="http://schemas.microsoft.com/office/drawing/2014/main" id="{D9601916-03B1-46DF-9632-97A04BA3E11A}"/>
                  </a:ext>
                </a:extLst>
              </p:cNvPr>
              <p:cNvPicPr/>
              <p:nvPr/>
            </p:nvPicPr>
            <p:blipFill>
              <a:blip r:embed="rId60"/>
              <a:stretch>
                <a:fillRect/>
              </a:stretch>
            </p:blipFill>
            <p:spPr>
              <a:xfrm>
                <a:off x="1165208" y="4828072"/>
                <a:ext cx="1755366" cy="515728"/>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t 49">
                <a:extLst>
                  <a:ext uri="{FF2B5EF4-FFF2-40B4-BE49-F238E27FC236}">
                    <a16:creationId xmlns:a16="http://schemas.microsoft.com/office/drawing/2014/main" id="{06A8590A-9ABB-478A-816D-90F7C432C7E0}"/>
                  </a:ext>
                </a:extLst>
              </p14:cNvPr>
              <p14:cNvContentPartPr/>
              <p14:nvPr/>
            </p14:nvContentPartPr>
            <p14:xfrm>
              <a:off x="3018995" y="4918212"/>
              <a:ext cx="671616" cy="351936"/>
            </p14:xfrm>
          </p:contentPart>
        </mc:Choice>
        <mc:Fallback xmlns="">
          <p:pic>
            <p:nvPicPr>
              <p:cNvPr id="50" name="Inkt 49">
                <a:extLst>
                  <a:ext uri="{FF2B5EF4-FFF2-40B4-BE49-F238E27FC236}">
                    <a16:creationId xmlns:a16="http://schemas.microsoft.com/office/drawing/2014/main" id="{06A8590A-9ABB-478A-816D-90F7C432C7E0}"/>
                  </a:ext>
                </a:extLst>
              </p:cNvPr>
              <p:cNvPicPr/>
              <p:nvPr/>
            </p:nvPicPr>
            <p:blipFill>
              <a:blip r:embed="rId62"/>
              <a:stretch>
                <a:fillRect/>
              </a:stretch>
            </p:blipFill>
            <p:spPr>
              <a:xfrm>
                <a:off x="3004598" y="4903818"/>
                <a:ext cx="700050" cy="380364"/>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2" name="Inkt 51">
                <a:extLst>
                  <a:ext uri="{FF2B5EF4-FFF2-40B4-BE49-F238E27FC236}">
                    <a16:creationId xmlns:a16="http://schemas.microsoft.com/office/drawing/2014/main" id="{CD1A4EB0-B400-441E-8F3A-AE42001B05E8}"/>
                  </a:ext>
                </a:extLst>
              </p14:cNvPr>
              <p14:cNvContentPartPr/>
              <p14:nvPr/>
            </p14:nvContentPartPr>
            <p14:xfrm>
              <a:off x="3635891" y="4815396"/>
              <a:ext cx="288" cy="5760"/>
            </p14:xfrm>
          </p:contentPart>
        </mc:Choice>
        <mc:Fallback xmlns="">
          <p:pic>
            <p:nvPicPr>
              <p:cNvPr id="52" name="Inkt 51">
                <a:extLst>
                  <a:ext uri="{FF2B5EF4-FFF2-40B4-BE49-F238E27FC236}">
                    <a16:creationId xmlns:a16="http://schemas.microsoft.com/office/drawing/2014/main" id="{CD1A4EB0-B400-441E-8F3A-AE42001B05E8}"/>
                  </a:ext>
                </a:extLst>
              </p:cNvPr>
              <p:cNvPicPr/>
              <p:nvPr/>
            </p:nvPicPr>
            <p:blipFill>
              <a:blip r:embed="rId64"/>
              <a:stretch>
                <a:fillRect/>
              </a:stretch>
            </p:blipFill>
            <p:spPr>
              <a:xfrm>
                <a:off x="3624371" y="4803876"/>
                <a:ext cx="23040" cy="28512"/>
              </a:xfrm>
              <a:prstGeom prst="rect">
                <a:avLst/>
              </a:prstGeom>
            </p:spPr>
          </p:pic>
        </mc:Fallback>
      </mc:AlternateContent>
    </p:spTree>
    <p:extLst>
      <p:ext uri="{BB962C8B-B14F-4D97-AF65-F5344CB8AC3E}">
        <p14:creationId xmlns:p14="http://schemas.microsoft.com/office/powerpoint/2010/main" val="3845344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7084BA84-CC47-4B3E-B279-4486B8C5AEF3}"/>
              </a:ext>
            </a:extLst>
          </p:cNvPr>
          <p:cNvPicPr>
            <a:picLocks noChangeAspect="1"/>
          </p:cNvPicPr>
          <p:nvPr/>
        </p:nvPicPr>
        <p:blipFill rotWithShape="1">
          <a:blip r:embed="rId3"/>
          <a:srcRect l="6332" t="6339" b="10166"/>
          <a:stretch/>
        </p:blipFill>
        <p:spPr>
          <a:xfrm>
            <a:off x="2974519" y="0"/>
            <a:ext cx="5453276" cy="2734350"/>
          </a:xfrm>
          <a:prstGeom prst="rect">
            <a:avLst/>
          </a:prstGeom>
        </p:spPr>
      </p:pic>
      <mc:AlternateContent xmlns:mc="http://schemas.openxmlformats.org/markup-compatibility/2006" xmlns:p14="http://schemas.microsoft.com/office/powerpoint/2010/main">
        <mc:Choice Requires="p14">
          <p:contentPart p14:bwMode="auto" r:id="rId4">
            <p14:nvContentPartPr>
              <p14:cNvPr id="32" name="Inkt 31">
                <a:extLst>
                  <a:ext uri="{FF2B5EF4-FFF2-40B4-BE49-F238E27FC236}">
                    <a16:creationId xmlns:a16="http://schemas.microsoft.com/office/drawing/2014/main" id="{AFCDFA22-8CB7-4AEE-ADFE-83E08A0468EC}"/>
                  </a:ext>
                </a:extLst>
              </p14:cNvPr>
              <p14:cNvContentPartPr/>
              <p14:nvPr/>
            </p14:nvContentPartPr>
            <p14:xfrm>
              <a:off x="5450817" y="2130414"/>
              <a:ext cx="9216" cy="186624"/>
            </p14:xfrm>
          </p:contentPart>
        </mc:Choice>
        <mc:Fallback xmlns="">
          <p:pic>
            <p:nvPicPr>
              <p:cNvPr id="32" name="Inkt 31">
                <a:extLst>
                  <a:ext uri="{FF2B5EF4-FFF2-40B4-BE49-F238E27FC236}">
                    <a16:creationId xmlns:a16="http://schemas.microsoft.com/office/drawing/2014/main" id="{AFCDFA22-8CB7-4AEE-ADFE-83E08A0468EC}"/>
                  </a:ext>
                </a:extLst>
              </p:cNvPr>
              <p:cNvPicPr/>
              <p:nvPr/>
            </p:nvPicPr>
            <p:blipFill>
              <a:blip r:embed="rId5"/>
              <a:stretch>
                <a:fillRect/>
              </a:stretch>
            </p:blipFill>
            <p:spPr>
              <a:xfrm>
                <a:off x="5410497" y="2090382"/>
                <a:ext cx="89568" cy="26697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t 32">
                <a:extLst>
                  <a:ext uri="{FF2B5EF4-FFF2-40B4-BE49-F238E27FC236}">
                    <a16:creationId xmlns:a16="http://schemas.microsoft.com/office/drawing/2014/main" id="{36730359-7184-4E67-B95F-15C15F4389F3}"/>
                  </a:ext>
                </a:extLst>
              </p14:cNvPr>
              <p14:cNvContentPartPr/>
              <p14:nvPr/>
            </p14:nvContentPartPr>
            <p14:xfrm>
              <a:off x="5441889" y="2672142"/>
              <a:ext cx="288" cy="88992"/>
            </p14:xfrm>
          </p:contentPart>
        </mc:Choice>
        <mc:Fallback xmlns="">
          <p:pic>
            <p:nvPicPr>
              <p:cNvPr id="33" name="Inkt 32">
                <a:extLst>
                  <a:ext uri="{FF2B5EF4-FFF2-40B4-BE49-F238E27FC236}">
                    <a16:creationId xmlns:a16="http://schemas.microsoft.com/office/drawing/2014/main" id="{36730359-7184-4E67-B95F-15C15F4389F3}"/>
                  </a:ext>
                </a:extLst>
              </p:cNvPr>
              <p:cNvPicPr/>
              <p:nvPr/>
            </p:nvPicPr>
            <p:blipFill>
              <a:blip r:embed="rId7"/>
              <a:stretch>
                <a:fillRect/>
              </a:stretch>
            </p:blipFill>
            <p:spPr>
              <a:xfrm>
                <a:off x="5401569" y="2631822"/>
                <a:ext cx="80640" cy="16934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t 33">
                <a:extLst>
                  <a:ext uri="{FF2B5EF4-FFF2-40B4-BE49-F238E27FC236}">
                    <a16:creationId xmlns:a16="http://schemas.microsoft.com/office/drawing/2014/main" id="{8573278B-557B-44DE-9CE5-94012CB56385}"/>
                  </a:ext>
                </a:extLst>
              </p14:cNvPr>
              <p14:cNvContentPartPr/>
              <p14:nvPr/>
            </p14:nvContentPartPr>
            <p14:xfrm>
              <a:off x="5415105" y="3018318"/>
              <a:ext cx="9216" cy="97920"/>
            </p14:xfrm>
          </p:contentPart>
        </mc:Choice>
        <mc:Fallback xmlns="">
          <p:pic>
            <p:nvPicPr>
              <p:cNvPr id="34" name="Inkt 33">
                <a:extLst>
                  <a:ext uri="{FF2B5EF4-FFF2-40B4-BE49-F238E27FC236}">
                    <a16:creationId xmlns:a16="http://schemas.microsoft.com/office/drawing/2014/main" id="{8573278B-557B-44DE-9CE5-94012CB56385}"/>
                  </a:ext>
                </a:extLst>
              </p:cNvPr>
              <p:cNvPicPr/>
              <p:nvPr/>
            </p:nvPicPr>
            <p:blipFill>
              <a:blip r:embed="rId9"/>
              <a:stretch>
                <a:fillRect/>
              </a:stretch>
            </p:blipFill>
            <p:spPr>
              <a:xfrm>
                <a:off x="5375073" y="29779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5" name="Inkt 34">
                <a:extLst>
                  <a:ext uri="{FF2B5EF4-FFF2-40B4-BE49-F238E27FC236}">
                    <a16:creationId xmlns:a16="http://schemas.microsoft.com/office/drawing/2014/main" id="{818540C8-93C3-40A8-A71A-DCD5719BD4DA}"/>
                  </a:ext>
                </a:extLst>
              </p14:cNvPr>
              <p14:cNvContentPartPr/>
              <p14:nvPr/>
            </p14:nvContentPartPr>
            <p14:xfrm>
              <a:off x="5424033" y="3444270"/>
              <a:ext cx="288" cy="80064"/>
            </p14:xfrm>
          </p:contentPart>
        </mc:Choice>
        <mc:Fallback xmlns="">
          <p:pic>
            <p:nvPicPr>
              <p:cNvPr id="35" name="Inkt 34">
                <a:extLst>
                  <a:ext uri="{FF2B5EF4-FFF2-40B4-BE49-F238E27FC236}">
                    <a16:creationId xmlns:a16="http://schemas.microsoft.com/office/drawing/2014/main" id="{818540C8-93C3-40A8-A71A-DCD5719BD4DA}"/>
                  </a:ext>
                </a:extLst>
              </p:cNvPr>
              <p:cNvPicPr/>
              <p:nvPr/>
            </p:nvPicPr>
            <p:blipFill>
              <a:blip r:embed="rId11"/>
              <a:stretch>
                <a:fillRect/>
              </a:stretch>
            </p:blipFill>
            <p:spPr>
              <a:xfrm>
                <a:off x="5384001" y="3404238"/>
                <a:ext cx="80640"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t 35">
                <a:extLst>
                  <a:ext uri="{FF2B5EF4-FFF2-40B4-BE49-F238E27FC236}">
                    <a16:creationId xmlns:a16="http://schemas.microsoft.com/office/drawing/2014/main" id="{F082CDF3-7B2A-4B25-A163-9214741835DB}"/>
                  </a:ext>
                </a:extLst>
              </p14:cNvPr>
              <p14:cNvContentPartPr/>
              <p14:nvPr/>
            </p14:nvContentPartPr>
            <p14:xfrm>
              <a:off x="5406465" y="3817230"/>
              <a:ext cx="9216" cy="97920"/>
            </p14:xfrm>
          </p:contentPart>
        </mc:Choice>
        <mc:Fallback xmlns="">
          <p:pic>
            <p:nvPicPr>
              <p:cNvPr id="36" name="Inkt 35">
                <a:extLst>
                  <a:ext uri="{FF2B5EF4-FFF2-40B4-BE49-F238E27FC236}">
                    <a16:creationId xmlns:a16="http://schemas.microsoft.com/office/drawing/2014/main" id="{F082CDF3-7B2A-4B25-A163-9214741835DB}"/>
                  </a:ext>
                </a:extLst>
              </p:cNvPr>
              <p:cNvPicPr/>
              <p:nvPr/>
            </p:nvPicPr>
            <p:blipFill>
              <a:blip r:embed="rId13"/>
              <a:stretch>
                <a:fillRect/>
              </a:stretch>
            </p:blipFill>
            <p:spPr>
              <a:xfrm>
                <a:off x="5366145" y="3777198"/>
                <a:ext cx="89568"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t 36">
                <a:extLst>
                  <a:ext uri="{FF2B5EF4-FFF2-40B4-BE49-F238E27FC236}">
                    <a16:creationId xmlns:a16="http://schemas.microsoft.com/office/drawing/2014/main" id="{7A03BB98-8129-4BBC-ABC9-5541CB14F184}"/>
                  </a:ext>
                </a:extLst>
              </p14:cNvPr>
              <p14:cNvContentPartPr/>
              <p14:nvPr/>
            </p14:nvContentPartPr>
            <p14:xfrm>
              <a:off x="5397537" y="4305390"/>
              <a:ext cx="9216" cy="80064"/>
            </p14:xfrm>
          </p:contentPart>
        </mc:Choice>
        <mc:Fallback xmlns="">
          <p:pic>
            <p:nvPicPr>
              <p:cNvPr id="37" name="Inkt 36">
                <a:extLst>
                  <a:ext uri="{FF2B5EF4-FFF2-40B4-BE49-F238E27FC236}">
                    <a16:creationId xmlns:a16="http://schemas.microsoft.com/office/drawing/2014/main" id="{7A03BB98-8129-4BBC-ABC9-5541CB14F184}"/>
                  </a:ext>
                </a:extLst>
              </p:cNvPr>
              <p:cNvPicPr/>
              <p:nvPr/>
            </p:nvPicPr>
            <p:blipFill>
              <a:blip r:embed="rId15"/>
              <a:stretch>
                <a:fillRect/>
              </a:stretch>
            </p:blipFill>
            <p:spPr>
              <a:xfrm>
                <a:off x="5357217" y="4265358"/>
                <a:ext cx="89568" cy="16041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 name="Inkt 37">
                <a:extLst>
                  <a:ext uri="{FF2B5EF4-FFF2-40B4-BE49-F238E27FC236}">
                    <a16:creationId xmlns:a16="http://schemas.microsoft.com/office/drawing/2014/main" id="{E3146CB5-3302-4679-80A0-52436BC363CF}"/>
                  </a:ext>
                </a:extLst>
              </p14:cNvPr>
              <p14:cNvContentPartPr/>
              <p14:nvPr/>
            </p14:nvContentPartPr>
            <p14:xfrm>
              <a:off x="5424033" y="4713774"/>
              <a:ext cx="9216" cy="133344"/>
            </p14:xfrm>
          </p:contentPart>
        </mc:Choice>
        <mc:Fallback xmlns="">
          <p:pic>
            <p:nvPicPr>
              <p:cNvPr id="38" name="Inkt 37">
                <a:extLst>
                  <a:ext uri="{FF2B5EF4-FFF2-40B4-BE49-F238E27FC236}">
                    <a16:creationId xmlns:a16="http://schemas.microsoft.com/office/drawing/2014/main" id="{E3146CB5-3302-4679-80A0-52436BC363CF}"/>
                  </a:ext>
                </a:extLst>
              </p:cNvPr>
              <p:cNvPicPr/>
              <p:nvPr/>
            </p:nvPicPr>
            <p:blipFill>
              <a:blip r:embed="rId17"/>
              <a:stretch>
                <a:fillRect/>
              </a:stretch>
            </p:blipFill>
            <p:spPr>
              <a:xfrm>
                <a:off x="5384001" y="4673742"/>
                <a:ext cx="89568" cy="21369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 name="Inkt 38">
                <a:extLst>
                  <a:ext uri="{FF2B5EF4-FFF2-40B4-BE49-F238E27FC236}">
                    <a16:creationId xmlns:a16="http://schemas.microsoft.com/office/drawing/2014/main" id="{501D4B93-6840-4555-A973-12CC8C53C42B}"/>
                  </a:ext>
                </a:extLst>
              </p14:cNvPr>
              <p14:cNvContentPartPr/>
              <p14:nvPr/>
            </p14:nvContentPartPr>
            <p14:xfrm>
              <a:off x="5432961" y="5255502"/>
              <a:ext cx="288" cy="71424"/>
            </p14:xfrm>
          </p:contentPart>
        </mc:Choice>
        <mc:Fallback xmlns="">
          <p:pic>
            <p:nvPicPr>
              <p:cNvPr id="39" name="Inkt 38">
                <a:extLst>
                  <a:ext uri="{FF2B5EF4-FFF2-40B4-BE49-F238E27FC236}">
                    <a16:creationId xmlns:a16="http://schemas.microsoft.com/office/drawing/2014/main" id="{501D4B93-6840-4555-A973-12CC8C53C42B}"/>
                  </a:ext>
                </a:extLst>
              </p:cNvPr>
              <p:cNvPicPr/>
              <p:nvPr/>
            </p:nvPicPr>
            <p:blipFill>
              <a:blip r:embed="rId19"/>
              <a:stretch>
                <a:fillRect/>
              </a:stretch>
            </p:blipFill>
            <p:spPr>
              <a:xfrm>
                <a:off x="5392929" y="5215182"/>
                <a:ext cx="80640"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 name="Inkt 39">
                <a:extLst>
                  <a:ext uri="{FF2B5EF4-FFF2-40B4-BE49-F238E27FC236}">
                    <a16:creationId xmlns:a16="http://schemas.microsoft.com/office/drawing/2014/main" id="{53E17623-20E6-4B59-B566-4F2854D4C13E}"/>
                  </a:ext>
                </a:extLst>
              </p14:cNvPr>
              <p14:cNvContentPartPr/>
              <p14:nvPr/>
            </p14:nvContentPartPr>
            <p14:xfrm>
              <a:off x="5424033" y="5574894"/>
              <a:ext cx="9216" cy="106848"/>
            </p14:xfrm>
          </p:contentPart>
        </mc:Choice>
        <mc:Fallback xmlns="">
          <p:pic>
            <p:nvPicPr>
              <p:cNvPr id="40" name="Inkt 39">
                <a:extLst>
                  <a:ext uri="{FF2B5EF4-FFF2-40B4-BE49-F238E27FC236}">
                    <a16:creationId xmlns:a16="http://schemas.microsoft.com/office/drawing/2014/main" id="{53E17623-20E6-4B59-B566-4F2854D4C13E}"/>
                  </a:ext>
                </a:extLst>
              </p:cNvPr>
              <p:cNvPicPr/>
              <p:nvPr/>
            </p:nvPicPr>
            <p:blipFill>
              <a:blip r:embed="rId21"/>
              <a:stretch>
                <a:fillRect/>
              </a:stretch>
            </p:blipFill>
            <p:spPr>
              <a:xfrm>
                <a:off x="5384001" y="5534862"/>
                <a:ext cx="89568"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1" name="Inkt 40">
                <a:extLst>
                  <a:ext uri="{FF2B5EF4-FFF2-40B4-BE49-F238E27FC236}">
                    <a16:creationId xmlns:a16="http://schemas.microsoft.com/office/drawing/2014/main" id="{22509654-671E-4910-B861-D89DAB128552}"/>
                  </a:ext>
                </a:extLst>
              </p14:cNvPr>
              <p14:cNvContentPartPr/>
              <p14:nvPr/>
            </p14:nvContentPartPr>
            <p14:xfrm>
              <a:off x="5415105" y="5965710"/>
              <a:ext cx="9216" cy="71424"/>
            </p14:xfrm>
          </p:contentPart>
        </mc:Choice>
        <mc:Fallback xmlns="">
          <p:pic>
            <p:nvPicPr>
              <p:cNvPr id="41" name="Inkt 40">
                <a:extLst>
                  <a:ext uri="{FF2B5EF4-FFF2-40B4-BE49-F238E27FC236}">
                    <a16:creationId xmlns:a16="http://schemas.microsoft.com/office/drawing/2014/main" id="{22509654-671E-4910-B861-D89DAB128552}"/>
                  </a:ext>
                </a:extLst>
              </p:cNvPr>
              <p:cNvPicPr/>
              <p:nvPr/>
            </p:nvPicPr>
            <p:blipFill>
              <a:blip r:embed="rId23"/>
              <a:stretch>
                <a:fillRect/>
              </a:stretch>
            </p:blipFill>
            <p:spPr>
              <a:xfrm>
                <a:off x="5375073" y="5925390"/>
                <a:ext cx="89568"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t 41">
                <a:extLst>
                  <a:ext uri="{FF2B5EF4-FFF2-40B4-BE49-F238E27FC236}">
                    <a16:creationId xmlns:a16="http://schemas.microsoft.com/office/drawing/2014/main" id="{5C911D02-721C-4798-8B6D-83FE192BB6D5}"/>
                  </a:ext>
                </a:extLst>
              </p14:cNvPr>
              <p14:cNvContentPartPr/>
              <p14:nvPr/>
            </p14:nvContentPartPr>
            <p14:xfrm>
              <a:off x="5415105" y="6320814"/>
              <a:ext cx="288" cy="53568"/>
            </p14:xfrm>
          </p:contentPart>
        </mc:Choice>
        <mc:Fallback xmlns="">
          <p:pic>
            <p:nvPicPr>
              <p:cNvPr id="42" name="Inkt 41">
                <a:extLst>
                  <a:ext uri="{FF2B5EF4-FFF2-40B4-BE49-F238E27FC236}">
                    <a16:creationId xmlns:a16="http://schemas.microsoft.com/office/drawing/2014/main" id="{5C911D02-721C-4798-8B6D-83FE192BB6D5}"/>
                  </a:ext>
                </a:extLst>
              </p:cNvPr>
              <p:cNvPicPr/>
              <p:nvPr/>
            </p:nvPicPr>
            <p:blipFill>
              <a:blip r:embed="rId25"/>
              <a:stretch>
                <a:fillRect/>
              </a:stretch>
            </p:blipFill>
            <p:spPr>
              <a:xfrm>
                <a:off x="5375073" y="6280494"/>
                <a:ext cx="806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3" name="Inkt 42">
                <a:extLst>
                  <a:ext uri="{FF2B5EF4-FFF2-40B4-BE49-F238E27FC236}">
                    <a16:creationId xmlns:a16="http://schemas.microsoft.com/office/drawing/2014/main" id="{C749CD90-D847-4FFE-9BA0-A31C18FAEA01}"/>
                  </a:ext>
                </a:extLst>
              </p14:cNvPr>
              <p14:cNvContentPartPr/>
              <p14:nvPr/>
            </p14:nvContentPartPr>
            <p14:xfrm>
              <a:off x="5415105" y="6631566"/>
              <a:ext cx="288" cy="97920"/>
            </p14:xfrm>
          </p:contentPart>
        </mc:Choice>
        <mc:Fallback xmlns="">
          <p:pic>
            <p:nvPicPr>
              <p:cNvPr id="43" name="Inkt 42">
                <a:extLst>
                  <a:ext uri="{FF2B5EF4-FFF2-40B4-BE49-F238E27FC236}">
                    <a16:creationId xmlns:a16="http://schemas.microsoft.com/office/drawing/2014/main" id="{C749CD90-D847-4FFE-9BA0-A31C18FAEA01}"/>
                  </a:ext>
                </a:extLst>
              </p:cNvPr>
              <p:cNvPicPr/>
              <p:nvPr/>
            </p:nvPicPr>
            <p:blipFill>
              <a:blip r:embed="rId27"/>
              <a:stretch>
                <a:fillRect/>
              </a:stretch>
            </p:blipFill>
            <p:spPr>
              <a:xfrm>
                <a:off x="5375073" y="6591246"/>
                <a:ext cx="80640" cy="17827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t 20">
                <a:extLst>
                  <a:ext uri="{FF2B5EF4-FFF2-40B4-BE49-F238E27FC236}">
                    <a16:creationId xmlns:a16="http://schemas.microsoft.com/office/drawing/2014/main" id="{388DB643-E463-4FB9-B32D-92258C59A8BB}"/>
                  </a:ext>
                </a:extLst>
              </p14:cNvPr>
              <p14:cNvContentPartPr/>
              <p14:nvPr/>
            </p14:nvContentPartPr>
            <p14:xfrm>
              <a:off x="881149" y="1870193"/>
              <a:ext cx="1330560" cy="449496"/>
            </p14:xfrm>
          </p:contentPart>
        </mc:Choice>
        <mc:Fallback xmlns="">
          <p:pic>
            <p:nvPicPr>
              <p:cNvPr id="21" name="Inkt 20">
                <a:extLst>
                  <a:ext uri="{FF2B5EF4-FFF2-40B4-BE49-F238E27FC236}">
                    <a16:creationId xmlns:a16="http://schemas.microsoft.com/office/drawing/2014/main" id="{388DB643-E463-4FB9-B32D-92258C59A8BB}"/>
                  </a:ext>
                </a:extLst>
              </p:cNvPr>
              <p:cNvPicPr/>
              <p:nvPr/>
            </p:nvPicPr>
            <p:blipFill>
              <a:blip r:embed="rId29"/>
              <a:stretch>
                <a:fillRect/>
              </a:stretch>
            </p:blipFill>
            <p:spPr>
              <a:xfrm>
                <a:off x="852349" y="1841402"/>
                <a:ext cx="1387800" cy="506718"/>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t 21">
                <a:extLst>
                  <a:ext uri="{FF2B5EF4-FFF2-40B4-BE49-F238E27FC236}">
                    <a16:creationId xmlns:a16="http://schemas.microsoft.com/office/drawing/2014/main" id="{1C0DDEF7-FA2D-4402-B467-EE9DE967C4E2}"/>
                  </a:ext>
                </a:extLst>
              </p14:cNvPr>
              <p14:cNvContentPartPr/>
              <p14:nvPr/>
            </p14:nvContentPartPr>
            <p14:xfrm>
              <a:off x="2360605" y="1945073"/>
              <a:ext cx="8640" cy="332928"/>
            </p14:xfrm>
          </p:contentPart>
        </mc:Choice>
        <mc:Fallback xmlns="">
          <p:pic>
            <p:nvPicPr>
              <p:cNvPr id="22" name="Inkt 21">
                <a:extLst>
                  <a:ext uri="{FF2B5EF4-FFF2-40B4-BE49-F238E27FC236}">
                    <a16:creationId xmlns:a16="http://schemas.microsoft.com/office/drawing/2014/main" id="{1C0DDEF7-FA2D-4402-B467-EE9DE967C4E2}"/>
                  </a:ext>
                </a:extLst>
              </p:cNvPr>
              <p:cNvPicPr/>
              <p:nvPr/>
            </p:nvPicPr>
            <p:blipFill>
              <a:blip r:embed="rId31"/>
              <a:stretch>
                <a:fillRect/>
              </a:stretch>
            </p:blipFill>
            <p:spPr>
              <a:xfrm>
                <a:off x="2332165" y="1916279"/>
                <a:ext cx="65880" cy="39015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t 24">
                <a:extLst>
                  <a:ext uri="{FF2B5EF4-FFF2-40B4-BE49-F238E27FC236}">
                    <a16:creationId xmlns:a16="http://schemas.microsoft.com/office/drawing/2014/main" id="{4C25E8DF-6FE7-43EA-ACB5-2DA00927ACB3}"/>
                  </a:ext>
                </a:extLst>
              </p14:cNvPr>
              <p14:cNvContentPartPr/>
              <p14:nvPr/>
            </p14:nvContentPartPr>
            <p14:xfrm>
              <a:off x="2527069" y="1928369"/>
              <a:ext cx="266400" cy="357696"/>
            </p14:xfrm>
          </p:contentPart>
        </mc:Choice>
        <mc:Fallback xmlns="">
          <p:pic>
            <p:nvPicPr>
              <p:cNvPr id="25" name="Inkt 24">
                <a:extLst>
                  <a:ext uri="{FF2B5EF4-FFF2-40B4-BE49-F238E27FC236}">
                    <a16:creationId xmlns:a16="http://schemas.microsoft.com/office/drawing/2014/main" id="{4C25E8DF-6FE7-43EA-ACB5-2DA00927ACB3}"/>
                  </a:ext>
                </a:extLst>
              </p:cNvPr>
              <p:cNvPicPr/>
              <p:nvPr/>
            </p:nvPicPr>
            <p:blipFill>
              <a:blip r:embed="rId33"/>
              <a:stretch>
                <a:fillRect/>
              </a:stretch>
            </p:blipFill>
            <p:spPr>
              <a:xfrm>
                <a:off x="2498269" y="1899940"/>
                <a:ext cx="323640" cy="41491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Inkt 56">
                <a:extLst>
                  <a:ext uri="{FF2B5EF4-FFF2-40B4-BE49-F238E27FC236}">
                    <a16:creationId xmlns:a16="http://schemas.microsoft.com/office/drawing/2014/main" id="{38AC9BDB-A281-44E6-BA8C-8ED4D44C6722}"/>
                  </a:ext>
                </a:extLst>
              </p14:cNvPr>
              <p14:cNvContentPartPr/>
              <p14:nvPr/>
            </p14:nvContentPartPr>
            <p14:xfrm>
              <a:off x="897565" y="2443889"/>
              <a:ext cx="2128320" cy="141696"/>
            </p14:xfrm>
          </p:contentPart>
        </mc:Choice>
        <mc:Fallback xmlns="">
          <p:pic>
            <p:nvPicPr>
              <p:cNvPr id="57" name="Inkt 56">
                <a:extLst>
                  <a:ext uri="{FF2B5EF4-FFF2-40B4-BE49-F238E27FC236}">
                    <a16:creationId xmlns:a16="http://schemas.microsoft.com/office/drawing/2014/main" id="{38AC9BDB-A281-44E6-BA8C-8ED4D44C6722}"/>
                  </a:ext>
                </a:extLst>
              </p:cNvPr>
              <p:cNvPicPr/>
              <p:nvPr/>
            </p:nvPicPr>
            <p:blipFill>
              <a:blip r:embed="rId35"/>
              <a:stretch>
                <a:fillRect/>
              </a:stretch>
            </p:blipFill>
            <p:spPr>
              <a:xfrm>
                <a:off x="869125" y="2415118"/>
                <a:ext cx="2185560" cy="19887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9" name="Inkt 58">
                <a:extLst>
                  <a:ext uri="{FF2B5EF4-FFF2-40B4-BE49-F238E27FC236}">
                    <a16:creationId xmlns:a16="http://schemas.microsoft.com/office/drawing/2014/main" id="{87CFD009-09C4-451F-875C-F2DF29562006}"/>
                  </a:ext>
                </a:extLst>
              </p14:cNvPr>
              <p14:cNvContentPartPr/>
              <p14:nvPr/>
            </p14:nvContentPartPr>
            <p14:xfrm>
              <a:off x="8262589" y="2003249"/>
              <a:ext cx="2120040" cy="665928"/>
            </p14:xfrm>
          </p:contentPart>
        </mc:Choice>
        <mc:Fallback xmlns="">
          <p:pic>
            <p:nvPicPr>
              <p:cNvPr id="59" name="Inkt 58">
                <a:extLst>
                  <a:ext uri="{FF2B5EF4-FFF2-40B4-BE49-F238E27FC236}">
                    <a16:creationId xmlns:a16="http://schemas.microsoft.com/office/drawing/2014/main" id="{87CFD009-09C4-451F-875C-F2DF29562006}"/>
                  </a:ext>
                </a:extLst>
              </p:cNvPr>
              <p:cNvPicPr/>
              <p:nvPr/>
            </p:nvPicPr>
            <p:blipFill>
              <a:blip r:embed="rId37"/>
              <a:stretch>
                <a:fillRect/>
              </a:stretch>
            </p:blipFill>
            <p:spPr>
              <a:xfrm>
                <a:off x="8234149" y="1974437"/>
                <a:ext cx="2177280" cy="723193"/>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9" name="Inkt 78">
                <a:extLst>
                  <a:ext uri="{FF2B5EF4-FFF2-40B4-BE49-F238E27FC236}">
                    <a16:creationId xmlns:a16="http://schemas.microsoft.com/office/drawing/2014/main" id="{5A5EDDE6-CE45-4DE9-A1E1-9311E5866603}"/>
                  </a:ext>
                </a:extLst>
              </p14:cNvPr>
              <p14:cNvContentPartPr/>
              <p14:nvPr/>
            </p14:nvContentPartPr>
            <p14:xfrm>
              <a:off x="914269" y="3059057"/>
              <a:ext cx="1646424" cy="349488"/>
            </p14:xfrm>
          </p:contentPart>
        </mc:Choice>
        <mc:Fallback xmlns="">
          <p:pic>
            <p:nvPicPr>
              <p:cNvPr id="79" name="Inkt 78">
                <a:extLst>
                  <a:ext uri="{FF2B5EF4-FFF2-40B4-BE49-F238E27FC236}">
                    <a16:creationId xmlns:a16="http://schemas.microsoft.com/office/drawing/2014/main" id="{5A5EDDE6-CE45-4DE9-A1E1-9311E5866603}"/>
                  </a:ext>
                </a:extLst>
              </p:cNvPr>
              <p:cNvPicPr/>
              <p:nvPr/>
            </p:nvPicPr>
            <p:blipFill>
              <a:blip r:embed="rId39"/>
              <a:stretch>
                <a:fillRect/>
              </a:stretch>
            </p:blipFill>
            <p:spPr>
              <a:xfrm>
                <a:off x="899868" y="3044660"/>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0" name="Inkt 79">
                <a:extLst>
                  <a:ext uri="{FF2B5EF4-FFF2-40B4-BE49-F238E27FC236}">
                    <a16:creationId xmlns:a16="http://schemas.microsoft.com/office/drawing/2014/main" id="{E74C9F88-4F5B-4E31-A1B9-A67CEBDF3FF3}"/>
                  </a:ext>
                </a:extLst>
              </p14:cNvPr>
              <p14:cNvContentPartPr/>
              <p14:nvPr/>
            </p14:nvContentPartPr>
            <p14:xfrm>
              <a:off x="7676185" y="3134814"/>
              <a:ext cx="1646424" cy="349488"/>
            </p14:xfrm>
          </p:contentPart>
        </mc:Choice>
        <mc:Fallback xmlns="">
          <p:pic>
            <p:nvPicPr>
              <p:cNvPr id="80" name="Inkt 79">
                <a:extLst>
                  <a:ext uri="{FF2B5EF4-FFF2-40B4-BE49-F238E27FC236}">
                    <a16:creationId xmlns:a16="http://schemas.microsoft.com/office/drawing/2014/main" id="{E74C9F88-4F5B-4E31-A1B9-A67CEBDF3FF3}"/>
                  </a:ext>
                </a:extLst>
              </p:cNvPr>
              <p:cNvPicPr/>
              <p:nvPr/>
            </p:nvPicPr>
            <p:blipFill>
              <a:blip r:embed="rId39"/>
              <a:stretch>
                <a:fillRect/>
              </a:stretch>
            </p:blipFill>
            <p:spPr>
              <a:xfrm>
                <a:off x="7661784" y="3120417"/>
                <a:ext cx="1674866" cy="377922"/>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1" name="Inkt 80">
                <a:extLst>
                  <a:ext uri="{FF2B5EF4-FFF2-40B4-BE49-F238E27FC236}">
                    <a16:creationId xmlns:a16="http://schemas.microsoft.com/office/drawing/2014/main" id="{5CE23945-84A8-411D-97DE-FEB480BFA8FA}"/>
                  </a:ext>
                </a:extLst>
              </p14:cNvPr>
              <p14:cNvContentPartPr/>
              <p14:nvPr/>
            </p14:nvContentPartPr>
            <p14:xfrm>
              <a:off x="922621" y="3857105"/>
              <a:ext cx="166464" cy="16992"/>
            </p14:xfrm>
          </p:contentPart>
        </mc:Choice>
        <mc:Fallback xmlns="">
          <p:pic>
            <p:nvPicPr>
              <p:cNvPr id="81" name="Inkt 80">
                <a:extLst>
                  <a:ext uri="{FF2B5EF4-FFF2-40B4-BE49-F238E27FC236}">
                    <a16:creationId xmlns:a16="http://schemas.microsoft.com/office/drawing/2014/main" id="{5CE23945-84A8-411D-97DE-FEB480BFA8FA}"/>
                  </a:ext>
                </a:extLst>
              </p:cNvPr>
              <p:cNvPicPr/>
              <p:nvPr/>
            </p:nvPicPr>
            <p:blipFill>
              <a:blip r:embed="rId42"/>
              <a:stretch>
                <a:fillRect/>
              </a:stretch>
            </p:blipFill>
            <p:spPr>
              <a:xfrm>
                <a:off x="908240" y="3842945"/>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62" name="Inkt 161">
                <a:extLst>
                  <a:ext uri="{FF2B5EF4-FFF2-40B4-BE49-F238E27FC236}">
                    <a16:creationId xmlns:a16="http://schemas.microsoft.com/office/drawing/2014/main" id="{9C7452E8-9562-476E-AD4C-FA74FFE12DCB}"/>
                  </a:ext>
                </a:extLst>
              </p14:cNvPr>
              <p14:cNvContentPartPr/>
              <p14:nvPr/>
            </p14:nvContentPartPr>
            <p14:xfrm>
              <a:off x="7607030" y="3866971"/>
              <a:ext cx="166464" cy="16992"/>
            </p14:xfrm>
          </p:contentPart>
        </mc:Choice>
        <mc:Fallback xmlns="">
          <p:pic>
            <p:nvPicPr>
              <p:cNvPr id="162" name="Inkt 161">
                <a:extLst>
                  <a:ext uri="{FF2B5EF4-FFF2-40B4-BE49-F238E27FC236}">
                    <a16:creationId xmlns:a16="http://schemas.microsoft.com/office/drawing/2014/main" id="{9C7452E8-9562-476E-AD4C-FA74FFE12DCB}"/>
                  </a:ext>
                </a:extLst>
              </p:cNvPr>
              <p:cNvPicPr/>
              <p:nvPr/>
            </p:nvPicPr>
            <p:blipFill>
              <a:blip r:embed="rId42"/>
              <a:stretch>
                <a:fillRect/>
              </a:stretch>
            </p:blipFill>
            <p:spPr>
              <a:xfrm>
                <a:off x="7592649" y="3852811"/>
                <a:ext cx="194867" cy="44958"/>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3" name="Inkt 162">
                <a:extLst>
                  <a:ext uri="{FF2B5EF4-FFF2-40B4-BE49-F238E27FC236}">
                    <a16:creationId xmlns:a16="http://schemas.microsoft.com/office/drawing/2014/main" id="{93C2E281-059E-40A8-8A20-95C32C418532}"/>
                  </a:ext>
                </a:extLst>
              </p14:cNvPr>
              <p14:cNvContentPartPr/>
              <p14:nvPr/>
            </p14:nvContentPartPr>
            <p14:xfrm>
              <a:off x="7931318" y="3602513"/>
              <a:ext cx="2556985" cy="509184"/>
            </p14:xfrm>
          </p:contentPart>
        </mc:Choice>
        <mc:Fallback xmlns="">
          <p:pic>
            <p:nvPicPr>
              <p:cNvPr id="163" name="Inkt 162">
                <a:extLst>
                  <a:ext uri="{FF2B5EF4-FFF2-40B4-BE49-F238E27FC236}">
                    <a16:creationId xmlns:a16="http://schemas.microsoft.com/office/drawing/2014/main" id="{93C2E281-059E-40A8-8A20-95C32C418532}"/>
                  </a:ext>
                </a:extLst>
              </p:cNvPr>
              <p:cNvPicPr/>
              <p:nvPr/>
            </p:nvPicPr>
            <p:blipFill>
              <a:blip r:embed="rId45"/>
              <a:stretch>
                <a:fillRect/>
              </a:stretch>
            </p:blipFill>
            <p:spPr>
              <a:xfrm>
                <a:off x="7916919" y="3588119"/>
                <a:ext cx="2585424" cy="537612"/>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0" name="Inkt 59">
                <a:extLst>
                  <a:ext uri="{FF2B5EF4-FFF2-40B4-BE49-F238E27FC236}">
                    <a16:creationId xmlns:a16="http://schemas.microsoft.com/office/drawing/2014/main" id="{CF7F58B5-5197-4EE6-85D3-ABB654EB5BAB}"/>
                  </a:ext>
                </a:extLst>
              </p14:cNvPr>
              <p14:cNvContentPartPr/>
              <p14:nvPr/>
            </p14:nvContentPartPr>
            <p14:xfrm>
              <a:off x="7589268" y="4279716"/>
              <a:ext cx="2079819" cy="471168"/>
            </p14:xfrm>
          </p:contentPart>
        </mc:Choice>
        <mc:Fallback xmlns="">
          <p:pic>
            <p:nvPicPr>
              <p:cNvPr id="60" name="Inkt 59">
                <a:extLst>
                  <a:ext uri="{FF2B5EF4-FFF2-40B4-BE49-F238E27FC236}">
                    <a16:creationId xmlns:a16="http://schemas.microsoft.com/office/drawing/2014/main" id="{CF7F58B5-5197-4EE6-85D3-ABB654EB5BAB}"/>
                  </a:ext>
                </a:extLst>
              </p:cNvPr>
              <p:cNvPicPr/>
              <p:nvPr/>
            </p:nvPicPr>
            <p:blipFill>
              <a:blip r:embed="rId47"/>
              <a:stretch>
                <a:fillRect/>
              </a:stretch>
            </p:blipFill>
            <p:spPr>
              <a:xfrm>
                <a:off x="7575227" y="4265318"/>
                <a:ext cx="2108260" cy="49960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61" name="Inkt 60">
                <a:extLst>
                  <a:ext uri="{FF2B5EF4-FFF2-40B4-BE49-F238E27FC236}">
                    <a16:creationId xmlns:a16="http://schemas.microsoft.com/office/drawing/2014/main" id="{5E3B0E1C-8693-43D9-B8CB-5CCC36FBFF6E}"/>
                  </a:ext>
                </a:extLst>
              </p14:cNvPr>
              <p14:cNvContentPartPr/>
              <p14:nvPr/>
            </p14:nvContentPartPr>
            <p14:xfrm>
              <a:off x="9879697" y="4415026"/>
              <a:ext cx="476352" cy="460224"/>
            </p14:xfrm>
          </p:contentPart>
        </mc:Choice>
        <mc:Fallback xmlns="">
          <p:pic>
            <p:nvPicPr>
              <p:cNvPr id="61" name="Inkt 60">
                <a:extLst>
                  <a:ext uri="{FF2B5EF4-FFF2-40B4-BE49-F238E27FC236}">
                    <a16:creationId xmlns:a16="http://schemas.microsoft.com/office/drawing/2014/main" id="{5E3B0E1C-8693-43D9-B8CB-5CCC36FBFF6E}"/>
                  </a:ext>
                </a:extLst>
              </p:cNvPr>
              <p:cNvPicPr/>
              <p:nvPr/>
            </p:nvPicPr>
            <p:blipFill>
              <a:blip r:embed="rId49"/>
              <a:stretch>
                <a:fillRect/>
              </a:stretch>
            </p:blipFill>
            <p:spPr>
              <a:xfrm>
                <a:off x="9865306" y="4400633"/>
                <a:ext cx="504775" cy="48865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65" name="Inkt 64">
                <a:extLst>
                  <a:ext uri="{FF2B5EF4-FFF2-40B4-BE49-F238E27FC236}">
                    <a16:creationId xmlns:a16="http://schemas.microsoft.com/office/drawing/2014/main" id="{F9229E31-886A-46E9-AAC5-B34933CA6779}"/>
                  </a:ext>
                </a:extLst>
              </p14:cNvPr>
              <p14:cNvContentPartPr/>
              <p14:nvPr/>
            </p14:nvContentPartPr>
            <p14:xfrm>
              <a:off x="10136753" y="4387188"/>
              <a:ext cx="124992" cy="74304"/>
            </p14:xfrm>
          </p:contentPart>
        </mc:Choice>
        <mc:Fallback xmlns="">
          <p:pic>
            <p:nvPicPr>
              <p:cNvPr id="65" name="Inkt 64">
                <a:extLst>
                  <a:ext uri="{FF2B5EF4-FFF2-40B4-BE49-F238E27FC236}">
                    <a16:creationId xmlns:a16="http://schemas.microsoft.com/office/drawing/2014/main" id="{F9229E31-886A-46E9-AAC5-B34933CA6779}"/>
                  </a:ext>
                </a:extLst>
              </p:cNvPr>
              <p:cNvPicPr/>
              <p:nvPr/>
            </p:nvPicPr>
            <p:blipFill>
              <a:blip r:embed="rId51"/>
              <a:stretch>
                <a:fillRect/>
              </a:stretch>
            </p:blipFill>
            <p:spPr>
              <a:xfrm>
                <a:off x="10122386" y="4372830"/>
                <a:ext cx="153367" cy="10266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66" name="Inkt 65">
                <a:extLst>
                  <a:ext uri="{FF2B5EF4-FFF2-40B4-BE49-F238E27FC236}">
                    <a16:creationId xmlns:a16="http://schemas.microsoft.com/office/drawing/2014/main" id="{6EAC1095-4A4D-4A56-BB46-D6405EF640C9}"/>
                  </a:ext>
                </a:extLst>
              </p14:cNvPr>
              <p14:cNvContentPartPr/>
              <p14:nvPr/>
            </p14:nvContentPartPr>
            <p14:xfrm>
              <a:off x="10155185" y="4317780"/>
              <a:ext cx="124992" cy="111168"/>
            </p14:xfrm>
          </p:contentPart>
        </mc:Choice>
        <mc:Fallback xmlns="">
          <p:pic>
            <p:nvPicPr>
              <p:cNvPr id="66" name="Inkt 65">
                <a:extLst>
                  <a:ext uri="{FF2B5EF4-FFF2-40B4-BE49-F238E27FC236}">
                    <a16:creationId xmlns:a16="http://schemas.microsoft.com/office/drawing/2014/main" id="{6EAC1095-4A4D-4A56-BB46-D6405EF640C9}"/>
                  </a:ext>
                </a:extLst>
              </p:cNvPr>
              <p:cNvPicPr/>
              <p:nvPr/>
            </p:nvPicPr>
            <p:blipFill>
              <a:blip r:embed="rId53"/>
              <a:stretch>
                <a:fillRect/>
              </a:stretch>
            </p:blipFill>
            <p:spPr>
              <a:xfrm>
                <a:off x="10141177" y="4303749"/>
                <a:ext cx="153367" cy="13959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7" name="Inkt 66">
                <a:extLst>
                  <a:ext uri="{FF2B5EF4-FFF2-40B4-BE49-F238E27FC236}">
                    <a16:creationId xmlns:a16="http://schemas.microsoft.com/office/drawing/2014/main" id="{ABEA8A95-64AB-4319-A985-73FC45E8729E}"/>
                  </a:ext>
                </a:extLst>
              </p14:cNvPr>
              <p14:cNvContentPartPr/>
              <p14:nvPr/>
            </p14:nvContentPartPr>
            <p14:xfrm>
              <a:off x="896465" y="4477727"/>
              <a:ext cx="134784" cy="9216"/>
            </p14:xfrm>
          </p:contentPart>
        </mc:Choice>
        <mc:Fallback xmlns="">
          <p:pic>
            <p:nvPicPr>
              <p:cNvPr id="67" name="Inkt 66">
                <a:extLst>
                  <a:ext uri="{FF2B5EF4-FFF2-40B4-BE49-F238E27FC236}">
                    <a16:creationId xmlns:a16="http://schemas.microsoft.com/office/drawing/2014/main" id="{ABEA8A95-64AB-4319-A985-73FC45E8729E}"/>
                  </a:ext>
                </a:extLst>
              </p:cNvPr>
              <p:cNvPicPr/>
              <p:nvPr/>
            </p:nvPicPr>
            <p:blipFill>
              <a:blip r:embed="rId55"/>
              <a:stretch>
                <a:fillRect/>
              </a:stretch>
            </p:blipFill>
            <p:spPr>
              <a:xfrm>
                <a:off x="882088" y="4463549"/>
                <a:ext cx="163178" cy="37218"/>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t 50">
                <a:extLst>
                  <a:ext uri="{FF2B5EF4-FFF2-40B4-BE49-F238E27FC236}">
                    <a16:creationId xmlns:a16="http://schemas.microsoft.com/office/drawing/2014/main" id="{9FA1D3C7-F6F3-4E2E-AE42-8A9E471CBBAD}"/>
                  </a:ext>
                </a:extLst>
              </p14:cNvPr>
              <p14:cNvContentPartPr/>
              <p14:nvPr/>
            </p14:nvContentPartPr>
            <p14:xfrm>
              <a:off x="1232561" y="3592647"/>
              <a:ext cx="2571333" cy="1170893"/>
            </p14:xfrm>
          </p:contentPart>
        </mc:Choice>
        <mc:Fallback xmlns="">
          <p:pic>
            <p:nvPicPr>
              <p:cNvPr id="51" name="Inkt 50">
                <a:extLst>
                  <a:ext uri="{FF2B5EF4-FFF2-40B4-BE49-F238E27FC236}">
                    <a16:creationId xmlns:a16="http://schemas.microsoft.com/office/drawing/2014/main" id="{9FA1D3C7-F6F3-4E2E-AE42-8A9E471CBBAD}"/>
                  </a:ext>
                </a:extLst>
              </p:cNvPr>
              <p:cNvPicPr/>
              <p:nvPr/>
            </p:nvPicPr>
            <p:blipFill>
              <a:blip r:embed="rId57"/>
              <a:stretch>
                <a:fillRect/>
              </a:stretch>
            </p:blipFill>
            <p:spPr>
              <a:xfrm>
                <a:off x="1218162" y="3578245"/>
                <a:ext cx="2599771" cy="1192136"/>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 name="Inkt 3">
                <a:extLst>
                  <a:ext uri="{FF2B5EF4-FFF2-40B4-BE49-F238E27FC236}">
                    <a16:creationId xmlns:a16="http://schemas.microsoft.com/office/drawing/2014/main" id="{36E47E42-943A-4578-9E38-8EB4ADEE7154}"/>
                  </a:ext>
                </a:extLst>
              </p14:cNvPr>
              <p14:cNvContentPartPr/>
              <p14:nvPr/>
            </p14:nvContentPartPr>
            <p14:xfrm>
              <a:off x="887219" y="5096772"/>
              <a:ext cx="162720" cy="11232"/>
            </p14:xfrm>
          </p:contentPart>
        </mc:Choice>
        <mc:Fallback xmlns="">
          <p:pic>
            <p:nvPicPr>
              <p:cNvPr id="4" name="Inkt 3">
                <a:extLst>
                  <a:ext uri="{FF2B5EF4-FFF2-40B4-BE49-F238E27FC236}">
                    <a16:creationId xmlns:a16="http://schemas.microsoft.com/office/drawing/2014/main" id="{36E47E42-943A-4578-9E38-8EB4ADEE7154}"/>
                  </a:ext>
                </a:extLst>
              </p:cNvPr>
              <p:cNvPicPr/>
              <p:nvPr/>
            </p:nvPicPr>
            <p:blipFill>
              <a:blip r:embed="rId59"/>
              <a:stretch>
                <a:fillRect/>
              </a:stretch>
            </p:blipFill>
            <p:spPr>
              <a:xfrm>
                <a:off x="872819" y="5082732"/>
                <a:ext cx="191160" cy="38961"/>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1" name="Inkt 30">
                <a:extLst>
                  <a:ext uri="{FF2B5EF4-FFF2-40B4-BE49-F238E27FC236}">
                    <a16:creationId xmlns:a16="http://schemas.microsoft.com/office/drawing/2014/main" id="{D9601916-03B1-46DF-9632-97A04BA3E11A}"/>
                  </a:ext>
                </a:extLst>
              </p14:cNvPr>
              <p14:cNvContentPartPr/>
              <p14:nvPr/>
            </p14:nvContentPartPr>
            <p14:xfrm>
              <a:off x="1179251" y="4842468"/>
              <a:ext cx="1726920" cy="487296"/>
            </p14:xfrm>
          </p:contentPart>
        </mc:Choice>
        <mc:Fallback xmlns="">
          <p:pic>
            <p:nvPicPr>
              <p:cNvPr id="31" name="Inkt 30">
                <a:extLst>
                  <a:ext uri="{FF2B5EF4-FFF2-40B4-BE49-F238E27FC236}">
                    <a16:creationId xmlns:a16="http://schemas.microsoft.com/office/drawing/2014/main" id="{D9601916-03B1-46DF-9632-97A04BA3E11A}"/>
                  </a:ext>
                </a:extLst>
              </p:cNvPr>
              <p:cNvPicPr/>
              <p:nvPr/>
            </p:nvPicPr>
            <p:blipFill>
              <a:blip r:embed="rId61"/>
              <a:stretch>
                <a:fillRect/>
              </a:stretch>
            </p:blipFill>
            <p:spPr>
              <a:xfrm>
                <a:off x="1165208" y="4828072"/>
                <a:ext cx="1755366" cy="515728"/>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0" name="Inkt 49">
                <a:extLst>
                  <a:ext uri="{FF2B5EF4-FFF2-40B4-BE49-F238E27FC236}">
                    <a16:creationId xmlns:a16="http://schemas.microsoft.com/office/drawing/2014/main" id="{06A8590A-9ABB-478A-816D-90F7C432C7E0}"/>
                  </a:ext>
                </a:extLst>
              </p14:cNvPr>
              <p14:cNvContentPartPr/>
              <p14:nvPr/>
            </p14:nvContentPartPr>
            <p14:xfrm>
              <a:off x="3018995" y="4918212"/>
              <a:ext cx="671616" cy="351936"/>
            </p14:xfrm>
          </p:contentPart>
        </mc:Choice>
        <mc:Fallback xmlns="">
          <p:pic>
            <p:nvPicPr>
              <p:cNvPr id="50" name="Inkt 49">
                <a:extLst>
                  <a:ext uri="{FF2B5EF4-FFF2-40B4-BE49-F238E27FC236}">
                    <a16:creationId xmlns:a16="http://schemas.microsoft.com/office/drawing/2014/main" id="{06A8590A-9ABB-478A-816D-90F7C432C7E0}"/>
                  </a:ext>
                </a:extLst>
              </p:cNvPr>
              <p:cNvPicPr/>
              <p:nvPr/>
            </p:nvPicPr>
            <p:blipFill>
              <a:blip r:embed="rId63"/>
              <a:stretch>
                <a:fillRect/>
              </a:stretch>
            </p:blipFill>
            <p:spPr>
              <a:xfrm>
                <a:off x="3004598" y="4903818"/>
                <a:ext cx="700050" cy="38036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2" name="Inkt 51">
                <a:extLst>
                  <a:ext uri="{FF2B5EF4-FFF2-40B4-BE49-F238E27FC236}">
                    <a16:creationId xmlns:a16="http://schemas.microsoft.com/office/drawing/2014/main" id="{CD1A4EB0-B400-441E-8F3A-AE42001B05E8}"/>
                  </a:ext>
                </a:extLst>
              </p14:cNvPr>
              <p14:cNvContentPartPr/>
              <p14:nvPr/>
            </p14:nvContentPartPr>
            <p14:xfrm>
              <a:off x="3635891" y="4815396"/>
              <a:ext cx="288" cy="5760"/>
            </p14:xfrm>
          </p:contentPart>
        </mc:Choice>
        <mc:Fallback xmlns="">
          <p:pic>
            <p:nvPicPr>
              <p:cNvPr id="52" name="Inkt 51">
                <a:extLst>
                  <a:ext uri="{FF2B5EF4-FFF2-40B4-BE49-F238E27FC236}">
                    <a16:creationId xmlns:a16="http://schemas.microsoft.com/office/drawing/2014/main" id="{CD1A4EB0-B400-441E-8F3A-AE42001B05E8}"/>
                  </a:ext>
                </a:extLst>
              </p:cNvPr>
              <p:cNvPicPr/>
              <p:nvPr/>
            </p:nvPicPr>
            <p:blipFill>
              <a:blip r:embed="rId65"/>
              <a:stretch>
                <a:fillRect/>
              </a:stretch>
            </p:blipFill>
            <p:spPr>
              <a:xfrm>
                <a:off x="3624371" y="4803876"/>
                <a:ext cx="23040" cy="28512"/>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8" name="Inkt 77">
                <a:extLst>
                  <a:ext uri="{FF2B5EF4-FFF2-40B4-BE49-F238E27FC236}">
                    <a16:creationId xmlns:a16="http://schemas.microsoft.com/office/drawing/2014/main" id="{4B4E9A18-84F2-436E-AD5A-F096119499AF}"/>
                  </a:ext>
                </a:extLst>
              </p14:cNvPr>
              <p14:cNvContentPartPr/>
              <p14:nvPr/>
            </p14:nvContentPartPr>
            <p14:xfrm>
              <a:off x="7548268" y="5118841"/>
              <a:ext cx="170496" cy="27072"/>
            </p14:xfrm>
          </p:contentPart>
        </mc:Choice>
        <mc:Fallback xmlns="">
          <p:pic>
            <p:nvPicPr>
              <p:cNvPr id="78" name="Inkt 77">
                <a:extLst>
                  <a:ext uri="{FF2B5EF4-FFF2-40B4-BE49-F238E27FC236}">
                    <a16:creationId xmlns:a16="http://schemas.microsoft.com/office/drawing/2014/main" id="{4B4E9A18-84F2-436E-AD5A-F096119499AF}"/>
                  </a:ext>
                </a:extLst>
              </p:cNvPr>
              <p:cNvPicPr/>
              <p:nvPr/>
            </p:nvPicPr>
            <p:blipFill>
              <a:blip r:embed="rId67"/>
              <a:stretch>
                <a:fillRect/>
              </a:stretch>
            </p:blipFill>
            <p:spPr>
              <a:xfrm>
                <a:off x="7533910" y="5104778"/>
                <a:ext cx="198852" cy="54847"/>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72" name="Inkt 171">
                <a:extLst>
                  <a:ext uri="{FF2B5EF4-FFF2-40B4-BE49-F238E27FC236}">
                    <a16:creationId xmlns:a16="http://schemas.microsoft.com/office/drawing/2014/main" id="{B1723B1B-C9C1-4D77-85FA-F025A4CBF09E}"/>
                  </a:ext>
                </a:extLst>
              </p14:cNvPr>
              <p14:cNvContentPartPr/>
              <p14:nvPr/>
            </p14:nvContentPartPr>
            <p14:xfrm>
              <a:off x="7861900" y="4930489"/>
              <a:ext cx="1533456" cy="376992"/>
            </p14:xfrm>
          </p:contentPart>
        </mc:Choice>
        <mc:Fallback xmlns="">
          <p:pic>
            <p:nvPicPr>
              <p:cNvPr id="172" name="Inkt 171">
                <a:extLst>
                  <a:ext uri="{FF2B5EF4-FFF2-40B4-BE49-F238E27FC236}">
                    <a16:creationId xmlns:a16="http://schemas.microsoft.com/office/drawing/2014/main" id="{B1723B1B-C9C1-4D77-85FA-F025A4CBF09E}"/>
                  </a:ext>
                </a:extLst>
              </p:cNvPr>
              <p:cNvPicPr/>
              <p:nvPr/>
            </p:nvPicPr>
            <p:blipFill>
              <a:blip r:embed="rId69"/>
              <a:stretch>
                <a:fillRect/>
              </a:stretch>
            </p:blipFill>
            <p:spPr>
              <a:xfrm>
                <a:off x="7847501" y="4916086"/>
                <a:ext cx="1561893" cy="405437"/>
              </a:xfrm>
              <a:prstGeom prst="rect">
                <a:avLst/>
              </a:prstGeom>
            </p:spPr>
          </p:pic>
        </mc:Fallback>
      </mc:AlternateContent>
    </p:spTree>
    <p:extLst>
      <p:ext uri="{BB962C8B-B14F-4D97-AF65-F5344CB8AC3E}">
        <p14:creationId xmlns:p14="http://schemas.microsoft.com/office/powerpoint/2010/main" val="3512703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7821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2" name="Inkt 31">
                <a:extLst>
                  <a:ext uri="{FF2B5EF4-FFF2-40B4-BE49-F238E27FC236}">
                    <a16:creationId xmlns:a16="http://schemas.microsoft.com/office/drawing/2014/main" id="{D44C8B1F-EE7C-432B-A49D-23BABCABA318}"/>
                  </a:ext>
                </a:extLst>
              </p14:cNvPr>
              <p14:cNvContentPartPr/>
              <p14:nvPr/>
            </p14:nvContentPartPr>
            <p14:xfrm>
              <a:off x="2007297" y="1093043"/>
              <a:ext cx="3248208" cy="1640016"/>
            </p14:xfrm>
          </p:contentPart>
        </mc:Choice>
        <mc:Fallback xmlns="">
          <p:pic>
            <p:nvPicPr>
              <p:cNvPr id="32" name="Inkt 31">
                <a:extLst>
                  <a:ext uri="{FF2B5EF4-FFF2-40B4-BE49-F238E27FC236}">
                    <a16:creationId xmlns:a16="http://schemas.microsoft.com/office/drawing/2014/main" id="{D44C8B1F-EE7C-432B-A49D-23BABCABA318}"/>
                  </a:ext>
                </a:extLst>
              </p:cNvPr>
              <p:cNvPicPr/>
              <p:nvPr/>
            </p:nvPicPr>
            <p:blipFill>
              <a:blip r:embed="rId3"/>
              <a:stretch>
                <a:fillRect/>
              </a:stretch>
            </p:blipFill>
            <p:spPr>
              <a:xfrm>
                <a:off x="1978498" y="1064246"/>
                <a:ext cx="3305447" cy="169725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3" name="Inkt 32">
                <a:extLst>
                  <a:ext uri="{FF2B5EF4-FFF2-40B4-BE49-F238E27FC236}">
                    <a16:creationId xmlns:a16="http://schemas.microsoft.com/office/drawing/2014/main" id="{05CCDD25-B6C8-43B6-9E1D-74FEAF2FC417}"/>
                  </a:ext>
                </a:extLst>
              </p14:cNvPr>
              <p14:cNvContentPartPr/>
              <p14:nvPr/>
            </p14:nvContentPartPr>
            <p14:xfrm>
              <a:off x="5907105" y="2127885"/>
              <a:ext cx="315648" cy="504864"/>
            </p14:xfrm>
          </p:contentPart>
        </mc:Choice>
        <mc:Fallback xmlns="">
          <p:pic>
            <p:nvPicPr>
              <p:cNvPr id="33" name="Inkt 32">
                <a:extLst>
                  <a:ext uri="{FF2B5EF4-FFF2-40B4-BE49-F238E27FC236}">
                    <a16:creationId xmlns:a16="http://schemas.microsoft.com/office/drawing/2014/main" id="{05CCDD25-B6C8-43B6-9E1D-74FEAF2FC417}"/>
                  </a:ext>
                </a:extLst>
              </p:cNvPr>
              <p:cNvPicPr/>
              <p:nvPr/>
            </p:nvPicPr>
            <p:blipFill>
              <a:blip r:embed="rId5"/>
              <a:stretch>
                <a:fillRect/>
              </a:stretch>
            </p:blipFill>
            <p:spPr>
              <a:xfrm>
                <a:off x="5878312" y="2099097"/>
                <a:ext cx="372875" cy="56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6" name="Inkt 55">
                <a:extLst>
                  <a:ext uri="{FF2B5EF4-FFF2-40B4-BE49-F238E27FC236}">
                    <a16:creationId xmlns:a16="http://schemas.microsoft.com/office/drawing/2014/main" id="{7C9D7FB8-6CE6-45C5-81AC-C41F64064B94}"/>
                  </a:ext>
                </a:extLst>
              </p14:cNvPr>
              <p14:cNvContentPartPr/>
              <p14:nvPr/>
            </p14:nvContentPartPr>
            <p14:xfrm>
              <a:off x="6464097" y="1928301"/>
              <a:ext cx="3868200" cy="652032"/>
            </p14:xfrm>
          </p:contentPart>
        </mc:Choice>
        <mc:Fallback xmlns="">
          <p:pic>
            <p:nvPicPr>
              <p:cNvPr id="56" name="Inkt 55">
                <a:extLst>
                  <a:ext uri="{FF2B5EF4-FFF2-40B4-BE49-F238E27FC236}">
                    <a16:creationId xmlns:a16="http://schemas.microsoft.com/office/drawing/2014/main" id="{7C9D7FB8-6CE6-45C5-81AC-C41F64064B94}"/>
                  </a:ext>
                </a:extLst>
              </p:cNvPr>
              <p:cNvPicPr/>
              <p:nvPr/>
            </p:nvPicPr>
            <p:blipFill>
              <a:blip r:embed="rId7"/>
              <a:stretch>
                <a:fillRect/>
              </a:stretch>
            </p:blipFill>
            <p:spPr>
              <a:xfrm>
                <a:off x="6435297" y="1899514"/>
                <a:ext cx="3925440" cy="70924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4" name="Inkt 83">
                <a:extLst>
                  <a:ext uri="{FF2B5EF4-FFF2-40B4-BE49-F238E27FC236}">
                    <a16:creationId xmlns:a16="http://schemas.microsoft.com/office/drawing/2014/main" id="{D79CA1AD-55A8-4C0F-B01E-E69F6678D5D8}"/>
                  </a:ext>
                </a:extLst>
              </p14:cNvPr>
              <p14:cNvContentPartPr/>
              <p14:nvPr/>
            </p14:nvContentPartPr>
            <p14:xfrm>
              <a:off x="3321153" y="2963891"/>
              <a:ext cx="2585952" cy="651744"/>
            </p14:xfrm>
          </p:contentPart>
        </mc:Choice>
        <mc:Fallback xmlns="">
          <p:pic>
            <p:nvPicPr>
              <p:cNvPr id="84" name="Inkt 83">
                <a:extLst>
                  <a:ext uri="{FF2B5EF4-FFF2-40B4-BE49-F238E27FC236}">
                    <a16:creationId xmlns:a16="http://schemas.microsoft.com/office/drawing/2014/main" id="{D79CA1AD-55A8-4C0F-B01E-E69F6678D5D8}"/>
                  </a:ext>
                </a:extLst>
              </p:cNvPr>
              <p:cNvPicPr/>
              <p:nvPr/>
            </p:nvPicPr>
            <p:blipFill>
              <a:blip r:embed="rId9"/>
              <a:stretch>
                <a:fillRect/>
              </a:stretch>
            </p:blipFill>
            <p:spPr>
              <a:xfrm>
                <a:off x="3292356" y="2935116"/>
                <a:ext cx="2643186" cy="70893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7" name="Inkt 86">
                <a:extLst>
                  <a:ext uri="{FF2B5EF4-FFF2-40B4-BE49-F238E27FC236}">
                    <a16:creationId xmlns:a16="http://schemas.microsoft.com/office/drawing/2014/main" id="{6B741B20-DF40-4CEF-8E26-8C0E993648EA}"/>
                  </a:ext>
                </a:extLst>
              </p14:cNvPr>
              <p14:cNvContentPartPr/>
              <p14:nvPr/>
            </p14:nvContentPartPr>
            <p14:xfrm>
              <a:off x="6316641" y="2974547"/>
              <a:ext cx="368280" cy="609984"/>
            </p14:xfrm>
          </p:contentPart>
        </mc:Choice>
        <mc:Fallback xmlns="">
          <p:pic>
            <p:nvPicPr>
              <p:cNvPr id="87" name="Inkt 86">
                <a:extLst>
                  <a:ext uri="{FF2B5EF4-FFF2-40B4-BE49-F238E27FC236}">
                    <a16:creationId xmlns:a16="http://schemas.microsoft.com/office/drawing/2014/main" id="{6B741B20-DF40-4CEF-8E26-8C0E993648EA}"/>
                  </a:ext>
                </a:extLst>
              </p:cNvPr>
              <p:cNvPicPr/>
              <p:nvPr/>
            </p:nvPicPr>
            <p:blipFill>
              <a:blip r:embed="rId11"/>
              <a:stretch>
                <a:fillRect/>
              </a:stretch>
            </p:blipFill>
            <p:spPr>
              <a:xfrm>
                <a:off x="6287841" y="2945757"/>
                <a:ext cx="425520" cy="66720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6" name="Inkt 115">
                <a:extLst>
                  <a:ext uri="{FF2B5EF4-FFF2-40B4-BE49-F238E27FC236}">
                    <a16:creationId xmlns:a16="http://schemas.microsoft.com/office/drawing/2014/main" id="{E056CDD0-0C01-436E-B902-11DDBCADE1F3}"/>
                  </a:ext>
                </a:extLst>
              </p14:cNvPr>
              <p14:cNvContentPartPr/>
              <p14:nvPr/>
            </p14:nvContentPartPr>
            <p14:xfrm>
              <a:off x="6915681" y="2963891"/>
              <a:ext cx="3143088" cy="536256"/>
            </p14:xfrm>
          </p:contentPart>
        </mc:Choice>
        <mc:Fallback xmlns="">
          <p:pic>
            <p:nvPicPr>
              <p:cNvPr id="116" name="Inkt 115">
                <a:extLst>
                  <a:ext uri="{FF2B5EF4-FFF2-40B4-BE49-F238E27FC236}">
                    <a16:creationId xmlns:a16="http://schemas.microsoft.com/office/drawing/2014/main" id="{E056CDD0-0C01-436E-B902-11DDBCADE1F3}"/>
                  </a:ext>
                </a:extLst>
              </p:cNvPr>
              <p:cNvPicPr/>
              <p:nvPr/>
            </p:nvPicPr>
            <p:blipFill>
              <a:blip r:embed="rId13"/>
              <a:stretch>
                <a:fillRect/>
              </a:stretch>
            </p:blipFill>
            <p:spPr>
              <a:xfrm>
                <a:off x="6886882" y="2935440"/>
                <a:ext cx="3200327" cy="59351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9" name="Inkt 118">
                <a:extLst>
                  <a:ext uri="{FF2B5EF4-FFF2-40B4-BE49-F238E27FC236}">
                    <a16:creationId xmlns:a16="http://schemas.microsoft.com/office/drawing/2014/main" id="{28BD3399-FA2D-46F2-AFAB-04A8CA2434BF}"/>
                  </a:ext>
                </a:extLst>
              </p14:cNvPr>
              <p14:cNvContentPartPr/>
              <p14:nvPr/>
            </p14:nvContentPartPr>
            <p14:xfrm>
              <a:off x="3826017" y="4009849"/>
              <a:ext cx="494208" cy="662400"/>
            </p14:xfrm>
          </p:contentPart>
        </mc:Choice>
        <mc:Fallback xmlns="">
          <p:pic>
            <p:nvPicPr>
              <p:cNvPr id="119" name="Inkt 118">
                <a:extLst>
                  <a:ext uri="{FF2B5EF4-FFF2-40B4-BE49-F238E27FC236}">
                    <a16:creationId xmlns:a16="http://schemas.microsoft.com/office/drawing/2014/main" id="{28BD3399-FA2D-46F2-AFAB-04A8CA2434BF}"/>
                  </a:ext>
                </a:extLst>
              </p:cNvPr>
              <p:cNvPicPr/>
              <p:nvPr/>
            </p:nvPicPr>
            <p:blipFill>
              <a:blip r:embed="rId15"/>
              <a:stretch>
                <a:fillRect/>
              </a:stretch>
            </p:blipFill>
            <p:spPr>
              <a:xfrm>
                <a:off x="3797242" y="3981049"/>
                <a:ext cx="551398" cy="719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3" name="Inkt 132">
                <a:extLst>
                  <a:ext uri="{FF2B5EF4-FFF2-40B4-BE49-F238E27FC236}">
                    <a16:creationId xmlns:a16="http://schemas.microsoft.com/office/drawing/2014/main" id="{C46631F4-9E26-4393-8B59-B418BEFACCB2}"/>
                  </a:ext>
                </a:extLst>
              </p14:cNvPr>
              <p14:cNvContentPartPr/>
              <p14:nvPr/>
            </p14:nvContentPartPr>
            <p14:xfrm>
              <a:off x="4561569" y="4009849"/>
              <a:ext cx="42336" cy="504864"/>
            </p14:xfrm>
          </p:contentPart>
        </mc:Choice>
        <mc:Fallback xmlns="">
          <p:pic>
            <p:nvPicPr>
              <p:cNvPr id="133" name="Inkt 132">
                <a:extLst>
                  <a:ext uri="{FF2B5EF4-FFF2-40B4-BE49-F238E27FC236}">
                    <a16:creationId xmlns:a16="http://schemas.microsoft.com/office/drawing/2014/main" id="{C46631F4-9E26-4393-8B59-B418BEFACCB2}"/>
                  </a:ext>
                </a:extLst>
              </p:cNvPr>
              <p:cNvPicPr/>
              <p:nvPr/>
            </p:nvPicPr>
            <p:blipFill>
              <a:blip r:embed="rId17"/>
              <a:stretch>
                <a:fillRect/>
              </a:stretch>
            </p:blipFill>
            <p:spPr>
              <a:xfrm>
                <a:off x="4533225" y="3981061"/>
                <a:ext cx="99382" cy="562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1" name="Inkt 140">
                <a:extLst>
                  <a:ext uri="{FF2B5EF4-FFF2-40B4-BE49-F238E27FC236}">
                    <a16:creationId xmlns:a16="http://schemas.microsoft.com/office/drawing/2014/main" id="{9894D247-E778-4A68-8B3D-B1368B450CF2}"/>
                  </a:ext>
                </a:extLst>
              </p14:cNvPr>
              <p14:cNvContentPartPr/>
              <p14:nvPr/>
            </p14:nvContentPartPr>
            <p14:xfrm>
              <a:off x="4803489" y="3946777"/>
              <a:ext cx="904032" cy="546912"/>
            </p14:xfrm>
          </p:contentPart>
        </mc:Choice>
        <mc:Fallback xmlns="">
          <p:pic>
            <p:nvPicPr>
              <p:cNvPr id="141" name="Inkt 140">
                <a:extLst>
                  <a:ext uri="{FF2B5EF4-FFF2-40B4-BE49-F238E27FC236}">
                    <a16:creationId xmlns:a16="http://schemas.microsoft.com/office/drawing/2014/main" id="{9894D247-E778-4A68-8B3D-B1368B450CF2}"/>
                  </a:ext>
                </a:extLst>
              </p:cNvPr>
              <p:cNvPicPr/>
              <p:nvPr/>
            </p:nvPicPr>
            <p:blipFill>
              <a:blip r:embed="rId19"/>
              <a:stretch>
                <a:fillRect/>
              </a:stretch>
            </p:blipFill>
            <p:spPr>
              <a:xfrm>
                <a:off x="4774698" y="3917973"/>
                <a:ext cx="961254" cy="604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9" name="Inkt 168">
                <a:extLst>
                  <a:ext uri="{FF2B5EF4-FFF2-40B4-BE49-F238E27FC236}">
                    <a16:creationId xmlns:a16="http://schemas.microsoft.com/office/drawing/2014/main" id="{10DFDAD5-92DB-4D1B-8BD4-E04EE01A46A4}"/>
                  </a:ext>
                </a:extLst>
              </p14:cNvPr>
              <p14:cNvContentPartPr/>
              <p14:nvPr/>
            </p14:nvContentPartPr>
            <p14:xfrm>
              <a:off x="6222753" y="3825592"/>
              <a:ext cx="2396520" cy="609696"/>
            </p14:xfrm>
          </p:contentPart>
        </mc:Choice>
        <mc:Fallback xmlns="">
          <p:pic>
            <p:nvPicPr>
              <p:cNvPr id="169" name="Inkt 168">
                <a:extLst>
                  <a:ext uri="{FF2B5EF4-FFF2-40B4-BE49-F238E27FC236}">
                    <a16:creationId xmlns:a16="http://schemas.microsoft.com/office/drawing/2014/main" id="{10DFDAD5-92DB-4D1B-8BD4-E04EE01A46A4}"/>
                  </a:ext>
                </a:extLst>
              </p:cNvPr>
              <p:cNvPicPr/>
              <p:nvPr/>
            </p:nvPicPr>
            <p:blipFill>
              <a:blip r:embed="rId21"/>
              <a:stretch>
                <a:fillRect/>
              </a:stretch>
            </p:blipFill>
            <p:spPr>
              <a:xfrm>
                <a:off x="6193957" y="3796833"/>
                <a:ext cx="2453751" cy="66685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7" name="Inkt 206">
                <a:extLst>
                  <a:ext uri="{FF2B5EF4-FFF2-40B4-BE49-F238E27FC236}">
                    <a16:creationId xmlns:a16="http://schemas.microsoft.com/office/drawing/2014/main" id="{D9E5D61C-1723-4236-915B-BEE95105BF14}"/>
                  </a:ext>
                </a:extLst>
              </p14:cNvPr>
              <p14:cNvContentPartPr/>
              <p14:nvPr/>
            </p14:nvContentPartPr>
            <p14:xfrm>
              <a:off x="3279585" y="4908927"/>
              <a:ext cx="2828160" cy="599328"/>
            </p14:xfrm>
          </p:contentPart>
        </mc:Choice>
        <mc:Fallback xmlns="">
          <p:pic>
            <p:nvPicPr>
              <p:cNvPr id="207" name="Inkt 206">
                <a:extLst>
                  <a:ext uri="{FF2B5EF4-FFF2-40B4-BE49-F238E27FC236}">
                    <a16:creationId xmlns:a16="http://schemas.microsoft.com/office/drawing/2014/main" id="{D9E5D61C-1723-4236-915B-BEE95105BF14}"/>
                  </a:ext>
                </a:extLst>
              </p:cNvPr>
              <p:cNvPicPr/>
              <p:nvPr/>
            </p:nvPicPr>
            <p:blipFill>
              <a:blip r:embed="rId23"/>
              <a:stretch>
                <a:fillRect/>
              </a:stretch>
            </p:blipFill>
            <p:spPr>
              <a:xfrm>
                <a:off x="3251141" y="4880490"/>
                <a:ext cx="2885407" cy="656561"/>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3" name="Inkt 222">
                <a:extLst>
                  <a:ext uri="{FF2B5EF4-FFF2-40B4-BE49-F238E27FC236}">
                    <a16:creationId xmlns:a16="http://schemas.microsoft.com/office/drawing/2014/main" id="{083BBA96-9ADD-4D40-AD1E-E9F7BA55FC89}"/>
                  </a:ext>
                </a:extLst>
              </p14:cNvPr>
              <p14:cNvContentPartPr/>
              <p14:nvPr/>
            </p14:nvContentPartPr>
            <p14:xfrm>
              <a:off x="6500781" y="4777369"/>
              <a:ext cx="2470464" cy="547056"/>
            </p14:xfrm>
          </p:contentPart>
        </mc:Choice>
        <mc:Fallback xmlns="">
          <p:pic>
            <p:nvPicPr>
              <p:cNvPr id="223" name="Inkt 222">
                <a:extLst>
                  <a:ext uri="{FF2B5EF4-FFF2-40B4-BE49-F238E27FC236}">
                    <a16:creationId xmlns:a16="http://schemas.microsoft.com/office/drawing/2014/main" id="{083BBA96-9ADD-4D40-AD1E-E9F7BA55FC89}"/>
                  </a:ext>
                </a:extLst>
              </p:cNvPr>
              <p:cNvPicPr/>
              <p:nvPr/>
            </p:nvPicPr>
            <p:blipFill>
              <a:blip r:embed="rId25"/>
              <a:stretch>
                <a:fillRect/>
              </a:stretch>
            </p:blipFill>
            <p:spPr>
              <a:xfrm>
                <a:off x="6472339" y="4748577"/>
                <a:ext cx="2527707" cy="60428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9" name="Inkt 228">
                <a:extLst>
                  <a:ext uri="{FF2B5EF4-FFF2-40B4-BE49-F238E27FC236}">
                    <a16:creationId xmlns:a16="http://schemas.microsoft.com/office/drawing/2014/main" id="{5059B502-56F9-4149-BBB4-1BCC03461E07}"/>
                  </a:ext>
                </a:extLst>
              </p14:cNvPr>
              <p14:cNvContentPartPr/>
              <p14:nvPr/>
            </p14:nvContentPartPr>
            <p14:xfrm>
              <a:off x="1944225" y="1429139"/>
              <a:ext cx="357696" cy="746496"/>
            </p14:xfrm>
          </p:contentPart>
        </mc:Choice>
        <mc:Fallback xmlns="">
          <p:pic>
            <p:nvPicPr>
              <p:cNvPr id="229" name="Inkt 228">
                <a:extLst>
                  <a:ext uri="{FF2B5EF4-FFF2-40B4-BE49-F238E27FC236}">
                    <a16:creationId xmlns:a16="http://schemas.microsoft.com/office/drawing/2014/main" id="{5059B502-56F9-4149-BBB4-1BCC03461E07}"/>
                  </a:ext>
                </a:extLst>
              </p:cNvPr>
              <p:cNvPicPr/>
              <p:nvPr/>
            </p:nvPicPr>
            <p:blipFill>
              <a:blip r:embed="rId27"/>
              <a:stretch>
                <a:fillRect/>
              </a:stretch>
            </p:blipFill>
            <p:spPr>
              <a:xfrm>
                <a:off x="1915796" y="1371910"/>
                <a:ext cx="414913" cy="86131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9" name="Inkt 238">
                <a:extLst>
                  <a:ext uri="{FF2B5EF4-FFF2-40B4-BE49-F238E27FC236}">
                    <a16:creationId xmlns:a16="http://schemas.microsoft.com/office/drawing/2014/main" id="{850A3791-E515-4869-BA26-BB78C945B70A}"/>
                  </a:ext>
                </a:extLst>
              </p14:cNvPr>
              <p14:cNvContentPartPr/>
              <p14:nvPr/>
            </p14:nvContentPartPr>
            <p14:xfrm>
              <a:off x="1933857" y="1303283"/>
              <a:ext cx="462816" cy="462816"/>
            </p14:xfrm>
          </p:contentPart>
        </mc:Choice>
        <mc:Fallback xmlns="">
          <p:pic>
            <p:nvPicPr>
              <p:cNvPr id="239" name="Inkt 238">
                <a:extLst>
                  <a:ext uri="{FF2B5EF4-FFF2-40B4-BE49-F238E27FC236}">
                    <a16:creationId xmlns:a16="http://schemas.microsoft.com/office/drawing/2014/main" id="{850A3791-E515-4869-BA26-BB78C945B70A}"/>
                  </a:ext>
                </a:extLst>
              </p:cNvPr>
              <p:cNvPicPr/>
              <p:nvPr/>
            </p:nvPicPr>
            <p:blipFill>
              <a:blip r:embed="rId29"/>
              <a:stretch>
                <a:fillRect/>
              </a:stretch>
            </p:blipFill>
            <p:spPr>
              <a:xfrm>
                <a:off x="1905066" y="1246061"/>
                <a:ext cx="520038" cy="5776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0" name="Inkt 239">
                <a:extLst>
                  <a:ext uri="{FF2B5EF4-FFF2-40B4-BE49-F238E27FC236}">
                    <a16:creationId xmlns:a16="http://schemas.microsoft.com/office/drawing/2014/main" id="{EA0766AE-5C9F-4659-8E29-D0FEE5D2D893}"/>
                  </a:ext>
                </a:extLst>
              </p14:cNvPr>
              <p14:cNvContentPartPr/>
              <p14:nvPr/>
            </p14:nvContentPartPr>
            <p14:xfrm>
              <a:off x="2175489" y="1681427"/>
              <a:ext cx="599328" cy="473184"/>
            </p14:xfrm>
          </p:contentPart>
        </mc:Choice>
        <mc:Fallback xmlns="">
          <p:pic>
            <p:nvPicPr>
              <p:cNvPr id="240" name="Inkt 239">
                <a:extLst>
                  <a:ext uri="{FF2B5EF4-FFF2-40B4-BE49-F238E27FC236}">
                    <a16:creationId xmlns:a16="http://schemas.microsoft.com/office/drawing/2014/main" id="{EA0766AE-5C9F-4659-8E29-D0FEE5D2D893}"/>
                  </a:ext>
                </a:extLst>
              </p:cNvPr>
              <p:cNvPicPr/>
              <p:nvPr/>
            </p:nvPicPr>
            <p:blipFill>
              <a:blip r:embed="rId31"/>
              <a:stretch>
                <a:fillRect/>
              </a:stretch>
            </p:blipFill>
            <p:spPr>
              <a:xfrm>
                <a:off x="2146692" y="1624213"/>
                <a:ext cx="656561" cy="58797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1" name="Inkt 240">
                <a:extLst>
                  <a:ext uri="{FF2B5EF4-FFF2-40B4-BE49-F238E27FC236}">
                    <a16:creationId xmlns:a16="http://schemas.microsoft.com/office/drawing/2014/main" id="{AE09F192-E822-4195-81CF-AB8BD7D5BD27}"/>
                  </a:ext>
                </a:extLst>
              </p14:cNvPr>
              <p14:cNvContentPartPr/>
              <p14:nvPr/>
            </p14:nvContentPartPr>
            <p14:xfrm>
              <a:off x="2553921" y="1408115"/>
              <a:ext cx="641376" cy="336672"/>
            </p14:xfrm>
          </p:contentPart>
        </mc:Choice>
        <mc:Fallback xmlns="">
          <p:pic>
            <p:nvPicPr>
              <p:cNvPr id="241" name="Inkt 240">
                <a:extLst>
                  <a:ext uri="{FF2B5EF4-FFF2-40B4-BE49-F238E27FC236}">
                    <a16:creationId xmlns:a16="http://schemas.microsoft.com/office/drawing/2014/main" id="{AE09F192-E822-4195-81CF-AB8BD7D5BD27}"/>
                  </a:ext>
                </a:extLst>
              </p:cNvPr>
              <p:cNvPicPr/>
              <p:nvPr/>
            </p:nvPicPr>
            <p:blipFill>
              <a:blip r:embed="rId33"/>
              <a:stretch>
                <a:fillRect/>
              </a:stretch>
            </p:blipFill>
            <p:spPr>
              <a:xfrm>
                <a:off x="2525127" y="1350924"/>
                <a:ext cx="698603" cy="451414"/>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2" name="Inkt 241">
                <a:extLst>
                  <a:ext uri="{FF2B5EF4-FFF2-40B4-BE49-F238E27FC236}">
                    <a16:creationId xmlns:a16="http://schemas.microsoft.com/office/drawing/2014/main" id="{A0A0A429-3F5F-471A-9301-DFAFB3797950}"/>
                  </a:ext>
                </a:extLst>
              </p14:cNvPr>
              <p14:cNvContentPartPr/>
              <p14:nvPr/>
            </p14:nvContentPartPr>
            <p14:xfrm>
              <a:off x="3100545" y="1145459"/>
              <a:ext cx="126432" cy="862272"/>
            </p14:xfrm>
          </p:contentPart>
        </mc:Choice>
        <mc:Fallback xmlns="">
          <p:pic>
            <p:nvPicPr>
              <p:cNvPr id="242" name="Inkt 241">
                <a:extLst>
                  <a:ext uri="{FF2B5EF4-FFF2-40B4-BE49-F238E27FC236}">
                    <a16:creationId xmlns:a16="http://schemas.microsoft.com/office/drawing/2014/main" id="{A0A0A429-3F5F-471A-9301-DFAFB3797950}"/>
                  </a:ext>
                </a:extLst>
              </p:cNvPr>
              <p:cNvPicPr/>
              <p:nvPr/>
            </p:nvPicPr>
            <p:blipFill>
              <a:blip r:embed="rId35"/>
              <a:stretch>
                <a:fillRect/>
              </a:stretch>
            </p:blipFill>
            <p:spPr>
              <a:xfrm>
                <a:off x="3071810" y="1087878"/>
                <a:ext cx="183542" cy="97707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3" name="Inkt 242">
                <a:extLst>
                  <a:ext uri="{FF2B5EF4-FFF2-40B4-BE49-F238E27FC236}">
                    <a16:creationId xmlns:a16="http://schemas.microsoft.com/office/drawing/2014/main" id="{76C17FAD-DE72-4F28-AAB8-28FAFFF75FCC}"/>
                  </a:ext>
                </a:extLst>
              </p14:cNvPr>
              <p14:cNvContentPartPr/>
              <p14:nvPr/>
            </p14:nvContentPartPr>
            <p14:xfrm>
              <a:off x="3331521" y="2312147"/>
              <a:ext cx="1955232" cy="420768"/>
            </p14:xfrm>
          </p:contentPart>
        </mc:Choice>
        <mc:Fallback xmlns="">
          <p:pic>
            <p:nvPicPr>
              <p:cNvPr id="243" name="Inkt 242">
                <a:extLst>
                  <a:ext uri="{FF2B5EF4-FFF2-40B4-BE49-F238E27FC236}">
                    <a16:creationId xmlns:a16="http://schemas.microsoft.com/office/drawing/2014/main" id="{76C17FAD-DE72-4F28-AAB8-28FAFFF75FCC}"/>
                  </a:ext>
                </a:extLst>
              </p:cNvPr>
              <p:cNvPicPr/>
              <p:nvPr/>
            </p:nvPicPr>
            <p:blipFill>
              <a:blip r:embed="rId37"/>
              <a:stretch>
                <a:fillRect/>
              </a:stretch>
            </p:blipFill>
            <p:spPr>
              <a:xfrm>
                <a:off x="3303085" y="2254557"/>
                <a:ext cx="2012464" cy="53558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4" name="Inkt 243">
                <a:extLst>
                  <a:ext uri="{FF2B5EF4-FFF2-40B4-BE49-F238E27FC236}">
                    <a16:creationId xmlns:a16="http://schemas.microsoft.com/office/drawing/2014/main" id="{54F80357-A3FD-4556-AF39-71FF170F4060}"/>
                  </a:ext>
                </a:extLst>
              </p14:cNvPr>
              <p14:cNvContentPartPr/>
              <p14:nvPr/>
            </p14:nvContentPartPr>
            <p14:xfrm>
              <a:off x="3541761" y="3236915"/>
              <a:ext cx="2133792" cy="347040"/>
            </p14:xfrm>
          </p:contentPart>
        </mc:Choice>
        <mc:Fallback xmlns="">
          <p:pic>
            <p:nvPicPr>
              <p:cNvPr id="244" name="Inkt 243">
                <a:extLst>
                  <a:ext uri="{FF2B5EF4-FFF2-40B4-BE49-F238E27FC236}">
                    <a16:creationId xmlns:a16="http://schemas.microsoft.com/office/drawing/2014/main" id="{54F80357-A3FD-4556-AF39-71FF170F4060}"/>
                  </a:ext>
                </a:extLst>
              </p:cNvPr>
              <p:cNvPicPr/>
              <p:nvPr/>
            </p:nvPicPr>
            <p:blipFill>
              <a:blip r:embed="rId39"/>
              <a:stretch>
                <a:fillRect/>
              </a:stretch>
            </p:blipFill>
            <p:spPr>
              <a:xfrm>
                <a:off x="3513325" y="3179675"/>
                <a:ext cx="2191024"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5" name="Inkt 244">
                <a:extLst>
                  <a:ext uri="{FF2B5EF4-FFF2-40B4-BE49-F238E27FC236}">
                    <a16:creationId xmlns:a16="http://schemas.microsoft.com/office/drawing/2014/main" id="{E897D5D7-6B33-419D-A19D-FC76469FF5EB}"/>
                  </a:ext>
                </a:extLst>
              </p14:cNvPr>
              <p14:cNvContentPartPr/>
              <p14:nvPr/>
            </p14:nvContentPartPr>
            <p14:xfrm>
              <a:off x="3846753" y="4140947"/>
              <a:ext cx="1997280" cy="441792"/>
            </p14:xfrm>
          </p:contentPart>
        </mc:Choice>
        <mc:Fallback xmlns="">
          <p:pic>
            <p:nvPicPr>
              <p:cNvPr id="245" name="Inkt 244">
                <a:extLst>
                  <a:ext uri="{FF2B5EF4-FFF2-40B4-BE49-F238E27FC236}">
                    <a16:creationId xmlns:a16="http://schemas.microsoft.com/office/drawing/2014/main" id="{E897D5D7-6B33-419D-A19D-FC76469FF5EB}"/>
                  </a:ext>
                </a:extLst>
              </p:cNvPr>
              <p:cNvPicPr/>
              <p:nvPr/>
            </p:nvPicPr>
            <p:blipFill>
              <a:blip r:embed="rId41"/>
              <a:stretch>
                <a:fillRect/>
              </a:stretch>
            </p:blipFill>
            <p:spPr>
              <a:xfrm>
                <a:off x="3817953" y="4083385"/>
                <a:ext cx="2054520" cy="556557"/>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6" name="Inkt 245">
                <a:extLst>
                  <a:ext uri="{FF2B5EF4-FFF2-40B4-BE49-F238E27FC236}">
                    <a16:creationId xmlns:a16="http://schemas.microsoft.com/office/drawing/2014/main" id="{D9C44CB4-2A4B-4BC5-8C71-A909873A08F2}"/>
                  </a:ext>
                </a:extLst>
              </p14:cNvPr>
              <p14:cNvContentPartPr/>
              <p14:nvPr/>
            </p14:nvContentPartPr>
            <p14:xfrm>
              <a:off x="3321153" y="5023667"/>
              <a:ext cx="2995776" cy="494208"/>
            </p14:xfrm>
          </p:contentPart>
        </mc:Choice>
        <mc:Fallback xmlns="">
          <p:pic>
            <p:nvPicPr>
              <p:cNvPr id="246" name="Inkt 245">
                <a:extLst>
                  <a:ext uri="{FF2B5EF4-FFF2-40B4-BE49-F238E27FC236}">
                    <a16:creationId xmlns:a16="http://schemas.microsoft.com/office/drawing/2014/main" id="{D9C44CB4-2A4B-4BC5-8C71-A909873A08F2}"/>
                  </a:ext>
                </a:extLst>
              </p:cNvPr>
              <p:cNvPicPr/>
              <p:nvPr/>
            </p:nvPicPr>
            <p:blipFill>
              <a:blip r:embed="rId43"/>
              <a:stretch>
                <a:fillRect/>
              </a:stretch>
            </p:blipFill>
            <p:spPr>
              <a:xfrm>
                <a:off x="3292354" y="4966435"/>
                <a:ext cx="3053013" cy="60903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0" name="Inkt 249">
                <a:extLst>
                  <a:ext uri="{FF2B5EF4-FFF2-40B4-BE49-F238E27FC236}">
                    <a16:creationId xmlns:a16="http://schemas.microsoft.com/office/drawing/2014/main" id="{2E23CDF9-5EBD-4D94-A021-48ADA53C51C1}"/>
                  </a:ext>
                </a:extLst>
              </p14:cNvPr>
              <p14:cNvContentPartPr/>
              <p14:nvPr/>
            </p14:nvContentPartPr>
            <p14:xfrm>
              <a:off x="721845" y="3946777"/>
              <a:ext cx="1884780" cy="2092212"/>
            </p14:xfrm>
          </p:contentPart>
        </mc:Choice>
        <mc:Fallback xmlns="">
          <p:pic>
            <p:nvPicPr>
              <p:cNvPr id="250" name="Inkt 249">
                <a:extLst>
                  <a:ext uri="{FF2B5EF4-FFF2-40B4-BE49-F238E27FC236}">
                    <a16:creationId xmlns:a16="http://schemas.microsoft.com/office/drawing/2014/main" id="{2E23CDF9-5EBD-4D94-A021-48ADA53C51C1}"/>
                  </a:ext>
                </a:extLst>
              </p:cNvPr>
              <p:cNvPicPr/>
              <p:nvPr/>
            </p:nvPicPr>
            <p:blipFill>
              <a:blip r:embed="rId45"/>
              <a:stretch>
                <a:fillRect/>
              </a:stretch>
            </p:blipFill>
            <p:spPr>
              <a:xfrm>
                <a:off x="693048" y="3918338"/>
                <a:ext cx="1942015" cy="2149449"/>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1" name="Inkt 250">
                <a:extLst>
                  <a:ext uri="{FF2B5EF4-FFF2-40B4-BE49-F238E27FC236}">
                    <a16:creationId xmlns:a16="http://schemas.microsoft.com/office/drawing/2014/main" id="{F07FD95B-E8FA-4D88-8887-B2581FF74234}"/>
                  </a:ext>
                </a:extLst>
              </p14:cNvPr>
              <p14:cNvContentPartPr/>
              <p14:nvPr/>
            </p14:nvContentPartPr>
            <p14:xfrm>
              <a:off x="777537" y="4246067"/>
              <a:ext cx="1135296" cy="1072224"/>
            </p14:xfrm>
          </p:contentPart>
        </mc:Choice>
        <mc:Fallback xmlns="">
          <p:pic>
            <p:nvPicPr>
              <p:cNvPr id="251" name="Inkt 250">
                <a:extLst>
                  <a:ext uri="{FF2B5EF4-FFF2-40B4-BE49-F238E27FC236}">
                    <a16:creationId xmlns:a16="http://schemas.microsoft.com/office/drawing/2014/main" id="{F07FD95B-E8FA-4D88-8887-B2581FF74234}"/>
                  </a:ext>
                </a:extLst>
              </p:cNvPr>
              <p:cNvPicPr/>
              <p:nvPr/>
            </p:nvPicPr>
            <p:blipFill>
              <a:blip r:embed="rId47"/>
              <a:stretch>
                <a:fillRect/>
              </a:stretch>
            </p:blipFill>
            <p:spPr>
              <a:xfrm>
                <a:off x="749110" y="4188498"/>
                <a:ext cx="1192511" cy="1187002"/>
              </a:xfrm>
              <a:prstGeom prst="rect">
                <a:avLst/>
              </a:prstGeom>
            </p:spPr>
          </p:pic>
        </mc:Fallback>
      </mc:AlternateContent>
    </p:spTree>
    <p:extLst>
      <p:ext uri="{BB962C8B-B14F-4D97-AF65-F5344CB8AC3E}">
        <p14:creationId xmlns:p14="http://schemas.microsoft.com/office/powerpoint/2010/main" val="2948230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0" name="Inkt 249">
                <a:extLst>
                  <a:ext uri="{FF2B5EF4-FFF2-40B4-BE49-F238E27FC236}">
                    <a16:creationId xmlns:a16="http://schemas.microsoft.com/office/drawing/2014/main" id="{2E23CDF9-5EBD-4D94-A021-48ADA53C51C1}"/>
                  </a:ext>
                </a:extLst>
              </p14:cNvPr>
              <p14:cNvContentPartPr/>
              <p14:nvPr/>
            </p14:nvContentPartPr>
            <p14:xfrm>
              <a:off x="721845" y="3946777"/>
              <a:ext cx="1884780" cy="2092212"/>
            </p14:xfrm>
          </p:contentPart>
        </mc:Choice>
        <mc:Fallback xmlns="">
          <p:pic>
            <p:nvPicPr>
              <p:cNvPr id="250" name="Inkt 249">
                <a:extLst>
                  <a:ext uri="{FF2B5EF4-FFF2-40B4-BE49-F238E27FC236}">
                    <a16:creationId xmlns:a16="http://schemas.microsoft.com/office/drawing/2014/main" id="{2E23CDF9-5EBD-4D94-A021-48ADA53C51C1}"/>
                  </a:ext>
                </a:extLst>
              </p:cNvPr>
              <p:cNvPicPr/>
              <p:nvPr/>
            </p:nvPicPr>
            <p:blipFill>
              <a:blip r:embed="rId3"/>
              <a:stretch>
                <a:fillRect/>
              </a:stretch>
            </p:blipFill>
            <p:spPr>
              <a:xfrm>
                <a:off x="693048" y="3918338"/>
                <a:ext cx="1942015" cy="214944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1" name="Inkt 250">
                <a:extLst>
                  <a:ext uri="{FF2B5EF4-FFF2-40B4-BE49-F238E27FC236}">
                    <a16:creationId xmlns:a16="http://schemas.microsoft.com/office/drawing/2014/main" id="{F07FD95B-E8FA-4D88-8887-B2581FF74234}"/>
                  </a:ext>
                </a:extLst>
              </p14:cNvPr>
              <p14:cNvContentPartPr/>
              <p14:nvPr/>
            </p14:nvContentPartPr>
            <p14:xfrm>
              <a:off x="777537" y="4246067"/>
              <a:ext cx="1135296" cy="1072224"/>
            </p14:xfrm>
          </p:contentPart>
        </mc:Choice>
        <mc:Fallback xmlns="">
          <p:pic>
            <p:nvPicPr>
              <p:cNvPr id="251" name="Inkt 250">
                <a:extLst>
                  <a:ext uri="{FF2B5EF4-FFF2-40B4-BE49-F238E27FC236}">
                    <a16:creationId xmlns:a16="http://schemas.microsoft.com/office/drawing/2014/main" id="{F07FD95B-E8FA-4D88-8887-B2581FF74234}"/>
                  </a:ext>
                </a:extLst>
              </p:cNvPr>
              <p:cNvPicPr/>
              <p:nvPr/>
            </p:nvPicPr>
            <p:blipFill>
              <a:blip r:embed="rId5"/>
              <a:stretch>
                <a:fillRect/>
              </a:stretch>
            </p:blipFill>
            <p:spPr>
              <a:xfrm>
                <a:off x="749110" y="4188498"/>
                <a:ext cx="1192511" cy="118700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3" name="Inkt 82">
                <a:extLst>
                  <a:ext uri="{FF2B5EF4-FFF2-40B4-BE49-F238E27FC236}">
                    <a16:creationId xmlns:a16="http://schemas.microsoft.com/office/drawing/2014/main" id="{99A73051-6858-4231-A8AF-9199EAEF8EC8}"/>
                  </a:ext>
                </a:extLst>
              </p14:cNvPr>
              <p14:cNvContentPartPr/>
              <p14:nvPr/>
            </p14:nvContentPartPr>
            <p14:xfrm>
              <a:off x="1150588" y="2238599"/>
              <a:ext cx="477792" cy="391392"/>
            </p14:xfrm>
          </p:contentPart>
        </mc:Choice>
        <mc:Fallback xmlns="">
          <p:pic>
            <p:nvPicPr>
              <p:cNvPr id="83" name="Inkt 82">
                <a:extLst>
                  <a:ext uri="{FF2B5EF4-FFF2-40B4-BE49-F238E27FC236}">
                    <a16:creationId xmlns:a16="http://schemas.microsoft.com/office/drawing/2014/main" id="{99A73051-6858-4231-A8AF-9199EAEF8EC8}"/>
                  </a:ext>
                </a:extLst>
              </p:cNvPr>
              <p:cNvPicPr/>
              <p:nvPr/>
            </p:nvPicPr>
            <p:blipFill>
              <a:blip r:embed="rId7"/>
              <a:stretch>
                <a:fillRect/>
              </a:stretch>
            </p:blipFill>
            <p:spPr>
              <a:xfrm>
                <a:off x="1121784" y="2181041"/>
                <a:ext cx="535041" cy="50614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5" name="Inkt 84">
                <a:extLst>
                  <a:ext uri="{FF2B5EF4-FFF2-40B4-BE49-F238E27FC236}">
                    <a16:creationId xmlns:a16="http://schemas.microsoft.com/office/drawing/2014/main" id="{E8599362-3703-49AB-8BDB-A30B507DCB9B}"/>
                  </a:ext>
                </a:extLst>
              </p14:cNvPr>
              <p14:cNvContentPartPr/>
              <p14:nvPr/>
            </p14:nvContentPartPr>
            <p14:xfrm>
              <a:off x="1191196" y="2085959"/>
              <a:ext cx="543744" cy="320256"/>
            </p14:xfrm>
          </p:contentPart>
        </mc:Choice>
        <mc:Fallback xmlns="">
          <p:pic>
            <p:nvPicPr>
              <p:cNvPr id="85" name="Inkt 84">
                <a:extLst>
                  <a:ext uri="{FF2B5EF4-FFF2-40B4-BE49-F238E27FC236}">
                    <a16:creationId xmlns:a16="http://schemas.microsoft.com/office/drawing/2014/main" id="{E8599362-3703-49AB-8BDB-A30B507DCB9B}"/>
                  </a:ext>
                </a:extLst>
              </p:cNvPr>
              <p:cNvPicPr/>
              <p:nvPr/>
            </p:nvPicPr>
            <p:blipFill>
              <a:blip r:embed="rId9"/>
              <a:stretch>
                <a:fillRect/>
              </a:stretch>
            </p:blipFill>
            <p:spPr>
              <a:xfrm>
                <a:off x="1162407" y="2028745"/>
                <a:ext cx="600961" cy="43504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6" name="Inkt 85">
                <a:extLst>
                  <a:ext uri="{FF2B5EF4-FFF2-40B4-BE49-F238E27FC236}">
                    <a16:creationId xmlns:a16="http://schemas.microsoft.com/office/drawing/2014/main" id="{5B06DDE5-E94F-41B1-8076-586438A4195D}"/>
                  </a:ext>
                </a:extLst>
              </p14:cNvPr>
              <p14:cNvContentPartPr/>
              <p14:nvPr/>
            </p14:nvContentPartPr>
            <p14:xfrm>
              <a:off x="1607644" y="2121671"/>
              <a:ext cx="381312" cy="208512"/>
            </p14:xfrm>
          </p:contentPart>
        </mc:Choice>
        <mc:Fallback xmlns="">
          <p:pic>
            <p:nvPicPr>
              <p:cNvPr id="86" name="Inkt 85">
                <a:extLst>
                  <a:ext uri="{FF2B5EF4-FFF2-40B4-BE49-F238E27FC236}">
                    <a16:creationId xmlns:a16="http://schemas.microsoft.com/office/drawing/2014/main" id="{5B06DDE5-E94F-41B1-8076-586438A4195D}"/>
                  </a:ext>
                </a:extLst>
              </p:cNvPr>
              <p:cNvPicPr/>
              <p:nvPr/>
            </p:nvPicPr>
            <p:blipFill>
              <a:blip r:embed="rId11"/>
              <a:stretch>
                <a:fillRect/>
              </a:stretch>
            </p:blipFill>
            <p:spPr>
              <a:xfrm>
                <a:off x="1578866" y="2064150"/>
                <a:ext cx="438509" cy="32319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8" name="Inkt 87">
                <a:extLst>
                  <a:ext uri="{FF2B5EF4-FFF2-40B4-BE49-F238E27FC236}">
                    <a16:creationId xmlns:a16="http://schemas.microsoft.com/office/drawing/2014/main" id="{57638771-8A1A-43E1-9E2C-A316C042A811}"/>
                  </a:ext>
                </a:extLst>
              </p14:cNvPr>
              <p14:cNvContentPartPr/>
              <p14:nvPr/>
            </p14:nvContentPartPr>
            <p14:xfrm>
              <a:off x="1755100" y="2075879"/>
              <a:ext cx="76608" cy="122112"/>
            </p14:xfrm>
          </p:contentPart>
        </mc:Choice>
        <mc:Fallback xmlns="">
          <p:pic>
            <p:nvPicPr>
              <p:cNvPr id="88" name="Inkt 87">
                <a:extLst>
                  <a:ext uri="{FF2B5EF4-FFF2-40B4-BE49-F238E27FC236}">
                    <a16:creationId xmlns:a16="http://schemas.microsoft.com/office/drawing/2014/main" id="{57638771-8A1A-43E1-9E2C-A316C042A811}"/>
                  </a:ext>
                </a:extLst>
              </p:cNvPr>
              <p:cNvPicPr/>
              <p:nvPr/>
            </p:nvPicPr>
            <p:blipFill>
              <a:blip r:embed="rId13"/>
              <a:stretch>
                <a:fillRect/>
              </a:stretch>
            </p:blipFill>
            <p:spPr>
              <a:xfrm>
                <a:off x="1732146" y="2030087"/>
                <a:ext cx="122228" cy="21398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9" name="Inkt 88">
                <a:extLst>
                  <a:ext uri="{FF2B5EF4-FFF2-40B4-BE49-F238E27FC236}">
                    <a16:creationId xmlns:a16="http://schemas.microsoft.com/office/drawing/2014/main" id="{62F15D75-214D-401C-9636-788200353935}"/>
                  </a:ext>
                </a:extLst>
              </p14:cNvPr>
              <p14:cNvContentPartPr/>
              <p14:nvPr/>
            </p14:nvContentPartPr>
            <p14:xfrm>
              <a:off x="1632988" y="1948871"/>
              <a:ext cx="101952" cy="142560"/>
            </p14:xfrm>
          </p:contentPart>
        </mc:Choice>
        <mc:Fallback xmlns="">
          <p:pic>
            <p:nvPicPr>
              <p:cNvPr id="89" name="Inkt 88">
                <a:extLst>
                  <a:ext uri="{FF2B5EF4-FFF2-40B4-BE49-F238E27FC236}">
                    <a16:creationId xmlns:a16="http://schemas.microsoft.com/office/drawing/2014/main" id="{62F15D75-214D-401C-9636-788200353935}"/>
                  </a:ext>
                </a:extLst>
              </p:cNvPr>
              <p:cNvPicPr/>
              <p:nvPr/>
            </p:nvPicPr>
            <p:blipFill>
              <a:blip r:embed="rId15"/>
              <a:stretch>
                <a:fillRect/>
              </a:stretch>
            </p:blipFill>
            <p:spPr>
              <a:xfrm>
                <a:off x="1610172" y="1903079"/>
                <a:ext cx="147874" cy="23443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0" name="Inkt 89">
                <a:extLst>
                  <a:ext uri="{FF2B5EF4-FFF2-40B4-BE49-F238E27FC236}">
                    <a16:creationId xmlns:a16="http://schemas.microsoft.com/office/drawing/2014/main" id="{8321260A-0D28-4FBB-A721-32EB7D63BAC6}"/>
                  </a:ext>
                </a:extLst>
              </p14:cNvPr>
              <p14:cNvContentPartPr/>
              <p14:nvPr/>
            </p14:nvContentPartPr>
            <p14:xfrm>
              <a:off x="1831132" y="1943975"/>
              <a:ext cx="218592" cy="203616"/>
            </p14:xfrm>
          </p:contentPart>
        </mc:Choice>
        <mc:Fallback xmlns="">
          <p:pic>
            <p:nvPicPr>
              <p:cNvPr id="90" name="Inkt 89">
                <a:extLst>
                  <a:ext uri="{FF2B5EF4-FFF2-40B4-BE49-F238E27FC236}">
                    <a16:creationId xmlns:a16="http://schemas.microsoft.com/office/drawing/2014/main" id="{8321260A-0D28-4FBB-A721-32EB7D63BAC6}"/>
                  </a:ext>
                </a:extLst>
              </p:cNvPr>
              <p:cNvPicPr/>
              <p:nvPr/>
            </p:nvPicPr>
            <p:blipFill>
              <a:blip r:embed="rId17"/>
              <a:stretch>
                <a:fillRect/>
              </a:stretch>
            </p:blipFill>
            <p:spPr>
              <a:xfrm>
                <a:off x="1808380" y="1898183"/>
                <a:ext cx="264384" cy="29548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1" name="Inkt 90">
                <a:extLst>
                  <a:ext uri="{FF2B5EF4-FFF2-40B4-BE49-F238E27FC236}">
                    <a16:creationId xmlns:a16="http://schemas.microsoft.com/office/drawing/2014/main" id="{50646F5F-D459-4729-9A29-59768510FB61}"/>
                  </a:ext>
                </a:extLst>
              </p14:cNvPr>
              <p14:cNvContentPartPr/>
              <p14:nvPr/>
            </p14:nvContentPartPr>
            <p14:xfrm>
              <a:off x="1790524" y="1837127"/>
              <a:ext cx="112032" cy="112032"/>
            </p14:xfrm>
          </p:contentPart>
        </mc:Choice>
        <mc:Fallback xmlns="">
          <p:pic>
            <p:nvPicPr>
              <p:cNvPr id="91" name="Inkt 90">
                <a:extLst>
                  <a:ext uri="{FF2B5EF4-FFF2-40B4-BE49-F238E27FC236}">
                    <a16:creationId xmlns:a16="http://schemas.microsoft.com/office/drawing/2014/main" id="{50646F5F-D459-4729-9A29-59768510FB61}"/>
                  </a:ext>
                </a:extLst>
              </p:cNvPr>
              <p:cNvPicPr/>
              <p:nvPr/>
            </p:nvPicPr>
            <p:blipFill>
              <a:blip r:embed="rId19"/>
              <a:stretch>
                <a:fillRect/>
              </a:stretch>
            </p:blipFill>
            <p:spPr>
              <a:xfrm>
                <a:off x="1767772" y="1791335"/>
                <a:ext cx="157824" cy="20390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2" name="Inkt 91">
                <a:extLst>
                  <a:ext uri="{FF2B5EF4-FFF2-40B4-BE49-F238E27FC236}">
                    <a16:creationId xmlns:a16="http://schemas.microsoft.com/office/drawing/2014/main" id="{DCF7C350-D322-490B-A5D0-2FC2EE6399D8}"/>
                  </a:ext>
                </a:extLst>
              </p14:cNvPr>
              <p14:cNvContentPartPr/>
              <p14:nvPr/>
            </p14:nvContentPartPr>
            <p14:xfrm>
              <a:off x="1831132" y="1913447"/>
              <a:ext cx="127296" cy="101952"/>
            </p14:xfrm>
          </p:contentPart>
        </mc:Choice>
        <mc:Fallback xmlns="">
          <p:pic>
            <p:nvPicPr>
              <p:cNvPr id="92" name="Inkt 91">
                <a:extLst>
                  <a:ext uri="{FF2B5EF4-FFF2-40B4-BE49-F238E27FC236}">
                    <a16:creationId xmlns:a16="http://schemas.microsoft.com/office/drawing/2014/main" id="{DCF7C350-D322-490B-A5D0-2FC2EE6399D8}"/>
                  </a:ext>
                </a:extLst>
              </p:cNvPr>
              <p:cNvPicPr/>
              <p:nvPr/>
            </p:nvPicPr>
            <p:blipFill>
              <a:blip r:embed="rId21"/>
              <a:stretch>
                <a:fillRect/>
              </a:stretch>
            </p:blipFill>
            <p:spPr>
              <a:xfrm>
                <a:off x="1808431" y="1867367"/>
                <a:ext cx="172985" cy="19382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3" name="Inkt 92">
                <a:extLst>
                  <a:ext uri="{FF2B5EF4-FFF2-40B4-BE49-F238E27FC236}">
                    <a16:creationId xmlns:a16="http://schemas.microsoft.com/office/drawing/2014/main" id="{F401FFD8-73FA-400A-A512-9A5AE104453E}"/>
                  </a:ext>
                </a:extLst>
              </p14:cNvPr>
              <p14:cNvContentPartPr/>
              <p14:nvPr/>
            </p14:nvContentPartPr>
            <p14:xfrm>
              <a:off x="1998748" y="1765991"/>
              <a:ext cx="284832" cy="193248"/>
            </p14:xfrm>
          </p:contentPart>
        </mc:Choice>
        <mc:Fallback xmlns="">
          <p:pic>
            <p:nvPicPr>
              <p:cNvPr id="93" name="Inkt 92">
                <a:extLst>
                  <a:ext uri="{FF2B5EF4-FFF2-40B4-BE49-F238E27FC236}">
                    <a16:creationId xmlns:a16="http://schemas.microsoft.com/office/drawing/2014/main" id="{F401FFD8-73FA-400A-A512-9A5AE104453E}"/>
                  </a:ext>
                </a:extLst>
              </p:cNvPr>
              <p:cNvPicPr/>
              <p:nvPr/>
            </p:nvPicPr>
            <p:blipFill>
              <a:blip r:embed="rId23"/>
              <a:stretch>
                <a:fillRect/>
              </a:stretch>
            </p:blipFill>
            <p:spPr>
              <a:xfrm>
                <a:off x="1970301" y="1708772"/>
                <a:ext cx="342086" cy="30804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4" name="Inkt 93">
                <a:extLst>
                  <a:ext uri="{FF2B5EF4-FFF2-40B4-BE49-F238E27FC236}">
                    <a16:creationId xmlns:a16="http://schemas.microsoft.com/office/drawing/2014/main" id="{ED14F40F-0711-4A5F-AA79-0A1919AC06B8}"/>
                  </a:ext>
                </a:extLst>
              </p14:cNvPr>
              <p14:cNvContentPartPr/>
              <p14:nvPr/>
            </p14:nvContentPartPr>
            <p14:xfrm>
              <a:off x="2110492" y="1694855"/>
              <a:ext cx="86688" cy="147744"/>
            </p14:xfrm>
          </p:contentPart>
        </mc:Choice>
        <mc:Fallback xmlns="">
          <p:pic>
            <p:nvPicPr>
              <p:cNvPr id="94" name="Inkt 93">
                <a:extLst>
                  <a:ext uri="{FF2B5EF4-FFF2-40B4-BE49-F238E27FC236}">
                    <a16:creationId xmlns:a16="http://schemas.microsoft.com/office/drawing/2014/main" id="{ED14F40F-0711-4A5F-AA79-0A1919AC06B8}"/>
                  </a:ext>
                </a:extLst>
              </p:cNvPr>
              <p:cNvPicPr/>
              <p:nvPr/>
            </p:nvPicPr>
            <p:blipFill>
              <a:blip r:embed="rId25"/>
              <a:stretch>
                <a:fillRect/>
              </a:stretch>
            </p:blipFill>
            <p:spPr>
              <a:xfrm>
                <a:off x="2087740" y="1649063"/>
                <a:ext cx="132480" cy="23961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5" name="Inkt 94">
                <a:extLst>
                  <a:ext uri="{FF2B5EF4-FFF2-40B4-BE49-F238E27FC236}">
                    <a16:creationId xmlns:a16="http://schemas.microsoft.com/office/drawing/2014/main" id="{D9FEAD42-09C9-4654-8100-E4FA27AEBD23}"/>
                  </a:ext>
                </a:extLst>
              </p14:cNvPr>
              <p14:cNvContentPartPr/>
              <p14:nvPr/>
            </p14:nvContentPartPr>
            <p14:xfrm>
              <a:off x="2049724" y="1608455"/>
              <a:ext cx="20736" cy="122112"/>
            </p14:xfrm>
          </p:contentPart>
        </mc:Choice>
        <mc:Fallback xmlns="">
          <p:pic>
            <p:nvPicPr>
              <p:cNvPr id="95" name="Inkt 94">
                <a:extLst>
                  <a:ext uri="{FF2B5EF4-FFF2-40B4-BE49-F238E27FC236}">
                    <a16:creationId xmlns:a16="http://schemas.microsoft.com/office/drawing/2014/main" id="{D9FEAD42-09C9-4654-8100-E4FA27AEBD23}"/>
                  </a:ext>
                </a:extLst>
              </p:cNvPr>
              <p:cNvPicPr/>
              <p:nvPr/>
            </p:nvPicPr>
            <p:blipFill>
              <a:blip r:embed="rId27"/>
              <a:stretch>
                <a:fillRect/>
              </a:stretch>
            </p:blipFill>
            <p:spPr>
              <a:xfrm>
                <a:off x="2026684" y="1562663"/>
                <a:ext cx="66528" cy="21398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6" name="Inkt 95">
                <a:extLst>
                  <a:ext uri="{FF2B5EF4-FFF2-40B4-BE49-F238E27FC236}">
                    <a16:creationId xmlns:a16="http://schemas.microsoft.com/office/drawing/2014/main" id="{A217092A-EB59-4EC9-BE9F-15CDA0AF557C}"/>
                  </a:ext>
                </a:extLst>
              </p14:cNvPr>
              <p14:cNvContentPartPr/>
              <p14:nvPr/>
            </p14:nvContentPartPr>
            <p14:xfrm>
              <a:off x="2206972" y="1552583"/>
              <a:ext cx="218592" cy="208512"/>
            </p14:xfrm>
          </p:contentPart>
        </mc:Choice>
        <mc:Fallback xmlns="">
          <p:pic>
            <p:nvPicPr>
              <p:cNvPr id="96" name="Inkt 95">
                <a:extLst>
                  <a:ext uri="{FF2B5EF4-FFF2-40B4-BE49-F238E27FC236}">
                    <a16:creationId xmlns:a16="http://schemas.microsoft.com/office/drawing/2014/main" id="{A217092A-EB59-4EC9-BE9F-15CDA0AF557C}"/>
                  </a:ext>
                </a:extLst>
              </p:cNvPr>
              <p:cNvPicPr/>
              <p:nvPr/>
            </p:nvPicPr>
            <p:blipFill>
              <a:blip r:embed="rId29"/>
              <a:stretch>
                <a:fillRect/>
              </a:stretch>
            </p:blipFill>
            <p:spPr>
              <a:xfrm>
                <a:off x="2184220" y="1506791"/>
                <a:ext cx="264384" cy="300384"/>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7" name="Inkt 96">
                <a:extLst>
                  <a:ext uri="{FF2B5EF4-FFF2-40B4-BE49-F238E27FC236}">
                    <a16:creationId xmlns:a16="http://schemas.microsoft.com/office/drawing/2014/main" id="{FF0592A9-14EC-4154-AC2E-DF7683614E90}"/>
                  </a:ext>
                </a:extLst>
              </p14:cNvPr>
              <p14:cNvContentPartPr/>
              <p14:nvPr/>
            </p14:nvContentPartPr>
            <p14:xfrm>
              <a:off x="2257948" y="1461287"/>
              <a:ext cx="254304" cy="147744"/>
            </p14:xfrm>
          </p:contentPart>
        </mc:Choice>
        <mc:Fallback xmlns="">
          <p:pic>
            <p:nvPicPr>
              <p:cNvPr id="97" name="Inkt 96">
                <a:extLst>
                  <a:ext uri="{FF2B5EF4-FFF2-40B4-BE49-F238E27FC236}">
                    <a16:creationId xmlns:a16="http://schemas.microsoft.com/office/drawing/2014/main" id="{FF0592A9-14EC-4154-AC2E-DF7683614E90}"/>
                  </a:ext>
                </a:extLst>
              </p:cNvPr>
              <p:cNvPicPr/>
              <p:nvPr/>
            </p:nvPicPr>
            <p:blipFill>
              <a:blip r:embed="rId31"/>
              <a:stretch>
                <a:fillRect/>
              </a:stretch>
            </p:blipFill>
            <p:spPr>
              <a:xfrm>
                <a:off x="2229132" y="1403771"/>
                <a:ext cx="311576" cy="26241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8" name="Inkt 97">
                <a:extLst>
                  <a:ext uri="{FF2B5EF4-FFF2-40B4-BE49-F238E27FC236}">
                    <a16:creationId xmlns:a16="http://schemas.microsoft.com/office/drawing/2014/main" id="{A857E0B2-2CD5-4B79-90FC-5919F268A53E}"/>
                  </a:ext>
                </a:extLst>
              </p14:cNvPr>
              <p14:cNvContentPartPr/>
              <p14:nvPr/>
            </p14:nvContentPartPr>
            <p14:xfrm>
              <a:off x="2430748" y="1334279"/>
              <a:ext cx="259488" cy="173088"/>
            </p14:xfrm>
          </p:contentPart>
        </mc:Choice>
        <mc:Fallback xmlns="">
          <p:pic>
            <p:nvPicPr>
              <p:cNvPr id="98" name="Inkt 97">
                <a:extLst>
                  <a:ext uri="{FF2B5EF4-FFF2-40B4-BE49-F238E27FC236}">
                    <a16:creationId xmlns:a16="http://schemas.microsoft.com/office/drawing/2014/main" id="{A857E0B2-2CD5-4B79-90FC-5919F268A53E}"/>
                  </a:ext>
                </a:extLst>
              </p:cNvPr>
              <p:cNvPicPr/>
              <p:nvPr/>
            </p:nvPicPr>
            <p:blipFill>
              <a:blip r:embed="rId33"/>
              <a:stretch>
                <a:fillRect/>
              </a:stretch>
            </p:blipFill>
            <p:spPr>
              <a:xfrm>
                <a:off x="2402276" y="1276703"/>
                <a:ext cx="316792" cy="287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9" name="Inkt 98">
                <a:extLst>
                  <a:ext uri="{FF2B5EF4-FFF2-40B4-BE49-F238E27FC236}">
                    <a16:creationId xmlns:a16="http://schemas.microsoft.com/office/drawing/2014/main" id="{132A2A6F-4005-4C14-B182-D5E8E01DB276}"/>
                  </a:ext>
                </a:extLst>
              </p14:cNvPr>
              <p14:cNvContentPartPr/>
              <p14:nvPr/>
            </p14:nvContentPartPr>
            <p14:xfrm>
              <a:off x="2501596" y="1273223"/>
              <a:ext cx="96768" cy="137376"/>
            </p14:xfrm>
          </p:contentPart>
        </mc:Choice>
        <mc:Fallback xmlns="">
          <p:pic>
            <p:nvPicPr>
              <p:cNvPr id="99" name="Inkt 98">
                <a:extLst>
                  <a:ext uri="{FF2B5EF4-FFF2-40B4-BE49-F238E27FC236}">
                    <a16:creationId xmlns:a16="http://schemas.microsoft.com/office/drawing/2014/main" id="{132A2A6F-4005-4C14-B182-D5E8E01DB276}"/>
                  </a:ext>
                </a:extLst>
              </p:cNvPr>
              <p:cNvPicPr/>
              <p:nvPr/>
            </p:nvPicPr>
            <p:blipFill>
              <a:blip r:embed="rId35"/>
              <a:stretch>
                <a:fillRect/>
              </a:stretch>
            </p:blipFill>
            <p:spPr>
              <a:xfrm>
                <a:off x="2478844" y="1227431"/>
                <a:ext cx="142560" cy="22924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0" name="Inkt 99">
                <a:extLst>
                  <a:ext uri="{FF2B5EF4-FFF2-40B4-BE49-F238E27FC236}">
                    <a16:creationId xmlns:a16="http://schemas.microsoft.com/office/drawing/2014/main" id="{378951BA-43FC-44E8-9365-48ECF0B04A77}"/>
                  </a:ext>
                </a:extLst>
              </p14:cNvPr>
              <p14:cNvContentPartPr/>
              <p14:nvPr/>
            </p14:nvContentPartPr>
            <p14:xfrm>
              <a:off x="2440828" y="1126055"/>
              <a:ext cx="132480" cy="157824"/>
            </p14:xfrm>
          </p:contentPart>
        </mc:Choice>
        <mc:Fallback xmlns="">
          <p:pic>
            <p:nvPicPr>
              <p:cNvPr id="100" name="Inkt 99">
                <a:extLst>
                  <a:ext uri="{FF2B5EF4-FFF2-40B4-BE49-F238E27FC236}">
                    <a16:creationId xmlns:a16="http://schemas.microsoft.com/office/drawing/2014/main" id="{378951BA-43FC-44E8-9365-48ECF0B04A77}"/>
                  </a:ext>
                </a:extLst>
              </p:cNvPr>
              <p:cNvPicPr/>
              <p:nvPr/>
            </p:nvPicPr>
            <p:blipFill>
              <a:blip r:embed="rId37"/>
              <a:stretch>
                <a:fillRect/>
              </a:stretch>
            </p:blipFill>
            <p:spPr>
              <a:xfrm>
                <a:off x="2417788" y="1079975"/>
                <a:ext cx="178272" cy="249696"/>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1" name="Inkt 100">
                <a:extLst>
                  <a:ext uri="{FF2B5EF4-FFF2-40B4-BE49-F238E27FC236}">
                    <a16:creationId xmlns:a16="http://schemas.microsoft.com/office/drawing/2014/main" id="{FC55CBEF-F6C3-4696-BDDA-63B9ED414E8D}"/>
                  </a:ext>
                </a:extLst>
              </p14:cNvPr>
              <p14:cNvContentPartPr/>
              <p14:nvPr/>
            </p14:nvContentPartPr>
            <p14:xfrm>
              <a:off x="2623708" y="1090343"/>
              <a:ext cx="223776" cy="188352"/>
            </p14:xfrm>
          </p:contentPart>
        </mc:Choice>
        <mc:Fallback xmlns="">
          <p:pic>
            <p:nvPicPr>
              <p:cNvPr id="101" name="Inkt 100">
                <a:extLst>
                  <a:ext uri="{FF2B5EF4-FFF2-40B4-BE49-F238E27FC236}">
                    <a16:creationId xmlns:a16="http://schemas.microsoft.com/office/drawing/2014/main" id="{FC55CBEF-F6C3-4696-BDDA-63B9ED414E8D}"/>
                  </a:ext>
                </a:extLst>
              </p:cNvPr>
              <p:cNvPicPr/>
              <p:nvPr/>
            </p:nvPicPr>
            <p:blipFill>
              <a:blip r:embed="rId39"/>
              <a:stretch>
                <a:fillRect/>
              </a:stretch>
            </p:blipFill>
            <p:spPr>
              <a:xfrm>
                <a:off x="2600638" y="1044551"/>
                <a:ext cx="269627" cy="280224"/>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2" name="Inkt 101">
                <a:extLst>
                  <a:ext uri="{FF2B5EF4-FFF2-40B4-BE49-F238E27FC236}">
                    <a16:creationId xmlns:a16="http://schemas.microsoft.com/office/drawing/2014/main" id="{E90B75CC-EBD8-4C46-A56B-AC0243FA9AFA}"/>
                  </a:ext>
                </a:extLst>
              </p14:cNvPr>
              <p14:cNvContentPartPr/>
              <p14:nvPr/>
            </p14:nvContentPartPr>
            <p14:xfrm>
              <a:off x="2664316" y="943175"/>
              <a:ext cx="335520" cy="249120"/>
            </p14:xfrm>
          </p:contentPart>
        </mc:Choice>
        <mc:Fallback xmlns="">
          <p:pic>
            <p:nvPicPr>
              <p:cNvPr id="102" name="Inkt 101">
                <a:extLst>
                  <a:ext uri="{FF2B5EF4-FFF2-40B4-BE49-F238E27FC236}">
                    <a16:creationId xmlns:a16="http://schemas.microsoft.com/office/drawing/2014/main" id="{E90B75CC-EBD8-4C46-A56B-AC0243FA9AFA}"/>
                  </a:ext>
                </a:extLst>
              </p:cNvPr>
              <p:cNvPicPr/>
              <p:nvPr/>
            </p:nvPicPr>
            <p:blipFill>
              <a:blip r:embed="rId41"/>
              <a:stretch>
                <a:fillRect/>
              </a:stretch>
            </p:blipFill>
            <p:spPr>
              <a:xfrm>
                <a:off x="2635516" y="885575"/>
                <a:ext cx="3927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3" name="Inkt 102">
                <a:extLst>
                  <a:ext uri="{FF2B5EF4-FFF2-40B4-BE49-F238E27FC236}">
                    <a16:creationId xmlns:a16="http://schemas.microsoft.com/office/drawing/2014/main" id="{637D87D3-897B-472F-AF70-B66DCBA086CF}"/>
                  </a:ext>
                </a:extLst>
              </p14:cNvPr>
              <p14:cNvContentPartPr/>
              <p14:nvPr/>
            </p14:nvContentPartPr>
            <p14:xfrm>
              <a:off x="2933596" y="795719"/>
              <a:ext cx="304992" cy="259488"/>
            </p14:xfrm>
          </p:contentPart>
        </mc:Choice>
        <mc:Fallback xmlns="">
          <p:pic>
            <p:nvPicPr>
              <p:cNvPr id="103" name="Inkt 102">
                <a:extLst>
                  <a:ext uri="{FF2B5EF4-FFF2-40B4-BE49-F238E27FC236}">
                    <a16:creationId xmlns:a16="http://schemas.microsoft.com/office/drawing/2014/main" id="{637D87D3-897B-472F-AF70-B66DCBA086CF}"/>
                  </a:ext>
                </a:extLst>
              </p:cNvPr>
              <p:cNvPicPr/>
              <p:nvPr/>
            </p:nvPicPr>
            <p:blipFill>
              <a:blip r:embed="rId43"/>
              <a:stretch>
                <a:fillRect/>
              </a:stretch>
            </p:blipFill>
            <p:spPr>
              <a:xfrm>
                <a:off x="2904857" y="738135"/>
                <a:ext cx="362111" cy="374296"/>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4" name="Inkt 103">
                <a:extLst>
                  <a:ext uri="{FF2B5EF4-FFF2-40B4-BE49-F238E27FC236}">
                    <a16:creationId xmlns:a16="http://schemas.microsoft.com/office/drawing/2014/main" id="{C2B47DE7-7C86-420E-9263-88FBCB908D32}"/>
                  </a:ext>
                </a:extLst>
              </p14:cNvPr>
              <p14:cNvContentPartPr/>
              <p14:nvPr/>
            </p14:nvContentPartPr>
            <p14:xfrm>
              <a:off x="3106108" y="663815"/>
              <a:ext cx="350784" cy="208512"/>
            </p14:xfrm>
          </p:contentPart>
        </mc:Choice>
        <mc:Fallback xmlns="">
          <p:pic>
            <p:nvPicPr>
              <p:cNvPr id="104" name="Inkt 103">
                <a:extLst>
                  <a:ext uri="{FF2B5EF4-FFF2-40B4-BE49-F238E27FC236}">
                    <a16:creationId xmlns:a16="http://schemas.microsoft.com/office/drawing/2014/main" id="{C2B47DE7-7C86-420E-9263-88FBCB908D32}"/>
                  </a:ext>
                </a:extLst>
              </p:cNvPr>
              <p:cNvPicPr/>
              <p:nvPr/>
            </p:nvPicPr>
            <p:blipFill>
              <a:blip r:embed="rId45"/>
              <a:stretch>
                <a:fillRect/>
              </a:stretch>
            </p:blipFill>
            <p:spPr>
              <a:xfrm>
                <a:off x="3077656" y="606654"/>
                <a:ext cx="408048" cy="323194"/>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5" name="Inkt 104">
                <a:extLst>
                  <a:ext uri="{FF2B5EF4-FFF2-40B4-BE49-F238E27FC236}">
                    <a16:creationId xmlns:a16="http://schemas.microsoft.com/office/drawing/2014/main" id="{88513D3A-CD59-4A5C-B001-927C12244E5A}"/>
                  </a:ext>
                </a:extLst>
              </p14:cNvPr>
              <p14:cNvContentPartPr/>
              <p14:nvPr/>
            </p14:nvContentPartPr>
            <p14:xfrm>
              <a:off x="3288988" y="607655"/>
              <a:ext cx="106848" cy="112032"/>
            </p14:xfrm>
          </p:contentPart>
        </mc:Choice>
        <mc:Fallback xmlns="">
          <p:pic>
            <p:nvPicPr>
              <p:cNvPr id="105" name="Inkt 104">
                <a:extLst>
                  <a:ext uri="{FF2B5EF4-FFF2-40B4-BE49-F238E27FC236}">
                    <a16:creationId xmlns:a16="http://schemas.microsoft.com/office/drawing/2014/main" id="{88513D3A-CD59-4A5C-B001-927C12244E5A}"/>
                  </a:ext>
                </a:extLst>
              </p:cNvPr>
              <p:cNvPicPr/>
              <p:nvPr/>
            </p:nvPicPr>
            <p:blipFill>
              <a:blip r:embed="rId47"/>
              <a:stretch>
                <a:fillRect/>
              </a:stretch>
            </p:blipFill>
            <p:spPr>
              <a:xfrm>
                <a:off x="3266175" y="561863"/>
                <a:ext cx="152764" cy="20390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6" name="Inkt 105">
                <a:extLst>
                  <a:ext uri="{FF2B5EF4-FFF2-40B4-BE49-F238E27FC236}">
                    <a16:creationId xmlns:a16="http://schemas.microsoft.com/office/drawing/2014/main" id="{18465854-BCC0-44C1-96F2-DE60C59D09C8}"/>
                  </a:ext>
                </a:extLst>
              </p14:cNvPr>
              <p14:cNvContentPartPr/>
              <p14:nvPr/>
            </p14:nvContentPartPr>
            <p14:xfrm>
              <a:off x="3182428" y="491015"/>
              <a:ext cx="132480" cy="137376"/>
            </p14:xfrm>
          </p:contentPart>
        </mc:Choice>
        <mc:Fallback xmlns="">
          <p:pic>
            <p:nvPicPr>
              <p:cNvPr id="106" name="Inkt 105">
                <a:extLst>
                  <a:ext uri="{FF2B5EF4-FFF2-40B4-BE49-F238E27FC236}">
                    <a16:creationId xmlns:a16="http://schemas.microsoft.com/office/drawing/2014/main" id="{18465854-BCC0-44C1-96F2-DE60C59D09C8}"/>
                  </a:ext>
                </a:extLst>
              </p:cNvPr>
              <p:cNvPicPr/>
              <p:nvPr/>
            </p:nvPicPr>
            <p:blipFill>
              <a:blip r:embed="rId49"/>
              <a:stretch>
                <a:fillRect/>
              </a:stretch>
            </p:blipFill>
            <p:spPr>
              <a:xfrm>
                <a:off x="3159676" y="444935"/>
                <a:ext cx="178272" cy="229248"/>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7" name="Inkt 106">
                <a:extLst>
                  <a:ext uri="{FF2B5EF4-FFF2-40B4-BE49-F238E27FC236}">
                    <a16:creationId xmlns:a16="http://schemas.microsoft.com/office/drawing/2014/main" id="{44374D3C-773D-447C-ACD6-6225123407BD}"/>
                  </a:ext>
                </a:extLst>
              </p14:cNvPr>
              <p14:cNvContentPartPr/>
              <p14:nvPr/>
            </p14:nvContentPartPr>
            <p14:xfrm>
              <a:off x="3334780" y="409799"/>
              <a:ext cx="376128" cy="325440"/>
            </p14:xfrm>
          </p:contentPart>
        </mc:Choice>
        <mc:Fallback xmlns="">
          <p:pic>
            <p:nvPicPr>
              <p:cNvPr id="107" name="Inkt 106">
                <a:extLst>
                  <a:ext uri="{FF2B5EF4-FFF2-40B4-BE49-F238E27FC236}">
                    <a16:creationId xmlns:a16="http://schemas.microsoft.com/office/drawing/2014/main" id="{44374D3C-773D-447C-ACD6-6225123407BD}"/>
                  </a:ext>
                </a:extLst>
              </p:cNvPr>
              <p:cNvPicPr/>
              <p:nvPr/>
            </p:nvPicPr>
            <p:blipFill>
              <a:blip r:embed="rId51"/>
              <a:stretch>
                <a:fillRect/>
              </a:stretch>
            </p:blipFill>
            <p:spPr>
              <a:xfrm>
                <a:off x="3306373" y="352199"/>
                <a:ext cx="433302"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7" name="Inkt 266">
                <a:extLst>
                  <a:ext uri="{FF2B5EF4-FFF2-40B4-BE49-F238E27FC236}">
                    <a16:creationId xmlns:a16="http://schemas.microsoft.com/office/drawing/2014/main" id="{C36DD09E-F0D5-4A89-A0D3-D3FF0A0256CB}"/>
                  </a:ext>
                </a:extLst>
              </p14:cNvPr>
              <p14:cNvContentPartPr/>
              <p14:nvPr/>
            </p14:nvContentPartPr>
            <p14:xfrm>
              <a:off x="1206460" y="358823"/>
              <a:ext cx="8293537" cy="2552400"/>
            </p14:xfrm>
          </p:contentPart>
        </mc:Choice>
        <mc:Fallback xmlns="">
          <p:pic>
            <p:nvPicPr>
              <p:cNvPr id="267" name="Inkt 266">
                <a:extLst>
                  <a:ext uri="{FF2B5EF4-FFF2-40B4-BE49-F238E27FC236}">
                    <a16:creationId xmlns:a16="http://schemas.microsoft.com/office/drawing/2014/main" id="{C36DD09E-F0D5-4A89-A0D3-D3FF0A0256CB}"/>
                  </a:ext>
                </a:extLst>
              </p:cNvPr>
              <p:cNvPicPr/>
              <p:nvPr/>
            </p:nvPicPr>
            <p:blipFill>
              <a:blip r:embed="rId53"/>
              <a:stretch>
                <a:fillRect/>
              </a:stretch>
            </p:blipFill>
            <p:spPr>
              <a:xfrm>
                <a:off x="1177662" y="330383"/>
                <a:ext cx="8350774" cy="2609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68" name="Inkt 267">
                <a:extLst>
                  <a:ext uri="{FF2B5EF4-FFF2-40B4-BE49-F238E27FC236}">
                    <a16:creationId xmlns:a16="http://schemas.microsoft.com/office/drawing/2014/main" id="{43821D8C-CF14-4042-B375-DFA4E71DF9B2}"/>
                  </a:ext>
                </a:extLst>
              </p14:cNvPr>
              <p14:cNvContentPartPr/>
              <p14:nvPr/>
            </p14:nvContentPartPr>
            <p14:xfrm>
              <a:off x="3376541" y="3751725"/>
              <a:ext cx="269568" cy="41184"/>
            </p14:xfrm>
          </p:contentPart>
        </mc:Choice>
        <mc:Fallback xmlns="">
          <p:pic>
            <p:nvPicPr>
              <p:cNvPr id="268" name="Inkt 267">
                <a:extLst>
                  <a:ext uri="{FF2B5EF4-FFF2-40B4-BE49-F238E27FC236}">
                    <a16:creationId xmlns:a16="http://schemas.microsoft.com/office/drawing/2014/main" id="{43821D8C-CF14-4042-B375-DFA4E71DF9B2}"/>
                  </a:ext>
                </a:extLst>
              </p:cNvPr>
              <p:cNvPicPr/>
              <p:nvPr/>
            </p:nvPicPr>
            <p:blipFill>
              <a:blip r:embed="rId55"/>
              <a:stretch>
                <a:fillRect/>
              </a:stretch>
            </p:blipFill>
            <p:spPr>
              <a:xfrm>
                <a:off x="3348147" y="3723185"/>
                <a:ext cx="326716" cy="98625"/>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0" name="Inkt 309">
                <a:extLst>
                  <a:ext uri="{FF2B5EF4-FFF2-40B4-BE49-F238E27FC236}">
                    <a16:creationId xmlns:a16="http://schemas.microsoft.com/office/drawing/2014/main" id="{04762A59-BA91-46CE-B8C8-828A94412415}"/>
                  </a:ext>
                </a:extLst>
              </p14:cNvPr>
              <p14:cNvContentPartPr/>
              <p14:nvPr/>
            </p14:nvContentPartPr>
            <p14:xfrm>
              <a:off x="4429739" y="4282509"/>
              <a:ext cx="288" cy="288"/>
            </p14:xfrm>
          </p:contentPart>
        </mc:Choice>
        <mc:Fallback xmlns="">
          <p:pic>
            <p:nvPicPr>
              <p:cNvPr id="310" name="Inkt 309">
                <a:extLst>
                  <a:ext uri="{FF2B5EF4-FFF2-40B4-BE49-F238E27FC236}">
                    <a16:creationId xmlns:a16="http://schemas.microsoft.com/office/drawing/2014/main" id="{04762A59-BA91-46CE-B8C8-828A94412415}"/>
                  </a:ext>
                </a:extLst>
              </p:cNvPr>
              <p:cNvPicPr/>
              <p:nvPr/>
            </p:nvPicPr>
            <p:blipFill>
              <a:blip r:embed="rId57"/>
              <a:stretch>
                <a:fillRect/>
              </a:stretch>
            </p:blipFill>
            <p:spPr>
              <a:xfrm>
                <a:off x="4406987" y="4259469"/>
                <a:ext cx="46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5" name="Inkt 344">
                <a:extLst>
                  <a:ext uri="{FF2B5EF4-FFF2-40B4-BE49-F238E27FC236}">
                    <a16:creationId xmlns:a16="http://schemas.microsoft.com/office/drawing/2014/main" id="{6B0855AB-A6CF-417B-9ABD-E2D084F82769}"/>
                  </a:ext>
                </a:extLst>
              </p14:cNvPr>
              <p14:cNvContentPartPr/>
              <p14:nvPr/>
            </p14:nvContentPartPr>
            <p14:xfrm>
              <a:off x="3964349" y="3400653"/>
              <a:ext cx="6785136" cy="1339200"/>
            </p14:xfrm>
          </p:contentPart>
        </mc:Choice>
        <mc:Fallback xmlns="">
          <p:pic>
            <p:nvPicPr>
              <p:cNvPr id="345" name="Inkt 344">
                <a:extLst>
                  <a:ext uri="{FF2B5EF4-FFF2-40B4-BE49-F238E27FC236}">
                    <a16:creationId xmlns:a16="http://schemas.microsoft.com/office/drawing/2014/main" id="{6B0855AB-A6CF-417B-9ABD-E2D084F82769}"/>
                  </a:ext>
                </a:extLst>
              </p:cNvPr>
              <p:cNvPicPr/>
              <p:nvPr/>
            </p:nvPicPr>
            <p:blipFill>
              <a:blip r:embed="rId59"/>
              <a:stretch>
                <a:fillRect/>
              </a:stretch>
            </p:blipFill>
            <p:spPr>
              <a:xfrm>
                <a:off x="3935910" y="3372213"/>
                <a:ext cx="6842375" cy="1396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9" name="Inkt 358">
                <a:extLst>
                  <a:ext uri="{FF2B5EF4-FFF2-40B4-BE49-F238E27FC236}">
                    <a16:creationId xmlns:a16="http://schemas.microsoft.com/office/drawing/2014/main" id="{C41A4D2A-68A0-4571-83F7-943EBCDA4398}"/>
                  </a:ext>
                </a:extLst>
              </p14:cNvPr>
              <p14:cNvContentPartPr/>
              <p14:nvPr/>
            </p14:nvContentPartPr>
            <p14:xfrm>
              <a:off x="3265612" y="1965353"/>
              <a:ext cx="457344" cy="26496"/>
            </p14:xfrm>
          </p:contentPart>
        </mc:Choice>
        <mc:Fallback xmlns="">
          <p:pic>
            <p:nvPicPr>
              <p:cNvPr id="359" name="Inkt 358">
                <a:extLst>
                  <a:ext uri="{FF2B5EF4-FFF2-40B4-BE49-F238E27FC236}">
                    <a16:creationId xmlns:a16="http://schemas.microsoft.com/office/drawing/2014/main" id="{C41A4D2A-68A0-4571-83F7-943EBCDA4398}"/>
                  </a:ext>
                </a:extLst>
              </p:cNvPr>
              <p:cNvPicPr/>
              <p:nvPr/>
            </p:nvPicPr>
            <p:blipFill>
              <a:blip r:embed="rId61"/>
              <a:stretch>
                <a:fillRect/>
              </a:stretch>
            </p:blipFill>
            <p:spPr>
              <a:xfrm>
                <a:off x="3236826" y="1907643"/>
                <a:ext cx="514557" cy="142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0" name="Inkt 359">
                <a:extLst>
                  <a:ext uri="{FF2B5EF4-FFF2-40B4-BE49-F238E27FC236}">
                    <a16:creationId xmlns:a16="http://schemas.microsoft.com/office/drawing/2014/main" id="{A36D35B8-EC15-4BA1-98DD-2EA3CF04E3DE}"/>
                  </a:ext>
                </a:extLst>
              </p14:cNvPr>
              <p14:cNvContentPartPr/>
              <p14:nvPr/>
            </p14:nvContentPartPr>
            <p14:xfrm>
              <a:off x="3304780" y="2905961"/>
              <a:ext cx="366048" cy="13248"/>
            </p14:xfrm>
          </p:contentPart>
        </mc:Choice>
        <mc:Fallback xmlns="">
          <p:pic>
            <p:nvPicPr>
              <p:cNvPr id="360" name="Inkt 359">
                <a:extLst>
                  <a:ext uri="{FF2B5EF4-FFF2-40B4-BE49-F238E27FC236}">
                    <a16:creationId xmlns:a16="http://schemas.microsoft.com/office/drawing/2014/main" id="{A36D35B8-EC15-4BA1-98DD-2EA3CF04E3DE}"/>
                  </a:ext>
                </a:extLst>
              </p:cNvPr>
              <p:cNvPicPr/>
              <p:nvPr/>
            </p:nvPicPr>
            <p:blipFill>
              <a:blip r:embed="rId63"/>
              <a:stretch>
                <a:fillRect/>
              </a:stretch>
            </p:blipFill>
            <p:spPr>
              <a:xfrm>
                <a:off x="3275986" y="2847081"/>
                <a:ext cx="423277" cy="130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1" name="Inkt 360">
                <a:extLst>
                  <a:ext uri="{FF2B5EF4-FFF2-40B4-BE49-F238E27FC236}">
                    <a16:creationId xmlns:a16="http://schemas.microsoft.com/office/drawing/2014/main" id="{F62DB483-FCF1-42B2-B4DE-672002CC293E}"/>
                  </a:ext>
                </a:extLst>
              </p14:cNvPr>
              <p14:cNvContentPartPr/>
              <p14:nvPr/>
            </p14:nvContentPartPr>
            <p14:xfrm>
              <a:off x="3291820" y="3807401"/>
              <a:ext cx="548928" cy="13248"/>
            </p14:xfrm>
          </p:contentPart>
        </mc:Choice>
        <mc:Fallback xmlns="">
          <p:pic>
            <p:nvPicPr>
              <p:cNvPr id="361" name="Inkt 360">
                <a:extLst>
                  <a:ext uri="{FF2B5EF4-FFF2-40B4-BE49-F238E27FC236}">
                    <a16:creationId xmlns:a16="http://schemas.microsoft.com/office/drawing/2014/main" id="{F62DB483-FCF1-42B2-B4DE-672002CC293E}"/>
                  </a:ext>
                </a:extLst>
              </p:cNvPr>
              <p:cNvPicPr/>
              <p:nvPr/>
            </p:nvPicPr>
            <p:blipFill>
              <a:blip r:embed="rId65"/>
              <a:stretch>
                <a:fillRect/>
              </a:stretch>
            </p:blipFill>
            <p:spPr>
              <a:xfrm>
                <a:off x="3263024" y="3748521"/>
                <a:ext cx="606160" cy="130640"/>
              </a:xfrm>
              <a:prstGeom prst="rect">
                <a:avLst/>
              </a:prstGeom>
            </p:spPr>
          </p:pic>
        </mc:Fallback>
      </mc:AlternateContent>
    </p:spTree>
    <p:extLst>
      <p:ext uri="{BB962C8B-B14F-4D97-AF65-F5344CB8AC3E}">
        <p14:creationId xmlns:p14="http://schemas.microsoft.com/office/powerpoint/2010/main" val="235465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8" name="Inkt 27">
                <a:extLst>
                  <a:ext uri="{FF2B5EF4-FFF2-40B4-BE49-F238E27FC236}">
                    <a16:creationId xmlns:a16="http://schemas.microsoft.com/office/drawing/2014/main" id="{F813D405-9EA1-4331-AAE2-14E93F096044}"/>
                  </a:ext>
                </a:extLst>
              </p14:cNvPr>
              <p14:cNvContentPartPr/>
              <p14:nvPr/>
            </p14:nvContentPartPr>
            <p14:xfrm>
              <a:off x="1461896" y="3308400"/>
              <a:ext cx="1355328" cy="1164096"/>
            </p14:xfrm>
          </p:contentPart>
        </mc:Choice>
        <mc:Fallback xmlns="">
          <p:pic>
            <p:nvPicPr>
              <p:cNvPr id="28" name="Inkt 27">
                <a:extLst>
                  <a:ext uri="{FF2B5EF4-FFF2-40B4-BE49-F238E27FC236}">
                    <a16:creationId xmlns:a16="http://schemas.microsoft.com/office/drawing/2014/main" id="{F813D405-9EA1-4331-AAE2-14E93F096044}"/>
                  </a:ext>
                </a:extLst>
              </p:cNvPr>
              <p:cNvPicPr/>
              <p:nvPr/>
            </p:nvPicPr>
            <p:blipFill>
              <a:blip r:embed="rId3"/>
              <a:stretch>
                <a:fillRect/>
              </a:stretch>
            </p:blipFill>
            <p:spPr>
              <a:xfrm>
                <a:off x="1418698" y="3222011"/>
                <a:ext cx="1441363" cy="133651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t 28">
                <a:extLst>
                  <a:ext uri="{FF2B5EF4-FFF2-40B4-BE49-F238E27FC236}">
                    <a16:creationId xmlns:a16="http://schemas.microsoft.com/office/drawing/2014/main" id="{D643C50C-7A5E-4EB4-97CB-C01E13143055}"/>
                  </a:ext>
                </a:extLst>
              </p14:cNvPr>
              <p14:cNvContentPartPr/>
              <p14:nvPr/>
            </p14:nvContentPartPr>
            <p14:xfrm>
              <a:off x="1262312" y="3283344"/>
              <a:ext cx="1438272" cy="1363680"/>
            </p14:xfrm>
          </p:contentPart>
        </mc:Choice>
        <mc:Fallback xmlns="">
          <p:pic>
            <p:nvPicPr>
              <p:cNvPr id="29" name="Inkt 28">
                <a:extLst>
                  <a:ext uri="{FF2B5EF4-FFF2-40B4-BE49-F238E27FC236}">
                    <a16:creationId xmlns:a16="http://schemas.microsoft.com/office/drawing/2014/main" id="{D643C50C-7A5E-4EB4-97CB-C01E13143055}"/>
                  </a:ext>
                </a:extLst>
              </p:cNvPr>
              <p:cNvPicPr/>
              <p:nvPr/>
            </p:nvPicPr>
            <p:blipFill>
              <a:blip r:embed="rId5"/>
              <a:stretch>
                <a:fillRect/>
              </a:stretch>
            </p:blipFill>
            <p:spPr>
              <a:xfrm>
                <a:off x="1219491" y="3197304"/>
                <a:ext cx="1524273" cy="153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t 29">
                <a:extLst>
                  <a:ext uri="{FF2B5EF4-FFF2-40B4-BE49-F238E27FC236}">
                    <a16:creationId xmlns:a16="http://schemas.microsoft.com/office/drawing/2014/main" id="{3B279C46-6419-42A1-ACE4-6D43DE6A30E8}"/>
                  </a:ext>
                </a:extLst>
              </p14:cNvPr>
              <p14:cNvContentPartPr/>
              <p14:nvPr/>
            </p14:nvContentPartPr>
            <p14:xfrm>
              <a:off x="2143592" y="4164624"/>
              <a:ext cx="648576" cy="565632"/>
            </p14:xfrm>
          </p:contentPart>
        </mc:Choice>
        <mc:Fallback xmlns="">
          <p:pic>
            <p:nvPicPr>
              <p:cNvPr id="30" name="Inkt 29">
                <a:extLst>
                  <a:ext uri="{FF2B5EF4-FFF2-40B4-BE49-F238E27FC236}">
                    <a16:creationId xmlns:a16="http://schemas.microsoft.com/office/drawing/2014/main" id="{3B279C46-6419-42A1-ACE4-6D43DE6A30E8}"/>
                  </a:ext>
                </a:extLst>
              </p:cNvPr>
              <p:cNvPicPr/>
              <p:nvPr/>
            </p:nvPicPr>
            <p:blipFill>
              <a:blip r:embed="rId7"/>
              <a:stretch>
                <a:fillRect/>
              </a:stretch>
            </p:blipFill>
            <p:spPr>
              <a:xfrm>
                <a:off x="2100402" y="4078268"/>
                <a:ext cx="734597" cy="73798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2" name="Inkt 141">
                <a:extLst>
                  <a:ext uri="{FF2B5EF4-FFF2-40B4-BE49-F238E27FC236}">
                    <a16:creationId xmlns:a16="http://schemas.microsoft.com/office/drawing/2014/main" id="{A87F0A67-F014-472B-ABCE-BAFA87AE6A8C}"/>
                  </a:ext>
                </a:extLst>
              </p14:cNvPr>
              <p14:cNvContentPartPr/>
              <p14:nvPr/>
            </p14:nvContentPartPr>
            <p14:xfrm>
              <a:off x="1187432" y="2809584"/>
              <a:ext cx="2514888" cy="2818656"/>
            </p14:xfrm>
          </p:contentPart>
        </mc:Choice>
        <mc:Fallback xmlns="">
          <p:pic>
            <p:nvPicPr>
              <p:cNvPr id="142" name="Inkt 141">
                <a:extLst>
                  <a:ext uri="{FF2B5EF4-FFF2-40B4-BE49-F238E27FC236}">
                    <a16:creationId xmlns:a16="http://schemas.microsoft.com/office/drawing/2014/main" id="{A87F0A67-F014-472B-ABCE-BAFA87AE6A8C}"/>
                  </a:ext>
                </a:extLst>
              </p:cNvPr>
              <p:cNvPicPr/>
              <p:nvPr/>
            </p:nvPicPr>
            <p:blipFill>
              <a:blip r:embed="rId9"/>
              <a:stretch>
                <a:fillRect/>
              </a:stretch>
            </p:blipFill>
            <p:spPr>
              <a:xfrm>
                <a:off x="1158993" y="2780782"/>
                <a:ext cx="2572126" cy="28759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5" name="Inkt 204">
                <a:extLst>
                  <a:ext uri="{FF2B5EF4-FFF2-40B4-BE49-F238E27FC236}">
                    <a16:creationId xmlns:a16="http://schemas.microsoft.com/office/drawing/2014/main" id="{6A44A22E-A129-4B30-B4C2-CC620BE69051}"/>
                  </a:ext>
                </a:extLst>
              </p14:cNvPr>
              <p14:cNvContentPartPr/>
              <p14:nvPr/>
            </p14:nvContentPartPr>
            <p14:xfrm>
              <a:off x="4084782" y="2193442"/>
              <a:ext cx="7336440" cy="3726720"/>
            </p14:xfrm>
          </p:contentPart>
        </mc:Choice>
        <mc:Fallback xmlns="">
          <p:pic>
            <p:nvPicPr>
              <p:cNvPr id="205" name="Inkt 204">
                <a:extLst>
                  <a:ext uri="{FF2B5EF4-FFF2-40B4-BE49-F238E27FC236}">
                    <a16:creationId xmlns:a16="http://schemas.microsoft.com/office/drawing/2014/main" id="{6A44A22E-A129-4B30-B4C2-CC620BE69051}"/>
                  </a:ext>
                </a:extLst>
              </p:cNvPr>
              <p:cNvPicPr/>
              <p:nvPr/>
            </p:nvPicPr>
            <p:blipFill>
              <a:blip r:embed="rId13"/>
              <a:stretch>
                <a:fillRect/>
              </a:stretch>
            </p:blipFill>
            <p:spPr>
              <a:xfrm>
                <a:off x="4070382" y="2179042"/>
                <a:ext cx="7364520" cy="3754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t 17">
                <a:extLst>
                  <a:ext uri="{FF2B5EF4-FFF2-40B4-BE49-F238E27FC236}">
                    <a16:creationId xmlns:a16="http://schemas.microsoft.com/office/drawing/2014/main" id="{DABDD882-BF6C-4DCB-9204-CCA23E93180B}"/>
                  </a:ext>
                </a:extLst>
              </p14:cNvPr>
              <p14:cNvContentPartPr/>
              <p14:nvPr/>
            </p14:nvContentPartPr>
            <p14:xfrm>
              <a:off x="5160696" y="805392"/>
              <a:ext cx="360" cy="360"/>
            </p14:xfrm>
          </p:contentPart>
        </mc:Choice>
        <mc:Fallback xmlns="">
          <p:pic>
            <p:nvPicPr>
              <p:cNvPr id="18" name="Inkt 17">
                <a:extLst>
                  <a:ext uri="{FF2B5EF4-FFF2-40B4-BE49-F238E27FC236}">
                    <a16:creationId xmlns:a16="http://schemas.microsoft.com/office/drawing/2014/main" id="{DABDD882-BF6C-4DCB-9204-CCA23E93180B}"/>
                  </a:ext>
                </a:extLst>
              </p:cNvPr>
              <p:cNvPicPr/>
              <p:nvPr/>
            </p:nvPicPr>
            <p:blipFill>
              <a:blip r:embed="rId15"/>
              <a:stretch>
                <a:fillRect/>
              </a:stretch>
            </p:blipFill>
            <p:spPr>
              <a:xfrm>
                <a:off x="5132256" y="776592"/>
                <a:ext cx="576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t 18">
                <a:extLst>
                  <a:ext uri="{FF2B5EF4-FFF2-40B4-BE49-F238E27FC236}">
                    <a16:creationId xmlns:a16="http://schemas.microsoft.com/office/drawing/2014/main" id="{DA568B46-0E0D-4BE1-AE40-F14E718E08A2}"/>
                  </a:ext>
                </a:extLst>
              </p14:cNvPr>
              <p14:cNvContentPartPr/>
              <p14:nvPr/>
            </p14:nvContentPartPr>
            <p14:xfrm>
              <a:off x="2007922" y="905220"/>
              <a:ext cx="359136" cy="636768"/>
            </p14:xfrm>
          </p:contentPart>
        </mc:Choice>
        <mc:Fallback xmlns="">
          <p:pic>
            <p:nvPicPr>
              <p:cNvPr id="19" name="Inkt 18">
                <a:extLst>
                  <a:ext uri="{FF2B5EF4-FFF2-40B4-BE49-F238E27FC236}">
                    <a16:creationId xmlns:a16="http://schemas.microsoft.com/office/drawing/2014/main" id="{DA568B46-0E0D-4BE1-AE40-F14E718E08A2}"/>
                  </a:ext>
                </a:extLst>
              </p:cNvPr>
              <p:cNvPicPr/>
              <p:nvPr/>
            </p:nvPicPr>
            <p:blipFill>
              <a:blip r:embed="rId17"/>
              <a:stretch>
                <a:fillRect/>
              </a:stretch>
            </p:blipFill>
            <p:spPr>
              <a:xfrm>
                <a:off x="1979134" y="876783"/>
                <a:ext cx="416353" cy="69400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t 19">
                <a:extLst>
                  <a:ext uri="{FF2B5EF4-FFF2-40B4-BE49-F238E27FC236}">
                    <a16:creationId xmlns:a16="http://schemas.microsoft.com/office/drawing/2014/main" id="{15AAB2ED-2100-4667-B6C8-C25E18D092DA}"/>
                  </a:ext>
                </a:extLst>
              </p14:cNvPr>
              <p14:cNvContentPartPr/>
              <p14:nvPr/>
            </p14:nvContentPartPr>
            <p14:xfrm>
              <a:off x="2563762" y="887364"/>
              <a:ext cx="941976" cy="681408"/>
            </p14:xfrm>
          </p:contentPart>
        </mc:Choice>
        <mc:Fallback xmlns="">
          <p:pic>
            <p:nvPicPr>
              <p:cNvPr id="20" name="Inkt 19">
                <a:extLst>
                  <a:ext uri="{FF2B5EF4-FFF2-40B4-BE49-F238E27FC236}">
                    <a16:creationId xmlns:a16="http://schemas.microsoft.com/office/drawing/2014/main" id="{15AAB2ED-2100-4667-B6C8-C25E18D092DA}"/>
                  </a:ext>
                </a:extLst>
              </p:cNvPr>
              <p:cNvPicPr/>
              <p:nvPr/>
            </p:nvPicPr>
            <p:blipFill>
              <a:blip r:embed="rId19"/>
              <a:stretch>
                <a:fillRect/>
              </a:stretch>
            </p:blipFill>
            <p:spPr>
              <a:xfrm>
                <a:off x="2534966" y="858582"/>
                <a:ext cx="999207" cy="73861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t 20">
                <a:extLst>
                  <a:ext uri="{FF2B5EF4-FFF2-40B4-BE49-F238E27FC236}">
                    <a16:creationId xmlns:a16="http://schemas.microsoft.com/office/drawing/2014/main" id="{B9491950-5A31-4ED3-8FF2-C31101490FED}"/>
                  </a:ext>
                </a:extLst>
              </p14:cNvPr>
              <p14:cNvContentPartPr/>
              <p14:nvPr/>
            </p14:nvContentPartPr>
            <p14:xfrm>
              <a:off x="3720082" y="824580"/>
              <a:ext cx="906336" cy="645696"/>
            </p14:xfrm>
          </p:contentPart>
        </mc:Choice>
        <mc:Fallback xmlns="">
          <p:pic>
            <p:nvPicPr>
              <p:cNvPr id="21" name="Inkt 20">
                <a:extLst>
                  <a:ext uri="{FF2B5EF4-FFF2-40B4-BE49-F238E27FC236}">
                    <a16:creationId xmlns:a16="http://schemas.microsoft.com/office/drawing/2014/main" id="{B9491950-5A31-4ED3-8FF2-C31101490FED}"/>
                  </a:ext>
                </a:extLst>
              </p:cNvPr>
              <p:cNvPicPr/>
              <p:nvPr/>
            </p:nvPicPr>
            <p:blipFill>
              <a:blip r:embed="rId21"/>
              <a:stretch>
                <a:fillRect/>
              </a:stretch>
            </p:blipFill>
            <p:spPr>
              <a:xfrm>
                <a:off x="3691635" y="796146"/>
                <a:ext cx="963590" cy="70292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t 21">
                <a:extLst>
                  <a:ext uri="{FF2B5EF4-FFF2-40B4-BE49-F238E27FC236}">
                    <a16:creationId xmlns:a16="http://schemas.microsoft.com/office/drawing/2014/main" id="{D5E6DC1D-011D-4B34-8028-8A3BC612E713}"/>
                  </a:ext>
                </a:extLst>
              </p14:cNvPr>
              <p14:cNvContentPartPr/>
              <p14:nvPr/>
            </p14:nvContentPartPr>
            <p14:xfrm>
              <a:off x="4840690" y="788868"/>
              <a:ext cx="260352" cy="672768"/>
            </p14:xfrm>
          </p:contentPart>
        </mc:Choice>
        <mc:Fallback xmlns="">
          <p:pic>
            <p:nvPicPr>
              <p:cNvPr id="22" name="Inkt 21">
                <a:extLst>
                  <a:ext uri="{FF2B5EF4-FFF2-40B4-BE49-F238E27FC236}">
                    <a16:creationId xmlns:a16="http://schemas.microsoft.com/office/drawing/2014/main" id="{D5E6DC1D-011D-4B34-8028-8A3BC612E713}"/>
                  </a:ext>
                </a:extLst>
              </p:cNvPr>
              <p:cNvPicPr/>
              <p:nvPr/>
            </p:nvPicPr>
            <p:blipFill>
              <a:blip r:embed="rId23"/>
              <a:stretch>
                <a:fillRect/>
              </a:stretch>
            </p:blipFill>
            <p:spPr>
              <a:xfrm>
                <a:off x="4812281" y="760431"/>
                <a:ext cx="317529" cy="73000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t 22">
                <a:extLst>
                  <a:ext uri="{FF2B5EF4-FFF2-40B4-BE49-F238E27FC236}">
                    <a16:creationId xmlns:a16="http://schemas.microsoft.com/office/drawing/2014/main" id="{04E830B3-5D78-455B-AAF6-48FE6EDF2141}"/>
                  </a:ext>
                </a:extLst>
              </p14:cNvPr>
              <p14:cNvContentPartPr/>
              <p14:nvPr/>
            </p14:nvContentPartPr>
            <p14:xfrm>
              <a:off x="5351890" y="860580"/>
              <a:ext cx="278208" cy="556128"/>
            </p14:xfrm>
          </p:contentPart>
        </mc:Choice>
        <mc:Fallback xmlns="">
          <p:pic>
            <p:nvPicPr>
              <p:cNvPr id="23" name="Inkt 22">
                <a:extLst>
                  <a:ext uri="{FF2B5EF4-FFF2-40B4-BE49-F238E27FC236}">
                    <a16:creationId xmlns:a16="http://schemas.microsoft.com/office/drawing/2014/main" id="{04E830B3-5D78-455B-AAF6-48FE6EDF2141}"/>
                  </a:ext>
                </a:extLst>
              </p:cNvPr>
              <p:cNvPicPr/>
              <p:nvPr/>
            </p:nvPicPr>
            <p:blipFill>
              <a:blip r:embed="rId25"/>
              <a:stretch>
                <a:fillRect/>
              </a:stretch>
            </p:blipFill>
            <p:spPr>
              <a:xfrm>
                <a:off x="5323097" y="831784"/>
                <a:ext cx="335433" cy="61336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t 23">
                <a:extLst>
                  <a:ext uri="{FF2B5EF4-FFF2-40B4-BE49-F238E27FC236}">
                    <a16:creationId xmlns:a16="http://schemas.microsoft.com/office/drawing/2014/main" id="{589A552C-3CF1-40FA-8CF6-C03EA2FBC1D3}"/>
                  </a:ext>
                </a:extLst>
              </p14:cNvPr>
              <p14:cNvContentPartPr/>
              <p14:nvPr/>
            </p14:nvContentPartPr>
            <p14:xfrm>
              <a:off x="5889586" y="735012"/>
              <a:ext cx="287136" cy="663552"/>
            </p14:xfrm>
          </p:contentPart>
        </mc:Choice>
        <mc:Fallback xmlns="">
          <p:pic>
            <p:nvPicPr>
              <p:cNvPr id="24" name="Inkt 23">
                <a:extLst>
                  <a:ext uri="{FF2B5EF4-FFF2-40B4-BE49-F238E27FC236}">
                    <a16:creationId xmlns:a16="http://schemas.microsoft.com/office/drawing/2014/main" id="{589A552C-3CF1-40FA-8CF6-C03EA2FBC1D3}"/>
                  </a:ext>
                </a:extLst>
              </p:cNvPr>
              <p:cNvPicPr/>
              <p:nvPr/>
            </p:nvPicPr>
            <p:blipFill>
              <a:blip r:embed="rId27"/>
              <a:stretch>
                <a:fillRect/>
              </a:stretch>
            </p:blipFill>
            <p:spPr>
              <a:xfrm>
                <a:off x="5861196" y="706615"/>
                <a:ext cx="344276" cy="72070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t 24">
                <a:extLst>
                  <a:ext uri="{FF2B5EF4-FFF2-40B4-BE49-F238E27FC236}">
                    <a16:creationId xmlns:a16="http://schemas.microsoft.com/office/drawing/2014/main" id="{7E5B5152-7717-4FA6-AB1E-523C7B3FD0E0}"/>
                  </a:ext>
                </a:extLst>
              </p14:cNvPr>
              <p14:cNvContentPartPr/>
              <p14:nvPr/>
            </p14:nvContentPartPr>
            <p14:xfrm>
              <a:off x="6382642" y="726084"/>
              <a:ext cx="977544" cy="627840"/>
            </p14:xfrm>
          </p:contentPart>
        </mc:Choice>
        <mc:Fallback xmlns="">
          <p:pic>
            <p:nvPicPr>
              <p:cNvPr id="25" name="Inkt 24">
                <a:extLst>
                  <a:ext uri="{FF2B5EF4-FFF2-40B4-BE49-F238E27FC236}">
                    <a16:creationId xmlns:a16="http://schemas.microsoft.com/office/drawing/2014/main" id="{7E5B5152-7717-4FA6-AB1E-523C7B3FD0E0}"/>
                  </a:ext>
                </a:extLst>
              </p:cNvPr>
              <p:cNvPicPr/>
              <p:nvPr/>
            </p:nvPicPr>
            <p:blipFill>
              <a:blip r:embed="rId29"/>
              <a:stretch>
                <a:fillRect/>
              </a:stretch>
            </p:blipFill>
            <p:spPr>
              <a:xfrm>
                <a:off x="6354198" y="697284"/>
                <a:ext cx="1034792"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t 25">
                <a:extLst>
                  <a:ext uri="{FF2B5EF4-FFF2-40B4-BE49-F238E27FC236}">
                    <a16:creationId xmlns:a16="http://schemas.microsoft.com/office/drawing/2014/main" id="{D1E5EA87-F137-4EB3-B16B-50525DD969A0}"/>
                  </a:ext>
                </a:extLst>
              </p14:cNvPr>
              <p14:cNvContentPartPr/>
              <p14:nvPr/>
            </p14:nvContentPartPr>
            <p14:xfrm>
              <a:off x="7574962" y="752868"/>
              <a:ext cx="376704" cy="565056"/>
            </p14:xfrm>
          </p:contentPart>
        </mc:Choice>
        <mc:Fallback xmlns="">
          <p:pic>
            <p:nvPicPr>
              <p:cNvPr id="26" name="Inkt 25">
                <a:extLst>
                  <a:ext uri="{FF2B5EF4-FFF2-40B4-BE49-F238E27FC236}">
                    <a16:creationId xmlns:a16="http://schemas.microsoft.com/office/drawing/2014/main" id="{D1E5EA87-F137-4EB3-B16B-50525DD969A0}"/>
                  </a:ext>
                </a:extLst>
              </p:cNvPr>
              <p:cNvPicPr/>
              <p:nvPr/>
            </p:nvPicPr>
            <p:blipFill>
              <a:blip r:embed="rId13"/>
              <a:stretch>
                <a:fillRect/>
              </a:stretch>
            </p:blipFill>
            <p:spPr>
              <a:xfrm>
                <a:off x="7546511" y="724435"/>
                <a:ext cx="433966" cy="62228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t 26">
                <a:extLst>
                  <a:ext uri="{FF2B5EF4-FFF2-40B4-BE49-F238E27FC236}">
                    <a16:creationId xmlns:a16="http://schemas.microsoft.com/office/drawing/2014/main" id="{CB8D2381-CD16-4C83-8143-353CA94877AD}"/>
                  </a:ext>
                </a:extLst>
              </p14:cNvPr>
              <p14:cNvContentPartPr/>
              <p14:nvPr/>
            </p14:nvContentPartPr>
            <p14:xfrm>
              <a:off x="8130802" y="699012"/>
              <a:ext cx="394920" cy="592128"/>
            </p14:xfrm>
          </p:contentPart>
        </mc:Choice>
        <mc:Fallback xmlns="">
          <p:pic>
            <p:nvPicPr>
              <p:cNvPr id="27" name="Inkt 26">
                <a:extLst>
                  <a:ext uri="{FF2B5EF4-FFF2-40B4-BE49-F238E27FC236}">
                    <a16:creationId xmlns:a16="http://schemas.microsoft.com/office/drawing/2014/main" id="{CB8D2381-CD16-4C83-8143-353CA94877AD}"/>
                  </a:ext>
                </a:extLst>
              </p:cNvPr>
              <p:cNvPicPr/>
              <p:nvPr/>
            </p:nvPicPr>
            <p:blipFill>
              <a:blip r:embed="rId32"/>
              <a:stretch>
                <a:fillRect/>
              </a:stretch>
            </p:blipFill>
            <p:spPr>
              <a:xfrm>
                <a:off x="8102362" y="670575"/>
                <a:ext cx="452160" cy="64936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t 30">
                <a:extLst>
                  <a:ext uri="{FF2B5EF4-FFF2-40B4-BE49-F238E27FC236}">
                    <a16:creationId xmlns:a16="http://schemas.microsoft.com/office/drawing/2014/main" id="{BC77B53C-E338-47D7-A7B6-B514A3DF1AE7}"/>
                  </a:ext>
                </a:extLst>
              </p14:cNvPr>
              <p14:cNvContentPartPr/>
              <p14:nvPr/>
            </p14:nvContentPartPr>
            <p14:xfrm>
              <a:off x="8740498" y="618372"/>
              <a:ext cx="825120" cy="708768"/>
            </p14:xfrm>
          </p:contentPart>
        </mc:Choice>
        <mc:Fallback xmlns="">
          <p:pic>
            <p:nvPicPr>
              <p:cNvPr id="31" name="Inkt 30">
                <a:extLst>
                  <a:ext uri="{FF2B5EF4-FFF2-40B4-BE49-F238E27FC236}">
                    <a16:creationId xmlns:a16="http://schemas.microsoft.com/office/drawing/2014/main" id="{BC77B53C-E338-47D7-A7B6-B514A3DF1AE7}"/>
                  </a:ext>
                </a:extLst>
              </p:cNvPr>
              <p:cNvPicPr/>
              <p:nvPr/>
            </p:nvPicPr>
            <p:blipFill>
              <a:blip r:embed="rId34"/>
              <a:stretch>
                <a:fillRect/>
              </a:stretch>
            </p:blipFill>
            <p:spPr>
              <a:xfrm>
                <a:off x="8711711" y="589920"/>
                <a:ext cx="882335" cy="76603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5" name="Inkt 364">
                <a:extLst>
                  <a:ext uri="{FF2B5EF4-FFF2-40B4-BE49-F238E27FC236}">
                    <a16:creationId xmlns:a16="http://schemas.microsoft.com/office/drawing/2014/main" id="{BD978EAE-914D-4515-AC3C-DFD7434FC819}"/>
                  </a:ext>
                </a:extLst>
              </p14:cNvPr>
              <p14:cNvContentPartPr/>
              <p14:nvPr/>
            </p14:nvContentPartPr>
            <p14:xfrm>
              <a:off x="4947880" y="2485518"/>
              <a:ext cx="5522400" cy="2727034"/>
            </p14:xfrm>
          </p:contentPart>
        </mc:Choice>
        <mc:Fallback xmlns="">
          <p:pic>
            <p:nvPicPr>
              <p:cNvPr id="365" name="Inkt 364">
                <a:extLst>
                  <a:ext uri="{FF2B5EF4-FFF2-40B4-BE49-F238E27FC236}">
                    <a16:creationId xmlns:a16="http://schemas.microsoft.com/office/drawing/2014/main" id="{BD978EAE-914D-4515-AC3C-DFD7434FC819}"/>
                  </a:ext>
                </a:extLst>
              </p:cNvPr>
              <p:cNvPicPr/>
              <p:nvPr/>
            </p:nvPicPr>
            <p:blipFill>
              <a:blip r:embed="rId36"/>
              <a:stretch>
                <a:fillRect/>
              </a:stretch>
            </p:blipFill>
            <p:spPr>
              <a:xfrm>
                <a:off x="4940680" y="2478676"/>
                <a:ext cx="5536440" cy="2741078"/>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32" name="Inkt 131">
                <a:extLst>
                  <a:ext uri="{FF2B5EF4-FFF2-40B4-BE49-F238E27FC236}">
                    <a16:creationId xmlns:a16="http://schemas.microsoft.com/office/drawing/2014/main" id="{BB423569-CC69-4EA3-ADBA-50B67961E16A}"/>
                  </a:ext>
                </a:extLst>
              </p14:cNvPr>
              <p14:cNvContentPartPr/>
              <p14:nvPr/>
            </p14:nvContentPartPr>
            <p14:xfrm>
              <a:off x="7377671" y="4944008"/>
              <a:ext cx="919512" cy="192960"/>
            </p14:xfrm>
          </p:contentPart>
        </mc:Choice>
        <mc:Fallback xmlns="">
          <p:pic>
            <p:nvPicPr>
              <p:cNvPr id="132" name="Inkt 131">
                <a:extLst>
                  <a:ext uri="{FF2B5EF4-FFF2-40B4-BE49-F238E27FC236}">
                    <a16:creationId xmlns:a16="http://schemas.microsoft.com/office/drawing/2014/main" id="{BB423569-CC69-4EA3-ADBA-50B67961E16A}"/>
                  </a:ext>
                </a:extLst>
              </p:cNvPr>
              <p:cNvPicPr/>
              <p:nvPr/>
            </p:nvPicPr>
            <p:blipFill>
              <a:blip r:embed="rId38"/>
              <a:stretch>
                <a:fillRect/>
              </a:stretch>
            </p:blipFill>
            <p:spPr>
              <a:xfrm>
                <a:off x="7370830" y="4936808"/>
                <a:ext cx="933553" cy="207000"/>
              </a:xfrm>
              <a:prstGeom prst="rect">
                <a:avLst/>
              </a:prstGeom>
            </p:spPr>
          </p:pic>
        </mc:Fallback>
      </mc:AlternateContent>
    </p:spTree>
    <p:extLst>
      <p:ext uri="{BB962C8B-B14F-4D97-AF65-F5344CB8AC3E}">
        <p14:creationId xmlns:p14="http://schemas.microsoft.com/office/powerpoint/2010/main" val="77720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8" name="Inkt 27">
                <a:extLst>
                  <a:ext uri="{FF2B5EF4-FFF2-40B4-BE49-F238E27FC236}">
                    <a16:creationId xmlns:a16="http://schemas.microsoft.com/office/drawing/2014/main" id="{F813D405-9EA1-4331-AAE2-14E93F096044}"/>
                  </a:ext>
                </a:extLst>
              </p14:cNvPr>
              <p14:cNvContentPartPr/>
              <p14:nvPr/>
            </p14:nvContentPartPr>
            <p14:xfrm>
              <a:off x="1461896" y="3308400"/>
              <a:ext cx="1355328" cy="1164096"/>
            </p14:xfrm>
          </p:contentPart>
        </mc:Choice>
        <mc:Fallback xmlns="">
          <p:pic>
            <p:nvPicPr>
              <p:cNvPr id="28" name="Inkt 27">
                <a:extLst>
                  <a:ext uri="{FF2B5EF4-FFF2-40B4-BE49-F238E27FC236}">
                    <a16:creationId xmlns:a16="http://schemas.microsoft.com/office/drawing/2014/main" id="{F813D405-9EA1-4331-AAE2-14E93F096044}"/>
                  </a:ext>
                </a:extLst>
              </p:cNvPr>
              <p:cNvPicPr/>
              <p:nvPr/>
            </p:nvPicPr>
            <p:blipFill>
              <a:blip r:embed="rId3"/>
              <a:stretch>
                <a:fillRect/>
              </a:stretch>
            </p:blipFill>
            <p:spPr>
              <a:xfrm>
                <a:off x="1418698" y="3222011"/>
                <a:ext cx="1441363" cy="133651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t 28">
                <a:extLst>
                  <a:ext uri="{FF2B5EF4-FFF2-40B4-BE49-F238E27FC236}">
                    <a16:creationId xmlns:a16="http://schemas.microsoft.com/office/drawing/2014/main" id="{D643C50C-7A5E-4EB4-97CB-C01E13143055}"/>
                  </a:ext>
                </a:extLst>
              </p14:cNvPr>
              <p14:cNvContentPartPr/>
              <p14:nvPr/>
            </p14:nvContentPartPr>
            <p14:xfrm>
              <a:off x="1262312" y="3283344"/>
              <a:ext cx="1438272" cy="1363680"/>
            </p14:xfrm>
          </p:contentPart>
        </mc:Choice>
        <mc:Fallback xmlns="">
          <p:pic>
            <p:nvPicPr>
              <p:cNvPr id="29" name="Inkt 28">
                <a:extLst>
                  <a:ext uri="{FF2B5EF4-FFF2-40B4-BE49-F238E27FC236}">
                    <a16:creationId xmlns:a16="http://schemas.microsoft.com/office/drawing/2014/main" id="{D643C50C-7A5E-4EB4-97CB-C01E13143055}"/>
                  </a:ext>
                </a:extLst>
              </p:cNvPr>
              <p:cNvPicPr/>
              <p:nvPr/>
            </p:nvPicPr>
            <p:blipFill>
              <a:blip r:embed="rId5"/>
              <a:stretch>
                <a:fillRect/>
              </a:stretch>
            </p:blipFill>
            <p:spPr>
              <a:xfrm>
                <a:off x="1219491" y="3197304"/>
                <a:ext cx="1524273" cy="153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t 29">
                <a:extLst>
                  <a:ext uri="{FF2B5EF4-FFF2-40B4-BE49-F238E27FC236}">
                    <a16:creationId xmlns:a16="http://schemas.microsoft.com/office/drawing/2014/main" id="{3B279C46-6419-42A1-ACE4-6D43DE6A30E8}"/>
                  </a:ext>
                </a:extLst>
              </p14:cNvPr>
              <p14:cNvContentPartPr/>
              <p14:nvPr/>
            </p14:nvContentPartPr>
            <p14:xfrm>
              <a:off x="2143592" y="4164624"/>
              <a:ext cx="648576" cy="565632"/>
            </p14:xfrm>
          </p:contentPart>
        </mc:Choice>
        <mc:Fallback xmlns="">
          <p:pic>
            <p:nvPicPr>
              <p:cNvPr id="30" name="Inkt 29">
                <a:extLst>
                  <a:ext uri="{FF2B5EF4-FFF2-40B4-BE49-F238E27FC236}">
                    <a16:creationId xmlns:a16="http://schemas.microsoft.com/office/drawing/2014/main" id="{3B279C46-6419-42A1-ACE4-6D43DE6A30E8}"/>
                  </a:ext>
                </a:extLst>
              </p:cNvPr>
              <p:cNvPicPr/>
              <p:nvPr/>
            </p:nvPicPr>
            <p:blipFill>
              <a:blip r:embed="rId7"/>
              <a:stretch>
                <a:fillRect/>
              </a:stretch>
            </p:blipFill>
            <p:spPr>
              <a:xfrm>
                <a:off x="2100402" y="4078268"/>
                <a:ext cx="734597" cy="73798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2" name="Inkt 141">
                <a:extLst>
                  <a:ext uri="{FF2B5EF4-FFF2-40B4-BE49-F238E27FC236}">
                    <a16:creationId xmlns:a16="http://schemas.microsoft.com/office/drawing/2014/main" id="{A87F0A67-F014-472B-ABCE-BAFA87AE6A8C}"/>
                  </a:ext>
                </a:extLst>
              </p14:cNvPr>
              <p14:cNvContentPartPr/>
              <p14:nvPr/>
            </p14:nvContentPartPr>
            <p14:xfrm>
              <a:off x="1187432" y="2809584"/>
              <a:ext cx="2514888" cy="2818656"/>
            </p14:xfrm>
          </p:contentPart>
        </mc:Choice>
        <mc:Fallback xmlns="">
          <p:pic>
            <p:nvPicPr>
              <p:cNvPr id="142" name="Inkt 141">
                <a:extLst>
                  <a:ext uri="{FF2B5EF4-FFF2-40B4-BE49-F238E27FC236}">
                    <a16:creationId xmlns:a16="http://schemas.microsoft.com/office/drawing/2014/main" id="{A87F0A67-F014-472B-ABCE-BAFA87AE6A8C}"/>
                  </a:ext>
                </a:extLst>
              </p:cNvPr>
              <p:cNvPicPr/>
              <p:nvPr/>
            </p:nvPicPr>
            <p:blipFill>
              <a:blip r:embed="rId9"/>
              <a:stretch>
                <a:fillRect/>
              </a:stretch>
            </p:blipFill>
            <p:spPr>
              <a:xfrm>
                <a:off x="1158993" y="2780782"/>
                <a:ext cx="2572126" cy="28759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0" name="Inkt 149">
                <a:extLst>
                  <a:ext uri="{FF2B5EF4-FFF2-40B4-BE49-F238E27FC236}">
                    <a16:creationId xmlns:a16="http://schemas.microsoft.com/office/drawing/2014/main" id="{A5B8ED79-3383-4701-B834-8CD06D3D8FC2}"/>
                  </a:ext>
                </a:extLst>
              </p14:cNvPr>
              <p14:cNvContentPartPr/>
              <p14:nvPr/>
            </p14:nvContentPartPr>
            <p14:xfrm>
              <a:off x="9183531" y="1940018"/>
              <a:ext cx="2584512" cy="4131402"/>
            </p14:xfrm>
          </p:contentPart>
        </mc:Choice>
        <mc:Fallback xmlns="">
          <p:pic>
            <p:nvPicPr>
              <p:cNvPr id="150" name="Inkt 149">
                <a:extLst>
                  <a:ext uri="{FF2B5EF4-FFF2-40B4-BE49-F238E27FC236}">
                    <a16:creationId xmlns:a16="http://schemas.microsoft.com/office/drawing/2014/main" id="{A5B8ED79-3383-4701-B834-8CD06D3D8FC2}"/>
                  </a:ext>
                </a:extLst>
              </p:cNvPr>
              <p:cNvPicPr/>
              <p:nvPr/>
            </p:nvPicPr>
            <p:blipFill>
              <a:blip r:embed="rId11"/>
              <a:stretch>
                <a:fillRect/>
              </a:stretch>
            </p:blipFill>
            <p:spPr>
              <a:xfrm>
                <a:off x="9155090" y="1911220"/>
                <a:ext cx="2641754" cy="418863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1" name="Inkt 150">
                <a:extLst>
                  <a:ext uri="{FF2B5EF4-FFF2-40B4-BE49-F238E27FC236}">
                    <a16:creationId xmlns:a16="http://schemas.microsoft.com/office/drawing/2014/main" id="{5BCFE3AB-8F82-4D16-ADA6-B249EBECA5C8}"/>
                  </a:ext>
                </a:extLst>
              </p14:cNvPr>
              <p14:cNvContentPartPr/>
              <p14:nvPr/>
            </p14:nvContentPartPr>
            <p14:xfrm>
              <a:off x="9843627" y="3410834"/>
              <a:ext cx="1574784" cy="1447488"/>
            </p14:xfrm>
          </p:contentPart>
        </mc:Choice>
        <mc:Fallback xmlns="">
          <p:pic>
            <p:nvPicPr>
              <p:cNvPr id="151" name="Inkt 150">
                <a:extLst>
                  <a:ext uri="{FF2B5EF4-FFF2-40B4-BE49-F238E27FC236}">
                    <a16:creationId xmlns:a16="http://schemas.microsoft.com/office/drawing/2014/main" id="{5BCFE3AB-8F82-4D16-ADA6-B249EBECA5C8}"/>
                  </a:ext>
                </a:extLst>
              </p:cNvPr>
              <p:cNvPicPr/>
              <p:nvPr/>
            </p:nvPicPr>
            <p:blipFill>
              <a:blip r:embed="rId13"/>
              <a:stretch>
                <a:fillRect/>
              </a:stretch>
            </p:blipFill>
            <p:spPr>
              <a:xfrm>
                <a:off x="9800433" y="3324798"/>
                <a:ext cx="1660812" cy="161991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t 17">
                <a:extLst>
                  <a:ext uri="{FF2B5EF4-FFF2-40B4-BE49-F238E27FC236}">
                    <a16:creationId xmlns:a16="http://schemas.microsoft.com/office/drawing/2014/main" id="{D3056FEB-4766-4EC6-923D-53CDC6977ABC}"/>
                  </a:ext>
                </a:extLst>
              </p14:cNvPr>
              <p14:cNvContentPartPr/>
              <p14:nvPr/>
            </p14:nvContentPartPr>
            <p14:xfrm>
              <a:off x="5160696" y="805392"/>
              <a:ext cx="360" cy="360"/>
            </p14:xfrm>
          </p:contentPart>
        </mc:Choice>
        <mc:Fallback xmlns="">
          <p:pic>
            <p:nvPicPr>
              <p:cNvPr id="18" name="Inkt 17">
                <a:extLst>
                  <a:ext uri="{FF2B5EF4-FFF2-40B4-BE49-F238E27FC236}">
                    <a16:creationId xmlns:a16="http://schemas.microsoft.com/office/drawing/2014/main" id="{D3056FEB-4766-4EC6-923D-53CDC6977ABC}"/>
                  </a:ext>
                </a:extLst>
              </p:cNvPr>
              <p:cNvPicPr/>
              <p:nvPr/>
            </p:nvPicPr>
            <p:blipFill>
              <a:blip r:embed="rId15"/>
              <a:stretch>
                <a:fillRect/>
              </a:stretch>
            </p:blipFill>
            <p:spPr>
              <a:xfrm>
                <a:off x="5132256" y="776592"/>
                <a:ext cx="576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t 18">
                <a:extLst>
                  <a:ext uri="{FF2B5EF4-FFF2-40B4-BE49-F238E27FC236}">
                    <a16:creationId xmlns:a16="http://schemas.microsoft.com/office/drawing/2014/main" id="{F855CF3B-63D7-47FB-B6EC-0F134F482400}"/>
                  </a:ext>
                </a:extLst>
              </p14:cNvPr>
              <p14:cNvContentPartPr/>
              <p14:nvPr/>
            </p14:nvContentPartPr>
            <p14:xfrm>
              <a:off x="2007922" y="905220"/>
              <a:ext cx="359136" cy="636768"/>
            </p14:xfrm>
          </p:contentPart>
        </mc:Choice>
        <mc:Fallback xmlns="">
          <p:pic>
            <p:nvPicPr>
              <p:cNvPr id="19" name="Inkt 18">
                <a:extLst>
                  <a:ext uri="{FF2B5EF4-FFF2-40B4-BE49-F238E27FC236}">
                    <a16:creationId xmlns:a16="http://schemas.microsoft.com/office/drawing/2014/main" id="{F855CF3B-63D7-47FB-B6EC-0F134F482400}"/>
                  </a:ext>
                </a:extLst>
              </p:cNvPr>
              <p:cNvPicPr/>
              <p:nvPr/>
            </p:nvPicPr>
            <p:blipFill>
              <a:blip r:embed="rId17"/>
              <a:stretch>
                <a:fillRect/>
              </a:stretch>
            </p:blipFill>
            <p:spPr>
              <a:xfrm>
                <a:off x="1979134" y="876783"/>
                <a:ext cx="416353" cy="69400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t 19">
                <a:extLst>
                  <a:ext uri="{FF2B5EF4-FFF2-40B4-BE49-F238E27FC236}">
                    <a16:creationId xmlns:a16="http://schemas.microsoft.com/office/drawing/2014/main" id="{86B4FBB5-7F34-429B-A073-67F013459507}"/>
                  </a:ext>
                </a:extLst>
              </p14:cNvPr>
              <p14:cNvContentPartPr/>
              <p14:nvPr/>
            </p14:nvContentPartPr>
            <p14:xfrm>
              <a:off x="2563762" y="887364"/>
              <a:ext cx="941976" cy="681408"/>
            </p14:xfrm>
          </p:contentPart>
        </mc:Choice>
        <mc:Fallback xmlns="">
          <p:pic>
            <p:nvPicPr>
              <p:cNvPr id="20" name="Inkt 19">
                <a:extLst>
                  <a:ext uri="{FF2B5EF4-FFF2-40B4-BE49-F238E27FC236}">
                    <a16:creationId xmlns:a16="http://schemas.microsoft.com/office/drawing/2014/main" id="{86B4FBB5-7F34-429B-A073-67F013459507}"/>
                  </a:ext>
                </a:extLst>
              </p:cNvPr>
              <p:cNvPicPr/>
              <p:nvPr/>
            </p:nvPicPr>
            <p:blipFill>
              <a:blip r:embed="rId19"/>
              <a:stretch>
                <a:fillRect/>
              </a:stretch>
            </p:blipFill>
            <p:spPr>
              <a:xfrm>
                <a:off x="2534966" y="858582"/>
                <a:ext cx="999207" cy="73861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t 20">
                <a:extLst>
                  <a:ext uri="{FF2B5EF4-FFF2-40B4-BE49-F238E27FC236}">
                    <a16:creationId xmlns:a16="http://schemas.microsoft.com/office/drawing/2014/main" id="{DA2CBAE1-8247-463D-A547-2D941BBCEFD4}"/>
                  </a:ext>
                </a:extLst>
              </p14:cNvPr>
              <p14:cNvContentPartPr/>
              <p14:nvPr/>
            </p14:nvContentPartPr>
            <p14:xfrm>
              <a:off x="3720082" y="824580"/>
              <a:ext cx="906336" cy="645696"/>
            </p14:xfrm>
          </p:contentPart>
        </mc:Choice>
        <mc:Fallback xmlns="">
          <p:pic>
            <p:nvPicPr>
              <p:cNvPr id="21" name="Inkt 20">
                <a:extLst>
                  <a:ext uri="{FF2B5EF4-FFF2-40B4-BE49-F238E27FC236}">
                    <a16:creationId xmlns:a16="http://schemas.microsoft.com/office/drawing/2014/main" id="{DA2CBAE1-8247-463D-A547-2D941BBCEFD4}"/>
                  </a:ext>
                </a:extLst>
              </p:cNvPr>
              <p:cNvPicPr/>
              <p:nvPr/>
            </p:nvPicPr>
            <p:blipFill>
              <a:blip r:embed="rId21"/>
              <a:stretch>
                <a:fillRect/>
              </a:stretch>
            </p:blipFill>
            <p:spPr>
              <a:xfrm>
                <a:off x="3691635" y="796146"/>
                <a:ext cx="963590" cy="70292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t 21">
                <a:extLst>
                  <a:ext uri="{FF2B5EF4-FFF2-40B4-BE49-F238E27FC236}">
                    <a16:creationId xmlns:a16="http://schemas.microsoft.com/office/drawing/2014/main" id="{428F382B-5684-4D6B-89C4-840DB8B33C23}"/>
                  </a:ext>
                </a:extLst>
              </p14:cNvPr>
              <p14:cNvContentPartPr/>
              <p14:nvPr/>
            </p14:nvContentPartPr>
            <p14:xfrm>
              <a:off x="4840690" y="788868"/>
              <a:ext cx="260352" cy="672768"/>
            </p14:xfrm>
          </p:contentPart>
        </mc:Choice>
        <mc:Fallback xmlns="">
          <p:pic>
            <p:nvPicPr>
              <p:cNvPr id="22" name="Inkt 21">
                <a:extLst>
                  <a:ext uri="{FF2B5EF4-FFF2-40B4-BE49-F238E27FC236}">
                    <a16:creationId xmlns:a16="http://schemas.microsoft.com/office/drawing/2014/main" id="{428F382B-5684-4D6B-89C4-840DB8B33C23}"/>
                  </a:ext>
                </a:extLst>
              </p:cNvPr>
              <p:cNvPicPr/>
              <p:nvPr/>
            </p:nvPicPr>
            <p:blipFill>
              <a:blip r:embed="rId23"/>
              <a:stretch>
                <a:fillRect/>
              </a:stretch>
            </p:blipFill>
            <p:spPr>
              <a:xfrm>
                <a:off x="4812281" y="760431"/>
                <a:ext cx="317529" cy="73000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t 22">
                <a:extLst>
                  <a:ext uri="{FF2B5EF4-FFF2-40B4-BE49-F238E27FC236}">
                    <a16:creationId xmlns:a16="http://schemas.microsoft.com/office/drawing/2014/main" id="{EBAF9AC4-6865-4E13-8BCB-B4390BB1DBDE}"/>
                  </a:ext>
                </a:extLst>
              </p14:cNvPr>
              <p14:cNvContentPartPr/>
              <p14:nvPr/>
            </p14:nvContentPartPr>
            <p14:xfrm>
              <a:off x="5351890" y="860580"/>
              <a:ext cx="278208" cy="556128"/>
            </p14:xfrm>
          </p:contentPart>
        </mc:Choice>
        <mc:Fallback xmlns="">
          <p:pic>
            <p:nvPicPr>
              <p:cNvPr id="23" name="Inkt 22">
                <a:extLst>
                  <a:ext uri="{FF2B5EF4-FFF2-40B4-BE49-F238E27FC236}">
                    <a16:creationId xmlns:a16="http://schemas.microsoft.com/office/drawing/2014/main" id="{EBAF9AC4-6865-4E13-8BCB-B4390BB1DBDE}"/>
                  </a:ext>
                </a:extLst>
              </p:cNvPr>
              <p:cNvPicPr/>
              <p:nvPr/>
            </p:nvPicPr>
            <p:blipFill>
              <a:blip r:embed="rId25"/>
              <a:stretch>
                <a:fillRect/>
              </a:stretch>
            </p:blipFill>
            <p:spPr>
              <a:xfrm>
                <a:off x="5323097" y="831784"/>
                <a:ext cx="335433" cy="61336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t 23">
                <a:extLst>
                  <a:ext uri="{FF2B5EF4-FFF2-40B4-BE49-F238E27FC236}">
                    <a16:creationId xmlns:a16="http://schemas.microsoft.com/office/drawing/2014/main" id="{F2021BA3-0BEC-4827-A877-E6F21B6F0037}"/>
                  </a:ext>
                </a:extLst>
              </p14:cNvPr>
              <p14:cNvContentPartPr/>
              <p14:nvPr/>
            </p14:nvContentPartPr>
            <p14:xfrm>
              <a:off x="5889586" y="735012"/>
              <a:ext cx="287136" cy="663552"/>
            </p14:xfrm>
          </p:contentPart>
        </mc:Choice>
        <mc:Fallback xmlns="">
          <p:pic>
            <p:nvPicPr>
              <p:cNvPr id="24" name="Inkt 23">
                <a:extLst>
                  <a:ext uri="{FF2B5EF4-FFF2-40B4-BE49-F238E27FC236}">
                    <a16:creationId xmlns:a16="http://schemas.microsoft.com/office/drawing/2014/main" id="{F2021BA3-0BEC-4827-A877-E6F21B6F0037}"/>
                  </a:ext>
                </a:extLst>
              </p:cNvPr>
              <p:cNvPicPr/>
              <p:nvPr/>
            </p:nvPicPr>
            <p:blipFill>
              <a:blip r:embed="rId27"/>
              <a:stretch>
                <a:fillRect/>
              </a:stretch>
            </p:blipFill>
            <p:spPr>
              <a:xfrm>
                <a:off x="5861196" y="706615"/>
                <a:ext cx="344276" cy="72070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t 24">
                <a:extLst>
                  <a:ext uri="{FF2B5EF4-FFF2-40B4-BE49-F238E27FC236}">
                    <a16:creationId xmlns:a16="http://schemas.microsoft.com/office/drawing/2014/main" id="{DDB60341-A933-4093-AA93-0592D549AB53}"/>
                  </a:ext>
                </a:extLst>
              </p14:cNvPr>
              <p14:cNvContentPartPr/>
              <p14:nvPr/>
            </p14:nvContentPartPr>
            <p14:xfrm>
              <a:off x="6382642" y="726084"/>
              <a:ext cx="977544" cy="627840"/>
            </p14:xfrm>
          </p:contentPart>
        </mc:Choice>
        <mc:Fallback xmlns="">
          <p:pic>
            <p:nvPicPr>
              <p:cNvPr id="25" name="Inkt 24">
                <a:extLst>
                  <a:ext uri="{FF2B5EF4-FFF2-40B4-BE49-F238E27FC236}">
                    <a16:creationId xmlns:a16="http://schemas.microsoft.com/office/drawing/2014/main" id="{DDB60341-A933-4093-AA93-0592D549AB53}"/>
                  </a:ext>
                </a:extLst>
              </p:cNvPr>
              <p:cNvPicPr/>
              <p:nvPr/>
            </p:nvPicPr>
            <p:blipFill>
              <a:blip r:embed="rId29"/>
              <a:stretch>
                <a:fillRect/>
              </a:stretch>
            </p:blipFill>
            <p:spPr>
              <a:xfrm>
                <a:off x="6354198" y="697284"/>
                <a:ext cx="1034792"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t 25">
                <a:extLst>
                  <a:ext uri="{FF2B5EF4-FFF2-40B4-BE49-F238E27FC236}">
                    <a16:creationId xmlns:a16="http://schemas.microsoft.com/office/drawing/2014/main" id="{A05E1FC2-0C21-435F-993A-FFE267142C0E}"/>
                  </a:ext>
                </a:extLst>
              </p14:cNvPr>
              <p14:cNvContentPartPr/>
              <p14:nvPr/>
            </p14:nvContentPartPr>
            <p14:xfrm>
              <a:off x="7574962" y="752868"/>
              <a:ext cx="376704" cy="565056"/>
            </p14:xfrm>
          </p:contentPart>
        </mc:Choice>
        <mc:Fallback xmlns="">
          <p:pic>
            <p:nvPicPr>
              <p:cNvPr id="26" name="Inkt 25">
                <a:extLst>
                  <a:ext uri="{FF2B5EF4-FFF2-40B4-BE49-F238E27FC236}">
                    <a16:creationId xmlns:a16="http://schemas.microsoft.com/office/drawing/2014/main" id="{A05E1FC2-0C21-435F-993A-FFE267142C0E}"/>
                  </a:ext>
                </a:extLst>
              </p:cNvPr>
              <p:cNvPicPr/>
              <p:nvPr/>
            </p:nvPicPr>
            <p:blipFill>
              <a:blip r:embed="rId31"/>
              <a:stretch>
                <a:fillRect/>
              </a:stretch>
            </p:blipFill>
            <p:spPr>
              <a:xfrm>
                <a:off x="7546511" y="724435"/>
                <a:ext cx="433966" cy="62228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t 26">
                <a:extLst>
                  <a:ext uri="{FF2B5EF4-FFF2-40B4-BE49-F238E27FC236}">
                    <a16:creationId xmlns:a16="http://schemas.microsoft.com/office/drawing/2014/main" id="{8101B8A8-67DF-4196-97F5-0E5D3A705434}"/>
                  </a:ext>
                </a:extLst>
              </p14:cNvPr>
              <p14:cNvContentPartPr/>
              <p14:nvPr/>
            </p14:nvContentPartPr>
            <p14:xfrm>
              <a:off x="8130802" y="699012"/>
              <a:ext cx="394920" cy="592128"/>
            </p14:xfrm>
          </p:contentPart>
        </mc:Choice>
        <mc:Fallback xmlns="">
          <p:pic>
            <p:nvPicPr>
              <p:cNvPr id="27" name="Inkt 26">
                <a:extLst>
                  <a:ext uri="{FF2B5EF4-FFF2-40B4-BE49-F238E27FC236}">
                    <a16:creationId xmlns:a16="http://schemas.microsoft.com/office/drawing/2014/main" id="{8101B8A8-67DF-4196-97F5-0E5D3A705434}"/>
                  </a:ext>
                </a:extLst>
              </p:cNvPr>
              <p:cNvPicPr/>
              <p:nvPr/>
            </p:nvPicPr>
            <p:blipFill>
              <a:blip r:embed="rId11"/>
              <a:stretch>
                <a:fillRect/>
              </a:stretch>
            </p:blipFill>
            <p:spPr>
              <a:xfrm>
                <a:off x="8102362" y="670575"/>
                <a:ext cx="452160" cy="64936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t 30">
                <a:extLst>
                  <a:ext uri="{FF2B5EF4-FFF2-40B4-BE49-F238E27FC236}">
                    <a16:creationId xmlns:a16="http://schemas.microsoft.com/office/drawing/2014/main" id="{3C4B6CFF-3309-45E5-A95A-90EC220D2804}"/>
                  </a:ext>
                </a:extLst>
              </p14:cNvPr>
              <p14:cNvContentPartPr/>
              <p14:nvPr/>
            </p14:nvContentPartPr>
            <p14:xfrm>
              <a:off x="8740498" y="618372"/>
              <a:ext cx="825120" cy="708768"/>
            </p14:xfrm>
          </p:contentPart>
        </mc:Choice>
        <mc:Fallback xmlns="">
          <p:pic>
            <p:nvPicPr>
              <p:cNvPr id="31" name="Inkt 30">
                <a:extLst>
                  <a:ext uri="{FF2B5EF4-FFF2-40B4-BE49-F238E27FC236}">
                    <a16:creationId xmlns:a16="http://schemas.microsoft.com/office/drawing/2014/main" id="{3C4B6CFF-3309-45E5-A95A-90EC220D2804}"/>
                  </a:ext>
                </a:extLst>
              </p:cNvPr>
              <p:cNvPicPr/>
              <p:nvPr/>
            </p:nvPicPr>
            <p:blipFill>
              <a:blip r:embed="rId13"/>
              <a:stretch>
                <a:fillRect/>
              </a:stretch>
            </p:blipFill>
            <p:spPr>
              <a:xfrm>
                <a:off x="8711711" y="589920"/>
                <a:ext cx="882335" cy="766031"/>
              </a:xfrm>
              <a:prstGeom prst="rect">
                <a:avLst/>
              </a:prstGeom>
            </p:spPr>
          </p:pic>
        </mc:Fallback>
      </mc:AlternateContent>
    </p:spTree>
    <p:extLst>
      <p:ext uri="{BB962C8B-B14F-4D97-AF65-F5344CB8AC3E}">
        <p14:creationId xmlns:p14="http://schemas.microsoft.com/office/powerpoint/2010/main" val="122423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8" name="Inkt 257">
                <a:extLst>
                  <a:ext uri="{FF2B5EF4-FFF2-40B4-BE49-F238E27FC236}">
                    <a16:creationId xmlns:a16="http://schemas.microsoft.com/office/drawing/2014/main" id="{CFAE0996-CD07-4B24-822C-584A953B528D}"/>
                  </a:ext>
                </a:extLst>
              </p14:cNvPr>
              <p14:cNvContentPartPr/>
              <p14:nvPr/>
            </p14:nvContentPartPr>
            <p14:xfrm>
              <a:off x="3610392" y="1998331"/>
              <a:ext cx="4713840" cy="4053960"/>
            </p14:xfrm>
          </p:contentPart>
        </mc:Choice>
        <mc:Fallback xmlns="">
          <p:pic>
            <p:nvPicPr>
              <p:cNvPr id="258" name="Inkt 257">
                <a:extLst>
                  <a:ext uri="{FF2B5EF4-FFF2-40B4-BE49-F238E27FC236}">
                    <a16:creationId xmlns:a16="http://schemas.microsoft.com/office/drawing/2014/main" id="{CFAE0996-CD07-4B24-822C-584A953B528D}"/>
                  </a:ext>
                </a:extLst>
              </p:cNvPr>
              <p:cNvPicPr/>
              <p:nvPr/>
            </p:nvPicPr>
            <p:blipFill>
              <a:blip r:embed="rId3"/>
              <a:stretch>
                <a:fillRect/>
              </a:stretch>
            </p:blipFill>
            <p:spPr>
              <a:xfrm>
                <a:off x="3581592" y="1969531"/>
                <a:ext cx="4771080" cy="4111200"/>
              </a:xfrm>
              <a:prstGeom prst="rect">
                <a:avLst/>
              </a:prstGeom>
            </p:spPr>
          </p:pic>
        </mc:Fallback>
      </mc:AlternateContent>
    </p:spTree>
    <p:extLst>
      <p:ext uri="{BB962C8B-B14F-4D97-AF65-F5344CB8AC3E}">
        <p14:creationId xmlns:p14="http://schemas.microsoft.com/office/powerpoint/2010/main" val="326967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8" name="Inkt 257">
                <a:extLst>
                  <a:ext uri="{FF2B5EF4-FFF2-40B4-BE49-F238E27FC236}">
                    <a16:creationId xmlns:a16="http://schemas.microsoft.com/office/drawing/2014/main" id="{CFAE0996-CD07-4B24-822C-584A953B528D}"/>
                  </a:ext>
                </a:extLst>
              </p14:cNvPr>
              <p14:cNvContentPartPr/>
              <p14:nvPr/>
            </p14:nvContentPartPr>
            <p14:xfrm>
              <a:off x="3610392" y="1998331"/>
              <a:ext cx="4713840" cy="4053960"/>
            </p14:xfrm>
          </p:contentPart>
        </mc:Choice>
        <mc:Fallback xmlns="">
          <p:pic>
            <p:nvPicPr>
              <p:cNvPr id="258" name="Inkt 257">
                <a:extLst>
                  <a:ext uri="{FF2B5EF4-FFF2-40B4-BE49-F238E27FC236}">
                    <a16:creationId xmlns:a16="http://schemas.microsoft.com/office/drawing/2014/main" id="{CFAE0996-CD07-4B24-822C-584A953B528D}"/>
                  </a:ext>
                </a:extLst>
              </p:cNvPr>
              <p:cNvPicPr/>
              <p:nvPr/>
            </p:nvPicPr>
            <p:blipFill>
              <a:blip r:embed="rId3"/>
              <a:stretch>
                <a:fillRect/>
              </a:stretch>
            </p:blipFill>
            <p:spPr>
              <a:xfrm>
                <a:off x="3581592" y="1969531"/>
                <a:ext cx="4771080" cy="411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t 9">
                <a:extLst>
                  <a:ext uri="{FF2B5EF4-FFF2-40B4-BE49-F238E27FC236}">
                    <a16:creationId xmlns:a16="http://schemas.microsoft.com/office/drawing/2014/main" id="{DDBF0AF9-DE3C-4546-BCF4-DD1D725D5A4A}"/>
                  </a:ext>
                </a:extLst>
              </p14:cNvPr>
              <p14:cNvContentPartPr/>
              <p14:nvPr/>
            </p14:nvContentPartPr>
            <p14:xfrm>
              <a:off x="4439832" y="2167963"/>
              <a:ext cx="3742848" cy="3742848"/>
            </p14:xfrm>
          </p:contentPart>
        </mc:Choice>
        <mc:Fallback xmlns="">
          <p:pic>
            <p:nvPicPr>
              <p:cNvPr id="10" name="Inkt 9">
                <a:extLst>
                  <a:ext uri="{FF2B5EF4-FFF2-40B4-BE49-F238E27FC236}">
                    <a16:creationId xmlns:a16="http://schemas.microsoft.com/office/drawing/2014/main" id="{DDBF0AF9-DE3C-4546-BCF4-DD1D725D5A4A}"/>
                  </a:ext>
                </a:extLst>
              </p:cNvPr>
              <p:cNvPicPr/>
              <p:nvPr/>
            </p:nvPicPr>
            <p:blipFill>
              <a:blip r:embed="rId5"/>
              <a:stretch>
                <a:fillRect/>
              </a:stretch>
            </p:blipFill>
            <p:spPr>
              <a:xfrm>
                <a:off x="4396993" y="2081925"/>
                <a:ext cx="3828886" cy="391528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t 10">
                <a:extLst>
                  <a:ext uri="{FF2B5EF4-FFF2-40B4-BE49-F238E27FC236}">
                    <a16:creationId xmlns:a16="http://schemas.microsoft.com/office/drawing/2014/main" id="{1AB16D86-7A10-4349-AE0B-15EF42E5F8F3}"/>
                  </a:ext>
                </a:extLst>
              </p14:cNvPr>
              <p14:cNvContentPartPr/>
              <p14:nvPr/>
            </p14:nvContentPartPr>
            <p14:xfrm>
              <a:off x="5627544" y="2978683"/>
              <a:ext cx="2404224" cy="2592576"/>
            </p14:xfrm>
          </p:contentPart>
        </mc:Choice>
        <mc:Fallback xmlns="">
          <p:pic>
            <p:nvPicPr>
              <p:cNvPr id="11" name="Inkt 10">
                <a:extLst>
                  <a:ext uri="{FF2B5EF4-FFF2-40B4-BE49-F238E27FC236}">
                    <a16:creationId xmlns:a16="http://schemas.microsoft.com/office/drawing/2014/main" id="{1AB16D86-7A10-4349-AE0B-15EF42E5F8F3}"/>
                  </a:ext>
                </a:extLst>
              </p:cNvPr>
              <p:cNvPicPr/>
              <p:nvPr/>
            </p:nvPicPr>
            <p:blipFill>
              <a:blip r:embed="rId7"/>
              <a:stretch>
                <a:fillRect/>
              </a:stretch>
            </p:blipFill>
            <p:spPr>
              <a:xfrm>
                <a:off x="5555910" y="2835051"/>
                <a:ext cx="2547851" cy="288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t 1">
                <a:extLst>
                  <a:ext uri="{FF2B5EF4-FFF2-40B4-BE49-F238E27FC236}">
                    <a16:creationId xmlns:a16="http://schemas.microsoft.com/office/drawing/2014/main" id="{053C60C2-6DD2-437B-AF61-2B844F26CB06}"/>
                  </a:ext>
                </a:extLst>
              </p14:cNvPr>
              <p14:cNvContentPartPr/>
              <p14:nvPr/>
            </p14:nvContentPartPr>
            <p14:xfrm>
              <a:off x="3732792" y="3525595"/>
              <a:ext cx="1876320" cy="1810368"/>
            </p14:xfrm>
          </p:contentPart>
        </mc:Choice>
        <mc:Fallback xmlns="">
          <p:pic>
            <p:nvPicPr>
              <p:cNvPr id="2" name="Inkt 1">
                <a:extLst>
                  <a:ext uri="{FF2B5EF4-FFF2-40B4-BE49-F238E27FC236}">
                    <a16:creationId xmlns:a16="http://schemas.microsoft.com/office/drawing/2014/main" id="{053C60C2-6DD2-437B-AF61-2B844F26CB06}"/>
                  </a:ext>
                </a:extLst>
              </p:cNvPr>
              <p:cNvPicPr/>
              <p:nvPr/>
            </p:nvPicPr>
            <p:blipFill>
              <a:blip r:embed="rId9"/>
              <a:stretch>
                <a:fillRect/>
              </a:stretch>
            </p:blipFill>
            <p:spPr>
              <a:xfrm>
                <a:off x="3661152" y="3381601"/>
                <a:ext cx="2019960" cy="209799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t 2">
                <a:extLst>
                  <a:ext uri="{FF2B5EF4-FFF2-40B4-BE49-F238E27FC236}">
                    <a16:creationId xmlns:a16="http://schemas.microsoft.com/office/drawing/2014/main" id="{4D08898E-C0C4-44DF-9650-5B7F78E9B5F9}"/>
                  </a:ext>
                </a:extLst>
              </p14:cNvPr>
              <p14:cNvContentPartPr/>
              <p14:nvPr/>
            </p14:nvContentPartPr>
            <p14:xfrm>
              <a:off x="5486136" y="4072219"/>
              <a:ext cx="443232" cy="245376"/>
            </p14:xfrm>
          </p:contentPart>
        </mc:Choice>
        <mc:Fallback xmlns="">
          <p:pic>
            <p:nvPicPr>
              <p:cNvPr id="3" name="Inkt 2">
                <a:extLst>
                  <a:ext uri="{FF2B5EF4-FFF2-40B4-BE49-F238E27FC236}">
                    <a16:creationId xmlns:a16="http://schemas.microsoft.com/office/drawing/2014/main" id="{4D08898E-C0C4-44DF-9650-5B7F78E9B5F9}"/>
                  </a:ext>
                </a:extLst>
              </p:cNvPr>
              <p:cNvPicPr/>
              <p:nvPr/>
            </p:nvPicPr>
            <p:blipFill>
              <a:blip r:embed="rId11"/>
              <a:stretch>
                <a:fillRect/>
              </a:stretch>
            </p:blipFill>
            <p:spPr>
              <a:xfrm>
                <a:off x="5472116" y="4043436"/>
                <a:ext cx="471630" cy="30258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t 3">
                <a:extLst>
                  <a:ext uri="{FF2B5EF4-FFF2-40B4-BE49-F238E27FC236}">
                    <a16:creationId xmlns:a16="http://schemas.microsoft.com/office/drawing/2014/main" id="{7F1167B5-7F6C-4EC2-A834-6B22FF94B057}"/>
                  </a:ext>
                </a:extLst>
              </p14:cNvPr>
              <p14:cNvContentPartPr/>
              <p14:nvPr/>
            </p14:nvContentPartPr>
            <p14:xfrm>
              <a:off x="4006392" y="2884507"/>
              <a:ext cx="1885536" cy="1178496"/>
            </p14:xfrm>
          </p:contentPart>
        </mc:Choice>
        <mc:Fallback xmlns="">
          <p:pic>
            <p:nvPicPr>
              <p:cNvPr id="4" name="Inkt 3">
                <a:extLst>
                  <a:ext uri="{FF2B5EF4-FFF2-40B4-BE49-F238E27FC236}">
                    <a16:creationId xmlns:a16="http://schemas.microsoft.com/office/drawing/2014/main" id="{7F1167B5-7F6C-4EC2-A834-6B22FF94B057}"/>
                  </a:ext>
                </a:extLst>
              </p:cNvPr>
              <p:cNvPicPr/>
              <p:nvPr/>
            </p:nvPicPr>
            <p:blipFill>
              <a:blip r:embed="rId13"/>
              <a:stretch>
                <a:fillRect/>
              </a:stretch>
            </p:blipFill>
            <p:spPr>
              <a:xfrm>
                <a:off x="3991996" y="2855719"/>
                <a:ext cx="1913968" cy="123571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Inkt 4">
                <a:extLst>
                  <a:ext uri="{FF2B5EF4-FFF2-40B4-BE49-F238E27FC236}">
                    <a16:creationId xmlns:a16="http://schemas.microsoft.com/office/drawing/2014/main" id="{61114EC8-3F3C-4555-AD2D-A0C99BCD5087}"/>
                  </a:ext>
                </a:extLst>
              </p14:cNvPr>
              <p14:cNvContentPartPr/>
              <p14:nvPr/>
            </p14:nvContentPartPr>
            <p14:xfrm>
              <a:off x="4364376" y="2573467"/>
              <a:ext cx="1131552" cy="1141056"/>
            </p14:xfrm>
          </p:contentPart>
        </mc:Choice>
        <mc:Fallback xmlns="">
          <p:pic>
            <p:nvPicPr>
              <p:cNvPr id="5" name="Inkt 4">
                <a:extLst>
                  <a:ext uri="{FF2B5EF4-FFF2-40B4-BE49-F238E27FC236}">
                    <a16:creationId xmlns:a16="http://schemas.microsoft.com/office/drawing/2014/main" id="{61114EC8-3F3C-4555-AD2D-A0C99BCD5087}"/>
                  </a:ext>
                </a:extLst>
              </p:cNvPr>
              <p:cNvPicPr/>
              <p:nvPr/>
            </p:nvPicPr>
            <p:blipFill>
              <a:blip r:embed="rId15"/>
              <a:stretch>
                <a:fillRect/>
              </a:stretch>
            </p:blipFill>
            <p:spPr>
              <a:xfrm>
                <a:off x="4350340" y="2544671"/>
                <a:ext cx="1159985" cy="119828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t 5">
                <a:extLst>
                  <a:ext uri="{FF2B5EF4-FFF2-40B4-BE49-F238E27FC236}">
                    <a16:creationId xmlns:a16="http://schemas.microsoft.com/office/drawing/2014/main" id="{569B0C7D-EDC5-4EAF-B5E3-3E89D882868A}"/>
                  </a:ext>
                </a:extLst>
              </p14:cNvPr>
              <p14:cNvContentPartPr/>
              <p14:nvPr/>
            </p14:nvContentPartPr>
            <p14:xfrm>
              <a:off x="4307928" y="2705371"/>
              <a:ext cx="876960" cy="641376"/>
            </p14:xfrm>
          </p:contentPart>
        </mc:Choice>
        <mc:Fallback xmlns="">
          <p:pic>
            <p:nvPicPr>
              <p:cNvPr id="6" name="Inkt 5">
                <a:extLst>
                  <a:ext uri="{FF2B5EF4-FFF2-40B4-BE49-F238E27FC236}">
                    <a16:creationId xmlns:a16="http://schemas.microsoft.com/office/drawing/2014/main" id="{569B0C7D-EDC5-4EAF-B5E3-3E89D882868A}"/>
                  </a:ext>
                </a:extLst>
              </p:cNvPr>
              <p:cNvPicPr/>
              <p:nvPr/>
            </p:nvPicPr>
            <p:blipFill>
              <a:blip r:embed="rId17"/>
              <a:stretch>
                <a:fillRect/>
              </a:stretch>
            </p:blipFill>
            <p:spPr>
              <a:xfrm>
                <a:off x="4293528" y="2676577"/>
                <a:ext cx="905400"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 name="Inkt 6">
                <a:extLst>
                  <a:ext uri="{FF2B5EF4-FFF2-40B4-BE49-F238E27FC236}">
                    <a16:creationId xmlns:a16="http://schemas.microsoft.com/office/drawing/2014/main" id="{F8A398DA-F653-40AA-987E-A6009B878874}"/>
                  </a:ext>
                </a:extLst>
              </p14:cNvPr>
              <p14:cNvContentPartPr/>
              <p14:nvPr/>
            </p14:nvContentPartPr>
            <p14:xfrm>
              <a:off x="4618968" y="2563963"/>
              <a:ext cx="575424" cy="641376"/>
            </p14:xfrm>
          </p:contentPart>
        </mc:Choice>
        <mc:Fallback xmlns="">
          <p:pic>
            <p:nvPicPr>
              <p:cNvPr id="7" name="Inkt 6">
                <a:extLst>
                  <a:ext uri="{FF2B5EF4-FFF2-40B4-BE49-F238E27FC236}">
                    <a16:creationId xmlns:a16="http://schemas.microsoft.com/office/drawing/2014/main" id="{F8A398DA-F653-40AA-987E-A6009B878874}"/>
                  </a:ext>
                </a:extLst>
              </p:cNvPr>
              <p:cNvPicPr/>
              <p:nvPr/>
            </p:nvPicPr>
            <p:blipFill>
              <a:blip r:embed="rId19"/>
              <a:stretch>
                <a:fillRect/>
              </a:stretch>
            </p:blipFill>
            <p:spPr>
              <a:xfrm>
                <a:off x="4604573" y="2535169"/>
                <a:ext cx="603853"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t 11">
                <a:extLst>
                  <a:ext uri="{FF2B5EF4-FFF2-40B4-BE49-F238E27FC236}">
                    <a16:creationId xmlns:a16="http://schemas.microsoft.com/office/drawing/2014/main" id="{901A28E3-14D5-4AB0-8936-985328E0CB59}"/>
                  </a:ext>
                </a:extLst>
              </p14:cNvPr>
              <p14:cNvContentPartPr/>
              <p14:nvPr/>
            </p14:nvContentPartPr>
            <p14:xfrm>
              <a:off x="4732152" y="2139739"/>
              <a:ext cx="1188000" cy="1687680"/>
            </p14:xfrm>
          </p:contentPart>
        </mc:Choice>
        <mc:Fallback xmlns="">
          <p:pic>
            <p:nvPicPr>
              <p:cNvPr id="12" name="Inkt 11">
                <a:extLst>
                  <a:ext uri="{FF2B5EF4-FFF2-40B4-BE49-F238E27FC236}">
                    <a16:creationId xmlns:a16="http://schemas.microsoft.com/office/drawing/2014/main" id="{901A28E3-14D5-4AB0-8936-985328E0CB59}"/>
                  </a:ext>
                </a:extLst>
              </p:cNvPr>
              <p:cNvPicPr/>
              <p:nvPr/>
            </p:nvPicPr>
            <p:blipFill>
              <a:blip r:embed="rId21"/>
              <a:stretch>
                <a:fillRect/>
              </a:stretch>
            </p:blipFill>
            <p:spPr>
              <a:xfrm>
                <a:off x="4688952" y="2053339"/>
                <a:ext cx="1274040" cy="1860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6" name="Inkt 365">
                <a:extLst>
                  <a:ext uri="{FF2B5EF4-FFF2-40B4-BE49-F238E27FC236}">
                    <a16:creationId xmlns:a16="http://schemas.microsoft.com/office/drawing/2014/main" id="{C8F251F2-8FA8-4A1D-81A7-5E804C60DD78}"/>
                  </a:ext>
                </a:extLst>
              </p14:cNvPr>
              <p14:cNvContentPartPr/>
              <p14:nvPr/>
            </p14:nvContentPartPr>
            <p14:xfrm>
              <a:off x="825547" y="420271"/>
              <a:ext cx="6430637" cy="918900"/>
            </p14:xfrm>
          </p:contentPart>
        </mc:Choice>
        <mc:Fallback xmlns="">
          <p:pic>
            <p:nvPicPr>
              <p:cNvPr id="366" name="Inkt 365">
                <a:extLst>
                  <a:ext uri="{FF2B5EF4-FFF2-40B4-BE49-F238E27FC236}">
                    <a16:creationId xmlns:a16="http://schemas.microsoft.com/office/drawing/2014/main" id="{C8F251F2-8FA8-4A1D-81A7-5E804C60DD78}"/>
                  </a:ext>
                </a:extLst>
              </p:cNvPr>
              <p:cNvPicPr/>
              <p:nvPr/>
            </p:nvPicPr>
            <p:blipFill>
              <a:blip r:embed="rId23"/>
              <a:stretch>
                <a:fillRect/>
              </a:stretch>
            </p:blipFill>
            <p:spPr>
              <a:xfrm>
                <a:off x="796747" y="391825"/>
                <a:ext cx="6487877" cy="976151"/>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3" name="Inkt 372">
                <a:extLst>
                  <a:ext uri="{FF2B5EF4-FFF2-40B4-BE49-F238E27FC236}">
                    <a16:creationId xmlns:a16="http://schemas.microsoft.com/office/drawing/2014/main" id="{0769D601-7D2A-4D45-A887-5A6A12C61F2F}"/>
                  </a:ext>
                </a:extLst>
              </p14:cNvPr>
              <p14:cNvContentPartPr/>
              <p14:nvPr/>
            </p14:nvContentPartPr>
            <p14:xfrm>
              <a:off x="7415452" y="604987"/>
              <a:ext cx="350064" cy="338400"/>
            </p14:xfrm>
          </p:contentPart>
        </mc:Choice>
        <mc:Fallback xmlns="">
          <p:pic>
            <p:nvPicPr>
              <p:cNvPr id="373" name="Inkt 372">
                <a:extLst>
                  <a:ext uri="{FF2B5EF4-FFF2-40B4-BE49-F238E27FC236}">
                    <a16:creationId xmlns:a16="http://schemas.microsoft.com/office/drawing/2014/main" id="{0769D601-7D2A-4D45-A887-5A6A12C61F2F}"/>
                  </a:ext>
                </a:extLst>
              </p:cNvPr>
              <p:cNvPicPr/>
              <p:nvPr/>
            </p:nvPicPr>
            <p:blipFill>
              <a:blip r:embed="rId25"/>
              <a:stretch>
                <a:fillRect/>
              </a:stretch>
            </p:blipFill>
            <p:spPr>
              <a:xfrm>
                <a:off x="7401406" y="590587"/>
                <a:ext cx="378516"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33" name="Inkt 432">
                <a:extLst>
                  <a:ext uri="{FF2B5EF4-FFF2-40B4-BE49-F238E27FC236}">
                    <a16:creationId xmlns:a16="http://schemas.microsoft.com/office/drawing/2014/main" id="{B70F2DC9-F783-489C-90E1-7BFB5031B562}"/>
                  </a:ext>
                </a:extLst>
              </p14:cNvPr>
              <p14:cNvContentPartPr/>
              <p14:nvPr/>
            </p14:nvContentPartPr>
            <p14:xfrm>
              <a:off x="7939612" y="570139"/>
              <a:ext cx="3046536" cy="920736"/>
            </p14:xfrm>
          </p:contentPart>
        </mc:Choice>
        <mc:Fallback xmlns="">
          <p:pic>
            <p:nvPicPr>
              <p:cNvPr id="433" name="Inkt 432">
                <a:extLst>
                  <a:ext uri="{FF2B5EF4-FFF2-40B4-BE49-F238E27FC236}">
                    <a16:creationId xmlns:a16="http://schemas.microsoft.com/office/drawing/2014/main" id="{B70F2DC9-F783-489C-90E1-7BFB5031B562}"/>
                  </a:ext>
                </a:extLst>
              </p:cNvPr>
              <p:cNvPicPr/>
              <p:nvPr/>
            </p:nvPicPr>
            <p:blipFill>
              <a:blip r:embed="rId27"/>
              <a:stretch>
                <a:fillRect/>
              </a:stretch>
            </p:blipFill>
            <p:spPr>
              <a:xfrm>
                <a:off x="7925573" y="555741"/>
                <a:ext cx="3074975" cy="949172"/>
              </a:xfrm>
              <a:prstGeom prst="rect">
                <a:avLst/>
              </a:prstGeom>
            </p:spPr>
          </p:pic>
        </mc:Fallback>
      </mc:AlternateContent>
    </p:spTree>
    <p:extLst>
      <p:ext uri="{BB962C8B-B14F-4D97-AF65-F5344CB8AC3E}">
        <p14:creationId xmlns:p14="http://schemas.microsoft.com/office/powerpoint/2010/main" val="193813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58" name="Inkt 257">
                <a:extLst>
                  <a:ext uri="{FF2B5EF4-FFF2-40B4-BE49-F238E27FC236}">
                    <a16:creationId xmlns:a16="http://schemas.microsoft.com/office/drawing/2014/main" id="{CFAE0996-CD07-4B24-822C-584A953B528D}"/>
                  </a:ext>
                </a:extLst>
              </p14:cNvPr>
              <p14:cNvContentPartPr/>
              <p14:nvPr/>
            </p14:nvContentPartPr>
            <p14:xfrm>
              <a:off x="3610392" y="1998331"/>
              <a:ext cx="4713840" cy="4053960"/>
            </p14:xfrm>
          </p:contentPart>
        </mc:Choice>
        <mc:Fallback xmlns="">
          <p:pic>
            <p:nvPicPr>
              <p:cNvPr id="258" name="Inkt 257">
                <a:extLst>
                  <a:ext uri="{FF2B5EF4-FFF2-40B4-BE49-F238E27FC236}">
                    <a16:creationId xmlns:a16="http://schemas.microsoft.com/office/drawing/2014/main" id="{CFAE0996-CD07-4B24-822C-584A953B528D}"/>
                  </a:ext>
                </a:extLst>
              </p:cNvPr>
              <p:cNvPicPr/>
              <p:nvPr/>
            </p:nvPicPr>
            <p:blipFill>
              <a:blip r:embed="rId3"/>
              <a:stretch>
                <a:fillRect/>
              </a:stretch>
            </p:blipFill>
            <p:spPr>
              <a:xfrm>
                <a:off x="3581592" y="1969531"/>
                <a:ext cx="4771080" cy="411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t 9">
                <a:extLst>
                  <a:ext uri="{FF2B5EF4-FFF2-40B4-BE49-F238E27FC236}">
                    <a16:creationId xmlns:a16="http://schemas.microsoft.com/office/drawing/2014/main" id="{DDBF0AF9-DE3C-4546-BCF4-DD1D725D5A4A}"/>
                  </a:ext>
                </a:extLst>
              </p14:cNvPr>
              <p14:cNvContentPartPr/>
              <p14:nvPr/>
            </p14:nvContentPartPr>
            <p14:xfrm>
              <a:off x="4439832" y="2167963"/>
              <a:ext cx="3742848" cy="3742848"/>
            </p14:xfrm>
          </p:contentPart>
        </mc:Choice>
        <mc:Fallback xmlns="">
          <p:pic>
            <p:nvPicPr>
              <p:cNvPr id="10" name="Inkt 9">
                <a:extLst>
                  <a:ext uri="{FF2B5EF4-FFF2-40B4-BE49-F238E27FC236}">
                    <a16:creationId xmlns:a16="http://schemas.microsoft.com/office/drawing/2014/main" id="{DDBF0AF9-DE3C-4546-BCF4-DD1D725D5A4A}"/>
                  </a:ext>
                </a:extLst>
              </p:cNvPr>
              <p:cNvPicPr/>
              <p:nvPr/>
            </p:nvPicPr>
            <p:blipFill>
              <a:blip r:embed="rId5"/>
              <a:stretch>
                <a:fillRect/>
              </a:stretch>
            </p:blipFill>
            <p:spPr>
              <a:xfrm>
                <a:off x="4396993" y="2081925"/>
                <a:ext cx="3828886" cy="391528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t 10">
                <a:extLst>
                  <a:ext uri="{FF2B5EF4-FFF2-40B4-BE49-F238E27FC236}">
                    <a16:creationId xmlns:a16="http://schemas.microsoft.com/office/drawing/2014/main" id="{1AB16D86-7A10-4349-AE0B-15EF42E5F8F3}"/>
                  </a:ext>
                </a:extLst>
              </p14:cNvPr>
              <p14:cNvContentPartPr/>
              <p14:nvPr/>
            </p14:nvContentPartPr>
            <p14:xfrm>
              <a:off x="5627544" y="2978683"/>
              <a:ext cx="2404224" cy="2592576"/>
            </p14:xfrm>
          </p:contentPart>
        </mc:Choice>
        <mc:Fallback xmlns="">
          <p:pic>
            <p:nvPicPr>
              <p:cNvPr id="11" name="Inkt 10">
                <a:extLst>
                  <a:ext uri="{FF2B5EF4-FFF2-40B4-BE49-F238E27FC236}">
                    <a16:creationId xmlns:a16="http://schemas.microsoft.com/office/drawing/2014/main" id="{1AB16D86-7A10-4349-AE0B-15EF42E5F8F3}"/>
                  </a:ext>
                </a:extLst>
              </p:cNvPr>
              <p:cNvPicPr/>
              <p:nvPr/>
            </p:nvPicPr>
            <p:blipFill>
              <a:blip r:embed="rId7"/>
              <a:stretch>
                <a:fillRect/>
              </a:stretch>
            </p:blipFill>
            <p:spPr>
              <a:xfrm>
                <a:off x="5555910" y="2835051"/>
                <a:ext cx="2547851" cy="288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 name="Inkt 1">
                <a:extLst>
                  <a:ext uri="{FF2B5EF4-FFF2-40B4-BE49-F238E27FC236}">
                    <a16:creationId xmlns:a16="http://schemas.microsoft.com/office/drawing/2014/main" id="{053C60C2-6DD2-437B-AF61-2B844F26CB06}"/>
                  </a:ext>
                </a:extLst>
              </p14:cNvPr>
              <p14:cNvContentPartPr/>
              <p14:nvPr/>
            </p14:nvContentPartPr>
            <p14:xfrm>
              <a:off x="3732792" y="3525595"/>
              <a:ext cx="1876320" cy="1810368"/>
            </p14:xfrm>
          </p:contentPart>
        </mc:Choice>
        <mc:Fallback xmlns="">
          <p:pic>
            <p:nvPicPr>
              <p:cNvPr id="2" name="Inkt 1">
                <a:extLst>
                  <a:ext uri="{FF2B5EF4-FFF2-40B4-BE49-F238E27FC236}">
                    <a16:creationId xmlns:a16="http://schemas.microsoft.com/office/drawing/2014/main" id="{053C60C2-6DD2-437B-AF61-2B844F26CB06}"/>
                  </a:ext>
                </a:extLst>
              </p:cNvPr>
              <p:cNvPicPr/>
              <p:nvPr/>
            </p:nvPicPr>
            <p:blipFill>
              <a:blip r:embed="rId9"/>
              <a:stretch>
                <a:fillRect/>
              </a:stretch>
            </p:blipFill>
            <p:spPr>
              <a:xfrm>
                <a:off x="3661152" y="3381601"/>
                <a:ext cx="2019960" cy="209799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t 2">
                <a:extLst>
                  <a:ext uri="{FF2B5EF4-FFF2-40B4-BE49-F238E27FC236}">
                    <a16:creationId xmlns:a16="http://schemas.microsoft.com/office/drawing/2014/main" id="{4D08898E-C0C4-44DF-9650-5B7F78E9B5F9}"/>
                  </a:ext>
                </a:extLst>
              </p14:cNvPr>
              <p14:cNvContentPartPr/>
              <p14:nvPr/>
            </p14:nvContentPartPr>
            <p14:xfrm>
              <a:off x="5486136" y="4072219"/>
              <a:ext cx="443232" cy="245376"/>
            </p14:xfrm>
          </p:contentPart>
        </mc:Choice>
        <mc:Fallback xmlns="">
          <p:pic>
            <p:nvPicPr>
              <p:cNvPr id="3" name="Inkt 2">
                <a:extLst>
                  <a:ext uri="{FF2B5EF4-FFF2-40B4-BE49-F238E27FC236}">
                    <a16:creationId xmlns:a16="http://schemas.microsoft.com/office/drawing/2014/main" id="{4D08898E-C0C4-44DF-9650-5B7F78E9B5F9}"/>
                  </a:ext>
                </a:extLst>
              </p:cNvPr>
              <p:cNvPicPr/>
              <p:nvPr/>
            </p:nvPicPr>
            <p:blipFill>
              <a:blip r:embed="rId11"/>
              <a:stretch>
                <a:fillRect/>
              </a:stretch>
            </p:blipFill>
            <p:spPr>
              <a:xfrm>
                <a:off x="5472116" y="4043436"/>
                <a:ext cx="471630" cy="30258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t 3">
                <a:extLst>
                  <a:ext uri="{FF2B5EF4-FFF2-40B4-BE49-F238E27FC236}">
                    <a16:creationId xmlns:a16="http://schemas.microsoft.com/office/drawing/2014/main" id="{7F1167B5-7F6C-4EC2-A834-6B22FF94B057}"/>
                  </a:ext>
                </a:extLst>
              </p14:cNvPr>
              <p14:cNvContentPartPr/>
              <p14:nvPr/>
            </p14:nvContentPartPr>
            <p14:xfrm>
              <a:off x="4006392" y="2884507"/>
              <a:ext cx="1885536" cy="1178496"/>
            </p14:xfrm>
          </p:contentPart>
        </mc:Choice>
        <mc:Fallback xmlns="">
          <p:pic>
            <p:nvPicPr>
              <p:cNvPr id="4" name="Inkt 3">
                <a:extLst>
                  <a:ext uri="{FF2B5EF4-FFF2-40B4-BE49-F238E27FC236}">
                    <a16:creationId xmlns:a16="http://schemas.microsoft.com/office/drawing/2014/main" id="{7F1167B5-7F6C-4EC2-A834-6B22FF94B057}"/>
                  </a:ext>
                </a:extLst>
              </p:cNvPr>
              <p:cNvPicPr/>
              <p:nvPr/>
            </p:nvPicPr>
            <p:blipFill>
              <a:blip r:embed="rId13"/>
              <a:stretch>
                <a:fillRect/>
              </a:stretch>
            </p:blipFill>
            <p:spPr>
              <a:xfrm>
                <a:off x="3991996" y="2855719"/>
                <a:ext cx="1913968" cy="123571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Inkt 4">
                <a:extLst>
                  <a:ext uri="{FF2B5EF4-FFF2-40B4-BE49-F238E27FC236}">
                    <a16:creationId xmlns:a16="http://schemas.microsoft.com/office/drawing/2014/main" id="{61114EC8-3F3C-4555-AD2D-A0C99BCD5087}"/>
                  </a:ext>
                </a:extLst>
              </p14:cNvPr>
              <p14:cNvContentPartPr/>
              <p14:nvPr/>
            </p14:nvContentPartPr>
            <p14:xfrm>
              <a:off x="4364376" y="2573467"/>
              <a:ext cx="1131552" cy="1141056"/>
            </p14:xfrm>
          </p:contentPart>
        </mc:Choice>
        <mc:Fallback xmlns="">
          <p:pic>
            <p:nvPicPr>
              <p:cNvPr id="5" name="Inkt 4">
                <a:extLst>
                  <a:ext uri="{FF2B5EF4-FFF2-40B4-BE49-F238E27FC236}">
                    <a16:creationId xmlns:a16="http://schemas.microsoft.com/office/drawing/2014/main" id="{61114EC8-3F3C-4555-AD2D-A0C99BCD5087}"/>
                  </a:ext>
                </a:extLst>
              </p:cNvPr>
              <p:cNvPicPr/>
              <p:nvPr/>
            </p:nvPicPr>
            <p:blipFill>
              <a:blip r:embed="rId15"/>
              <a:stretch>
                <a:fillRect/>
              </a:stretch>
            </p:blipFill>
            <p:spPr>
              <a:xfrm>
                <a:off x="4350340" y="2544671"/>
                <a:ext cx="1159985" cy="119828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t 5">
                <a:extLst>
                  <a:ext uri="{FF2B5EF4-FFF2-40B4-BE49-F238E27FC236}">
                    <a16:creationId xmlns:a16="http://schemas.microsoft.com/office/drawing/2014/main" id="{569B0C7D-EDC5-4EAF-B5E3-3E89D882868A}"/>
                  </a:ext>
                </a:extLst>
              </p14:cNvPr>
              <p14:cNvContentPartPr/>
              <p14:nvPr/>
            </p14:nvContentPartPr>
            <p14:xfrm>
              <a:off x="4307928" y="2705371"/>
              <a:ext cx="876960" cy="641376"/>
            </p14:xfrm>
          </p:contentPart>
        </mc:Choice>
        <mc:Fallback xmlns="">
          <p:pic>
            <p:nvPicPr>
              <p:cNvPr id="6" name="Inkt 5">
                <a:extLst>
                  <a:ext uri="{FF2B5EF4-FFF2-40B4-BE49-F238E27FC236}">
                    <a16:creationId xmlns:a16="http://schemas.microsoft.com/office/drawing/2014/main" id="{569B0C7D-EDC5-4EAF-B5E3-3E89D882868A}"/>
                  </a:ext>
                </a:extLst>
              </p:cNvPr>
              <p:cNvPicPr/>
              <p:nvPr/>
            </p:nvPicPr>
            <p:blipFill>
              <a:blip r:embed="rId17"/>
              <a:stretch>
                <a:fillRect/>
              </a:stretch>
            </p:blipFill>
            <p:spPr>
              <a:xfrm>
                <a:off x="4293528" y="2676577"/>
                <a:ext cx="905400"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 name="Inkt 6">
                <a:extLst>
                  <a:ext uri="{FF2B5EF4-FFF2-40B4-BE49-F238E27FC236}">
                    <a16:creationId xmlns:a16="http://schemas.microsoft.com/office/drawing/2014/main" id="{F8A398DA-F653-40AA-987E-A6009B878874}"/>
                  </a:ext>
                </a:extLst>
              </p14:cNvPr>
              <p14:cNvContentPartPr/>
              <p14:nvPr/>
            </p14:nvContentPartPr>
            <p14:xfrm>
              <a:off x="4618968" y="2563963"/>
              <a:ext cx="575424" cy="641376"/>
            </p14:xfrm>
          </p:contentPart>
        </mc:Choice>
        <mc:Fallback xmlns="">
          <p:pic>
            <p:nvPicPr>
              <p:cNvPr id="7" name="Inkt 6">
                <a:extLst>
                  <a:ext uri="{FF2B5EF4-FFF2-40B4-BE49-F238E27FC236}">
                    <a16:creationId xmlns:a16="http://schemas.microsoft.com/office/drawing/2014/main" id="{F8A398DA-F653-40AA-987E-A6009B878874}"/>
                  </a:ext>
                </a:extLst>
              </p:cNvPr>
              <p:cNvPicPr/>
              <p:nvPr/>
            </p:nvPicPr>
            <p:blipFill>
              <a:blip r:embed="rId19"/>
              <a:stretch>
                <a:fillRect/>
              </a:stretch>
            </p:blipFill>
            <p:spPr>
              <a:xfrm>
                <a:off x="4604573" y="2535169"/>
                <a:ext cx="603853" cy="69860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t 11">
                <a:extLst>
                  <a:ext uri="{FF2B5EF4-FFF2-40B4-BE49-F238E27FC236}">
                    <a16:creationId xmlns:a16="http://schemas.microsoft.com/office/drawing/2014/main" id="{901A28E3-14D5-4AB0-8936-985328E0CB59}"/>
                  </a:ext>
                </a:extLst>
              </p14:cNvPr>
              <p14:cNvContentPartPr/>
              <p14:nvPr/>
            </p14:nvContentPartPr>
            <p14:xfrm>
              <a:off x="4732152" y="2139739"/>
              <a:ext cx="1188000" cy="1687680"/>
            </p14:xfrm>
          </p:contentPart>
        </mc:Choice>
        <mc:Fallback xmlns="">
          <p:pic>
            <p:nvPicPr>
              <p:cNvPr id="12" name="Inkt 11">
                <a:extLst>
                  <a:ext uri="{FF2B5EF4-FFF2-40B4-BE49-F238E27FC236}">
                    <a16:creationId xmlns:a16="http://schemas.microsoft.com/office/drawing/2014/main" id="{901A28E3-14D5-4AB0-8936-985328E0CB59}"/>
                  </a:ext>
                </a:extLst>
              </p:cNvPr>
              <p:cNvPicPr/>
              <p:nvPr/>
            </p:nvPicPr>
            <p:blipFill>
              <a:blip r:embed="rId21"/>
              <a:stretch>
                <a:fillRect/>
              </a:stretch>
            </p:blipFill>
            <p:spPr>
              <a:xfrm>
                <a:off x="4688952" y="2053339"/>
                <a:ext cx="1274040" cy="1860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t 25">
                <a:extLst>
                  <a:ext uri="{FF2B5EF4-FFF2-40B4-BE49-F238E27FC236}">
                    <a16:creationId xmlns:a16="http://schemas.microsoft.com/office/drawing/2014/main" id="{2E3070AD-3AB2-4A26-82A8-31042B5311C2}"/>
                  </a:ext>
                </a:extLst>
              </p14:cNvPr>
              <p14:cNvContentPartPr/>
              <p14:nvPr/>
            </p14:nvContentPartPr>
            <p14:xfrm>
              <a:off x="918744" y="553723"/>
              <a:ext cx="1460160" cy="762336"/>
            </p14:xfrm>
          </p:contentPart>
        </mc:Choice>
        <mc:Fallback xmlns="">
          <p:pic>
            <p:nvPicPr>
              <p:cNvPr id="26" name="Inkt 25">
                <a:extLst>
                  <a:ext uri="{FF2B5EF4-FFF2-40B4-BE49-F238E27FC236}">
                    <a16:creationId xmlns:a16="http://schemas.microsoft.com/office/drawing/2014/main" id="{2E3070AD-3AB2-4A26-82A8-31042B5311C2}"/>
                  </a:ext>
                </a:extLst>
              </p:cNvPr>
              <p:cNvPicPr/>
              <p:nvPr/>
            </p:nvPicPr>
            <p:blipFill>
              <a:blip r:embed="rId23"/>
              <a:stretch>
                <a:fillRect/>
              </a:stretch>
            </p:blipFill>
            <p:spPr>
              <a:xfrm>
                <a:off x="890304" y="524928"/>
                <a:ext cx="1517400" cy="81956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t 26">
                <a:extLst>
                  <a:ext uri="{FF2B5EF4-FFF2-40B4-BE49-F238E27FC236}">
                    <a16:creationId xmlns:a16="http://schemas.microsoft.com/office/drawing/2014/main" id="{465E31D0-1F26-4796-9ABF-1F87DD6F6D3B}"/>
                  </a:ext>
                </a:extLst>
              </p14:cNvPr>
              <p14:cNvContentPartPr/>
              <p14:nvPr/>
            </p14:nvContentPartPr>
            <p14:xfrm>
              <a:off x="2611320" y="457531"/>
              <a:ext cx="3016224" cy="706176"/>
            </p14:xfrm>
          </p:contentPart>
        </mc:Choice>
        <mc:Fallback xmlns="">
          <p:pic>
            <p:nvPicPr>
              <p:cNvPr id="27" name="Inkt 26">
                <a:extLst>
                  <a:ext uri="{FF2B5EF4-FFF2-40B4-BE49-F238E27FC236}">
                    <a16:creationId xmlns:a16="http://schemas.microsoft.com/office/drawing/2014/main" id="{465E31D0-1F26-4796-9ABF-1F87DD6F6D3B}"/>
                  </a:ext>
                </a:extLst>
              </p:cNvPr>
              <p:cNvPicPr/>
              <p:nvPr/>
            </p:nvPicPr>
            <p:blipFill>
              <a:blip r:embed="rId25"/>
              <a:stretch>
                <a:fillRect/>
              </a:stretch>
            </p:blipFill>
            <p:spPr>
              <a:xfrm>
                <a:off x="2582522" y="428737"/>
                <a:ext cx="3073460" cy="76340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t 27">
                <a:extLst>
                  <a:ext uri="{FF2B5EF4-FFF2-40B4-BE49-F238E27FC236}">
                    <a16:creationId xmlns:a16="http://schemas.microsoft.com/office/drawing/2014/main" id="{2777345A-7623-4282-A60B-532D39FEFD05}"/>
                  </a:ext>
                </a:extLst>
              </p14:cNvPr>
              <p14:cNvContentPartPr/>
              <p14:nvPr/>
            </p14:nvContentPartPr>
            <p14:xfrm>
              <a:off x="5811576" y="489499"/>
              <a:ext cx="1444608" cy="650016"/>
            </p14:xfrm>
          </p:contentPart>
        </mc:Choice>
        <mc:Fallback xmlns="">
          <p:pic>
            <p:nvPicPr>
              <p:cNvPr id="28" name="Inkt 27">
                <a:extLst>
                  <a:ext uri="{FF2B5EF4-FFF2-40B4-BE49-F238E27FC236}">
                    <a16:creationId xmlns:a16="http://schemas.microsoft.com/office/drawing/2014/main" id="{2777345A-7623-4282-A60B-532D39FEFD05}"/>
                  </a:ext>
                </a:extLst>
              </p:cNvPr>
              <p:cNvPicPr/>
              <p:nvPr/>
            </p:nvPicPr>
            <p:blipFill>
              <a:blip r:embed="rId27"/>
              <a:stretch>
                <a:fillRect/>
              </a:stretch>
            </p:blipFill>
            <p:spPr>
              <a:xfrm>
                <a:off x="5783130" y="461065"/>
                <a:ext cx="1501859" cy="70724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t 28">
                <a:extLst>
                  <a:ext uri="{FF2B5EF4-FFF2-40B4-BE49-F238E27FC236}">
                    <a16:creationId xmlns:a16="http://schemas.microsoft.com/office/drawing/2014/main" id="{424EDA88-4567-4342-BF83-01F37B08762D}"/>
                  </a:ext>
                </a:extLst>
              </p14:cNvPr>
              <p14:cNvContentPartPr/>
              <p14:nvPr/>
            </p14:nvContentPartPr>
            <p14:xfrm>
              <a:off x="825547" y="420271"/>
              <a:ext cx="6430637" cy="918900"/>
            </p14:xfrm>
          </p:contentPart>
        </mc:Choice>
        <mc:Fallback xmlns="">
          <p:pic>
            <p:nvPicPr>
              <p:cNvPr id="29" name="Inkt 28">
                <a:extLst>
                  <a:ext uri="{FF2B5EF4-FFF2-40B4-BE49-F238E27FC236}">
                    <a16:creationId xmlns:a16="http://schemas.microsoft.com/office/drawing/2014/main" id="{424EDA88-4567-4342-BF83-01F37B08762D}"/>
                  </a:ext>
                </a:extLst>
              </p:cNvPr>
              <p:cNvPicPr/>
              <p:nvPr/>
            </p:nvPicPr>
            <p:blipFill>
              <a:blip r:embed="rId29"/>
              <a:stretch>
                <a:fillRect/>
              </a:stretch>
            </p:blipFill>
            <p:spPr>
              <a:xfrm>
                <a:off x="796747" y="391825"/>
                <a:ext cx="6487877" cy="97615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t 18">
                <a:extLst>
                  <a:ext uri="{FF2B5EF4-FFF2-40B4-BE49-F238E27FC236}">
                    <a16:creationId xmlns:a16="http://schemas.microsoft.com/office/drawing/2014/main" id="{16E86B13-526A-44F4-90B2-3B7A15968A4F}"/>
                  </a:ext>
                </a:extLst>
              </p14:cNvPr>
              <p14:cNvContentPartPr/>
              <p14:nvPr/>
            </p14:nvContentPartPr>
            <p14:xfrm>
              <a:off x="7415452" y="604987"/>
              <a:ext cx="350064" cy="338400"/>
            </p14:xfrm>
          </p:contentPart>
        </mc:Choice>
        <mc:Fallback xmlns="">
          <p:pic>
            <p:nvPicPr>
              <p:cNvPr id="19" name="Inkt 18">
                <a:extLst>
                  <a:ext uri="{FF2B5EF4-FFF2-40B4-BE49-F238E27FC236}">
                    <a16:creationId xmlns:a16="http://schemas.microsoft.com/office/drawing/2014/main" id="{16E86B13-526A-44F4-90B2-3B7A15968A4F}"/>
                  </a:ext>
                </a:extLst>
              </p:cNvPr>
              <p:cNvPicPr/>
              <p:nvPr/>
            </p:nvPicPr>
            <p:blipFill>
              <a:blip r:embed="rId31"/>
              <a:stretch>
                <a:fillRect/>
              </a:stretch>
            </p:blipFill>
            <p:spPr>
              <a:xfrm>
                <a:off x="7401406" y="590587"/>
                <a:ext cx="378516"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t 19">
                <a:extLst>
                  <a:ext uri="{FF2B5EF4-FFF2-40B4-BE49-F238E27FC236}">
                    <a16:creationId xmlns:a16="http://schemas.microsoft.com/office/drawing/2014/main" id="{C2E6999B-F5CF-41BE-972D-5C7E9DEC7ADD}"/>
                  </a:ext>
                </a:extLst>
              </p14:cNvPr>
              <p14:cNvContentPartPr/>
              <p14:nvPr/>
            </p14:nvContentPartPr>
            <p14:xfrm>
              <a:off x="7939612" y="570139"/>
              <a:ext cx="3046536" cy="920736"/>
            </p14:xfrm>
          </p:contentPart>
        </mc:Choice>
        <mc:Fallback xmlns="">
          <p:pic>
            <p:nvPicPr>
              <p:cNvPr id="20" name="Inkt 19">
                <a:extLst>
                  <a:ext uri="{FF2B5EF4-FFF2-40B4-BE49-F238E27FC236}">
                    <a16:creationId xmlns:a16="http://schemas.microsoft.com/office/drawing/2014/main" id="{C2E6999B-F5CF-41BE-972D-5C7E9DEC7ADD}"/>
                  </a:ext>
                </a:extLst>
              </p:cNvPr>
              <p:cNvPicPr/>
              <p:nvPr/>
            </p:nvPicPr>
            <p:blipFill>
              <a:blip r:embed="rId33"/>
              <a:stretch>
                <a:fillRect/>
              </a:stretch>
            </p:blipFill>
            <p:spPr>
              <a:xfrm>
                <a:off x="7925573" y="555741"/>
                <a:ext cx="3074975" cy="949172"/>
              </a:xfrm>
              <a:prstGeom prst="rect">
                <a:avLst/>
              </a:prstGeom>
            </p:spPr>
          </p:pic>
        </mc:Fallback>
      </mc:AlternateContent>
    </p:spTree>
    <p:extLst>
      <p:ext uri="{BB962C8B-B14F-4D97-AF65-F5344CB8AC3E}">
        <p14:creationId xmlns:p14="http://schemas.microsoft.com/office/powerpoint/2010/main" val="284299121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TotalTime>
  <Words>4</Words>
  <Application>Microsoft Office PowerPoint</Application>
  <PresentationFormat>Breedbeeld</PresentationFormat>
  <Paragraphs>4</Paragraphs>
  <Slides>47</Slides>
  <Notes>4</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47</vt:i4>
      </vt:variant>
    </vt:vector>
  </HeadingPairs>
  <TitlesOfParts>
    <vt:vector size="51"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Vanessa</dc:creator>
  <cp:lastModifiedBy>Vanessa</cp:lastModifiedBy>
  <cp:revision>87</cp:revision>
  <dcterms:created xsi:type="dcterms:W3CDTF">2017-12-07T08:04:39Z</dcterms:created>
  <dcterms:modified xsi:type="dcterms:W3CDTF">2017-12-10T22:55:09Z</dcterms:modified>
</cp:coreProperties>
</file>