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4"/>
  </p:normalViewPr>
  <p:slideViewPr>
    <p:cSldViewPr snapToGrid="0" snapToObjects="1">
      <p:cViewPr>
        <p:scale>
          <a:sx n="90" d="100"/>
          <a:sy n="90" d="100"/>
        </p:scale>
        <p:origin x="14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1C9-4165-B74F-A4E6-1C2584BAD70F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D00-D1F2-384B-9D37-5463CD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4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1C9-4165-B74F-A4E6-1C2584BAD70F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D00-D1F2-384B-9D37-5463CD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1C9-4165-B74F-A4E6-1C2584BAD70F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D00-D1F2-384B-9D37-5463CD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35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1C9-4165-B74F-A4E6-1C2584BAD70F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D00-D1F2-384B-9D37-5463CD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1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1C9-4165-B74F-A4E6-1C2584BAD70F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D00-D1F2-384B-9D37-5463CD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2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1C9-4165-B74F-A4E6-1C2584BAD70F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D00-D1F2-384B-9D37-5463CD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1C9-4165-B74F-A4E6-1C2584BAD70F}" type="datetimeFigureOut">
              <a:rPr lang="en-US" smtClean="0"/>
              <a:t>10/5/17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D00-D1F2-384B-9D37-5463CD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1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1C9-4165-B74F-A4E6-1C2584BAD70F}" type="datetimeFigureOut">
              <a:rPr lang="en-US" smtClean="0"/>
              <a:t>10/5/17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D00-D1F2-384B-9D37-5463CD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2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1C9-4165-B74F-A4E6-1C2584BAD70F}" type="datetimeFigureOut">
              <a:rPr lang="en-US" smtClean="0"/>
              <a:t>10/5/17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D00-D1F2-384B-9D37-5463CD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1C9-4165-B74F-A4E6-1C2584BAD70F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D00-D1F2-384B-9D37-5463CD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FB1C9-4165-B74F-A4E6-1C2584BAD70F}" type="datetimeFigureOut">
              <a:rPr lang="en-US" smtClean="0"/>
              <a:t>10/5/17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4BD00-D1F2-384B-9D37-5463CD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3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B1C9-4165-B74F-A4E6-1C2584BAD70F}" type="datetimeFigureOut">
              <a:rPr lang="en-US" smtClean="0"/>
              <a:t>10/5/17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4BD00-D1F2-384B-9D37-5463CD05C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609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fergus.horrobin@mail.utoronto.c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5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UTSC Computational Physics Workshops, Fall 2017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Session 1: Introduction and the Linux Terminal</a:t>
            </a:r>
          </a:p>
          <a:p>
            <a:endParaRPr lang="en-US" dirty="0"/>
          </a:p>
          <a:p>
            <a:r>
              <a:rPr lang="en-US" dirty="0" smtClean="0"/>
              <a:t>Fergus Horrobin</a:t>
            </a:r>
          </a:p>
          <a:p>
            <a:r>
              <a:rPr lang="en-US" dirty="0" smtClean="0">
                <a:hlinkClick r:id="rId2"/>
              </a:rPr>
              <a:t>fergus.horrobin@mail.utoronto.ca</a:t>
            </a:r>
            <a:r>
              <a:rPr lang="en-US" dirty="0" smtClean="0"/>
              <a:t> | </a:t>
            </a:r>
            <a:r>
              <a:rPr lang="en-US" dirty="0" err="1" smtClean="0"/>
              <a:t>fergus.horrobin.com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9569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Why learn scientific computing (as a physics student)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Essential for data analysis</a:t>
            </a:r>
          </a:p>
          <a:p>
            <a:r>
              <a:rPr lang="en-US" dirty="0"/>
              <a:t>R</a:t>
            </a:r>
            <a:r>
              <a:rPr lang="en-US" dirty="0" smtClean="0"/>
              <a:t>esearch opportunities</a:t>
            </a:r>
          </a:p>
          <a:p>
            <a:r>
              <a:rPr lang="en-US" dirty="0" smtClean="0"/>
              <a:t>Many experiments use computer software to control devices</a:t>
            </a:r>
          </a:p>
          <a:p>
            <a:r>
              <a:rPr lang="en-US" dirty="0" smtClean="0"/>
              <a:t>Good general skills for potential jobs outside of physics</a:t>
            </a:r>
            <a:endParaRPr lang="en-US" dirty="0"/>
          </a:p>
          <a:p>
            <a:pPr lvl="1"/>
            <a:r>
              <a:rPr lang="en-US" dirty="0" smtClean="0"/>
              <a:t>Data sciences, software design etc.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984" y="1964603"/>
            <a:ext cx="4145589" cy="2778840"/>
          </a:xfrm>
        </p:spPr>
      </p:pic>
    </p:spTree>
    <p:extLst>
      <p:ext uri="{BB962C8B-B14F-4D97-AF65-F5344CB8AC3E}">
        <p14:creationId xmlns:p14="http://schemas.microsoft.com/office/powerpoint/2010/main" val="202962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scientific computing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829" y="2699543"/>
            <a:ext cx="4131166" cy="3986213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605" y="1336518"/>
            <a:ext cx="4657725" cy="349329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816" y="1414463"/>
            <a:ext cx="3124200" cy="2343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57" y="2946003"/>
            <a:ext cx="3392772" cy="264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Usual languages used in scientific computing	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Scripting/Multipurpose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</a:p>
          <a:p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IDL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Mathematica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High Performance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Fortran</a:t>
            </a:r>
          </a:p>
          <a:p>
            <a:r>
              <a:rPr lang="en-US" dirty="0" smtClean="0"/>
              <a:t>C/C++</a:t>
            </a:r>
          </a:p>
          <a:p>
            <a:r>
              <a:rPr lang="en-US" dirty="0" smtClean="0"/>
              <a:t>CUDA C/Fortran (GPU)</a:t>
            </a:r>
          </a:p>
          <a:p>
            <a:r>
              <a:rPr lang="en-US" dirty="0" smtClean="0"/>
              <a:t>MPI/</a:t>
            </a:r>
            <a:r>
              <a:rPr lang="en-US" dirty="0" err="1" smtClean="0"/>
              <a:t>OpenMP</a:t>
            </a:r>
            <a:r>
              <a:rPr lang="en-US" dirty="0" smtClean="0"/>
              <a:t>/OpenCL</a:t>
            </a:r>
          </a:p>
          <a:p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why are we choosing python?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to write </a:t>
            </a:r>
            <a:r>
              <a:rPr lang="mr-IN" dirty="0" smtClean="0"/>
              <a:t>–</a:t>
            </a:r>
            <a:r>
              <a:rPr lang="en-US" dirty="0" smtClean="0"/>
              <a:t> very natural transition from language to code</a:t>
            </a:r>
          </a:p>
          <a:p>
            <a:r>
              <a:rPr lang="en-US" dirty="0" smtClean="0"/>
              <a:t>Many available packages </a:t>
            </a:r>
            <a:r>
              <a:rPr lang="mr-IN" dirty="0" smtClean="0"/>
              <a:t>–</a:t>
            </a:r>
            <a:r>
              <a:rPr lang="en-US" dirty="0" smtClean="0"/>
              <a:t> You don’t have to solve every problem from scratch</a:t>
            </a:r>
          </a:p>
          <a:p>
            <a:r>
              <a:rPr lang="en-US" dirty="0" smtClean="0"/>
              <a:t>Large user base </a:t>
            </a:r>
            <a:r>
              <a:rPr lang="mr-IN" dirty="0" smtClean="0"/>
              <a:t>–</a:t>
            </a:r>
            <a:r>
              <a:rPr lang="en-US" dirty="0" smtClean="0"/>
              <a:t> Easy to find support</a:t>
            </a:r>
          </a:p>
          <a:p>
            <a:r>
              <a:rPr lang="en-US" dirty="0" smtClean="0"/>
              <a:t>Free! Everything we use is Open Source so it wont cost you anything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490" y="4343402"/>
            <a:ext cx="5034643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9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we will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work in Linux for these sessions (Ubuntu 16)</a:t>
            </a:r>
          </a:p>
          <a:p>
            <a:pPr lvl="1"/>
            <a:r>
              <a:rPr lang="en-US" dirty="0" smtClean="0"/>
              <a:t>Compatible with all scientific packages</a:t>
            </a:r>
          </a:p>
          <a:p>
            <a:pPr lvl="1"/>
            <a:r>
              <a:rPr lang="en-US" dirty="0" smtClean="0"/>
              <a:t>Powerful terminal environment</a:t>
            </a:r>
          </a:p>
          <a:p>
            <a:pPr lvl="1"/>
            <a:r>
              <a:rPr lang="en-US" dirty="0" smtClean="0"/>
              <a:t>Easy to setup for scientific programming</a:t>
            </a:r>
          </a:p>
          <a:p>
            <a:r>
              <a:rPr lang="en-US" dirty="0" smtClean="0"/>
              <a:t>Python 3.x</a:t>
            </a:r>
          </a:p>
          <a:p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err="1" smtClean="0"/>
              <a:t>Matplotlib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51" y="2786065"/>
            <a:ext cx="4660649" cy="290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7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you learn in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procedural programming in Python</a:t>
            </a:r>
          </a:p>
          <a:p>
            <a:r>
              <a:rPr lang="en-US" dirty="0" smtClean="0"/>
              <a:t>Problem solving skills for solving physics and math problems with a computer</a:t>
            </a:r>
          </a:p>
          <a:p>
            <a:r>
              <a:rPr lang="en-US" dirty="0" smtClean="0"/>
              <a:t>Using Linux to install scientific software and create programs for it</a:t>
            </a:r>
          </a:p>
          <a:p>
            <a:r>
              <a:rPr lang="en-US" dirty="0" smtClean="0"/>
              <a:t>Data analysis, plotting and basic statistics with a computer</a:t>
            </a:r>
          </a:p>
          <a:p>
            <a:r>
              <a:rPr lang="en-US" dirty="0" smtClean="0"/>
              <a:t>Other fun things (time dependent) such as: Electronics labs, Machine Learning, Image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the rest of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 some basic commands in the Linux terminal</a:t>
            </a:r>
          </a:p>
          <a:p>
            <a:r>
              <a:rPr lang="en-US" dirty="0" smtClean="0"/>
              <a:t>Look at how to install software</a:t>
            </a:r>
          </a:p>
          <a:p>
            <a:r>
              <a:rPr lang="en-US" dirty="0" smtClean="0"/>
              <a:t>Get familiar with using the terminal to find files, make files, run programs more.</a:t>
            </a:r>
          </a:p>
          <a:p>
            <a:endParaRPr lang="en-US" dirty="0"/>
          </a:p>
          <a:p>
            <a:r>
              <a:rPr lang="en-US" dirty="0" smtClean="0"/>
              <a:t>Let’s do something more interactive now. I’ll post notes on the rest of what we do on my website: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fergus.horrobin.com</a:t>
            </a:r>
            <a:r>
              <a:rPr lang="en-US" dirty="0" smtClean="0"/>
              <a:t>/</a:t>
            </a:r>
            <a:r>
              <a:rPr lang="en-US" dirty="0" err="1" smtClean="0"/>
              <a:t>teaching.html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796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300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Mangal</vt:lpstr>
      <vt:lpstr>Arial</vt:lpstr>
      <vt:lpstr>Office Theme</vt:lpstr>
      <vt:lpstr>UTSC Computational Physics Workshops, Fall 2017</vt:lpstr>
      <vt:lpstr>Why learn scientific computing (as a physics student)</vt:lpstr>
      <vt:lpstr>Examples of scientific computing</vt:lpstr>
      <vt:lpstr>Usual languages used in scientific computing </vt:lpstr>
      <vt:lpstr>So why are we choosing python?</vt:lpstr>
      <vt:lpstr>Software we will use</vt:lpstr>
      <vt:lpstr>What will you learn in this course</vt:lpstr>
      <vt:lpstr>For the rest of today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UTSC Computational Physics Workshops</dc:title>
  <dc:creator>Fergus Horrobin</dc:creator>
  <cp:lastModifiedBy>Fergus Horrobin</cp:lastModifiedBy>
  <cp:revision>10</cp:revision>
  <dcterms:created xsi:type="dcterms:W3CDTF">2017-10-06T01:10:09Z</dcterms:created>
  <dcterms:modified xsi:type="dcterms:W3CDTF">2017-10-06T12:53:48Z</dcterms:modified>
</cp:coreProperties>
</file>