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需求程度是不同的</a:t>
            </a:r>
            <a:r>
              <a:rPr lang="zh-CN" altLang="en-US" dirty="0" smtClean="0"/>
              <a:t>，有些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MF</a:t>
            </a:r>
            <a:r>
              <a:rPr lang="zh-CN" altLang="en-US" dirty="0" smtClean="0"/>
              <a:t>是机器上开始一部分计算所需要的全部的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522" y="1395729"/>
            <a:ext cx="5360938" cy="47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用户提交每个机器的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图（一个或多个，每个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图中也包含流的信息）</a:t>
            </a:r>
            <a:endParaRPr lang="en-US" altLang="zh-CN" dirty="0" smtClean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控制器分析</a:t>
            </a:r>
            <a:r>
              <a:rPr lang="en-US" altLang="zh-CN" dirty="0" smtClean="0"/>
              <a:t>DA</a:t>
            </a:r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程序运行时要发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的时候，需要指定这是哪一个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4,</a:t>
            </a:r>
            <a:r>
              <a:rPr lang="zh-CN" altLang="en-US" dirty="0" smtClean="0"/>
              <a:t>控制器收到需要发</a:t>
            </a:r>
            <a:r>
              <a:rPr lang="en-US" altLang="zh-CN" dirty="0" smtClean="0"/>
              <a:t>MF</a:t>
            </a:r>
            <a:r>
              <a:rPr lang="zh-CN" altLang="en-US" dirty="0" smtClean="0"/>
              <a:t>的请求，计算其权值，然后决定调度策略</a:t>
            </a:r>
            <a:endParaRPr lang="en-US" altLang="zh-CN" dirty="0" smtClean="0"/>
          </a:p>
          <a:p>
            <a:r>
              <a:rPr lang="en-US" altLang="zh-CN" dirty="0" smtClean="0"/>
              <a:t>5,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结束后，对于收到的新</a:t>
            </a:r>
            <a:r>
              <a:rPr lang="en-US" altLang="zh-CN" dirty="0" smtClean="0"/>
              <a:t>MF</a:t>
            </a:r>
            <a:r>
              <a:rPr lang="zh-CN" altLang="en-US" dirty="0" smtClean="0"/>
              <a:t>合并以前的</a:t>
            </a:r>
            <a:r>
              <a:rPr lang="en-US" altLang="zh-CN" dirty="0" smtClean="0"/>
              <a:t>MF</a:t>
            </a:r>
            <a:r>
              <a:rPr lang="zh-CN" altLang="en-US" dirty="0" smtClean="0"/>
              <a:t>，重新调度，回到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34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185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MicroFlow</vt:lpstr>
      <vt:lpstr>例子</vt:lpstr>
      <vt:lpstr>这是普遍情况吗？</vt:lpstr>
      <vt:lpstr>MicroFlow</vt:lpstr>
      <vt:lpstr>MF建模</vt:lpstr>
      <vt:lpstr>MF的工作流程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27</cp:revision>
  <dcterms:created xsi:type="dcterms:W3CDTF">2018-12-13T01:46:36Z</dcterms:created>
  <dcterms:modified xsi:type="dcterms:W3CDTF">2018-12-13T02:44:05Z</dcterms:modified>
</cp:coreProperties>
</file>