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3" r:id="rId7"/>
    <p:sldId id="261" r:id="rId8"/>
    <p:sldId id="265" r:id="rId9"/>
    <p:sldId id="264" r:id="rId10"/>
    <p:sldId id="262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96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5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62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32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88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0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1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25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98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50B8-0E05-42CA-B357-B3E3A76401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5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50B8-0E05-42CA-B357-B3E3A76401A2}" type="datetimeFigureOut">
              <a:rPr lang="zh-CN" altLang="en-US" smtClean="0"/>
              <a:t>2018/12/17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39FB7-D342-4767-A18B-F73F05DACC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87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MicroFlow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2018.12.13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54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权值的计算以及调度策略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16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</a:t>
            </a:r>
            <a:r>
              <a:rPr lang="zh-CN" altLang="en-US" dirty="0" smtClean="0"/>
              <a:t>建模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4522" y="1395729"/>
            <a:ext cx="5360938" cy="47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DNN</a:t>
            </a:r>
            <a:r>
              <a:rPr lang="zh-CN" altLang="en-US" dirty="0" smtClean="0"/>
              <a:t>分布式训练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4082365" y="3998580"/>
            <a:ext cx="283804" cy="1460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082364" y="4634366"/>
            <a:ext cx="283806" cy="1460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>
            <a:spLocks noChangeAspect="1"/>
          </p:cNvSpPr>
          <p:nvPr/>
        </p:nvSpPr>
        <p:spPr>
          <a:xfrm>
            <a:off x="145528" y="3034661"/>
            <a:ext cx="308600" cy="30118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7" name="椭圆 6"/>
          <p:cNvSpPr>
            <a:spLocks noChangeAspect="1"/>
          </p:cNvSpPr>
          <p:nvPr/>
        </p:nvSpPr>
        <p:spPr>
          <a:xfrm>
            <a:off x="145528" y="3421018"/>
            <a:ext cx="308600" cy="301184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8" name="椭圆 7"/>
          <p:cNvSpPr>
            <a:spLocks noChangeAspect="1"/>
          </p:cNvSpPr>
          <p:nvPr/>
        </p:nvSpPr>
        <p:spPr>
          <a:xfrm>
            <a:off x="145528" y="3812729"/>
            <a:ext cx="308600" cy="30118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07264" y="2996317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反向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29178" y="3386944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聚合</a:t>
            </a:r>
          </a:p>
        </p:txBody>
      </p:sp>
      <p:sp>
        <p:nvSpPr>
          <p:cNvPr id="11" name="文本框 78"/>
          <p:cNvSpPr txBox="1"/>
          <p:nvPr/>
        </p:nvSpPr>
        <p:spPr>
          <a:xfrm>
            <a:off x="427164" y="3782857"/>
            <a:ext cx="106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前向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572" y="2950151"/>
            <a:ext cx="2530699" cy="1534747"/>
          </a:xfrm>
          <a:prstGeom prst="rect">
            <a:avLst/>
          </a:prstGeom>
        </p:spPr>
      </p:pic>
      <p:sp>
        <p:nvSpPr>
          <p:cNvPr id="13" name="椭圆 12"/>
          <p:cNvSpPr>
            <a:spLocks noChangeAspect="1"/>
          </p:cNvSpPr>
          <p:nvPr/>
        </p:nvSpPr>
        <p:spPr>
          <a:xfrm>
            <a:off x="981531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4" name="椭圆 13"/>
          <p:cNvSpPr>
            <a:spLocks noChangeAspect="1"/>
          </p:cNvSpPr>
          <p:nvPr/>
        </p:nvSpPr>
        <p:spPr>
          <a:xfrm>
            <a:off x="981532" y="2377982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5" name="椭圆 14"/>
          <p:cNvSpPr>
            <a:spLocks noChangeAspect="1"/>
          </p:cNvSpPr>
          <p:nvPr/>
        </p:nvSpPr>
        <p:spPr>
          <a:xfrm>
            <a:off x="981533" y="6327411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n</a:t>
            </a:r>
          </a:p>
        </p:txBody>
      </p:sp>
      <p:sp>
        <p:nvSpPr>
          <p:cNvPr id="16" name="椭圆 15"/>
          <p:cNvSpPr>
            <a:spLocks noChangeAspect="1"/>
          </p:cNvSpPr>
          <p:nvPr/>
        </p:nvSpPr>
        <p:spPr>
          <a:xfrm>
            <a:off x="1886085" y="2621822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800" b="1" dirty="0" smtClean="0"/>
          </a:p>
        </p:txBody>
      </p:sp>
      <p:sp>
        <p:nvSpPr>
          <p:cNvPr id="17" name="椭圆 16"/>
          <p:cNvSpPr>
            <a:spLocks noChangeAspect="1"/>
          </p:cNvSpPr>
          <p:nvPr/>
        </p:nvSpPr>
        <p:spPr>
          <a:xfrm>
            <a:off x="1886085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 smtClean="0"/>
          </a:p>
        </p:txBody>
      </p:sp>
      <p:sp>
        <p:nvSpPr>
          <p:cNvPr id="18" name="椭圆 17"/>
          <p:cNvSpPr>
            <a:spLocks noChangeAspect="1"/>
          </p:cNvSpPr>
          <p:nvPr/>
        </p:nvSpPr>
        <p:spPr>
          <a:xfrm>
            <a:off x="3662606" y="4285228"/>
            <a:ext cx="343535" cy="335280"/>
          </a:xfrm>
          <a:prstGeom prst="ellipse">
            <a:avLst/>
          </a:prstGeom>
          <a:solidFill>
            <a:srgbClr val="FA4F32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19" name="椭圆 18"/>
          <p:cNvSpPr>
            <a:spLocks noChangeAspect="1"/>
          </p:cNvSpPr>
          <p:nvPr/>
        </p:nvSpPr>
        <p:spPr>
          <a:xfrm>
            <a:off x="3662605" y="3657825"/>
            <a:ext cx="343535" cy="3352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20" name="椭圆 19"/>
          <p:cNvSpPr>
            <a:spLocks noChangeAspect="1"/>
          </p:cNvSpPr>
          <p:nvPr/>
        </p:nvSpPr>
        <p:spPr>
          <a:xfrm>
            <a:off x="3662605" y="4912631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US" altLang="zh-CN" b="1" dirty="0" smtClean="0"/>
          </a:p>
        </p:txBody>
      </p:sp>
      <p:sp>
        <p:nvSpPr>
          <p:cNvPr id="21" name="椭圆 20"/>
          <p:cNvSpPr>
            <a:spLocks noChangeAspect="1"/>
          </p:cNvSpPr>
          <p:nvPr/>
        </p:nvSpPr>
        <p:spPr>
          <a:xfrm>
            <a:off x="1886084" y="5948634"/>
            <a:ext cx="343535" cy="33528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dirty="0" smtClean="0"/>
          </a:p>
        </p:txBody>
      </p:sp>
      <p:sp>
        <p:nvSpPr>
          <p:cNvPr id="22" name="文本框 21"/>
          <p:cNvSpPr txBox="1">
            <a:spLocks noChangeAspect="1"/>
          </p:cNvSpPr>
          <p:nvPr/>
        </p:nvSpPr>
        <p:spPr>
          <a:xfrm>
            <a:off x="1817812" y="2604796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3" name="文本框 22"/>
          <p:cNvSpPr txBox="1">
            <a:spLocks noChangeAspect="1"/>
          </p:cNvSpPr>
          <p:nvPr/>
        </p:nvSpPr>
        <p:spPr>
          <a:xfrm>
            <a:off x="1818139" y="4280545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sp>
        <p:nvSpPr>
          <p:cNvPr id="24" name="文本框 13"/>
          <p:cNvSpPr txBox="1">
            <a:spLocks noChangeAspect="1"/>
          </p:cNvSpPr>
          <p:nvPr/>
        </p:nvSpPr>
        <p:spPr>
          <a:xfrm>
            <a:off x="1817812" y="5935219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dk1"/>
                </a:solidFill>
              </a:rPr>
              <a:t>n-1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p:cxnSp>
        <p:nvCxnSpPr>
          <p:cNvPr id="25" name="直接箭头连接符 24"/>
          <p:cNvCxnSpPr>
            <a:cxnSpLocks noChangeAspect="1"/>
          </p:cNvCxnSpPr>
          <p:nvPr/>
        </p:nvCxnSpPr>
        <p:spPr>
          <a:xfrm flipH="1">
            <a:off x="1140143" y="2713262"/>
            <a:ext cx="1" cy="15719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cxnSpLocks noChangeAspect="1"/>
            <a:stCxn id="13" idx="4"/>
            <a:endCxn id="15" idx="0"/>
          </p:cNvCxnSpPr>
          <p:nvPr/>
        </p:nvCxnSpPr>
        <p:spPr>
          <a:xfrm>
            <a:off x="1153299" y="4620508"/>
            <a:ext cx="2" cy="17069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cxnSpLocks noChangeAspect="1"/>
            <a:stCxn id="14" idx="6"/>
          </p:cNvCxnSpPr>
          <p:nvPr/>
        </p:nvCxnSpPr>
        <p:spPr>
          <a:xfrm>
            <a:off x="1325067" y="2545622"/>
            <a:ext cx="561017" cy="2438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 noChangeAspect="1"/>
            <a:endCxn id="19" idx="1"/>
          </p:cNvCxnSpPr>
          <p:nvPr/>
        </p:nvCxnSpPr>
        <p:spPr>
          <a:xfrm>
            <a:off x="3328914" y="3436295"/>
            <a:ext cx="384001" cy="2706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cxnSpLocks noChangeAspect="1"/>
            <a:stCxn id="16" idx="4"/>
          </p:cNvCxnSpPr>
          <p:nvPr/>
        </p:nvCxnSpPr>
        <p:spPr>
          <a:xfrm flipH="1">
            <a:off x="2057851" y="2957102"/>
            <a:ext cx="2" cy="13234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cxnSpLocks noChangeAspect="1"/>
          </p:cNvCxnSpPr>
          <p:nvPr/>
        </p:nvCxnSpPr>
        <p:spPr>
          <a:xfrm>
            <a:off x="2057851" y="4649877"/>
            <a:ext cx="0" cy="12987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cxnSpLocks noChangeAspect="1"/>
            <a:stCxn id="19" idx="4"/>
            <a:endCxn id="18" idx="0"/>
          </p:cNvCxnSpPr>
          <p:nvPr/>
        </p:nvCxnSpPr>
        <p:spPr>
          <a:xfrm>
            <a:off x="3834373" y="3993105"/>
            <a:ext cx="1" cy="292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 noChangeAspect="1"/>
            <a:stCxn id="18" idx="4"/>
            <a:endCxn id="20" idx="0"/>
          </p:cNvCxnSpPr>
          <p:nvPr/>
        </p:nvCxnSpPr>
        <p:spPr>
          <a:xfrm flipH="1">
            <a:off x="3834373" y="4620508"/>
            <a:ext cx="1" cy="2921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cxnSpLocks noChangeAspect="1"/>
            <a:endCxn id="34" idx="1"/>
          </p:cNvCxnSpPr>
          <p:nvPr/>
        </p:nvCxnSpPr>
        <p:spPr>
          <a:xfrm>
            <a:off x="2229619" y="2834911"/>
            <a:ext cx="514503" cy="3460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>
            <a:spLocks noChangeAspect="1"/>
          </p:cNvSpPr>
          <p:nvPr/>
        </p:nvSpPr>
        <p:spPr>
          <a:xfrm>
            <a:off x="2744122" y="2950151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5" name="文本框 34"/>
          <p:cNvSpPr txBox="1">
            <a:spLocks noChangeAspect="1"/>
          </p:cNvSpPr>
          <p:nvPr/>
        </p:nvSpPr>
        <p:spPr>
          <a:xfrm>
            <a:off x="2717450" y="4162238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sp>
        <p:nvSpPr>
          <p:cNvPr id="36" name="文本框 53"/>
          <p:cNvSpPr txBox="1">
            <a:spLocks noChangeAspect="1"/>
          </p:cNvSpPr>
          <p:nvPr/>
        </p:nvSpPr>
        <p:spPr>
          <a:xfrm>
            <a:off x="2744122" y="5413384"/>
            <a:ext cx="113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/>
              <a:t>……</a:t>
            </a:r>
            <a:endParaRPr lang="zh-CN" altLang="en-US" sz="2400" b="1" dirty="0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1325066" y="6192474"/>
            <a:ext cx="561018" cy="25241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2229619" y="5815721"/>
            <a:ext cx="514503" cy="2886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0" idx="3"/>
          </p:cNvCxnSpPr>
          <p:nvPr/>
        </p:nvCxnSpPr>
        <p:spPr>
          <a:xfrm flipH="1">
            <a:off x="3328914" y="5198810"/>
            <a:ext cx="384001" cy="36025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212869" y="2470824"/>
            <a:ext cx="135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CoFlow</a:t>
            </a:r>
            <a:endParaRPr lang="zh-CN" altLang="en-US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046" y="5069735"/>
            <a:ext cx="2048705" cy="118137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490291" y="5567689"/>
            <a:ext cx="2418563" cy="406662"/>
          </a:xfrm>
          <a:prstGeom prst="rect">
            <a:avLst/>
          </a:prstGeom>
        </p:spPr>
      </p:pic>
      <p:sp>
        <p:nvSpPr>
          <p:cNvPr id="45" name="矩形标注 44"/>
          <p:cNvSpPr/>
          <p:nvPr/>
        </p:nvSpPr>
        <p:spPr>
          <a:xfrm>
            <a:off x="7236259" y="1675177"/>
            <a:ext cx="2203924" cy="1423258"/>
          </a:xfrm>
          <a:prstGeom prst="wedgeRectCallout">
            <a:avLst>
              <a:gd name="adj1" fmla="val -71015"/>
              <a:gd name="adj2" fmla="val 452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4749618" y="4484898"/>
            <a:ext cx="234359" cy="1082791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019869" y="4465211"/>
            <a:ext cx="433639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5017555" y="4465211"/>
            <a:ext cx="1613490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>
            <a:off x="4749618" y="4465211"/>
            <a:ext cx="1684074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5453508" y="4465211"/>
            <a:ext cx="980184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6433692" y="4465211"/>
            <a:ext cx="197353" cy="1093850"/>
          </a:xfrm>
          <a:prstGeom prst="straightConnector1">
            <a:avLst/>
          </a:pr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图片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702" y="1860780"/>
            <a:ext cx="2109301" cy="1089371"/>
          </a:xfrm>
          <a:prstGeom prst="rect">
            <a:avLst/>
          </a:prstGeom>
        </p:spPr>
      </p:pic>
      <p:sp>
        <p:nvSpPr>
          <p:cNvPr id="62" name="矩形标注 61"/>
          <p:cNvSpPr/>
          <p:nvPr/>
        </p:nvSpPr>
        <p:spPr>
          <a:xfrm>
            <a:off x="7236259" y="3558924"/>
            <a:ext cx="2203924" cy="721622"/>
          </a:xfrm>
          <a:prstGeom prst="wedgeRectCallout">
            <a:avLst>
              <a:gd name="adj1" fmla="val -76984"/>
              <a:gd name="adj2" fmla="val 440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795" y="3690883"/>
            <a:ext cx="2087208" cy="414952"/>
          </a:xfrm>
          <a:prstGeom prst="rect">
            <a:avLst/>
          </a:prstGeom>
        </p:spPr>
      </p:pic>
      <p:sp>
        <p:nvSpPr>
          <p:cNvPr id="64" name="矩形标注 63"/>
          <p:cNvSpPr/>
          <p:nvPr/>
        </p:nvSpPr>
        <p:spPr>
          <a:xfrm>
            <a:off x="7236259" y="4937440"/>
            <a:ext cx="2203924" cy="1423258"/>
          </a:xfrm>
          <a:prstGeom prst="wedgeRectCallout">
            <a:avLst>
              <a:gd name="adj1" fmla="val -67433"/>
              <a:gd name="adj2" fmla="val 826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490291" y="3243160"/>
            <a:ext cx="2226273" cy="919078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490291" y="4377947"/>
            <a:ext cx="2226273" cy="1279492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9680957" y="3105703"/>
            <a:ext cx="2262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CoFlow</a:t>
            </a:r>
            <a:r>
              <a:rPr lang="zh-CN" altLang="en-US" dirty="0" smtClean="0"/>
              <a:t>的接收机器对于一个</a:t>
            </a:r>
            <a:r>
              <a:rPr lang="en-US" altLang="zh-CN" dirty="0" err="1" smtClean="0"/>
              <a:t>CoFlow</a:t>
            </a:r>
            <a:r>
              <a:rPr lang="zh-CN" altLang="en-US" dirty="0" smtClean="0"/>
              <a:t>中不同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的需求程度是不同的，有些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可以与后续的计算重叠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2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Coflow</a:t>
            </a:r>
            <a:r>
              <a:rPr lang="zh-CN" altLang="en-US" dirty="0" smtClean="0"/>
              <a:t>对于单任务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538685"/>
            <a:ext cx="5517311" cy="14350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1161"/>
            <a:ext cx="4990348" cy="47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8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这是普遍情况吗？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分布式训练</a:t>
            </a:r>
            <a:endParaRPr lang="en-US" altLang="zh-CN" dirty="0" smtClean="0"/>
          </a:p>
          <a:p>
            <a:r>
              <a:rPr lang="zh-CN" altLang="en-US" dirty="0" smtClean="0"/>
              <a:t>网页搜索</a:t>
            </a:r>
            <a:endParaRPr lang="en-US" altLang="zh-CN" dirty="0" smtClean="0"/>
          </a:p>
          <a:p>
            <a:r>
              <a:rPr lang="zh-CN" altLang="en-US" dirty="0"/>
              <a:t>图</a:t>
            </a:r>
            <a:r>
              <a:rPr lang="zh-CN" altLang="en-US" dirty="0" smtClean="0"/>
              <a:t>计算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73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MicroFlow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携带更多应用信息的流抽象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MF</a:t>
            </a:r>
            <a:r>
              <a:rPr lang="zh-CN" altLang="en-US" dirty="0" smtClean="0"/>
              <a:t>是机器上开始一部分计算所需要的全部的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的集合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92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网络为无阻塞</a:t>
            </a:r>
            <a:r>
              <a:rPr lang="en-US" altLang="zh-CN" dirty="0" smtClean="0"/>
              <a:t>M</a:t>
            </a:r>
            <a:r>
              <a:rPr lang="zh-CN" altLang="en-US" dirty="0" smtClean="0"/>
              <a:t>*</a:t>
            </a:r>
            <a:r>
              <a:rPr lang="en-US" altLang="zh-CN" dirty="0" smtClean="0"/>
              <a:t>M</a:t>
            </a:r>
            <a:r>
              <a:rPr lang="zh-CN" altLang="en-US" dirty="0" smtClean="0"/>
              <a:t>交换结构</a:t>
            </a:r>
            <a:endParaRPr lang="en-US" altLang="zh-CN" dirty="0" smtClean="0"/>
          </a:p>
          <a:p>
            <a:r>
              <a:rPr lang="zh-CN" altLang="en-US" dirty="0" smtClean="0"/>
              <a:t>每个端口接收发送带宽相等</a:t>
            </a:r>
            <a:endParaRPr lang="en-US" altLang="zh-CN" dirty="0" smtClean="0"/>
          </a:p>
          <a:p>
            <a:r>
              <a:rPr lang="en-US" altLang="zh-CN" dirty="0" smtClean="0"/>
              <a:t>Flow</a:t>
            </a:r>
            <a:r>
              <a:rPr lang="zh-CN" altLang="en-US" dirty="0" smtClean="0"/>
              <a:t>的源，目的以及发送数据大小已知</a:t>
            </a:r>
            <a:endParaRPr lang="en-US" altLang="zh-CN" dirty="0" smtClean="0"/>
          </a:p>
          <a:p>
            <a:r>
              <a:rPr lang="en-US" altLang="zh-CN" dirty="0" smtClean="0"/>
              <a:t>Link-sharing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Preemption </a:t>
            </a:r>
            <a:r>
              <a:rPr lang="zh-CN" altLang="en-US" dirty="0" smtClean="0"/>
              <a:t>是允许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/>
              <a:t>incomplete-information-available</a:t>
            </a:r>
            <a:endParaRPr lang="en-US" altLang="zh-CN" dirty="0" smtClean="0"/>
          </a:p>
          <a:p>
            <a:r>
              <a:rPr lang="zh-CN" altLang="en-US" dirty="0" smtClean="0"/>
              <a:t>使用模拟器实现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79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</a:t>
            </a:r>
            <a:r>
              <a:rPr lang="zh-CN" altLang="en-US" dirty="0" smtClean="0"/>
              <a:t>的工作流程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1,</a:t>
            </a:r>
            <a:r>
              <a:rPr lang="zh-CN" altLang="en-US" dirty="0" smtClean="0"/>
              <a:t>用户提交每个机器的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图（一个或多个，每个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图中也包含流的信息）</a:t>
            </a:r>
            <a:endParaRPr lang="en-US" altLang="zh-CN" dirty="0" smtClean="0"/>
          </a:p>
          <a:p>
            <a:r>
              <a:rPr lang="en-US" altLang="zh-CN" dirty="0" smtClean="0"/>
              <a:t>2,</a:t>
            </a:r>
            <a:r>
              <a:rPr lang="zh-CN" altLang="en-US" dirty="0" smtClean="0"/>
              <a:t>控制器分析</a:t>
            </a:r>
            <a:r>
              <a:rPr lang="en-US" altLang="zh-CN" smtClean="0"/>
              <a:t>DAG</a:t>
            </a:r>
            <a:endParaRPr lang="en-US" altLang="zh-CN" dirty="0" smtClean="0"/>
          </a:p>
          <a:p>
            <a:r>
              <a:rPr lang="en-US" altLang="zh-CN" dirty="0" smtClean="0"/>
              <a:t>3,</a:t>
            </a:r>
            <a:r>
              <a:rPr lang="zh-CN" altLang="en-US" dirty="0" smtClean="0"/>
              <a:t>程序运行时要发</a:t>
            </a:r>
            <a:r>
              <a:rPr lang="en-US" altLang="zh-CN" dirty="0" smtClean="0"/>
              <a:t>flow</a:t>
            </a:r>
            <a:r>
              <a:rPr lang="zh-CN" altLang="en-US" dirty="0" smtClean="0"/>
              <a:t>的时候，需要指定这是哪一个</a:t>
            </a:r>
            <a:r>
              <a:rPr lang="en-US" altLang="zh-CN" dirty="0" smtClean="0"/>
              <a:t>flow</a:t>
            </a:r>
          </a:p>
          <a:p>
            <a:r>
              <a:rPr lang="en-US" altLang="zh-CN" dirty="0" smtClean="0"/>
              <a:t>4,</a:t>
            </a:r>
            <a:r>
              <a:rPr lang="zh-CN" altLang="en-US" dirty="0" smtClean="0"/>
              <a:t>控制器收到需要发</a:t>
            </a:r>
            <a:r>
              <a:rPr lang="en-US" altLang="zh-CN" dirty="0" smtClean="0"/>
              <a:t>MF</a:t>
            </a:r>
            <a:r>
              <a:rPr lang="zh-CN" altLang="en-US" dirty="0" smtClean="0"/>
              <a:t>的请求，计算其权值，然后决定调度策略</a:t>
            </a:r>
            <a:endParaRPr lang="en-US" altLang="zh-CN" dirty="0" smtClean="0"/>
          </a:p>
          <a:p>
            <a:r>
              <a:rPr lang="en-US" altLang="zh-CN" dirty="0" smtClean="0"/>
              <a:t>5,</a:t>
            </a:r>
            <a:r>
              <a:rPr lang="zh-CN" altLang="en-US" dirty="0" smtClean="0"/>
              <a:t>每一个</a:t>
            </a:r>
            <a:r>
              <a:rPr lang="en-US" altLang="zh-CN" dirty="0" smtClean="0"/>
              <a:t>slot</a:t>
            </a:r>
            <a:r>
              <a:rPr lang="zh-CN" altLang="en-US" dirty="0" smtClean="0"/>
              <a:t>结束后，对于收到的新</a:t>
            </a:r>
            <a:r>
              <a:rPr lang="en-US" altLang="zh-CN" dirty="0" smtClean="0"/>
              <a:t>MF</a:t>
            </a:r>
            <a:r>
              <a:rPr lang="zh-CN" altLang="en-US" dirty="0" smtClean="0"/>
              <a:t>合并以前的</a:t>
            </a:r>
            <a:r>
              <a:rPr lang="en-US" altLang="zh-CN" dirty="0" smtClean="0"/>
              <a:t>MF</a:t>
            </a:r>
            <a:r>
              <a:rPr lang="zh-CN" altLang="en-US" dirty="0" smtClean="0"/>
              <a:t>，重新调度，回到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34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do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建模，证明（</a:t>
            </a:r>
            <a:r>
              <a:rPr lang="en-US" altLang="zh-CN" dirty="0" smtClean="0"/>
              <a:t>NP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Coflow</a:t>
            </a:r>
            <a:r>
              <a:rPr lang="zh-CN" altLang="en-US" dirty="0" smtClean="0"/>
              <a:t>无法优化单任务，</a:t>
            </a:r>
            <a:r>
              <a:rPr lang="zh-CN" altLang="en-US" dirty="0"/>
              <a:t>单</a:t>
            </a:r>
            <a:r>
              <a:rPr lang="zh-CN" altLang="en-US" dirty="0" smtClean="0"/>
              <a:t>任务有无最优，启发算法下界等）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图设定权值的方法</a:t>
            </a:r>
            <a:endParaRPr lang="en-US" altLang="zh-CN" dirty="0" smtClean="0"/>
          </a:p>
          <a:p>
            <a:r>
              <a:rPr lang="zh-CN" altLang="en-US" dirty="0"/>
              <a:t>单</a:t>
            </a:r>
            <a:r>
              <a:rPr lang="zh-CN" altLang="en-US" dirty="0" smtClean="0"/>
              <a:t>任务的调度策略</a:t>
            </a:r>
            <a:endParaRPr lang="en-US" altLang="zh-CN" dirty="0" smtClean="0"/>
          </a:p>
          <a:p>
            <a:r>
              <a:rPr lang="zh-CN" altLang="en-US" dirty="0" smtClean="0"/>
              <a:t>多任务的调度策略</a:t>
            </a: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设定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74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优确定解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对某一个</a:t>
            </a:r>
            <a:r>
              <a:rPr lang="en-US" altLang="zh-CN" dirty="0" smtClean="0"/>
              <a:t>DAG</a:t>
            </a:r>
            <a:r>
              <a:rPr lang="zh-CN" altLang="en-US" dirty="0" smtClean="0"/>
              <a:t>图，收所有</a:t>
            </a:r>
            <a:r>
              <a:rPr lang="en-US" altLang="zh-CN" dirty="0" smtClean="0"/>
              <a:t>MF</a:t>
            </a:r>
            <a:r>
              <a:rPr lang="zh-CN" altLang="en-US" dirty="0" smtClean="0"/>
              <a:t>的最优顺序是确定的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50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298</Words>
  <Application>Microsoft Office PowerPoint</Application>
  <PresentationFormat>宽屏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MicroFlow</vt:lpstr>
      <vt:lpstr>例子</vt:lpstr>
      <vt:lpstr>Coflow对于单任务</vt:lpstr>
      <vt:lpstr>这是普遍情况吗？</vt:lpstr>
      <vt:lpstr>MicroFlow</vt:lpstr>
      <vt:lpstr>设定</vt:lpstr>
      <vt:lpstr>MF的工作流程</vt:lpstr>
      <vt:lpstr>To do list</vt:lpstr>
      <vt:lpstr>最优确定解</vt:lpstr>
      <vt:lpstr>权值的计算以及调度策略</vt:lpstr>
      <vt:lpstr>MF建模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shiy10</dc:creator>
  <cp:lastModifiedBy>shiy10</cp:lastModifiedBy>
  <cp:revision>35</cp:revision>
  <dcterms:created xsi:type="dcterms:W3CDTF">2018-12-13T01:46:36Z</dcterms:created>
  <dcterms:modified xsi:type="dcterms:W3CDTF">2018-12-17T13:30:23Z</dcterms:modified>
</cp:coreProperties>
</file>