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中不同流的需求程度是不同的，可以与后续的计算重叠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图计算</a:t>
            </a:r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例子</vt:lpstr>
      <vt:lpstr>这是普遍情况吗？</vt:lpstr>
      <vt:lpstr>MicroFlow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16</cp:revision>
  <dcterms:created xsi:type="dcterms:W3CDTF">2018-12-13T01:46:36Z</dcterms:created>
  <dcterms:modified xsi:type="dcterms:W3CDTF">2018-12-13T02:17:46Z</dcterms:modified>
</cp:coreProperties>
</file>