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1" r:id="rId8"/>
    <p:sldId id="265" r:id="rId9"/>
    <p:sldId id="262" r:id="rId10"/>
    <p:sldId id="260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6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2018.12.13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4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0" y="1814241"/>
            <a:ext cx="4676775" cy="3667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96" y="2082919"/>
            <a:ext cx="390525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83" y="4058547"/>
            <a:ext cx="4638675" cy="14573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58941" y="2449902"/>
            <a:ext cx="4676775" cy="32780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imulator</a:t>
            </a:r>
          </a:p>
          <a:p>
            <a:pPr lvl="1"/>
            <a:r>
              <a:rPr lang="en-US" altLang="zh-CN" dirty="0" smtClean="0"/>
              <a:t>RunSimulation.py  </a:t>
            </a:r>
            <a:r>
              <a:rPr lang="zh-CN" altLang="en-US" dirty="0" smtClean="0"/>
              <a:t>程序入口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JobCollection.py  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Flow.py 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flow</a:t>
            </a:r>
          </a:p>
          <a:p>
            <a:pPr lvl="2"/>
            <a:r>
              <a:rPr lang="en-US" altLang="zh-CN" dirty="0"/>
              <a:t>DAG.py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</a:t>
            </a:r>
            <a:endParaRPr lang="en-US" altLang="zh-CN" dirty="0"/>
          </a:p>
          <a:p>
            <a:pPr lvl="2"/>
            <a:r>
              <a:rPr lang="en-US" altLang="zh-CN" dirty="0"/>
              <a:t>Reducer.py </a:t>
            </a:r>
            <a:r>
              <a:rPr lang="zh-CN" altLang="en-US" dirty="0"/>
              <a:t>每一个</a:t>
            </a:r>
            <a:r>
              <a:rPr lang="en-US" altLang="zh-CN" dirty="0"/>
              <a:t>job</a:t>
            </a:r>
            <a:r>
              <a:rPr lang="zh-CN" altLang="en-US" dirty="0"/>
              <a:t>有多个</a:t>
            </a:r>
            <a:r>
              <a:rPr lang="en-US" altLang="zh-CN" dirty="0" smtClean="0"/>
              <a:t>reducer</a:t>
            </a:r>
          </a:p>
          <a:p>
            <a:pPr lvl="2"/>
            <a:r>
              <a:rPr lang="en-US" altLang="zh-CN" dirty="0" smtClean="0"/>
              <a:t>Job.py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中的一行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TraceProducer.py </a:t>
            </a:r>
            <a:r>
              <a:rPr lang="zh-CN" altLang="en-US" dirty="0"/>
              <a:t>生成</a:t>
            </a:r>
            <a:r>
              <a:rPr lang="en-US" altLang="zh-CN" dirty="0" smtClean="0"/>
              <a:t>trace</a:t>
            </a:r>
          </a:p>
          <a:p>
            <a:pPr lvl="1"/>
            <a:r>
              <a:rPr lang="en-US" altLang="zh-CN" dirty="0" smtClean="0"/>
              <a:t>Scheduler.py </a:t>
            </a:r>
            <a:r>
              <a:rPr lang="zh-CN" altLang="en-US" dirty="0" smtClean="0"/>
              <a:t>调度器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Switch.py  </a:t>
            </a:r>
            <a:r>
              <a:rPr lang="zh-CN" altLang="en-US" dirty="0" smtClean="0"/>
              <a:t>网络使用情况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91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分布式训练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082365" y="3998580"/>
            <a:ext cx="283804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082364" y="4634366"/>
            <a:ext cx="283806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45528" y="3034661"/>
            <a:ext cx="308600" cy="3011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45528" y="3421018"/>
            <a:ext cx="308600" cy="301184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5528" y="3812729"/>
            <a:ext cx="308600" cy="3011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07264" y="299631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178" y="3386944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聚合</a:t>
            </a:r>
          </a:p>
        </p:txBody>
      </p:sp>
      <p:sp>
        <p:nvSpPr>
          <p:cNvPr id="11" name="文本框 78"/>
          <p:cNvSpPr txBox="1"/>
          <p:nvPr/>
        </p:nvSpPr>
        <p:spPr>
          <a:xfrm>
            <a:off x="427164" y="378285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前向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72" y="2950151"/>
            <a:ext cx="2530699" cy="1534747"/>
          </a:xfrm>
          <a:prstGeom prst="rect">
            <a:avLst/>
          </a:prstGeom>
        </p:spPr>
      </p:pic>
      <p:sp>
        <p:nvSpPr>
          <p:cNvPr id="13" name="椭圆 12"/>
          <p:cNvSpPr>
            <a:spLocks noChangeAspect="1"/>
          </p:cNvSpPr>
          <p:nvPr/>
        </p:nvSpPr>
        <p:spPr>
          <a:xfrm>
            <a:off x="981531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981532" y="237798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981533" y="632741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886085" y="262182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b="1" dirty="0" smtClean="0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886085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662606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662605" y="3657825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662605" y="491263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886084" y="5948634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dirty="0" smtClean="0"/>
          </a:p>
        </p:txBody>
      </p:sp>
      <p:sp>
        <p:nvSpPr>
          <p:cNvPr id="22" name="文本框 21"/>
          <p:cNvSpPr txBox="1">
            <a:spLocks noChangeAspect="1"/>
          </p:cNvSpPr>
          <p:nvPr/>
        </p:nvSpPr>
        <p:spPr>
          <a:xfrm>
            <a:off x="1817812" y="260479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>
            <a:spLocks noChangeAspect="1"/>
          </p:cNvSpPr>
          <p:nvPr/>
        </p:nvSpPr>
        <p:spPr>
          <a:xfrm>
            <a:off x="1818139" y="428054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4" name="文本框 13"/>
          <p:cNvSpPr txBox="1">
            <a:spLocks noChangeAspect="1"/>
          </p:cNvSpPr>
          <p:nvPr/>
        </p:nvSpPr>
        <p:spPr>
          <a:xfrm>
            <a:off x="1817812" y="593521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cxnSp>
        <p:nvCxnSpPr>
          <p:cNvPr id="25" name="直接箭头连接符 24"/>
          <p:cNvCxnSpPr>
            <a:cxnSpLocks noChangeAspect="1"/>
          </p:cNvCxnSpPr>
          <p:nvPr/>
        </p:nvCxnSpPr>
        <p:spPr>
          <a:xfrm flipH="1">
            <a:off x="1140143" y="2713262"/>
            <a:ext cx="1" cy="15719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153299" y="4620508"/>
            <a:ext cx="2" cy="17069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 noChangeAspect="1"/>
            <a:stCxn id="14" idx="6"/>
          </p:cNvCxnSpPr>
          <p:nvPr/>
        </p:nvCxnSpPr>
        <p:spPr>
          <a:xfrm>
            <a:off x="1325067" y="2545622"/>
            <a:ext cx="561017" cy="243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 noChangeAspect="1"/>
            <a:endCxn id="19" idx="1"/>
          </p:cNvCxnSpPr>
          <p:nvPr/>
        </p:nvCxnSpPr>
        <p:spPr>
          <a:xfrm>
            <a:off x="3328914" y="3436295"/>
            <a:ext cx="384001" cy="2706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 noChangeAspect="1"/>
            <a:stCxn id="16" idx="4"/>
          </p:cNvCxnSpPr>
          <p:nvPr/>
        </p:nvCxnSpPr>
        <p:spPr>
          <a:xfrm flipH="1">
            <a:off x="2057851" y="2957102"/>
            <a:ext cx="2" cy="1323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 noChangeAspect="1"/>
          </p:cNvCxnSpPr>
          <p:nvPr/>
        </p:nvCxnSpPr>
        <p:spPr>
          <a:xfrm>
            <a:off x="2057851" y="4649877"/>
            <a:ext cx="0" cy="12987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 noChangeAspect="1"/>
            <a:stCxn id="19" idx="4"/>
            <a:endCxn id="18" idx="0"/>
          </p:cNvCxnSpPr>
          <p:nvPr/>
        </p:nvCxnSpPr>
        <p:spPr>
          <a:xfrm>
            <a:off x="3834373" y="3993105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 noChangeAspect="1"/>
            <a:stCxn id="18" idx="4"/>
            <a:endCxn id="20" idx="0"/>
          </p:cNvCxnSpPr>
          <p:nvPr/>
        </p:nvCxnSpPr>
        <p:spPr>
          <a:xfrm flipH="1">
            <a:off x="3834373" y="4620508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 noChangeAspect="1"/>
            <a:endCxn id="34" idx="1"/>
          </p:cNvCxnSpPr>
          <p:nvPr/>
        </p:nvCxnSpPr>
        <p:spPr>
          <a:xfrm>
            <a:off x="2229619" y="2834911"/>
            <a:ext cx="514503" cy="3460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spect="1"/>
          </p:cNvSpPr>
          <p:nvPr/>
        </p:nvSpPr>
        <p:spPr>
          <a:xfrm>
            <a:off x="2744122" y="2950151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5" name="文本框 34"/>
          <p:cNvSpPr txBox="1">
            <a:spLocks noChangeAspect="1"/>
          </p:cNvSpPr>
          <p:nvPr/>
        </p:nvSpPr>
        <p:spPr>
          <a:xfrm>
            <a:off x="2717450" y="4162238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6" name="文本框 53"/>
          <p:cNvSpPr txBox="1">
            <a:spLocks noChangeAspect="1"/>
          </p:cNvSpPr>
          <p:nvPr/>
        </p:nvSpPr>
        <p:spPr>
          <a:xfrm>
            <a:off x="2744122" y="5413384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325066" y="6192474"/>
            <a:ext cx="561018" cy="2524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229619" y="5815721"/>
            <a:ext cx="514503" cy="288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3"/>
          </p:cNvCxnSpPr>
          <p:nvPr/>
        </p:nvCxnSpPr>
        <p:spPr>
          <a:xfrm flipH="1">
            <a:off x="3328914" y="5198810"/>
            <a:ext cx="384001" cy="36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212869" y="2470824"/>
            <a:ext cx="135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46" y="5069735"/>
            <a:ext cx="2048705" cy="11813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90291" y="5567689"/>
            <a:ext cx="2418563" cy="406662"/>
          </a:xfrm>
          <a:prstGeom prst="rect">
            <a:avLst/>
          </a:prstGeom>
        </p:spPr>
      </p:pic>
      <p:sp>
        <p:nvSpPr>
          <p:cNvPr id="45" name="矩形标注 44"/>
          <p:cNvSpPr/>
          <p:nvPr/>
        </p:nvSpPr>
        <p:spPr>
          <a:xfrm>
            <a:off x="7236259" y="1675177"/>
            <a:ext cx="2203924" cy="1423258"/>
          </a:xfrm>
          <a:prstGeom prst="wedgeRectCallout">
            <a:avLst>
              <a:gd name="adj1" fmla="val -71015"/>
              <a:gd name="adj2" fmla="val 45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749618" y="4484898"/>
            <a:ext cx="234359" cy="108279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19869" y="4465211"/>
            <a:ext cx="433639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17555" y="4465211"/>
            <a:ext cx="1613490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749618" y="4465211"/>
            <a:ext cx="168407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453508" y="4465211"/>
            <a:ext cx="98018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433692" y="4465211"/>
            <a:ext cx="197353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702" y="1860780"/>
            <a:ext cx="2109301" cy="1089371"/>
          </a:xfrm>
          <a:prstGeom prst="rect">
            <a:avLst/>
          </a:prstGeom>
        </p:spPr>
      </p:pic>
      <p:sp>
        <p:nvSpPr>
          <p:cNvPr id="62" name="矩形标注 61"/>
          <p:cNvSpPr/>
          <p:nvPr/>
        </p:nvSpPr>
        <p:spPr>
          <a:xfrm>
            <a:off x="7236259" y="3558924"/>
            <a:ext cx="2203924" cy="721622"/>
          </a:xfrm>
          <a:prstGeom prst="wedgeRectCallout">
            <a:avLst>
              <a:gd name="adj1" fmla="val -76984"/>
              <a:gd name="adj2" fmla="val 44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795" y="3690883"/>
            <a:ext cx="2087208" cy="414952"/>
          </a:xfrm>
          <a:prstGeom prst="rect">
            <a:avLst/>
          </a:prstGeom>
        </p:spPr>
      </p:pic>
      <p:sp>
        <p:nvSpPr>
          <p:cNvPr id="64" name="矩形标注 63"/>
          <p:cNvSpPr/>
          <p:nvPr/>
        </p:nvSpPr>
        <p:spPr>
          <a:xfrm>
            <a:off x="7236259" y="4937440"/>
            <a:ext cx="2203924" cy="1423258"/>
          </a:xfrm>
          <a:prstGeom prst="wedgeRectCallout">
            <a:avLst>
              <a:gd name="adj1" fmla="val -67433"/>
              <a:gd name="adj2" fmla="val 8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90291" y="3243160"/>
            <a:ext cx="2226273" cy="919078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90291" y="4377947"/>
            <a:ext cx="2226273" cy="1279492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680957" y="3105703"/>
            <a:ext cx="2262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的接收机器对于一个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中不同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的需求程度是不同的，有些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可以与后续的计算重叠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对于单任务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538685"/>
            <a:ext cx="5517311" cy="14350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1161"/>
            <a:ext cx="4990348" cy="47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这是普遍情况吗？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分布式训练</a:t>
            </a:r>
            <a:endParaRPr lang="en-US" altLang="zh-CN" dirty="0" smtClean="0"/>
          </a:p>
          <a:p>
            <a:r>
              <a:rPr lang="zh-CN" altLang="en-US" dirty="0" smtClean="0"/>
              <a:t>网页搜索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3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携带更多应用信息的流抽象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MF</a:t>
            </a:r>
            <a:r>
              <a:rPr lang="zh-CN" altLang="en-US" dirty="0" smtClean="0"/>
              <a:t>是机器上开始一部分计算所需要的全部的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网络为无阻塞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交换结构</a:t>
            </a:r>
            <a:endParaRPr lang="en-US" altLang="zh-CN" dirty="0" smtClean="0"/>
          </a:p>
          <a:p>
            <a:r>
              <a:rPr lang="zh-CN" altLang="en-US" dirty="0" smtClean="0"/>
              <a:t>每个端口接收发送带宽相等</a:t>
            </a:r>
            <a:endParaRPr lang="en-US" altLang="zh-CN" dirty="0" smtClean="0"/>
          </a:p>
          <a:p>
            <a:r>
              <a:rPr lang="en-US" altLang="zh-CN" dirty="0" smtClean="0"/>
              <a:t>Flow</a:t>
            </a:r>
            <a:r>
              <a:rPr lang="zh-CN" altLang="en-US" dirty="0" smtClean="0"/>
              <a:t>的源，目的以及发送数据大小已知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Link-sharing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Preemption </a:t>
            </a:r>
            <a:r>
              <a:rPr lang="zh-CN" altLang="en-US" dirty="0" smtClean="0"/>
              <a:t>是允许的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 smtClean="0"/>
              <a:t>模拟器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zh-CN" altLang="en-US" dirty="0" smtClean="0"/>
              <a:t>机器上的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</a:t>
            </a:r>
            <a:r>
              <a:rPr lang="zh-CN" altLang="en-US" dirty="0" smtClean="0">
                <a:solidFill>
                  <a:srgbClr val="FF0000"/>
                </a:solidFill>
              </a:rPr>
              <a:t>知不知道？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9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程序注册一个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，申请发送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,</a:t>
            </a:r>
            <a:r>
              <a:rPr lang="zh-CN" altLang="en-US" dirty="0" smtClean="0"/>
              <a:t>控制器每到一个时间节点，分析当前收到的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，根据特征决定</a:t>
            </a:r>
            <a:r>
              <a:rPr lang="en-US" altLang="zh-CN" dirty="0" smtClean="0"/>
              <a:t>MF</a:t>
            </a:r>
            <a:r>
              <a:rPr lang="zh-CN" altLang="en-US" dirty="0" smtClean="0"/>
              <a:t>及其优先级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zh-CN" altLang="en-US" dirty="0" smtClean="0"/>
              <a:t>根据确定的优先级，控制器调度这一时间段内的流的发送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结束后，</a:t>
            </a:r>
            <a:r>
              <a:rPr lang="zh-CN" altLang="en-US" dirty="0"/>
              <a:t>控制器</a:t>
            </a:r>
            <a:r>
              <a:rPr lang="zh-CN" altLang="en-US" dirty="0" smtClean="0"/>
              <a:t>重新调度，回到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34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建模，证明（</a:t>
            </a:r>
            <a:r>
              <a:rPr lang="en-US" altLang="zh-CN" dirty="0" smtClean="0"/>
              <a:t>NP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无法优化单任务</a:t>
            </a:r>
            <a:r>
              <a:rPr lang="zh-CN" altLang="en-US" dirty="0" smtClean="0"/>
              <a:t>，启发算法</a:t>
            </a:r>
            <a:r>
              <a:rPr lang="zh-CN" altLang="en-US" dirty="0" smtClean="0"/>
              <a:t>下界等）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图设定权值的方法？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图未知的情况下调度？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任务的调度策略</a:t>
            </a:r>
            <a:endParaRPr lang="en-US" altLang="zh-CN" dirty="0" smtClean="0"/>
          </a:p>
          <a:p>
            <a:r>
              <a:rPr lang="zh-CN" altLang="en-US" dirty="0" smtClean="0"/>
              <a:t>多任务的调度策略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设定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74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权值的计算以及调度策略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6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309</Words>
  <Application>Microsoft Office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MicroFlow</vt:lpstr>
      <vt:lpstr>例子</vt:lpstr>
      <vt:lpstr>Coflow对于单任务</vt:lpstr>
      <vt:lpstr>这是普遍情况吗？</vt:lpstr>
      <vt:lpstr>MicroFlow</vt:lpstr>
      <vt:lpstr>设定</vt:lpstr>
      <vt:lpstr>MF的工作流程</vt:lpstr>
      <vt:lpstr>To do list</vt:lpstr>
      <vt:lpstr>权值的计算以及调度策略</vt:lpstr>
      <vt:lpstr>MF建模</vt:lpstr>
      <vt:lpstr>代码结构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shiy10</dc:creator>
  <cp:lastModifiedBy>shiy10</cp:lastModifiedBy>
  <cp:revision>52</cp:revision>
  <dcterms:created xsi:type="dcterms:W3CDTF">2018-12-13T01:46:36Z</dcterms:created>
  <dcterms:modified xsi:type="dcterms:W3CDTF">2018-12-19T14:25:38Z</dcterms:modified>
</cp:coreProperties>
</file>