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2" r:id="rId10"/>
    <p:sldId id="26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0" y="1814241"/>
            <a:ext cx="467677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6" y="2082919"/>
            <a:ext cx="390525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3" y="4058547"/>
            <a:ext cx="4638675" cy="1457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8941" y="2449902"/>
            <a:ext cx="4676775" cy="3278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imulator</a:t>
            </a:r>
          </a:p>
          <a:p>
            <a:pPr lvl="1"/>
            <a:r>
              <a:rPr lang="en-US" altLang="zh-CN" dirty="0" smtClean="0"/>
              <a:t>RunSimulation.py  </a:t>
            </a:r>
            <a:r>
              <a:rPr lang="zh-CN" altLang="en-US" dirty="0" smtClean="0"/>
              <a:t>程序入口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JobCollection.py 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Flow.py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，包含在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2"/>
            <a:r>
              <a:rPr lang="en-US" altLang="zh-CN" dirty="0"/>
              <a:t>DAG.py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en-US" altLang="zh-CN" dirty="0"/>
              <a:t>Reducer.py </a:t>
            </a:r>
            <a:r>
              <a:rPr lang="zh-CN" altLang="en-US" dirty="0"/>
              <a:t>每一个</a:t>
            </a:r>
            <a:r>
              <a:rPr lang="en-US" altLang="zh-CN" dirty="0"/>
              <a:t>job</a:t>
            </a:r>
            <a:r>
              <a:rPr lang="zh-CN" altLang="en-US" dirty="0"/>
              <a:t>有多个</a:t>
            </a:r>
            <a:r>
              <a:rPr lang="en-US" altLang="zh-CN" dirty="0" smtClean="0"/>
              <a:t>reducer</a:t>
            </a:r>
          </a:p>
          <a:p>
            <a:pPr lvl="2"/>
            <a:r>
              <a:rPr lang="en-US" altLang="zh-CN" dirty="0" smtClean="0"/>
              <a:t>Job.py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中的一行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TraceProducer.py </a:t>
            </a:r>
            <a:r>
              <a:rPr lang="zh-CN" altLang="en-US" dirty="0"/>
              <a:t>生成</a:t>
            </a:r>
            <a:r>
              <a:rPr lang="en-US" altLang="zh-CN" dirty="0" smtClean="0"/>
              <a:t>trace</a:t>
            </a:r>
          </a:p>
          <a:p>
            <a:pPr lvl="1"/>
            <a:r>
              <a:rPr lang="en-US" altLang="zh-CN" dirty="0" smtClean="0"/>
              <a:t>Scheduler.py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Switch.py  </a:t>
            </a:r>
            <a:r>
              <a:rPr lang="zh-CN" altLang="en-US" dirty="0" smtClean="0"/>
              <a:t>网络使用情况</a:t>
            </a:r>
            <a:endParaRPr lang="en-US" altLang="zh-CN" dirty="0" smtClean="0"/>
          </a:p>
          <a:p>
            <a:pPr lvl="2"/>
            <a:r>
              <a:rPr lang="en-US" altLang="zh-CN" dirty="0"/>
              <a:t>Machine.py </a:t>
            </a:r>
            <a:r>
              <a:rPr lang="zh-CN" altLang="en-US" dirty="0"/>
              <a:t>一个</a:t>
            </a:r>
            <a:r>
              <a:rPr lang="zh-CN" altLang="en-US" dirty="0" smtClean="0"/>
              <a:t>机器，计算能力，带宽能力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1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Link-sharing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模拟器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机器上的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r>
              <a:rPr lang="zh-CN" altLang="en-US" dirty="0" smtClean="0">
                <a:solidFill>
                  <a:srgbClr val="FF0000"/>
                </a:solidFill>
              </a:rPr>
              <a:t>知不知道？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程序注册一个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，申请发送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控制器每到一个时间节点，分析当前收到的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，根据特征决定</a:t>
            </a:r>
            <a:r>
              <a:rPr lang="en-US" altLang="zh-CN" dirty="0" smtClean="0"/>
              <a:t>MF</a:t>
            </a:r>
            <a:r>
              <a:rPr lang="zh-CN" altLang="en-US" dirty="0" smtClean="0"/>
              <a:t>及其优先级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根据确定的优先级，控制器调度这一时间段内的流的发送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</a:t>
            </a:r>
            <a:r>
              <a:rPr lang="zh-CN" altLang="en-US" dirty="0"/>
              <a:t>控制器</a:t>
            </a:r>
            <a:r>
              <a:rPr lang="zh-CN" altLang="en-US" dirty="0" smtClean="0"/>
              <a:t>重新调度，回到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</a:t>
            </a:r>
            <a:r>
              <a:rPr lang="zh-CN" altLang="en-US" dirty="0" smtClean="0"/>
              <a:t>，启发算法</a:t>
            </a:r>
            <a:r>
              <a:rPr lang="zh-CN" altLang="en-US" dirty="0" smtClean="0"/>
              <a:t>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图设定权值的方法？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图未知的情况下调度？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324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权值的计算以及调度策略</vt:lpstr>
      <vt:lpstr>MF建模</vt:lpstr>
      <vt:lpstr>代码结构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55</cp:revision>
  <dcterms:created xsi:type="dcterms:W3CDTF">2018-12-13T01:46:36Z</dcterms:created>
  <dcterms:modified xsi:type="dcterms:W3CDTF">2018-12-20T14:04:45Z</dcterms:modified>
</cp:coreProperties>
</file>