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4" r:id="rId10"/>
    <p:sldId id="262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/>
              <a:t>Link-sharing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使用模拟器实现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用户提交每个机器的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图（一个或多个，每个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图中也包含流的信息）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控制器分析</a:t>
            </a:r>
            <a:r>
              <a:rPr lang="en-US" altLang="zh-CN" smtClean="0"/>
              <a:t>DAG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程序运行时要发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的时候，需要指定这是哪一个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控制器收到需要发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的请求，计算其权值，然后决定调度策略</a:t>
            </a:r>
            <a:endParaRPr lang="en-US" altLang="zh-CN" dirty="0" smtClean="0"/>
          </a:p>
          <a:p>
            <a:r>
              <a:rPr lang="en-US" altLang="zh-CN" dirty="0" smtClean="0"/>
              <a:t>5,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结束后，对于收到的新</a:t>
            </a:r>
            <a:r>
              <a:rPr lang="en-US" altLang="zh-CN" dirty="0" smtClean="0"/>
              <a:t>MF</a:t>
            </a:r>
            <a:r>
              <a:rPr lang="zh-CN" altLang="en-US" dirty="0" smtClean="0"/>
              <a:t>合并以前的</a:t>
            </a:r>
            <a:r>
              <a:rPr lang="en-US" altLang="zh-CN" dirty="0" smtClean="0"/>
              <a:t>MF</a:t>
            </a:r>
            <a:r>
              <a:rPr lang="zh-CN" altLang="en-US" dirty="0" smtClean="0"/>
              <a:t>，重新调度，回到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无法优化单任务，</a:t>
            </a:r>
            <a:r>
              <a:rPr lang="zh-CN" altLang="en-US" dirty="0"/>
              <a:t>单</a:t>
            </a:r>
            <a:r>
              <a:rPr lang="zh-CN" altLang="en-US" dirty="0" smtClean="0"/>
              <a:t>任务有无最优，启发算法下界等）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优确定解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对某一个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图，收所有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的最优顺序是确定的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297</Words>
  <Application>Microsoft Office PowerPoint</Application>
  <PresentationFormat>宽屏</PresentationFormat>
  <Paragraphs>53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最优确定解</vt:lpstr>
      <vt:lpstr>权值的计算以及调度策略</vt:lpstr>
      <vt:lpstr>MF建模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34</cp:revision>
  <dcterms:created xsi:type="dcterms:W3CDTF">2018-12-13T01:46:36Z</dcterms:created>
  <dcterms:modified xsi:type="dcterms:W3CDTF">2018-12-16T12:45:10Z</dcterms:modified>
</cp:coreProperties>
</file>