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分布式训练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082365" y="3998580"/>
            <a:ext cx="283804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82364" y="4634366"/>
            <a:ext cx="283806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45528" y="3034661"/>
            <a:ext cx="308600" cy="3011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45528" y="3421018"/>
            <a:ext cx="308600" cy="301184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5528" y="3812729"/>
            <a:ext cx="308600" cy="301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7264" y="299631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178" y="3386944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聚合</a:t>
            </a:r>
          </a:p>
        </p:txBody>
      </p:sp>
      <p:sp>
        <p:nvSpPr>
          <p:cNvPr id="11" name="文本框 78"/>
          <p:cNvSpPr txBox="1"/>
          <p:nvPr/>
        </p:nvSpPr>
        <p:spPr>
          <a:xfrm>
            <a:off x="427164" y="378285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前向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2" y="2950151"/>
            <a:ext cx="2530699" cy="1534747"/>
          </a:xfrm>
          <a:prstGeom prst="rect">
            <a:avLst/>
          </a:prstGeom>
        </p:spPr>
      </p:pic>
      <p:sp>
        <p:nvSpPr>
          <p:cNvPr id="13" name="椭圆 12"/>
          <p:cNvSpPr>
            <a:spLocks noChangeAspect="1"/>
          </p:cNvSpPr>
          <p:nvPr/>
        </p:nvSpPr>
        <p:spPr>
          <a:xfrm>
            <a:off x="981531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981532" y="237798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1533" y="632741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886085" y="262182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886085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662606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662605" y="3657825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662605" y="491263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6084" y="5948634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 smtClean="0"/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1817812" y="26047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818139" y="428054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文本框 13"/>
          <p:cNvSpPr txBox="1">
            <a:spLocks noChangeAspect="1"/>
          </p:cNvSpPr>
          <p:nvPr/>
        </p:nvSpPr>
        <p:spPr>
          <a:xfrm>
            <a:off x="1817812" y="593521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>
            <a:cxnSpLocks noChangeAspect="1"/>
          </p:cNvCxnSpPr>
          <p:nvPr/>
        </p:nvCxnSpPr>
        <p:spPr>
          <a:xfrm flipH="1">
            <a:off x="1140143" y="2713262"/>
            <a:ext cx="1" cy="1571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153299" y="4620508"/>
            <a:ext cx="2" cy="17069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 noChangeAspect="1"/>
            <a:stCxn id="14" idx="6"/>
          </p:cNvCxnSpPr>
          <p:nvPr/>
        </p:nvCxnSpPr>
        <p:spPr>
          <a:xfrm>
            <a:off x="1325067" y="2545622"/>
            <a:ext cx="561017" cy="243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 noChangeAspect="1"/>
            <a:endCxn id="19" idx="1"/>
          </p:cNvCxnSpPr>
          <p:nvPr/>
        </p:nvCxnSpPr>
        <p:spPr>
          <a:xfrm>
            <a:off x="3328914" y="3436295"/>
            <a:ext cx="384001" cy="270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  <a:stCxn id="16" idx="4"/>
          </p:cNvCxnSpPr>
          <p:nvPr/>
        </p:nvCxnSpPr>
        <p:spPr>
          <a:xfrm flipH="1">
            <a:off x="2057851" y="2957102"/>
            <a:ext cx="2" cy="1323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 noChangeAspect="1"/>
          </p:cNvCxnSpPr>
          <p:nvPr/>
        </p:nvCxnSpPr>
        <p:spPr>
          <a:xfrm>
            <a:off x="2057851" y="4649877"/>
            <a:ext cx="0" cy="1298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 noChangeAspect="1"/>
            <a:stCxn id="19" idx="4"/>
            <a:endCxn id="18" idx="0"/>
          </p:cNvCxnSpPr>
          <p:nvPr/>
        </p:nvCxnSpPr>
        <p:spPr>
          <a:xfrm>
            <a:off x="3834373" y="3993105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 noChangeAspect="1"/>
            <a:stCxn id="18" idx="4"/>
            <a:endCxn id="20" idx="0"/>
          </p:cNvCxnSpPr>
          <p:nvPr/>
        </p:nvCxnSpPr>
        <p:spPr>
          <a:xfrm flipH="1">
            <a:off x="3834373" y="4620508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  <a:endCxn id="34" idx="1"/>
          </p:cNvCxnSpPr>
          <p:nvPr/>
        </p:nvCxnSpPr>
        <p:spPr>
          <a:xfrm>
            <a:off x="2229619" y="2834911"/>
            <a:ext cx="514503" cy="34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spect="1"/>
          </p:cNvSpPr>
          <p:nvPr/>
        </p:nvSpPr>
        <p:spPr>
          <a:xfrm>
            <a:off x="2744122" y="295015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2717450" y="4162238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6" name="文本框 53"/>
          <p:cNvSpPr txBox="1">
            <a:spLocks noChangeAspect="1"/>
          </p:cNvSpPr>
          <p:nvPr/>
        </p:nvSpPr>
        <p:spPr>
          <a:xfrm>
            <a:off x="2744122" y="5413384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325066" y="6192474"/>
            <a:ext cx="561018" cy="2524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29619" y="5815721"/>
            <a:ext cx="514503" cy="288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3"/>
          </p:cNvCxnSpPr>
          <p:nvPr/>
        </p:nvCxnSpPr>
        <p:spPr>
          <a:xfrm flipH="1">
            <a:off x="3328914" y="5198810"/>
            <a:ext cx="384001" cy="36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12869" y="2470824"/>
            <a:ext cx="135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46" y="5069735"/>
            <a:ext cx="2048705" cy="1181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90291" y="5567689"/>
            <a:ext cx="2418563" cy="406662"/>
          </a:xfrm>
          <a:prstGeom prst="rect">
            <a:avLst/>
          </a:prstGeom>
        </p:spPr>
      </p:pic>
      <p:sp>
        <p:nvSpPr>
          <p:cNvPr id="45" name="矩形标注 44"/>
          <p:cNvSpPr/>
          <p:nvPr/>
        </p:nvSpPr>
        <p:spPr>
          <a:xfrm>
            <a:off x="7236259" y="1675177"/>
            <a:ext cx="2203924" cy="1423258"/>
          </a:xfrm>
          <a:prstGeom prst="wedgeRectCallout">
            <a:avLst>
              <a:gd name="adj1" fmla="val -71015"/>
              <a:gd name="adj2" fmla="val 45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49618" y="4484898"/>
            <a:ext cx="234359" cy="10827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19869" y="4465211"/>
            <a:ext cx="433639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17555" y="4465211"/>
            <a:ext cx="1613490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49618" y="4465211"/>
            <a:ext cx="168407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453508" y="4465211"/>
            <a:ext cx="98018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33692" y="4465211"/>
            <a:ext cx="197353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702" y="1860780"/>
            <a:ext cx="2109301" cy="1089371"/>
          </a:xfrm>
          <a:prstGeom prst="rect">
            <a:avLst/>
          </a:prstGeom>
        </p:spPr>
      </p:pic>
      <p:sp>
        <p:nvSpPr>
          <p:cNvPr id="62" name="矩形标注 61"/>
          <p:cNvSpPr/>
          <p:nvPr/>
        </p:nvSpPr>
        <p:spPr>
          <a:xfrm>
            <a:off x="7236259" y="3558924"/>
            <a:ext cx="2203924" cy="721622"/>
          </a:xfrm>
          <a:prstGeom prst="wedgeRectCallout">
            <a:avLst>
              <a:gd name="adj1" fmla="val -76984"/>
              <a:gd name="adj2" fmla="val 44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795" y="3690883"/>
            <a:ext cx="2087208" cy="414952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7236259" y="4937440"/>
            <a:ext cx="2203924" cy="1423258"/>
          </a:xfrm>
          <a:prstGeom prst="wedgeRectCallout">
            <a:avLst>
              <a:gd name="adj1" fmla="val -67433"/>
              <a:gd name="adj2" fmla="val 8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90291" y="3243160"/>
            <a:ext cx="2226273" cy="91907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90291" y="4377947"/>
            <a:ext cx="2226273" cy="12794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680957" y="3105703"/>
            <a:ext cx="226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的接收机器对于一个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中不同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的需求程度是不同的，有些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可以与后续的计算重叠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这是普遍情况吗？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r>
              <a:rPr lang="zh-CN" altLang="en-US" dirty="0" smtClean="0"/>
              <a:t>网页搜索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3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携带更多应用信息的流抽象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MF</a:t>
            </a:r>
            <a:r>
              <a:rPr lang="zh-CN" altLang="en-US" dirty="0" smtClean="0"/>
              <a:t>是机器上开始一部分计算所需要的全部的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2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522" y="1395729"/>
            <a:ext cx="5360938" cy="47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用户提交每个机器的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图（一个或多个，每个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图中也包含流的信息）</a:t>
            </a:r>
            <a:endParaRPr lang="en-US" altLang="zh-CN" dirty="0" smtClean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控制器分析</a:t>
            </a:r>
            <a:r>
              <a:rPr lang="en-US" altLang="zh-CN" smtClean="0"/>
              <a:t>DAG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zh-CN" altLang="en-US" dirty="0" smtClean="0"/>
              <a:t>程序运行时要发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的时候，需要指定这是哪一个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4,</a:t>
            </a:r>
            <a:r>
              <a:rPr lang="zh-CN" altLang="en-US" dirty="0" smtClean="0"/>
              <a:t>控制器收到需要发</a:t>
            </a:r>
            <a:r>
              <a:rPr lang="en-US" altLang="zh-CN" dirty="0" smtClean="0"/>
              <a:t>MF</a:t>
            </a:r>
            <a:r>
              <a:rPr lang="zh-CN" altLang="en-US" dirty="0" smtClean="0"/>
              <a:t>的请求，计算其权值，然后决定调度策略</a:t>
            </a:r>
            <a:endParaRPr lang="en-US" altLang="zh-CN" dirty="0" smtClean="0"/>
          </a:p>
          <a:p>
            <a:r>
              <a:rPr lang="en-US" altLang="zh-CN" dirty="0" smtClean="0"/>
              <a:t>5,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结束后，对于收到的新</a:t>
            </a:r>
            <a:r>
              <a:rPr lang="en-US" altLang="zh-CN" dirty="0" smtClean="0"/>
              <a:t>MF</a:t>
            </a:r>
            <a:r>
              <a:rPr lang="zh-CN" altLang="en-US" dirty="0" smtClean="0"/>
              <a:t>合并以前的</a:t>
            </a:r>
            <a:r>
              <a:rPr lang="en-US" altLang="zh-CN" dirty="0" smtClean="0"/>
              <a:t>MF</a:t>
            </a:r>
            <a:r>
              <a:rPr lang="zh-CN" altLang="en-US" dirty="0" smtClean="0"/>
              <a:t>，重新调度，回到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34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185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MicroFlow</vt:lpstr>
      <vt:lpstr>例子</vt:lpstr>
      <vt:lpstr>这是普遍情况吗？</vt:lpstr>
      <vt:lpstr>MicroFlow</vt:lpstr>
      <vt:lpstr>MF建模</vt:lpstr>
      <vt:lpstr>MF的工作流程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shiy10</dc:creator>
  <cp:lastModifiedBy>shiy10</cp:lastModifiedBy>
  <cp:revision>28</cp:revision>
  <dcterms:created xsi:type="dcterms:W3CDTF">2018-12-13T01:46:36Z</dcterms:created>
  <dcterms:modified xsi:type="dcterms:W3CDTF">2018-12-13T02:54:39Z</dcterms:modified>
</cp:coreProperties>
</file>