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4" r:id="rId10"/>
    <p:sldId id="262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/>
              <a:t>Link-sharing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是允许的</a:t>
            </a:r>
            <a:endParaRPr lang="en-US" altLang="zh-CN" dirty="0" smtClean="0"/>
          </a:p>
          <a:p>
            <a:r>
              <a:rPr lang="en-US" altLang="zh-CN" dirty="0"/>
              <a:t>incomplete-information-available</a:t>
            </a:r>
            <a:endParaRPr lang="en-US" altLang="zh-CN" dirty="0" smtClean="0"/>
          </a:p>
          <a:p>
            <a:r>
              <a:rPr lang="zh-CN" altLang="en-US" dirty="0" smtClean="0"/>
              <a:t>使用模拟器实现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程序注册一个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，申请发送，并指定一个初始优先级（权值）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控制器每到一个时间节点，分析当前收到的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，根据特征决定</a:t>
            </a:r>
            <a:r>
              <a:rPr lang="en-US" altLang="zh-CN" dirty="0" smtClean="0"/>
              <a:t>MF</a:t>
            </a:r>
            <a:r>
              <a:rPr lang="zh-CN" altLang="en-US" dirty="0" smtClean="0"/>
              <a:t>及其优先级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根据确定的优先级，控制器调度这一时间段内的流的发送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</a:t>
            </a:r>
            <a:r>
              <a:rPr lang="zh-CN" altLang="en-US" dirty="0" smtClean="0"/>
              <a:t>后</a:t>
            </a:r>
            <a:r>
              <a:rPr lang="zh-CN" altLang="en-US" dirty="0" smtClean="0"/>
              <a:t>，</a:t>
            </a:r>
            <a:r>
              <a:rPr lang="zh-CN" altLang="en-US" dirty="0"/>
              <a:t>控制器</a:t>
            </a:r>
            <a:r>
              <a:rPr lang="zh-CN" altLang="en-US" dirty="0" smtClean="0"/>
              <a:t>重新</a:t>
            </a:r>
            <a:r>
              <a:rPr lang="zh-CN" altLang="en-US" dirty="0" smtClean="0"/>
              <a:t>调度，</a:t>
            </a:r>
            <a:r>
              <a:rPr lang="zh-CN" altLang="en-US" dirty="0" smtClean="0"/>
              <a:t>回到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无法优化单任务，</a:t>
            </a:r>
            <a:r>
              <a:rPr lang="zh-CN" altLang="en-US" dirty="0"/>
              <a:t>单</a:t>
            </a:r>
            <a:r>
              <a:rPr lang="zh-CN" altLang="en-US" dirty="0" smtClean="0"/>
              <a:t>任务有无最优，启发算法下界等）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</a:t>
            </a:r>
            <a:r>
              <a:rPr lang="zh-CN" altLang="en-US" dirty="0" smtClean="0"/>
              <a:t>方法？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图未知的情况下调度？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优确定解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对某一个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图，收所有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的最优顺序是确定的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291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最优确定解</vt:lpstr>
      <vt:lpstr>权值的计算以及调度策略</vt:lpstr>
      <vt:lpstr>MF建模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37</cp:revision>
  <dcterms:created xsi:type="dcterms:W3CDTF">2018-12-13T01:46:36Z</dcterms:created>
  <dcterms:modified xsi:type="dcterms:W3CDTF">2018-12-18T01:55:21Z</dcterms:modified>
</cp:coreProperties>
</file>