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B9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5097" autoAdjust="0"/>
  </p:normalViewPr>
  <p:slideViewPr>
    <p:cSldViewPr snapToGrid="0" snapToObjects="1">
      <p:cViewPr varScale="1">
        <p:scale>
          <a:sx n="75" d="100"/>
          <a:sy n="75" d="100"/>
        </p:scale>
        <p:origin x="77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A131A-AFF0-4F88-AFCE-1F9BAF7D1438}" type="datetimeFigureOut">
              <a:rPr lang="en-AU" smtClean="0"/>
              <a:t>14/03/2022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7C12-1250-420E-817D-386DF9CD6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5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$ vs GP $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vs  Units Sold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Performance Month Over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Percentage Share of Sales by Brand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Correlation of GP% and GP$ by Top 5 Brands 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 by Units Sold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GP $ by brand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sparklines50DB3783432B40A69C0B91926CE74CD9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 Clouds of Brand by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sparklines50DB3783432B40A69C0B91926CE74CD9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 Clouds of Brand by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21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sparklines50DB3783432B40A69C0B91926CE74CD9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 Clouds of Brand by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352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sparklines50DB3783432B40A69C0B91926CE74CD9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 Clouds of Brand by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47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sparklines50DB3783432B40A69C0B91926CE74CD9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 Clouds of Brand by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0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sparklines50DB3783432B40A69C0B91926CE74CD9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WordCloud1447959067750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Word Clouds of Brand by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55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a97564-def4-4594-97fc-4f7d3be6a252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1" y="1905000"/>
            <a:ext cx="8761470" cy="4928326"/>
          </a:xfrm>
          <a:prstGeom prst="rect">
            <a:avLst/>
          </a:prstGeom>
        </p:spPr>
      </p:pic>
      <p:pic>
        <p:nvPicPr>
          <p:cNvPr id="3" name="Picture 2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00945DF9-8EC9-425A-9E5D-D3C33A19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524" y="0"/>
            <a:ext cx="1905000" cy="19050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0CB516-4330-4390-B158-BED06A3C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48" y="0"/>
            <a:ext cx="5841304" cy="1167522"/>
          </a:xfrm>
          <a:prstGeom prst="rect">
            <a:avLst/>
          </a:prstGeom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D64239D9-3B96-4D92-80C0-3A6854A556C8}"/>
              </a:ext>
            </a:extLst>
          </p:cNvPr>
          <p:cNvSpPr/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00B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42096" y="250637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Retail Sales Analysis - Pet Circle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image ,card ,card ,card ,card ,card ,card ,slicer ,slicer ,Sales $ vs GP $ ,Sales vs  Units Sold by Month ,Sales Performance Month Over Month ,Percentage Share of Sales by Bra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Trend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image ,card ,card ,card ,card ,card ,card ,slicer ,slicer ,Correlation of GP% and GP$ by Top 5 Brands   ,Top 5 Products by Units Sold ,GP $ by brand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Brands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parklines50DB3783432B40A69C0B91926CE74CD9 ,WordCloud1447959067750 ,image ,image ,Word Clouds of Brand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Brands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A8B19-0B63-4EC8-8DF7-FB15EC1A8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1926212"/>
            <a:ext cx="12020550" cy="4813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parklines50DB3783432B40A69C0B91926CE74CD9 ,WordCloud1447959067750 ,image ,image ,Word Clouds of Brand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Brands Comparison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8A83F5-2AB9-4696-9E84-01E3825AF7EB}"/>
              </a:ext>
            </a:extLst>
          </p:cNvPr>
          <p:cNvGrpSpPr/>
          <p:nvPr/>
        </p:nvGrpSpPr>
        <p:grpSpPr>
          <a:xfrm>
            <a:off x="85725" y="1926212"/>
            <a:ext cx="12030075" cy="4813110"/>
            <a:chOff x="85725" y="1926212"/>
            <a:chExt cx="12030075" cy="4813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A8B19-0B63-4EC8-8DF7-FB15EC1A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" y="1926212"/>
              <a:ext cx="12020550" cy="48131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68628D-5C91-4DD0-B263-5232C2749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1170"/>
            <a:stretch/>
          </p:blipFill>
          <p:spPr>
            <a:xfrm>
              <a:off x="85725" y="2666430"/>
              <a:ext cx="12011025" cy="4072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55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parklines50DB3783432B40A69C0B91926CE74CD9 ,WordCloud1447959067750 ,image ,image ,Word Clouds of Brand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Brands Comparison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5D6F2F-9F86-4B2C-9D59-60F72E52C439}"/>
              </a:ext>
            </a:extLst>
          </p:cNvPr>
          <p:cNvGrpSpPr/>
          <p:nvPr/>
        </p:nvGrpSpPr>
        <p:grpSpPr>
          <a:xfrm>
            <a:off x="95250" y="1926212"/>
            <a:ext cx="12020550" cy="4813110"/>
            <a:chOff x="95250" y="1926212"/>
            <a:chExt cx="12020550" cy="4813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A8B19-0B63-4EC8-8DF7-FB15EC1A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" y="1926212"/>
              <a:ext cx="12020550" cy="48131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E4495D-FC30-417B-9B9A-683F5315E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0865"/>
            <a:stretch/>
          </p:blipFill>
          <p:spPr>
            <a:xfrm>
              <a:off x="95250" y="2686413"/>
              <a:ext cx="11981793" cy="39175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91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parklines50DB3783432B40A69C0B91926CE74CD9 ,WordCloud1447959067750 ,image ,image ,Word Clouds of Brand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Brands Comparison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6A73FC-238F-4589-8AFF-A0AADD50E676}"/>
              </a:ext>
            </a:extLst>
          </p:cNvPr>
          <p:cNvGrpSpPr/>
          <p:nvPr/>
        </p:nvGrpSpPr>
        <p:grpSpPr>
          <a:xfrm>
            <a:off x="76200" y="1926212"/>
            <a:ext cx="12039600" cy="4813110"/>
            <a:chOff x="76200" y="1926212"/>
            <a:chExt cx="12039600" cy="4813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A8B19-0B63-4EC8-8DF7-FB15EC1A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" y="1926212"/>
              <a:ext cx="12020550" cy="48131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56D59A-9619-4762-82CE-6C060A6DB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561"/>
            <a:stretch/>
          </p:blipFill>
          <p:spPr>
            <a:xfrm>
              <a:off x="76200" y="2656349"/>
              <a:ext cx="12030075" cy="4082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5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parklines50DB3783432B40A69C0B91926CE74CD9 ,WordCloud1447959067750 ,image ,image ,Word Clouds of Brand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Brands Comparison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6A73FC-238F-4589-8AFF-A0AADD50E676}"/>
              </a:ext>
            </a:extLst>
          </p:cNvPr>
          <p:cNvGrpSpPr/>
          <p:nvPr/>
        </p:nvGrpSpPr>
        <p:grpSpPr>
          <a:xfrm>
            <a:off x="76200" y="1926212"/>
            <a:ext cx="12039600" cy="4813110"/>
            <a:chOff x="76200" y="1926212"/>
            <a:chExt cx="12039600" cy="4813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A8B19-0B63-4EC8-8DF7-FB15EC1A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" y="1926212"/>
              <a:ext cx="12020550" cy="48131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056D59A-9619-4762-82CE-6C060A6DB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561"/>
            <a:stretch/>
          </p:blipFill>
          <p:spPr>
            <a:xfrm>
              <a:off x="76200" y="2656349"/>
              <a:ext cx="12030075" cy="4082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7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parklines50DB3783432B40A69C0B91926CE74CD9 ,WordCloud1447959067750 ,image ,image ,Word Clouds of Brand by Sal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Brands Comparison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7D00EE-2D2E-4761-9E34-A80AF428E522}"/>
              </a:ext>
            </a:extLst>
          </p:cNvPr>
          <p:cNvGrpSpPr/>
          <p:nvPr/>
        </p:nvGrpSpPr>
        <p:grpSpPr>
          <a:xfrm>
            <a:off x="95250" y="1926212"/>
            <a:ext cx="12020550" cy="4931788"/>
            <a:chOff x="95250" y="1926212"/>
            <a:chExt cx="12020550" cy="49317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A8B19-0B63-4EC8-8DF7-FB15EC1A8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0" y="1926212"/>
              <a:ext cx="12020550" cy="48131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332D43-2036-43D2-BA57-1032E941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24" y="2736911"/>
              <a:ext cx="11903901" cy="4121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87800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385</Words>
  <Application>Microsoft Office PowerPoint</Application>
  <PresentationFormat>Widescreen</PresentationFormat>
  <Paragraphs>175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Custom Design</vt:lpstr>
      <vt:lpstr>Retail Sales Analysis - Pet Circle</vt:lpstr>
      <vt:lpstr>Overall Trend</vt:lpstr>
      <vt:lpstr>Best Brands Performance</vt:lpstr>
      <vt:lpstr>All Brands Comparison</vt:lpstr>
      <vt:lpstr>All Brands Comparison</vt:lpstr>
      <vt:lpstr>All Brands Comparison</vt:lpstr>
      <vt:lpstr>All Brands Comparison</vt:lpstr>
      <vt:lpstr>All Brands Comparison</vt:lpstr>
      <vt:lpstr>All Brands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Fassahat Qureshi</cp:lastModifiedBy>
  <cp:revision>7</cp:revision>
  <dcterms:created xsi:type="dcterms:W3CDTF">2016-09-04T11:54:55Z</dcterms:created>
  <dcterms:modified xsi:type="dcterms:W3CDTF">2022-03-14T11:34:52Z</dcterms:modified>
</cp:coreProperties>
</file>