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fo" id="{2676B14C-987F-414B-A23D-44B096951192}">
          <p14:sldIdLst>
            <p14:sldId id="256"/>
          </p14:sldIdLst>
        </p14:section>
        <p14:section name="Landing Page" id="{A8D46849-E031-4D13-8AB1-AA4958B42234}">
          <p14:sldIdLst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 Scientist" initials="MS" lastIdx="2" clrIdx="0">
    <p:extLst>
      <p:ext uri="{19B8F6BF-5375-455C-9EA6-DF929625EA0E}">
        <p15:presenceInfo xmlns:p15="http://schemas.microsoft.com/office/powerpoint/2012/main" userId="e4c5853628737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34BC"/>
    <a:srgbClr val="7BA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7B28E-0CA7-4ABF-B227-2DEC33884432}" v="346" dt="2020-04-17T23:46:28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 Scientist" userId="e4c58536287370fd" providerId="LiveId" clId="{8E27B28E-0CA7-4ABF-B227-2DEC33884432}"/>
    <pc:docChg chg="undo redo custSel addSld delSld modSld modSection">
      <pc:chgData name="Mad Scientist" userId="e4c58536287370fd" providerId="LiveId" clId="{8E27B28E-0CA7-4ABF-B227-2DEC33884432}" dt="2020-04-17T23:46:28.370" v="1258" actId="207"/>
      <pc:docMkLst>
        <pc:docMk/>
      </pc:docMkLst>
      <pc:sldChg chg="addSp delSp modSp add setBg addCm modCm">
        <pc:chgData name="Mad Scientist" userId="e4c58536287370fd" providerId="LiveId" clId="{8E27B28E-0CA7-4ABF-B227-2DEC33884432}" dt="2020-04-17T23:46:28.370" v="1258" actId="207"/>
        <pc:sldMkLst>
          <pc:docMk/>
          <pc:sldMk cId="3861153024" sldId="257"/>
        </pc:sldMkLst>
        <pc:spChg chg="del">
          <ac:chgData name="Mad Scientist" userId="e4c58536287370fd" providerId="LiveId" clId="{8E27B28E-0CA7-4ABF-B227-2DEC33884432}" dt="2020-04-17T13:12:01.906" v="1"/>
          <ac:spMkLst>
            <pc:docMk/>
            <pc:sldMk cId="3861153024" sldId="257"/>
            <ac:spMk id="2" creationId="{9A0B0C7A-5829-4F33-9732-3F08F931622C}"/>
          </ac:spMkLst>
        </pc:spChg>
        <pc:spChg chg="add mod">
          <ac:chgData name="Mad Scientist" userId="e4c58536287370fd" providerId="LiveId" clId="{8E27B28E-0CA7-4ABF-B227-2DEC33884432}" dt="2020-04-17T23:18:56.904" v="951" actId="2085"/>
          <ac:spMkLst>
            <pc:docMk/>
            <pc:sldMk cId="3861153024" sldId="257"/>
            <ac:spMk id="2" creationId="{E6981EE0-B9FD-44CB-BD35-9FB6DB6AAE23}"/>
          </ac:spMkLst>
        </pc:spChg>
        <pc:spChg chg="del">
          <ac:chgData name="Mad Scientist" userId="e4c58536287370fd" providerId="LiveId" clId="{8E27B28E-0CA7-4ABF-B227-2DEC33884432}" dt="2020-04-17T13:12:01.906" v="1"/>
          <ac:spMkLst>
            <pc:docMk/>
            <pc:sldMk cId="3861153024" sldId="257"/>
            <ac:spMk id="3" creationId="{4659B014-0885-41EC-BF5B-CD9553FE56CC}"/>
          </ac:spMkLst>
        </pc:spChg>
        <pc:spChg chg="add del mod">
          <ac:chgData name="Mad Scientist" userId="e4c58536287370fd" providerId="LiveId" clId="{8E27B28E-0CA7-4ABF-B227-2DEC33884432}" dt="2020-04-17T13:13:28.054" v="8" actId="478"/>
          <ac:spMkLst>
            <pc:docMk/>
            <pc:sldMk cId="3861153024" sldId="257"/>
            <ac:spMk id="4" creationId="{53DD0194-7B41-4D68-A964-09A8D44B4194}"/>
          </ac:spMkLst>
        </pc:spChg>
        <pc:spChg chg="add del mod">
          <ac:chgData name="Mad Scientist" userId="e4c58536287370fd" providerId="LiveId" clId="{8E27B28E-0CA7-4ABF-B227-2DEC33884432}" dt="2020-04-17T13:13:42.461" v="9" actId="478"/>
          <ac:spMkLst>
            <pc:docMk/>
            <pc:sldMk cId="3861153024" sldId="257"/>
            <ac:spMk id="5" creationId="{B4350F26-D3E2-460A-A294-75657E8202ED}"/>
          </ac:spMkLst>
        </pc:spChg>
        <pc:spChg chg="add del mod">
          <ac:chgData name="Mad Scientist" userId="e4c58536287370fd" providerId="LiveId" clId="{8E27B28E-0CA7-4ABF-B227-2DEC33884432}" dt="2020-04-17T13:14:48.146" v="12"/>
          <ac:spMkLst>
            <pc:docMk/>
            <pc:sldMk cId="3861153024" sldId="257"/>
            <ac:spMk id="6" creationId="{A8AAA5CC-C809-4EB1-B79B-CD41C1B88FB4}"/>
          </ac:spMkLst>
        </pc:spChg>
        <pc:spChg chg="add del mod">
          <ac:chgData name="Mad Scientist" userId="e4c58536287370fd" providerId="LiveId" clId="{8E27B28E-0CA7-4ABF-B227-2DEC33884432}" dt="2020-04-17T13:36:30.568" v="70" actId="478"/>
          <ac:spMkLst>
            <pc:docMk/>
            <pc:sldMk cId="3861153024" sldId="257"/>
            <ac:spMk id="7" creationId="{352CBB90-B6E1-43EC-ACB3-1FDF3F240841}"/>
          </ac:spMkLst>
        </pc:spChg>
        <pc:spChg chg="add del mod">
          <ac:chgData name="Mad Scientist" userId="e4c58536287370fd" providerId="LiveId" clId="{8E27B28E-0CA7-4ABF-B227-2DEC33884432}" dt="2020-04-17T13:17:22.844" v="32" actId="478"/>
          <ac:spMkLst>
            <pc:docMk/>
            <pc:sldMk cId="3861153024" sldId="257"/>
            <ac:spMk id="8" creationId="{CE12815F-BE19-4505-8495-E10E8E0759A7}"/>
          </ac:spMkLst>
        </pc:spChg>
        <pc:spChg chg="add del mod">
          <ac:chgData name="Mad Scientist" userId="e4c58536287370fd" providerId="LiveId" clId="{8E27B28E-0CA7-4ABF-B227-2DEC33884432}" dt="2020-04-17T13:22:33.379" v="43" actId="478"/>
          <ac:spMkLst>
            <pc:docMk/>
            <pc:sldMk cId="3861153024" sldId="257"/>
            <ac:spMk id="9" creationId="{E6F6CD55-F1C3-4DDF-B466-B86A69171BEA}"/>
          </ac:spMkLst>
        </pc:spChg>
        <pc:spChg chg="add del mod">
          <ac:chgData name="Mad Scientist" userId="e4c58536287370fd" providerId="LiveId" clId="{8E27B28E-0CA7-4ABF-B227-2DEC33884432}" dt="2020-04-17T13:19:04.589" v="34" actId="478"/>
          <ac:spMkLst>
            <pc:docMk/>
            <pc:sldMk cId="3861153024" sldId="257"/>
            <ac:spMk id="11" creationId="{7CBEBBEB-A618-4A2A-9BD3-617145111336}"/>
          </ac:spMkLst>
        </pc:spChg>
        <pc:spChg chg="add mod ord">
          <ac:chgData name="Mad Scientist" userId="e4c58536287370fd" providerId="LiveId" clId="{8E27B28E-0CA7-4ABF-B227-2DEC33884432}" dt="2020-04-17T23:20:39.792" v="958" actId="1076"/>
          <ac:spMkLst>
            <pc:docMk/>
            <pc:sldMk cId="3861153024" sldId="257"/>
            <ac:spMk id="12" creationId="{29381AB7-125A-4251-A8C8-11EBE6B95637}"/>
          </ac:spMkLst>
        </pc:spChg>
        <pc:spChg chg="add mod">
          <ac:chgData name="Mad Scientist" userId="e4c58536287370fd" providerId="LiveId" clId="{8E27B28E-0CA7-4ABF-B227-2DEC33884432}" dt="2020-04-17T23:41:21.309" v="1065" actId="1076"/>
          <ac:spMkLst>
            <pc:docMk/>
            <pc:sldMk cId="3861153024" sldId="257"/>
            <ac:spMk id="13" creationId="{6840699F-79A2-4BEB-AD0D-0178151A40C2}"/>
          </ac:spMkLst>
        </pc:spChg>
        <pc:spChg chg="add mod">
          <ac:chgData name="Mad Scientist" userId="e4c58536287370fd" providerId="LiveId" clId="{8E27B28E-0CA7-4ABF-B227-2DEC33884432}" dt="2020-04-17T23:40:43.527" v="1062" actId="1076"/>
          <ac:spMkLst>
            <pc:docMk/>
            <pc:sldMk cId="3861153024" sldId="257"/>
            <ac:spMk id="14" creationId="{8817FE8E-E295-4E31-80CF-FD1A325C1D31}"/>
          </ac:spMkLst>
        </pc:spChg>
        <pc:spChg chg="add mod">
          <ac:chgData name="Mad Scientist" userId="e4c58536287370fd" providerId="LiveId" clId="{8E27B28E-0CA7-4ABF-B227-2DEC33884432}" dt="2020-04-17T23:40:43.527" v="1062" actId="1076"/>
          <ac:spMkLst>
            <pc:docMk/>
            <pc:sldMk cId="3861153024" sldId="257"/>
            <ac:spMk id="15" creationId="{0ADE8F13-B377-499F-8E8A-3FB267F67AD7}"/>
          </ac:spMkLst>
        </pc:spChg>
        <pc:spChg chg="add mod">
          <ac:chgData name="Mad Scientist" userId="e4c58536287370fd" providerId="LiveId" clId="{8E27B28E-0CA7-4ABF-B227-2DEC33884432}" dt="2020-04-17T23:41:21.309" v="1065" actId="1076"/>
          <ac:spMkLst>
            <pc:docMk/>
            <pc:sldMk cId="3861153024" sldId="257"/>
            <ac:spMk id="16" creationId="{5923FE38-DC71-48CA-985B-B27E7852FAE7}"/>
          </ac:spMkLst>
        </pc:spChg>
        <pc:spChg chg="add mod">
          <ac:chgData name="Mad Scientist" userId="e4c58536287370fd" providerId="LiveId" clId="{8E27B28E-0CA7-4ABF-B227-2DEC33884432}" dt="2020-04-17T23:41:21.309" v="1065" actId="1076"/>
          <ac:spMkLst>
            <pc:docMk/>
            <pc:sldMk cId="3861153024" sldId="257"/>
            <ac:spMk id="17" creationId="{91321A39-79C8-4DC8-AEF7-C9B8EDECD131}"/>
          </ac:spMkLst>
        </pc:spChg>
        <pc:spChg chg="add mod">
          <ac:chgData name="Mad Scientist" userId="e4c58536287370fd" providerId="LiveId" clId="{8E27B28E-0CA7-4ABF-B227-2DEC33884432}" dt="2020-04-17T23:40:53.332" v="1063" actId="1076"/>
          <ac:spMkLst>
            <pc:docMk/>
            <pc:sldMk cId="3861153024" sldId="257"/>
            <ac:spMk id="18" creationId="{6DE0FF4E-B388-4934-8C27-850D6104F704}"/>
          </ac:spMkLst>
        </pc:spChg>
        <pc:spChg chg="add del mod">
          <ac:chgData name="Mad Scientist" userId="e4c58536287370fd" providerId="LiveId" clId="{8E27B28E-0CA7-4ABF-B227-2DEC33884432}" dt="2020-04-17T13:46:28.470" v="250"/>
          <ac:spMkLst>
            <pc:docMk/>
            <pc:sldMk cId="3861153024" sldId="257"/>
            <ac:spMk id="18" creationId="{97ED1359-A254-49B4-8DBA-3A0CB710BE0F}"/>
          </ac:spMkLst>
        </pc:spChg>
        <pc:spChg chg="add mod">
          <ac:chgData name="Mad Scientist" userId="e4c58536287370fd" providerId="LiveId" clId="{8E27B28E-0CA7-4ABF-B227-2DEC33884432}" dt="2020-04-17T23:40:43.527" v="1062" actId="1076"/>
          <ac:spMkLst>
            <pc:docMk/>
            <pc:sldMk cId="3861153024" sldId="257"/>
            <ac:spMk id="19" creationId="{1CB3BB74-0F43-4044-95E4-85B0CBEFE509}"/>
          </ac:spMkLst>
        </pc:spChg>
        <pc:spChg chg="add del mod">
          <ac:chgData name="Mad Scientist" userId="e4c58536287370fd" providerId="LiveId" clId="{8E27B28E-0CA7-4ABF-B227-2DEC33884432}" dt="2020-04-17T13:46:28.470" v="250"/>
          <ac:spMkLst>
            <pc:docMk/>
            <pc:sldMk cId="3861153024" sldId="257"/>
            <ac:spMk id="19" creationId="{54D7EC75-8B94-404A-A702-FDD4E3C9460D}"/>
          </ac:spMkLst>
        </pc:spChg>
        <pc:spChg chg="add del mod">
          <ac:chgData name="Mad Scientist" userId="e4c58536287370fd" providerId="LiveId" clId="{8E27B28E-0CA7-4ABF-B227-2DEC33884432}" dt="2020-04-17T13:46:28.470" v="250"/>
          <ac:spMkLst>
            <pc:docMk/>
            <pc:sldMk cId="3861153024" sldId="257"/>
            <ac:spMk id="20" creationId="{08563DA7-6822-4839-861D-E9ACB106C646}"/>
          </ac:spMkLst>
        </pc:spChg>
        <pc:spChg chg="add mod">
          <ac:chgData name="Mad Scientist" userId="e4c58536287370fd" providerId="LiveId" clId="{8E27B28E-0CA7-4ABF-B227-2DEC33884432}" dt="2020-04-17T23:41:06.470" v="1064" actId="1076"/>
          <ac:spMkLst>
            <pc:docMk/>
            <pc:sldMk cId="3861153024" sldId="257"/>
            <ac:spMk id="20" creationId="{D8A4CB16-E2DD-4280-9204-56DA92F8EC82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21" creationId="{0733964E-44B3-44C4-AD40-1768EDB43325}"/>
          </ac:spMkLst>
        </pc:spChg>
        <pc:spChg chg="add mod">
          <ac:chgData name="Mad Scientist" userId="e4c58536287370fd" providerId="LiveId" clId="{8E27B28E-0CA7-4ABF-B227-2DEC33884432}" dt="2020-04-17T23:25:17.927" v="1048" actId="207"/>
          <ac:spMkLst>
            <pc:docMk/>
            <pc:sldMk cId="3861153024" sldId="257"/>
            <ac:spMk id="21" creationId="{98B50C22-2081-4C55-9626-6EDE30F9C5B9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22" creationId="{051A1F26-830D-4B05-A7E0-59CBB3C82E74}"/>
          </ac:spMkLst>
        </pc:spChg>
        <pc:spChg chg="add mod">
          <ac:chgData name="Mad Scientist" userId="e4c58536287370fd" providerId="LiveId" clId="{8E27B28E-0CA7-4ABF-B227-2DEC33884432}" dt="2020-04-17T23:09:40.967" v="930" actId="1076"/>
          <ac:spMkLst>
            <pc:docMk/>
            <pc:sldMk cId="3861153024" sldId="257"/>
            <ac:spMk id="22" creationId="{10FA5A16-554F-4AEE-AE1A-89F20C1AD550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23" creationId="{2BF92073-F8C6-4DD7-8744-5EC725E766DB}"/>
          </ac:spMkLst>
        </pc:spChg>
        <pc:spChg chg="add mod">
          <ac:chgData name="Mad Scientist" userId="e4c58536287370fd" providerId="LiveId" clId="{8E27B28E-0CA7-4ABF-B227-2DEC33884432}" dt="2020-04-17T23:09:40.967" v="930" actId="1076"/>
          <ac:spMkLst>
            <pc:docMk/>
            <pc:sldMk cId="3861153024" sldId="257"/>
            <ac:spMk id="23" creationId="{92785D63-DB6E-4426-87BE-4D61D763874C}"/>
          </ac:spMkLst>
        </pc:spChg>
        <pc:spChg chg="add del mod">
          <ac:chgData name="Mad Scientist" userId="e4c58536287370fd" providerId="LiveId" clId="{8E27B28E-0CA7-4ABF-B227-2DEC33884432}" dt="2020-04-17T13:48:35.061" v="253" actId="478"/>
          <ac:spMkLst>
            <pc:docMk/>
            <pc:sldMk cId="3861153024" sldId="257"/>
            <ac:spMk id="24" creationId="{07B76DCC-5A65-474C-9355-7E446248AAB1}"/>
          </ac:spMkLst>
        </pc:spChg>
        <pc:spChg chg="add mod">
          <ac:chgData name="Mad Scientist" userId="e4c58536287370fd" providerId="LiveId" clId="{8E27B28E-0CA7-4ABF-B227-2DEC33884432}" dt="2020-04-17T23:40:43.527" v="1062" actId="1076"/>
          <ac:spMkLst>
            <pc:docMk/>
            <pc:sldMk cId="3861153024" sldId="257"/>
            <ac:spMk id="24" creationId="{FD17C9B6-933F-4244-B5BE-F2776300DC56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25" creationId="{2FBF0C7F-8D2D-4FE7-BCEC-9B390CE24FD1}"/>
          </ac:spMkLst>
        </pc:spChg>
        <pc:spChg chg="add del mod">
          <ac:chgData name="Mad Scientist" userId="e4c58536287370fd" providerId="LiveId" clId="{8E27B28E-0CA7-4ABF-B227-2DEC33884432}" dt="2020-04-17T13:48:50.101" v="254" actId="478"/>
          <ac:spMkLst>
            <pc:docMk/>
            <pc:sldMk cId="3861153024" sldId="257"/>
            <ac:spMk id="25" creationId="{32601903-37E2-461B-8448-41097FD73CE8}"/>
          </ac:spMkLst>
        </pc:spChg>
        <pc:spChg chg="add mod">
          <ac:chgData name="Mad Scientist" userId="e4c58536287370fd" providerId="LiveId" clId="{8E27B28E-0CA7-4ABF-B227-2DEC33884432}" dt="2020-04-17T23:09:40.967" v="930" actId="1076"/>
          <ac:spMkLst>
            <pc:docMk/>
            <pc:sldMk cId="3861153024" sldId="257"/>
            <ac:spMk id="25" creationId="{5F886A37-61CC-447F-84B4-14C249DE160E}"/>
          </ac:spMkLst>
        </pc:spChg>
        <pc:spChg chg="add mod ord">
          <ac:chgData name="Mad Scientist" userId="e4c58536287370fd" providerId="LiveId" clId="{8E27B28E-0CA7-4ABF-B227-2DEC33884432}" dt="2020-04-17T23:20:33.993" v="956" actId="166"/>
          <ac:spMkLst>
            <pc:docMk/>
            <pc:sldMk cId="3861153024" sldId="257"/>
            <ac:spMk id="26" creationId="{7F1EC8E4-3C43-4F63-8AF7-D4E488BD97AD}"/>
          </ac:spMkLst>
        </pc:spChg>
        <pc:spChg chg="add mod ord">
          <ac:chgData name="Mad Scientist" userId="e4c58536287370fd" providerId="LiveId" clId="{8E27B28E-0CA7-4ABF-B227-2DEC33884432}" dt="2020-04-17T23:04:06.379" v="895" actId="166"/>
          <ac:spMkLst>
            <pc:docMk/>
            <pc:sldMk cId="3861153024" sldId="257"/>
            <ac:spMk id="27" creationId="{4F4763DB-C8CE-43AA-838F-084140D961F1}"/>
          </ac:spMkLst>
        </pc:spChg>
        <pc:spChg chg="add mod">
          <ac:chgData name="Mad Scientist" userId="e4c58536287370fd" providerId="LiveId" clId="{8E27B28E-0CA7-4ABF-B227-2DEC33884432}" dt="2020-04-17T14:07:26.382" v="451" actId="14100"/>
          <ac:spMkLst>
            <pc:docMk/>
            <pc:sldMk cId="3861153024" sldId="257"/>
            <ac:spMk id="28" creationId="{80AA252D-8675-4746-BAB5-EE74FB79AD2A}"/>
          </ac:spMkLst>
        </pc:spChg>
        <pc:spChg chg="add mod">
          <ac:chgData name="Mad Scientist" userId="e4c58536287370fd" providerId="LiveId" clId="{8E27B28E-0CA7-4ABF-B227-2DEC33884432}" dt="2020-04-17T14:07:10.333" v="450" actId="1076"/>
          <ac:spMkLst>
            <pc:docMk/>
            <pc:sldMk cId="3861153024" sldId="257"/>
            <ac:spMk id="29" creationId="{98D1505D-626E-4CD7-8F78-C45BB4D404B1}"/>
          </ac:spMkLst>
        </pc:spChg>
        <pc:spChg chg="add mod">
          <ac:chgData name="Mad Scientist" userId="e4c58536287370fd" providerId="LiveId" clId="{8E27B28E-0CA7-4ABF-B227-2DEC33884432}" dt="2020-04-17T14:07:10.333" v="450" actId="1076"/>
          <ac:spMkLst>
            <pc:docMk/>
            <pc:sldMk cId="3861153024" sldId="257"/>
            <ac:spMk id="30" creationId="{A6019AD9-796E-4C81-A949-EA8E6F90CE46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31" creationId="{CA023C84-250F-43F9-B6D8-2D6228BC8382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33" creationId="{6CE7E496-AF6D-4B56-B656-C7D05E632548}"/>
          </ac:spMkLst>
        </pc:spChg>
        <pc:spChg chg="add del mod">
          <ac:chgData name="Mad Scientist" userId="e4c58536287370fd" providerId="LiveId" clId="{8E27B28E-0CA7-4ABF-B227-2DEC33884432}" dt="2020-04-17T22:42:33.131" v="798" actId="478"/>
          <ac:spMkLst>
            <pc:docMk/>
            <pc:sldMk cId="3861153024" sldId="257"/>
            <ac:spMk id="34" creationId="{4A345C45-6E21-4F4D-8DF9-C73DCC121082}"/>
          </ac:spMkLst>
        </pc:spChg>
        <pc:spChg chg="add mod">
          <ac:chgData name="Mad Scientist" userId="e4c58536287370fd" providerId="LiveId" clId="{8E27B28E-0CA7-4ABF-B227-2DEC33884432}" dt="2020-04-17T23:25:31.430" v="1053" actId="207"/>
          <ac:spMkLst>
            <pc:docMk/>
            <pc:sldMk cId="3861153024" sldId="257"/>
            <ac:spMk id="34" creationId="{7BFA6E58-F963-4B03-B4FB-3B328B196738}"/>
          </ac:spMkLst>
        </pc:spChg>
        <pc:spChg chg="add mod">
          <ac:chgData name="Mad Scientist" userId="e4c58536287370fd" providerId="LiveId" clId="{8E27B28E-0CA7-4ABF-B227-2DEC33884432}" dt="2020-04-17T23:21:14.856" v="961" actId="1076"/>
          <ac:spMkLst>
            <pc:docMk/>
            <pc:sldMk cId="3861153024" sldId="257"/>
            <ac:spMk id="35" creationId="{4EA450B9-8E7B-4B9D-837F-1417610FE954}"/>
          </ac:spMkLst>
        </pc:spChg>
        <pc:spChg chg="add mod">
          <ac:chgData name="Mad Scientist" userId="e4c58536287370fd" providerId="LiveId" clId="{8E27B28E-0CA7-4ABF-B227-2DEC33884432}" dt="2020-04-17T23:22:47.374" v="992" actId="207"/>
          <ac:spMkLst>
            <pc:docMk/>
            <pc:sldMk cId="3861153024" sldId="257"/>
            <ac:spMk id="39" creationId="{B1C2286A-A19E-413C-851F-FA5FB1E2DFBE}"/>
          </ac:spMkLst>
        </pc:spChg>
        <pc:spChg chg="add mod">
          <ac:chgData name="Mad Scientist" userId="e4c58536287370fd" providerId="LiveId" clId="{8E27B28E-0CA7-4ABF-B227-2DEC33884432}" dt="2020-04-17T23:24:26.352" v="1015" actId="20577"/>
          <ac:spMkLst>
            <pc:docMk/>
            <pc:sldMk cId="3861153024" sldId="257"/>
            <ac:spMk id="40" creationId="{9E2CCD7A-7CD3-4914-8760-A05E66871A18}"/>
          </ac:spMkLst>
        </pc:spChg>
        <pc:spChg chg="add mod">
          <ac:chgData name="Mad Scientist" userId="e4c58536287370fd" providerId="LiveId" clId="{8E27B28E-0CA7-4ABF-B227-2DEC33884432}" dt="2020-04-17T23:24:32.368" v="1024" actId="20577"/>
          <ac:spMkLst>
            <pc:docMk/>
            <pc:sldMk cId="3861153024" sldId="257"/>
            <ac:spMk id="41" creationId="{5544AA18-D84E-4499-8EA2-7944FA4C970C}"/>
          </ac:spMkLst>
        </pc:spChg>
        <pc:spChg chg="add mod">
          <ac:chgData name="Mad Scientist" userId="e4c58536287370fd" providerId="LiveId" clId="{8E27B28E-0CA7-4ABF-B227-2DEC33884432}" dt="2020-04-17T23:24:40.539" v="1032" actId="20577"/>
          <ac:spMkLst>
            <pc:docMk/>
            <pc:sldMk cId="3861153024" sldId="257"/>
            <ac:spMk id="42" creationId="{0056335E-EABE-4A6A-9DAB-D5278C6188AB}"/>
          </ac:spMkLst>
        </pc:spChg>
        <pc:spChg chg="add mod">
          <ac:chgData name="Mad Scientist" userId="e4c58536287370fd" providerId="LiveId" clId="{8E27B28E-0CA7-4ABF-B227-2DEC33884432}" dt="2020-04-17T23:46:17.993" v="1257" actId="207"/>
          <ac:spMkLst>
            <pc:docMk/>
            <pc:sldMk cId="3861153024" sldId="257"/>
            <ac:spMk id="43" creationId="{B444EAD6-2E80-4B5F-89AF-07294F206A9E}"/>
          </ac:spMkLst>
        </pc:spChg>
        <pc:spChg chg="add mod">
          <ac:chgData name="Mad Scientist" userId="e4c58536287370fd" providerId="LiveId" clId="{8E27B28E-0CA7-4ABF-B227-2DEC33884432}" dt="2020-04-17T23:46:28.370" v="1258" actId="207"/>
          <ac:spMkLst>
            <pc:docMk/>
            <pc:sldMk cId="3861153024" sldId="257"/>
            <ac:spMk id="44" creationId="{599D62E3-F61F-4F0F-BA26-F55C7510708D}"/>
          </ac:spMkLst>
        </pc:spChg>
        <pc:cxnChg chg="add mod">
          <ac:chgData name="Mad Scientist" userId="e4c58536287370fd" providerId="LiveId" clId="{8E27B28E-0CA7-4ABF-B227-2DEC33884432}" dt="2020-04-17T23:18:37.364" v="949" actId="1076"/>
          <ac:cxnSpMkLst>
            <pc:docMk/>
            <pc:sldMk cId="3861153024" sldId="257"/>
            <ac:cxnSpMk id="4" creationId="{87510F87-C1D3-412A-BF7D-05BC5D2E4718}"/>
          </ac:cxnSpMkLst>
        </pc:cxnChg>
        <pc:cxnChg chg="add mod">
          <ac:chgData name="Mad Scientist" userId="e4c58536287370fd" providerId="LiveId" clId="{8E27B28E-0CA7-4ABF-B227-2DEC33884432}" dt="2020-04-17T23:18:37.364" v="949" actId="1076"/>
          <ac:cxnSpMkLst>
            <pc:docMk/>
            <pc:sldMk cId="3861153024" sldId="257"/>
            <ac:cxnSpMk id="31" creationId="{F5AADB65-4123-4D22-8ECF-16783AAC85CB}"/>
          </ac:cxnSpMkLst>
        </pc:cxnChg>
        <pc:cxnChg chg="add mod">
          <ac:chgData name="Mad Scientist" userId="e4c58536287370fd" providerId="LiveId" clId="{8E27B28E-0CA7-4ABF-B227-2DEC33884432}" dt="2020-04-17T14:07:10.333" v="450" actId="1076"/>
          <ac:cxnSpMkLst>
            <pc:docMk/>
            <pc:sldMk cId="3861153024" sldId="257"/>
            <ac:cxnSpMk id="32" creationId="{1F301E2E-8521-4AFC-84A4-FC60EAB2C3B4}"/>
          </ac:cxnSpMkLst>
        </pc:cxnChg>
        <pc:cxnChg chg="add mod">
          <ac:chgData name="Mad Scientist" userId="e4c58536287370fd" providerId="LiveId" clId="{8E27B28E-0CA7-4ABF-B227-2DEC33884432}" dt="2020-04-17T23:18:37.364" v="949" actId="1076"/>
          <ac:cxnSpMkLst>
            <pc:docMk/>
            <pc:sldMk cId="3861153024" sldId="257"/>
            <ac:cxnSpMk id="33" creationId="{99EF8E86-73AF-4C88-AE4C-902A02EB6334}"/>
          </ac:cxnSpMkLst>
        </pc:cxnChg>
        <pc:cxnChg chg="add mod">
          <ac:chgData name="Mad Scientist" userId="e4c58536287370fd" providerId="LiveId" clId="{8E27B28E-0CA7-4ABF-B227-2DEC33884432}" dt="2020-04-17T23:21:14.856" v="961" actId="1076"/>
          <ac:cxnSpMkLst>
            <pc:docMk/>
            <pc:sldMk cId="3861153024" sldId="257"/>
            <ac:cxnSpMk id="36" creationId="{737073CD-E55F-4D0B-AB68-1ED89F2A334A}"/>
          </ac:cxnSpMkLst>
        </pc:cxnChg>
        <pc:cxnChg chg="add mod">
          <ac:chgData name="Mad Scientist" userId="e4c58536287370fd" providerId="LiveId" clId="{8E27B28E-0CA7-4ABF-B227-2DEC33884432}" dt="2020-04-17T23:21:14.856" v="961" actId="1076"/>
          <ac:cxnSpMkLst>
            <pc:docMk/>
            <pc:sldMk cId="3861153024" sldId="257"/>
            <ac:cxnSpMk id="37" creationId="{775A6833-6929-4119-A4C9-C06FFD09C297}"/>
          </ac:cxnSpMkLst>
        </pc:cxnChg>
        <pc:cxnChg chg="add mod">
          <ac:chgData name="Mad Scientist" userId="e4c58536287370fd" providerId="LiveId" clId="{8E27B28E-0CA7-4ABF-B227-2DEC33884432}" dt="2020-04-17T23:21:14.856" v="961" actId="1076"/>
          <ac:cxnSpMkLst>
            <pc:docMk/>
            <pc:sldMk cId="3861153024" sldId="257"/>
            <ac:cxnSpMk id="38" creationId="{86D35140-A83D-4E7F-8D1E-8E24CE5F69CA}"/>
          </ac:cxnSpMkLst>
        </pc:cxnChg>
      </pc:sldChg>
      <pc:sldChg chg="add del">
        <pc:chgData name="Mad Scientist" userId="e4c58536287370fd" providerId="LiveId" clId="{8E27B28E-0CA7-4ABF-B227-2DEC33884432}" dt="2020-04-17T13:29:58.044" v="61" actId="2696"/>
        <pc:sldMkLst>
          <pc:docMk/>
          <pc:sldMk cId="670334458" sldId="258"/>
        </pc:sldMkLst>
      </pc:sldChg>
      <pc:sldChg chg="modSp add del setBg">
        <pc:chgData name="Mad Scientist" userId="e4c58536287370fd" providerId="LiveId" clId="{8E27B28E-0CA7-4ABF-B227-2DEC33884432}" dt="2020-04-17T13:28:52.038" v="56" actId="2696"/>
        <pc:sldMkLst>
          <pc:docMk/>
          <pc:sldMk cId="3344352826" sldId="258"/>
        </pc:sldMkLst>
        <pc:spChg chg="mod">
          <ac:chgData name="Mad Scientist" userId="e4c58536287370fd" providerId="LiveId" clId="{8E27B28E-0CA7-4ABF-B227-2DEC33884432}" dt="2020-04-17T13:26:11.765" v="48" actId="207"/>
          <ac:spMkLst>
            <pc:docMk/>
            <pc:sldMk cId="3344352826" sldId="258"/>
            <ac:spMk id="7" creationId="{352CBB90-B6E1-43EC-ACB3-1FDF3F240841}"/>
          </ac:spMkLst>
        </pc:spChg>
      </pc:sldChg>
      <pc:sldChg chg="delSp add">
        <pc:chgData name="Mad Scientist" userId="e4c58536287370fd" providerId="LiveId" clId="{8E27B28E-0CA7-4ABF-B227-2DEC33884432}" dt="2020-04-17T13:29:34.177" v="60" actId="478"/>
        <pc:sldMkLst>
          <pc:docMk/>
          <pc:sldMk cId="3277436353" sldId="259"/>
        </pc:sldMkLst>
        <pc:spChg chg="del">
          <ac:chgData name="Mad Scientist" userId="e4c58536287370fd" providerId="LiveId" clId="{8E27B28E-0CA7-4ABF-B227-2DEC33884432}" dt="2020-04-17T13:29:19.793" v="59" actId="478"/>
          <ac:spMkLst>
            <pc:docMk/>
            <pc:sldMk cId="3277436353" sldId="259"/>
            <ac:spMk id="7" creationId="{352CBB90-B6E1-43EC-ACB3-1FDF3F240841}"/>
          </ac:spMkLst>
        </pc:spChg>
        <pc:spChg chg="del">
          <ac:chgData name="Mad Scientist" userId="e4c58536287370fd" providerId="LiveId" clId="{8E27B28E-0CA7-4ABF-B227-2DEC33884432}" dt="2020-04-17T13:29:34.177" v="60" actId="478"/>
          <ac:spMkLst>
            <pc:docMk/>
            <pc:sldMk cId="3277436353" sldId="259"/>
            <ac:spMk id="12" creationId="{29381AB7-125A-4251-A8C8-11EBE6B95637}"/>
          </ac:spMkLst>
        </pc:spChg>
      </pc:sldChg>
      <pc:sldChg chg="add">
        <pc:chgData name="Mad Scientist" userId="e4c58536287370fd" providerId="LiveId" clId="{8E27B28E-0CA7-4ABF-B227-2DEC33884432}" dt="2020-04-17T13:38:21.199" v="86"/>
        <pc:sldMkLst>
          <pc:docMk/>
          <pc:sldMk cId="74157496" sldId="260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7T06:30:14.107" idx="1">
    <p:pos x="10" y="10"/>
    <p:text>The landing page is going to be more general. Alowing future users to easily navigate to other AI offerings from fhrhdai.com.</p:text>
    <p:extLst>
      <p:ext uri="{C676402C-5697-4E1C-873F-D02D1690AC5C}">
        <p15:threadingInfo xmlns:p15="http://schemas.microsoft.com/office/powerpoint/2012/main" timeZoneBias="420"/>
      </p:ext>
    </p:extLst>
  </p:cm>
  <p:cm authorId="1" dt="2020-04-17T16:04:44.847" idx="2">
    <p:pos x="1353" y="270"/>
    <p:text>This pane will have in dropdown form the top 10 most common AI agent for each section. The pane should be collapsible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7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49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2C1A0-4E57-4322-AE07-6748A2E7610D}"/>
              </a:ext>
            </a:extLst>
          </p:cNvPr>
          <p:cNvSpPr txBox="1"/>
          <p:nvPr/>
        </p:nvSpPr>
        <p:spPr>
          <a:xfrm>
            <a:off x="1370693" y="4435229"/>
            <a:ext cx="9440034" cy="1059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This Document is meant to provide an editable template for </a:t>
            </a:r>
            <a:r>
              <a:rPr lang="en-US" sz="3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fhrhdai</a:t>
            </a:r>
            <a:r>
              <a:rPr lang="en-US" sz="3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platform design </a:t>
            </a: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3D5E9A3-265A-4F04-A8E4-5D062FECD8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4" r="10704" b="1"/>
          <a:stretch/>
        </p:blipFill>
        <p:spPr>
          <a:xfrm>
            <a:off x="1169349" y="695008"/>
            <a:ext cx="9845346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2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7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9381AB7-125A-4251-A8C8-11EBE6B95637}"/>
              </a:ext>
            </a:extLst>
          </p:cNvPr>
          <p:cNvSpPr txBox="1"/>
          <p:nvPr/>
        </p:nvSpPr>
        <p:spPr>
          <a:xfrm>
            <a:off x="1" y="0"/>
            <a:ext cx="12192000" cy="42920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0699F-79A2-4BEB-AD0D-0178151A40C2}"/>
              </a:ext>
            </a:extLst>
          </p:cNvPr>
          <p:cNvSpPr txBox="1"/>
          <p:nvPr/>
        </p:nvSpPr>
        <p:spPr>
          <a:xfrm>
            <a:off x="4752582" y="2646861"/>
            <a:ext cx="3185237" cy="164052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7FE8E-E295-4E31-80CF-FD1A325C1D31}"/>
              </a:ext>
            </a:extLst>
          </p:cNvPr>
          <p:cNvSpPr txBox="1"/>
          <p:nvPr/>
        </p:nvSpPr>
        <p:spPr>
          <a:xfrm>
            <a:off x="2809582" y="4488323"/>
            <a:ext cx="3185237" cy="164052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DE8F13-B377-499F-8E8A-3FB267F67AD7}"/>
              </a:ext>
            </a:extLst>
          </p:cNvPr>
          <p:cNvSpPr txBox="1"/>
          <p:nvPr/>
        </p:nvSpPr>
        <p:spPr>
          <a:xfrm>
            <a:off x="6722219" y="4488323"/>
            <a:ext cx="3185237" cy="164052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23FE38-DC71-48CA-985B-B27E7852FAE7}"/>
              </a:ext>
            </a:extLst>
          </p:cNvPr>
          <p:cNvSpPr txBox="1"/>
          <p:nvPr/>
        </p:nvSpPr>
        <p:spPr>
          <a:xfrm>
            <a:off x="5342114" y="2997566"/>
            <a:ext cx="2006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Education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21A39-79C8-4DC8-AEF7-C9B8EDECD131}"/>
              </a:ext>
            </a:extLst>
          </p:cNvPr>
          <p:cNvSpPr txBox="1"/>
          <p:nvPr/>
        </p:nvSpPr>
        <p:spPr>
          <a:xfrm>
            <a:off x="4752583" y="3827391"/>
            <a:ext cx="318523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With the help of artificial intelligence learn anything, then teach your AI what you know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AA252D-8675-4746-BAB5-EE74FB79AD2A}"/>
              </a:ext>
            </a:extLst>
          </p:cNvPr>
          <p:cNvSpPr txBox="1"/>
          <p:nvPr/>
        </p:nvSpPr>
        <p:spPr>
          <a:xfrm>
            <a:off x="5327780" y="42353"/>
            <a:ext cx="4516017" cy="307777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Let’s help you find what you are looking for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D1505D-626E-4CD7-8F78-C45BB4D404B1}"/>
              </a:ext>
            </a:extLst>
          </p:cNvPr>
          <p:cNvSpPr txBox="1"/>
          <p:nvPr/>
        </p:nvSpPr>
        <p:spPr>
          <a:xfrm>
            <a:off x="9366811" y="9241"/>
            <a:ext cx="540645" cy="38335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6019AD9-796E-4C81-A949-EA8E6F90CE46}"/>
              </a:ext>
            </a:extLst>
          </p:cNvPr>
          <p:cNvSpPr/>
          <p:nvPr/>
        </p:nvSpPr>
        <p:spPr>
          <a:xfrm>
            <a:off x="9474810" y="42353"/>
            <a:ext cx="197332" cy="19765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301E2E-8521-4AFC-84A4-FC60EAB2C3B4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9643243" y="211065"/>
            <a:ext cx="146554" cy="1050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E0FF4E-B388-4934-8C27-850D6104F704}"/>
              </a:ext>
            </a:extLst>
          </p:cNvPr>
          <p:cNvSpPr txBox="1"/>
          <p:nvPr/>
        </p:nvSpPr>
        <p:spPr>
          <a:xfrm>
            <a:off x="3390228" y="4942896"/>
            <a:ext cx="2006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Public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B3BB74-0F43-4044-95E4-85B0CBEFE509}"/>
              </a:ext>
            </a:extLst>
          </p:cNvPr>
          <p:cNvSpPr txBox="1"/>
          <p:nvPr/>
        </p:nvSpPr>
        <p:spPr>
          <a:xfrm>
            <a:off x="2809582" y="5773896"/>
            <a:ext cx="318523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Create an AI agent, give it a profile, train it, then test how much it learned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A4CB16-E2DD-4280-9204-56DA92F8EC82}"/>
              </a:ext>
            </a:extLst>
          </p:cNvPr>
          <p:cNvSpPr txBox="1"/>
          <p:nvPr/>
        </p:nvSpPr>
        <p:spPr>
          <a:xfrm>
            <a:off x="7325506" y="4955146"/>
            <a:ext cx="2006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Business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17C9B6-933F-4244-B5BE-F2776300DC56}"/>
              </a:ext>
            </a:extLst>
          </p:cNvPr>
          <p:cNvSpPr txBox="1"/>
          <p:nvPr/>
        </p:nvSpPr>
        <p:spPr>
          <a:xfrm>
            <a:off x="6722218" y="5655744"/>
            <a:ext cx="3185236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Without any knowledge of programing, create AI agents for various aspects of your business and watch your margins grow while you sleep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B50C22-2081-4C55-9626-6EDE30F9C5B9}"/>
              </a:ext>
            </a:extLst>
          </p:cNvPr>
          <p:cNvSpPr txBox="1"/>
          <p:nvPr/>
        </p:nvSpPr>
        <p:spPr>
          <a:xfrm>
            <a:off x="0" y="429208"/>
            <a:ext cx="2147582" cy="6463308"/>
          </a:xfrm>
          <a:prstGeom prst="rect">
            <a:avLst/>
          </a:prstGeom>
          <a:solidFill>
            <a:srgbClr val="7030A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763DB-C8CE-43AA-838F-084140D961F1}"/>
              </a:ext>
            </a:extLst>
          </p:cNvPr>
          <p:cNvSpPr txBox="1"/>
          <p:nvPr/>
        </p:nvSpPr>
        <p:spPr>
          <a:xfrm>
            <a:off x="0" y="0"/>
            <a:ext cx="877078" cy="523220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2060"/>
                </a:solidFill>
              </a:rPr>
              <a:t>fhrhdai</a:t>
            </a:r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Motto: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FA5A16-554F-4AEE-AE1A-89F20C1AD550}"/>
              </a:ext>
            </a:extLst>
          </p:cNvPr>
          <p:cNvSpPr txBox="1"/>
          <p:nvPr/>
        </p:nvSpPr>
        <p:spPr>
          <a:xfrm>
            <a:off x="20202" y="1659790"/>
            <a:ext cx="2127380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Education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85D63-DB6E-4426-87BE-4D61D763874C}"/>
              </a:ext>
            </a:extLst>
          </p:cNvPr>
          <p:cNvSpPr txBox="1"/>
          <p:nvPr/>
        </p:nvSpPr>
        <p:spPr>
          <a:xfrm>
            <a:off x="10100" y="1994804"/>
            <a:ext cx="2127380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Public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86A37-61CC-447F-84B4-14C249DE160E}"/>
              </a:ext>
            </a:extLst>
          </p:cNvPr>
          <p:cNvSpPr txBox="1"/>
          <p:nvPr/>
        </p:nvSpPr>
        <p:spPr>
          <a:xfrm>
            <a:off x="-2" y="2347044"/>
            <a:ext cx="2127380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Business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981EE0-B9FD-44CB-BD35-9FB6DB6AAE23}"/>
              </a:ext>
            </a:extLst>
          </p:cNvPr>
          <p:cNvSpPr/>
          <p:nvPr/>
        </p:nvSpPr>
        <p:spPr>
          <a:xfrm>
            <a:off x="1733797" y="523220"/>
            <a:ext cx="393581" cy="24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510F87-C1D3-412A-BF7D-05BC5D2E4718}"/>
              </a:ext>
            </a:extLst>
          </p:cNvPr>
          <p:cNvCxnSpPr/>
          <p:nvPr/>
        </p:nvCxnSpPr>
        <p:spPr>
          <a:xfrm>
            <a:off x="1800227" y="701040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AADB65-4123-4D22-8ECF-16783AAC85CB}"/>
              </a:ext>
            </a:extLst>
          </p:cNvPr>
          <p:cNvCxnSpPr/>
          <p:nvPr/>
        </p:nvCxnSpPr>
        <p:spPr>
          <a:xfrm>
            <a:off x="1800227" y="579120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F8E86-73AF-4C88-AE4C-902A02EB6334}"/>
              </a:ext>
            </a:extLst>
          </p:cNvPr>
          <p:cNvCxnSpPr/>
          <p:nvPr/>
        </p:nvCxnSpPr>
        <p:spPr>
          <a:xfrm>
            <a:off x="1800227" y="640080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FA6E58-F963-4B03-B4FB-3B328B196738}"/>
              </a:ext>
            </a:extLst>
          </p:cNvPr>
          <p:cNvSpPr txBox="1"/>
          <p:nvPr/>
        </p:nvSpPr>
        <p:spPr>
          <a:xfrm>
            <a:off x="10552921" y="429208"/>
            <a:ext cx="1669305" cy="6463308"/>
          </a:xfrm>
          <a:prstGeom prst="rect">
            <a:avLst/>
          </a:prstGeom>
          <a:solidFill>
            <a:srgbClr val="7030A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1EC8E4-3C43-4F63-8AF7-D4E488BD97AD}"/>
              </a:ext>
            </a:extLst>
          </p:cNvPr>
          <p:cNvSpPr txBox="1"/>
          <p:nvPr/>
        </p:nvSpPr>
        <p:spPr>
          <a:xfrm>
            <a:off x="10795518" y="0"/>
            <a:ext cx="1396481" cy="523220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Profile Picture and other info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A450B9-8E7B-4B9D-837F-1417610FE954}"/>
              </a:ext>
            </a:extLst>
          </p:cNvPr>
          <p:cNvSpPr/>
          <p:nvPr/>
        </p:nvSpPr>
        <p:spPr>
          <a:xfrm>
            <a:off x="10595738" y="645678"/>
            <a:ext cx="393581" cy="24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7073CD-E55F-4D0B-AB68-1ED89F2A334A}"/>
              </a:ext>
            </a:extLst>
          </p:cNvPr>
          <p:cNvCxnSpPr/>
          <p:nvPr/>
        </p:nvCxnSpPr>
        <p:spPr>
          <a:xfrm>
            <a:off x="10662168" y="823498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5A6833-6929-4119-A4C9-C06FFD09C297}"/>
              </a:ext>
            </a:extLst>
          </p:cNvPr>
          <p:cNvCxnSpPr/>
          <p:nvPr/>
        </p:nvCxnSpPr>
        <p:spPr>
          <a:xfrm>
            <a:off x="10662168" y="701578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D35140-A83D-4E7F-8D1E-8E24CE5F69CA}"/>
              </a:ext>
            </a:extLst>
          </p:cNvPr>
          <p:cNvCxnSpPr/>
          <p:nvPr/>
        </p:nvCxnSpPr>
        <p:spPr>
          <a:xfrm>
            <a:off x="10662168" y="762538"/>
            <a:ext cx="266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2286A-A19E-413C-851F-FA5FB1E2DFBE}"/>
              </a:ext>
            </a:extLst>
          </p:cNvPr>
          <p:cNvSpPr txBox="1"/>
          <p:nvPr/>
        </p:nvSpPr>
        <p:spPr>
          <a:xfrm>
            <a:off x="95579" y="1260520"/>
            <a:ext cx="197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Popular AI Agents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2CCD7A-7CD3-4914-8760-A05E66871A18}"/>
              </a:ext>
            </a:extLst>
          </p:cNvPr>
          <p:cNvSpPr txBox="1"/>
          <p:nvPr/>
        </p:nvSpPr>
        <p:spPr>
          <a:xfrm>
            <a:off x="10552921" y="1753290"/>
            <a:ext cx="1639079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Active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44AA18-D84E-4499-8EA2-7944FA4C970C}"/>
              </a:ext>
            </a:extLst>
          </p:cNvPr>
          <p:cNvSpPr txBox="1"/>
          <p:nvPr/>
        </p:nvSpPr>
        <p:spPr>
          <a:xfrm>
            <a:off x="10552921" y="2088304"/>
            <a:ext cx="1628979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Inactive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56335E-EABE-4A6A-9DAB-D5278C6188AB}"/>
              </a:ext>
            </a:extLst>
          </p:cNvPr>
          <p:cNvSpPr txBox="1"/>
          <p:nvPr/>
        </p:nvSpPr>
        <p:spPr>
          <a:xfrm>
            <a:off x="10552921" y="2440544"/>
            <a:ext cx="1639079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Retired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44EAD6-2E80-4B5F-89AF-07294F206A9E}"/>
              </a:ext>
            </a:extLst>
          </p:cNvPr>
          <p:cNvSpPr txBox="1"/>
          <p:nvPr/>
        </p:nvSpPr>
        <p:spPr>
          <a:xfrm>
            <a:off x="9563878" y="669609"/>
            <a:ext cx="829137" cy="30777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Login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9D62E3-F61F-4F0F-BA26-F55C7510708D}"/>
              </a:ext>
            </a:extLst>
          </p:cNvPr>
          <p:cNvSpPr txBox="1"/>
          <p:nvPr/>
        </p:nvSpPr>
        <p:spPr>
          <a:xfrm>
            <a:off x="9563878" y="1021295"/>
            <a:ext cx="829137" cy="30777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86115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7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43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7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57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102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Dubai</vt:lpstr>
      <vt:lpstr>Georgia Pro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 Scientist</dc:creator>
  <cp:lastModifiedBy>Mad Scientist</cp:lastModifiedBy>
  <cp:revision>1</cp:revision>
  <dcterms:created xsi:type="dcterms:W3CDTF">2020-04-17T13:02:30Z</dcterms:created>
  <dcterms:modified xsi:type="dcterms:W3CDTF">2020-04-17T23:46:37Z</dcterms:modified>
</cp:coreProperties>
</file>