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" id="{2676B14C-987F-414B-A23D-44B096951192}">
          <p14:sldIdLst>
            <p14:sldId id="256"/>
          </p14:sldIdLst>
        </p14:section>
        <p14:section name="Landing Page" id="{A8D46849-E031-4D13-8AB1-AA4958B42234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 Scientist" initials="MS" lastIdx="1" clrIdx="0">
    <p:extLst>
      <p:ext uri="{19B8F6BF-5375-455C-9EA6-DF929625EA0E}">
        <p15:presenceInfo xmlns:p15="http://schemas.microsoft.com/office/powerpoint/2012/main" userId="e4c5853628737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4BC"/>
    <a:srgbClr val="7B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7B28E-0CA7-4ABF-B227-2DEC33884432}" v="71" dt="2020-04-17T17:33:4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 Scientist" userId="e4c58536287370fd" providerId="LiveId" clId="{8E27B28E-0CA7-4ABF-B227-2DEC33884432}"/>
    <pc:docChg chg="undo custSel addSld delSld modSld modSection">
      <pc:chgData name="Mad Scientist" userId="e4c58536287370fd" providerId="LiveId" clId="{8E27B28E-0CA7-4ABF-B227-2DEC33884432}" dt="2020-04-17T17:41:41.776" v="753" actId="1076"/>
      <pc:docMkLst>
        <pc:docMk/>
      </pc:docMkLst>
      <pc:sldChg chg="addSp delSp modSp add setBg addCm modCm">
        <pc:chgData name="Mad Scientist" userId="e4c58536287370fd" providerId="LiveId" clId="{8E27B28E-0CA7-4ABF-B227-2DEC33884432}" dt="2020-04-17T17:41:41.776" v="753" actId="1076"/>
        <pc:sldMkLst>
          <pc:docMk/>
          <pc:sldMk cId="3861153024" sldId="257"/>
        </pc:sldMkLst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2" creationId="{9A0B0C7A-5829-4F33-9732-3F08F931622C}"/>
          </ac:spMkLst>
        </pc:spChg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3" creationId="{4659B014-0885-41EC-BF5B-CD9553FE56CC}"/>
          </ac:spMkLst>
        </pc:spChg>
        <pc:spChg chg="add del mod">
          <ac:chgData name="Mad Scientist" userId="e4c58536287370fd" providerId="LiveId" clId="{8E27B28E-0CA7-4ABF-B227-2DEC33884432}" dt="2020-04-17T13:13:28.054" v="8" actId="478"/>
          <ac:spMkLst>
            <pc:docMk/>
            <pc:sldMk cId="3861153024" sldId="257"/>
            <ac:spMk id="4" creationId="{53DD0194-7B41-4D68-A964-09A8D44B4194}"/>
          </ac:spMkLst>
        </pc:spChg>
        <pc:spChg chg="add del mod">
          <ac:chgData name="Mad Scientist" userId="e4c58536287370fd" providerId="LiveId" clId="{8E27B28E-0CA7-4ABF-B227-2DEC33884432}" dt="2020-04-17T13:13:42.461" v="9" actId="478"/>
          <ac:spMkLst>
            <pc:docMk/>
            <pc:sldMk cId="3861153024" sldId="257"/>
            <ac:spMk id="5" creationId="{B4350F26-D3E2-460A-A294-75657E8202ED}"/>
          </ac:spMkLst>
        </pc:spChg>
        <pc:spChg chg="add del mod">
          <ac:chgData name="Mad Scientist" userId="e4c58536287370fd" providerId="LiveId" clId="{8E27B28E-0CA7-4ABF-B227-2DEC33884432}" dt="2020-04-17T13:14:48.146" v="12"/>
          <ac:spMkLst>
            <pc:docMk/>
            <pc:sldMk cId="3861153024" sldId="257"/>
            <ac:spMk id="6" creationId="{A8AAA5CC-C809-4EB1-B79B-CD41C1B88FB4}"/>
          </ac:spMkLst>
        </pc:spChg>
        <pc:spChg chg="add del mod">
          <ac:chgData name="Mad Scientist" userId="e4c58536287370fd" providerId="LiveId" clId="{8E27B28E-0CA7-4ABF-B227-2DEC33884432}" dt="2020-04-17T13:36:30.568" v="70" actId="478"/>
          <ac:spMkLst>
            <pc:docMk/>
            <pc:sldMk cId="3861153024" sldId="257"/>
            <ac:spMk id="7" creationId="{352CBB90-B6E1-43EC-ACB3-1FDF3F240841}"/>
          </ac:spMkLst>
        </pc:spChg>
        <pc:spChg chg="add del mod">
          <ac:chgData name="Mad Scientist" userId="e4c58536287370fd" providerId="LiveId" clId="{8E27B28E-0CA7-4ABF-B227-2DEC33884432}" dt="2020-04-17T13:17:22.844" v="32" actId="478"/>
          <ac:spMkLst>
            <pc:docMk/>
            <pc:sldMk cId="3861153024" sldId="257"/>
            <ac:spMk id="8" creationId="{CE12815F-BE19-4505-8495-E10E8E0759A7}"/>
          </ac:spMkLst>
        </pc:spChg>
        <pc:spChg chg="add del mod">
          <ac:chgData name="Mad Scientist" userId="e4c58536287370fd" providerId="LiveId" clId="{8E27B28E-0CA7-4ABF-B227-2DEC33884432}" dt="2020-04-17T13:22:33.379" v="43" actId="478"/>
          <ac:spMkLst>
            <pc:docMk/>
            <pc:sldMk cId="3861153024" sldId="257"/>
            <ac:spMk id="9" creationId="{E6F6CD55-F1C3-4DDF-B466-B86A69171BEA}"/>
          </ac:spMkLst>
        </pc:spChg>
        <pc:spChg chg="add del mod">
          <ac:chgData name="Mad Scientist" userId="e4c58536287370fd" providerId="LiveId" clId="{8E27B28E-0CA7-4ABF-B227-2DEC33884432}" dt="2020-04-17T13:19:04.589" v="34" actId="478"/>
          <ac:spMkLst>
            <pc:docMk/>
            <pc:sldMk cId="3861153024" sldId="257"/>
            <ac:spMk id="11" creationId="{7CBEBBEB-A618-4A2A-9BD3-617145111336}"/>
          </ac:spMkLst>
        </pc:spChg>
        <pc:spChg chg="add mod">
          <ac:chgData name="Mad Scientist" userId="e4c58536287370fd" providerId="LiveId" clId="{8E27B28E-0CA7-4ABF-B227-2DEC33884432}" dt="2020-04-17T13:45:55.349" v="246" actId="207"/>
          <ac:spMkLst>
            <pc:docMk/>
            <pc:sldMk cId="3861153024" sldId="257"/>
            <ac:spMk id="12" creationId="{29381AB7-125A-4251-A8C8-11EBE6B95637}"/>
          </ac:spMkLst>
        </pc:spChg>
        <pc:spChg chg="add mod">
          <ac:chgData name="Mad Scientist" userId="e4c58536287370fd" providerId="LiveId" clId="{8E27B28E-0CA7-4ABF-B227-2DEC33884432}" dt="2020-04-17T13:37:52.333" v="84" actId="1076"/>
          <ac:spMkLst>
            <pc:docMk/>
            <pc:sldMk cId="3861153024" sldId="257"/>
            <ac:spMk id="13" creationId="{6840699F-79A2-4BEB-AD0D-0178151A40C2}"/>
          </ac:spMkLst>
        </pc:spChg>
        <pc:spChg chg="add mod">
          <ac:chgData name="Mad Scientist" userId="e4c58536287370fd" providerId="LiveId" clId="{8E27B28E-0CA7-4ABF-B227-2DEC33884432}" dt="2020-04-17T13:37:39.925" v="82" actId="1076"/>
          <ac:spMkLst>
            <pc:docMk/>
            <pc:sldMk cId="3861153024" sldId="257"/>
            <ac:spMk id="14" creationId="{8817FE8E-E295-4E31-80CF-FD1A325C1D31}"/>
          </ac:spMkLst>
        </pc:spChg>
        <pc:spChg chg="add mod">
          <ac:chgData name="Mad Scientist" userId="e4c58536287370fd" providerId="LiveId" clId="{8E27B28E-0CA7-4ABF-B227-2DEC33884432}" dt="2020-04-17T13:37:55.305" v="85" actId="1076"/>
          <ac:spMkLst>
            <pc:docMk/>
            <pc:sldMk cId="3861153024" sldId="257"/>
            <ac:spMk id="15" creationId="{0ADE8F13-B377-499F-8E8A-3FB267F67AD7}"/>
          </ac:spMkLst>
        </pc:spChg>
        <pc:spChg chg="add mod">
          <ac:chgData name="Mad Scientist" userId="e4c58536287370fd" providerId="LiveId" clId="{8E27B28E-0CA7-4ABF-B227-2DEC33884432}" dt="2020-04-17T13:39:34.707" v="101" actId="1076"/>
          <ac:spMkLst>
            <pc:docMk/>
            <pc:sldMk cId="3861153024" sldId="257"/>
            <ac:spMk id="16" creationId="{5923FE38-DC71-48CA-985B-B27E7852FAE7}"/>
          </ac:spMkLst>
        </pc:spChg>
        <pc:spChg chg="add mod">
          <ac:chgData name="Mad Scientist" userId="e4c58536287370fd" providerId="LiveId" clId="{8E27B28E-0CA7-4ABF-B227-2DEC33884432}" dt="2020-04-17T13:43:16.791" v="244" actId="20577"/>
          <ac:spMkLst>
            <pc:docMk/>
            <pc:sldMk cId="3861153024" sldId="257"/>
            <ac:spMk id="17" creationId="{91321A39-79C8-4DC8-AEF7-C9B8EDECD131}"/>
          </ac:spMkLst>
        </pc:spChg>
        <pc:spChg chg="add mod">
          <ac:chgData name="Mad Scientist" userId="e4c58536287370fd" providerId="LiveId" clId="{8E27B28E-0CA7-4ABF-B227-2DEC33884432}" dt="2020-04-17T17:25:00.485" v="468" actId="20577"/>
          <ac:spMkLst>
            <pc:docMk/>
            <pc:sldMk cId="3861153024" sldId="257"/>
            <ac:spMk id="18" creationId="{6DE0FF4E-B388-4934-8C27-850D6104F704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8" creationId="{97ED1359-A254-49B4-8DBA-3A0CB710BE0F}"/>
          </ac:spMkLst>
        </pc:spChg>
        <pc:spChg chg="add mod">
          <ac:chgData name="Mad Scientist" userId="e4c58536287370fd" providerId="LiveId" clId="{8E27B28E-0CA7-4ABF-B227-2DEC33884432}" dt="2020-04-17T17:26:45.441" v="551" actId="20577"/>
          <ac:spMkLst>
            <pc:docMk/>
            <pc:sldMk cId="3861153024" sldId="257"/>
            <ac:spMk id="19" creationId="{1CB3BB74-0F43-4044-95E4-85B0CBEFE509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9" creationId="{54D7EC75-8B94-404A-A702-FDD4E3C9460D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20" creationId="{08563DA7-6822-4839-861D-E9ACB106C646}"/>
          </ac:spMkLst>
        </pc:spChg>
        <pc:spChg chg="add mod">
          <ac:chgData name="Mad Scientist" userId="e4c58536287370fd" providerId="LiveId" clId="{8E27B28E-0CA7-4ABF-B227-2DEC33884432}" dt="2020-04-17T17:34:09.774" v="561" actId="20577"/>
          <ac:spMkLst>
            <pc:docMk/>
            <pc:sldMk cId="3861153024" sldId="257"/>
            <ac:spMk id="20" creationId="{D8A4CB16-E2DD-4280-9204-56DA92F8EC82}"/>
          </ac:spMkLst>
        </pc:spChg>
        <pc:spChg chg="add mod">
          <ac:chgData name="Mad Scientist" userId="e4c58536287370fd" providerId="LiveId" clId="{8E27B28E-0CA7-4ABF-B227-2DEC33884432}" dt="2020-04-17T13:46:59.334" v="252" actId="1076"/>
          <ac:spMkLst>
            <pc:docMk/>
            <pc:sldMk cId="3861153024" sldId="257"/>
            <ac:spMk id="21" creationId="{0733964E-44B3-44C4-AD40-1768EDB43325}"/>
          </ac:spMkLst>
        </pc:spChg>
        <pc:spChg chg="add mod">
          <ac:chgData name="Mad Scientist" userId="e4c58536287370fd" providerId="LiveId" clId="{8E27B28E-0CA7-4ABF-B227-2DEC33884432}" dt="2020-04-17T14:06:42.389" v="449" actId="1076"/>
          <ac:spMkLst>
            <pc:docMk/>
            <pc:sldMk cId="3861153024" sldId="257"/>
            <ac:spMk id="22" creationId="{051A1F26-830D-4B05-A7E0-59CBB3C82E74}"/>
          </ac:spMkLst>
        </pc:spChg>
        <pc:spChg chg="add mod">
          <ac:chgData name="Mad Scientist" userId="e4c58536287370fd" providerId="LiveId" clId="{8E27B28E-0CA7-4ABF-B227-2DEC33884432}" dt="2020-04-17T13:46:59.334" v="252" actId="1076"/>
          <ac:spMkLst>
            <pc:docMk/>
            <pc:sldMk cId="3861153024" sldId="257"/>
            <ac:spMk id="23" creationId="{2BF92073-F8C6-4DD7-8744-5EC725E766DB}"/>
          </ac:spMkLst>
        </pc:spChg>
        <pc:spChg chg="add del mod">
          <ac:chgData name="Mad Scientist" userId="e4c58536287370fd" providerId="LiveId" clId="{8E27B28E-0CA7-4ABF-B227-2DEC33884432}" dt="2020-04-17T13:48:35.061" v="253" actId="478"/>
          <ac:spMkLst>
            <pc:docMk/>
            <pc:sldMk cId="3861153024" sldId="257"/>
            <ac:spMk id="24" creationId="{07B76DCC-5A65-474C-9355-7E446248AAB1}"/>
          </ac:spMkLst>
        </pc:spChg>
        <pc:spChg chg="add mod">
          <ac:chgData name="Mad Scientist" userId="e4c58536287370fd" providerId="LiveId" clId="{8E27B28E-0CA7-4ABF-B227-2DEC33884432}" dt="2020-04-17T17:41:41.776" v="753" actId="1076"/>
          <ac:spMkLst>
            <pc:docMk/>
            <pc:sldMk cId="3861153024" sldId="257"/>
            <ac:spMk id="24" creationId="{FD17C9B6-933F-4244-B5BE-F2776300DC56}"/>
          </ac:spMkLst>
        </pc:spChg>
        <pc:spChg chg="add del mod">
          <ac:chgData name="Mad Scientist" userId="e4c58536287370fd" providerId="LiveId" clId="{8E27B28E-0CA7-4ABF-B227-2DEC33884432}" dt="2020-04-17T13:48:50.101" v="254" actId="478"/>
          <ac:spMkLst>
            <pc:docMk/>
            <pc:sldMk cId="3861153024" sldId="257"/>
            <ac:spMk id="25" creationId="{32601903-37E2-461B-8448-41097FD73CE8}"/>
          </ac:spMkLst>
        </pc:spChg>
        <pc:spChg chg="add mod">
          <ac:chgData name="Mad Scientist" userId="e4c58536287370fd" providerId="LiveId" clId="{8E27B28E-0CA7-4ABF-B227-2DEC33884432}" dt="2020-04-17T13:56:58.323" v="352" actId="14100"/>
          <ac:spMkLst>
            <pc:docMk/>
            <pc:sldMk cId="3861153024" sldId="257"/>
            <ac:spMk id="26" creationId="{7F1EC8E4-3C43-4F63-8AF7-D4E488BD97AD}"/>
          </ac:spMkLst>
        </pc:spChg>
        <pc:spChg chg="add mod">
          <ac:chgData name="Mad Scientist" userId="e4c58536287370fd" providerId="LiveId" clId="{8E27B28E-0CA7-4ABF-B227-2DEC33884432}" dt="2020-04-17T13:57:57.792" v="359" actId="1076"/>
          <ac:spMkLst>
            <pc:docMk/>
            <pc:sldMk cId="3861153024" sldId="257"/>
            <ac:spMk id="27" creationId="{4F4763DB-C8CE-43AA-838F-084140D961F1}"/>
          </ac:spMkLst>
        </pc:spChg>
        <pc:spChg chg="add mod">
          <ac:chgData name="Mad Scientist" userId="e4c58536287370fd" providerId="LiveId" clId="{8E27B28E-0CA7-4ABF-B227-2DEC33884432}" dt="2020-04-17T14:07:26.382" v="451" actId="14100"/>
          <ac:spMkLst>
            <pc:docMk/>
            <pc:sldMk cId="3861153024" sldId="257"/>
            <ac:spMk id="28" creationId="{80AA252D-8675-4746-BAB5-EE74FB79AD2A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29" creationId="{98D1505D-626E-4CD7-8F78-C45BB4D404B1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30" creationId="{A6019AD9-796E-4C81-A949-EA8E6F90CE46}"/>
          </ac:spMkLst>
        </pc:spChg>
        <pc:cxnChg chg="add mod">
          <ac:chgData name="Mad Scientist" userId="e4c58536287370fd" providerId="LiveId" clId="{8E27B28E-0CA7-4ABF-B227-2DEC33884432}" dt="2020-04-17T14:07:10.333" v="450" actId="1076"/>
          <ac:cxnSpMkLst>
            <pc:docMk/>
            <pc:sldMk cId="3861153024" sldId="257"/>
            <ac:cxnSpMk id="32" creationId="{1F301E2E-8521-4AFC-84A4-FC60EAB2C3B4}"/>
          </ac:cxnSpMkLst>
        </pc:cxnChg>
      </pc:sldChg>
      <pc:sldChg chg="add del">
        <pc:chgData name="Mad Scientist" userId="e4c58536287370fd" providerId="LiveId" clId="{8E27B28E-0CA7-4ABF-B227-2DEC33884432}" dt="2020-04-17T13:29:58.044" v="61" actId="2696"/>
        <pc:sldMkLst>
          <pc:docMk/>
          <pc:sldMk cId="670334458" sldId="258"/>
        </pc:sldMkLst>
      </pc:sldChg>
      <pc:sldChg chg="modSp add del setBg">
        <pc:chgData name="Mad Scientist" userId="e4c58536287370fd" providerId="LiveId" clId="{8E27B28E-0CA7-4ABF-B227-2DEC33884432}" dt="2020-04-17T13:28:52.038" v="56" actId="2696"/>
        <pc:sldMkLst>
          <pc:docMk/>
          <pc:sldMk cId="3344352826" sldId="258"/>
        </pc:sldMkLst>
        <pc:spChg chg="mod">
          <ac:chgData name="Mad Scientist" userId="e4c58536287370fd" providerId="LiveId" clId="{8E27B28E-0CA7-4ABF-B227-2DEC33884432}" dt="2020-04-17T13:26:11.765" v="48" actId="207"/>
          <ac:spMkLst>
            <pc:docMk/>
            <pc:sldMk cId="3344352826" sldId="258"/>
            <ac:spMk id="7" creationId="{352CBB90-B6E1-43EC-ACB3-1FDF3F240841}"/>
          </ac:spMkLst>
        </pc:spChg>
      </pc:sldChg>
      <pc:sldChg chg="delSp add">
        <pc:chgData name="Mad Scientist" userId="e4c58536287370fd" providerId="LiveId" clId="{8E27B28E-0CA7-4ABF-B227-2DEC33884432}" dt="2020-04-17T13:29:34.177" v="60" actId="478"/>
        <pc:sldMkLst>
          <pc:docMk/>
          <pc:sldMk cId="3277436353" sldId="259"/>
        </pc:sldMkLst>
        <pc:spChg chg="del">
          <ac:chgData name="Mad Scientist" userId="e4c58536287370fd" providerId="LiveId" clId="{8E27B28E-0CA7-4ABF-B227-2DEC33884432}" dt="2020-04-17T13:29:19.793" v="59" actId="478"/>
          <ac:spMkLst>
            <pc:docMk/>
            <pc:sldMk cId="3277436353" sldId="259"/>
            <ac:spMk id="7" creationId="{352CBB90-B6E1-43EC-ACB3-1FDF3F240841}"/>
          </ac:spMkLst>
        </pc:spChg>
        <pc:spChg chg="del">
          <ac:chgData name="Mad Scientist" userId="e4c58536287370fd" providerId="LiveId" clId="{8E27B28E-0CA7-4ABF-B227-2DEC33884432}" dt="2020-04-17T13:29:34.177" v="60" actId="478"/>
          <ac:spMkLst>
            <pc:docMk/>
            <pc:sldMk cId="3277436353" sldId="259"/>
            <ac:spMk id="12" creationId="{29381AB7-125A-4251-A8C8-11EBE6B95637}"/>
          </ac:spMkLst>
        </pc:spChg>
      </pc:sldChg>
      <pc:sldChg chg="add">
        <pc:chgData name="Mad Scientist" userId="e4c58536287370fd" providerId="LiveId" clId="{8E27B28E-0CA7-4ABF-B227-2DEC33884432}" dt="2020-04-17T13:38:21.199" v="86"/>
        <pc:sldMkLst>
          <pc:docMk/>
          <pc:sldMk cId="74157496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06:30:14.107" idx="1">
    <p:pos x="10" y="10"/>
    <p:text>The landing page is going to be more general. Alowing future users to easily navigate to other AI offerings from fhrhdai.com.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C1A0-4E57-4322-AE07-6748A2E7610D}"/>
              </a:ext>
            </a:extLst>
          </p:cNvPr>
          <p:cNvSpPr txBox="1"/>
          <p:nvPr/>
        </p:nvSpPr>
        <p:spPr>
          <a:xfrm>
            <a:off x="1370693" y="4435229"/>
            <a:ext cx="9440034" cy="1059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This Document is meant to provide an editable template for </a:t>
            </a:r>
            <a:r>
              <a:rPr lang="en-US" sz="3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fhrhdai</a:t>
            </a: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platform design 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D5E9A3-265A-4F04-A8E4-5D062FECD8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r="10704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381AB7-125A-4251-A8C8-11EBE6B95637}"/>
              </a:ext>
            </a:extLst>
          </p:cNvPr>
          <p:cNvSpPr txBox="1"/>
          <p:nvPr/>
        </p:nvSpPr>
        <p:spPr>
          <a:xfrm>
            <a:off x="1" y="0"/>
            <a:ext cx="12192000" cy="4292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0699F-79A2-4BEB-AD0D-0178151A40C2}"/>
              </a:ext>
            </a:extLst>
          </p:cNvPr>
          <p:cNvSpPr txBox="1"/>
          <p:nvPr/>
        </p:nvSpPr>
        <p:spPr>
          <a:xfrm>
            <a:off x="494522" y="2090057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7FE8E-E295-4E31-80CF-FD1A325C1D31}"/>
              </a:ext>
            </a:extLst>
          </p:cNvPr>
          <p:cNvSpPr txBox="1"/>
          <p:nvPr/>
        </p:nvSpPr>
        <p:spPr>
          <a:xfrm>
            <a:off x="4407159" y="2090057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E8F13-B377-499F-8E8A-3FB267F67AD7}"/>
              </a:ext>
            </a:extLst>
          </p:cNvPr>
          <p:cNvSpPr txBox="1"/>
          <p:nvPr/>
        </p:nvSpPr>
        <p:spPr>
          <a:xfrm>
            <a:off x="8319796" y="2090057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FE38-DC71-48CA-985B-B27E7852FAE7}"/>
              </a:ext>
            </a:extLst>
          </p:cNvPr>
          <p:cNvSpPr txBox="1"/>
          <p:nvPr/>
        </p:nvSpPr>
        <p:spPr>
          <a:xfrm>
            <a:off x="1119673" y="2883160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1A39-79C8-4DC8-AEF7-C9B8EDECD131}"/>
              </a:ext>
            </a:extLst>
          </p:cNvPr>
          <p:cNvSpPr txBox="1"/>
          <p:nvPr/>
        </p:nvSpPr>
        <p:spPr>
          <a:xfrm>
            <a:off x="494522" y="3778898"/>
            <a:ext cx="337768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 the help of artificial intelligence learn anything, then teach your AI what you know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3964E-44B3-44C4-AD40-1768EDB43325}"/>
              </a:ext>
            </a:extLst>
          </p:cNvPr>
          <p:cNvSpPr txBox="1"/>
          <p:nvPr/>
        </p:nvSpPr>
        <p:spPr>
          <a:xfrm>
            <a:off x="494522" y="4584441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A1F26-830D-4B05-A7E0-59CBB3C82E74}"/>
              </a:ext>
            </a:extLst>
          </p:cNvPr>
          <p:cNvSpPr txBox="1"/>
          <p:nvPr/>
        </p:nvSpPr>
        <p:spPr>
          <a:xfrm>
            <a:off x="4592214" y="4584441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92073-F8C6-4DD7-8744-5EC725E766DB}"/>
              </a:ext>
            </a:extLst>
          </p:cNvPr>
          <p:cNvSpPr txBox="1"/>
          <p:nvPr/>
        </p:nvSpPr>
        <p:spPr>
          <a:xfrm>
            <a:off x="8319796" y="4584441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EC8E4-3C43-4F63-8AF7-D4E488BD97AD}"/>
              </a:ext>
            </a:extLst>
          </p:cNvPr>
          <p:cNvSpPr txBox="1"/>
          <p:nvPr/>
        </p:nvSpPr>
        <p:spPr>
          <a:xfrm>
            <a:off x="10795518" y="0"/>
            <a:ext cx="1396481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Profile Picture and other 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763DB-C8CE-43AA-838F-084140D961F1}"/>
              </a:ext>
            </a:extLst>
          </p:cNvPr>
          <p:cNvSpPr txBox="1"/>
          <p:nvPr/>
        </p:nvSpPr>
        <p:spPr>
          <a:xfrm>
            <a:off x="0" y="0"/>
            <a:ext cx="877078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fhrhdai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Motto: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A252D-8675-4746-BAB5-EE74FB79AD2A}"/>
              </a:ext>
            </a:extLst>
          </p:cNvPr>
          <p:cNvSpPr txBox="1"/>
          <p:nvPr/>
        </p:nvSpPr>
        <p:spPr>
          <a:xfrm>
            <a:off x="5327780" y="42353"/>
            <a:ext cx="4516017" cy="307777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Let’s help you find what you are looking for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1505D-626E-4CD7-8F78-C45BB4D404B1}"/>
              </a:ext>
            </a:extLst>
          </p:cNvPr>
          <p:cNvSpPr txBox="1"/>
          <p:nvPr/>
        </p:nvSpPr>
        <p:spPr>
          <a:xfrm>
            <a:off x="9366811" y="9241"/>
            <a:ext cx="540645" cy="3833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019AD9-796E-4C81-A949-EA8E6F90CE46}"/>
              </a:ext>
            </a:extLst>
          </p:cNvPr>
          <p:cNvSpPr/>
          <p:nvPr/>
        </p:nvSpPr>
        <p:spPr>
          <a:xfrm>
            <a:off x="9474810" y="42353"/>
            <a:ext cx="197332" cy="1976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301E2E-8521-4AFC-84A4-FC60EAB2C3B4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9643243" y="211065"/>
            <a:ext cx="146554" cy="1050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E0FF4E-B388-4934-8C27-850D6104F704}"/>
              </a:ext>
            </a:extLst>
          </p:cNvPr>
          <p:cNvSpPr txBox="1"/>
          <p:nvPr/>
        </p:nvSpPr>
        <p:spPr>
          <a:xfrm>
            <a:off x="5032310" y="2883160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3BB74-0F43-4044-95E4-85B0CBEFE509}"/>
              </a:ext>
            </a:extLst>
          </p:cNvPr>
          <p:cNvSpPr txBox="1"/>
          <p:nvPr/>
        </p:nvSpPr>
        <p:spPr>
          <a:xfrm>
            <a:off x="4407158" y="3778898"/>
            <a:ext cx="337768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Create an AI agent, give it a profile, train it, then test how much it learned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4CB16-E2DD-4280-9204-56DA92F8EC82}"/>
              </a:ext>
            </a:extLst>
          </p:cNvPr>
          <p:cNvSpPr txBox="1"/>
          <p:nvPr/>
        </p:nvSpPr>
        <p:spPr>
          <a:xfrm>
            <a:off x="8944949" y="2883160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17C9B6-933F-4244-B5BE-F2776300DC56}"/>
              </a:ext>
            </a:extLst>
          </p:cNvPr>
          <p:cNvSpPr txBox="1"/>
          <p:nvPr/>
        </p:nvSpPr>
        <p:spPr>
          <a:xfrm>
            <a:off x="8319794" y="3625010"/>
            <a:ext cx="337768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Without any knowledge of programing, create AI agents for various aspects of your business and watch your margins grow while you sleep</a:t>
            </a:r>
          </a:p>
        </p:txBody>
      </p:sp>
    </p:spTree>
    <p:extLst>
      <p:ext uri="{BB962C8B-B14F-4D97-AF65-F5344CB8AC3E}">
        <p14:creationId xmlns:p14="http://schemas.microsoft.com/office/powerpoint/2010/main" val="38611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4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5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Dubai</vt:lpstr>
      <vt:lpstr>Georgia Pro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 Scientist</dc:creator>
  <cp:lastModifiedBy>Mad Scientist</cp:lastModifiedBy>
  <cp:revision>1</cp:revision>
  <dcterms:created xsi:type="dcterms:W3CDTF">2020-04-17T13:02:30Z</dcterms:created>
  <dcterms:modified xsi:type="dcterms:W3CDTF">2020-04-17T17:41:52Z</dcterms:modified>
</cp:coreProperties>
</file>