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1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73" dt="2020-04-17T18:30:2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redo custSel addSld delSld modSld modSection">
      <pc:chgData name="Mad Scientist" userId="e4c58536287370fd" providerId="LiveId" clId="{8E27B28E-0CA7-4ABF-B227-2DEC33884432}" dt="2020-04-17T18:55:14.586" v="797" actId="1076"/>
      <pc:docMkLst>
        <pc:docMk/>
      </pc:docMkLst>
      <pc:sldChg chg="addSp delSp modSp add setBg addCm modCm">
        <pc:chgData name="Mad Scientist" userId="e4c58536287370fd" providerId="LiveId" clId="{8E27B28E-0CA7-4ABF-B227-2DEC33884432}" dt="2020-04-17T18:55:14.586" v="797" actId="1076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">
          <ac:chgData name="Mad Scientist" userId="e4c58536287370fd" providerId="LiveId" clId="{8E27B28E-0CA7-4ABF-B227-2DEC33884432}" dt="2020-04-17T13:45:55.349" v="246" actId="207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18:32:11.303" v="792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13:37:39.925" v="8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13:37:55.305" v="85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18:31:30.834" v="788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13:43:16.791" v="244" actId="20577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7T18:31:40.385" v="789" actId="1076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7T17:26:45.441" v="551" actId="20577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18:32:18.985" v="794" actId="1076"/>
          <ac:spMkLst>
            <pc:docMk/>
            <pc:sldMk cId="3861153024" sldId="257"/>
            <ac:spMk id="20" creationId="{D8A4CB16-E2DD-4280-9204-56DA92F8EC82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7T18:55:14.586" v="797" actId="1076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3" creationId="{2BF92073-F8C6-4DD7-8744-5EC725E766DB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7T17:41:41.776" v="753" actId="1076"/>
          <ac:spMkLst>
            <pc:docMk/>
            <pc:sldMk cId="3861153024" sldId="257"/>
            <ac:spMk id="24" creationId="{FD17C9B6-933F-4244-B5BE-F2776300DC56}"/>
          </ac:spMkLst>
        </pc:spChg>
        <pc:spChg chg="add mod">
          <ac:chgData name="Mad Scientist" userId="e4c58536287370fd" providerId="LiveId" clId="{8E27B28E-0CA7-4ABF-B227-2DEC33884432}" dt="2020-04-17T18:31:24.034" v="787" actId="1076"/>
          <ac:spMkLst>
            <pc:docMk/>
            <pc:sldMk cId="3861153024" sldId="257"/>
            <ac:spMk id="25" creationId="{2FBF0C7F-8D2D-4FE7-BCEC-9B390CE24FD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13:56:58.323" v="352" actId="14100"/>
          <ac:spMkLst>
            <pc:docMk/>
            <pc:sldMk cId="3861153024" sldId="257"/>
            <ac:spMk id="26" creationId="{7F1EC8E4-3C43-4F63-8AF7-D4E488BD97AD}"/>
          </ac:spMkLst>
        </pc:spChg>
        <pc:spChg chg="add mod">
          <ac:chgData name="Mad Scientist" userId="e4c58536287370fd" providerId="LiveId" clId="{8E27B28E-0CA7-4ABF-B227-2DEC33884432}" dt="2020-04-17T13:57:57.792" v="359" actId="107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spChg chg="add mod">
          <ac:chgData name="Mad Scientist" userId="e4c58536287370fd" providerId="LiveId" clId="{8E27B28E-0CA7-4ABF-B227-2DEC33884432}" dt="2020-04-17T18:32:44.023" v="795" actId="20577"/>
          <ac:spMkLst>
            <pc:docMk/>
            <pc:sldMk cId="3861153024" sldId="257"/>
            <ac:spMk id="31" creationId="{CA023C84-250F-43F9-B6D8-2D6228BC8382}"/>
          </ac:spMkLst>
        </pc:spChg>
        <pc:spChg chg="add mod">
          <ac:chgData name="Mad Scientist" userId="e4c58536287370fd" providerId="LiveId" clId="{8E27B28E-0CA7-4ABF-B227-2DEC33884432}" dt="2020-04-17T18:55:14.586" v="797" actId="1076"/>
          <ac:spMkLst>
            <pc:docMk/>
            <pc:sldMk cId="3861153024" sldId="257"/>
            <ac:spMk id="33" creationId="{6CE7E496-AF6D-4B56-B656-C7D05E632548}"/>
          </ac:spMkLst>
        </pc:spChg>
        <pc:spChg chg="add mod">
          <ac:chgData name="Mad Scientist" userId="e4c58536287370fd" providerId="LiveId" clId="{8E27B28E-0CA7-4ABF-B227-2DEC33884432}" dt="2020-04-17T18:55:14.586" v="797" actId="1076"/>
          <ac:spMkLst>
            <pc:docMk/>
            <pc:sldMk cId="3861153024" sldId="257"/>
            <ac:spMk id="34" creationId="{4A345C45-6E21-4F4D-8DF9-C73DCC121082}"/>
          </ac:spMkLst>
        </pc:sp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94522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4407159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8319796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1119666" y="2674583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94522" y="3778898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3964E-44B3-44C4-AD40-1768EDB43325}"/>
              </a:ext>
            </a:extLst>
          </p:cNvPr>
          <p:cNvSpPr txBox="1"/>
          <p:nvPr/>
        </p:nvSpPr>
        <p:spPr>
          <a:xfrm>
            <a:off x="494522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A1F26-830D-4B05-A7E0-59CBB3C82E74}"/>
              </a:ext>
            </a:extLst>
          </p:cNvPr>
          <p:cNvSpPr txBox="1"/>
          <p:nvPr/>
        </p:nvSpPr>
        <p:spPr>
          <a:xfrm>
            <a:off x="4407159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92073-F8C6-4DD7-8744-5EC725E766DB}"/>
              </a:ext>
            </a:extLst>
          </p:cNvPr>
          <p:cNvSpPr txBox="1"/>
          <p:nvPr/>
        </p:nvSpPr>
        <p:spPr>
          <a:xfrm>
            <a:off x="8319796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5032308" y="2695841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4407158" y="3778898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Create an AI agent, give it a profile, train it, then test how much it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8944954" y="2706777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8319794" y="3625010"/>
            <a:ext cx="337768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F0C7F-8D2D-4FE7-BCEC-9B390CE24FD1}"/>
              </a:ext>
            </a:extLst>
          </p:cNvPr>
          <p:cNvSpPr txBox="1"/>
          <p:nvPr/>
        </p:nvSpPr>
        <p:spPr>
          <a:xfrm>
            <a:off x="1119666" y="5163512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Agriculture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023C84-250F-43F9-B6D8-2D6228BC8382}"/>
              </a:ext>
            </a:extLst>
          </p:cNvPr>
          <p:cNvSpPr txBox="1"/>
          <p:nvPr/>
        </p:nvSpPr>
        <p:spPr>
          <a:xfrm>
            <a:off x="494516" y="6116214"/>
            <a:ext cx="3377681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7E496-AF6D-4B56-B656-C7D05E632548}"/>
              </a:ext>
            </a:extLst>
          </p:cNvPr>
          <p:cNvSpPr txBox="1"/>
          <p:nvPr/>
        </p:nvSpPr>
        <p:spPr>
          <a:xfrm>
            <a:off x="5032304" y="5163512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Health Care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345C45-6E21-4F4D-8DF9-C73DCC121082}"/>
              </a:ext>
            </a:extLst>
          </p:cNvPr>
          <p:cNvSpPr txBox="1"/>
          <p:nvPr/>
        </p:nvSpPr>
        <p:spPr>
          <a:xfrm>
            <a:off x="4407154" y="6111915"/>
            <a:ext cx="3377681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2020-04-17T18:55:18Z</dcterms:modified>
</cp:coreProperties>
</file>