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7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9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2C1A0-4E57-4322-AE07-6748A2E7610D}"/>
              </a:ext>
            </a:extLst>
          </p:cNvPr>
          <p:cNvSpPr txBox="1"/>
          <p:nvPr/>
        </p:nvSpPr>
        <p:spPr>
          <a:xfrm>
            <a:off x="1370693" y="4435229"/>
            <a:ext cx="9440034" cy="1059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This Document is meant to provide an editable template for </a:t>
            </a:r>
            <a:r>
              <a:rPr lang="en-US" sz="3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fhrhdai</a:t>
            </a:r>
            <a:r>
              <a:rPr lang="en-US" sz="3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platform design 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3D5E9A3-265A-4F04-A8E4-5D062FECD8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4" r="10704" b="1"/>
          <a:stretch/>
        </p:blipFill>
        <p:spPr>
          <a:xfrm>
            <a:off x="1169349" y="695008"/>
            <a:ext cx="9845346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8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Dubai</vt:lpstr>
      <vt:lpstr>Georgia Pro</vt:lpstr>
      <vt:lpstr>Wingdings 2</vt:lpstr>
      <vt:lpstr>SlateVTI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 Scientist</dc:creator>
  <cp:lastModifiedBy>Mad Scientist</cp:lastModifiedBy>
  <cp:revision>1</cp:revision>
  <dcterms:created xsi:type="dcterms:W3CDTF">2020-04-17T13:02:30Z</dcterms:created>
  <dcterms:modified xsi:type="dcterms:W3CDTF">2020-04-17T13:03:34Z</dcterms:modified>
</cp:coreProperties>
</file>