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A3CD1-9201-42C7-9995-718B1A89A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F2018-7A68-46D1-B8E3-A1435219C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037E3-461B-4E65-8BEC-F6A300FF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58905-E4D8-4AEF-8897-7AC6ADE2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C1363-DADF-466E-BF6A-492A258B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855D2-468E-4EE7-8FAC-3587DDCA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D2A1E-9D7C-4D4E-9AC6-3D7DF05A9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D1657-4B5B-41E8-B5B2-80EB375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298FF-613D-44C5-BBF8-F01DFA43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265B6-0181-4D3C-B94C-86C699B6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2DD10D-2DFA-4EBB-A4D9-BD5DB4BCF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F135A-0C79-4B44-944E-D98B6F501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97808-413B-41AC-A824-268F8B71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2E0E2-BC3C-48EE-960D-C1D7632D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8BC62-609E-4966-B0F9-011FCBDA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8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C1CE-D163-47E3-8D77-9FAF70B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94291-3776-4BE1-8B65-C505E4E5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6359B-D555-4DD2-9B7A-7B4FE86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0F16A-537B-4DCC-8B5A-522E56E9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FA643-2918-4692-B0FE-6396E358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FA6E6-CD8A-4B0B-AAED-CEFEE202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4C3CE-D5CD-4075-98EF-00AA7974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4474A-52B0-4216-BE15-128EFED4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63501-ABCE-4605-B974-EB8D3D97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A8408-6C15-4BB2-812A-209825E8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569FE-BFCA-40D9-B0EA-EB73330B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C8A09-2CB2-4A58-91DE-2D7B0EBE9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BD683-E984-48E7-8673-22CC10E8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BD760-B9EF-42F7-8C06-AB122BC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47D51C-12A6-4426-B627-F1D9D883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D69BD-2127-4353-883D-0008DACF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0F77D-9628-4188-A7C7-B4C4E318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290B2-1C3A-4209-8235-3402658F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94942-49F1-4607-AC25-3EB08B62A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CA5A2A-444D-405B-A002-05D25B887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FE1312-BD9C-4424-8043-0FDEB2606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ADA7DC-6EC4-499C-ABA6-3F7941EE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7436F-AD6F-4C9D-8119-276DBC05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5003E0-BCB9-4F40-AD7B-AC4E53D7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839A9-9CE8-4E7F-A81D-DFD7E51E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9FBBF2-8B44-4C03-B4DB-D4FD5B41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CE68F4-AFB0-4D78-92B3-9F6D4913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6700A-317F-4DDA-9D5B-C3E32FAA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B4E7F-1F21-4B96-B0DD-7D30D34F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9FA9B-A8BB-4ABC-89D8-D1E09869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AEC46-7414-435C-9E9C-1E1D54A5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9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250A-58B6-462A-9347-C1BE8F8A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F47A0-BBA1-4557-B072-38DEDE7A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F3ECA-FBF6-42EB-80B1-000D4FCD8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761DF8-32E4-4BBC-B94B-EBD8A38A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08329-C528-4EA8-8AF0-BB9E6643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2FBC0-C4AC-4C64-A6E5-BCAFB77F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8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9E812-6BEC-40CC-A57E-9EC6AD28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97D138-6B75-4453-8092-9B6AE60ED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5C80A-16E7-4DF9-BADD-3C4B5FFE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A48EE-0DF5-45EF-AFCC-BBB9EBA0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38788-80A3-41D5-8FDD-1037CFB9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6591E-55F3-4C53-BF45-450C52E5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93297D-BE88-4A7E-8FCC-5821791F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14792-8663-45CC-BE76-03A3A990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6B97A-7F79-4175-B3CD-013CBD076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743C-A208-4743-823B-A505B485322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A4371-67E4-4A29-BC43-B94D02A8C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3E54C-FF4D-4EC2-A642-C375106F5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C1D7-F134-49E1-836C-09FAE6E81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DEFF-2C84-4960-AE48-D530CCC64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F6CEF2-41C1-4EBC-AFB7-9E968D7E4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8BF02-A2D8-44DC-A7C5-F73BC704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A3B33-D226-40B6-A1EB-411116C0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CF983B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2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456A9-0C44-4141-B3BF-528DAC9A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DDBC4-DFEF-4755-8952-63F9159C4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/>
                  <a:t>代表询问区间为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时对应的答案，那么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预处理，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回答询问即可。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4DDBC4-DFEF-4755-8952-63F9159C4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31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EBB6B-B007-42D6-9DC4-7833D764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73935-B3D3-407F-AB54-57D237BC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CF1207F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9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A7931-0DAF-43CF-98E9-8F704086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CACF59-57D0-4931-A464-F98992938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暴力做法：</a:t>
                </a:r>
                <a:endParaRPr lang="en-US" altLang="zh-CN" dirty="0"/>
              </a:p>
              <a:p>
                <a:r>
                  <a:rPr lang="zh-CN" altLang="en-US" dirty="0"/>
                  <a:t>对于每次询问，直接枚举所有满足条件的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这样对于一个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，满足条件的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最多有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500000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个。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注意题目中一个提示：“</a:t>
                </a:r>
                <a:r>
                  <a:rPr lang="zh-CN" altLang="en-US" dirty="0">
                    <a:effectLst/>
                    <a:latin typeface="Courier New" panose="02070309020205020404" pitchFamily="49" charset="0"/>
                  </a:rPr>
                  <a:t>当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𝑥</a:t>
                </a:r>
                <a:r>
                  <a:rPr lang="zh-CN" altLang="en-US" dirty="0">
                    <a:effectLst/>
                    <a:latin typeface="Courier New" panose="02070309020205020404" pitchFamily="49" charset="0"/>
                  </a:rPr>
                  <a:t>取某些值时数字个数并不是很多”。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CACF59-57D0-4931-A464-F98992938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82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0012-F803-4643-9926-ECA8B737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F59AA-F733-432F-89F0-10D4AA36D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我们去一个常数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，满足条件的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500000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个，暴力回答询问；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，记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代表询问为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的答案。这样修改时只会修改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个值，而询问可以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回答。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为根号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500000</m:t>
                    </m:r>
                  </m:oMath>
                </a14:m>
                <a:r>
                  <a:rPr lang="zh-CN" altLang="en-US" dirty="0"/>
                  <a:t>左右的值，即可通过。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F59AA-F733-432F-89F0-10D4AA36D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5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016BF-3965-4EB2-8234-4DA3875F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5BF98-E797-4661-9568-74D2F119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r>
              <a:rPr lang="zh-CN" altLang="en-US" dirty="0"/>
              <a:t>：</a:t>
            </a:r>
            <a:r>
              <a:rPr lang="en-US" altLang="zh-CN" dirty="0"/>
              <a:t>CF570E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8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9B319-B026-4B4F-B7D9-17D3272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9BDFE6-9CF1-43A6-9A7F-889031A1E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如果走出的串是回文串，相当于有两个人，一个人从左上开始走，另一个人从右下开始走，且当两个人相遇时，经过的字符串是一样的。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代表两个人走了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步，两个人的横坐标分别是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，此时的方案数。转移直接枚举两个人下一个走到的位置即可。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9BDFE6-9CF1-43A6-9A7F-889031A1E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270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Courier New</vt:lpstr>
      <vt:lpstr>Office 主题​​</vt:lpstr>
      <vt:lpstr>Solution</vt:lpstr>
      <vt:lpstr>T1</vt:lpstr>
      <vt:lpstr>T1</vt:lpstr>
      <vt:lpstr>T2</vt:lpstr>
      <vt:lpstr>T2</vt:lpstr>
      <vt:lpstr>T2</vt:lpstr>
      <vt:lpstr>T3</vt:lpstr>
      <vt:lpstr>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刘 宇豪</dc:creator>
  <cp:lastModifiedBy>刘 宇豪</cp:lastModifiedBy>
  <cp:revision>6</cp:revision>
  <dcterms:created xsi:type="dcterms:W3CDTF">2020-10-24T11:04:44Z</dcterms:created>
  <dcterms:modified xsi:type="dcterms:W3CDTF">2020-10-24T14:44:41Z</dcterms:modified>
</cp:coreProperties>
</file>