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687DB-1ABC-4926-BEC4-584C1CDB5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C863F-F4F8-4834-8C0A-BAF3EE08F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DF820-35FA-43AF-9E4A-D59A82CE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C3D05-1A39-45F6-B628-94BC4739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52689-B153-4FD5-B97E-73E34862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5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D98D3-C226-40E7-84A0-252E3B82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D4EDC-D28B-4EEB-8A39-F8028B9B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D75EF-8419-4517-88E9-6E67DC2B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8DE9D-CF9A-44E3-8FF0-8438593E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CB3D1-CB3B-414B-BAA8-5E3108F8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2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599775-3140-491B-91B9-00FD7DF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9E8E1-29EF-492B-AF46-CFE6B828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32296-C7DF-45DA-9F4B-57E088B5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5060D-82C2-41C6-9AD5-7141C1C9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A755C-2F59-479D-A273-54E1C13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8CA64-30DB-4655-ACA6-B16DFDEE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18D46-6506-4C49-868B-16655FF6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3D55E-E35D-447B-A1A8-4E2DBF5F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26B68-B23B-4AD2-B824-45D225F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438FB-09A7-4E52-AF0C-64B64C9D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9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3150F-8469-4B95-905A-58414013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BD56C-EF90-4589-9CE4-6F782E80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3D267-C547-45D5-870A-AB92BBB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7DC78-A28B-48CD-98D6-23267B7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9BB9A-AFA0-42AB-977A-DB56530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4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F0C22-03DC-45D2-85F6-8CE979E8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AB543-A1CA-4751-A369-D095BC271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DF7E2-D6B8-4BAA-8A5B-34C2676BC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F150E-8EF8-4FA6-8962-7CFF5450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DAC82-5726-4851-8F5E-93935D16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D175A-522D-4849-B289-DA98029A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D401A-93C7-4086-BAAD-8EF9D066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2531A-FBB3-4E35-A38C-5DD1C143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F74C4-790F-4429-9F30-44D266668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988707-6231-49EC-AD6D-C4BD5BAE9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E29E92-149B-4AE2-98EC-AA9A96A36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6339D8-3582-49DC-9626-28A24B16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9F628C-79D0-4792-AF83-B0F4B049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5C5C8-C32F-4959-8063-8D294391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7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F6E5-14CC-4C38-8ED4-5B0FB9D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84DB0-447A-4866-9385-57EA6F2A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82D9DC-B264-45FA-8660-1C254D8B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9108F2-F068-4779-AF27-1422D9DA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4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0ACB2B-BFE4-4E09-A98C-86DF81A2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CBB76-BB87-4833-BE8F-6F8A04CF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918D3C-3A98-46F8-AD25-E7E80A6D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53220-C716-4DAF-B881-0A08073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1F923-8AE8-46AD-B23C-865CC4A0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DDBDD-8F27-46C8-9A62-357B39E0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6113A-D117-423A-9F1A-41A0E27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CBFCC-6ED4-4D54-9015-DCA208AD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2B181-53A2-4BE8-9CB1-85AB383A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B6837-DB18-4E1E-9718-1F159E54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388A5-0D4C-466A-A32B-93B792ABE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D3BD0-81DA-4D32-AEE0-6F4853FD5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1D243-AE3E-4A55-AA86-C34746CF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D408E-3912-4D04-A779-E4DF5694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E9532-EDD8-4011-A7C5-114512F3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DF6B6-DDB7-486B-B6F3-3ABE3E81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9D049-7BF2-435A-A358-B5FC2F50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577B4-76B1-4B86-BB7D-473067632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103C-3C1B-4280-B55A-9B65BC0020FE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BE280-CDAC-412F-8E08-1A03BBB3F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34EA2-9399-403E-A2A4-AE0F5E3FC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149E-17C6-49FB-AB45-C336DA98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09EFD-9491-46C8-B92F-EA601ADB1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8D77C-CD8E-40C0-9501-8B83EB782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73C95-B5FA-4D40-A421-D87C9D06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05453-302F-4CEC-AC81-17C33412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如果只有一组询问，那么我们有一个做法是这样的：</a:t>
            </a:r>
          </a:p>
          <a:p>
            <a:r>
              <a:rPr lang="zh-CN" altLang="en-US" dirty="0"/>
              <a:t>将所有数放到一快，每次选两个不同的数删掉，直到所有数都相同。</a:t>
            </a:r>
            <a:endParaRPr lang="en-US" altLang="zh-CN" dirty="0"/>
          </a:p>
          <a:p>
            <a:r>
              <a:rPr lang="zh-CN" altLang="en-US" dirty="0"/>
              <a:t>如果有一个数字出现次数超过了一半，那么这个数字就一定会保留下来。</a:t>
            </a:r>
            <a:endParaRPr lang="en-US" altLang="zh-CN" dirty="0"/>
          </a:p>
          <a:p>
            <a:r>
              <a:rPr lang="zh-CN" altLang="en-US" dirty="0"/>
              <a:t>因此我们进行完这个过程之后，只需要检查一下剩下的那个数字是否满足条件就可以了。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188139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23A9D-D7D4-4423-9206-8A3256BD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CDB21-5D5D-4633-BF39-BECB14434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那么如果有多组询问，我们该怎么维护这玩意呢？</a:t>
                </a:r>
                <a:endParaRPr lang="en-US" altLang="zh-CN" dirty="0"/>
              </a:p>
              <a:p>
                <a:r>
                  <a:rPr lang="zh-CN" altLang="en-US" dirty="0"/>
                  <a:t>线段树每个节点上记两个数：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zh-CN" altLang="en-US" dirty="0"/>
                  <a:t>，代表如果对当前节点对应的区间做上述的删数操作，那么剩下的数字是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，且剩下的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个数为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zh-CN" altLang="en-US" dirty="0"/>
                  <a:t>。（当然，由于删的方式不确定，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zh-CN" altLang="en-US" dirty="0"/>
                  <a:t>的取值可能不唯一。但是无论你怎么删，如果这段区间内存在一个出现次数超过一半的数，那么这个数一定会留下来。）</a:t>
                </a:r>
                <a:endParaRPr lang="en-US" altLang="zh-CN" dirty="0"/>
              </a:p>
              <a:p>
                <a:r>
                  <a:rPr lang="zh-CN" altLang="en-US" dirty="0"/>
                  <a:t>合并两个区间时，我们只需要比较一下两个数字的出现次数，然后将出现次数多的那个保留即可。当然，如果两个数字相同，则应该直接将</a:t>
                </a:r>
                <a:r>
                  <a:rPr lang="en-US" altLang="zh-CN" dirty="0" err="1"/>
                  <a:t>cnt</a:t>
                </a:r>
                <a:r>
                  <a:rPr lang="zh-CN" altLang="en-US" dirty="0"/>
                  <a:t>加起来。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CDB21-5D5D-4633-BF39-BECB14434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6F8F5-2262-4F62-92C6-308F9F4A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6E30AF-371F-49D4-9473-528759F38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的情况解决了，怎么处理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更大的情况呢？</a:t>
                </a:r>
                <a:endParaRPr lang="en-US" altLang="zh-CN" dirty="0"/>
              </a:p>
              <a:p>
                <a:r>
                  <a:rPr lang="zh-CN" altLang="en-US" dirty="0"/>
                  <a:t>跟之前类似的，我们可以每次选择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个不同的数删掉。可以发现满足条件的数也一定会保留下来。</a:t>
                </a:r>
                <a:endParaRPr lang="en-US" altLang="zh-CN" dirty="0"/>
              </a:p>
              <a:p>
                <a:r>
                  <a:rPr lang="zh-CN" altLang="en-US" dirty="0"/>
                  <a:t>线段树上每个节点记录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𝑐𝑛𝑡</m:t>
                        </m:r>
                      </m:e>
                    </m:d>
                  </m:oMath>
                </a14:m>
                <a:r>
                  <a:rPr lang="zh-CN" altLang="en-US" dirty="0"/>
                  <a:t>，合并区间的时候模拟删的过程就可以了。</a:t>
                </a:r>
                <a:endParaRPr lang="en-US" altLang="zh-CN" dirty="0"/>
              </a:p>
              <a:p>
                <a:r>
                  <a:rPr lang="zh-CN" altLang="en-US" dirty="0"/>
                  <a:t>最后只需要找出区间内剩下的最多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个数，依次检查是否满足条件即可。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6E30AF-371F-49D4-9473-528759F38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502AA-0926-4014-A57A-61CAC150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9C472-AC99-4654-8CAA-2FE0A929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CF772A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06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432CA-3FCD-412A-ABE5-57A99860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8ACF62-BDD8-4F3B-9F93-A65437FDC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考虑二分答案</a:t>
                </a:r>
                <a:r>
                  <a:rPr lang="en-US" altLang="zh-CN" dirty="0"/>
                  <a:t>mid</a:t>
                </a:r>
                <a:r>
                  <a:rPr lang="zh-CN" altLang="en-US" dirty="0"/>
                  <a:t>，然后判断是否能苟活</a:t>
                </a:r>
                <a:r>
                  <a:rPr lang="en-US" altLang="zh-CN" dirty="0"/>
                  <a:t>mid</a:t>
                </a:r>
                <a:r>
                  <a:rPr lang="zh-CN" altLang="en-US" dirty="0"/>
                  <a:t>秒。</a:t>
                </a:r>
                <a:endParaRPr lang="en-US" altLang="zh-CN" dirty="0"/>
              </a:p>
              <a:p>
                <a:r>
                  <a:rPr lang="zh-CN" altLang="en-US" dirty="0"/>
                  <a:t>如何判断呢？只需要求一下一共要加多少血，然后跟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比较一下就可以了。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8ACF62-BDD8-4F3B-9F93-A65437FDC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06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4DE0E-7DA1-4445-8AC2-49DF3BBF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AA1BC-50CC-4AEE-B62B-5478C4A1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CF696B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9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92E91-49F4-44A2-B037-ED4914CF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EBEC8-076B-4C15-9448-5D2539AF6D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代表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的答案，首先可以知道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对于其他的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，如果想要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，我们必须先走到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的父亲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。这部分的期望是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到达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之后，你可能会遍历完几棵其他的子树，然后再遍历到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。那么我们就可以算一下在遍历到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之前期望遍历多少节点。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的某个其他的儿子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前被遍历的概率都是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，于是产生的贡献就是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。所以我们不难得到，在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之间期望遍历到的节点个数为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综上，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，递推即可。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EBEC8-076B-4C15-9448-5D2539AF6D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F6C03-8629-42BB-B1F6-24F78BA7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CA22A-3945-470C-A486-A93E8153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CF840D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28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3CB1C-6FA5-4475-8737-32B3B1B5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CD037-39B3-4549-93B9-06C610E1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你如果从</a:t>
            </a:r>
            <a:r>
              <a:rPr lang="en-US" altLang="zh-CN" dirty="0" err="1"/>
              <a:t>luogu</a:t>
            </a:r>
            <a:r>
              <a:rPr lang="zh-CN" altLang="en-US" dirty="0"/>
              <a:t>上找这题题解，你会看见一大坨主席树做法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但是这是</a:t>
            </a:r>
            <a:r>
              <a:rPr lang="en-US" altLang="zh-CN" dirty="0"/>
              <a:t>NOIP</a:t>
            </a:r>
            <a:r>
              <a:rPr lang="zh-CN" altLang="en-US" dirty="0"/>
              <a:t>模拟赛，所以做法中肯定不会出现主席树这种东西。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这里我们讲一个复杂度可能稍劣但依然可以无压力通过的解法。</a:t>
            </a:r>
          </a:p>
        </p:txBody>
      </p:sp>
    </p:spTree>
    <p:extLst>
      <p:ext uri="{BB962C8B-B14F-4D97-AF65-F5344CB8AC3E}">
        <p14:creationId xmlns:p14="http://schemas.microsoft.com/office/powerpoint/2010/main" val="364200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8D42-CEF2-4F5E-99E3-E5F088E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4A0A0C-C58A-49B2-8C2F-D0A8DC6A1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首先思考一个问题：如果给定一个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，如何判断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在区间内出现次数是否比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 dirty="0"/>
                  <a:t>大呢？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由于数字不超过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，可以对每个数字开一个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，记录出现位置，然后二分求出区间内这个数字的出现次数。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4A0A0C-C58A-49B2-8C2F-D0A8DC6A1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2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91444-34D8-4C26-80B9-AB8E5F4C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8ADEBE-A4C4-4A8F-A645-3CC071CC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的情况，根据题意，我们需要找出一个出现次数超过一半的数。</a:t>
                </a:r>
                <a:endParaRPr lang="en-US" altLang="zh-CN" dirty="0"/>
              </a:p>
              <a:p>
                <a:r>
                  <a:rPr lang="zh-CN" altLang="en-US" strike="sngStrike" dirty="0"/>
                  <a:t>区间众数？正确性没问题，但是你会做吗</a:t>
                </a:r>
                <a:endParaRPr lang="en-US" altLang="zh-CN" strike="sngStrike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8ADEBE-A4C4-4A8F-A645-3CC071CC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5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672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Solution</vt:lpstr>
      <vt:lpstr>T1</vt:lpstr>
      <vt:lpstr>T1</vt:lpstr>
      <vt:lpstr>T2</vt:lpstr>
      <vt:lpstr>T2</vt:lpstr>
      <vt:lpstr>T3</vt:lpstr>
      <vt:lpstr>T3</vt:lpstr>
      <vt:lpstr>T3</vt:lpstr>
      <vt:lpstr>T3</vt:lpstr>
      <vt:lpstr>T3</vt:lpstr>
      <vt:lpstr>T3</vt:lpstr>
      <vt:lpstr>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刘 宇豪</dc:creator>
  <cp:lastModifiedBy>刘 宇豪</cp:lastModifiedBy>
  <cp:revision>5</cp:revision>
  <dcterms:created xsi:type="dcterms:W3CDTF">2020-10-25T02:32:23Z</dcterms:created>
  <dcterms:modified xsi:type="dcterms:W3CDTF">2020-10-25T03:18:16Z</dcterms:modified>
</cp:coreProperties>
</file>